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0.xml" ContentType="application/inkml+xml"/>
  <Override PartName="/ppt/ink/ink2871.xml" ContentType="application/inkml+xml"/>
  <Override PartName="/ppt/ink/ink2872.xml" ContentType="application/inkml+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ppt/ink/ink2894.xml" ContentType="application/inkml+xml"/>
  <Override PartName="/ppt/ink/ink2895.xml" ContentType="application/inkml+xml"/>
  <Override PartName="/ppt/ink/ink2896.xml" ContentType="application/inkml+xml"/>
  <Override PartName="/ppt/ink/ink2897.xml" ContentType="application/inkml+xml"/>
  <Override PartName="/ppt/ink/ink2898.xml" ContentType="application/inkml+xml"/>
  <Override PartName="/ppt/ink/ink2899.xml" ContentType="application/inkml+xml"/>
  <Override PartName="/ppt/ink/ink2900.xml" ContentType="application/inkml+xml"/>
  <Override PartName="/ppt/ink/ink2901.xml" ContentType="application/inkml+xml"/>
  <Override PartName="/ppt/ink/ink2902.xml" ContentType="application/inkml+xml"/>
  <Override PartName="/ppt/ink/ink2903.xml" ContentType="application/inkml+xml"/>
  <Override PartName="/ppt/ink/ink2904.xml" ContentType="application/inkml+xml"/>
  <Override PartName="/ppt/ink/ink2905.xml" ContentType="application/inkml+xml"/>
  <Override PartName="/ppt/ink/ink2906.xml" ContentType="application/inkml+xml"/>
  <Override PartName="/ppt/ink/ink2907.xml" ContentType="application/inkml+xml"/>
  <Override PartName="/ppt/ink/ink2908.xml" ContentType="application/inkml+xml"/>
  <Override PartName="/ppt/ink/ink2909.xml" ContentType="application/inkml+xml"/>
  <Override PartName="/ppt/ink/ink2910.xml" ContentType="application/inkml+xml"/>
  <Override PartName="/ppt/ink/ink2911.xml" ContentType="application/inkml+xml"/>
  <Override PartName="/ppt/ink/ink2912.xml" ContentType="application/inkml+xml"/>
  <Override PartName="/ppt/ink/ink2913.xml" ContentType="application/inkml+xml"/>
  <Override PartName="/ppt/ink/ink2914.xml" ContentType="application/inkml+xml"/>
  <Override PartName="/ppt/ink/ink2915.xml" ContentType="application/inkml+xml"/>
  <Override PartName="/ppt/ink/ink2916.xml" ContentType="application/inkml+xml"/>
  <Override PartName="/ppt/ink/ink2917.xml" ContentType="application/inkml+xml"/>
  <Override PartName="/ppt/ink/ink2918.xml" ContentType="application/inkml+xml"/>
  <Override PartName="/ppt/ink/ink2919.xml" ContentType="application/inkml+xml"/>
  <Override PartName="/ppt/ink/ink2920.xml" ContentType="application/inkml+xml"/>
  <Override PartName="/ppt/ink/ink2921.xml" ContentType="application/inkml+xml"/>
  <Override PartName="/ppt/ink/ink2922.xml" ContentType="application/inkml+xml"/>
  <Override PartName="/ppt/ink/ink2923.xml" ContentType="application/inkml+xml"/>
  <Override PartName="/ppt/ink/ink2924.xml" ContentType="application/inkml+xml"/>
  <Override PartName="/ppt/ink/ink2925.xml" ContentType="application/inkml+xml"/>
  <Override PartName="/ppt/ink/ink2926.xml" ContentType="application/inkml+xml"/>
  <Override PartName="/ppt/ink/ink2927.xml" ContentType="application/inkml+xml"/>
  <Override PartName="/ppt/ink/ink2928.xml" ContentType="application/inkml+xml"/>
  <Override PartName="/ppt/ink/ink2929.xml" ContentType="application/inkml+xml"/>
  <Override PartName="/ppt/ink/ink2930.xml" ContentType="application/inkml+xml"/>
  <Override PartName="/ppt/ink/ink2931.xml" ContentType="application/inkml+xml"/>
  <Override PartName="/ppt/ink/ink2932.xml" ContentType="application/inkml+xml"/>
  <Override PartName="/ppt/ink/ink2933.xml" ContentType="application/inkml+xml"/>
  <Override PartName="/ppt/ink/ink2934.xml" ContentType="application/inkml+xml"/>
  <Override PartName="/ppt/ink/ink2935.xml" ContentType="application/inkml+xml"/>
  <Override PartName="/ppt/ink/ink2936.xml" ContentType="application/inkml+xml"/>
  <Override PartName="/ppt/ink/ink2937.xml" ContentType="application/inkml+xml"/>
  <Override PartName="/ppt/ink/ink2938.xml" ContentType="application/inkml+xml"/>
  <Override PartName="/ppt/ink/ink2939.xml" ContentType="application/inkml+xml"/>
  <Override PartName="/ppt/ink/ink2940.xml" ContentType="application/inkml+xml"/>
  <Override PartName="/ppt/ink/ink2941.xml" ContentType="application/inkml+xml"/>
  <Override PartName="/ppt/ink/ink2942.xml" ContentType="application/inkml+xml"/>
  <Override PartName="/ppt/ink/ink2943.xml" ContentType="application/inkml+xml"/>
  <Override PartName="/ppt/ink/ink2944.xml" ContentType="application/inkml+xml"/>
  <Override PartName="/ppt/ink/ink2945.xml" ContentType="application/inkml+xml"/>
  <Override PartName="/ppt/ink/ink2946.xml" ContentType="application/inkml+xml"/>
  <Override PartName="/ppt/ink/ink2947.xml" ContentType="application/inkml+xml"/>
  <Override PartName="/ppt/ink/ink2948.xml" ContentType="application/inkml+xml"/>
  <Override PartName="/ppt/ink/ink2949.xml" ContentType="application/inkml+xml"/>
  <Override PartName="/ppt/ink/ink2950.xml" ContentType="application/inkml+xml"/>
  <Override PartName="/ppt/ink/ink2951.xml" ContentType="application/inkml+xml"/>
  <Override PartName="/ppt/ink/ink2952.xml" ContentType="application/inkml+xml"/>
  <Override PartName="/ppt/ink/ink2953.xml" ContentType="application/inkml+xml"/>
  <Override PartName="/ppt/ink/ink2954.xml" ContentType="application/inkml+xml"/>
  <Override PartName="/ppt/ink/ink2955.xml" ContentType="application/inkml+xml"/>
  <Override PartName="/ppt/ink/ink2956.xml" ContentType="application/inkml+xml"/>
  <Override PartName="/ppt/ink/ink2957.xml" ContentType="application/inkml+xml"/>
  <Override PartName="/ppt/ink/ink2958.xml" ContentType="application/inkml+xml"/>
  <Override PartName="/ppt/ink/ink2959.xml" ContentType="application/inkml+xml"/>
  <Override PartName="/ppt/ink/ink2960.xml" ContentType="application/inkml+xml"/>
  <Override PartName="/ppt/ink/ink2961.xml" ContentType="application/inkml+xml"/>
  <Override PartName="/ppt/ink/ink2962.xml" ContentType="application/inkml+xml"/>
  <Override PartName="/ppt/ink/ink2963.xml" ContentType="application/inkml+xml"/>
  <Override PartName="/ppt/ink/ink2964.xml" ContentType="application/inkml+xml"/>
  <Override PartName="/ppt/ink/ink2965.xml" ContentType="application/inkml+xml"/>
  <Override PartName="/ppt/ink/ink2966.xml" ContentType="application/inkml+xml"/>
  <Override PartName="/ppt/ink/ink2967.xml" ContentType="application/inkml+xml"/>
  <Override PartName="/ppt/ink/ink2968.xml" ContentType="application/inkml+xml"/>
  <Override PartName="/ppt/ink/ink2969.xml" ContentType="application/inkml+xml"/>
  <Override PartName="/ppt/ink/ink2970.xml" ContentType="application/inkml+xml"/>
  <Override PartName="/ppt/ink/ink2971.xml" ContentType="application/inkml+xml"/>
  <Override PartName="/ppt/ink/ink2972.xml" ContentType="application/inkml+xml"/>
  <Override PartName="/ppt/ink/ink2973.xml" ContentType="application/inkml+xml"/>
  <Override PartName="/ppt/ink/ink2974.xml" ContentType="application/inkml+xml"/>
  <Override PartName="/ppt/ink/ink2975.xml" ContentType="application/inkml+xml"/>
  <Override PartName="/ppt/ink/ink2976.xml" ContentType="application/inkml+xml"/>
  <Override PartName="/ppt/ink/ink2977.xml" ContentType="application/inkml+xml"/>
  <Override PartName="/ppt/ink/ink2978.xml" ContentType="application/inkml+xml"/>
  <Override PartName="/ppt/ink/ink2979.xml" ContentType="application/inkml+xml"/>
  <Override PartName="/ppt/ink/ink2980.xml" ContentType="application/inkml+xml"/>
  <Override PartName="/ppt/ink/ink2981.xml" ContentType="application/inkml+xml"/>
  <Override PartName="/ppt/ink/ink2982.xml" ContentType="application/inkml+xml"/>
  <Override PartName="/ppt/ink/ink2983.xml" ContentType="application/inkml+xml"/>
  <Override PartName="/ppt/ink/ink2984.xml" ContentType="application/inkml+xml"/>
  <Override PartName="/ppt/ink/ink2985.xml" ContentType="application/inkml+xml"/>
  <Override PartName="/ppt/ink/ink2986.xml" ContentType="application/inkml+xml"/>
  <Override PartName="/ppt/ink/ink2987.xml" ContentType="application/inkml+xml"/>
  <Override PartName="/ppt/ink/ink2988.xml" ContentType="application/inkml+xml"/>
  <Override PartName="/ppt/ink/ink2989.xml" ContentType="application/inkml+xml"/>
  <Override PartName="/ppt/ink/ink2990.xml" ContentType="application/inkml+xml"/>
  <Override PartName="/ppt/ink/ink2991.xml" ContentType="application/inkml+xml"/>
  <Override PartName="/ppt/ink/ink2992.xml" ContentType="application/inkml+xml"/>
  <Override PartName="/ppt/ink/ink2993.xml" ContentType="application/inkml+xml"/>
  <Override PartName="/ppt/ink/ink2994.xml" ContentType="application/inkml+xml"/>
  <Override PartName="/ppt/ink/ink2995.xml" ContentType="application/inkml+xml"/>
  <Override PartName="/ppt/ink/ink2996.xml" ContentType="application/inkml+xml"/>
  <Override PartName="/ppt/ink/ink2997.xml" ContentType="application/inkml+xml"/>
  <Override PartName="/ppt/ink/ink2998.xml" ContentType="application/inkml+xml"/>
  <Override PartName="/ppt/ink/ink2999.xml" ContentType="application/inkml+xml"/>
  <Override PartName="/ppt/ink/ink3000.xml" ContentType="application/inkml+xml"/>
  <Override PartName="/ppt/ink/ink3001.xml" ContentType="application/inkml+xml"/>
  <Override PartName="/ppt/ink/ink3002.xml" ContentType="application/inkml+xml"/>
  <Override PartName="/ppt/ink/ink3003.xml" ContentType="application/inkml+xml"/>
  <Override PartName="/ppt/ink/ink3004.xml" ContentType="application/inkml+xml"/>
  <Override PartName="/ppt/ink/ink3005.xml" ContentType="application/inkml+xml"/>
  <Override PartName="/ppt/ink/ink3006.xml" ContentType="application/inkml+xml"/>
  <Override PartName="/ppt/ink/ink3007.xml" ContentType="application/inkml+xml"/>
  <Override PartName="/ppt/ink/ink3008.xml" ContentType="application/inkml+xml"/>
  <Override PartName="/ppt/ink/ink3009.xml" ContentType="application/inkml+xml"/>
  <Override PartName="/ppt/ink/ink3010.xml" ContentType="application/inkml+xml"/>
  <Override PartName="/ppt/ink/ink3011.xml" ContentType="application/inkml+xml"/>
  <Override PartName="/ppt/ink/ink3012.xml" ContentType="application/inkml+xml"/>
  <Override PartName="/ppt/ink/ink3013.xml" ContentType="application/inkml+xml"/>
  <Override PartName="/ppt/ink/ink3014.xml" ContentType="application/inkml+xml"/>
  <Override PartName="/ppt/ink/ink3015.xml" ContentType="application/inkml+xml"/>
  <Override PartName="/ppt/ink/ink3016.xml" ContentType="application/inkml+xml"/>
  <Override PartName="/ppt/ink/ink3017.xml" ContentType="application/inkml+xml"/>
  <Override PartName="/ppt/ink/ink3018.xml" ContentType="application/inkml+xml"/>
  <Override PartName="/ppt/ink/ink3019.xml" ContentType="application/inkml+xml"/>
  <Override PartName="/ppt/ink/ink3020.xml" ContentType="application/inkml+xml"/>
  <Override PartName="/ppt/ink/ink3021.xml" ContentType="application/inkml+xml"/>
  <Override PartName="/ppt/ink/ink3022.xml" ContentType="application/inkml+xml"/>
  <Override PartName="/ppt/ink/ink3023.xml" ContentType="application/inkml+xml"/>
  <Override PartName="/ppt/ink/ink3024.xml" ContentType="application/inkml+xml"/>
  <Override PartName="/ppt/ink/ink3025.xml" ContentType="application/inkml+xml"/>
  <Override PartName="/ppt/ink/ink3026.xml" ContentType="application/inkml+xml"/>
  <Override PartName="/ppt/ink/ink3027.xml" ContentType="application/inkml+xml"/>
  <Override PartName="/ppt/ink/ink3028.xml" ContentType="application/inkml+xml"/>
  <Override PartName="/ppt/ink/ink3029.xml" ContentType="application/inkml+xml"/>
  <Override PartName="/ppt/ink/ink3030.xml" ContentType="application/inkml+xml"/>
  <Override PartName="/ppt/ink/ink3031.xml" ContentType="application/inkml+xml"/>
  <Override PartName="/ppt/ink/ink3032.xml" ContentType="application/inkml+xml"/>
  <Override PartName="/ppt/ink/ink3033.xml" ContentType="application/inkml+xml"/>
  <Override PartName="/ppt/ink/ink3034.xml" ContentType="application/inkml+xml"/>
  <Override PartName="/ppt/ink/ink3035.xml" ContentType="application/inkml+xml"/>
  <Override PartName="/ppt/ink/ink3036.xml" ContentType="application/inkml+xml"/>
  <Override PartName="/ppt/ink/ink3037.xml" ContentType="application/inkml+xml"/>
  <Override PartName="/ppt/ink/ink3038.xml" ContentType="application/inkml+xml"/>
  <Override PartName="/ppt/ink/ink3039.xml" ContentType="application/inkml+xml"/>
  <Override PartName="/ppt/ink/ink3040.xml" ContentType="application/inkml+xml"/>
  <Override PartName="/ppt/ink/ink3041.xml" ContentType="application/inkml+xml"/>
  <Override PartName="/ppt/ink/ink3042.xml" ContentType="application/inkml+xml"/>
  <Override PartName="/ppt/ink/ink3043.xml" ContentType="application/inkml+xml"/>
  <Override PartName="/ppt/ink/ink3044.xml" ContentType="application/inkml+xml"/>
  <Override PartName="/ppt/ink/ink3045.xml" ContentType="application/inkml+xml"/>
  <Override PartName="/ppt/ink/ink3046.xml" ContentType="application/inkml+xml"/>
  <Override PartName="/ppt/ink/ink3047.xml" ContentType="application/inkml+xml"/>
  <Override PartName="/ppt/ink/ink3048.xml" ContentType="application/inkml+xml"/>
  <Override PartName="/ppt/ink/ink3049.xml" ContentType="application/inkml+xml"/>
  <Override PartName="/ppt/ink/ink3050.xml" ContentType="application/inkml+xml"/>
  <Override PartName="/ppt/ink/ink3051.xml" ContentType="application/inkml+xml"/>
  <Override PartName="/ppt/ink/ink3052.xml" ContentType="application/inkml+xml"/>
  <Override PartName="/ppt/ink/ink3053.xml" ContentType="application/inkml+xml"/>
  <Override PartName="/ppt/ink/ink3054.xml" ContentType="application/inkml+xml"/>
  <Override PartName="/ppt/ink/ink3055.xml" ContentType="application/inkml+xml"/>
  <Override PartName="/ppt/ink/ink3056.xml" ContentType="application/inkml+xml"/>
  <Override PartName="/ppt/ink/ink3057.xml" ContentType="application/inkml+xml"/>
  <Override PartName="/ppt/ink/ink3058.xml" ContentType="application/inkml+xml"/>
  <Override PartName="/ppt/ink/ink3059.xml" ContentType="application/inkml+xml"/>
  <Override PartName="/ppt/ink/ink3060.xml" ContentType="application/inkml+xml"/>
  <Override PartName="/ppt/ink/ink3061.xml" ContentType="application/inkml+xml"/>
  <Override PartName="/ppt/ink/ink3062.xml" ContentType="application/inkml+xml"/>
  <Override PartName="/ppt/ink/ink3063.xml" ContentType="application/inkml+xml"/>
  <Override PartName="/ppt/ink/ink3064.xml" ContentType="application/inkml+xml"/>
  <Override PartName="/ppt/ink/ink3065.xml" ContentType="application/inkml+xml"/>
  <Override PartName="/ppt/ink/ink3066.xml" ContentType="application/inkml+xml"/>
  <Override PartName="/ppt/ink/ink3067.xml" ContentType="application/inkml+xml"/>
  <Override PartName="/ppt/ink/ink3068.xml" ContentType="application/inkml+xml"/>
  <Override PartName="/ppt/ink/ink3069.xml" ContentType="application/inkml+xml"/>
  <Override PartName="/ppt/ink/ink3070.xml" ContentType="application/inkml+xml"/>
  <Override PartName="/ppt/ink/ink3071.xml" ContentType="application/inkml+xml"/>
  <Override PartName="/ppt/ink/ink3072.xml" ContentType="application/inkml+xml"/>
  <Override PartName="/ppt/ink/ink3073.xml" ContentType="application/inkml+xml"/>
  <Override PartName="/ppt/ink/ink3074.xml" ContentType="application/inkml+xml"/>
  <Override PartName="/ppt/ink/ink3075.xml" ContentType="application/inkml+xml"/>
  <Override PartName="/ppt/ink/ink3076.xml" ContentType="application/inkml+xml"/>
  <Override PartName="/ppt/ink/ink3077.xml" ContentType="application/inkml+xml"/>
  <Override PartName="/ppt/ink/ink3078.xml" ContentType="application/inkml+xml"/>
  <Override PartName="/ppt/ink/ink3079.xml" ContentType="application/inkml+xml"/>
  <Override PartName="/ppt/ink/ink3080.xml" ContentType="application/inkml+xml"/>
  <Override PartName="/ppt/ink/ink3081.xml" ContentType="application/inkml+xml"/>
  <Override PartName="/ppt/ink/ink3082.xml" ContentType="application/inkml+xml"/>
  <Override PartName="/ppt/ink/ink3083.xml" ContentType="application/inkml+xml"/>
  <Override PartName="/ppt/ink/ink3084.xml" ContentType="application/inkml+xml"/>
  <Override PartName="/ppt/ink/ink3085.xml" ContentType="application/inkml+xml"/>
  <Override PartName="/ppt/ink/ink3086.xml" ContentType="application/inkml+xml"/>
  <Override PartName="/ppt/ink/ink3087.xml" ContentType="application/inkml+xml"/>
  <Override PartName="/ppt/ink/ink3088.xml" ContentType="application/inkml+xml"/>
  <Override PartName="/ppt/ink/ink3089.xml" ContentType="application/inkml+xml"/>
  <Override PartName="/ppt/ink/ink3090.xml" ContentType="application/inkml+xml"/>
  <Override PartName="/ppt/ink/ink3091.xml" ContentType="application/inkml+xml"/>
  <Override PartName="/ppt/ink/ink3092.xml" ContentType="application/inkml+xml"/>
  <Override PartName="/ppt/ink/ink3093.xml" ContentType="application/inkml+xml"/>
  <Override PartName="/ppt/ink/ink3094.xml" ContentType="application/inkml+xml"/>
  <Override PartName="/ppt/ink/ink3095.xml" ContentType="application/inkml+xml"/>
  <Override PartName="/ppt/ink/ink3096.xml" ContentType="application/inkml+xml"/>
  <Override PartName="/ppt/ink/ink3097.xml" ContentType="application/inkml+xml"/>
  <Override PartName="/ppt/ink/ink3098.xml" ContentType="application/inkml+xml"/>
  <Override PartName="/ppt/ink/ink3099.xml" ContentType="application/inkml+xml"/>
  <Override PartName="/ppt/ink/ink3100.xml" ContentType="application/inkml+xml"/>
  <Override PartName="/ppt/ink/ink3101.xml" ContentType="application/inkml+xml"/>
  <Override PartName="/ppt/ink/ink3102.xml" ContentType="application/inkml+xml"/>
  <Override PartName="/ppt/ink/ink3103.xml" ContentType="application/inkml+xml"/>
  <Override PartName="/ppt/ink/ink3104.xml" ContentType="application/inkml+xml"/>
  <Override PartName="/ppt/ink/ink3105.xml" ContentType="application/inkml+xml"/>
  <Override PartName="/ppt/ink/ink3106.xml" ContentType="application/inkml+xml"/>
  <Override PartName="/ppt/ink/ink3107.xml" ContentType="application/inkml+xml"/>
  <Override PartName="/ppt/ink/ink3108.xml" ContentType="application/inkml+xml"/>
  <Override PartName="/ppt/ink/ink3109.xml" ContentType="application/inkml+xml"/>
  <Override PartName="/ppt/ink/ink3110.xml" ContentType="application/inkml+xml"/>
  <Override PartName="/ppt/ink/ink3111.xml" ContentType="application/inkml+xml"/>
  <Override PartName="/ppt/ink/ink3112.xml" ContentType="application/inkml+xml"/>
  <Override PartName="/ppt/ink/ink3113.xml" ContentType="application/inkml+xml"/>
  <Override PartName="/ppt/ink/ink3114.xml" ContentType="application/inkml+xml"/>
  <Override PartName="/ppt/ink/ink3115.xml" ContentType="application/inkml+xml"/>
  <Override PartName="/ppt/ink/ink3116.xml" ContentType="application/inkml+xml"/>
  <Override PartName="/ppt/ink/ink3117.xml" ContentType="application/inkml+xml"/>
  <Override PartName="/ppt/ink/ink3118.xml" ContentType="application/inkml+xml"/>
  <Override PartName="/ppt/ink/ink3119.xml" ContentType="application/inkml+xml"/>
  <Override PartName="/ppt/ink/ink3120.xml" ContentType="application/inkml+xml"/>
  <Override PartName="/ppt/ink/ink3121.xml" ContentType="application/inkml+xml"/>
  <Override PartName="/ppt/ink/ink3122.xml" ContentType="application/inkml+xml"/>
  <Override PartName="/ppt/ink/ink3123.xml" ContentType="application/inkml+xml"/>
  <Override PartName="/ppt/ink/ink3124.xml" ContentType="application/inkml+xml"/>
  <Override PartName="/ppt/ink/ink3125.xml" ContentType="application/inkml+xml"/>
  <Override PartName="/ppt/ink/ink3126.xml" ContentType="application/inkml+xml"/>
  <Override PartName="/ppt/ink/ink3127.xml" ContentType="application/inkml+xml"/>
  <Override PartName="/ppt/ink/ink3128.xml" ContentType="application/inkml+xml"/>
  <Override PartName="/ppt/ink/ink3129.xml" ContentType="application/inkml+xml"/>
  <Override PartName="/ppt/ink/ink3130.xml" ContentType="application/inkml+xml"/>
  <Override PartName="/ppt/ink/ink3131.xml" ContentType="application/inkml+xml"/>
  <Override PartName="/ppt/ink/ink3132.xml" ContentType="application/inkml+xml"/>
  <Override PartName="/ppt/ink/ink3133.xml" ContentType="application/inkml+xml"/>
  <Override PartName="/ppt/ink/ink3134.xml" ContentType="application/inkml+xml"/>
  <Override PartName="/ppt/ink/ink3135.xml" ContentType="application/inkml+xml"/>
  <Override PartName="/ppt/ink/ink3136.xml" ContentType="application/inkml+xml"/>
  <Override PartName="/ppt/ink/ink3137.xml" ContentType="application/inkml+xml"/>
  <Override PartName="/ppt/ink/ink3138.xml" ContentType="application/inkml+xml"/>
  <Override PartName="/ppt/ink/ink3139.xml" ContentType="application/inkml+xml"/>
  <Override PartName="/ppt/ink/ink3140.xml" ContentType="application/inkml+xml"/>
  <Override PartName="/ppt/ink/ink3141.xml" ContentType="application/inkml+xml"/>
  <Override PartName="/ppt/ink/ink3142.xml" ContentType="application/inkml+xml"/>
  <Override PartName="/ppt/ink/ink3143.xml" ContentType="application/inkml+xml"/>
  <Override PartName="/ppt/ink/ink3144.xml" ContentType="application/inkml+xml"/>
  <Override PartName="/ppt/ink/ink3145.xml" ContentType="application/inkml+xml"/>
  <Override PartName="/ppt/ink/ink3146.xml" ContentType="application/inkml+xml"/>
  <Override PartName="/ppt/ink/ink3147.xml" ContentType="application/inkml+xml"/>
  <Override PartName="/ppt/ink/ink3148.xml" ContentType="application/inkml+xml"/>
  <Override PartName="/ppt/ink/ink3149.xml" ContentType="application/inkml+xml"/>
  <Override PartName="/ppt/ink/ink3150.xml" ContentType="application/inkml+xml"/>
  <Override PartName="/ppt/ink/ink3151.xml" ContentType="application/inkml+xml"/>
  <Override PartName="/ppt/ink/ink3152.xml" ContentType="application/inkml+xml"/>
  <Override PartName="/ppt/ink/ink3153.xml" ContentType="application/inkml+xml"/>
  <Override PartName="/ppt/ink/ink3154.xml" ContentType="application/inkml+xml"/>
  <Override PartName="/ppt/ink/ink3155.xml" ContentType="application/inkml+xml"/>
  <Override PartName="/ppt/ink/ink3156.xml" ContentType="application/inkml+xml"/>
  <Override PartName="/ppt/ink/ink3157.xml" ContentType="application/inkml+xml"/>
  <Override PartName="/ppt/ink/ink3158.xml" ContentType="application/inkml+xml"/>
  <Override PartName="/ppt/ink/ink3159.xml" ContentType="application/inkml+xml"/>
  <Override PartName="/ppt/ink/ink3160.xml" ContentType="application/inkml+xml"/>
  <Override PartName="/ppt/ink/ink3161.xml" ContentType="application/inkml+xml"/>
  <Override PartName="/ppt/ink/ink3162.xml" ContentType="application/inkml+xml"/>
  <Override PartName="/ppt/ink/ink3163.xml" ContentType="application/inkml+xml"/>
  <Override PartName="/ppt/ink/ink3164.xml" ContentType="application/inkml+xml"/>
  <Override PartName="/ppt/ink/ink3165.xml" ContentType="application/inkml+xml"/>
  <Override PartName="/ppt/ink/ink3166.xml" ContentType="application/inkml+xml"/>
  <Override PartName="/ppt/ink/ink3167.xml" ContentType="application/inkml+xml"/>
  <Override PartName="/ppt/ink/ink3168.xml" ContentType="application/inkml+xml"/>
  <Override PartName="/ppt/ink/ink3169.xml" ContentType="application/inkml+xml"/>
  <Override PartName="/ppt/ink/ink3170.xml" ContentType="application/inkml+xml"/>
  <Override PartName="/ppt/ink/ink3171.xml" ContentType="application/inkml+xml"/>
  <Override PartName="/ppt/ink/ink3172.xml" ContentType="application/inkml+xml"/>
  <Override PartName="/ppt/ink/ink3173.xml" ContentType="application/inkml+xml"/>
  <Override PartName="/ppt/ink/ink3174.xml" ContentType="application/inkml+xml"/>
  <Override PartName="/ppt/ink/ink3175.xml" ContentType="application/inkml+xml"/>
  <Override PartName="/ppt/ink/ink3176.xml" ContentType="application/inkml+xml"/>
  <Override PartName="/ppt/ink/ink3177.xml" ContentType="application/inkml+xml"/>
  <Override PartName="/ppt/ink/ink3178.xml" ContentType="application/inkml+xml"/>
  <Override PartName="/ppt/ink/ink3179.xml" ContentType="application/inkml+xml"/>
  <Override PartName="/ppt/ink/ink3180.xml" ContentType="application/inkml+xml"/>
  <Override PartName="/ppt/ink/ink3181.xml" ContentType="application/inkml+xml"/>
  <Override PartName="/ppt/ink/ink3182.xml" ContentType="application/inkml+xml"/>
  <Override PartName="/ppt/ink/ink3183.xml" ContentType="application/inkml+xml"/>
  <Override PartName="/ppt/ink/ink3184.xml" ContentType="application/inkml+xml"/>
  <Override PartName="/ppt/ink/ink3185.xml" ContentType="application/inkml+xml"/>
  <Override PartName="/ppt/ink/ink3186.xml" ContentType="application/inkml+xml"/>
  <Override PartName="/ppt/ink/ink3187.xml" ContentType="application/inkml+xml"/>
  <Override PartName="/ppt/ink/ink3188.xml" ContentType="application/inkml+xml"/>
  <Override PartName="/ppt/ink/ink3189.xml" ContentType="application/inkml+xml"/>
  <Override PartName="/ppt/ink/ink3190.xml" ContentType="application/inkml+xml"/>
  <Override PartName="/ppt/ink/ink3191.xml" ContentType="application/inkml+xml"/>
  <Override PartName="/ppt/ink/ink3192.xml" ContentType="application/inkml+xml"/>
  <Override PartName="/ppt/ink/ink3193.xml" ContentType="application/inkml+xml"/>
  <Override PartName="/ppt/ink/ink3194.xml" ContentType="application/inkml+xml"/>
  <Override PartName="/ppt/ink/ink3195.xml" ContentType="application/inkml+xml"/>
  <Override PartName="/ppt/ink/ink3196.xml" ContentType="application/inkml+xml"/>
  <Override PartName="/ppt/ink/ink3197.xml" ContentType="application/inkml+xml"/>
  <Override PartName="/ppt/ink/ink3198.xml" ContentType="application/inkml+xml"/>
  <Override PartName="/ppt/ink/ink3199.xml" ContentType="application/inkml+xml"/>
  <Override PartName="/ppt/ink/ink3200.xml" ContentType="application/inkml+xml"/>
  <Override PartName="/ppt/ink/ink3201.xml" ContentType="application/inkml+xml"/>
  <Override PartName="/ppt/ink/ink3202.xml" ContentType="application/inkml+xml"/>
  <Override PartName="/ppt/ink/ink3203.xml" ContentType="application/inkml+xml"/>
  <Override PartName="/ppt/ink/ink3204.xml" ContentType="application/inkml+xml"/>
  <Override PartName="/ppt/ink/ink3205.xml" ContentType="application/inkml+xml"/>
  <Override PartName="/ppt/ink/ink3206.xml" ContentType="application/inkml+xml"/>
  <Override PartName="/ppt/ink/ink3207.xml" ContentType="application/inkml+xml"/>
  <Override PartName="/ppt/ink/ink3208.xml" ContentType="application/inkml+xml"/>
  <Override PartName="/ppt/ink/ink3209.xml" ContentType="application/inkml+xml"/>
  <Override PartName="/ppt/ink/ink3210.xml" ContentType="application/inkml+xml"/>
  <Override PartName="/ppt/ink/ink3211.xml" ContentType="application/inkml+xml"/>
  <Override PartName="/ppt/ink/ink3212.xml" ContentType="application/inkml+xml"/>
  <Override PartName="/ppt/ink/ink3213.xml" ContentType="application/inkml+xml"/>
  <Override PartName="/ppt/ink/ink3214.xml" ContentType="application/inkml+xml"/>
  <Override PartName="/ppt/ink/ink3215.xml" ContentType="application/inkml+xml"/>
  <Override PartName="/ppt/ink/ink3216.xml" ContentType="application/inkml+xml"/>
  <Override PartName="/ppt/ink/ink3217.xml" ContentType="application/inkml+xml"/>
  <Override PartName="/ppt/ink/ink3218.xml" ContentType="application/inkml+xml"/>
  <Override PartName="/ppt/ink/ink3219.xml" ContentType="application/inkml+xml"/>
  <Override PartName="/ppt/ink/ink3220.xml" ContentType="application/inkml+xml"/>
  <Override PartName="/ppt/ink/ink3221.xml" ContentType="application/inkml+xml"/>
  <Override PartName="/ppt/ink/ink3222.xml" ContentType="application/inkml+xml"/>
  <Override PartName="/ppt/ink/ink3223.xml" ContentType="application/inkml+xml"/>
  <Override PartName="/ppt/ink/ink3224.xml" ContentType="application/inkml+xml"/>
  <Override PartName="/ppt/ink/ink3225.xml" ContentType="application/inkml+xml"/>
  <Override PartName="/ppt/ink/ink3226.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342" r:id="rId3"/>
    <p:sldId id="341" r:id="rId4"/>
    <p:sldId id="499" r:id="rId5"/>
    <p:sldId id="389" r:id="rId6"/>
    <p:sldId id="500" r:id="rId7"/>
    <p:sldId id="535" r:id="rId8"/>
    <p:sldId id="536" r:id="rId9"/>
    <p:sldId id="537" r:id="rId10"/>
    <p:sldId id="534" r:id="rId11"/>
    <p:sldId id="383" r:id="rId12"/>
    <p:sldId id="381" r:id="rId13"/>
    <p:sldId id="390" r:id="rId14"/>
    <p:sldId id="399" r:id="rId15"/>
    <p:sldId id="387" r:id="rId16"/>
    <p:sldId id="526" r:id="rId17"/>
    <p:sldId id="388" r:id="rId18"/>
    <p:sldId id="474" r:id="rId19"/>
    <p:sldId id="538" r:id="rId20"/>
    <p:sldId id="479" r:id="rId21"/>
    <p:sldId id="527" r:id="rId22"/>
    <p:sldId id="539" r:id="rId23"/>
    <p:sldId id="377" r:id="rId24"/>
    <p:sldId id="528" r:id="rId25"/>
    <p:sldId id="375" r:id="rId26"/>
    <p:sldId id="540" r:id="rId27"/>
    <p:sldId id="541" r:id="rId28"/>
    <p:sldId id="487" r:id="rId29"/>
    <p:sldId id="384" r:id="rId30"/>
    <p:sldId id="488" r:id="rId31"/>
    <p:sldId id="529" r:id="rId32"/>
    <p:sldId id="489" r:id="rId33"/>
    <p:sldId id="490" r:id="rId34"/>
    <p:sldId id="382" r:id="rId35"/>
    <p:sldId id="379" r:id="rId36"/>
    <p:sldId id="491" r:id="rId37"/>
    <p:sldId id="492" r:id="rId38"/>
    <p:sldId id="532" r:id="rId39"/>
    <p:sldId id="493" r:id="rId40"/>
    <p:sldId id="494" r:id="rId41"/>
    <p:sldId id="533"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showGuides="1">
      <p:cViewPr varScale="1">
        <p:scale>
          <a:sx n="33" d="100"/>
          <a:sy n="33" d="100"/>
        </p:scale>
        <p:origin x="500"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8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97.emf"/></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0:52"/>
    </inkml:context>
    <inkml:brush xml:id="br0">
      <inkml:brushProperty name="width" value="0.04338" units="cm"/>
      <inkml:brushProperty name="height" value="0.04338" units="cm"/>
      <inkml:brushProperty name="color" value="#FDD405"/>
    </inkml:brush>
  </inkml:definitions>
  <inkml:trace contextRef="#ctx0" brushRef="#br0">22800 10149 507,'47'-8'108,"2"0"-19,0 0-21,2 1-20,0-1-13,0 0-6,-1 0-4,1 0-6,-3 1-3,-6-1-3,-5 0-1,-7 0-3,0 0-2,5 1-2,4-1-3,6 0-1,2 0-1,2 0 1,0 1 1,2-1 1,-4 0-6,-6 2-17,-7 1-15,-7 0-16,-8 3-10,-7 2-5,-8 4-5,-8 2-4</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0"/>
    </inkml:context>
    <inkml:brush xml:id="br0">
      <inkml:brushProperty name="width" value="0.04815" units="cm"/>
      <inkml:brushProperty name="height" value="0.04815" units="cm"/>
    </inkml:brush>
  </inkml:definitions>
  <inkml:trace contextRef="#ctx0" brushRef="#br0">29273 8682 456,'-39'19'21,"16"-7"4,15-8 4,16-8 5,12-7-1,11-6-4,9-5-7,10-6-5,6-3-3,3 3-3,3 1-2,4 3-3,-4 3 0,-7 5 0,-8 4 1,-8 6 0,-7 4-3,-5 4-7,-7 4-6,-5 4-8,-8 4-4,-8 5 1,-10 5-1,-7 5 0,-9 4 4,-5 4 6,-6 4 6,-6 5 8,-3-2 3,0-2 1,0-5 0,0-4 0,1-3 1,3-1 1,4-3 0,2-1 1,5-4 0,7-5-2,7-5-2,7-5-1,6-2-2,8-2-2,6 0-4,8-2-2,7-3-1,10-7-1,10-8 1,10-5 0,5-4-1,2 1-2,0 1-3,1 1-2,-4 2-1,-9 6 2,-8 5 1,-9 5 3,-8 3 1,-7 4 2,-6 2 3,-8 4 1,-8 3 5,-10 7 6,-9 6 6,-10 5 6,-7 4 3,-3 1 1,-2 0-1,-3 2 1,-1 0 0,3 1 0,4-1-1,2 0 2,5-2-4,8-6-3,6-3-6,7-6-4,12-6-5,19-5-7,19-6-7,18-6-6,10-5-6,2-3-2,0-5-4,1-3-3,-3-1-1,-5 5 3,-6 3 2,-6 4 2,-6 3 3,-8 2 4,-5 2 4,-8 3 3,-7 1 3,-7 5 1,-6 4 1,-8 4 0,-6 4 5,-9 7 10,-7 5 10,-8 6 10,-6 4 3,-2 1-1,-4 0-3,-2 2-3,-2-1-1,0-2-2,1-2-1,-1-2-3,-1-1 0,0 1-2,-1-1 0,-1 0-2,1-1 1,6-3 1,4-3 1,6-3 0,5-3 1,7-3-2,7-3-1,7-3-1,9-2-3,12-2-2,11-3-3,13-1-2,8-2-5,6-4-5,6-2-4,6-3-5,4-3-3,3-2-2,3-2-1,3-1-2,1-2-1,-3 2 0,-1 1 0,-2 1-1,-5 1-1,-5 2-3,-6 2-3,-6 3-3,-6-1-2,-5 0 1,-7-2-1,-5 0 0,-6-1 2,-5 0 5,-4 1 3,-6-1 5</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51"/>
    </inkml:context>
    <inkml:brush xml:id="br0">
      <inkml:brushProperty name="width" value="0.04464" units="cm"/>
      <inkml:brushProperty name="height" value="0.04464" units="cm"/>
      <inkml:brushProperty name="color" value="#F2395B"/>
    </inkml:brush>
  </inkml:definitions>
  <inkml:trace contextRef="#ctx0" brushRef="#br0">97889 42581 492,'38'-7'76,"-2"2"-13,-1 3-12,-3 1-14,-1 0-9,1-1-8,-1 0-7,0-1-6,-2-1-7,-3 2-4,-5 0-4,-3 2-4,-6 1 0,-8 2 2,-8 2 3,-8 2 4,-6 2 1,-3 3 0,-5 3 0,-3 3 1,-2 1 4,1-1 10,2 0 10,0-2 9,0 1 3,1 3-6,0 3-5,-1 3-5,2 2-5,1 1-4,3 0-5,1 2-4,2 0-2,1-1-3,1-2-1,1 1-2,2-3-5,2-2-7,4-1-8,3-3-8,5-5-4,10-12-5,8-10-3,9-11-4,3-6 3,-2 1 7,-1-1 9,-3 1 8,-2 0 7,-1 3 4,-2 1 5,-3 3 6,-1 1 6,0 2 10,-2 2 10,-1 3 9,-1 4 10,-2 8 11,-3 7 9,0 9 11,-3 4-2,-1 1-14,0 1-14,-2 1-14,-1 2-12,-4 4-7,-2 4-9,-3 4-9,-3 1-6,0-2-5,-1-1-4,-1-3-5,-1-2-1,1-2 1,-1-1 2,1-3 1,0-3 0,2-7-1,2-5-3,3-6-1</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0"/>
    </inkml:context>
    <inkml:brush xml:id="br0">
      <inkml:brushProperty name="width" value="0.04019" units="cm"/>
      <inkml:brushProperty name="height" value="0.04019" units="cm"/>
    </inkml:brush>
  </inkml:definitions>
  <inkml:trace contextRef="#ctx0" brushRef="#br0">37448 40450 547,'23'8'110,"-3"2"-21,-1 0-21,-2 1-20,-2 2-13,-1 1-6,-1 3-6,-1 2-5,0 1-5,0 3-3,-1 1-3,1 3-4,-2 1-5,-4 4-3,-4 3-5,-4 3-4,-5 2-2,-4 2 2,-5 2 1,-5 2 2,-2-2-1,-1-4-1,1-5-2,-1-5-1,2-5-10,3-2-15,3-3-17,3-2-16</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0"/>
    </inkml:context>
    <inkml:brush xml:id="br0">
      <inkml:brushProperty name="width" value="0.03849" units="cm"/>
      <inkml:brushProperty name="height" value="0.03849" units="cm"/>
    </inkml:brush>
  </inkml:definitions>
  <inkml:trace contextRef="#ctx0" brushRef="#br0">39674 40781 571,'-11'0'33,"10"0"9,10 0 9,10 0 9,6-1-1,4 0-11,5-2-11,3 0-11,2-1-7,2 0-2,1 0-2,0 1-3,2-1-4,0 2-7,2 0-6,0 2-6,0 0-6,-2 0-3,-2 0-3,-1 0-4,-4 0-5,-4 0-8,-4 0-7,-3 0-7,-5 0-1,-3 0 6,-4 0 5,-4 0 6</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0"/>
    </inkml:context>
    <inkml:brush xml:id="br0">
      <inkml:brushProperty name="width" value="0.03622" units="cm"/>
      <inkml:brushProperty name="height" value="0.03622" units="cm"/>
    </inkml:brush>
  </inkml:definitions>
  <inkml:trace contextRef="#ctx0" brushRef="#br0">42092 39883 607,'-3'-6'93,"8"4"-17,9 4-15,10 4-17,2 2-11,0 1-4,-1 2-4,-1 0-5,0 1-9,-1 1-11,0 1-12,1 1-12,-1 0-8,-1-1-4,-2-1-4,1 0-4,-4-2-3,-3-1-2,-4-1 0,-4 0-2</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1"/>
    </inkml:context>
    <inkml:brush xml:id="br0">
      <inkml:brushProperty name="width" value="0.03242" units="cm"/>
      <inkml:brushProperty name="height" value="0.03242" units="cm"/>
    </inkml:brush>
  </inkml:definitions>
  <inkml:trace contextRef="#ctx0" brushRef="#br0">40268 41500 678,'-25'0'68,"13"0"-8,12 0-8,14 0-8,7 0-7,5 0-10,3 0-8,4 0-8,4 0-7,2 0-5,4 0-5,2 0-4,2 0-2,0 0 0,0 0 0,0 0 1,-2 0-4,-4 0-7,-4 0-9,-4 0-7,-4 0-4,-7 2-2,-5 0-1,-6 1-1</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1"/>
    </inkml:context>
    <inkml:brush xml:id="br0">
      <inkml:brushProperty name="width" value="0.0344" units="cm"/>
      <inkml:brushProperty name="height" value="0.0344" units="cm"/>
    </inkml:brush>
  </inkml:definitions>
  <inkml:trace contextRef="#ctx0" brushRef="#br0">39989 41700 639,'-18'1'106,"9"4"-21,10 2-20,10 3-22,6 3-14,5 1-9,3 3-9,4 2-9,3-1-10,1 0-11,0 0-11,2-2-12,-3-2-6,-6-3-6,-5-3-4,-6-2-4</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2"/>
    </inkml:context>
    <inkml:brush xml:id="br0">
      <inkml:brushProperty name="width" value="0.04809" units="cm"/>
      <inkml:brushProperty name="height" value="0.04809" units="cm"/>
    </inkml:brush>
  </inkml:definitions>
  <inkml:trace contextRef="#ctx0" brushRef="#br0">46100 38813 457,'8'-15'1,"2"2"2,0 2 3,1 3 2,1 1 3,1 2 8,1 2 6,2 2 6,0 2 1,1 2-3,1 2-4,1 2-4,0 2-3,-1 3-3,-1 3-2,-1 3-4,-2 3-2,-4 3-1,-4 3-2,-4 3-2,-3 1-1,0-1-1,-2-2 0,0 1-1,-2-3-2,-2 0-2,-2-1-3,-1-1-2,-3-2-3,0-4-1,-1-5-2,-1-3-3,0-3 0,1-2 0,0-3 1,2 0 0,0-5 2,1-2 0,-1-5 3,0-4 0,1-3 3,1-1 0,0-3 2,2-1 1,1 0 3,1 1 6,0 2 4,2 3 6,0 0 4,2 2 6,0 1 5,2 1 6,0 4 5,0 8 4,0 8 6,0 8 4,0 5-2,2 5-9,0 3-7,2 4-10,-1 5-5,-1 4-2,0 6-3,-1 4-3,-2 6-4,-1 5-6,0 7-6,-1 5-6,-1 1-7,2-7-7,0-5-8,2-6-7,0-6-5,2-5-3,0-4-3,2-5-1,0-7-1,0-6 3,-1-7 3,1-6 2</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2"/>
    </inkml:context>
    <inkml:brush xml:id="br0">
      <inkml:brushProperty name="width" value="0.05404" units="cm"/>
      <inkml:brushProperty name="height" value="0.05404" units="cm"/>
    </inkml:brush>
  </inkml:definitions>
  <inkml:trace contextRef="#ctx0" brushRef="#br0">47740 39418 407,'0'-15'10,"0"1"2,0 1 2,0 0 3,-1 2 1,0-1 0,-2 0 0,0 1 0,-1-1 0,2 2 0,0 1-1,2 0 0,-1 2-1,-2 1-1,-2 0-1,-2 2 0,-3 3 0,-5 8 1,-5 6 1,-5 7 1,-1 5-1,3 3-2,3 3-3,3 2-3,2 2-1,1 1 0,1-1-1,0 0-1,2 1 1,3 2-2,1 2-1,2 3 0,2-2-1,2-2 0,2-4 1,2-2 0,3-4-2,4-5-5,3-5-5,5-5-5,3-5-4,3-4-3,3-6-2,3-4-2,2-8-1,2-9-1,2-11-1,2-8 1,1-8 1,-2 0 2,0-3 4,-1-2 3,-3-1 1,-4 1 1,-3-1 0,-5 0 0,-3 3 2,-3 4 5,-2 6 3,-4 4 5,-2 5 4,-2 6 6,-3 3 5,0 7 6,-2 2 5,0 2 4,0 2 5,0 3 3,-1 3 4,0 8 2,-2 6 3,0 7 2,-1 6-3,0 7-7,0 5-7,0 6-7,1 3-5,0-2-3,2 0-3,0-1-3,1 0-4,0 2-8,0 2-6,0 2-6,1-1-10,0-1-12,2-2-11,0-1-13,1-4-3,0-4 2,0-4 4,0-3 4,-1-5 3,0-3 4,-2-5 4,0-3 4</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3"/>
    </inkml:context>
    <inkml:brush xml:id="br0">
      <inkml:brushProperty name="width" value="0.03844" units="cm"/>
      <inkml:brushProperty name="height" value="0.03844" units="cm"/>
    </inkml:brush>
  </inkml:definitions>
  <inkml:trace contextRef="#ctx0" brushRef="#br0">49806 40383 572,'15'-6'147,"-3"4"-45,-1 4-45,-2 4-46,-3 4-23,-2 5-2,-4 5-3,-2 5-1,-3 2-1,-2-1 0,-2-1 1,-1-1 1,-1-1 0,4-1 3,2-1 0,4-1 3,1-2 0,2-1 0,1-2 0,0-2 0,2-2 5,3-1 10,4-1 10,2 0 10,1-2 3,-1 1-3,-1 0-3,0 0-4,-3 0 1,-1 1 5,-2 2 4,-2 0 5,-2 2 0,0 3-5,-2 3-5,0 3-4,-4 3-6,-6 1-5,-6 3-6,-5 1-5,-4 1-5,-1-2-6,-1 0-5,-1-1-5,1-2-5,1-3-6,3-3-4,2-3-5,2-3 0,2-4 6,4-4 7,3-4 5</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3"/>
    </inkml:context>
    <inkml:brush xml:id="br0">
      <inkml:brushProperty name="width" value="0.04508" units="cm"/>
      <inkml:brushProperty name="height" value="0.04508" units="cm"/>
    </inkml:brush>
  </inkml:definitions>
  <inkml:trace contextRef="#ctx0" brushRef="#br0">51643 40242 488,'-8'-3'108,"2"8"-15,1 9-15,1 10-15,-1 4-12,0 2-10,-2 2-9,0 3-10,0 1-8,-1 2-6,0 2-7,0 2-6,2-1-8,1-2-11,2-3-10,2-3-10,2-5-9,2-4-8,2-5-9,1-4-9</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4"/>
    </inkml:context>
    <inkml:brush xml:id="br0">
      <inkml:brushProperty name="width" value="0.05" units="cm"/>
      <inkml:brushProperty name="height" value="0.05" units="cm"/>
    </inkml:brush>
  </inkml:definitions>
  <inkml:trace contextRef="#ctx0" brushRef="#br0">52518 40281 440,'-14'-13'75,"1"3"-10,2 4-12,3 4-11,0 4-9,0 4-6,0 4-8,0 3-5,1 3-4,-1 0-2,0-1 0,0 1-2,2 0-5,2-1-10,4 1-10,2 0-11,3-3-4,2-3 0,2-4 0,2-4-1,0-2 3,1 0 5,0 0 3,-1 0 4,0-1 3,-2-2 4,-2-2 1,-2-2 3,-2 2 15,1 8 24,0 6 25,0 8 26,0 5 4,0 4-16,0 6-15,0 5-17,-1 2-10,-1 0-2,0 0-4,-1 1-2,-1-2-4,0 0-4,0-2-3,0 0-4,-1-2-3,-1-3-5,0-3-3,-1-3-4,-3-3-5,-4-3-9,-4-3-7,-3-3-7,-2-4-2,3-6 5,1-6 7,3-6 4,0-4 5,0-3 3,0-3 4,1-3 3,1-2 1,4-1 0,4-1 0,4-1-1,3-1 1,4 1 5,2 0 4,3-1 3,3 2 2,1 1 0,3 3-1,1 1-1,1 2-3,-1-1-7,-1 1-7,-1-1-7,-2 2-4,-3 5-1,-3 3-1,-2 4-1,-3 2 0,1-2 2,0 0 2,0-1 1</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51"/>
    </inkml:context>
    <inkml:brush xml:id="br0">
      <inkml:brushProperty name="width" value="0.04007" units="cm"/>
      <inkml:brushProperty name="height" value="0.04007" units="cm"/>
      <inkml:brushProperty name="color" value="#F2395B"/>
    </inkml:brush>
  </inkml:definitions>
  <inkml:trace contextRef="#ctx0" brushRef="#br0">98750 43520 549,'51'-49'22,"-8"12"8,-8 11 8,-8 13 8,-4 5 2,-1 2-3,-1 1-4,-1 1-3,-1 2-5,-1 5-6,-1 6-6,-1 4-7,0 4-3,0 5 1,-1 3-1,1 4 0,-2 1-8,-1-3-16,-2-4-16,-2-1-16</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4"/>
    </inkml:context>
    <inkml:brush xml:id="br0">
      <inkml:brushProperty name="width" value="0.04219" units="cm"/>
      <inkml:brushProperty name="height" value="0.04219" units="cm"/>
    </inkml:brush>
  </inkml:definitions>
  <inkml:trace contextRef="#ctx0" brushRef="#br0">53716 39966 521,'7'-7'5,"1"2"11,0 2 10,0 2 10,1 1 5,3 2 0,3 0-2,3 2 0,1 1-2,-1 5-4,-1 4-3,0 4-3,-2 3-3,-1 2-1,-1 4-2,-1 3-3,-2 2-3,-4 3-8,-4 1-6,-4 2-8,-5 1-5,-4 2-2,-5 1-4,-5 0-2,-3-1-7,-3-2-10,-1-3-10,-2-3-11,2-5-3,5-6 4,7-5 4,5-6 3</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4"/>
    </inkml:context>
    <inkml:brush xml:id="br0">
      <inkml:brushProperty name="width" value="0.04044" units="cm"/>
      <inkml:brushProperty name="height" value="0.04044" units="cm"/>
    </inkml:brush>
  </inkml:definitions>
  <inkml:trace contextRef="#ctx0" brushRef="#br0">54620 40262 544,'-11'6'10,"8"-4"20,9-4 22,10-4 19,5-1 4,5 0-13,3 2-14,4 1-14,3 0-9,3 0-5,1 0-5,2 0-5,0 0-6,-2 0-8,-2 0-7,-1 1-7,-4-1-7,-2 2-6,-3 0-6,-3 2-7,-4 0-5,-3 0-5,-4 0-4,-4 0-5</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4"/>
    </inkml:context>
    <inkml:brush xml:id="br0">
      <inkml:brushProperty name="width" value="0.04754" units="cm"/>
      <inkml:brushProperty name="height" value="0.04754" units="cm"/>
    </inkml:brush>
  </inkml:definitions>
  <inkml:trace contextRef="#ctx0" brushRef="#br0">55860 39355 462,'-21'-13'48,"5"6"11,5 6 10,5 6 10,2 6-1,2 7-15,0 7-15,2 7-15,0 5-10,0 4-5,0 4-6,0 4-4,-1 3-10,0 3-13,-2 4-13,0 2-13,0-3-7,1-9-2,0-8-1,2-9-2,-1-6-1,0-1 1,-2-3 1,0-1 1</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5"/>
    </inkml:context>
    <inkml:brush xml:id="br0">
      <inkml:brushProperty name="width" value="0.06178" units="cm"/>
      <inkml:brushProperty name="height" value="0.06178" units="cm"/>
    </inkml:brush>
  </inkml:definitions>
  <inkml:trace contextRef="#ctx0" brushRef="#br0">59000 38283 356,'-21'-49'35,"5"12"-4,5 12-4,5 11-5,0 11 0,-4 8 6,-4 9 4,-3 9 6,-2 6-1,0 5-5,2 3-5,1 4-5,1 1-4,1-2-2,1-2-2,0-2-1,3-1-4,3-3-3,2-2-3,4-1-3,2-4-2,2-1 1,2-4-2,2-3 1,2-3-2,3-3-6,3-3-5,3-2-5,3-5-4,3-4-3,3-5-2,3-6-3,2-4-1,1-5 3,0-5 1,2-4 3,-1-6 2,-3-3 3,-3-4 2,-3-3 3,-4-4 1,-1 0-1,-4-2 1,-3 0-2,-2 3 4,-3 6 7,-1 8 7,-2 6 6,-1 5 7,0 3 6,0 3 7,0 3 6,-1 2 7,-2 2 7,-2 3 7,-2 1 8,-1 4-2,2 6-10,0 6-10,2 6-10,-1 6-6,-2 9-2,-2 7 0,-2 8-2,0 4-1,-1 2-2,0 0-1,0 1-2,1 0-3,2-4-4,2-2-3,3-4-5,0-2-6,0-1-8,0-3-7,0-2-8,0-2-7,0-3-7,0-3-7,0-3-6,0-3-5,3-3-2,2-3-2,2-2-2</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5"/>
    </inkml:context>
    <inkml:brush xml:id="br0">
      <inkml:brushProperty name="width" value="0.04174" units="cm"/>
      <inkml:brushProperty name="height" value="0.04174" units="cm"/>
    </inkml:brush>
  </inkml:definitions>
  <inkml:trace contextRef="#ctx0" brushRef="#br0">60829 39497 527,'8'-8'6,"-2"0"14,-1 0 12,0 1 14,-1 0 5,3 2-2,2 2-3,2 2-3,1 1-3,1 2-7,1 0-5,2 2-6,-2 1-4,-3 5-4,-3 4-2,-2 4-3,-4 2-6,-3 1-5,-2 0-7,-3 3-5,-4-1-4,-2 0 0,-3 1 1,-3-1 0,-1-1-1,3-3-2,1-3-3,3-2-2,1-3 1,2-1 5,2-1 6,3 0 4,2-2 1,5 1-6,6 0-6,4 0-4,3-2-5,1-4-1,1-4-2,1-4-2,-1-2 1,-3 2 4,-3 1 5,-2 0 3</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5"/>
    </inkml:context>
    <inkml:brush xml:id="br0">
      <inkml:brushProperty name="width" value="0.04748" units="cm"/>
      <inkml:brushProperty name="height" value="0.04748" units="cm"/>
    </inkml:brush>
  </inkml:definitions>
  <inkml:trace contextRef="#ctx0" brushRef="#br0">62659 38793 463,'-8'-29'94,"0"8"-12,0 7-11,1 7-12,-1 6-8,0 6-7,0 6-4,1 5-7,-1 6-6,2 3-8,1 4-7,0 5-8,1 0-6,1 0-5,-2-1-5,2-1-6,-1-3-7,2-2-7,0-3-7,2-3-8,2-3-3,4-5 3,3-3 3,5-4 3,0-3 1,-1-2-1,-2-2 1,-2-2-1</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6"/>
    </inkml:context>
    <inkml:brush xml:id="br0">
      <inkml:brushProperty name="width" value="0.06053" units="cm"/>
      <inkml:brushProperty name="height" value="0.06053" units="cm"/>
    </inkml:brush>
  </inkml:definitions>
  <inkml:trace contextRef="#ctx0" brushRef="#br0">63259 38734 363,'1'-16'0,"0"-3"0,2-2 0,0-1 0,0 0 5,0 3 10,-2 3 10,0 3 11,-3 3 6,-2 4 4,-4 4 5,-2 4 3,0 5-2,1 7-12,2 7-10,2 8-11,1 1-7,0-2-4,0-2-4,1-1-3,-1-3-9,4-3-11,0-3-13,4-3-12,1-4-3,3-4 7,3-5 6,4-6 7,0-3 4,-1-3 0,-1-4 1,-1-2 0,-1 0 2,-2 1 4,-3 2 4,-1 3 3,-1 3 13,-2 4 20,0 5 21,-2 6 20,0 4 5,0 5-12,0 5-11,0 5-11,0 3-7,0 1 0,0 1-1,0 1 0,0 0-3,0 2-2,0 1-3,0 1-3,0 0-4,0 2-3,0 0-3,0 2-3,0 1-2,0 0 0,0 2 2,0 0 0,0-1-4,-2-7-12,0-6-11,-2-5-12,-1-6-4,-3-3 0,-4-4 0,-2-5 2,-1-2 1,-1-4 5,1-2 4,-1-3 4,1-6 4,1-6 1,1-7 3,0-6 2,3-5 2,3-1 2,2 0 0,4-2 3,3 1 1,4 2 2,3 2 3,5 1 3,3 3 0,1 3-3,3 4-1,1 2-1,1 2-5,-1 0-4,-1 2-5,-1 1-5,-2 2-1,-3 3 3,-3 3 5,-2 2 2</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6"/>
    </inkml:context>
    <inkml:brush xml:id="br0">
      <inkml:brushProperty name="width" value="0.04897" units="cm"/>
      <inkml:brushProperty name="height" value="0.04897" units="cm"/>
    </inkml:brush>
  </inkml:definitions>
  <inkml:trace contextRef="#ctx0" brushRef="#br0">64750 38050 449,'16'1'71,"1"2"-12,1 2-13,1 2-12,2 3-5,1 5 4,3 5 4,1 5 3,2 3-1,-1 1-5,0 0-5,1 2-5,-3 1-3,-3 1-4,-5 1-2,-3 1-3,-5-1-4,-4 0-6,-6-1-5,-4-1-6,-7 0-9,-9 4-11,-9 3-11,-9 2-11,-1-1-8,4-7-6,5-7-5,5-7-7</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7"/>
    </inkml:context>
    <inkml:brush xml:id="br0">
      <inkml:brushProperty name="width" value="0.04779" units="cm"/>
      <inkml:brushProperty name="height" value="0.04779" units="cm"/>
    </inkml:brush>
  </inkml:definitions>
  <inkml:trace contextRef="#ctx0" brushRef="#br0">70943 38016 460,'-16'0'97,"2"2"-21,1 0-21,1 1-21,-2 3-11,-3 4-5,-5 4-3,-3 3-4,-4 4-2,-1 3 0,-2 3-2,-2 3 0,-1 0 0,3-2-1,2-1 0,2-3 1,2-2-2,5-1 1,3-2-2,5-3-1,1-1 0,2-1 0,1 0-1,0-2 0,6 0-3,8 0-7,9-1-7,10 1-6,3-1-3,0-3 3,0-1 4,1-2 2,-1-1 3,-2 0 2,0 0 3,0 0 3,-3-1 3,0 0 3,-1-2 4,0 0 3,-3-1 4,0 0 6,0 0 5,-2 0 6,-3-2 2,-3-2-3,-4-4-1,-4-2-2,-2-3-4,2-3-4,1-3-6,0-3-4,1-4-5,0-5-7,0-5-5,0-4-6,-1-1-5,-1 2-4,0 3-4,-2 4-4,0 2-4,0 5-4,0 3-1,0 5-4,0 2-2,-2 2-2,0 3-2,-1 1-1</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7"/>
    </inkml:context>
    <inkml:brush xml:id="br0">
      <inkml:brushProperty name="width" value="0.04762" units="cm"/>
      <inkml:brushProperty name="height" value="0.04762" units="cm"/>
    </inkml:brush>
  </inkml:definitions>
  <inkml:trace contextRef="#ctx0" brushRef="#br0">72879 37450 462,'7'38'175,"-1"-2"-39,-1-2-42,0-1-41,-2 0-23,0 6-7,-2 5-8,0 4-6,-2 2-6,0 0-6,-2-2-4,0 0-4,-2-4-7,-2-4-6,-1-6-6,-3-4-7,-1-5-2,1-5 0,-1-5 1,1-4 0</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52"/>
    </inkml:context>
    <inkml:brush xml:id="br0">
      <inkml:brushProperty name="width" value="0.05488" units="cm"/>
      <inkml:brushProperty name="height" value="0.05488" units="cm"/>
      <inkml:brushProperty name="color" value="#F2395B"/>
    </inkml:brush>
  </inkml:definitions>
  <inkml:trace contextRef="#ctx0" brushRef="#br0">100466 41706 400,'21'-35'5,"-5"9"8,-5 9 9,-4 9 8,-4 5 3,0 3-5,-2 4-4,0 2-4,-3 4-4,-4 6-1,-4 4-2,-3 5-2,-4 1 0,0 0-2,-1-1 1,-1 0-2,-3 0-2,-3 4-4,-4 5-6,-5 3-4,2-1-2,4-4 0,5-5 2,5-5 0,6-4-1,8-4-4,8-5-4,8-3-4,5-5-3,5-6-2,3-6-1,5-5-2,1-4 1,0-1 3,1-1 2,-1-1 3,-2 1 4,-3 5 5,-5 3 6,-3 4 6,-4 3 4,-3 0 6,-3 2 4,-2 1 6,-2 0 6,2 2 6,0 0 8,2 2 7,1 0-1,5 2-10,4 0-9,3 2-10,1 0-5,-1 1-1,-2 2-2,-3 0-1,-2 1-8,-6 2-12,-5 0-15,-4 1-12,-5 1-6,-4 2 4,-3 0 3,-5 1 4,-4 1 3,-3-1 3,-4 1 4,-5 0 3,1-2 3,2-3 3,3-3 3,3-2 2,3-3 4,5-1 3,3 0 3,4-1 3,3 2 12,0 7 18,2 7 20,1 7 18,-2 5 4,-2 3-14,-3 3-14,-3 3-12,-1 1-9,2 0-1,2 0-2,3 0-1,0-3-4,2-6-7,1-5-6,0-6-7,4-5-9,4-3-10,5-3-10,6-2-11,1-5-4,-1-6 4,-1-6 4,-1-6 4,-1-3 2,-2-1 4,-2-1 1,-2-1 4,-2 2 3,-1 3 7,0 4 5,-1 5 6,-3 7 10,-2 12 16,-4 11 16,-2 12 16,-1 4 1,2-5-11,2-5-12,3-5-12,3-8-14,6-9-15,5-10-14,7-9-17,4-8-5,3-5 4,3-5 2,3-5 3,3-6 3,4-8 1,4-7 1,5-9 1,-2 1 3,-5 9 5,-4 8 5,-5 10 5,-2 4 6,-1 1 7,0 1 7,1 2 7,-3 2 9,-3 7 9,-5 5 10,-3 7 10,-4 5 0,-4 7-7,-4 8-9,-4 6-8,-5 5-9,-4 3-11,-5 3-11,-5 3-11,-4 2-9,-1 2-6,-2 2-8,-3 3-6,0-1-1,0 0 6,-1-2 6,1 0 6,1-2 4,1-5 3,3-4 3,2-3 3,7-7 8,14-9 11,13-8 12,15-9 13,7-7 0,3-3-8,1-5-9,2-3-9,0-2-8,-3 1-10,-4 1-8,-2 1-10,-3 0-3,-5-1-1,-3 0-1,-4-2 0,-5 0 2,-3-1 4,-4 1 3,-4 0 3,-4 0 4,-3 1 4,-5 1 3,-4 1 4,-1 3 2,3 3 3,1 5 1,3 3 3,0 3 0,2 2-1,1 2 0,0 3-1,2 5 11,1 9 23,0 11 21,2 9 22,1 6 6,0 1-12,1 0-11,2 2-12,0 2-9,2 2-6,1 4-6,0 2-7,3 1-4,6-2-3,3-2-3,7-2-4,3-3 0,2-2 0,4-3 0,3-3 1,0-4-6,-1-3-10,-3-5-11,-1-3-11,-4-3-6,-3-1 3,-5-1 0,-3-1 3,-6 1 1,-8 2 4,-8 1 3,-8 3 4,-9 2 0,-11 3-1,-10 3-2,-11 3-1,-9 3-3,-5 4-3,-7 4-3,-5 4-3,4-2 0,15-7-1,15-9 0,14-7 1</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7"/>
    </inkml:context>
    <inkml:brush xml:id="br0">
      <inkml:brushProperty name="width" value="0.03503" units="cm"/>
      <inkml:brushProperty name="height" value="0.03503" units="cm"/>
    </inkml:brush>
  </inkml:definitions>
  <inkml:trace contextRef="#ctx0" brushRef="#br0">72800 38537 628,'22'-49'0,"-3"12"12,-3 12 13,-3 11 11,0 6 5,3 1-2,3-1-2,4 0-2,0 1-4,0 0-6,1 2-6,-1 1-5,0 0-3,-1 2 2,-1 0 0,-1 2 2,-1 0-9,-3 0-19,-1 0-17,-2 0-19</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8"/>
    </inkml:context>
    <inkml:brush xml:id="br0">
      <inkml:brushProperty name="width" value="0.0539" units="cm"/>
      <inkml:brushProperty name="height" value="0.0539" units="cm"/>
    </inkml:brush>
  </inkml:definitions>
  <inkml:trace contextRef="#ctx0" brushRef="#br0">73823 36668 408,'-1'-25'59,"0"13"9,-2 12 9,0 14 8,0 9-3,0 6-15,1 8-15,2 7-15,0 7-11,-2 11-6,-1 9-8,0 11-5,-2 6-9,-1 4-9,-3 4-9,-2 3-9,-1 2-5,1-2-1,-1-3-2,1 0-1,0-9 3,2-12 5,2-13 5,3-13 6,-1-8-4,2-7-14,-1-6-12,0-5-13</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8"/>
    </inkml:context>
    <inkml:brush xml:id="br0">
      <inkml:brushProperty name="width" value="0.04919" units="cm"/>
      <inkml:brushProperty name="height" value="0.04919" units="cm"/>
    </inkml:brush>
  </inkml:definitions>
  <inkml:trace contextRef="#ctx0" brushRef="#br0">75291 37233 447,'-3'-6'54,"10"4"2,9 4 2,11 4 2,4 3-5,0 1-11,1 3-12,-1 2-12,0 0-6,-2 1-1,0 0-1,-1-1-2,-1 0 0,-3-1-2,-1-1-2,-3 0 0,-2-1-1,-3-1-2,-2 1 0,-4 0-1,-2-1-1,-2 1 2,-3 0 1,0 0 1,-3-1 0,-1 1 1,0 0 0,-1 0 0,-4 0 1,-4 3-1,-5 1 1,-5 3 0,-4 1 0,-3 3-2,-3 1-1,-2 3-1,-4 0-5,-1 1-5,-2-1-7,-2 0-7,0 0-5,2-3-6,2-1-4,2-3-6,3-1-3,5-3 1,5-1-2,5-2 1</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49"/>
    </inkml:context>
    <inkml:brush xml:id="br0">
      <inkml:brushProperty name="width" value="0.04863" units="cm"/>
      <inkml:brushProperty name="height" value="0.04863" units="cm"/>
    </inkml:brush>
  </inkml:definitions>
  <inkml:trace contextRef="#ctx0" brushRef="#br0">78541 37559 452,'-22'-6'92,"2"4"-11,5 4-10,1 4-10,3 4-10,3 5-8,1 5-9,2 5-8,1 4-7,0 2-2,0 4-3,0 3-3,1-1-3,1-2-1,0-4-1,2-2-2,1-3-2,1-3-1,3-3-2,2-3-2,2-3-3,4-2-5,2-4-5,3-2-5,2-4-5,1-3-5,1-2-4,1-3-5,1-5 0,1-6 6,1-5 5,1-6 6,-1-4 4,-2-1 4,-1-1 3,-2 0 4,-5-1 1,-3 3-1,-6 2 1,-4 2-2,-4 1 1,-1 3 0,0 1-1,-1 3 1,-4 2 7,-4 3 16,-5 2 16,-5 4 15,-5 3 1,-3 2-12,-4 4-13,-4 3-12,-1 1-11,3 3-9,4 2-11,2 2-9,3 0-7,3 1-8,3 0-5,3 0-6</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50"/>
    </inkml:context>
    <inkml:brush xml:id="br0">
      <inkml:brushProperty name="width" value="0.0404" units="cm"/>
      <inkml:brushProperty name="height" value="0.0404" units="cm"/>
    </inkml:brush>
  </inkml:definitions>
  <inkml:trace contextRef="#ctx0" brushRef="#br0">25231 50350 544,'-14'16'117,"5"1"-25,3 1-25,4 1-24,2 1-15,0 0-3,0-1-3,0 1-4,0 0-3,0 3-3,0 1-4,0 3-3,0 1-3,2 0 0,0 2-3,2 1 0,0 2-3,0 5-2,-1 3-4,1 4-3,1 3-1,0 1 1,1 3 1,2 2 1,-2 0 0,-1-4 0,-2-3-1,-2-2-1,0-1 0,0 4 0,2 2 0,0 4 0,0 1 0,0 3 0,-2 2 2,0 2 0,0-2-1,2-5-5,1-5-3,3-4-5,2-6-3,2-4 0,1-5-2,3-5 0,-1-5 1,-1-3 2,-2-4 3,-2-4 1</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51"/>
    </inkml:context>
    <inkml:brush xml:id="br0">
      <inkml:brushProperty name="width" value="0.04488" units="cm"/>
      <inkml:brushProperty name="height" value="0.04488" units="cm"/>
    </inkml:brush>
  </inkml:definitions>
  <inkml:trace contextRef="#ctx0" brushRef="#br0">25633 49379 490,'-6'-15'14,"4"2"9,4 3 9,4 1 9,3 1 1,1 0-8,3 0-7,2 1-8,1-1-5,-1 2-1,1 0-2,0 2-2,0 1-2,3 0-2,1 2-1,3 0-3,1 1 1,1 0 0,1 0 1,1 0 1,1 0 0,0 0-2,2 0-2,1 0-2,-1 1 0,-1 0-1,-3 2 0,-1 0-1,-1 0 0,1 0-1,1-2 0,1 0 0,1-1-1,1 0 2,0 0-1,2 0 2,-1 0 0,-1 0 1,-3 0 0,-1 0 1,-1-1 1,-1 0-1,1-2 1,-1 0 0,2-1 0,1 0 0,2 0 0,3 0 1,0 0-1,2-2 0,1 0 1,1-1-1,0-1 0,0 0-1,1 0 1,-1 1-1,-1-1 0,-2 0-1,-1 0 0,-3 0 0,0 1 0,1 0 0,1 2 1,1 1-1,-1 0 1,-2 0 0,-1 0-1,-2 0 0,-3 1 0,0 0 0,-1 2 1,0 0 0,-2 1 0,-1-2 2,-1 0 0,-1-2 1,1 0 0,1 1 0,3-1 1,2 0-1,0 0 0,1 0 0,-1 0-1,1 0 0,-1 0-1,-2 0-1,0 0-1,0 0 0,-2 0-1,1 1 2,-1-1-1,1 0 1,-1 0 0,-3 2-1,-1 0 0,-2 2-1,-2 1 4,-3 2 10,-1 2 8,-2 2 9,-2 2 3,0 3-6,-2 3-4,0 3-6,-1 2-2,0 0-3,0-1-1,0 1-3,0 0 0,2 3 0,0 1 0,2 3 0,-1 0-1,0 0 0,-2 1 0,0-1-1,-1 1-1,0 1 0,0 1 1,0 1-1,0 0 0,0 2 0,0 1 0,0 1 0,0 1 0,0 0 0,0 2 0,0 1-1,0 0 1,0 0-1,0 0 1,0 0 0,0 1 0,2 0-1,0 2-2,2 1 0,0-2-1,1 0-2,2-3-2,0-2-1,1-1-2,2-2-2,0 0 0,1-1-2,1 0 0,0 1-1,-1 1 1,1 0-1,0 1 0,0 1-4,-1-1-1,1 0-4,-1 1-1,0 1 0,-2 0 0,-1 2-1,0 0 0,-2 0 2,-1 0 1,0 1 1,-2-2-1,-2 0 0,-2-2-1,-2 0-2,-1-4 1,2-7 5,0-7 3,2-7 3,-1-3 2,-2 0-4,-2 0-2,-2 0-2</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52"/>
    </inkml:context>
    <inkml:brush xml:id="br0">
      <inkml:brushProperty name="width" value="0.04388" units="cm"/>
      <inkml:brushProperty name="height" value="0.04388" units="cm"/>
    </inkml:brush>
  </inkml:definitions>
  <inkml:trace contextRef="#ctx0" brushRef="#br0">25711 56147 501,'-13'-1'12,"8"0"23,7-2 24,6 0 23,5-2 3,5 0-17,4-1-18,3-2-18,3 1-10,-1 1-4,0 0-5,1 2-3,1 0-3,3 0-3,2 0-3,4 0-2,1 1-1,-2 0-1,0 2 0,-1 1 0,-1-1-1,1-1 1,-1 0 0,0-1 0,1-1 1,0 0 0,2 0 1,1 0 0,-1 1 0,0 0 0,-1 2-1,-1 0 0,-1 1 0,0-2 1,0 0 1,1-1 0,-1-1 0,0 0 0,0 0 0,1 0-1,-2 0 0,0 0-2,-1 0 1,-1 0-2,-1 0 1,1-2-2,-1 0 1,0-1-1,1-1-1,1 2 1,1 1 0,0 1 1,1-1 0,-1 0 2,-1-2 3,-1 0 2,-2 0 0,-2 2 0,-1 2-2,-3 2-1,0 1-1,1-2 1,1 0 0,1-1 1,0-1-1,-1 2-2,-1 0 0,-1 2-2,-1-1 0,1 0 0,-1-2 0,1 0 0,-1 0 0,1 0 0,-1 2-1,1 0 1,-2 1-2,-1-2 0,-3 0-1,-1-2-2,-1 1 0,2 0-2,0 2 1,1 1-2,-1-1-1,-1-1-3,-2 0-3,-2-1-2,-3-1-2,1 2 2,-2 0 2,0 2 1</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53"/>
    </inkml:context>
    <inkml:brush xml:id="br0">
      <inkml:brushProperty name="width" value="0.03082" units="cm"/>
      <inkml:brushProperty name="height" value="0.03082" units="cm"/>
    </inkml:brush>
  </inkml:definitions>
  <inkml:trace contextRef="#ctx0" brushRef="#br0">25415 54300 713,'-6'8'31,"1"2"-1,2 0 0,2 1 1,1 3-2,0 5-3,0 5-3,0 5-3,0 4-3,2 2-1,0 4-3,2 3-2,-1 2-4,1 3-5,0 4-4,0 2-5,1 2-7,1 2-11,3 0-10,2 1-11,-1-5-4,-3-10 1,-3-12 2,-2-9 0</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56"/>
    </inkml:context>
    <inkml:brush xml:id="br0">
      <inkml:brushProperty name="width" value="0.03737" units="cm"/>
      <inkml:brushProperty name="height" value="0.03737" units="cm"/>
    </inkml:brush>
  </inkml:definitions>
  <inkml:trace contextRef="#ctx0" brushRef="#br0">48265 48450 588,'-6'16'97,"1"1"-22,2 1-21,2 1-21,1 2-12,2 1-2,0 3-2,2 1-3,-1 2 0,-1 1-3,0 1-1,-2 1-2,1 1-1,0 2-1,2 2 0,0 3-1,0 0-1,0 0-1,-2 0-1,0 0-1,-1 1 0,0 0 0,0 2 0,0 1 0,0 0-1,0 3-1,0 2-2,0 2-1,0 1-2,0-2-3,0 0-1,0-2-2,0-1-1,0-2 0,0-2-1,0-2 1,0-2-1,0-1 0,0-3 0,0-2 0,0-1 0,0-1-1,0-2-2,0 1-1,0-3-2,2-2-2,0-1-2,2-2-2,0-5-3,1-3-2,1-6-3,2-4-2</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57"/>
    </inkml:context>
    <inkml:brush xml:id="br0">
      <inkml:brushProperty name="width" value="0.04405" units="cm"/>
      <inkml:brushProperty name="height" value="0.04405" units="cm"/>
    </inkml:brush>
  </inkml:definitions>
  <inkml:trace contextRef="#ctx0" brushRef="#br0">48750 47190 499,'24'-15'86,"-1"2"-20,1 2-19,-1 3-19,2 0-11,1 0-2,2 0-1,3 0-2,0 0-2,0 1-2,1-1-4,-1 0-2,1 1-3,-1 2-1,0 2-1,1 2-2,-1 1 0,2-2 0,1 0 0,1-2 1,0 1-1,0 1 1,0 0-1,1 2 0,-1 0 0,0 0 1,1 0-1,-1 0 1,-1 0 0,0 0 1,-1 0 0,-1 0 0,-1 0 1,-1 0-1,-1 0 1,-1 0-1,-1 0 1,1 2 1,-1 0 0,1 1 2,-1 1-1,2-2 1,1 0-1,1-2-1,1 0 0,1 0 1,1 0 1,0 0-1,1 0 1,-3 0-2,-2 0-1,-1 0 0,-3 0-1,0 0 0,0 0 1,-2 0 0,-1 0 0,1 0 1,-1 0 0,1 0 0,-2 0 1,-1-2-1,-3 0 2,-1-2-1,-1 1 1,-1 1-1,1 0-1,0 2 1,-1-1-1,-1-1 0,-1 0 1,0-1-1,-2-1 1,1 0-1,0 0 0,0 0-1,-1 1 1,-1 0-1,-1 2 0,0 0 1,-1 1-1,0-2 0,-1 0 1,1-2-2,0 0 2,0 1 0,0-1 2,0 0 1,-1 0 1,1 0 1,0 0 1,0 0 1,0 1-1,0 0-1,-1 2-2,1 0-2,0 1-1,2-2-2,0 0-2,1-1-1,0-2-1,0-1 0,-2 0 1,0-1 0,-3 2 7,-3 6 13,-2 6 14,-4 6 13,-1 3 2,1 3-9,-1 1-10,0 3-10,0 0-5,0 1 0,0-1 0,0 1-1,0-1 1,0 1-2,0-1 1,0 1 0,1 0-1,1 1 1,0 1-1,2 1 1,-1 1-1,-1 0 0,0 2-1,-1 1-1,-1 1 0,0 3-1,0 1-1,0 2-2,1 2 0,0 0-1,2 2 0,0 1 1,1-2-2,0 0 0,0-3-1,0-2-1,1-1-1,0 1 1,2-1 0,0 0 0,1 0 0,0 1 0,0-1-2,0 0 1,0 1-1,0 0 0,-1 2 2,1 1-1,0 0 1,-2 2 1,0 1 0,-2 0 1,1 1 0,0 0 0,2 0 0,0 0 0,0 0-1,0-2 0,-2 0-1,0-1 0,-1-2-2,2-2-1,0-2-3,2-1-1,0-2-3,0-2-3,-1 0-4,1-1-3,1-1-4,0-1-4,1-1-4,2-1-5,-1-3 1,-2-3 5,-3-4 6,0-4 6</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53"/>
    </inkml:context>
    <inkml:brush xml:id="br0">
      <inkml:brushProperty name="width" value="0.04785" units="cm"/>
      <inkml:brushProperty name="height" value="0.04785" units="cm"/>
      <inkml:brushProperty name="color" value="#F2395B"/>
    </inkml:brush>
  </inkml:definitions>
  <inkml:trace contextRef="#ctx0" brushRef="#br0">98394 46100 459,'-16'1'104,"2"2"-18,1 2-19,1 2-18,-3 4-14,-5 9-6,-7 7-8,-5 9-8,-3 1-5,0 0-4,-1-3-3,1-2-5,1-2-2,2-1-3,1-3 0,3-1-3,2-2-2,5-1-3,3-1-4,5-1-2,2-2-2,2-3-3,2-3-2,3-2-3,1-4 3,3-1 4,4-2 7,2-2 5,2-1 4,2-2 1,0 0 2,1-2 2,0 3 11,0 4 20,-2 5 21,0 6 21,-3 3 5,-3 3-11,-2 3-10,-4 3-11,-1 3-9,-2 2-6,0 4-8,-1 3-6,-1 0-5,0 0-4,0-1-1,1-1-4,-1-3-5,2-4-5,1-4-6,0-3-7,3-9-12,4-10-20,4-13-20,4-12-20</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58"/>
    </inkml:context>
    <inkml:brush xml:id="br0">
      <inkml:brushProperty name="width" value="0.03662" units="cm"/>
      <inkml:brushProperty name="height" value="0.03662" units="cm"/>
    </inkml:brush>
  </inkml:definitions>
  <inkml:trace contextRef="#ctx0" brushRef="#br0">47833 54355 600,'-35'7'7,"7"-2"-1,9-3-3,7 0-1,7-2 5,6 0 13,6 0 13,6 0 12,4-2 3,5 0-10,3-3-9,5-2-8,2 0-6,4 2-1,3 3-2,3 1 0,0 0-3,0-1 0,-2 0-2,0-1-2,1-1-1,2 2 1,4 0 0,2 2 0,2 0 0,0-2-1,0-1 0,0 0-1,1-1 0,0 1 0,1-1 2,2 0 1,-2 0-2,-1 0-3,-2 0-2,-1 0-3,-2 1-2,3 0 0,2 2 1,2 1-1,1 0 1,-2 0 2,-1 0 0,0 0 2,-1 0 1,0 0 0,0 0 1,0 0 1,-1 0-1,-1 0-1,0 0-1,-1 0-1,-1-1 0,1-1-2,2 0-1,0-1-1,1-2-1,-2-2-2,0-2-1,-2-1-1,-1-1-2,-4 2-1,-2 2-1,-3 3 0,-3 0-1,-2 2-2,-1 0-2,-3 2-1,-2 0-2,-5 0 1,-3 0-1,-4 0 0</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02"/>
    </inkml:context>
    <inkml:brush xml:id="br0">
      <inkml:brushProperty name="width" value="0.03538" units="cm"/>
      <inkml:brushProperty name="height" value="0.03538" units="cm"/>
    </inkml:brush>
  </inkml:definitions>
  <inkml:trace contextRef="#ctx0" brushRef="#br0">16450 52850 621,'7'23'121,"-1"1"-29,-1-1-28,-1 1-28,-1 1-17,0 2-4,-2 4-5,0 3-4,-1 3-2,0 2 0,0 4 0,0 2 0,0 2-5,0 0-8,0 0-8,0 0-8,0-2-8,0-4-6,0-4-7,0-3-6</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03"/>
    </inkml:context>
    <inkml:brush xml:id="br0">
      <inkml:brushProperty name="width" value="0.03986" units="cm"/>
      <inkml:brushProperty name="height" value="0.03986" units="cm"/>
    </inkml:brush>
  </inkml:definitions>
  <inkml:trace contextRef="#ctx0" brushRef="#br0">16850 52671 551,'8'-14'4,"0"4"12,-1 4 12,1 5 12,2 0 4,6-1-5,4 0-4,5-1-5,2-1-4,1 0-3,-1 0-3,0 0-3,0 1-3,-3 2-1,-1 2-3,-3 2-2,-1 1-2,-1 0-2,-1 0-3,0 0-2,-2 1-2,-1 3-1,-1 3-2,0 4-1,-3 1-1,-1-1 0,-2 1-1,-2 0 0,-2 0 0,-1 4 1,0 4-1,-1 2 1,-5 2 0,-6 2-3,-7 3-3,-7 1-1,-5 1-1,-1 0 1,-2 1 1,-2-1 1,0-2 2,3-3 0,3-5 2,3-3 0,3-5 2,1-3 0,3-4 0,1-4 0,2-5 2,2-5 0,3-4 2,1-5 0,2-5 3,4-3 2,3-5 3,2-3 3,3-1 2,4 1-1,2 3 1,3 1 0,2 3 1,1 1 0,2 3 0,0 1 2,0 3-1,-1 2-1,-1 4 0,-1 3-1,-1 2-1,-1 0-2,-1 1-2,0 2-2,-2 0-3,-1 2-4,0 1-4,-2 0-4,-1 2 0,0 3 2,-2 4 2,0 2 3,-4 4-2,-2 3-5,-5 5-6,-4 3-6,-4 3 0,-1 3 3,-5 1 5,-2 2 3,-2 1 5,-1-2 3,-1 0 5,0-1 3,-1-3 4,3-3 3,1-5 3,3-3 4,4-6 2,6-5 3,8-6 4,6-6 2,5-5-4,4-4-10,2-4-12,3-3-11,2-4-5,1-1-1,1-3 0,1-1 0,-1-1-1,-1 1-1,-2 1-1,-3 1-1,-1-1-1,-2-1-1,-3-2 0,-1-3-1,-2 0 0,-2 0 0,-2-1-1,-2 1 1,-2 1 2,-4 1 4,-2 3 5,-3 1 4,-3 2 3,0 1 1,-1 1 1,-1 1 0,0 2 2,2 3-1,3 3 0,1 3 1,1 1 6,2 2 12,1 0 11,0 2 13,2 3 7,0 6 7,2 5 4,1 7 6,0 5-3,1 5-10,2 5-10,0 5-10,1 7-9,-2 10-5,0 9-6,-2 11-6,0 9-6,0 10-9,0 10-6,0 9-8,0 11-2,0 11 2,0 10 3,0 11 2,0-9 2,0-31 4,0-31 3,0-29 3,0-17-8,0-2-20,0-2-19,0-1-21</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06"/>
    </inkml:context>
    <inkml:brush xml:id="br0">
      <inkml:brushProperty name="width" value="0.04318" units="cm"/>
      <inkml:brushProperty name="height" value="0.04318" units="cm"/>
    </inkml:brush>
  </inkml:definitions>
  <inkml:trace contextRef="#ctx0" brushRef="#br0">61150 49847 509,'8'-14'35,"2"2"-6,0 4-6,1 3-6,2 1-5,1 2 0,3 0-2,2 2-2,0 0-1,1 0-1,-1 0-2,1 0-2,0 0 0,1 0-2,1 0 0,1 0-2,-1 1 0,-3 2-1,-3 2-1,-2 2-1,-4 1 1,-1 1 0,-2 1 1,-2 2 2,-2 0 0,0 1 2,-2 1 2,0 1 1,-4 2 1,-4 3 0,-6 3 0,-3 3-1,-5 1 1,0-1-1,-1-1 0,-1-1 0,0 0 0,0-1 0,-1 0 0,1 1 0,-1-1 0,2-1 0,1-1 0,1-1 0,3-2 0,3-3 0,4-3 1,4-2 1,5-3-1,4 1-1,6 0-2,4 0-1,4-1-1,3-1-1,3 0 1,3-2 0,2 0 0,1 0-2,0 0 0,2 0 0,0 0-1,-1 2 0,-1 0 2,-1 1 0,-1 1 0,1-2 2,-1-1 1,0 0 0,0-2 2,-3-1 1,-1 0 2,-3-1 1,-1-1 1,-1 0 2,0 0 1,-2 0 0,-1-1 1,-1-1-1,-1 0-2,0-1 0,-2-2 0,-1 0 5,-1-1 3,0-2 3,-2 0 1,-1-1-4,0-2-2,-2 0-4,1-2-4,0-5-4,1-4-6,2-3-4,0-5-6,1-5-5,2-4-6,0-5-5,0 0-1,-3 7 3,-1 8 4,-2 6 4,0 3-6,0 1-16,1-1-16,2 1-16</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07"/>
    </inkml:context>
    <inkml:brush xml:id="br0">
      <inkml:brushProperty name="width" value="0.03494" units="cm"/>
      <inkml:brushProperty name="height" value="0.03494" units="cm"/>
    </inkml:brush>
  </inkml:definitions>
  <inkml:trace contextRef="#ctx0" brushRef="#br0">25666 58415 629,'-12'0'32,"8"0"7,8 0 8,8 0 6,5 0 0,5 0-11,3 0-9,5 0-10,1-1-6,2 0-4,1-2-3,0 0-3,1 0-5,-1 1-9,-1 0-7,-2 2-8,0 0-3,-3 0-2,-2 0 1,-1 0-2,-3 0-1,-3 0-4,-3 0-3,-3 0-4,-2 0-1,-2 2 4,-2 0 2,-2 1 3</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08"/>
    </inkml:context>
    <inkml:brush xml:id="br0">
      <inkml:brushProperty name="width" value="0.03424" units="cm"/>
      <inkml:brushProperty name="height" value="0.03424" units="cm"/>
    </inkml:brush>
  </inkml:definitions>
  <inkml:trace contextRef="#ctx0" brushRef="#br0">26531 58850 642,'-14'1'25,"5"4"11,3 2 11,4 3 12,2 5-1,0 4-9,0 4-11,0 7-11,0 3-11,0 4-13,0 4-14,0 4-13,0 4-8,0 4-1,0 3-3,0 5-1,0-5-4,0-12-2,0-13-5,0-13-3</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08"/>
    </inkml:context>
    <inkml:brush xml:id="br0">
      <inkml:brushProperty name="width" value="0.02763" units="cm"/>
      <inkml:brushProperty name="height" value="0.02763" units="cm"/>
    </inkml:brush>
  </inkml:definitions>
  <inkml:trace contextRef="#ctx0" brushRef="#br0">28250 59650 796,'7'8'100,"-1"1"-33,-1 1-32,0 1-34</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08"/>
    </inkml:context>
    <inkml:brush xml:id="br0">
      <inkml:brushProperty name="width" value="0.0401" units="cm"/>
      <inkml:brushProperty name="height" value="0.0401" units="cm"/>
    </inkml:brush>
  </inkml:definitions>
  <inkml:trace contextRef="#ctx0" brushRef="#br0">30500 58288 548,'14'37'160,"-1"-2"-40,-2-3-39,-2-3-40,-1-1-22,1 0-5,2 2-4,0 1-4,0 0-6,-1-2-3,0 0-5,-2-1-4,-1-2-3,0-3 2,-2-3 0,0-3 1,-2-2 1,2-1 1,-2 0 3,1-2 1,1-5 4,2-10 8,2-10 6,2-9 7,1-9 1,3-7-4,1-6-4,3-7-5,0-3-4,-1 4-3,-1 2-3,0 4-4,-2 3-4,1 4-4,0 3-4,-1 5-4,1 2-6,1 1-10,2 1-10,0 2-8,-2 1-3,-3 4 7,-4 5 6,-4 3 6</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09"/>
    </inkml:context>
    <inkml:brush xml:id="br0">
      <inkml:brushProperty name="width" value="0.02664" units="cm"/>
      <inkml:brushProperty name="height" value="0.02664" units="cm"/>
    </inkml:brush>
  </inkml:definitions>
  <inkml:trace contextRef="#ctx0" brushRef="#br0">32550 59133 825,'30'6'75,"-2"-1"-21,-1-2-21,-3-2-20,0-1-15,-1 0-7,1 0-8,-1 0-6,-2-1-2,-3 0 4,-5-2 3,-3 0 5,-2-1-2,0 1-9,0-1-8,0 0-9</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09"/>
    </inkml:context>
    <inkml:brush xml:id="br0">
      <inkml:brushProperty name="width" value="0.02909" units="cm"/>
      <inkml:brushProperty name="height" value="0.02909" units="cm"/>
    </inkml:brush>
  </inkml:definitions>
  <inkml:trace contextRef="#ctx0" brushRef="#br0">34550 57450 756,'43'7'109,"-6"-1"-33,-8 0-31,-6-2-31,-4 1-21,-1 2-7,-1 2-8,0 2-7,-4 2-6,-3 2-3,-4 4-3,-4 4-3,-3-2 1,0-2 6,-2-3 7,0-2 6</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53"/>
    </inkml:context>
    <inkml:brush xml:id="br0">
      <inkml:brushProperty name="width" value="0.04679" units="cm"/>
      <inkml:brushProperty name="height" value="0.04679" units="cm"/>
      <inkml:brushProperty name="color" value="#F2395B"/>
    </inkml:brush>
  </inkml:definitions>
  <inkml:trace contextRef="#ctx0" brushRef="#br0">98530 47224 470,'22'-21'17,"-1"5"1,-3 5 0,-1 5 1,-3 3-2,-1 3-4,-2 4-4,-2 2-3,-2 2-1,-1 0 2,0 0 2,-2 0 2,0 0 3,0 1 3,0 1 2,0 2 3,-1 1 3,0 5 2,-2 3 2,0 5 2,-1 3 0,0 2-3,0 4-4,0 3-3,0 1-2,0 0-2,0 0-2,0 0-2,0 0-2,0 0-2,0 0-4,0 0-2,0-2-3,0-3-1,0-5-4,0-4-1,-4-7-9,-6-12-15,-7-12-15,-7-12-15,-3-8-3,3-7 9,1-5 10,3-5 8,2-3 8,3 3 7,3 4 7,2 2 7,4 4 4,1 2 3,2 3 3,2 3 3,2 3 2,3 3 2,4 3 2,2 3 1,1 3 1,0 2 1,-2 4 1,-1 2 0,-1 6-3,-4 8-4,-3 8-6,-2 7-5,-4 5-3,-6 0-1,-4 2-1,-5 1-1,-2-1 0,0 0 2,-1-1 1,1-1 1,0-3 2,4-2 2,3-3 3,3-3 2,2-2 4,1-1 4,0-1 4,2 0 4,6-6-5,12-9-15,11-8-14,13-9-15,7-9-5,4-7 2,3-8 3,5-8 4,-3 0-1,-10 8-3,-10 8-3,-9 7-3</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0"/>
    </inkml:context>
    <inkml:brush xml:id="br0">
      <inkml:brushProperty name="width" value="0.04002" units="cm"/>
      <inkml:brushProperty name="height" value="0.04002" units="cm"/>
    </inkml:brush>
  </inkml:definitions>
  <inkml:trace contextRef="#ctx0" brushRef="#br0">34132 58300 549,'-14'2'56,"2"6"-13,4 4-13,3 5-14,1 3-8,2 1-4,0 1-5,2 1-3,-1 1-3,0 1-3,-2 1-3,0 1-2,-1-2-1,0-5 1,0-5-1,1-5 2,2-7-2,7-8-2,7-9-2,8-9-3,2-4 3,1-1 7,-1 1 8,1 0 6,-1 1 7,-1 3 6,-1 3 5,-1 3 7,-2 2 2,-1 2-2,-2 2-2,-2 3-1,-2 1-3,-1 2-5,-1 2-5,0 2-4,-3 2-6,-1 4-6,-2 2-6,-2 3-7,-2 3-3,-4 2-1,-2 1 0,-3 3-2,-3 0 1,-2 1 3,-1 0 3,-3-1 2,0 0 5,3-3 5,1-1 6,3-2 6,1-2 5,2-3 3,2-1 5,2-2 4,3-2 2,2 0 1,3-2 2,4 0 2,1-1-2,0 0-4,0 0-4,-1 0-4,1 1-3,-2 4-1,-1 2-1,0 4-1,-1 1-1,2 3-2,0 1-1,1 3-1,1 1-2,-2-1-2,-1 1-2,0-1-2,-2 0-1,0-3-3,-2-1-2,0-2-3,1-3-3,4-4-7,3-4-7,5-4-6,2-5-1,1-4 3,1-5 5,2-5 4,-3-2 4,-1 3 6,-4 1 5,-3 3 5,-1 1 4,-2 4 2,-1 3 2,0 2 2,-4 2 7,-4-2 13,-5 0 12,-6-1 13,-3 0-1,-3 4-13,-3 3-14,-3 2-14,-2 3-8,-3 4-3,-1 2-3,-2 3-3,-1 2-1,3 1-1,2 2 1,2 0 0,1-1 1,2-1 5,3-3 3,2-1 3,1-2 5,2-2 5,2-2 5,3-2 5,3-1 4,6 1 3,6 2 4,6 0 3,5 1-2,7 2-8,5 0-10,7 1-8,4 1-5,2 0-3,4-1-1,2 1-3,2 1-6,-2 1-8,0 3-10,-1 2-8,-2-1-3,0-1 3,-2-2 4,0-3 4,-4-1-3,-6-2-9,-5-2-9,-6-2-10</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1"/>
    </inkml:context>
    <inkml:brush xml:id="br0">
      <inkml:brushProperty name="width" value="0.04031" units="cm"/>
      <inkml:brushProperty name="height" value="0.04031" units="cm"/>
    </inkml:brush>
  </inkml:definitions>
  <inkml:trace contextRef="#ctx0" brushRef="#br0">53250 56559 545,'1'25'117,"2"1"-29,2 3-27,2 1-27,0 2-17,1 4-3,0 3-4,0 2-5,0 2-2,0-2-1,-1 0-3,1-2-1,0-2-2,2-3-1,0-5-1,1-3-2,0-5 0,0-2 1,-2-3 1,0-2 0,-1-6 4,3-8 7,2-8 7,2-8 7,1-8 2,3-9-3,1-8-2,3-9-2,1-6-2,1-2-1,1-1-2,1-3 0,-1 3-3,0 7-1,-1 6-3,-1 8-3,-2 5-3,-3 5-4,-3 5-5,-2 5-5,-3 5-11,1 3-21,0 4-21,0 4-20</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2"/>
    </inkml:context>
    <inkml:brush xml:id="br0">
      <inkml:brushProperty name="width" value="0.02488" units="cm"/>
      <inkml:brushProperty name="height" value="0.02488" units="cm"/>
    </inkml:brush>
  </inkml:definitions>
  <inkml:trace contextRef="#ctx0" brushRef="#br0">56130 56500 884,'-13'1'66,"3"2"-28,5 1-27,3 3-27</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3"/>
    </inkml:context>
    <inkml:brush xml:id="br0">
      <inkml:brushProperty name="width" value="0.03175" units="cm"/>
      <inkml:brushProperty name="height" value="0.03175" units="cm"/>
    </inkml:brush>
  </inkml:definitions>
  <inkml:trace contextRef="#ctx0" brushRef="#br0">55189 57747 692,'-5'6'10,"6"-3"17,6-2 18,6-3 19,5-2 0,5 2-16,5 0-16,4 2-16,4 0-15,-1 0-9,0 0-12,0 0-11,0-1-6,-1 0-2,-2-2-3,0 0-2,-3-1 2,-5 0 4,-5 0 6,-4 0 5,-4 0 4,-1-2 3,-1 0 3,0-1 2</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3"/>
    </inkml:context>
    <inkml:brush xml:id="br0">
      <inkml:brushProperty name="width" value="0.029" units="cm"/>
      <inkml:brushProperty name="height" value="0.029" units="cm"/>
    </inkml:brush>
  </inkml:definitions>
  <inkml:trace contextRef="#ctx0" brushRef="#br0">57350 55800 758,'51'8'101,"-8"-1"-27,-8 1-27,-8 0-27,-5 0-22,-3-1-15,-3 1-16,-3 0-16,-3 0-6,-2 1 4,-4 2 3,-2 0 4,-4-1 6,0-1 9,-3-2 7,-2-2 10</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4"/>
    </inkml:context>
    <inkml:brush xml:id="br0">
      <inkml:brushProperty name="width" value="0.03338" units="cm"/>
      <inkml:brushProperty name="height" value="0.03338" units="cm"/>
    </inkml:brush>
  </inkml:definitions>
  <inkml:trace contextRef="#ctx0" brushRef="#br0">56884 56400 659,'-14'2'45,"4"4"-3,4 4-3,4 3-2,2 3-6,-2 1-6,0 2-8,-2 0-7,0 1-5,1 2-6,-1 3-4,0 1-4,0 0-4,0-5-1,0-3-1,0-4-2,4-9-3,8-10-7,8-13-4,7-11-7,3-5 4,-1 5 10,-3 3 13,-1 5 11,-2 3 7,-1 3 4,-1 3 4,-1 3 4,-2 3 0,-2 6-2,-4 4-4,-2 5-3,-5 4-4,-5 3-7,-4 3-7,-5 4-6,-3 0-3,1-2 0,-1 0 1,0 0 0,1-4-2,1-3-2,1-4-4,1-4-2,2-4 8,6-3 19,4-2 19,6-3 20,2-1 5,-1 4-6,1 2-6,0 4-8,0 2-3,0 1-1,0 3 0,-1 2 0,1 2-2,-2 1-1,-1 3-1,0 2-2,-2 1-2,0 1-2,-2 1-4,0 1-3,-1 0-2,0-2 0,0 0 0,0 0 0,0-3-2,2-1-6,0-3-5,2-1-4,1-3-8,3-4-10,3-4-9,4-4-10,0-5-1,1-4 10,0-5 10,-1-5 9,0-2 8,-1 1 6,0 1 6,-2 1 7,-2 2 5,-2 3 5,-4 3 5,-2 2 5,-6 3 4,-6 1 4,-7 0 3,-7 2 4,-4 2-5,1 6-10,-1 4-12,1 5-10,-1 3-8,-3 2-3,-1 0-2,-2 1-3,0 0 0,3-1 2,3-1 1,4-1 3,0-1 3,3-3 6,0-1 6,1-2 5,3-1 7,6 2 5,6 0 6,6 1 5,6 1 0,8 0-8,6-1-6,7 1-7,4-1-5,4-1-4,3 0-2,2-2-4,4 0-4,2 2-4,3 0-6,4 1-4,0 0-6,-3-1-10,-1 0-9,-2-2-9,-5-1-2,-7 0 7,-9-2 6,-7 0 6</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5"/>
    </inkml:context>
    <inkml:brush xml:id="br0">
      <inkml:brushProperty name="width" value="0.03648" units="cm"/>
      <inkml:brushProperty name="height" value="0.03648" units="cm"/>
    </inkml:brush>
  </inkml:definitions>
  <inkml:trace contextRef="#ctx0" brushRef="#br0">61580 55489 603,'6'-5'9,"-3"6"18,-2 6 19,-3 6 18,-4 4 1,-2 7-16,-3 3-16,-3 6-16,-3 2-12,0-1-8,-1-2-6,-1 0-8,1-3-3,1-3-1,3-5 1,1-3 0,2-3 2,3-3 1,1-1 3,2-2 2,1-1 4,0 0 5,0 0 5,0-1 6,2 3 3,2 4 0,4 3 1,2 5 1,1 3 0,0 3-1,-2 3-2,0 2 0,-2 2 1,1 1 3,0-1 3,0 0 4,-1-1 0,0-2-2,-2-1-4,0-3-2,-2-1-3,0-3-1,-2-1-2,0-3-3,2-6-9,4-10-20,5-12-20,6-10-18,1-5-8,-1-1 6,-1 1 5,-1-1 6</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5"/>
    </inkml:context>
    <inkml:brush xml:id="br0">
      <inkml:brushProperty name="width" value="0.03151" units="cm"/>
      <inkml:brushProperty name="height" value="0.03151" units="cm"/>
    </inkml:brush>
  </inkml:definitions>
  <inkml:trace contextRef="#ctx0" brushRef="#br0">62746 55040 698,'15'-5'68,"-2"8"-12,-3 6-11,-1 7-12,-2 5-11,-2 5-10,-2 3-11,-2 5-11,-4 1-4,-4 2 3,-5 1 4,-5 1 2,-5-1-5,-3 0-15,-5-2-13,-3 0-14,-1-3-3,3-3 9,3-5 9,4-3 9,1-4 10,2-3 10,3-3 9,1-2 9,3-3 8,2-1 3,4-1 4,3 0 5,6-5 1,10-6 0,9-7 1,11-7 0,5-4-2,2 1-6,2 0-5,2-1-5,-1 2-4,-5 5 0,-5 3-1,-5 4-1,-4 4-1,-3 1 0,-3 2-2,-3 2-1,-2 2 1,-2 2 1,-3 2 2,-1 1 2,-2 3 0,-4 2-4,-2 2-2,-3 1-3,-4 3-1,-4 3-3,-4 4-2,-3 1-1,-3 3-2,1-1-5,-1 1-3,1-1-3,0-2-2,3-3 0,1-4 2,3-5 0,1-3 1,2-2 1,2-4 1,3-2 1,1-6 1,2-8-1,2-8 0,2-7-1,1-4-1,2 1-3,0 2-3,2 0-2,-1 2 4,2 5 12,-2 3 12,1 5 12,0 4 12,0 8 12,0 6 13,0 7 13,-1 5-3,-2 1-15,-2 3-17,-2 2-16,-2 1-10,-2 4-3,-2 3-5,-1 3-3,-2 0-5,0-2-6,0-1-6,1-3-6,-1-3-2,0-7 1,0-5 2,1-6 2,0-4-1,2-2-2,2-2-1,2-2-2</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5"/>
    </inkml:context>
    <inkml:brush xml:id="br0">
      <inkml:brushProperty name="width" value="0.04335" units="cm"/>
      <inkml:brushProperty name="height" value="0.04335" units="cm"/>
    </inkml:brush>
  </inkml:definitions>
  <inkml:trace contextRef="#ctx0" brushRef="#br0">62431 57273 507,'0'-15'0,"-2"1"0,0 1 0,-2 1 0,1-1-1,0 0-2,2-1-2,1-1-1,-1 1 2,-1 2 6,0 4 8,-1 3 6,-1 5 9,2 8 10,0 7 9,2 9 11,1 4 0,2 0-8,2 2-8,2 1-7,0 0-7,1-2-2,0 0-3,0-1-2,1-1-3,3-1 0,3-1-1,3-1-1,2-2-5,1-3-8,1-3-11,1-3-8,3-3-10,3-2-9,4-4-9,4-2-9,-1-4-5,-7 0 0,-8-3 2,-5-2 0</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16"/>
    </inkml:context>
    <inkml:brush xml:id="br0">
      <inkml:brushProperty name="width" value="0.0467" units="cm"/>
      <inkml:brushProperty name="height" value="0.0467" units="cm"/>
    </inkml:brush>
  </inkml:definitions>
  <inkml:trace contextRef="#ctx0" brushRef="#br0">64205 55722 471,'-13'-8'81,"6"2"-19,6 1-20,6 0-19,7 1-11,7 0-3,9 0-3,7 0-2,4 0-2,2-2 0,1 0 0,0-1 1,-1 0-1,-5 2-1,-5 2-1,-5 2 0,-5 1-5,-3-2-10,-5 0-10,-3-1-9,-3-2-4,-4-2 2,-3-2 2,-2-2 3,-4-2 2,-2-1 4,-3-3 4,-3-1 4,-1-2 3,1 1 3,0-1 2,2 0 3,1 2 4,1 1 7,0 2 7,2 3 7,0 1 7,0 2 8,0 2 7,1 3 7,-1 1 3,0 3-2,0 4-3,0 2-2,1 4-3,1 6-6,0 4-4,2 5-5,0 3-4,2 2-2,0 3-2,2 1-3,0 2-1,0 0-4,0 2-1,0 1-3,0 0-2,0 2-2,0 0 0,0 2-3,-1-2-5,0-2-9,-2-3-10,0-3-9,-1-5-4,0-4 1,0-5 1,0-4 0,-1-5 3,-1-3 4,-3-2 2,-2-4 4,-1-2 4,-2-4 3,0-2 3,-1-3 3,0-3 5,-1 0 3,0-1 6,1-1 3,0 0 5,4 2 6,3 3 5,3 1 5,2 1 2,3-2-4,4 0-1,2-1-3,5-3-3,7-3-2,8-5-2,5-3-3,7-3-4,7 1-4,4-1-6,7 1-4,2 1-4,-2 3-3,-2 3-3,-2 3-2,-4 3-2,-6 2 0,-6 4 1,-6 3-1,-5 3 4,-5 6 6,-4 4 6,-6 5 7,-4 3 4,-1 2 5,-2 0 3,-1 1 3,-3 1 3,-1 1-2,0 1 1,-1 1-2,-1 1-1,0 1-3,0 1-3,0 1-4,1-1-3,0-2-3,2-1-4,0-3-4,-1-6-9,-4-12-18,-4-12-16,-3-11-17,-3-10-4,1-5 11,-1-6 10,0-6 10,1-2 10,-1 0 9,0 2 8,1 1 8,0 3 4,2 7-1,2 7-1,3 8-1,0 4 7,2 4 14,0 4 15,2 5 15,1 4 6,0 7-2,2 7-2,0 8-2,1 3-6,-2 3-8,0 1-9,-2 2-9,1 2-5,0-1-2,2 0-4,1 1-1,1-3-4,1-4-5,3-3-3,2-5-5,3-2-4,4-2-2,3-3-3,5-1-2,1-1-2,-1-2 1,-1-1 2,-1 0 0,-2-1 1,-3 0 1,-2-1 1,-4 2 2,-3-1 2,-2 3 2,-4 2 2,-2 2 3,-5 2 2,-4 3 2,-5 3 1,-5 3 2,-4 2 2,-1-1 1,-3 1 1,-1-1 2,-1-1-1,0-1 1,-1-2 0,1-3-1,1-1 4,1 0 9,3-2 8,1-1 9,2-1 5,1-1 0,1 0 1,1-2 1,9 0 0,18-2 1,18-1-1,17 0 0,10-2-3,3-1-8,4 0-8,2-1-8,2-1-6,1 1-7,1 2-7,1 0-6,-1 2-4,-4 2-5,-5 2-3,-3 2-3,-7-1-2,-10-1-1,-9-2 1,-10-2-1,-6-1-4,1 0-6,0 0-6,0 0-7</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54"/>
    </inkml:context>
    <inkml:brush xml:id="br0">
      <inkml:brushProperty name="width" value="0.047" units="cm"/>
      <inkml:brushProperty name="height" value="0.047" units="cm"/>
      <inkml:brushProperty name="color" value="#F2395B"/>
    </inkml:brush>
  </inkml:definitions>
  <inkml:trace contextRef="#ctx0" brushRef="#br0">99924 47447 468,'64'-65'4,"-14"13"9,-14 10 9,-14 13 9,-9 14 10,-6 15 12,-6 15 12,-6 17 11,-3 4-1,0-2-15,1-5-15,-1-3-15,1-4-14,2-1-16,2-3-13,2-1-15,2-3-6,4-3 2,2-3 0,4-2 2,4-3 4,6 0 5,8-2 5,7 0 6,5-4 1,4-4-1,4-5-1,4-5-2,-1-2 0,-4 1 1,-6 0 0,-4 2 1,-6 1-1,-7-1-2,-7 0-1,-7 1-2,-6-1-1,-6 0 0,-6 1 0,-6-1-1,-4 1 2,-5 1 2,-3 1 4,-5 0 2,0 3 2,4 1-1,2 2 0,3 2-1,3 3 12,2 4 27,4 4 25,3 4 25,0 4 7,-4 7-16,-2 5-14,-3 7-15,-2 3-12,-3 2-8,-1 2-10,-3 2-8,0 2-9,0 0-7,-1 1-7,1 2-7,-1 0-7,1 0-5,0 0-7,-1 0-5,2-3-3,1-5 4,3-4 2,1-5 2,4-5 5,3-7 6,4-5 8,5-6 6,2-5 6,3-4 3,4-4 3,2-4 3,3-3 2,2-1 1,2-3 0,1-1 1,3-2 3,1 1 4,3-1 6,1 0 4,3 0 4,1-1 1,3-1 2,1-1 2,4-1 0,4-3-2,6-1-1,4-2-2,1 0 0,-4 3 1,-4 3 0,-4 3 1,-3 3-1,-5 3 0,-4 3-1,-3 2-2,-6 6 1,-7 8 0,-6 8 2,-8 8 1,-6 5-2,-5 4-4,-7 5-4,-5 3-4,-4 2-5,-2 2-5,-3 1-6,-1 0-5,0-2-5,4-4-3,2-5-3,3-5-4,3-5-1,1-5-2,3-5-1,1-4-1</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31"/>
    </inkml:context>
    <inkml:brush xml:id="br0">
      <inkml:brushProperty name="width" value="0.022" units="cm"/>
      <inkml:brushProperty name="height" value="0.022" units="cm"/>
      <inkml:brushProperty name="color" value="#00BFF3"/>
    </inkml:brush>
  </inkml:definitions>
  <inkml:trace contextRef="#ctx0" brushRef="#br0">87601 33770 999,'-21'-43'0,"3"8"0,5 7 0,3 9 0,5 6 0,6 4 0,6 6 0,5 5 0,3 1-6,-1 1-12,-1 0-12,0 0-12</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41"/>
    </inkml:context>
    <inkml:brush xml:id="br0">
      <inkml:brushProperty name="width" value="0.04059" units="cm"/>
      <inkml:brushProperty name="height" value="0.04059" units="cm"/>
      <inkml:brushProperty name="color" value="#00BFF3"/>
    </inkml:brush>
  </inkml:definitions>
  <inkml:trace contextRef="#ctx0" brushRef="#br0">22627 44790 541,'-6'-19'38,"2"10"8,4 10 7,2 10 7,3 5 0,0 3-9,1 2-9,1 1-8,0 2-8,-2 1-6,-3 1-5,0 1-6,-2 1-5,0 0-4,0 2-6,0 1-5,-1 1-5,0 0-5,-2 2-5,0 1-5,0-3-2,0-6 0,2-5-1,0-6 0</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42"/>
    </inkml:context>
    <inkml:brush xml:id="br0">
      <inkml:brushProperty name="width" value="0.03982" units="cm"/>
      <inkml:brushProperty name="height" value="0.03982" units="cm"/>
      <inkml:brushProperty name="color" value="#00BFF3"/>
    </inkml:brush>
  </inkml:definitions>
  <inkml:trace contextRef="#ctx0" brushRef="#br0">22976 44394 552,'8'-29'33,"0"7"-4,0 5-3,0 7-4,1 3 0,3 2 2,3 2 4,3 2 2,2 1 0,1 0-3,1 0-2,1 0-3,0 0-3,-3 2 0,-1 0-2,-2 2-2,-2 1-1,-1 3-2,-1 4-3,-1 2-1,-2 3-3,-2 1 0,-4 3-2,-2 1 0,-3 3-2,0 3-3,-2 3-1,0 2-2,-3 1 0,-2-3 0,-3-3 2,-3-3 0,-2-2-2,-2 1-6,0-1-6,-1 1-5,0-2-4,-1-3 0,1-3 0,-1-3-1,1-3 2,-1-2 4,1-4 4,-1-2 4,2-5 1,3-4 1,3-6-2,2-4 1,4-4 0,2-5 2,4-3 2,3-4 2,2-1 2,5 3 6,4 3 3,4 4 5,0 1 2,-1 2 2,-3 3 1,-1 1 1,-1 4-1,-1 3-1,1 4-3,0 4-2,-2 4-1,-3 6 1,-2 4 0,-4 5 1,-2 4-3,-4 5-6,-2 3-5,-3 5-6,-3 1-3,0 0-3,-1 0-1,-1 0-1,0 0-1,-1-3 3,0-2 3,1-1 1,-1-4 3,2-2 1,1-3 2,1-2 2,4-8 0,6-11-1,7-10-1,8-11-2,2-5-2,1-1-2,0 1-4,-1 0-2,-1 1 0,-2 3 1,-4 3 3,-3 3 1,-1 2 1,0 2 0,0 2-1,0 3-1</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42"/>
    </inkml:context>
    <inkml:brush xml:id="br0">
      <inkml:brushProperty name="width" value="0.03983" units="cm"/>
      <inkml:brushProperty name="height" value="0.03983" units="cm"/>
      <inkml:brushProperty name="color" value="#00BFF3"/>
    </inkml:brush>
  </inkml:definitions>
  <inkml:trace contextRef="#ctx0" brushRef="#br0">23209 44431 552,'-15'-13'3,"2"3"5,3 4 5,1 4 6,2 3 4,0 4 1,2 2 1,1 3 1,0 6 2,2 5 0,0 8 1,2 7 0,-1 5 0,0 2-2,-2 4-2,0 2-1,-1 6-1,1 10-3,-2 7-1,2 10-3,-1 6-7,2 6-13,0 4-15,2 6-14,0-3-6,0-9-1,0-8 0,0-9 0,0-11-2,2-11-4,0-12-5,2-11-4</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43"/>
    </inkml:context>
    <inkml:brush xml:id="br0">
      <inkml:brushProperty name="width" value="0.05375" units="cm"/>
      <inkml:brushProperty name="height" value="0.05375" units="cm"/>
      <inkml:brushProperty name="color" value="#00BFF3"/>
    </inkml:brush>
  </inkml:definitions>
  <inkml:trace contextRef="#ctx0" brushRef="#br0">32997 44461 409,'-7'-13'79,"2"8"0,2 7 1,2 6 0,1 5-7,0 3-13,0 3-13,0 3-14,0 2-9,-2-1-7,-1 1-6,0-1-6,-1 1-4,1 1 0,-1 1-1,0 1 1,0 1-5,2 1-6,0 0-7,2 2-7,0-1-6,0-1-5,0-3-4,0-1-6,0-3-2,2 0 1,0-1 1,2 0 2</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43"/>
    </inkml:context>
    <inkml:brush xml:id="br0">
      <inkml:brushProperty name="width" value="0.04645" units="cm"/>
      <inkml:brushProperty name="height" value="0.04645" units="cm"/>
      <inkml:brushProperty name="color" value="#00BFF3"/>
    </inkml:brush>
  </inkml:definitions>
  <inkml:trace contextRef="#ctx0" brushRef="#br0">50471 43402 473,'-2'-10'40,"0"12"11,-3 12 12,-2 11 10,0 6 0,0 1-14,2-1-13,1 0-13,0-2-9,0-3-3,0-5-5,0-3-4,1-3-4,2-1-3,2-1-2,2 0-5,2-3-1,3-1-3,4-2-2,2-2-2,3-2-1,1-2-1,3-2-1,1-2 1,2-4-1,1-4 1,1-5 0,0-5 1,1-3 0,-3-1 1,-2-1 1,-1 0 0,-3-1 2,-5 3 1,-3 1 3,-4 3 1,-3 0 2,0 1 2,-2-1 2,0 1 1,-3 0 2,-2 2 0,-4 3 1,-2 1 1,-2 2-1,-1 3-3,-1 1-2,-1 2-3,-2 2-3,-2 2-6,-1 2-7,-2 2-4,-1 2-7,1 4-4,1 2-6,1 3-5,2 1-2,2-1-2,4-1-2,3 0 0</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44"/>
    </inkml:context>
    <inkml:brush xml:id="br0">
      <inkml:brushProperty name="width" value="0.04705" units="cm"/>
      <inkml:brushProperty name="height" value="0.04705" units="cm"/>
      <inkml:brushProperty name="color" value="#00BFF3"/>
    </inkml:brush>
  </inkml:definitions>
  <inkml:trace contextRef="#ctx0" brushRef="#br0">60712 42337 467,'-7'-6'54,"1"4"6,0 4 5,2 4 5,-1 3-3,0 1-13,-1 3-12,-1 2-12,0 1-8,2 3-3,2 1-4,2 3-4,1-1-2,0-1-2,0-3-3,0-1-1,1-1-2,2-1-2,2 1-1,2 0-2,1-1-1,1-1-1,1-1-2,2-1-1,1-2-1,3-2-1,3-4 1,3-2-1,2-5 1,1-2-1,1-5-1,1-4 1,-1-2-1,0-1 2,-1-1 2,-1-1 1,-2 0 0,-3 1 2,-3 1-1,-3 1 1,-1-1 0,0-2 2,-1-1 1,1-2 2,-2-2 0,-2 1-1,-4-1 0,-2 1-1,-3 1 0,-1 2 0,0 5 0,-1 1-1,-3 3-1,-4 1-4,-3 0-2,-5 2-4,-3 2-3,-3 2-5,-3 4-4,-3 3-4,0 1 0,4 3 3,2 2 2,3 2 4,2 0-1,3-1-3,1-1-3,2 0-4</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55"/>
    </inkml:context>
    <inkml:brush xml:id="br0">
      <inkml:brushProperty name="width" value="0.0443" units="cm"/>
      <inkml:brushProperty name="height" value="0.0443" units="cm"/>
      <inkml:brushProperty name="color" value="#F2395B"/>
    </inkml:brush>
  </inkml:definitions>
  <inkml:trace contextRef="#ctx0" brushRef="#br0">33759 47503 496,'-7'-33'81,"-1"11"-9,0 12-11,0 13-11,0 6-7,1 3-8,-1 3-6,0 3-7,0 1-5,0-1-2,0-1-2,1 0-2,0-2-2,2 1-1,2-1-1,2 1-1,1 0-1,0-1-1,0 1-2,0 0-1,1-1-2,2-1-2,2-1-2,2-1-2,1-2-1,3-4 1,2-4 0,2-4 1,0-3 0,1-2 1,-1-2 1,1-1 0,0-3 1,-1 0 1,1-1 0,0-1 0,-1-1 2,-1 1 0,-1-1 1,-1 0 1,-1 1 0,0 1-1,-2 1 0,-1 1-1,0-1-1,-2 0 1,-1-1 0,0-1 0,-2-1 1,-1-1 2,0-1 2,-1-1 3,-3 0 0,0 1 1,-3 0 0,-2 2 0,-1 2 0,0 1-2,1 2-1,-1 3-1,-1 1-6,-2 2-6,-2 2-7,-1 2-7,-2 3-6,1 4-8,-1 3-6,0 5-8,-1 3-1,-1 1 3,-3 3 3,-1 1 3,1 0 2,3-3 1,4-3 2,5-2 2</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56"/>
    </inkml:context>
    <inkml:brush xml:id="br0">
      <inkml:brushProperty name="width" value="0.05244" units="cm"/>
      <inkml:brushProperty name="height" value="0.05244" units="cm"/>
      <inkml:brushProperty name="color" value="#F2395B"/>
    </inkml:brush>
  </inkml:definitions>
  <inkml:trace contextRef="#ctx0" brushRef="#br0">51062 45839 419,'-7'-5'85,"2"6"-2,2 6-2,2 6-1,1 3-8,0 1-15,0 1-14,0 1-14,0 1-10,0 1-4,0 1-5,0 1-5,0 0-3,-2 1-5,0-1-3,-1 1-3,-1 0-3,0 2-1,0 3-1,0 1-1,0-1-5,0-3-9,0-5-8,1-3-9,-1-3-2,2-1 5,0-1 5,2 0 5</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3:57"/>
    </inkml:context>
    <inkml:brush xml:id="br0">
      <inkml:brushProperty name="width" value="0.05768" units="cm"/>
      <inkml:brushProperty name="height" value="0.05768" units="cm"/>
      <inkml:brushProperty name="color" value="#F2395B"/>
    </inkml:brush>
  </inkml:definitions>
  <inkml:trace contextRef="#ctx0" brushRef="#br0">62082 45050 381,'0'16'192,"0"1"-46,0 1-46,0 1-45,0 0-26,0-1-4,0-1-5,0 0-5,0-1-3,0 3-3,0 1-1,0 3-3,0 0-3,0 1-2,0-1-4,0 1-2,0-1-4,0-2-1,0 0-2,0 0-2,0-3-3,0 1-2,0-2-2,0-1-3,0-1-2,0-1-2,0-1-2,0 0-2,-1-2-6,0 1-10,-1 0-12,-1 0-9</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54"/>
    </inkml:context>
    <inkml:brush xml:id="br0">
      <inkml:brushProperty name="width" value="0.04767" units="cm"/>
      <inkml:brushProperty name="height" value="0.04767" units="cm"/>
      <inkml:brushProperty name="color" value="#F2395B"/>
    </inkml:brush>
  </inkml:definitions>
  <inkml:trace contextRef="#ctx0" brushRef="#br0">100400 49132 461,'10'-19'8,"5"9"18,5 8 16,5 9 17,9 9 7,11 8-4,11 7-3,13 8-3,2 3-7,-7-2-7,-7-2-9,-7-2-9,-6-3-12,-6-4-15,-5-3-17,-7-5-16,-5-2-14,-3-3-16,-4-1-13,-4-2-15</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4:43"/>
    </inkml:context>
    <inkml:brush xml:id="br0">
      <inkml:brushProperty name="width" value="0.04165" units="cm"/>
      <inkml:brushProperty name="height" value="0.04165" units="cm"/>
      <inkml:brushProperty name="color" value="#F2395B"/>
    </inkml:brush>
  </inkml:definitions>
  <inkml:trace contextRef="#ctx0" brushRef="#br0">35131 54540 528,'-13'-2'6,"3"0"12,4-3 12,4-2 13,3 0 2,2 1-8,2 0-6,2 2-8,1-1-3,3 0 0,2-1 0,2-1 1,1-1-1,3 2-3,1 1-1,3 0-2,0 1-2,-1 1-1,-1-1-1,-1 0-2,0 0 1,1 0 1,1 0 1,1 0 1,1 0-5,-1 1-8,1-2-9,-1 2-9,0-1-6,-1 2-3,-1 0-2,-1 2-3,-1 0-4,-3 0-5,-1 0-6,-2 0-5</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4:43"/>
    </inkml:context>
    <inkml:brush xml:id="br0">
      <inkml:brushProperty name="width" value="0.03661" units="cm"/>
      <inkml:brushProperty name="height" value="0.03661" units="cm"/>
      <inkml:brushProperty name="color" value="#F2395B"/>
    </inkml:brush>
  </inkml:definitions>
  <inkml:trace contextRef="#ctx0" brushRef="#br0">36148 54800 600,'-1'52'121,"0"-5"-27,-2-4-27,0-5-28,0-3-15,0 2-4,2 1-4,1 0-4,0 2-5,0 2-8,0 2-7,0 2-7,0 2-7,0 4-6,0 2-6,0 3-6,-1-3-5,-1-10-6,0-10-4,-1-9-4</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4:44"/>
    </inkml:context>
    <inkml:brush xml:id="br0">
      <inkml:brushProperty name="width" value="0.03952" units="cm"/>
      <inkml:brushProperty name="height" value="0.03952" units="cm"/>
      <inkml:brushProperty name="color" value="#F2395B"/>
    </inkml:brush>
  </inkml:definitions>
  <inkml:trace contextRef="#ctx0" brushRef="#br0">37042 55837 556,'-7'-6'9,"4"6"19,3 4 19,2 6 18,2 2 3,0 1-11,0 1-13,0 1-11,0 1-8,1 2-4,2 0-5,0 1-5,0 0-2,-2 1-3,-3-1-3,0 1-1,-2 0-4,0 1 0,0 1-3,0 1-2,0-1-1,0-3 3,0-3 2,0-3 2,0-1-1,0 0-3,0-1-2,0 1-3,-2-1-2,-4-2 1,-4-3 1,-3-1 0,-3-3-2,2-6-4,1-4-4,1-5-5,0-5-2,1-3-3,-1-5-2,0-3-1,1-1 1,1 1 5,0 3 5,2 2 6,1 2 4,1 5 4,0 3 3,2 4 5,-1 3 8,0 2 12,-1 3 13,-1 1 12,-1 3 2,2 3-10,1 5-9,0 4-9,1 2-8,0-1-5,0 1-4,1-1-6,-1 0-5,0-1-5,0 0-7,0-2-5,1 0-5,2 0-3,2-1-4,2 1-3</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4:45"/>
    </inkml:context>
    <inkml:brush xml:id="br0">
      <inkml:brushProperty name="width" value="0.03412" units="cm"/>
      <inkml:brushProperty name="height" value="0.03412" units="cm"/>
      <inkml:brushProperty name="color" value="#F2395B"/>
    </inkml:brush>
  </inkml:definitions>
  <inkml:trace contextRef="#ctx0" brushRef="#br0">38400 56450 644,'8'22'129,"1"-3"-31,2-4-29,0-1-30,0-3-22,-1-1-14,-1-1-12,0 0-14,-2-2-14,1 1-13,0 0-14,0 0-13</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4:46"/>
    </inkml:context>
    <inkml:brush xml:id="br0">
      <inkml:brushProperty name="width" value="0.04098" units="cm"/>
      <inkml:brushProperty name="height" value="0.04098" units="cm"/>
      <inkml:brushProperty name="color" value="#F2395B"/>
    </inkml:brush>
  </inkml:definitions>
  <inkml:trace contextRef="#ctx0" brushRef="#br0">39431 55691 536,'-13'21'70,"3"-2"-13,4-3-11,4-2-12,2-1-7,0 5-4,0 3-3,0 5-3,0 0-3,0-3-5,0-3-3,0-3-4,0-2-3,0-1-1,0-1-3,0 0-1,1-4-6,2-5-7,2-4-9,2-5-8,1-5-1,3-2 4,2-3 5,2-3 4,-1-1 3,-1 2-1,-3 3-1,-1 1 0,-2 5 11,-2 6 24,-2 8 24,-2 6 23,-1 2 1,2-1-21,0-2-22,2-2-22,1-4-12,1-6-5,3-6-4,2-6-5,1-4 0,1-5 2,2-3 3,0-4 2,1-1 4,-1 3 6,1 3 5,-1 3 6,0 3 6,-2 3 6,-3 2 5,-1 4 7,-1 2 4,0 1 2,0 0 1,0 2 3,-1 0 1,1 0 0,0 0 0,0 0-1,0 2-1,1 4-3,2 4-4,0 4-2,0 2-4,-3 3-1,-1 2-2,-2 1-1,-1 2-3,0-1 0,0 1-2,0-1-1,-1 2-2,-1-1 0,0 2-2,-1 1 0,-3 0-1,-2-1 0,-4-1 0,-2-1 0,-2-1-5,1-1-8,-1 0-8,0-2-9,0-2-5,1-1 0,-1-2-2,0-2-1,1-3 0,1-3 1,0-2 0,2-4 1,1-3 1,1-7 2,0-6 2,2-5 3,1-4 2,2-3 2,2-1 2,2-2 3,1 1 4,2 5 6,0 5 7,1 5 7,1 4 4,-2 3 1,-1 3 1,0 2 2,-2 5 8,-1 4 13,0 5 14,-1 6 13,-4 3 0,-4 3-15,-6 3-13,-3 3-15,-3-1-7,2-2-4,2-3-3,3-2-3,-1-2-3,0 1-4,-1 1-4,-1 1-5,1-2-9,1-3-18,2-4-16,2-4-17</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4:46"/>
    </inkml:context>
    <inkml:brush xml:id="br0">
      <inkml:brushProperty name="width" value="0.02529" units="cm"/>
      <inkml:brushProperty name="height" value="0.02529" units="cm"/>
      <inkml:brushProperty name="color" value="#F2395B"/>
    </inkml:brush>
  </inkml:definitions>
  <inkml:trace contextRef="#ctx0" brushRef="#br0">40700 56300 869,'8'8'4,"0"1"8,-1 2 6,1 0 9,0 0 0,1 1-7,2-1-5,0 1-8,0-1-11,-1-1-19,-1-1-19,0 0-19</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4:47"/>
    </inkml:context>
    <inkml:brush xml:id="br0">
      <inkml:brushProperty name="width" value="0.04849" units="cm"/>
      <inkml:brushProperty name="height" value="0.04849" units="cm"/>
      <inkml:brushProperty name="color" value="#F2395B"/>
    </inkml:brush>
  </inkml:definitions>
  <inkml:trace contextRef="#ctx0" brushRef="#br0">41183 55168 453,'-6'-7'7,"4"0"13,4 2 14,4 1 14,3 0 2,3 0-8,3 0-9,4 0-9,1 0-5,1 0-4,1 0-2,1 0-4,1 0-4,1-2-4,1 0-4,1-1-5,-2 0-3,-2 2-2,-3 2-2,-2 2-2,-4 0-4,-3-2-5,-3-2-6,-2-1-6,-3-3 0,-2 0 6,-2-2 5,-2 1 5,-3-3 6,-2-2 2,-3-2 4,-3-1 4,-1-1 3,2 1 4,2 1 3,3 1 4,0 1 2,0 2 1,0 2 2,0 3 2,1 3 8,1 8 16,0 6 17,2 7 15,0 7 2,2 7-14,0 6-13,2 8-15,0 1-8,2-4-5,0-4-5,2-4-4,-1-2-2,0-1-1,-2-1-1,0-1 0,-1-2-3,0-2-6,0-1-5,0-2-6,0-3-5,0-1-4,0-3-5,0-1-3,-2-2-5,0-1-2,-3 0-3,-2-2-3,-1-1 2,-2-2 7,0-2 9,-1-2 7,-1-2 7,0-2 3,1-2 5,-1-2 4,1-1 3,2 1 3,2-1 3,3 0 2,0 0 3,0-2 2,0 0 1,0-1 2,2-2 1,4 0 0,4-1-1,4-1 0,3-2-1,5-1 0,3-3 0,5-1-2,2-1-2,1 1-4,0 1-5,2 1-4,-1 2-3,-1 2 0,-3 4-1,-1 3 0,-2 2 0,-1 2 1,-1 3-1,-1 1 1,-1 2 1,-1 1-1,-1 3 0,0 2 0,-3 1 0,-3 2 0,-3 0 0,-2 1 0,-3 1 0,-1 0 1,0-1 0,-1 1 1,-2 0-1,-1 2 1,0 0-2,-1 1 1,-2-1-2,0-1-1,-2-2-2,0-2-1,-2-3-3,-1-1-1,-3-2-3,-2-1-3,1-6-1,3-6-1,2-7-2,4-7-1,1-4 2,0 1 3,0 0 4,0-1 3,0 1 4,1 1 1,-1 1 2,0 2 1,0 1 6,2 5 7,0 3 9,2 4 8,-2 7 6,-2 8 4,-3 9 4,-4 9 3,0 5-3,1 3-7,0 1-8,2 2-8,1-1-6,2-5-2,3-5-4,1-5-2,1-3-3,2-1-2,0-1-3,2 0-2,0-2-3,3-1-3,2-1-3,2 0-4,0-2-2,1-1-2,0 0-1,0-2-1,-3 1-1,-5 2 0,-4 2-1,-5 2-1,-4 1 2,-2 1 5,-2 1 3,-1 1 5,-4 0 3,-2-1 4,-3 0 1,-2-2 4,-4 0 3,1-1 2,-2 1 4,-1 0 4,1-1 1,1-3 2,3-1 1,1-2 2,3-1 3,3 0 5,3 0 6,3 0 4,5-1 4,6-1 1,7 0 1,8-1 1,5-3-3,7-2-7,5-4-6,6-2-7,5-2-4,0 1-3,4-1-1,1 0-3,1 2-4,0 2-7,0 4-7,0 3-5,-2 1-8,-2 0-5,-4 0-7,-2 0-7,-4 0-3,-3 2-3,-5 0-2,-3 2-1</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5:00"/>
    </inkml:context>
    <inkml:brush xml:id="br0">
      <inkml:brushProperty name="width" value="0.04922" units="cm"/>
      <inkml:brushProperty name="height" value="0.04922" units="cm"/>
      <inkml:brushProperty name="color" value="#F2395B"/>
    </inkml:brush>
  </inkml:definitions>
  <inkml:trace contextRef="#ctx0" brushRef="#br0">72330 55577 446,'-15'0'-1,"2"0"14,3 0 14,1 0 15,3 0 8,4 0 2,4 0 2,4 0 3,4-1-3,5 0-8,5-2-7,5 0-9,2 0-6,-1 0-6,-1 2-5,-1 0-5,-1 1-2,-1-2 0,-1 0 1,-1-1-1,2-1-4,5 0-10,5 0-10,5 0-10,-1 0-4,-2-1 4,-5-2 2,-3 0 3,-4 1-2,-3 1-10,-3 2-8,-3 2-10,-4 2-1,-4 4 5,-6 2 6,-4 3 4,-2 0 7,0-1 6,2-2 5,1-2 7,-1-1 3,0 1 0,-2 1 2,0 2 0</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5:01"/>
    </inkml:context>
    <inkml:brush xml:id="br0">
      <inkml:brushProperty name="width" value="0.04411" units="cm"/>
      <inkml:brushProperty name="height" value="0.04411" units="cm"/>
      <inkml:brushProperty name="color" value="#F2395B"/>
    </inkml:brush>
  </inkml:definitions>
  <inkml:trace contextRef="#ctx0" brushRef="#br0">73180 55900 498,'-7'9'157,"2"1"-39,3 3-38,1 2-38,1 2-21,0 1-1,0 3-3,0 1-1,0 3-3,0 3-4,0 3-3,0 2-4,-1 5-5,0 5-7,-2 4-8,0 5-8,0 5-7,1 4-4,0 3-6,2 5-4,0-5 0,0-11 6,0-12 8,0-12 7,0-6 0,0-3-4,0-1-5,0-2-5</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5:02"/>
    </inkml:context>
    <inkml:brush xml:id="br0">
      <inkml:brushProperty name="width" value="0.03932" units="cm"/>
      <inkml:brushProperty name="height" value="0.03932" units="cm"/>
      <inkml:brushProperty name="color" value="#F2395B"/>
    </inkml:brush>
  </inkml:definitions>
  <inkml:trace contextRef="#ctx0" brushRef="#br0">74371 56316 559,'-11'-1'3,"10"0"22,10-2 22,10 0 23,5-2 3,4-2-15,3-1-15,3-3-14,1-1-10,-2 0-6,0 1-4,-1-1-5,-3 2-4,-3 2 0,-5 4-1,-3 3-1,-3 0-9,0-1-20,-2 0-19,-1-1-19,-3-1-4,-4 0 12,-6 0 10,-4 0 11,-4-1 8,-4 0 5,-2-1 5,-3-1 6,-2-2 3,-1 0 3,-1-2 3,-1 0 3,0 0 1,3 1 1,1 0 1,3 2 0,0 1 2,2 1 2,1 0 4,1 2 2,0 0 2,2 2 5,1 0 2,1 2 4,1 1 6,4 2 8,2 2 9,4 2 9,1 1 1,0 3-6,-1 2-5,1 2-7,0 2-4,0 3-4,0 3-5,0 3-4,-2 2-4,-2 0-5,-3 2-5,-4 1-5,-2 1-7,-3 2-9,-4 3-9,-2 1-8,-2-1-3,-3-2 2,-1-3 4,-3-3 3,0-4-2,1-3-6,1-5-5,2-3-7,0-4 1,4-2 5,3-4 5,3-2 6</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54"/>
    </inkml:context>
    <inkml:brush xml:id="br0">
      <inkml:brushProperty name="width" value="0.04578" units="cm"/>
      <inkml:brushProperty name="height" value="0.04578" units="cm"/>
      <inkml:brushProperty name="color" value="#F2395B"/>
    </inkml:brush>
  </inkml:definitions>
  <inkml:trace contextRef="#ctx0" brushRef="#br0">101914 46559 480,'-8'-14'3,"0"3"7,1 2 6,-1 4 6,2 3 12,4 4 17,4 4 17,4 4 17,4 4-1,5 7-19,5 5-20,5 6-18,1 2-18,-2-3-16,-1-4-17,-3-2-16,-1-3-14,-3-3-11,-1-3-12,-2-2-11</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5:02"/>
    </inkml:context>
    <inkml:brush xml:id="br0">
      <inkml:brushProperty name="width" value="0.03724" units="cm"/>
      <inkml:brushProperty name="height" value="0.03724" units="cm"/>
      <inkml:brushProperty name="color" value="#F2395B"/>
    </inkml:brush>
  </inkml:definitions>
  <inkml:trace contextRef="#ctx0" brushRef="#br0">75550 57250 590,'8'9'5,"1"3"8,2 4 9,0 2 10,1 1 3,-1 1 0,1-1 0,0 1-1,0-1 0,1 1-1,1-1-2,1 1-1,1-2-3,0 0-7,-1 0-6,1-2-6,-2-2-6,-1-1-7,-2-2-5,-2-2-7</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5:03"/>
    </inkml:context>
    <inkml:brush xml:id="br0">
      <inkml:brushProperty name="width" value="0.03529" units="cm"/>
      <inkml:brushProperty name="height" value="0.03529" units="cm"/>
      <inkml:brushProperty name="color" value="#F2395B"/>
    </inkml:brush>
  </inkml:definitions>
  <inkml:trace contextRef="#ctx0" brushRef="#br0">80131 54150 623,'-4'9'51,"6"1"4,7 3 5,8 2 4,2 0-5,1 1-15,-1 0-16,1-1-15,-2 0-11,-1-1-6,-3 0-8,-1-2-7,-3 1-7,-4 1-4,-4 3-6,-4 2-5,-5 2-2,-6 4 2,-5 4 3,-7 5 2,-1-2 2,1-6 5,3-5 4,2-6 3,2-4 4,2-1 2,4-1 2,3 0 2</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5:04"/>
    </inkml:context>
    <inkml:brush xml:id="br0">
      <inkml:brushProperty name="width" value="0.04597" units="cm"/>
      <inkml:brushProperty name="height" value="0.04597" units="cm"/>
      <inkml:brushProperty name="color" value="#F2395B"/>
    </inkml:brush>
  </inkml:definitions>
  <inkml:trace contextRef="#ctx0" brushRef="#br0">79492 55308 478,'-22'7'0,"3"-1"0,3 0 0,3-2 1,2 0-1,0 0 2,2 0 0,1 0 0,2-1 5,4 0 8,4-2 7,4 0 8,4-1 3,7 0-5,6 0-3,5 0-3,3-1-4,-1 0-2,-2-2-3,0 0-2,-2-1-3,-3 0 0,-3 0-1,-2 0 0,-5 3-3,-5 6-6,-5 6-5,-4 6-5,-6 2-2,-4 1-1,-5-1 1,-5 1 0,-2-2 0,1-1 0,1-2 1,1-3 1,1-1 2,3-2 2,1-2 2,3-2 2,5-2 4,9-3 4,11 0 5,10-3 4,3-1 2,-1 2-2,-3 0-1,-1 2-2,-3 1-1,-3 4 0,-3 2-2,-2 3 0,-4 3 0,-1 0 1,-2 1 0,-2 1 1,-1 0 0,0-1 0,0-1-1,0 0 0,1-7-4,4-8-4,2-11-6,4-9-5,2-8-3,5-3-1,3-4-2,5-4 0,1-1-1,1 2 0,-1 1-2,1 3 0,-2 2 2,-2 0 6,-1 1 4,-3 1 6,-2 3 6,-2 4 4,-4 3 5,-3 5 4,-2 4 9,-2 6 9,-2 6 11,-2 6 10,0 4 0,4 3-9,2 4-10,3 2-9,3 0-8,0-1-6,1-3-6,1-1-6,0-1-2,-1 2-1,-1 0-1,0 1 0,-2 1-1,-1-1 1,0 1 1,-2 0-1,-1 0 0,-2 3-1,-3 1-1,0 3 0,-4 0-1,-4 1 0,-4-1 1,-4 1 1,-2-1 0,-1 1 1,-1-1 0,-1 0 1,-1 0-3,-1-3-4,-1-1-6,-1-2-4,0-3-4,1-3-4,1-3-3,1-2-4,1-5-2,2-6 0,3-6 0,1-6 1,2-3 1,2-1 4,3-1 5,1-1 4,1 2 5,2 3 5,0 5 7,2 3 4,2 2 12,4 2 15,4 1 15,3 0 16,4 3 4,1 2-10,3 4-9,2 2-9,0 3-8,1 2-6,-1 1-8,1 3-6,-2 0-9,0-1-10,-1-1-9,0 0-10,-2-2-7,1-3-7,-1-1-6,1-2-6,-2-2-1,-3-2 7,-3-2 5,-2-2 5</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5:05"/>
    </inkml:context>
    <inkml:brush xml:id="br0">
      <inkml:brushProperty name="width" value="0.05349" units="cm"/>
      <inkml:brushProperty name="height" value="0.05349" units="cm"/>
      <inkml:brushProperty name="color" value="#F2395B"/>
    </inkml:brush>
  </inkml:definitions>
  <inkml:trace contextRef="#ctx0" brushRef="#br0">82250 54566 411,'33'-16'69,"2"2"-12,4 1-14,3 1-12,1-1-10,0 0-6,0-1-6,0-1-5,-2 0-6,-4 2-4,-3 3-4,-5 1-5,-4 2-2,-3 0-1,-4 2-1,-5 1-1,-3-1-1,-2 0-1,-4-2-1,-2 0-1,-4-2 1,-4-4 3,-4-2 2,-4-3 3,-1-2 3,-1-1 2,1-1 4,-1-1 2,0 1 1,1 3 0,-1 3-1,0 3-1,1 2 5,3 2 11,1 2 10,2 3 12,1 1 9,1 3 8,-1 4 9,0 2 7,0 5-1,2 6-10,1 5-11,0 7-11,2 3-6,0 4-2,2 3-2,1 2-2,0 1-2,0 0-2,0-1-2,0-1-1,0-2-3,0 0-5,0-2-4,0 0-3,0-2-6,0-3-4,0-3-6,0-3-4,-3-4-9,-2-5-11,-5-5-11,-4-5-11,-1-4 0,1-4 13,1-4 12,0-3 13,1-3 7,-1 0 4,-1 0 4,-1 1 2,2-1 10,6 0 16,6 0 15,6 1 15,7-3 4,7-3-9,9-5-8,7-3-9,6-4-7,4 1-5,4-2-6,4-1-4,-1 2-3,-5 3-1,-4 5 1,-5 3 0,-5 5-3,-2 3-5,-3 4-4,-3 4-6,-3 4 0,-4 4 4,-5 4 4,-3 3 3,-3 4 4,-2 3 1,-3 3 3,0 3 2,-4 1 2,0-1 2,-3-1 4,-2-1 3,-1-1-1,-2-1-2,0-1-2,-1-1-3,-2-5-10,0-10-15,-1-10-16,-1-10-16,0-8-4,3-9 8,1-7 7,2-8 7,2-5 6,0-1 2,2-3 3,1-2 3,0 5 3,0 10 3,0 12 2,0 10 4,-1 11 10,0 12 21,-1 11 19,-2 13 20,-1 8 4,-1 6-11,-3 6-12,-2 6-11,0 1-8,-1-4-5,1-5-5,-1-2-3,2-5-4,4-4-2,4-4-3,5-3-1,4-5-5,9-3-7,8-4-6,7-4-7,2-4-4,-3-3 0,-5-2 1,-3-4-1,-7 2 2,-10 6 0,-10 6 1,-10 6 1,-6 2 3,-2 1 7,-4-1 5,-3 1 7,-1-1 2,0 1 3,-1-1 1,1 1 1,1-1 2,1-1 3,3-1 4,2 0 2,2-3 2,5-1 1,3-3 1,4 0 0,7-4 1,9-1 2,8-2 1,9-2 1,7-1-1,5 0-3,4 0-4,6 0-4,3 0-5,2 0-5,2 0-6,2 0-5,0 0-8,-2 0-7,-2 0-9,-2 0-7,-2 1-7,-2 0-7,-2 2-5,-1 0-7,-6 1 0,-6 0 8,-7 0 8,-6 0 7</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5:05"/>
    </inkml:context>
    <inkml:brush xml:id="br0">
      <inkml:brushProperty name="width" value="0.0241" units="cm"/>
      <inkml:brushProperty name="height" value="0.0241" units="cm"/>
      <inkml:brushProperty name="color" value="#F2395B"/>
    </inkml:brush>
  </inkml:definitions>
  <inkml:trace contextRef="#ctx0" brushRef="#br0">86377 56600 913,'-15'0'4,"3"0"8,1 0 9,3 0 8,0 0-8,0 2-27,1 0-26,-1 1-26</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5"/>
    </inkml:context>
    <inkml:brush xml:id="br0">
      <inkml:brushProperty name="width" value="0.02852" units="cm"/>
      <inkml:brushProperty name="height" value="0.02852" units="cm"/>
      <inkml:brushProperty name="color" value="#00BFF3"/>
    </inkml:brush>
  </inkml:definitions>
  <inkml:trace contextRef="#ctx0" brushRef="#br0">85977 44998 771,'-10'1'52,"10"2"-4,12 2-2,10 1-5,9 1-10,8-2-21,8-3-18,8 0-19,-2-2-8,-10 0 5,-11 0 5,-11 0 5,-4-1 9,5 0 13,3-2 13,5 0 13,0-1 1,-4 0-9,-2 0-10,-2 1-10,-3-1-8,1 2-6,-1 0-5,1 2-7,-4-1-5,-7 0-5,-6-2-4,-8 0-6,-3-1 3,1 1 10,-1-1 9,0 0 9</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6"/>
    </inkml:context>
    <inkml:brush xml:id="br0">
      <inkml:brushProperty name="width" value="0.02983" units="cm"/>
      <inkml:brushProperty name="height" value="0.02983" units="cm"/>
      <inkml:brushProperty name="color" value="#00BFF3"/>
    </inkml:brush>
  </inkml:definitions>
  <inkml:trace contextRef="#ctx0" brushRef="#br0">86635 45650 737,'-9'12'109,"-2"7"-30,-2 8-30,-1 9-28,-3 4-18,-2 4-1,-1 2-4,-2 4-3,-1-3-3,4-6-7,3-8-4,3-6-6,2-5-2,1-3 1,0-3 2,2-2 2</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6"/>
    </inkml:context>
    <inkml:brush xml:id="br0">
      <inkml:brushProperty name="width" value="0.02426" units="cm"/>
      <inkml:brushProperty name="height" value="0.02426" units="cm"/>
      <inkml:brushProperty name="color" value="#00BFF3"/>
    </inkml:brush>
  </inkml:definitions>
  <inkml:trace contextRef="#ctx0" brushRef="#br0">87200 45900 906,'7'7'2,"-1"-1"4,0 0 4,-2-2 3,1 1 2,0 0-1,1 1 0,1 1-1,1 2-6,0 2-12,0 1-10,-1 3-12,1-1-7,-2-3-1,-1-3-3,0-2-1</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6"/>
    </inkml:context>
    <inkml:brush xml:id="br0">
      <inkml:brushProperty name="width" value="0.03993" units="cm"/>
      <inkml:brushProperty name="height" value="0.03993" units="cm"/>
      <inkml:brushProperty name="color" value="#00BFF3"/>
    </inkml:brush>
  </inkml:definitions>
  <inkml:trace contextRef="#ctx0" brushRef="#br0">87389 44275 550,'-8'-21'3,"2"5"6,1 4 6,1 6 5,1 4 6,2 4 4,2 4 4,2 4 5,1 4 0,0 7-5,-1 5-3,1 7-3,-1 3-4,0 4-1,-2 2-2,0 4-2,-2 2-2,0 2-3,-2 2-3,0 2-2,0 3-6,0 5-6,2 5-6,1 5-8,0 0-7,0-3-10,0-4-9,0-5-9,0-6-3,0-10 4,0-10 3,0-9 3,-1-7 5,-1-3 5,0-3 4,-1-2 6</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7"/>
    </inkml:context>
    <inkml:brush xml:id="br0">
      <inkml:brushProperty name="width" value="0.03328" units="cm"/>
      <inkml:brushProperty name="height" value="0.03328" units="cm"/>
      <inkml:brushProperty name="color" value="#00BFF3"/>
    </inkml:brush>
  </inkml:definitions>
  <inkml:trace contextRef="#ctx0" brushRef="#br0">87455 45977 660,'-13'-6'8,"6"2"15,6 4 16,6 2 14,4 4 3,3 2-11,4 3-11,2 3-10,2 2-7,1 0-2,0-1-3,3 1-1,-1-1-9,0 1-12,1-1-15,-1 1-12,-2-2-5,-3-1 4,-4-2 6,-4-2 5</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02"/>
    </inkml:context>
    <inkml:brush xml:id="br0">
      <inkml:brushProperty name="width" value="0.04707" units="cm"/>
      <inkml:brushProperty name="height" value="0.04707" units="cm"/>
      <inkml:brushProperty name="color" value="#F2395B"/>
    </inkml:brush>
  </inkml:definitions>
  <inkml:trace contextRef="#ctx0" brushRef="#br0">4130 4528 467,'-7'-8'1,"-1"-2"1,0 0 3,0-1 1,2 0 6,4 2 12,4 3 11,4 1 11,5 1 3,5 2-5,7 0-4,5 2-6,3 1-4,-1 4-3,-1 2-4,-1 3-4,-1 2-3,1 0-2,-1 0-3,0-1-3,-1 0-3,-3 0-2,-3-2-3,-2 0-2,-4-1-4,-3 3-2,-3 2-2,-2 1-2,-4 3-2,-2 1 1,-4 3 1,-2 2 1,-4 1 1,-6 2 1,-4 3 2,-5 1 2,-3 1 1,-1 1 1,0-1 0,-2 0 1,-1 1 1,-1-1 0,-1 0 2,0 0 0,-1-1 2,3-3 0,2-3 2,2-3 0,2-2 2,2-3 1,4-1 2,3-2 0,3-2 2,1-1 0,2-1 2,2 0 0,6-4 1,8-2 1,9-6 0,10-2 1,4-5-2,4-2-3,3-3-4,3-3-3,1-2-3,0 1-2,0-1-3,0 1-3,0 1-3,1 2-4,-1 4-5,0 3-4,-1 1-3,-2 0-1,-2 1 0,-1-1-1,-2 1-2,0 2-4,1 2-3,-1 2-3,-1 1 1,-3-2 6,-3 0 6,-3-2 6,-3 0 0,-3 1-4,-3-2-5,-2 2-6</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7"/>
    </inkml:context>
    <inkml:brush xml:id="br0">
      <inkml:brushProperty name="width" value="0.03675" units="cm"/>
      <inkml:brushProperty name="height" value="0.03675" units="cm"/>
      <inkml:brushProperty name="color" value="#00BFF3"/>
    </inkml:brush>
  </inkml:definitions>
  <inkml:trace contextRef="#ctx0" brushRef="#br0">88731 45120 598,'-18'-12'31,"8"10"9,8 8 11,9 10 9,4 4 0,-3 2-12,-1 3-11,-2 1-11,-2 3-8,0 3-4,-2 2-4,0 4-4,-2 1-6,0 0-8,-2 0-9,0 0-8,-1-2-8,0-6-4,0-4-6,1-5-4,-1-7-3,0-8 1,0-10 1,0-8 0</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8"/>
    </inkml:context>
    <inkml:brush xml:id="br0">
      <inkml:brushProperty name="width" value="0.03765" units="cm"/>
      <inkml:brushProperty name="height" value="0.03765" units="cm"/>
      <inkml:brushProperty name="color" value="#00BFF3"/>
    </inkml:brush>
  </inkml:definitions>
  <inkml:trace contextRef="#ctx0" brushRef="#br0">88767 44655 584,'9'-14'13,"1"3"2,3 2 1,2 4 1,0 2 0,1 2-4,0 2-4,-1 2-3,0 2-2,-1 4-1,-1 2 0,0 3 0,-3 2 1,-1 1 3,-2 2 3,-2 0 4,-2 1 2,0 1 2,-2 1 1,0 1 1,-1 1 2,0 2-1,0 3 0,0 1 0,0 3 0,0 2 0,0 4-2,0 3 0,0 0-5,0-2-6,0-2-6,0-2-8,-1-2-4,0-3 0,-2-3-1,0-3-1,-1-3 0,2-3-1,0-3-1,2-3-1,-1-4-2,-2-6-4,-2-6-4,-2-6-3,-1-8-3,-1-9 0,-2-10 0,1-10-1,-1-4 1,2 2 4,2 2 5,2 2 3,2 3 4,0 6 4,2 4 2,1 5 4,0 4 4,0 3 2,0 3 4,0 3 3,0 3 4,1 4 3,2 4 5,0 4 3,0 4 0,0 6-4,-1 4-4,-2 5-4,-2 4-2,-4 5-2,-4 3 0,-3 4-1,-3 1 0,1-2 2,-1-2 2,1-1 1,-1-3 2,2-2 1,1-1 2,1-3 1,1-2 1,0-3-1,2-3 0,1-2 0,3-5-7,6-5-10,6-4-13,6-5-11,3-6-6,4-6-3,3-5-2,3-7-2,0 0 0,-3 4 2,-3 3 1,-3 5 2,-2 2 3,-1 2 4,-1 2 3,0 3 4</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9"/>
    </inkml:context>
    <inkml:brush xml:id="br0">
      <inkml:brushProperty name="width" value="0.04043" units="cm"/>
      <inkml:brushProperty name="height" value="0.04043" units="cm"/>
      <inkml:brushProperty name="color" value="#00BFF3"/>
    </inkml:brush>
  </inkml:definitions>
  <inkml:trace contextRef="#ctx0" brushRef="#br0">90244 44410 544,'-21'-1'-2,"5"0"-1,4-2-3,6 0-3,3-1 4,2 0 8,2 0 8,2 1 8,3-1 4,6 2-2,4 0-2,5 2-1,2 0-3,1 0-3,-1 0-4,1 0-3,-2 2-1,-3 5 0,-3 6 1,-3 4 1,-3 3-1,-2 1 1,-4 1-1,-2 1 0,-4 1 0,-4 1-1,-4 1 1,-3 1-2,-4 0 1,0 0 1,-1 1 1,-1-1 1,0-1-1,1-1-1,1-3-1,1-1-2,0-3-1,2-5-2,1-3-3,1-4-1,1-4-2,0-2-2,2-4-2,1-2-2,1-4-1,2-5-2,2-5-1,2-5-2,2-1 1,4 3 2,2 3 3,3 3 3,2 2 0,0 4-1,0 3-1,-1 3 0,1 1 3,0 4 9,0 0 10,-1 4 8,1 0 6,0 3 0,0 2 2,-1 2 1,0 0-1,0 1-2,-2 0-4,0 0-3,-2-1-4,1-1-5,0 0-4,0-2-6,0-2-8,1-4-16,2-4-13,0-4-16,0-5-1,-3-6 9,-1-5 9,-2-6 9,-1-3 8,0 1 5,0 1 4,0 1 5,-1 2 3,0 3 0,-2 3 2,0 3 1,0 3 3,2 3 8,2 2 6,1 4 8,3 0 5,2 0 4,2-1 3,1-1 5,2 0-1,2 2-5,0 2-5,1 2-6,1 0-3,3 0-3,1-2-2,3 0-3,-1 0-4,0 0-4,0 2-5,-2 0-5,-2 1-5,-1-2-4,-3 0-4,-1-1-5,-3-1-2,-1 2 1,-2 0 1,-2 2 0,-4-2 2,-2 0 0,-6-3 1,-2-2 1,-5-2 4,-2-2 4,-3-2 4,-3-1 6,-2-2 3,1-1 2,-1-2 1,1 1 2,0-3 0,2-2-1,3-1-2,1-2 0,2 0 2,1 3 8,0 3 8,2 3 7,1 5 6,4 8 5,3 8 6,2 8 6,2 8-3,0 8-8,0 10-10,0 9-8,0 1-7,0-5-5,-1-4-5,1-5-4,0 0-3,-2 4-3,0 6-2,-2 4-3,0 4 1,0 2 1,0 2 2,0 1 2,0-1-3,-2-6-7,0-6-6,-2-6-8,0-5-2,-2-7 1,0-5 2,-1-7 2,-1-4 3,0-2 3,1-4 5,-1-2 4,-2-4 2,-2 0 1,-3-3 2,-3-2 0,-1-3 2,1-3 2,0-5 3,2-4 2,2-1 2,3 1 2,3 1 1,2 1 2,3 1 1,0-1-1,2 0-1,0 1 0,3 0-2,4 1-2,4 1-2,4 1-2,3 0-4,5 0-7,3 1-6,5-1-7,1 0-5,0 1-6,1-1-7,-1 0-5,-3 2 0,-5 1 5,-7 2 6,-5 2 5</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9"/>
    </inkml:context>
    <inkml:brush xml:id="br0">
      <inkml:brushProperty name="width" value="0.02574" units="cm"/>
      <inkml:brushProperty name="height" value="0.02574" units="cm"/>
      <inkml:brushProperty name="color" value="#00BFF3"/>
    </inkml:brush>
  </inkml:definitions>
  <inkml:trace contextRef="#ctx0" brushRef="#br0">93264 44250 854,'16'0'0,"-1"0"1,1 0 0,0 0 1,-1 1 4,1 2 11,0 2 10,-1 2 9,0 1-2,-3 3-15,-1 2-16,-2 2-16,-2 1-11,-2 3-6,-3 1-6,0 3-7,-6 1 1,-8 1 4,-8 1 7,-7 0 5,-3 0 5,3-5 4,3-3 6,4-4 4,1-3 3,2-1 0,3-1 2,1 0 1</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9"/>
    </inkml:context>
    <inkml:brush xml:id="br0">
      <inkml:brushProperty name="width" value="0.03133" units="cm"/>
      <inkml:brushProperty name="height" value="0.03133" units="cm"/>
      <inkml:brushProperty name="color" value="#00BFF3"/>
    </inkml:brush>
  </inkml:definitions>
  <inkml:trace contextRef="#ctx0" brushRef="#br0">92492 45612 702,'-16'8'0,"-1"-1"0,-1 1 0,-1 0 0,1-1 2,5-1 2,3-1 4,4 0 3,6-2 6,10-2 9,8-2 11,9-2 8,5-2 1,2 0-9,3-1-9,1-1-10,0-1-6,0 0-6,-1 1-6,-1-1-4,-3 0-7,-2 2-8,-3 1-6,-3 1-9,-4 0-4,-3 0-3,-4 0-4,-4 0-2,-4 0 1,-3-2 8,-2 0 6,-4-1 8</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7:59"/>
    </inkml:context>
    <inkml:brush xml:id="br0">
      <inkml:brushProperty name="width" value="0.04406" units="cm"/>
      <inkml:brushProperty name="height" value="0.04406" units="cm"/>
      <inkml:brushProperty name="color" value="#00BFF3"/>
    </inkml:brush>
  </inkml:definitions>
  <inkml:trace contextRef="#ctx0" brushRef="#br0">92584 45072 499,'-15'-19'11,"4"7"10,3 8 10,3 8 10,1 6 3,2 4-5,0 3-4,2 5-6,0 1-2,0 2-1,0 1-1,0 1-1,0 2-2,2 1-2,0 2-1,2 3-3,-1 1-2,-1 2-1,0 2-2,-2 2-1,1 0-1,0 0-3,2-1-1,0-2-3,0-2-1,0-6-3,-2-4-1,0-4-2,-2-5-1,0-1 1,-2-3 0,0-1 0,-4-2-2,-7-2-4,-7-3-4,-7-1-4,-5-2-4,-3-4-6,-3-2-6,-2-3-4,-1-4-2,0-2 3,1-3 2,2-3 2,3-1 1,7 3-2,7 1-2,7 2-2</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0"/>
    </inkml:context>
    <inkml:brush xml:id="br0">
      <inkml:brushProperty name="width" value="0.022" units="cm"/>
      <inkml:brushProperty name="height" value="0.022" units="cm"/>
      <inkml:brushProperty name="color" value="#00BFF3"/>
    </inkml:brush>
  </inkml:definitions>
  <inkml:trace contextRef="#ctx0" brushRef="#br0">95450 45348 999,'14'-8'-86,"-3"2"22,-3 1 22,-2 1 21</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0"/>
    </inkml:context>
    <inkml:brush xml:id="br0">
      <inkml:brushProperty name="width" value="0.04" units="cm"/>
      <inkml:brushProperty name="height" value="0.04" units="cm"/>
      <inkml:brushProperty name="color" value="#00BFF3"/>
    </inkml:brush>
  </inkml:definitions>
  <inkml:trace contextRef="#ctx0" brushRef="#br0">95179 44663 549,'-1'-15'0,"0"4"0,-2 3 0,0 3 0,0 4 11,0 7 20,2 7 22,0 8 20,1 3 3,0 2-17,0 3-15,0 1-16,0 2-9,0 0-1,0 2-1,0 1-2,0 0-9,-2 2-16,0 0-18,-1 2-17,-1-2-7,0-6 0,0-4 2,0-5 1,0-6 2,1-8 2,-1-8 2,0-8 2</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1"/>
    </inkml:context>
    <inkml:brush xml:id="br0">
      <inkml:brushProperty name="width" value="0.03813" units="cm"/>
      <inkml:brushProperty name="height" value="0.03813" units="cm"/>
      <inkml:brushProperty name="color" value="#00BFF3"/>
    </inkml:brush>
  </inkml:definitions>
  <inkml:trace contextRef="#ctx0" brushRef="#br0">95300 44641 577,'29'-35'0,"-3"7"0,-5 9 0,-3 7 0,-1 4 5,1 0 12,3 0 11,1 1 11,2 0 5,-1 2-2,1 2-2,-1 2-1,-1 2-4,-1 4-5,-2 2-6,-3 3-6,-1 3-3,0 2-2,-2 1-1,-1 3-2,-2 1-3,-2 3-3,-4 1-3,-2 3-4,-4 0-4,-2 1-4,-4-1-5,-2 1-4,-3-2-3,-3-2-3,-3-1-3,-3-2-2,-2-3-1,-1-3 2,-1-3 2,-1-3 2,1-3 3,3-6 1,3-4 2,3-5 3,3-5 2,4-2 3,4-3 3,5-3 3,2-1 3,5-1 1,4 1 2,4-1 2,2 3 2,3 3 2,2 4 1,1 5 2,0 1 1,-3 2 2,-3 0 1,-2 2 1,-4 3-1,-3 6-1,-2 5-3,-4 7-1,-3 4-3,-6 3 0,-4 3-1,-5 3-1,-3 2-1,-1 1 0,-1 1-1,-1 0 0,0 0 0,3-3-1,1-3 0,3-3-1,1-2 0,4-1 2,3-1 1,2-1 1,3-2 1,0-3 2,2-3-1,1-2 2,1-4-1,3-3-3,4-2-3,2-4-2,3-2-3,1-5-4,3-4-3,2-3-4,0-5-4,-1-2-1,-1-3-3,-1-2-2,-1-3-1,-3-1 0,-1-1 0,-2 0 1,-2 0 2,-2 5 5,-2 3 4,-2 5 6,-1 2 3,2 3 1,0 1 1,2 2 2</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1"/>
    </inkml:context>
    <inkml:brush xml:id="br0">
      <inkml:brushProperty name="width" value="0.03864" units="cm"/>
      <inkml:brushProperty name="height" value="0.03864" units="cm"/>
      <inkml:brushProperty name="color" value="#00BFF3"/>
    </inkml:brush>
  </inkml:definitions>
  <inkml:trace contextRef="#ctx0" brushRef="#br0">95871 44856 569,'-2'-22'0,"0"4"-2,-3 5 1,-2 3-2,-1 2 2,1 2 3,-1 1 4,0 1 3,0 1 8,1 3 12,-1 4 12,0 2 12,1 4 1,0 6-8,2 4-10,1 5-8,-1 6-5,0 10-3,-1 9-1,-1 8-3,-1 8-2,2 9-3,1 7-3,0 8-2,1 8-7,1 9-9,-2 9-9,2 9-9,-1-1-5,2-9-4,0-11-2,2-9-3,0-11-3,0-13-2,0-13-4,0-12-2</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03"/>
    </inkml:context>
    <inkml:brush xml:id="br0">
      <inkml:brushProperty name="width" value="0.0581" units="cm"/>
      <inkml:brushProperty name="height" value="0.0581" units="cm"/>
      <inkml:brushProperty name="color" value="#F2395B"/>
    </inkml:brush>
  </inkml:definitions>
  <inkml:trace contextRef="#ctx0" brushRef="#br0">7171 3652 378,'-8'-16'3,"0"1"7,0-1 6,0 0 6,1 2 4,1 1 1,0 2 0,2 2 1,1 6 7,2 8 11,2 9 12,2 10 12,0 4 0,0 4-13,-2 3-13,0 3-13,-1 4-10,2 6-5,0 5-6,2 7-6,-1 10-6,-1 15-6,0 14-8,-2 15-6,1 7-8,2-1-9,2-1-9,2-1-9,0-6 1,-1-9 9,0-10 11,-2-10 10,1-10 0,0-12-8,1-13-9,2-10-10</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1"/>
    </inkml:context>
    <inkml:brush xml:id="br0">
      <inkml:brushProperty name="width" value="0.03019" units="cm"/>
      <inkml:brushProperty name="height" value="0.03019" units="cm"/>
      <inkml:brushProperty name="color" value="#00BFF3"/>
    </inkml:brush>
  </inkml:definitions>
  <inkml:trace contextRef="#ctx0" brushRef="#br0">97900 43327 728,'25'-6'30,"3"2"10,2 4 9,4 2 9,-1 4-6,-5 2-20,-5 3-22,-5 3-20,-4 2-14,-3 1-6,-3 1-6,-2 1-6,-3 0-2,-2-3 4,-2-1 4,-2-2 4,-2-2 2,-2-1 4,-2-1 3,-1 0 3</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2"/>
    </inkml:context>
    <inkml:brush xml:id="br0">
      <inkml:brushProperty name="width" value="0.03777" units="cm"/>
      <inkml:brushProperty name="height" value="0.03777" units="cm"/>
      <inkml:brushProperty name="color" value="#00BFF3"/>
    </inkml:brush>
  </inkml:definitions>
  <inkml:trace contextRef="#ctx0" brushRef="#br0">96904 44300 582,'-2'31'60,"0"1"-14,-3-1-12,-2 0-14,-2 0-6,-2-1-1,-2-2 0,-1 0-1,-1-2 0,1-5-2,1-3-2,0-4-2,5-5-5,8-5-9,8-4-8,8-5-9,5-6-4,5-6 2,3-6 1,4-5 2,1-1 0,-3 4-1,-3 3 0,-3 4-2,-4 4 3,-3 3 4,-5 3 6,-3 2 4,-3 3 5,-4 2 6,-3 2 5,-2 2 6,-4 4 5,-6 4 4,-4 5 4,-5 5 6,-2 3 1,0-1 2,-1 0-1,1 1 2,0-2-3,4-3-5,3-3-5,3-3-4,3-2-7,5 0-9,2-2-9,6-1-9,3-2-5,7-6-1,5-4-2,7-5-1,2-2 0,1 2 1,-1 2 2,1 2 0,-4 2 4,-4 0 3,-4 2 4,-6 1 5,-5 2 7,-6 5 12,-6 5 11,-6 6 12,-4 1 6,-1 1-1,-3-1 0,-1 1 0,-2 0-4,-1 1-5,-1 1-7,-1 1-7,-1 2-4,-2 5-4,-3 3-3,-1 4-4,-1 1-1,0-2 0,0-2 2,0-1 0,0-3-12,3-3-22,2-4-24,1-1-22,4-6-7,5-3 12,5-6 11,5-4 11</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2"/>
    </inkml:context>
    <inkml:brush xml:id="br0">
      <inkml:brushProperty name="width" value="0.02315" units="cm"/>
      <inkml:brushProperty name="height" value="0.02315" units="cm"/>
      <inkml:brushProperty name="color" value="#00BFF3"/>
    </inkml:brush>
  </inkml:definitions>
  <inkml:trace contextRef="#ctx0" brushRef="#br0">98050 45815 950,'25'0'-2,"5"-2"-2,3 0-4,4-1-4,0-1 0,-4 2 0,-4 0 1,-3 2 1,-4 1 4,-3 4 10,-3 2 8,-3 3 10,-3 2 3,-2 1-3,-4 1-3,-2 1-2,-4 0-12,0-1-18,-3-1-19,-2 0-20</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2"/>
    </inkml:context>
    <inkml:brush xml:id="br0">
      <inkml:brushProperty name="width" value="0.03246" units="cm"/>
      <inkml:brushProperty name="height" value="0.03246" units="cm"/>
      <inkml:brushProperty name="color" value="#00BFF3"/>
    </inkml:brush>
  </inkml:definitions>
  <inkml:trace contextRef="#ctx0" brushRef="#br0">97850 46365 677,'57'-28'40,"-9"7"-5,-10 7-5,-9 7-5,-6 5-4,-2 4 0,0 4-2,0 4-1,-4 3-2,-5 3-3,-5 3-3,-4 3-2,-5 1-3,-2 1 1,-4-1-1,-2 1 0,-3-2 0,-3-2 1,-3-1 1,-3-2 0,0-3 1,3-3-3,3-3 0,3-2-3,2-5-3,4-6-9,3-6-8,2-5-7,4-11-8,6-13-7,4-14-6,5-13-7,1 0 1,-3 13 8,-2 14 10,-4 14 7,-1 6 6,1-1 3,2-1 2,0-1 3</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3"/>
    </inkml:context>
    <inkml:brush xml:id="br0">
      <inkml:brushProperty name="width" value="0.03473" units="cm"/>
      <inkml:brushProperty name="height" value="0.03473" units="cm"/>
      <inkml:brushProperty name="color" value="#00BFF3"/>
    </inkml:brush>
  </inkml:definitions>
  <inkml:trace contextRef="#ctx0" brushRef="#br0">99800 44502 633,'17'-7'1,"1"-1"3,3 0 3,1 0 2,0 2 7,-5 4 15,-3 4 12,-4 4 14,-3 3 2,-1 3-12,0 4-10,-2 2-10,-1 1-10,-4-1-7,-2-1-9,-3-1-6,-2-1-6,2-2-3,0-3-4,2-1-2,1-3-3,0-4 1,2-4-1,0-4 1,3-4-6,4-5-8,4-5-10,4-5-8,1-2 1,1 1 10,0 1 11,-1 1 11,0 2 6,-1 3 4,-1 3 3,0 3 3,-2 2 4,-1 2 5,0 2 5,-2 3 5,-1 1 8,-2 3 10,-2 4 11,-2 2 12,-1 2-1,0 0-9,0 0-11,0 0-9,1-1-8,2-1-4,2-1-5,1 0-5,4-2-3,4-2-1,4-2-2,3-2-1,2-1-1,-1 0 0,-1 0-1,-1 0 0,-1 0 0,-1 1 2,-1-1 2,0 0 1,-4 1 0,-3 4-1,-4 2-1,-4 4-2,-4 2-2,-4 5 0,-4 4-3,-3 3-1,-5 2-1,-2-1 0,-3-1 1,-2-1 0,-2-1 0,1-1 0,1-1 0,1 0 0,1-2 1,1-1 0,1-1 1,1-1 0,1 0 2,0 0 1,2-1 3,1 1 1,1-1 1,3-2 0,1-2 0,2-2 0,4-2 4,4-1 10,6 0 8,4-2 10,5-2 2,5-3-7,5-5-6,5-4-6,3-1-3,1 1 0,1 1-1,0 0-1,0 2-2,-3 3-6,-3 1-5,-3 2-6,-4 2-4,-3 0-5,-5 2-4,-3 0-4,-4 2 0,-4 4 2,-4 2 3,-4 4 3,-5 1 2,-7 1 4,-7 1 3,-7 1 3,-3 2 1,0 1 2,-1 3 1,1 2 0,0-1 3,0 0 1,-1-1 2,1 0 2,2-3 3,2 1 5,3-2 4,3-1 4,3-2 4,5-3 2,3-2 2,4-4 3,8-4-1,12-6-3,11-6-4,13-5-3,5-4-4,0 1-2,0-1-2,1 1-3,-1 0-5,0 2-6,0 3-7,0 1-6,-1 2-3,-2 1-1,-2 0 1,-1 2-1,-5 0 0,-5 2-4,-7 1-2,-5 1-3,-6-1-1,-8 2-2,-6-1-1,-7 0-2,-4 0 3,1 0 3,-1 0 5,1 0 4,-1 1 9,2 0 13,1 2 13,1 0 13,1 2 7,1 0 1,0 2 1,2 0 1,0 3-2,-1 2-3,-1 3-4,-2 3-5,0 3-3,-1 3-4,-1 3-3,-1 3-4,-2 3-4,-1 1-6,-3 2-5,-1 3-5,-1-1-7,3-2-7,1-2-7,3-1-7,2-4-5,3-2-1,2-3 0,4-2-2</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3"/>
    </inkml:context>
    <inkml:brush xml:id="br0">
      <inkml:brushProperty name="width" value="0.02567" units="cm"/>
      <inkml:brushProperty name="height" value="0.02567" units="cm"/>
      <inkml:brushProperty name="color" value="#00BFF3"/>
    </inkml:brush>
  </inkml:definitions>
  <inkml:trace contextRef="#ctx0" brushRef="#br0">101000 46000 856,'16'0'0,"1"0"-1,1 0-1,1 0 0,1 0 1,1 0 5,1 0 4,1 0 5,-1 0 2,-3 0 2,-3 0 1,-3 0 2,-3 2-2,-2 4-2,-4 3-4,-2 5-4,-5 3-7,-6 1-15,-6 3-14,-5 1-13,-2-1-4,5-3 6,3-4 6,4-4 6,2-3 5,-1 1 1,-2 0 3,0 0 1</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4"/>
    </inkml:context>
    <inkml:brush xml:id="br0">
      <inkml:brushProperty name="width" value="0.04013" units="cm"/>
      <inkml:brushProperty name="height" value="0.04013" units="cm"/>
      <inkml:brushProperty name="color" value="#00BFF3"/>
    </inkml:brush>
  </inkml:definitions>
  <inkml:trace contextRef="#ctx0" brushRef="#br0">99878 47231 548,'-14'8'0,"1"0"0,2-1 0,2 1 0,2 0 5,1 0 9,0-1 11,2 1 9,0 0 3,2 0-5,0-1-4,2 1-5,3-1-4,6 0-3,5-2-4,7 0-3,4-5-4,5-5-5,3-5-5,4-7-5,1-2-3,-1 0-2,-3-1-3,-2 1-1,-2 2 0,-3 5 1,-3 4 1,-3 6 1,-4 3 2,-5 2 6,-4 2 4,-6 2 4,-2 1 4,-2 1 4,0 1 4,-2 1 3,3-1 1,6-4-3,6-4-2,6-4-3,3-3-2,3-2 0,1-2 0,3-1-1,-1 0 0,-2 4 3,-1 4 3,-2 4 1,-3 4 1,-3 2-3,-3 3-1,-2 3-3,-3 1 3,-1-1 8,-1-1 9,0-1 7,0-1 2,2-2-8,1-2-7,3-2-7,2-3-8,2-3-10,1-2-8,3-3-9,0-4-5,-1-2-2,-1-3-2,0-3-1,-3 0-3,-3 3 0,-3 3-2,-2 3-1</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6"/>
    </inkml:context>
    <inkml:brush xml:id="br0">
      <inkml:brushProperty name="width" value="0.03568" units="cm"/>
      <inkml:brushProperty name="height" value="0.03568" units="cm"/>
      <inkml:brushProperty name="color" value="#00BFF3"/>
    </inkml:brush>
  </inkml:definitions>
  <inkml:trace contextRef="#ctx0" brushRef="#br0">89028 49859 616,'-14'-8'0,"3"2"0,3 1 0,2 0 0,2 1 4,0 1 7,0-1 7,1 0 8,2 0 6,7 0 2,7 0 4,8 0 3,4 0-2,6-2-5,5 0-7,5-1-7,0 0-3,-2 0-2,-4 2-2,-2 1-2,-1 0-8,1 2-14,0 0-15,2 2-15,-2 0-8,-3 0-1,-5 0-2,-3 0-2,-5 0 3,-1 2 8,-4 0 8,-3 2 7,-2-1 5,0 2 5,-2-2 4,0 1 3</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7"/>
    </inkml:context>
    <inkml:brush xml:id="br0">
      <inkml:brushProperty name="width" value="0.02865" units="cm"/>
      <inkml:brushProperty name="height" value="0.02865" units="cm"/>
      <inkml:brushProperty name="color" value="#00BFF3"/>
    </inkml:brush>
  </inkml:definitions>
  <inkml:trace contextRef="#ctx0" brushRef="#br0">90043 49950 767,'-22'21'0,"5"-5"0,3-5 0,5-4 0,1-3 4,2 1 8,1 2 9,1 0 7,0 1 3,2 2-3,0 0-2,2 1-3,0 2-3,2 3-4,0 3-4,2 4-4,-1 0-5,-1 2-5,0 1-6,-2 1-6,0 0-5,0 1-5,0-1-4,0 1-6,1-3-2,0-4 0,2-3-1,0-4 1</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7"/>
    </inkml:context>
    <inkml:brush xml:id="br0">
      <inkml:brushProperty name="width" value="0.03829" units="cm"/>
      <inkml:brushProperty name="height" value="0.03829" units="cm"/>
      <inkml:brushProperty name="color" value="#00BFF3"/>
    </inkml:brush>
  </inkml:definitions>
  <inkml:trace contextRef="#ctx0" brushRef="#br0">91939 49050 574,'-14'1'9,"4"4"11,4 2 11,5 3 11,1 3 4,0 0-5,0 1-3,0 1-5,0 2-3,0 1-4,0 3-4,0 1-3,0 3-3,0 3-2,0 3-2,0 3-2,0 2-1,0 2-4,0 2-2,0 2-4,-1 3-2,-1 4-4,0 4-2,-1 4-4,-2 4-2,-2 5 0,-2 5 0,-1 5-1,-2-2-2,0-6-4,0-7-5,1-6-5,0-8-1,2-6 0,2-7 0,3-8 0,0-7 0,0-10 0,0-10-2,0-10 1</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1"/>
    </inkml:context>
    <inkml:brush xml:id="br0">
      <inkml:brushProperty name="width" value="0.05497" units="cm"/>
      <inkml:brushProperty name="height" value="0.05497" units="cm"/>
    </inkml:brush>
  </inkml:definitions>
  <inkml:trace contextRef="#ctx0" brushRef="#br0">31447 11970 400,'-71'-49'-26,"17"12"15,15 12 15,15 11 15,9 7 8,-1 0 3,0 2 3,1 1 4,0 2 3,4 5 3,3 6 5,3 4 3,1 2-2,2-1-10,0-1-8,2 0-9,0 3-4,0 7 0,0 8 0,0 8 1,2 15-2,4 22-2,3 20-3,5 23-2,1 15-2,-1 10-1,-1 10 1,0 9-2,-1 11-1,1 12-3,1 12-2,2 11-3,-2-6-7,-1-24-7,-3-25-9,-1-24-9,-1-22-12,0-17-17,0-17-16,0-18-18</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05"/>
    </inkml:context>
    <inkml:brush xml:id="br0">
      <inkml:brushProperty name="width" value="0.04372" units="cm"/>
      <inkml:brushProperty name="height" value="0.04372" units="cm"/>
      <inkml:brushProperty name="color" value="#F2395B"/>
    </inkml:brush>
  </inkml:definitions>
  <inkml:trace contextRef="#ctx0" brushRef="#br0">8269 2697 503,'-13'-14'3,"7"2"7,5 4 6,6 3 6,4 1 4,3 2 1,3 0 1,4 2 1,1 0-2,2 0-4,3 0-4,2 0-5,-2 1-4,-2 2-3,-3 2-4,-2 2-3,-4 2-3,-1 3-2,-2 3-1,-2 3-1,-4 4-1,-2 3 0,-6 5 2,-2 3 0,-5 2-1,-4 1-4,-4-1-4,-3 0-3,-2-1 0,-1-3 2,1-4 4,-1-1 3,1-5 2,1-1 2,1-4 1,1-3 1,1-3 3,2-2 2,3-4 2,1-3 4,3 1 4,2 2 7,4 4 8,3 2 7,1 3 1,2 3-4,0 3-4,2 3-4,-1 3-3,-1 1-1,0 3-2,-2 1-2,0 2-2,0 1 0,0 0-1,0 2-1,0 0 0,0-2 1,0 0-1,0-1 2,0-3-3,-2-3-4,0-5-5,-1-3-3,0-10-12,6-16-16,2-15-17,5-16-17,4-10-4,4-2 10,3-4 10,5-2 9,1 1 8,0 4 6,1 6 5,-1 4 6,-1 5 2,-1 4 1,-2 4 1,-3 3-1,-1 5 3,-3 5 3,-1 5 3,-2 4 4,-2 3 5,1 1 7,0-2 7,0 2 6,-1 0 7,-3 3 2,-1 4 4,-2 3 3,-1 2-1,0 3-5,0 3-6,0 3-6,-1 2-3,-1 1-2,0 1-2,-1 1-2,-3 2-3,0 1-3,-3 3-3,-2 1-4,-2 1-3,-2 1-2,-2-1-4,-1 0-2,-2 0-4,1-1-3,-1-1-4,0-1-3,2-3-1,1-3 3,2-5 2,2-3 3,2-4-2,-1-4-4,0-4-5,0-4-5,0-6-3,2-6 1,1-7 0,1-7-1,0-4 3,2 0 4,0-2 5,2-1 4,0 1 4,2 3 3,0 4 2,2 2 4,-1 3 3,1 5 4,0 3 4,0 4 3,0 3 8,0 0 12,0 2 13,0 1 12,-1 2 1,-2 7-8,-2 6-9,-2 6-9,-4 5-5,-4 7-4,-5 5-2,-5 6-3,-4 5-4,-1 4-3,-3 4-4,-1 4-3,-1 0-5,0-1-5,-1-2-5,1-2-4,2-5-6,3-6-6,5-7-4,3-7-7,3-6 1,2-5 6,3-5 5,1-4 6</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7"/>
    </inkml:context>
    <inkml:brush xml:id="br0">
      <inkml:brushProperty name="width" value="0.03572" units="cm"/>
      <inkml:brushProperty name="height" value="0.03572" units="cm"/>
      <inkml:brushProperty name="color" value="#00BFF3"/>
    </inkml:brush>
  </inkml:definitions>
  <inkml:trace contextRef="#ctx0" brushRef="#br0">91583 49145 615,'0'-21'9,"0"3"15,0 4 17,0 5 17,-1 3 3,-1 4-10,0 4-10,-1 4-9,-2 5-8,-2 7-5,-2 7-5,-1 7-6,-3 4-5,-2 2-7,-1 2-6,-3 2-5,-1 0-6,-1-2-4,-1-2-4,-1-2-5,1-4-3,3-6-3,3-5-3,3-6-2</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07"/>
    </inkml:context>
    <inkml:brush xml:id="br0">
      <inkml:brushProperty name="width" value="0.03897" units="cm"/>
      <inkml:brushProperty name="height" value="0.03897" units="cm"/>
      <inkml:brushProperty name="color" value="#00BFF3"/>
    </inkml:brush>
  </inkml:definitions>
  <inkml:trace contextRef="#ctx0" brushRef="#br0">92350 49300 564,'8'8'7,"1"0"14,2-1 13,0 1 15,1 0 3,1 0-5,1-1-6,2 1-7,-1 0-5,1 2-4,-1 0-7,1 1-4,-1 1-2,1-1 0,0 1 1,-1 0 0,0-1-2,-1-1-7,-1-1-8,0 0-6</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13"/>
    </inkml:context>
    <inkml:brush xml:id="br0">
      <inkml:brushProperty name="width" value="0.03235" units="cm"/>
      <inkml:brushProperty name="height" value="0.03235" units="cm"/>
      <inkml:brushProperty name="color" value="#00BFF3"/>
    </inkml:brush>
  </inkml:definitions>
  <inkml:trace contextRef="#ctx0" brushRef="#br0">96600 50627 679,'23'-8'53,"-1"2"-9,-1 1-9,-1 1-10,0 0-6,-1 0-2,1 0-2,-1 0-2,2 1-2,1 1-1,3 0-1,1 2-1,2-1-1,-1 0-1,0-2-1,1 0-2,0 0 0,1 0 0,1 2 1,1 0 0,0 1 0,2 0-2,1 0 0,1 0-2,-1 0 0,0 0 0,-1 0 0,-1 0 1,-1 0 1,0 0-1,1 0 1,-1 0 0,0 0 0,-1 0 1,-2 0-1,1 0 0,-3 0-1,-2 0-2,-1 0-2,-2 0-2,-3 0-3,-1 0 0,-3 0 0,-1 0-2,-3-1-9,-2-2-19,-4-2-18,-2-1-19</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14"/>
    </inkml:context>
    <inkml:brush xml:id="br0">
      <inkml:brushProperty name="width" value="0.03953" units="cm"/>
      <inkml:brushProperty name="height" value="0.03953" units="cm"/>
      <inkml:brushProperty name="color" value="#00BFF3"/>
    </inkml:brush>
  </inkml:definitions>
  <inkml:trace contextRef="#ctx0" brushRef="#br0">100316 49700 556,'15'8'136,"1"0"-36,0-1-37,-1 1-37,1 0-18,-1 0-3,1 0-1,0 0-3,1-1 1,3 1 1,3 0 3,3 0 1,0 0 2,-2-1-1,-1 1-1,-2 0 1,-2-1-1,1-1-1,-1 0 1,1-1-1,-2-2-1,1 1 1,-2 0-2,-1 0 0,-2 1-1,-1 0-1,-2 1-2,-2 2 0,-4-1-2,-6 1 1,-6 0 0,-6 0 1,-4 1-1,-3 1-1,-3 3-1,-3 2-2,-2 1-3,-2 1-4,-3 1-5,-1 1-6,-3 2-4,-2 3-8,-4 3-6,-2 3-6,2-2-4,8-4 0,7-5 1,9-4 0</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18"/>
    </inkml:context>
    <inkml:brush xml:id="br0">
      <inkml:brushProperty name="width" value="0.03644" units="cm"/>
      <inkml:brushProperty name="height" value="0.03644" units="cm"/>
      <inkml:brushProperty name="color" value="#00BFF3"/>
    </inkml:brush>
  </inkml:definitions>
  <inkml:trace contextRef="#ctx0" brushRef="#br0">95592 53050 603,'0'32'105,"0"0"-23,0 2-23,0 1-21,-2 2-14,0 2-4,-3 4-3,-2 2-5,0 5-2,0 6 0,2 6-2,1 5-1,-1 2-2,0-1-7,-1-2-5,-2-3-5,1-2-5,1-2-5,0-4-6,2-3-4,0-2-1,0-2 1,0-2 3,1-2 1,-1-4 0,0-7-3,0-7-3,0-7-3</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18"/>
    </inkml:context>
    <inkml:brush xml:id="br0">
      <inkml:brushProperty name="width" value="0.04398" units="cm"/>
      <inkml:brushProperty name="height" value="0.04398" units="cm"/>
      <inkml:brushProperty name="color" value="#00BFF3"/>
    </inkml:brush>
  </inkml:definitions>
  <inkml:trace contextRef="#ctx0" brushRef="#br0">96212 53650 500,'-15'8'35,"3"0"-5,1-1-6,2 1-5,1 0-4,-2 0 1,0 0-1,-1 0 0,-2 0-1,-2 3-3,-1 2-2,-3 1-2,-1 2-1,-1 2 0,-1 0 0,-1 1 0,0 0-1,-1 1 0,1-1-1,-1 1-2,2-1 1,1-1 1,3-1 1,1-1 0,3-1 1,3-1 1,2-1-1,4 0 0,2-2 2,2 1 2,2 0 3,2 0 2,3-1 2,4-1-2,3-1 0,5 0-2,3-1-1,3-1-1,3 1-1,3 0-1,1 1 0,0 1-1,1 3-1,-1 2 1,0 1-1,-2-1-2,0 1 0,-1-1-2,-1 1 0,-1 0-1,-1-1 0,-1 1-1,-2-2-2,-1-1-1,-3-2-1,-1-2-2,-4-4-16,-6-2-27,-6-6-29,-6-2-29</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19"/>
    </inkml:context>
    <inkml:brush xml:id="br0">
      <inkml:brushProperty name="width" value="0.0483" units="cm"/>
      <inkml:brushProperty name="height" value="0.0483" units="cm"/>
      <inkml:brushProperty name="color" value="#00BFF3"/>
    </inkml:brush>
  </inkml:definitions>
  <inkml:trace contextRef="#ctx0" brushRef="#br0">98050 54773 455,'16'0'127,"1"-2"-31,1 0-30,1-1-30,0-1-17,-1 2-3,0 0-4,-2 2-4,-1 0-2,-1 2-3,-1 0-2,0 2-2,-2-1-3,1 1-3,0 0-3,-1 0-2,0 1-2,-2 2 2,-2 1 2,-2 3 0,-4 2 4,-4 0 2,-6 1 4,-4 1 4,-3 2 2,-1 1-1,-1 3 1,-1 1-1,0 0 1,1-1-1,0-3 1,3-1 0,0-2 0,2-1 1,2-1 1,3 0 0,1-2 1,2 1-2,2 0-1,2 0-1,4-2-1,7-1-2,8-2-2,6-2-2,2-2-1,0 0 1,-1-2 0,-1 0-1,-1-2 1,-3 0 0,-1-2 0,-2 0-1,-2-1 1,1 2 0,0 0 1,-1 2 0,0-1 0,-1 0 3,-1-2 0,0 0 3,-2-1 2,1 0 3,0 0 4,0 1 4,-2-3 2,-3-4 1,-2-4 2,-4-3 2,0-9-10,2-13-22,2-12-21,2-13-22,1 0-5,0 11 10,-1 12 11,1 12 10,-1 6-2,0 1-13,-2 1-15,0 1-14</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20"/>
    </inkml:context>
    <inkml:brush xml:id="br0">
      <inkml:brushProperty name="width" value="0.05451" units="cm"/>
      <inkml:brushProperty name="height" value="0.05451" units="cm"/>
      <inkml:brushProperty name="color" value="#00BFF3"/>
    </inkml:brush>
  </inkml:definitions>
  <inkml:trace contextRef="#ctx0" brushRef="#br0">101644 52900 403,'13'1'12,"-3"4"19,-4 2 18,-4 3 20,-2 4 3,0 2-13,0 3-12,0 3-13,0 3-6,0 3-1,0 3-1,0 2-1,-1 4-1,0 3-3,-2 2-2,0 4-2,-1 4-3,0 5-4,0 7-2,0 6-4,0 1-3,1-1-4,-2-3-3,2-1-4,-1-2-2,0-3-2,0-1-1,0-2-2,-1-2-6,0-2-11,-1-3-11,-1 0-11,-1-6-4,2-6 6,1-7 6,0-7 4,1-7 5,1-7 4,-1-6 3,0-8 5,0-3 3,2-2 2,0 0 4,2-1 3</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20"/>
    </inkml:context>
    <inkml:brush xml:id="br0">
      <inkml:brushProperty name="width" value="0.04238" units="cm"/>
      <inkml:brushProperty name="height" value="0.04238" units="cm"/>
      <inkml:brushProperty name="color" value="#00BFF3"/>
    </inkml:brush>
  </inkml:definitions>
  <inkml:trace contextRef="#ctx0" brushRef="#br0">101443 52350 519,'-16'24'137,"2"1"-31,1 1-30,1 1-31,-1 1-16,-2 0-5,-1 2-3,-3 1-4,-1 0-4,-3-1-5,-1-2-4,-3 1-4,1-3-6,1 0-9,3-1-8,2-1-9,1-2-4,2-3-2,3-3-1,1-2-1</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8:20"/>
    </inkml:context>
    <inkml:brush xml:id="br0">
      <inkml:brushProperty name="width" value="0.03962" units="cm"/>
      <inkml:brushProperty name="height" value="0.03962" units="cm"/>
      <inkml:brushProperty name="color" value="#00BFF3"/>
    </inkml:brush>
  </inkml:definitions>
  <inkml:trace contextRef="#ctx0" brushRef="#br0">102500 52850 555,'14'8'36,"-1"0"-3,-2-1-5,-2 1-3,-1 0-1,-1 0 3,1-1 3,0 1 3,1 1 2,1 3 2,3 4 1,2 2 2,0 0-6,-1-1-15,-1-3-14,-1-1-13,-1-1-11,-2-1-7,-2 1-7,-2 0-7</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05"/>
    </inkml:context>
    <inkml:brush xml:id="br0">
      <inkml:brushProperty name="width" value="0.05072" units="cm"/>
      <inkml:brushProperty name="height" value="0.05072" units="cm"/>
      <inkml:brushProperty name="color" value="#F2395B"/>
    </inkml:brush>
  </inkml:definitions>
  <inkml:trace contextRef="#ctx0" brushRef="#br0">8750 5900 433,'44'0'42,"-6"2"-2,-6 0-1,-5 2-2,-3 1-1,1 3-3,1 4-2,1 2-2,1 2-2,0 3 1,2 2 0,1 1 0,0 1-2,1-1-2,-1-1-5,0-1-2,-1-1-2,-1-1-1,-3-1-1,-1-1-1,-3-1-1,-1-1-3,-3 0-2,-1-2-2,-6-3-19,-8-6-35,-10-6-33,-8-6-35</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04"/>
    </inkml:context>
    <inkml:brush xml:id="br0">
      <inkml:brushProperty name="width" value="0.05446" units="cm"/>
      <inkml:brushProperty name="height" value="0.05446" units="cm"/>
      <inkml:brushProperty name="color" value="#00BFF3"/>
    </inkml:brush>
  </inkml:definitions>
  <inkml:trace contextRef="#ctx0" brushRef="#br0">4225 2125 403,'-21'0'1,"5"-2"3,5 0 4,4-2 4,6-1 6,4-3 6,5-4 8,6-2 6,3-1 1,5 1-7,3 1-6,5 0-6,1 3-5,0 3 0,1 2 0,-1 4-2,-1 3-1,-3 4-2,-4 4-2,-1 3-2,-4 3-1,1 0-1,-2-1-1,-1 1-1,-2 0-1,-3-1-1,-2 1-1,-4 0-1,-1 0 0,0 3 0,0 1 1,0 3 1,-2 1 0,-4 1 1,-4 1 0,-4 1 2,-3 1 0,-1 2 0,-3 3 1,-1 1-1,-3 0 1,0 0-1,-1-1 1,0-1-1,-2-2-1,2-3-3,1-3-4,1-3-3,1-3-1,-1-3 0,1-3 1,-1-2 0,1-4-3,1-1-7,1-2-7,1-2-6,1-2-3,2-4 2,3-2 1,1-3 1,1-4 3,2-3 4,1-5 2,0-3 4,2-4 2,0 1 1,2-2 1,1-1 1,0 1 3,0 1 5,0 3 5,0 1 6,0 2 3,1 1 3,2 1 4,0 1 2,1 2 1,0 3-1,0 3-2,0 3-1,-1 4 3,0 5 9,-2 7 10,0 6 8,-1 4 3,0 3-5,0 3-4,0 3-5,-1 3-3,0 5-4,-2 3-3,0 4-4,-1 3-3,0 0-2,0 2-2,0 0-2,-1 4-3,-1 8-3,-3 6-3,-2 7-2,0 8-5,2 8-5,3 10-5,1 8-4,1 1-9,2-6-10,0-8-12,2-6-10,0-9-2,2-8 11,0-9 10,2-8 9,0-7 3,0-4-6,-1-4-6,1-3-6</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06"/>
    </inkml:context>
    <inkml:brush xml:id="br0">
      <inkml:brushProperty name="width" value="0.04067" units="cm"/>
      <inkml:brushProperty name="height" value="0.04067" units="cm"/>
      <inkml:brushProperty name="color" value="#00BFF3"/>
    </inkml:brush>
  </inkml:definitions>
  <inkml:trace contextRef="#ctx0" brushRef="#br0">5514 5331 540,'37'-13'127,"-3"3"-29,-5 4-27,-4 4-29,-2 3-18,-3 4-7,-1 2-6,-2 3-8,-4 4-3,-5 4-3,-5 3-2,-4 5-2,-3-1-2,0-3 1,0-5-1,1-3-1,-2-2 1,-2 3 0,-2 2 0,-2 1 0,0 0 0,1-2 0,0-4 0,2-3 1,-3 2-1,-5 7 0,-7 7 0,-5 7-1,-2 1-1,3-5 1,3-5 1,3-5-1,2-4 3,1-3 1,1-3 3,1-2 3,3-3 7,6-2 11,6-2 12,6-2 12,5-2 1,5-2-7,5-2-8,5-1-7,4-3-4,3 0-3,3-1-3,3-1-1,1-1-5,0 1-9,0-1-8,0 0-8,-1 0-5,-4-1-1,-2-1-2,-3-1-2,-3-1-2,-3 1-5,-3-1-3,-3 1-4,-2 0 1,-3 1 4,-1 0 6,-2 2 4,-2 2 4,0 1 1,-2 2 2,0 2 2</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06"/>
    </inkml:context>
    <inkml:brush xml:id="br0">
      <inkml:brushProperty name="width" value="0.05153" units="cm"/>
      <inkml:brushProperty name="height" value="0.05153" units="cm"/>
      <inkml:brushProperty name="color" value="#00BFF3"/>
    </inkml:brush>
  </inkml:definitions>
  <inkml:trace contextRef="#ctx0" brushRef="#br0">6863 5174 426,'0'-11'16,"2"10"20,0 10 21,2 10 20,-1 4 3,-1 2-13,0 1-14,-1 1-15,-1 1-8,0 3-5,0 1-5,0 2-6,0 0-1,0-2-1,0-1 0,0-3-1,0-1-2,2-1-5,0-1-6,2-1-4,0-2-4,1-3 1,1-3-1,2-3 0,0-2-2,2-1-3,0 0-4,1-2-2,-4 0-2,-10 2 2,-10 0 1,-9 1 1,-6 0-1,-1 0-3,-1-2-2,-1-1-4,0 0 0,0-2 2,0-1 2,-1 0 3,3-2 0,5 0-1,5-2 0,5 0-2,3-1-1,1 0 0,0 0 0,2 0-1</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06"/>
    </inkml:context>
    <inkml:brush xml:id="br0">
      <inkml:brushProperty name="width" value="0.03387" units="cm"/>
      <inkml:brushProperty name="height" value="0.03387" units="cm"/>
      <inkml:brushProperty name="color" value="#00BFF3"/>
    </inkml:brush>
  </inkml:definitions>
  <inkml:trace contextRef="#ctx0" brushRef="#br0">7700 5115 649,'15'-6'5,"-1"1"8,-1 2 9,0 2 9,-1 1 8,3 2 6,1 0 6,3 2 7,1 0-8,3 1-21,1 1-21,3 2-22,-2-1-14,-4-1-9,-3-1-9,-4 0-9</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07"/>
    </inkml:context>
    <inkml:brush xml:id="br0">
      <inkml:brushProperty name="width" value="0.04959" units="cm"/>
      <inkml:brushProperty name="height" value="0.04959" units="cm"/>
      <inkml:brushProperty name="color" value="#00BFF3"/>
    </inkml:brush>
  </inkml:definitions>
  <inkml:trace contextRef="#ctx0" brushRef="#br0">9155 3140 443,'-6'-15'3,"4"2"6,4 3 6,4 1 6,3 1 4,3 2 3,3 1 3,3 1 2,2 1-1,-1 3-5,1 4-6,-1 2-6,-1 4-3,-2 4-2,-4 3 0,-3 5-2,-2 2-1,-2 3 1,-3 1 1,0 3 0,-5-1-2,-4 0-2,-5-1-4,-5-1-2,-3-1-5,1-1-3,-1-1-5,1-1-3,-1-2-3,1-3 1,-1-3 1,1-3 0,0-2 2,2-2 2,3-3 3,1-1 2,2 0 9,3 0 15,1 1 15,2 2 16,2 2 3,0 3-5,2 5-5,0 4-7,1 3-4,0 4-4,0 5-3,0 3-5,-1 2-3,-2 0-2,-2 0-4,-1 0-2,-2-1-3,2-3-2,1-4-3,0-2-3,4-10-11,6-16-19,6-17-20,5-17-20,5-10-4,1-4 13,3-4 11,1-4 12,0 0 10,-1 6 7,-3 5 7,-1 4 8,-3 5 4,0 5 0,0 5 1,-2 5-1,-1 4 7,-1 3 11,-1 2 13,-1 4 12,-1 2 6,0 2 2,-2 2 2,-1 2 1,0 3-1,-2 4-5,-1 3-5,0 5-6,-2 2-3,0 3-4,-2 1-4,0 3-4,-2 1-3,0 1-3,-2 0-3,0 2-2,-2 0-3,-2-1-3,-2-1-4,-1-1-3,-2-2-5,0-1-7,0-3-6,1-1-7,-1-7-7,0-11-6,1-10-6,-1-11-7,2-6 3,2 1 9,4 0 10,3-1 9,1 1 8,0 3 3,0 1 4,0 3 4</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07"/>
    </inkml:context>
    <inkml:brush xml:id="br0">
      <inkml:brushProperty name="width" value="0.0383" units="cm"/>
      <inkml:brushProperty name="height" value="0.0383" units="cm"/>
      <inkml:brushProperty name="color" value="#00BFF3"/>
    </inkml:brush>
  </inkml:definitions>
  <inkml:trace contextRef="#ctx0" brushRef="#br0">9213 5106 574,'7'-22'1,"-1"5"4,0 3 3,-2 4 3,-1 7 11,-4 10 19,-2 9 18,-3 11 18,-5 7 1,-4 4-20,-5 6-19,-5 4-18,-4 4-15,-2 0-11,-4 1-10,-3 1-10,1-3-9,4-8-7,3-8-7,5-7-6</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07"/>
    </inkml:context>
    <inkml:brush xml:id="br0">
      <inkml:brushProperty name="width" value="0.03546" units="cm"/>
      <inkml:brushProperty name="height" value="0.03546" units="cm"/>
      <inkml:brushProperty name="color" value="#00BFF3"/>
    </inkml:brush>
  </inkml:definitions>
  <inkml:trace contextRef="#ctx0" brushRef="#br0">9800 6250 620,'44'8'63,"-4"1"1,-6 2 0,-4 0 0,-1 1-8,1 1-17,2 1-16,2 1-17,0 0-12,-1-1-11,-3-1-10,-2 0-10,-3-2-9,-5-1-7,-5-1-8,-4 0-7</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10"/>
    </inkml:context>
    <inkml:brush xml:id="br0">
      <inkml:brushProperty name="width" value="0.03707" units="cm"/>
      <inkml:brushProperty name="height" value="0.03707" units="cm"/>
      <inkml:brushProperty name="color" value="#00BFF3"/>
    </inkml:brush>
  </inkml:definitions>
  <inkml:trace contextRef="#ctx0" brushRef="#br0">14171 1890 593,'6'-19'33,"-2"10"3,-4 10 3,-2 10 3,-3 5-1,-2 1-6,-2 1-5,-1 1-6,-2 1-6,0-1-4,0 1-4,1-1-6,0-1-2,2-2-2,2-4-2,2-3-1,4-1-5,4 0-4,5 0-6,6-1-6,3-2-2,3-6 0,3-6 1,3-5 0,2-4 1,1 1 1,0-1 3,2 0 1,-3 3 2,-5 3 3,-6 4 3,-6 4 3,-7 4 3,-5 6 4,-6 4 2,-5 5 4,-4 3 1,-2 1 2,0 1 0,-1 1 2,0 0-1,-1-1 0,1-1 0,-1-1-2,1-1 0,3-3 1,1-1-1,3-2 0,6-5-1,13-7-3,13-6-2,13-7-3,4-3-1,-3 0-2,-5 2 0,-3 1-1,-5 1 0,-3 2 0,-5 3 0,-3 1 1,-4 3 1,-2 4 1,-4 3 0,-2 6 2,-5 3 0,-4 5 1,-5 4 1,-5 7 1,-3 1 1,-1 0-1,-1 0-1,-1 1 0,0-2 0,0-2-2,-1-2-1,1-1-2,1-3 1,3-3 2,3-3 0,3-2 3,2-4 1,2-1 2,3-2 2,1-2 3,3-2-1,6-2-2,4-2-3,6-2-2,3-3-1,5-4 0,3-4-1,5-3 0,1-2-1,1 3 1,-1 1-1,0 2 1,-2 2 0,-5 1 0,-4 0 1,-6 2 0,-4 3 2,-2 6 1,-4 6 2,-2 6 2,-5 3-1,-4 3-4,-5 2-4,-5 1-3,-3 1-3,-1-1 0,-1-1 0,-1-1-1,-1-1 1,-1 1 1,-1 0 2,0-1 3,-1 0 1,3-1 2,2-1 1,1 0 3,3-3 2,1-1 1,2-3 3,3 0 2,3-4 1,8-1-1,7-2-1,6-2 0,9-4-2,9-8-1,10-6-3,10-7-1,7-4-2,4 0-3,3-2-1,5-1-2,1 1-1,-3 1 1,-1 3-1,-2 2 1,-5 1 1,-5 4 3,-6 3 2,-5 3 2,-7 3 2,-4 2 0,-5 4 0,-5 3 1,-4 4 1,-4 5-1,-5 7 2,-2 6-1,-6 3 1,-2 1 1,-5 1 0,-4 0 0,-3 2 0,-3 1-2,-3 1-2,-3 1-2,-2-1-3,-1-2-5,0-2-2,-2-1-5,0-3-4,3-1-5,2-2-4,1-3-6,3-2-3,1-4-5,3-5-3,1-2-4,2-7-1,0-8 3,2-8 2,1-7 3,1-2 4,2 5 4,2 5 6,3 5 4</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10"/>
    </inkml:context>
    <inkml:brush xml:id="br0">
      <inkml:brushProperty name="width" value="0.04447" units="cm"/>
      <inkml:brushProperty name="height" value="0.04447" units="cm"/>
      <inkml:brushProperty name="color" value="#00BFF3"/>
    </inkml:brush>
  </inkml:definitions>
  <inkml:trace contextRef="#ctx0" brushRef="#br0">15200 3675 494,'7'-42'3,"-1"8"6,0 9 7,-2 9 5,-1 8 8,0 8 8,-1 8 10,-2 7 9,0 7-1,0 3-10,0 5-11,0 3-9,0 7-4,2 10 1,0 10 1,2 9 2,-1 9-3,0 7-10,-2 6-9,0 8-8,-1-1-9,0-5-9,0-5-10,0-7-7,0 3-7,0 12-4,0 11-2,0 13-4,0-7 1,0-26 5,0-26 6,0-24 6</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10"/>
    </inkml:context>
    <inkml:brush xml:id="br0">
      <inkml:brushProperty name="width" value="0.04074" units="cm"/>
      <inkml:brushProperty name="height" value="0.04074" units="cm"/>
      <inkml:brushProperty name="color" value="#00BFF3"/>
    </inkml:brush>
  </inkml:definitions>
  <inkml:trace contextRef="#ctx0" brushRef="#br0">14334 4700 540,'-15'1'51,"2"4"-1,2 2-1,3 3-2,-1 4-3,-2 2-4,-2 3-4,-1 3-4,-3 3-3,-3 6-4,-4 5-3,-1 5-3,-3 1-7,-1 2-8,-1-2-10,-1 2-9,0-3-12,2-1-13,0-1-14,1-3-13,3-5-2,5-7 11,4-9 11,6-7 12,3-4 6,1 0 2,0 0 1,2 0 3</inkml:trace>
</inkml:ink>
</file>

<file path=ppt/ink/ink11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24T01:23:58.885"/>
    </inkml:context>
    <inkml:brush xml:id="br0">
      <inkml:brushProperty name="width" value="0.05292" units="cm"/>
      <inkml:brushProperty name="height" value="0.05292" units="cm"/>
      <inkml:brushProperty name="color" value="#FF0000"/>
    </inkml:brush>
  </inkml:definitions>
  <inkml:trace contextRef="#ctx0" brushRef="#br0">12786 6593 0,'0'0'0,"0"0"16,0 0-16,0 0 0,0 0 0,-21-3 16,21 3-16,0 0 15,0 0-15,-24-6 0,24 6 16,-9-3-16,6 2 0,1 0 15,2 1-15,2 0 0,2 0 0,3 2 16,2 2-16,1-1 16,1 2-16,3 0 0,4 0 0,0 0 15,2 1-15,3-3 0,3 1 16,8-1-16,0-2 0,5 0 16,4 0-16,-4-1 0,0-1 15,12 1-15,2 1 0,-4-2 16,0 0-16,9 0 0,1-1 15,-3 2-15,-1 0 0,10 2 0,-1-2 16,-4 0-16,-4-2 0,5 1 16,6-2-16,1 2 0,-7 0 15,5 2-15,3 0 0,-4-1 16,-3 0-16,37 0 0,-1 0 16,-12 2-16,-6-1 0,0-1 15,3-1-15,-6 2 0,-3 2 0,3-1 16,4-1-16,-12-1 0,-6-1 15,4 2-15,4 2 16,-7 3-16,-5 1 0,7-1 16,4 0-16,-3 1 0,-1 1 0,-1-6 15,-1 0-15,-11-6 0,-8-3 16,5 1-16,4 2 0,-10-1 16,-5 2-16,-3 2 0,0 0 15,-5-2-15,-4 0 0,-1-3 16,1 1-16,-2 0 0,-1 3 0,0-2 15,0-1-15,-7 2 0,-2 0 16,-8 1-16,2-1 0,-1 3 16,-2 0-16,0 1 0,-2 1 15,-1-2-15,-3 0 0,0 0 16,0 0-16,0 0 0</inkml:trace>
  <inkml:trace contextRef="#ctx0" brushRef="#br0" timeOffset="782.7602">13032 2983 0,'0'0'0,"0"0"0,0 0 0,0 0 16,0 0-16,28 9 0,-28-9 15,27 4-15,-27-4 0,40 4 16,-14-1-16,3-2 0,2-1 0,13 2 15,2 2-15,2-2 0,0 1 16,18-1-16,5 1 16,0-1-16,-1 0 0,20 1 0,19 1 15,-11-3-15,-7-1 0,17 0 16,1 0-16,29-1 0,-21 1 0,-5-1 16,-3-1-16,-15 1 15,-8-3-15,5 0 0,1-1 16,-7 3-16,-5 1 0,6 3 15,3 1-15,-12 0 0,-7-3 0,-3-2 16,0 2-16,-11 2 0,-6 0 16,-7-1-16,-3 0 0,-8 0 15,-6-1-15,-5 1 0,-3 2 16,-6 0-16,-4 1 0,-3 4 16,-4 2-16,0-3 0,0-3 0,-1-1 15</inkml:trace>
  <inkml:trace contextRef="#ctx0" brushRef="#br0" timeOffset="931.6181">16374 3004 0,'0'0'16,"0"0"-16,0 0 0,0 0 0,0 0 0,0 0 15</inkml:trace>
  <inkml:trace contextRef="#ctx0" brushRef="#br0" timeOffset="1367.5536">11877 3600 0,'0'0'0,"0"0"16,0 0-16,0 0 0,0 0 0,-22 8 15,16-7-15,1 2 0,-1 0 16,2 0-16,0 2 0,1-2 16,1-1-16,3 1 0,2 1 15,5-2-15,3 0 0,-1 0 16,-1 0-16,-1-1 0</inkml:trace>
  <inkml:trace contextRef="#ctx0" brushRef="#br0" timeOffset="4060.757">24651 3243 0,'0'0'0,"0"0"0,0 0 16,23-9-16,-13 7 0,3 0 16,4-3-16,1 2 0,-1 1 0,6 1 15,0 1-15,-1 0 0,-2 0 16,-1 0-16,-1 2 0,-4 0 15,-2-1-15,-1 0 0</inkml:trace>
  <inkml:trace contextRef="#ctx0" brushRef="#br0" timeOffset="5483.1553">25288 2030 0,'0'0'0,"0"0"16,26-2-16,-12 1 0,-1 1 0,4 1 15,-2 3-15,-2 0 0,-1 1 0,-2 3 16,-1 3-16,-3 2 16,-3 5-16,-3 1 0,-3 2 15,-6 4-15,-4 1 0,-6 6 16,-5 3-16,-12 8 0,-2-1 0,-8 12 16,-1 2-16,1-1 0,0 2 15,-2 7-15,6-2 16,-2 3-16,6-5 0,2 2 0,4 0 15,4 1-15,6-5 0,0 20 16,5-3-16,7-9 0,5-7 16,7-3-16,6-3 0,0 2 0,2 1 15,11-3-15,8-2 16,1-9-16,2-4 0,-1 3 16,-2 3-16,2-1 0,0-1 0,0-2 15,0 0-15,-7 1 0,-3 2 16,-7 7-16,-4 7 0,-3-5 15,-4-4-15,-5 3 0,-2 3 16,0-3-16,2-2 0,3-4 16,2-4-16,1-5 0,-2-5 0,-4 0 15,-3 1-15,-2 0 16,-2-1-16,-1 3 0,-1 0 16,4-10-16,1 6 0,-2 7 0,-1 4 15,-4 4-15,-1 5 0,-1 6 16,1 3-16,-2 27 0,7-7 15,0 1-15,1 1 0,2-2 16,2-2-16,4-3 0,3-5 16,1-5-16,-1-5 0,-1-1 15,0 1-15,4-4 0,3-5 0,3 2 16,2-3-16,-1-1 0,1-2 16,-2-5-16,-2-3 0,-3-5 15,-1-3-15,-2 0 0,1-1 16,-2-1-16,-1-3 0,-2-3 15,-1-3-15,1-3 0,0-2 16,-1-8-16,-1-1 0,-1-3 16,-1 1-16,-4 0 0,-4 2 15,-7-3-15,-6-1 0,-4 2 16,-8 2-16,-7 1 0,-7 0 0,-12 1 16,-9 2-16,-22 0 0,-6 0 15,-24 0-15,-4-2 0,-51 2 16,17-1-16,3-4 0,1-3 15,15 0-15,8 1 0,0 3 16,-1 4-16,2-2 0,-1 0 0,2-1 16,-1 1-16,43-2 0,28-3 15,20 0-15</inkml:trace>
  <inkml:trace contextRef="#ctx0" brushRef="#br0" timeOffset="8269.5128">22610 3823 0,'0'0'0,"0"0"16,0 0-16,0 0 0,0 0 0,0 0 15</inkml:trace>
  <inkml:trace contextRef="#ctx0" brushRef="#br0" timeOffset="8462.6072">22794 3735 0,'0'0'0,"0"0"15,0 0-15,0 0 0,0 0 0,0 0 16,0 0-16,0 0 0,0 0 16,0 0-16</inkml:trace>
  <inkml:trace contextRef="#ctx0" brushRef="#br0" timeOffset="8617.8243">22916 3796 0,'0'0'0,"0"0"0,0 0 15,0 0-15,0 0 0,0 0 16,0 0-16,0 0 0</inkml:trace>
  <inkml:trace contextRef="#ctx0" brushRef="#br0" timeOffset="13841.5004">18972 3884 0,'0'0'0,"0"0"16,0 0-16,0 0 0,0 0 16,29-6-16,-29 6 0,0 0 15</inkml:trace>
  <inkml:trace contextRef="#ctx0" brushRef="#br0" timeOffset="14303.1221">23328 3893 0,'0'0'16,"0"0"-16,0 0 0,0 0 0,0 0 15,0 0-15</inkml:trace>
  <inkml:trace contextRef="#ctx0" brushRef="#br0" timeOffset="20866.4393">19853 6115 0,'0'0'0,"0"0"0,0 0 0,0 0 16,0 0-16,0 0 0,0 0 15,19 16-15,-19-16 0,0 0 0,20 21 16,-20-21-16</inkml:trace>
  <inkml:trace contextRef="#ctx0" brushRef="#br0" timeOffset="21279.6038">18798 9980 0,'0'0'0,"-4"0"0,-1 0 16,1 0-16,1-2 0,0-1 0,2 0 16,3 0-16,3 1 0,-2-1 15,0 1-15,1 1 0</inkml:trace>
  <inkml:trace contextRef="#ctx0" brushRef="#br0" timeOffset="21678.6961">19969 6085 0,'0'0'0,"0"0"16,0 0-16,0 0 0,0 0 15,0 0-15,0 0 0,14 25 16,-14-25-16,15 20 15,-15-20-15,0 0 0</inkml:trace>
  <inkml:trace contextRef="#ctx0" brushRef="#br0" timeOffset="22085.0562">18963 9151 0,'0'0'0,"0"0"0,0 0 0,0 0 15,0 0-15,0 0 0,0 0 16,0 0-16,0 0 0,28-7 16,-28 7-16,0 0 0</inkml:trace>
  <inkml:trace contextRef="#ctx0" brushRef="#br0" timeOffset="43100.7078">21237 2674 0,'0'0'0,"0"0"15,-17-6-15,4 1 0,-3-2 0,-8 0 16,-4 2-16,-4 1 0,-4 0 16,-13 3-16,-5 5 0,0-1 15,0 2-15,-17 6 0,-2 4 16,5 3-16,3 1 0,-14 7 15,-2 2-15,-6 7 0,5 1 0,-31 27 16,9 5-16,16-12 16,11-7-16,12 5 0,7 3 15,13-6-15,9-5 0,6-5 0,6-4 16,11 0-16,7 2 0,4-1 16,3-3-16,3-2 0,3-3 0,11 1 15,8 3-15,2-5 16,0-4-16,7 0 0,2 2 15,5 0-15,4-1 0,12 6 16,7 2-16,-7-13 0,-6-9 0,15-4 16,11-1-16,1-5 0,-2-6 15,14-7-15,12-7 0,-13-3 16,-6-4-16,6-5 0,6-2 16,-6-4-16,-5-4 0,1-4 15,0-4-15,-12 4 0,-7-1 0,-5-6 16,0-6-16,-10 7 15,-7 5-15,-7-9 0,-5-6 16,-3 4-16,-4 5 0,-6-2 16,-4 1-16,-8-2 0,-6 0 0,-14 4 15,-11 3-15,-7 8 0,-4 7 16,-18 5-16,-11 4 0,0 5 16,-3 3-16,-14 9 0,-12 3 15,3 8-15,3 5 0,-11 14 16,-8 12-16,8 1 0,6 1 0,8 4 15,8 5-15,21-1 0,15-1 16,26-6-16,21-5 16,-2-10-16,-3-8 0,0-5 0</inkml:trace>
  <inkml:trace contextRef="#ctx0" brushRef="#br0" timeOffset="43683.8297">22998 3019 0,'0'0'0,"0"0"0,0 0 15,0 0-15,0 0 0,-29-2 16,8 6-16,-5 2 0,-3 0 15,-8 6-15,-5 5 0,-13 6 0,1 2 16,-14 11-16,-1 4 16,-5 5-16,6-2 0,-1 11 15,8 0-15,12-1 0,8-1 0,2 2 16,7-4-16,10-6 0,8-5 16,11 5-16,6 2 0,9-4 15,6-5-15,7-3 0,6-1 16,4-9-16,4-5 0,15-4 15,10-3-15,1-4 0,0-5 0,45-7 16,1-9-16,-7 1 16,-4-1-16,4-11 0,3-5 0,-13 0 15,-10 1-15,5-4 0,2-5 16,-15 1-16,-11 1 0,-3-8 16,-4-1-16,-10 0 0,-8 1 0,-5-4 15,-3-4-15,-9 6 16,-4 3-16,-11-2 0,-4-1 15,-5 6-15,-3 3 0,-10-3 16,-8-2-16,-8 6 0,-5 3 0,-11 3 16,-7 3-16,0 5 0,0 3 15,-14 2-15,-11 2 16,6 5-16,1 2 0,3 7 0,2 5 16,13 3-16,8 4 0,0 9 15,2 8-15,10-2 0,8-1 0,7-6 16,6-8-16,5-4 0</inkml:trace>
  <inkml:trace contextRef="#ctx0" brushRef="#br0" timeOffset="44450.1639">19148 2823 0,'0'0'0,"16"2"0,4 2 16,-1 0-16,2 2 0,12 7 0,4 4 15,11 9-15,0 3 0,8 14 16,1 6-16,-10 1 0,-6 1 16,-4 16-16,-7 4 0,-9 5 15,-10-3-15,-17 3 0,-11 3 16,-17 22-16,-2-17 0,-12-3 15,-10-2-15,-1-13 0,-3-8 0,-7-2 16,-6-2-16,9-11 16,6-7-16,-10-5 0,-9-4 0,3-6 15,1-3-15,-12-9 0,-8-6 16,6-3-16,4-1 0,-15 0 16,-12 1-16,9-4 0,4 0 15,-17 2-15,-10-1 0,14 0 16,7-2-16,1-5 0,2-2 15,9-3-15,8-3 0,0-12 16,3-10-16,22 1 0,16-1 0,13-7 16,9-6-16,7 4 0,4 4 15,10-1-15,6-1 16,5-2-16,4 2 0,21-12 0,13-5 16,5 3-16,2 3 0,16-6 15,11-2-15,-3 7 0,-5 7 16,9 4-16,9 1 0,-7-1 0,-6-2 15,-24 16-15,-17 11 16,-13 6-16</inkml:trace>
  <inkml:trace contextRef="#ctx0" brushRef="#br0" timeOffset="44937.0324">19817 1894 0,'0'0'0,"21"1"16,4-1-16,-2 1 0,5-1 0,17 4 15,19 2-15,12 0 0,-2 0 16,21 0-16,4 0 16,-9 2-16,-5 0 0,46-1 15,14 0-15,-27-4 0,-18-3 0,4-1 16,3-2-16,-19 1 0,-11-2 16,5 0-16,2 1 0,-15-2 15,-12 2-15,0-6 0,2-3 16,-7 4-16,-5 1 0,-15 3 15,-10 1-15,-6 0 0</inkml:trace>
  <inkml:trace contextRef="#ctx0" brushRef="#br0" timeOffset="45098.2405">22353 1653 0,'0'0'0,"0"0"0,0 0 16,0 0-16,-12 21 0,12-21 0,0 0 15,-11 21-15</inkml:trace>
  <inkml:trace contextRef="#ctx0" brushRef="#br0" timeOffset="59100.7553">20623 4813 0,'0'0'15,"-9"2"-15,-3 1 0,-4 1 0,-1-2 16,-12 5-16,-4 3 15,-9 3-15,0 1 0,-5 6 16,-4 3-16,-3 5 0,5 2 0,-9 14 16,-2 5-16,6-4 15,6-3-15,-10 15 0,-8 12 16,4-1-16,10-7 0,-15 26 0,13-11 16,2 2-16,1 0 0,4 2 15,1 2-15,7 1 0,3 2 16,-1-3-16,-2-5 0,8-5 15,5-5-15,-2 2 0,0 2 16,8 2-16,6 1 0,4-2 16,2-3-16,6-8 0,4-3 0,3 0 15,4-1-15,0-5 0,-1-2 16,8-1-16,8 1 0,1-4 16,2-2-16,1-4 0,0-2 15,0-4-15,2 0 0,5 2 16,4 3-16,-2-6 0,0-3 15,2-11-15,3-9 0,9-5 16,5-5-16,6-6 0,4-3 16,-21 2-16,-14 3 0,-9 2 0</inkml:trace>
  <inkml:trace contextRef="#ctx0" brushRef="#br0" timeOffset="59584.2835">21003 6677 0,'0'0'0,"11"-15"15,2-2-15,0-2 0,0-4 0,4-8 16,3 0-16,-1 0 16,-2-1-16,1-8 0,-1-2 0,-5 2 15,-2-2-15,-2 1 16,0-1-16,-3 0 0,-3 0 0,-2-8 16,-2 0-16,-1 2 0,1 1 15,-1-3-15,-3 1 0,1-1 16,0 2-16,-2-10 0,-2 1 15,-1 3-15,0 5 0,-2-4 16,-2-4-16,0 9 0,2 4 0,-1 1 16,-1-1-16,-5 5 0,-4 3 15,-6 2-15,-1 4 16,4 6-16,-1 2 0,-9 1 0,-6-1 16,1 5-16,2 1 0,-4 4 15,-4 2-15,-1 3 0,-3 0 16,3 4-16,0 1 0,-2 3 15,-2 2-15,-2 5 0,0 1 16,-3 3-16,7 5 0,-21 16 16,2 8-16,5 3 0,4 2 0,0 2 15,-1 1-15,3 3 0,0 0 16,4 3-16,2 0 0,6 1 16,4-1-16,-3 11 0,-1 4 15,7 0-15,6-2 0,11-4 16,8-2-16,7-11 0,7-6 0,6-7 15,3-5-15,19-10 16,12-4-16,-13-7 0,-8-5 16,-6-1-16</inkml:trace>
  <inkml:trace contextRef="#ctx0" brushRef="#br0" timeOffset="60267.0318">21824 4664 0,'0'0'0,"0"0"16,0 0-16,0 0 0,0 0 0,-21-8 15,21 8-15,-32 16 0,11-6 16,-11 8-16,-8 6 15,-2 2-15,0 4 0,-20 17 16,-19 18-16,-5 8 0,10-5 0,-4 17 16,1 13-16,18-15 0,15-9 15,1 29-15,15-9 16,16-16-16,10-9 0,11 0 0,8 3 16,6-10-16,5-5 0,7 10 15,4 8-15,3-11 0,1-8 0,7 8 16,7 5-16,-3-14 0,-5-10 15,12-11-15,7-6 16,-6-8-16,-5-3 0,12-11 0,8-6 16,-7-9-16,-5-7 0,14-9 15,9-7-15,-10-6 0,-6-3 16,11-18-16,10-12 0,-9 8 16,-4 5-16,9-18 0,8-11 15,-14 7-15,-9 5 0,1-8 16,0-6-16,-11 7 0,-9 9 0,-6-8 15,-4-3-15,-8 11 16,-6 5-16,-9-5 0,-7-7 16,-7 14-16,-5 7 0,-10-6 15,-8-4-15,-7 9 0,-3 10 0,-9-4 16,-7-2-16,0 9 0,1 5 16,-17 4-16,-10 1 0,3 7 15,3 3-15,-18 8 0,-10 4 16,8 8-16,8 6 0,-15 13 15,-11 10-15,13 2 0,8 1 16,-19 24-16,-13 14 0,22-7 16,14-6-16,14 3 0,10 3 15,11 1-15,9 1 0,16-4 0,9-4 16,12-12-16,7-10 0,-3-8 16,-4-7-16,-2-4 0</inkml:trace>
  <inkml:trace contextRef="#ctx0" brushRef="#br0" timeOffset="60468.7217">23026 4986 0,'0'0'0,"0"0"15,0 0-15,0 0 0,3 28 0,-3-28 16,0 36-16,0-10 0,1 3 16,-1-4-16,0-3 0,0-3 15</inkml:trace>
  <inkml:trace contextRef="#ctx0" brushRef="#br0" timeOffset="61151.1144">20512 8539 0,'0'0'0,"0"0"0,0 0 15,20-5-15,-20 5 0,23-6 16,-3 4-16,1-1 0,1 0 0,5-1 16,5 2-16,8-1 0,1 0 15,3 0-15,5-1 16,10 2-16,1 2 0,14-1 0,2-1 16,-6 1-16,-3 1 0,19-3 15,4-1-15,-6-1 0,-5 0 0,17-2 16,2-1-16,28-6 15,-17 1-15,-2 3 0,-1 4 16,-10-1-16,-8 1 0,3-1 0,4 3 16,-3 0-16,-3 0 0,13-2 15,12-2-15,-15 2 0,-9-2 16,8-1-16,5-3 0,-10 2 16,-7 3-16,-3 0 0,-2 0 15,-14 0-15,-8 1 0,-2 1 16,1 0-16,-6-2 0,-2-3 0,-4 6 15,0 2-15,-8 2 0,-5 1 16,-6 0-16,-5 1 16,-5-3-16,-3 0 0,-3-3 0,-1-2 15,1 8-15,1 4 0,1 2 16,1 0-16,-7-4 0,-1-3 16,-1 0-16,-2 0 0,-1 0 15</inkml:trace>
  <inkml:trace contextRef="#ctx0" brushRef="#br0" timeOffset="61292.6024">24520 8118 0,'0'0'0,"0"0"0,0 0 0,0 0 16,0 0-16,0 0 0</inkml:trace>
  <inkml:trace contextRef="#ctx0" brushRef="#br0" timeOffset="62811.4753">16508 7480 0,'0'0'0,"-15"8"0,-7 5 0,-9 5 16,-2 1-16,-16 11 0,-15 9 15,-4 6-15,4-2 0,-11 7 16,0-2-16,6-7 0,4-8 0,-8 6 15,23-14-15,16-7 0</inkml:trace>
  <inkml:trace contextRef="#ctx0" brushRef="#br0" timeOffset="64920.7078">20003 11140 0,'0'0'0,"0"0"0,26 2 15,-12-3-15,1 0 0,11 0 0,3 1 16,5-2-16,4 1 0,13-2 16,4 0-16,-2 1 0,-1-1 15,14-1-15,4 0 0,0 0 16,-1 0-16,15 0 0,1 1 16,5-2-16,-5 0 0,2 2 15,1 2-15,27 0 0,-17 2 0,-3-2 16,-2-1-16,-11 3 15,-6 5-15,7 0 0,5 3 16,-10-8-16,-6-4 0,8 1 16,4 1-16,-5-1 0,-5-2 0,8 1 15,8 0-15,-9-1 0,-6 1 0,10-4 16,5-2-16,-10 3 16,-7 3-16,7-3 0,5-1 15,-12 0-15,-8 1 0,5 1 16,4-1-16,-9 3 0,-4 2 15,4-2-15,3-1 0,-6-1 0,-5 0 16,1-6-16,-1-4 16,-3 1-16,-1 1 0,3-5 0,4-5 15,-11 3-15,-6 1 0,8-3 16,4-4-16,-4 3 0,-4-1 16,4-5-16,1-5 0,-3 1 15,0 1-15,0-2 0,1-4 16,-3 2-16,-2 0 0,0-1 15,0-1-15,-3 7 0,-1 4 16,-5-9-16,-4-6 0,-3 9 0,-3 5 16,-1-6-16,0 0 0,-9 1 15,-2 3-15,0-6 0,2-4 16,-1 2-16,-2 1 0,1 1 16,2 0-16,-4 3 0,-2 1 15,-5-1-15,-1 0 0,-3 2 16,0 2-16,-8-7 0,-5-3 15,3 19-15,0-1 0,-6-5 16,-5-2-16,2 0 0,3 3 0,-7-2 16,-4-1-16,-1 4 0,1 1 15,-4-4-15,-1-1 0,-2 1 16,-1 2-16,-4 0 0,-3 0 16,1 5-16,-2 2 0,-5-6 15,-1-1-15,2 0 0,-1 1 0,14 6 16,10 6-16,7 3 0</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11"/>
    </inkml:context>
    <inkml:brush xml:id="br0">
      <inkml:brushProperty name="width" value="0.05131" units="cm"/>
      <inkml:brushProperty name="height" value="0.05131" units="cm"/>
      <inkml:brushProperty name="color" value="#00BFF3"/>
    </inkml:brush>
  </inkml:definitions>
  <inkml:trace contextRef="#ctx0" brushRef="#br0">18379 2875 428,'8'-24'47,"1"1"-2,2-1-1,0 1 0,-1-2-4,-1 0-7,-2-1-6,-2 0-7,-1 0-6,0 3-9,0 3-6,0 3-8,-2 2-4,-4 2 2,-4 3 2,-4 1 0,-2 1 1,1 2 0,-1 1 0,0 0 0,-2 4 3,-3 6 3,-5 6 5,-3 6 4,-3 4 3,1 2 1,0 4 3,-1 3 1,2 2 1,3-1-1,3 0 0,3 1-2,2 0 0,1 4 1,1 3 0,0 2 2,3-1-1,3-7 1,2-7 0,4-7-1,3-5-2,4-3-5,4-3-5,3-2-5,5-4-4,5-4-5,5-4-3,5-4-5,1-3-1,-2-3-1,-1-3 0,-3-3 0,-1-2-1,-3 1-2,-1-1-1,-3 1-2,-2 1 2,-4 5 8,-5 3 8,-3 4 7,-4 6 11,-2 6 17,-3 7 16,-4 8 16,0 6 4,1 8-11,0 9-10,2 7-11,0 5-8,0 5-6,0 4-8,0 3-5,0 7-10,-2 9-8,0 9-11,-1 8-9,-1 1-7,2-8-4,1-8-4,0-8-4,2-10-3,0-14 1,2-14-1,0-13-1</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11"/>
    </inkml:context>
    <inkml:brush xml:id="br0">
      <inkml:brushProperty name="width" value="0.03069" units="cm"/>
      <inkml:brushProperty name="height" value="0.03069" units="cm"/>
      <inkml:brushProperty name="color" value="#00BFF3"/>
    </inkml:brush>
  </inkml:definitions>
  <inkml:trace contextRef="#ctx0" brushRef="#br0">21312 1911 716,'-1'-13'37,"0"8"-6,-2 7-5,0 6-4,0 6-3,0 5 2,2 5 2,0 5 1,1 3-1,-2 2-3,0 2-4,-1 2-3,-1 1-5,0-2-7,0 0-7,0-1-7,0-4-7,0-4-9,0-5-7,1-5-9,-1-7-3,2-10 2,0-10 1,2-9 2,0-5 5,0 2 9,0 3 8,0 1 8</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12"/>
    </inkml:context>
    <inkml:brush xml:id="br0">
      <inkml:brushProperty name="width" value="0.04054" units="cm"/>
      <inkml:brushProperty name="height" value="0.04054" units="cm"/>
      <inkml:brushProperty name="color" value="#00BFF3"/>
    </inkml:brush>
  </inkml:definitions>
  <inkml:trace contextRef="#ctx0" brushRef="#br0">20630 1656 542,'9'-16'0,"2"-1"0,2-1 0,1-1 0,1 0 0,-1 3 0,0 1-1,-2 2 1,-1 3 4,-1 3 11,0 2 10,-2 4 10,0 3 4,-2 4-4,-1 4-3,0 3-3,-2 5-4,-1 5-2,0 5-3,-1 5-2,-3 3-4,0 0-6,-3 2-5,-2 1-6,-1-2-6,-2-2-8,0-3-6,-1-3-8,0-4-2,0-2 2,2-2 2,1-4 2,0-4 1,0-3-4,0-4-2,0-4-4,1-4 3,2-6 6,3-4 6,1-5 7,2-4 4,3-1 2,4-3 3,2-1 1,2 0 2,2 5 1,0 3 0,1 5 0,-1 2 1,-3 2 2,-2 2 1,-4 2 2,-4 6 1,-6 8 1,-6 9 1,-5 9 1,-6 6-1,-3 2-3,-5 4-1,-3 3-3,-2 1-1,0 0 0,-1 0 1,1 0 0,0-2 2,0-2 2,0-3 4,-1-3 2,4-4 2,4-2 1,5-3 1,5-3 1,5-4 0,6-6-1,6-6-2,6-6 0,6-6-3,7-4-3,7-5-3,7-5-3,3-3-1,1 1 2,-1 0 1,0-1 2,-1 2 1,-3 3 2,-4 3 0,-2 3 2,-3 2 2,-4 2 3,-5 2 2,-3 2 2,-3 3 2,0 2 2,-2 4 1,0 2 1,-2 3-1,1 3-2,0 4-2,0 2-4,-1 3-1,0 3 0,-2 3 0,0 3-1,-1 0-2,0-2-4,0-2-5,0-1-3,0-3-7,2-1-7,0-2-7,2-3-8,1-1-7,6-4-8,2-3-7,5-2-9,1-5 2,1-5 10,-1-4 10,1-5 11,-1-3 6,-1-1 5,-1-2 4,0 1 4,-3-1 5,-3 2 7,-3 3 5,-2 1 7,-4 2 8,-2 0 9,-4 2 8,-2 1 9,-4 2 0,-6 6-11,-4 4-9,-5 6-11,-3 2-7,-2 1-5,-3 1-3,-1 2-5,-2-1-2,0 3 1,-2 0 0,-1 1 0,1 0 1,0-1 0,1-1 0,2-1 1,2-1 0,5-1 3,5 0 1,5-2 3,4 0 0,6 0-2,5-1 0,4 1-2,7 0-1,6 1 0,7 2 1,7 0-1,6-1-1,6-1 0,6-2-2,6-2 0,3-1-3,0 1-5,0 2-4,-1 0-5,0 0-2,-2-3-3,-2-1-2,-2-2-1,-3-1-4,-4 0-5,-4 0-6,-4 0-6,-4-1 2,-7-1 9,-5 0 8,-6-1 9</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13"/>
    </inkml:context>
    <inkml:brush xml:id="br0">
      <inkml:brushProperty name="width" value="0.0415" units="cm"/>
      <inkml:brushProperty name="height" value="0.0415" units="cm"/>
      <inkml:brushProperty name="color" value="#00BFF3"/>
    </inkml:brush>
  </inkml:definitions>
  <inkml:trace contextRef="#ctx0" brushRef="#br0">22471 2126 530,'0'-21'2,"2"5"6,0 5 4,2 5 6,-1 4-2,1 5-6,0 6-8,0 4-7,-2 5-5,-4 5-3,-4 5-3,-3 5-2,-3 0-1,0-2-1,0-3 1,1-3 0,-1-2 1,0-1 5,0-1 3,1-1 5,0-2 2,2-2 3,2-4 2,2-3 2,2 0 4,0 2 3,2 1 4,0 3 3,1 1 3,0-1 1,0 1 2,0 0 2,0 1 1,-2 3 3,0 3 2,-1 3 2,-1 0 0,0 0-4,0-1-3,0 0-3,1-3-4,0-2-3,1-1-3,2-2-3,3-9-15,8-16-27,6-16-25,7-15-26,3-7-4,-1 0 19,-1 2 19,-1 0 19,-2 4 13,-3 8 4,-3 6 5,-3 7 5,-2 4 2,-2 4 0,-2 3-1,-2 3 1,-1 0 4,3 0 9,2-2 10,2 0 8,0 0 7,1 2 4,0 2 4,0 2 2,-1 3 1,-1 4-4,0 4-4,-2 4-4,-1 4-4,-2 7-3,-3 5-5,0 6-3,-3 1-4,-1-3-3,0-5-5,-1-3-3,-3-2-5,-2 2-4,-3 3-5,-3 1-5,-3 0-5,0-3-3,-1-3-3,-1-3-5,0-4-6,1-3-10,1-4-10,1-4-11,1-5 0,2-4 10,3-5 10,1-6 10,3-3 7,4-5 7,4-3 6,4-4 5,2-2 5,1 5 1,2 2 1,0 3 1,1 3 1,-1 4 0,1 4 0,0 5 1,-1 1 4,-3 0 10,-1 0 10,-2 0 9,-1 2 6,0 2 4,0 3 2,0 4 4,-2 2-2,-2 3-7,-4 4-6,-2 2-8,-3 2-4,-4 3-2,-2 1-2,-3 3-2,-2-1-7,-3 0-14,-1-1-12,-3-1-13,0-1-8,1-3-5,1-1-4,1-2-3,2-3 0,3-1 7,3-2 7,3-2 6</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13"/>
    </inkml:context>
    <inkml:brush xml:id="br0">
      <inkml:brushProperty name="width" value="0.03773" units="cm"/>
      <inkml:brushProperty name="height" value="0.03773" units="cm"/>
      <inkml:brushProperty name="color" value="#00BFF3"/>
    </inkml:brush>
  </inkml:definitions>
  <inkml:trace contextRef="#ctx0" brushRef="#br0">23100 4900 583,'30'22'52,"-3"-3"0,-4-3 1,-1-3 1,-2-1-3,1 1-6,0 2-4,3 0-6,-2 1-11,0 3-14,-1 1-17,0 3-15,-4-1-11,-1-1-6,-4-3-5,-3-1-7,-2-3-2,0-1 1,-2-2 0,0-2 0</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18"/>
    </inkml:context>
    <inkml:brush xml:id="br0">
      <inkml:brushProperty name="width" value="0.05" units="cm"/>
      <inkml:brushProperty name="height" value="0.05" units="cm"/>
    </inkml:brush>
  </inkml:definitions>
  <inkml:trace contextRef="#ctx0" brushRef="#br0">64400 10650 333,'49'20'167,"16"14"-1,16 14 1,15 16 0</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0"/>
    </inkml:context>
    <inkml:brush xml:id="br0">
      <inkml:brushProperty name="width" value="0.03991" units="cm"/>
      <inkml:brushProperty name="height" value="0.03991" units="cm"/>
    </inkml:brush>
  </inkml:definitions>
  <inkml:trace contextRef="#ctx0" brushRef="#br0">32413 2891 551,'-1'-22'20,"-2"2"7,-2 5 6,-1 1 6,-2 3 2,0 3-5,0 1-5,0 2-4,0 2-4,-2 0-2,0 2-2,-1 0-2,-1 3-2,-2 4 1,0 4-2,-1 4 1,0 2-3,1 4-3,1 4-5,0 2-3,2 1-3,-1 2 1,0 1 1,0 1 0,1-1 0,1-2 0,0-1 0,2-3 0,1 0 0,1-1 1,0 1-1,2-1 1,0 1 0,2-1-1,0 1 1,2-1-2,0 1 1,2-1 1,0 0 0,2 1 1,0-1 0,2 1 0,0-1 0,1 1 0,2-1 0,2 1-1,2-1 1,1 1-1,2-3 1,2-1 0,0-5 0,1-1 0,1-3 0,3-1-2,1 0 0,3-2-1,1-1-2,0-2-1,2-3-2,1 0-2,1-4-1,3-2-3,1-4-2,2-2-2,0-3 0,-4-1 2,-2-3 0,-3-1 3,-3-1 1,-3 0 1,-3 2 2,-3 1 1,-2 0 2,-2-1 2,-3-1 1,-1-1 1,-1-1 1,-2 1 1,-1-1 1,0 1 0,-2-1 1,-1 1-1,0-1-1,-1 1 0,-2-3-1,-1-2 0,0-2 0,-1-4-1,-2-1 1,-2-1-1,-2 1 1,-1 0-1,-3-1 1,0 1 1,-1 0 1,-1 0 1,-1 0 1,0 3 1,1 2 1,-1 1 1,0 3 1,1 1 0,-1 2-1,0 3 0,1 2-1,-1 2-1,0 4-3,1 3-1,-1 1-3,-2 2-6,0 0-5,-1 2-6,-1 1-2,-3 4 2,-1 2 2,-3 3 1,0 5-2,1 5-7,1 7-8,2 5-6,0 3-3,2-2 1,3 0 1,1-1 2,3-4 4,3-5 4,2-7 5,4-5 5</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0"/>
    </inkml:context>
    <inkml:brush xml:id="br0">
      <inkml:brushProperty name="width" value="0.03353" units="cm"/>
      <inkml:brushProperty name="height" value="0.03353" units="cm"/>
    </inkml:brush>
  </inkml:definitions>
  <inkml:trace contextRef="#ctx0" brushRef="#br0">33348 3650 656,'7'17'114,"-2"1"-25,-3 3-25,0 1-24,-3 4-18,0 5-9,-2 5-11,0 4-11,-1 3-2,0 0 3,0 0 4,0 0 4,0-3-10,1-7-25,-1-7-24,0-7-24</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1"/>
    </inkml:context>
    <inkml:brush xml:id="br0">
      <inkml:brushProperty name="width" value="0.03745" units="cm"/>
      <inkml:brushProperty name="height" value="0.03745" units="cm"/>
    </inkml:brush>
  </inkml:definitions>
  <inkml:trace contextRef="#ctx0" brushRef="#br0">38716 1297 587,'-7'-8'4,"2"0"6,2 0 8,2 1 7,3 0 6,4 2 7,3 2 6,5 2 6,2 1-1,1 2-10,1 0-10,1 2-10,1 0-5,-1 3-1,1 2 0,-1 2-1,0 1-7,-3 3-15,-1 2-14,-2 1-15,-3 2-8,-1 1-5,-2 1-3,-2 1-5,-2-2 2,-2-3 8,-2-4 9,-2-4 8</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1"/>
    </inkml:context>
    <inkml:brush xml:id="br0">
      <inkml:brushProperty name="width" value="0.03792" units="cm"/>
      <inkml:brushProperty name="height" value="0.03792" units="cm"/>
    </inkml:brush>
  </inkml:definitions>
  <inkml:trace contextRef="#ctx0" brushRef="#br0">38424 2397 580,'9'-21'82,"4"7"-15,2 5-18,3 6-15,2 3-11,-1 0-4,1 0-4,-1 0-3,0 2-3,-3 4 0,-1 4 0,-2 3-1,-2 5-2,-3 5-6,-1 5-5,-2 5-4,-2 2-3,0 0 0,-2 0 0,0 1 1,-3 1 0,-4 4 1,-4 4-1,-3 4 1,-3-2 0,2-6-3,1-7-1,1-7-2,0-6 0,1-5 1,-1-5 1,0-5 0,0-3 2,1-2 1,-1-2 1,0-2 1,1-3 2,2-5 1,3-5 1,1-5 1,1-4 2,2-1 0,0-3 0,2-1 2,1 0 2,4 3 5,2 3 5,4 3 4,1 2 4,3 1 2,1 1 2,3 1 2,1 2 0,-1 4-3,1 5-2,-1 3-3,0 3-3,-1 1-3,-1 3-3,0 2-4,-3 3-2,-1 6-3,-2 4-2,-2 5-3,-3 3-2,-3 2-4,-2 2-3,-3 3-2,-4-1-2,-2 0 3,-4-1 1,-2-1 3,-2-3-1,-1-3 0,-1-5-2,-1-3-1,-1-3 2,-1-1 4,-1-1 4,-1 0 5,0-3 5,1-1 6,1-2 5,1-2 6,2-2 3,2-1 0,4 0-1,3-1 1,6-3-2,10 0 0,9-3-1,11-2-1,6 0-3,2 0-3,4 2-4,3 1-3,3-1-8,5 0-9,6-2-12,4 0-10,0 0-7,-5 2-4,-5 2-4,-4 2-3,-7 1-2,-7-2 3,-9 0 1,-7-1 2</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19"/>
    </inkml:context>
    <inkml:brush xml:id="br0">
      <inkml:brushProperty name="width" value="0.04685" units="cm"/>
      <inkml:brushProperty name="height" value="0.04685" units="cm"/>
      <inkml:brushProperty name="color" value="#F2395B"/>
    </inkml:brush>
  </inkml:definitions>
  <inkml:trace contextRef="#ctx0" brushRef="#br0">55227 3015 469,'0'-44'2,"0"9"6,0 8 3,0 7 6,0 6 3,0 1 1,0 2 3,0 2 1,-1 6 3,0 8 5,-2 9 4,0 10 5,-1 4 0,0 2-6,0 2-4,1 3-5,-1-1-4,0 0-2,0-1-4,0-1-1,0 0-4,1 0 0,-1 2-3,0 1-2,1 0-1,0 1-4,2-1-2,0 0-2,1 2-3,0 2-3,0 4-2,0 2-3,0 3-1,0 0 0,0 2 2,0 0-1,0 1 0,-2 0-1,0 0-1,-1 0-2,-1-2 0,2-4 0,0-4 0,2-4 0,0-5 0,0-4-1,0-4-2,0-6-1,0-4-1,0-1 1,0-2 1,0-2 1,1-3-2,2-3-3,2-2-5,1-4-4,1-1 1,0-2 3,-2 0 5,-1-1 3</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3"/>
    </inkml:context>
    <inkml:brush xml:id="br0">
      <inkml:brushProperty name="width" value="0.03602" units="cm"/>
      <inkml:brushProperty name="height" value="0.03602" units="cm"/>
    </inkml:brush>
  </inkml:definitions>
  <inkml:trace contextRef="#ctx0" brushRef="#br0">40844 1850 610,'17'0'92,"1"0"-21,3 0-20,1 0-20,2 0-12,-1 0-3,1 0-2,-1 0-3,-1 0-6,-1 0-10,-2 0-10,-2 0-9,-3 1-9,-3 2-6,-3 2-7,-2 2-6,-6 1 0,-8 3 7,-8 2 8,-7 2 7,-4-1 6,3-1 5,1-2 6,3-2 5,0-3 4,1-1 2,-1-2 2,0-2 3,2 0 0,1 0-2,2 2-2,3 0-3,1 1 7,2 2 13,2 0 13,2 2 14,2-1 5,1 1-2,0 0-3,2 0-3,0 1-2,0 3-4,0 4-4,0 2-3,0 4-3,0 5-2,0 4-3,0 6-1,-1 5-3,-1 6-3,0 6-2,-1 6-4,-2 2-4,0-1-5,-1-1-6,-2-1-6,1-3-6,1-4-6,0-6-5,2-4-6,0-6-2,2-6 3,0-5 2,2-6 3</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3"/>
    </inkml:context>
    <inkml:brush xml:id="br0">
      <inkml:brushProperty name="width" value="0.03398" units="cm"/>
      <inkml:brushProperty name="height" value="0.03398" units="cm"/>
    </inkml:brush>
  </inkml:definitions>
  <inkml:trace contextRef="#ctx0" brushRef="#br0">41025 3169 647,'22'-44'22,"-1"7"3,-3 8 2,-1 6 2,-1 4 1,2 3-1,0 1-2,1 2 0,0 3-2,-1 3-3,-1 2-2,-1 4-3,-1 2-2,-3 2-3,-1 2-2,-2 2-3,-2 3-2,-2 7-2,-2 5-3,-2 7 0,-4 4-3,-6 4-2,-6 4-3,-5 4-1,-4 0-4,1-2-4,-1-4-5,1-2-5,0-5-3,1-4-2,1-5 0,1-5-2,0-4 0,-1-4 1,-1-4 0,-1-4 2,1-5 2,3-4 3,3-5 4,2-5 3,4-4 4,3-1 3,2-3 4,4-1 3,1 0 4,2 3 5,0 3 5,2 3 6,1 2 4,3 3 6,4 1 6,2 2 6,3 2 3,1 2 0,3 2 1,1 3 1,2 0-3,-1 1-3,1 2-5,-1 0-5,0 3-6,1 2-10,-1 3-9,1 3-9,-1 2-9,-1 2-5,-1 0-6,-1 1-6,-2-2-2,-3-1 2,-3-4 3,-2-3 1</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4"/>
    </inkml:context>
    <inkml:brush xml:id="br0">
      <inkml:brushProperty name="width" value="0.03951" units="cm"/>
      <inkml:brushProperty name="height" value="0.03951" units="cm"/>
    </inkml:brush>
  </inkml:definitions>
  <inkml:trace contextRef="#ctx0" brushRef="#br0">42039 1109 556,'0'-15'3,"2"4"5,0 3 6,1 3 5,1 2 1,-2 3-3,0 4-3,-2 2-2,0 6-7,0 8-9,0 7-8,0 8-9,-2 5-5,-6 2-1,-4 2 0,-5 3 0,-2-4 1,1-4 5,1-7 5,1-6 4,0-4 4,0-3 3,1-3 3,-1-2 3,2-3 4,2-1 6,4 0 7,3-2 5,3-1 3,2-2 2,3-3 0,4 0 1,3-4-1,3-4-2,5-4-1,3-4-2,4-2-2,1-1-4,3-1-4,1-1-4,-1 1-1,-3 2-2,-5 4 0,-3 3-2,-4 2 1,-1 0 0,-2 2-1,-2 1 2,-4 4 3,-2 9 8,-6 10 8,-2 7 7,-5 8 1,-4 5-6,-3 4-7,-5 6-7,-2 4-5,-3 7-3,-1 6-3,-2 5-4,-4 5-2,-3 1 0,-4 2-1,-4 3-1,-2 0-4,0 2-10,0 0-9,0 2-8,2-4-6,2-9 0,4-9 0,2-9 0,4-8 1,7-10 4,6-8 4,5-9 3,4-6 4,1-4 2,0-5 3,2-2 4</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4"/>
    </inkml:context>
    <inkml:brush xml:id="br0">
      <inkml:brushProperty name="width" value="0.03422" units="cm"/>
      <inkml:brushProperty name="height" value="0.03422" units="cm"/>
    </inkml:brush>
  </inkml:definitions>
  <inkml:trace contextRef="#ctx0" brushRef="#br0">42550 3908 642,'2'-14'17,"6"3"12,4 3 12,5 2 12,2 4 1,-3 2-8,-1 4-9,-2 2-9,-2 2-7,1 2-5,0 0-5,-1 1-7,1 1-4,0 2-4,-1 0-6,1 1-3,-1-1-7,0-1-6,-2-2-6,-1-2-7,0-3-6,0-3-2,0-2-5,0-3-2</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5"/>
    </inkml:context>
    <inkml:brush xml:id="br0">
      <inkml:brushProperty name="width" value="0.03854" units="cm"/>
      <inkml:brushProperty name="height" value="0.03854" units="cm"/>
    </inkml:brush>
  </inkml:definitions>
  <inkml:trace contextRef="#ctx0" brushRef="#br0">43239 3633 570,'6'-6'19,"-1"4"8,-2 4 9,-2 4 7,-1 3 1,0 1-10,0 3-8,0 2-10,1 0-9,2 1-8,2 0-10,2-1-8,1-1-6,2-2 0,0-4-1,1-3-1,2-2 0,3-2-2,3-2 0,3-2-1,1-2 2,-1-2 3,-1-1 3,-1-3 4,-2 0 4,-4 2 2,-5 2 4,-3 3 4,-2 0 5,0 0 9,0 0 8,0 0 9,-1 1 4,-2 2-1,-2 2-1,-2 2-2,-3 2 2,-4 4 4,-3 2 5,-5 3 5,-2 3-3,-1 1-7,-1 3-9,-1 1-7,-1 2-6,-1-1-1,-1 1-1,-1-1-2,0 0-2,0-1-4,-1-1-3,1-1-4,0-1-1,1-3 1,1-1 2,1-2 2,2-3 2,3-1 3,3-2 2,3-2 2,7-2 3,12 0 2,11-2 1,13 0 2,6-1 0,0 0-2,2 0-4,0 0-1,3 0-7,2 0-6,4 0-9,2 0-7,2 0-8,0 0-6,0 0-6,0 0-7,-6-1-4,-8 0-1,-11-2 0,-9 0-1</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8"/>
    </inkml:context>
    <inkml:brush xml:id="br0">
      <inkml:brushProperty name="width" value="0.0381" units="cm"/>
      <inkml:brushProperty name="height" value="0.0381" units="cm"/>
    </inkml:brush>
  </inkml:definitions>
  <inkml:trace contextRef="#ctx0" brushRef="#br0">52568 2263 577,'0'-15'19,"0"2"4,0 2 6,0 3 5,-1 1-1,-2 2-5,-2 2-7,-1 2-5,-4 2-3,-2 2 0,-3 2 1,-3 2 0,-2 3-2,-1 5-4,-1 5-4,-1 5-4,-1 4-2,1 2 1,-1 4 1,1 3 2,1 0 0,3-2 2,3-2 1,2-1 2,3-4 0,3-2-1,1-3 0,2-3-2,2-2-1,2-3-2,2-1-2,2-2-2,3-2-3,4-3-3,3-1-2,5-2-4,4-3-1,5-2-1,5-3 0,4-4 0,4-4-1,1-5-1,0-7-1,2-5-1,-2-3 0,-2 0 1,-3-1 1,-3 1 0,-4 1 2,-2 1 3,-3 3 3,-3 2 2,-3 1 5,-2 2 6,-4 3 6,-3 1 6,-2 5 9,-2 5 11,-2 6 13,-2 6 11,-2 6 0,-2 7-14,-2 7-12,-2 7-12,-1 4-9,1 2-2,-1 2-3,0 2-3,0-1 0,2-4 1,1-3 2,0-5 2,2-3 0,0-3-1,2-3 0,1-3-1,3-4-3,9-5-5,8-4-6,7-6-5,3-4-2,-1-7 1,-3-6 0,-1-5 2,-2-5 2,1-1 1,-1-2 1,1-2 2,-2-2 2,-3 1 3,-3 0 2,-3 0 2,-3 1 1,-2 3 2,-4 3 1,-2 4 1,-4 1 0,-2 1 0,-4 1-1,-2 1-1,-2 2-1,1 2-2,-1 4-1,0 3-3,-1 2 0,-1 2 0,-3 2 3,-1 2 0,-2 2-5,0 2-9,1 2-12,-1 2-9,1 3-4,-1 3 3,0 5 3,1 3 3,1 1-1,5-4-7,3-5-7,4-3-6</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8"/>
    </inkml:context>
    <inkml:brush xml:id="br0">
      <inkml:brushProperty name="width" value="0.03361" units="cm"/>
      <inkml:brushProperty name="height" value="0.03361" units="cm"/>
    </inkml:brush>
  </inkml:definitions>
  <inkml:trace contextRef="#ctx0" brushRef="#br0">55013 3200 654,'24'0'20,"-1"0"3,1 0 1,-1 0 1,-1 0 4,-3 0 3,-3 0 3,-2 0 4,-4 1-4,-1 4-9,-2 2-10,-2 3-10,-3 5-6,-4 5-3,-4 7-2,-4 5-4,-4 4-1,-5 0-2,-5 2-2,-5 1-1,-2-2-1,1-4-1,2-4 0,0-3-1,1-4 1,3-3 0,1-3 2,3-3 1,2-3 9,2-2 15,4-4 16,3-2 16,5-3 4,8 0-7,8-2-8,7 0-7,7-1-8,5 2-10,5 0-11,4 2-9,3-1-8,-2 0-5,0-2-6,-1 0-6,-2-1-2,-2 0 3,-2 0 2,-1 1 1,-5-1 2,-4 0 1,-5 0 1,-4 0 1</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8"/>
    </inkml:context>
    <inkml:brush xml:id="br0">
      <inkml:brushProperty name="width" value="0.03299" units="cm"/>
      <inkml:brushProperty name="height" value="0.03299" units="cm"/>
    </inkml:brush>
  </inkml:definitions>
  <inkml:trace contextRef="#ctx0" brushRef="#br0">56950 3130 666,'11'-7'71,"5"2"-12,7 3-11,5 1-10,4 0-8,3 0-2,1-2-4,2 0-3,0 0-8,-2 1-11,-2 0-13,-1 2-11,-3 0-9,-2 0-4,-1 0-4,-3 0-5,-2 0-1,-3 2-1,-3 0 2,-2 1-1</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29"/>
    </inkml:context>
    <inkml:brush xml:id="br0">
      <inkml:brushProperty name="width" value="0.03893" units="cm"/>
      <inkml:brushProperty name="height" value="0.03893" units="cm"/>
    </inkml:brush>
  </inkml:definitions>
  <inkml:trace contextRef="#ctx0" brushRef="#br0">57670 2247 565,'-29'-7'4,"7"0"10,5 2 10,7 1 8,2 3 9,2 7 6,1 7 7,0 8 6,1 7-3,1 10-13,-1 10-12,0 10-13,-1 7-12,0 6-14,-1 7-12,-1 5-13,-1 1-5,0-4 5,0-4 3,0-3 5,1-9-5,1-13-11,0-12-12,2-13-11</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0"/>
    </inkml:context>
    <inkml:brush xml:id="br0">
      <inkml:brushProperty name="width" value="0.03784" units="cm"/>
      <inkml:brushProperty name="height" value="0.03784" units="cm"/>
    </inkml:brush>
  </inkml:definitions>
  <inkml:trace contextRef="#ctx0" brushRef="#br0">59842 2116 581,'16'-7'72,"-1"2"-12,1 2-11,-1 2-12,1 1-7,0 2-5,-1 0-4,1 2-5,-2 1-3,-1 3 1,-2 4 1,-2 2-1,-3 3-1,-3 1-6,-2 3-4,-3 1-6,-4 2-4,-2-1-4,-3 1-5,-4-1-5,-1-1-1,-1-1 1,-1-3 1,-1-1 1,1-2 3,1-2 3,2-3 4,3-1 3,-1-1 2,0 0-1,-1 0-1,-1 0 0,2-2 3,7-1 8,5-2 8,6-2 8,4-1 2,3 0-4,3 0-4,3 0-4,2 1-1,1 2 1,1 2 2,1 2 2,-1 1 0,-3 1-2,-3 2-1,-3 0-3,-3 1-1,-2 1-1,-4 1-3,-2 2-1,-3 0-2,0 1 1,-2 1 1,0 1-1,-3 1 0,-2-1-1,-3 1-3,-3-1-1,-2 1-2,-2-1-1,0 1-2,0 0-2,-2-2-3,1-1-4,-1-3-5,1-1-4,0-2-2,2-2-1,3-3 0,1-1-1,2-2-3,3-4-7,1-2-5,2-3-6</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19"/>
    </inkml:context>
    <inkml:brush xml:id="br0">
      <inkml:brushProperty name="width" value="0.04213" units="cm"/>
      <inkml:brushProperty name="height" value="0.04213" units="cm"/>
      <inkml:brushProperty name="color" value="#F2395B"/>
    </inkml:brush>
  </inkml:definitions>
  <inkml:trace contextRef="#ctx0" brushRef="#br0">55691 4087 522,'-9'-6'40,"-2"6"-2,-2 4-3,-1 6-3,-2 2-3,0 1-6,1 1-4,-1 2-5,-1-1-4,-1 3-2,-3 0-2,-1 1-3,-2 0-2,1 1-1,-1-1-2,1 1-3,0 0 1,-1-1-1,1 1 2,-1-1-1,2 0 1,1-1-2,2 0-2,3-2-1,1-1-1,0 1 3,2 0 2,1-1 3,1 0 1,0 0 4,2-2 2,1-1 4,0-1 1,2-1 3,1 0 2,1-2 1,1 0 2,3 0 1,4 0 1,2 0 0,3-1 0,4-1-3,2-1-4,3 0-2,2-1-3,1 2 1,1 0-2,1 2 1,2-1-2,1 1-1,2 0-1,3 0-2,-1 0 0,-2-1-2,-1 1-1,-3 0 0,-1 0-1,-1 0-2,-1 0 0,-1-1-1,-1 1-1,-1 0 0,-1 0 0,0 0-1</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0"/>
    </inkml:context>
    <inkml:brush xml:id="br0">
      <inkml:brushProperty name="width" value="0.03953" units="cm"/>
      <inkml:brushProperty name="height" value="0.03953" units="cm"/>
    </inkml:brush>
  </inkml:definitions>
  <inkml:trace contextRef="#ctx0" brushRef="#br0">61260 2142 556,'7'-3'10,"-2"8"20,-3 9 20,0 10 21,-2 5 3,0 4-14,0 4-12,0 4-14,-2 3-9,-2 2-6,-4 2-5,-2 2-7,-1 0-5,-1-3-9,0-1-6,1-2-8,0-4-5,2-7-5,3-7-4,1-7-5</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0"/>
    </inkml:context>
    <inkml:brush xml:id="br0">
      <inkml:brushProperty name="width" value="0.0318" units="cm"/>
      <inkml:brushProperty name="height" value="0.0318" units="cm"/>
    </inkml:brush>
  </inkml:definitions>
  <inkml:trace contextRef="#ctx0" brushRef="#br0">61200 3192 691,'15'-36'5,"-1"5"7,-1 7 8,0 6 9,-1 2 4,1 1-1,1-1-1,1 1 1,2 0-3,1 4-3,3 3-4,2 3-4,-1 1-5,-2 0-7,-1 0-6,-2 0-6,-3 1-10,-1 2-12,-2 2-12,-2 2-12</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1"/>
    </inkml:context>
    <inkml:brush xml:id="br0">
      <inkml:brushProperty name="width" value="0.046" units="cm"/>
      <inkml:brushProperty name="height" value="0.046" units="cm"/>
    </inkml:brush>
  </inkml:definitions>
  <inkml:trace contextRef="#ctx0" brushRef="#br0">62105 1502 478,'-7'-21'5,"2"3"10,2 4 11,2 5 11,1 4 7,0 8 5,0 6 7,0 7 4,-1 8-1,0 7-12,-2 8-9,0 8-11,-1 8-7,-2 8-4,0 7-4,-1 8-4,-2 6-5,0 5-9,-1 2-7,-1 5-8,-1 3-2,0 0 4,0 1 5,1 2 4,0-4-7,2-8-17,2-8-19,3-8-17,0-11-3,2-14 13,0-15 13,2-15 14,-1-8 7,0 1 3,-2 0 1,0 0 3</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1"/>
    </inkml:context>
    <inkml:brush xml:id="br0">
      <inkml:brushProperty name="width" value="0.03586" units="cm"/>
      <inkml:brushProperty name="height" value="0.03586" units="cm"/>
    </inkml:brush>
  </inkml:definitions>
  <inkml:trace contextRef="#ctx0" brushRef="#br0">62600 3194 613,'16'-29'63,"-1"7"-4,1 5-4,-1 7-3,1 3-7,0 2-7,-1 2-7,1 2-9,-1 3-7,-1 6-9,-1 4-7,0 5-10,-4 5-2,-5 5 1,-4 4 3,-6 6 1,-3 1-2,-1-4-6,-3-2-7,-1-3-6,-2-4-2,2-3 2,1-5 2,1-3 2,4-4 6,8-2 8,8-4 8,8-2 8,4-3-1,0 0-11,2-2-13,1 0-10,-1-1-6,-3 0 3,-3 0 2,-2 0 3</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1"/>
    </inkml:context>
    <inkml:brush xml:id="br0">
      <inkml:brushProperty name="width" value="0.03408" units="cm"/>
      <inkml:brushProperty name="height" value="0.03408" units="cm"/>
    </inkml:brush>
  </inkml:definitions>
  <inkml:trace contextRef="#ctx0" brushRef="#br0">64750 2550 645,'24'0'85,"3"0"-17,1 0-18,3 0-17,1 0-10,4 0-2,3 0-2,3 0-2,0 0-3,-1 2-3,0 0-3,-1 2-2,-1-1-10,0 1-15,1 0-14,-1 0-15,-4-1-4,-6 0 7,-7-2 5,-6 0 7,-6-1 3,1 0-2,-2 0-2,0 0 0</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4"/>
    </inkml:context>
    <inkml:brush xml:id="br0">
      <inkml:brushProperty name="width" value="0.02952" units="cm"/>
      <inkml:brushProperty name="height" value="0.02952" units="cm"/>
    </inkml:brush>
  </inkml:definitions>
  <inkml:trace contextRef="#ctx0" brushRef="#br0">66550 1750 745,'22'0'87,"-3"2"-20,-3 0-22,-3 2-20,1 0-13,2 3-3,3 2-2,3 2-5,2 1-2,1-1-3,1 1-4,1 0-4,-2-1-4,-2 1-5,-2 0-7,-4 0-5,-3-1-5,-1-1-4,-2-1-3,-2 0-4</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4"/>
    </inkml:context>
    <inkml:brush xml:id="br0">
      <inkml:brushProperty name="width" value="0.0307" units="cm"/>
      <inkml:brushProperty name="height" value="0.0307" units="cm"/>
    </inkml:brush>
  </inkml:definitions>
  <inkml:trace contextRef="#ctx0" brushRef="#br0">64050 3212 716,'30'-21'65,"-1"5"-11,-3 5-10,-1 5-10,-1 2-8,2 2-4,3 0-5,1 2-5,2 0-5,2 0-5,3 0-4,1 0-5,1 0-2,2 0 2,1 0 1,0 0 3,-1 0-5,-3 2-12,-5 0-10,-4 2-12,-4-1-4,-3-1 3,-4 0 1,-5-2 4,-2 1 3,-2 0 6,-2 2 5,-2 0 5</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4"/>
    </inkml:context>
    <inkml:brush xml:id="br0">
      <inkml:brushProperty name="width" value="0.03027" units="cm"/>
      <inkml:brushProperty name="height" value="0.03027" units="cm"/>
    </inkml:brush>
  </inkml:definitions>
  <inkml:trace contextRef="#ctx0" brushRef="#br0">64295 3500 726,'-21'0'2,"3"0"2,4 0 4,5 0 2,3 0 7,4 0 10,4 0 10,4 0 11,3 1-1,3 2-12,3 2-11,4 2-12,2 2-9,4 3-8,4 3-8,5 3-6,0 2-8,-2 1-4,-2 1-5,-1 1-6,-4-2 2,-5-5 6,-5-5 7,-5-5 8,-3-1 1,0 0-1,-2 1-3,0 2-2</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7"/>
    </inkml:context>
    <inkml:brush xml:id="br0">
      <inkml:brushProperty name="width" value="0.04172" units="cm"/>
      <inkml:brushProperty name="height" value="0.04172" units="cm"/>
    </inkml:brush>
  </inkml:definitions>
  <inkml:trace contextRef="#ctx0" brushRef="#br0">69145 1733 527,'7'-9'19,"-1"0"4,-1-1 4,0-1 5,-2-1-1,-2 2-6,-2 1-6,-2 1-6,-2 1-4,-2 2-3,-2 2-3,-1 2-4,-3 1-2,0 2 1,-1 0-1,-1 2-1,-1 1 1,-2 3 1,0 4 0,-1 2 2,0 2 0,-1 1 2,1 1 2,-1 1 0,1 1 2,3 1 0,1 1 1,2 1 1,2 0-1,-1-1 1,0-1-1,0-1 0,2 0 0,3-1-1,2 1 0,4-1 0,1 0-1,0-2-2,0-3-1,0-1-1,3-3-2,6-2-1,5-4 0,7-2 0,3-4-1,3-1-1,1-2-1,3-1-1,0-4-1,2-6-2,1-4-3,1-5-1,-1-3-2,0 0 1,-1-2 0,-1-1 1,-3 1 0,-3 1-2,-5 3 0,-3 2-2,-4 1 2,-1 1 3,-2 1 4,-2 1 4,-2 0 2,-1 1 0,0-1 0,-2 1 1,-1 0 1,0 2 5,-2 3 3,0 1 4,-1 5 8,0 6 13,0 7 11,0 8 12,0 4 1,0 3-9,0 3-11,0 3-10,-1 3-6,-2 2-5,-2 4-3,-2 3-3,0 1-6,-1 0-5,0 0-6,0 0-5,0-1-5,0-2-2,1-2-2,-1-1-3,0-4-3,2-6-4,1-4-5,0-4-5,1-7-1,-2-8 1,0-8 1,-1-8 2,0-5 3,2-3 6,2-3 7,2-2 6,2-2 6,4 3 7,2 2 7,4 1 5,0 3 8,1 1 6,0 3 6,0 1 8,0 2 2,3 2-3,1 3-1,3 1-1,0 2-6,-1 0-7,-1 2-7,0 1-8,-2 0-7,1 2-4,0 0-6,-1 2-6,0 0-5,-2 0-7,-3 0-6,-1 0-6,-1-1-1,0 0 1,0-2 3,0 0 3</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7"/>
    </inkml:context>
    <inkml:brush xml:id="br0">
      <inkml:brushProperty name="width" value="0.04626" units="cm"/>
      <inkml:brushProperty name="height" value="0.04626" units="cm"/>
    </inkml:brush>
  </inkml:definitions>
  <inkml:trace contextRef="#ctx0" brushRef="#br0">71133 987 475,'-1'-15'4,"-1"2"10,0 2 8,-1 3 9,-1 3 8,0 8 6,0 6 7,0 7 7,1 5-2,0 5-9,2 3-10,0 5-9,0 3-7,-2 4-5,-2 4-5,-1 4-6,-3 6-1,0 7 1,-1 9 1,-1 7 1,-2 4-5,0 0-10,-1 0-11,-1 0-10,0-2-7,1-5-2,1-5-3,0-5-3,2-5-2,1-3-2,1-4-2,0-4-1,3-7 3,1-10 8,2-9 8,2-11 9,0-4 5,0 0 1,-2 0 1,0 0 1</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0"/>
    </inkml:context>
    <inkml:brush xml:id="br0">
      <inkml:brushProperty name="width" value="0.05003" units="cm"/>
      <inkml:brushProperty name="height" value="0.05003" units="cm"/>
      <inkml:brushProperty name="color" value="#F2395B"/>
    </inkml:brush>
  </inkml:definitions>
  <inkml:trace contextRef="#ctx0" brushRef="#br0">57279 5361 439,'-8'-14'-6,"2"3"10,1 3 12,1 2 12,0 5 9,2 6 7,0 6 8,2 6 7,-1 2-1,0 1-10,-2-1-9,0 1-11,0 2-5,1 5-2,0 4-1,2 6-3,0 3-1,0 2-1,0 2-1,0 2-2,0 0-2,0-2-5,0-2-5,0-2-3,0 3-4,0 6-3,0 7-3,0 8-2,0-1-7,0-5-12,0-6-12,0-6-12,0-5-4,0-2 4,0-3 3,0-4 4,-1-3 4,0-7 6,-2-5 6,0-6 6</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7"/>
    </inkml:context>
    <inkml:brush xml:id="br0">
      <inkml:brushProperty name="width" value="0.03206" units="cm"/>
      <inkml:brushProperty name="height" value="0.03206" units="cm"/>
    </inkml:brush>
  </inkml:definitions>
  <inkml:trace contextRef="#ctx0" brushRef="#br0">71509 2124 686,'8'-21'68,"0"5"-4,0 5-7,-1 5-5,1 3-11,-2 3-17,-1 4-17,0 2-16,-3 4-8,-2 4 1,-4 3 3,-2 5 1,-2 0 0,0-1-6,1-3-4,-1-1-5,1-3 0,2-1 3,2-2 4,2-2 4,2-2 4,4-1 7,2 0 6,4-2 7,0 0 3,1 0 1,-1 0 1,1 0 0,-2 1 1,-2 3-1,-4 4 0,-2 2 0,-4 3-1,0 3 0,-3 3 0,-2 3 1,-3 0-2,-3 0 0,-5-1-1,-3-1-1,-1-2-2,3-3-2,3-3-2,3-2-3,1-3-4,2-1-5,1-1-6,1 0-5,1-3-2,2-4 2,2-4 1,2-4 3,2-2-6,2 0-9,2 0-11,2 1-11</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8"/>
    </inkml:context>
    <inkml:brush xml:id="br0">
      <inkml:brushProperty name="width" value="0.04351" units="cm"/>
      <inkml:brushProperty name="height" value="0.04351" units="cm"/>
    </inkml:brush>
  </inkml:definitions>
  <inkml:trace contextRef="#ctx0" brushRef="#br0">72791 1960 505,'7'-8'2,"-1"2"3,0 0 3,-2 2 4,-2 2 9,-4 2 14,-3 3 14,-5 4 15,-3 3 0,0 5-13,-1 5-12,-1 5-13,0 3-7,1-1-1,0 0-1,2 1 0,1-1-1,2-1-4,3-1-3,1-1-2,1-2-3,2-3-5,0-3-3,2-3-3,2-2-4,4-2-3,4-3-2,3-1-3,3-2-2,2-4-3,0-2-4,1-3-1,0-4-2,-1-4 3,-1-4 2,-1-3 3,-2-3 1,-2-1 2,-4-1 3,-3-1 2,-1 0 1,0-1 3,0 1 2,0 0 1,-1 1 5,0 3 6,-2 2 5,0 5 6,-1 0 3,0 2 2,0 1 1,0 1 1,1 1 1,2 0-1,2 2-1,2 1 0,1 1-1,1 2-1,1 2-1,2 2 0,-1 1-1,1 0-2,0 0-3,0 0-2,-1 1-2,-1 4-2,-1 2-3,0 3-3,-2 3 0,-1 0 2,0 1 1,-2 1 2,0 2 0,-2 3-3,0 3-3,-2 3-2,-1 1-2,-2-1 2,-2-1-1,-1-1 1,-2-2-4,0-1-7,0-2-8,0-3-7,2-3-6,4-8-3,4-7-3,4-6-4,3-4 4,4 1 9,2-1 10,3 0 8,1 1 8,-1 1 3,-1 0 3,0 2 5,-2 1 0,-1 0-2,-1 2-1,-1 1-1,0 0-4,0 2-3,-1 0-5,1 2-3,-1-1-2,-2 0-1,-2-2-1,-2 0 0</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8"/>
    </inkml:context>
    <inkml:brush xml:id="br0">
      <inkml:brushProperty name="width" value="0.04596" units="cm"/>
      <inkml:brushProperty name="height" value="0.04596" units="cm"/>
    </inkml:brush>
  </inkml:definitions>
  <inkml:trace contextRef="#ctx0" brushRef="#br0">74709 1561 478,'-8'-15'6,"2"4"11,1 3 12,0 3 11,2 3 8,1 5 5,0 6 4,2 4 6,0 6-4,0 9-12,0 7-11,0 8-11,-1 9-9,-1 8-3,0 8-5,-1 10-4,-2 5-8,0 2-13,-1 2-12,-1 3-13,-1-2-8,0-2-2,0-4-3,1-2-2,0-10 1,2-15 3,2-16 5,2-15 3</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9"/>
    </inkml:context>
    <inkml:brush xml:id="br0">
      <inkml:brushProperty name="width" value="0.0383" units="cm"/>
      <inkml:brushProperty name="height" value="0.0383" units="cm"/>
    </inkml:brush>
  </inkml:definitions>
  <inkml:trace contextRef="#ctx0" brushRef="#br0">75750 2580 574,'9'-7'111,"1"2"-24,3 3-26,2 1-24,3 0-13,7 0 0,5-2 0,6 0 0,6 0-5,4 1-8,6 0-7,4 2-10,-3 0-4,-10 0-5,-11 0-2,-11 0-4,-4 0-6,5 0-9,3 0-10,5 0-8</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39"/>
    </inkml:context>
    <inkml:brush xml:id="br0">
      <inkml:brushProperty name="width" value="0.03899" units="cm"/>
      <inkml:brushProperty name="height" value="0.03899" units="cm"/>
    </inkml:brush>
  </inkml:definitions>
  <inkml:trace contextRef="#ctx0" brushRef="#br0">76470 1728 564,'-15'-1'0,"4"0"0,3-2 0,3 0 0,1 1 10,2 4 20,0 4 21,2 4 20,-1 4 3,0 7-14,-2 5-16,0 7-14,-1 6-9,-2 8-3,0 7-3,-1 9-4,-2 4-11,-2 1-17,-2 0-20,-1 2-17,-1-5-6,3-11 6,1-10 7,2-11 7,2-8 4,1-2-1,0-3-1,2-2 0</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0"/>
    </inkml:context>
    <inkml:brush xml:id="br0">
      <inkml:brushProperty name="width" value="0.04143" units="cm"/>
      <inkml:brushProperty name="height" value="0.04143" units="cm"/>
    </inkml:brush>
  </inkml:definitions>
  <inkml:trace contextRef="#ctx0" brushRef="#br0">79312 1950 531,'7'16'150,"-1"1"-35,0 1-34,-2 1-35,0 3-20,0 3-5,0 4-5,0 5-6,-1 1-6,-2 2-9,-2 1-7,-2 0-8,-3 1-4,-2 0 4,-3 1 1,-3-1 3,-1-2-3,-1-4-9,1-4-9,-1-3-8</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0"/>
    </inkml:context>
    <inkml:brush xml:id="br0">
      <inkml:brushProperty name="width" value="0.03356" units="cm"/>
      <inkml:brushProperty name="height" value="0.03356" units="cm"/>
    </inkml:brush>
  </inkml:definitions>
  <inkml:trace contextRef="#ctx0" brushRef="#br0">79600 2562 655,'21'-8'44,"-3"2"-2,-5 1 0,-3 1-1,-1 0-3,2 0-3,2 0-5,1 0-2,2 0-7,1 0-6,1 0-7,1 1-7,0-1-9,-3 2-9,-1 0-9,-2 2-9,-2 0-8,-1 0-8,-1 0-6,0 0-7</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1"/>
    </inkml:context>
    <inkml:brush xml:id="br0">
      <inkml:brushProperty name="width" value="0.04819" units="cm"/>
      <inkml:brushProperty name="height" value="0.04819" units="cm"/>
    </inkml:brush>
  </inkml:definitions>
  <inkml:trace contextRef="#ctx0" brushRef="#br0">80425 1136 456,'-7'-15'8,"1"2"17,0 3 16,2 1 16,0 4 6,2 6-6,0 6-6,2 6-5,0 4-6,0 3-6,0 3-6,0 3-7,-1 4-3,0 6-1,-2 6-3,0 6-1,-2 3-4,0-2-8,-1 0-6,-1-2-7,-1 0-3,2 2 1,1 1 1,0 0 2,0-1-1,0-2-2,-1-4-1,-1-2-2,0-5-5,2-6-7,2-5-7,2-6-7,1-9-3,2-11 3,0-10 1,2-11 1,1-6 5,6-1 6,2-1 6,5 0 6,2-2 8,1 1 9,1 0 10,1-1 8,-1 4 5,-3 7 0,-3 7-1,-2 7 1,-4 5 2,-1 6 4,-2 4 6,-2 5 5,-2 2-3,-1 0-8,0-2-10,-1-1-9,2-3-10,7-4-11,7-6-12,8-4-10,1-4-4,0-4 5,-1-2 6,-1-3 4,1-2 3,1-1-2,3-1-1,1-1 0,-1 2 1,-5 3 7,-5 4 5,-5 4 6,-3 5 16,-2 3 27,-2 4 27,-2 3 26,-2 5 4,-1 2-20,0 3-20,-2 3-21,0 3-13,0 3-6,0 3-5,0 3-6,1 0-3,0-3 0,2-3 1,0-3 1,2-2-5,2-1-10,2-1-10,2-1-11,1-2-2,3-4 3,1-4 3,3-4 3,2-6 4,3-6 2,3-7 5,3-7 2,0-4 2,-1 1 0,-3 0-1,-1-1 0,-3 1 3,-3 1 7,-3 1 5,-3 1 7,-3 2 5,-2 1 2,-4 3 4,-2 1 3,-4 2 1,0 3-1,-3 1-2,-2 2 1,-2 2-4,-4 0-4,-2 2-4,-3 1-4,-4 1-7,-5 2-7,-5 2-8,-4 2-7,-6 3-10,-5 7-13,-4 6-11,-5 5-13,2 2-1,10-5 8,10-3 8,9-4 8</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5"/>
    </inkml:context>
    <inkml:brush xml:id="br0">
      <inkml:brushProperty name="width" value="0.03173" units="cm"/>
      <inkml:brushProperty name="height" value="0.03173" units="cm"/>
    </inkml:brush>
  </inkml:definitions>
  <inkml:trace contextRef="#ctx0" brushRef="#br0">33250 9731 693,'16'0'48,"-1"-2"-8,1-1-8,0 0-8,2-1-5,6 1 1,7-1-1,5 0 1,1 0-3,-6 2-2,-4 0-4,-5 2-4,-4 1-2,-4 4-1,-5 2-3,-3 3-2,-4 4-4,-4 5-6,-4 5-6,-3 5-6,-5 1-1,-2-2 3,-3-1 3,-3-3 3,-1-2 4,-1-1 3,1-3 5,-1-1 4,2-3 3,1-1 1,3-2 1,1-2 2,6-3 4,10-4 4,10-4 6,10-4 5,4-2-1,1 2-4,-1 1-7,1 1-4,-1 0-6,-2 2-3,0 0-5,0 2-3,-2 0-6,1 2-4,-1 0-6,1 2-5,-1-1-4,-1-1-3,-1 0-4,-1-2-2,-1 0 1,-2-2 3,-3 0 5,-1-1 3,-2-2 4,0 2 4,-2-1 3,0 0 3</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6"/>
    </inkml:context>
    <inkml:brush xml:id="br0">
      <inkml:brushProperty name="width" value="0.03675" units="cm"/>
      <inkml:brushProperty name="height" value="0.03675" units="cm"/>
    </inkml:brush>
  </inkml:definitions>
  <inkml:trace contextRef="#ctx0" brushRef="#br0">32940 8954 598,'-8'-22'0,"2"4"0,1 5 0,0 3 0,1 1 1,-2-2 2,0-2 1,-1-1 2,-2-2 3,-4 1 4,-2-1 4,-3 0 4,-2 3 1,1 3-1,-1 4-1,1 4-2,-3 3-2,-1 4 0,-4 2-2,-3 3-2,-1 5 0,-1 4-1,1 5 0,-1 5-1,0 3 0,-2 2 0,-3 2 1,-1 3-1,0 1 1,0 2-1,1 2 1,2 2-2,1 2 1,3 2 0,3 2 1,3 1-1,4 1 0,5-4-3,4-3-3,6-2-4,4-3-1,4-4-2,4-2-1,4-3-2,5-4-1,7-5-1,7-5 0,7-5-1,6-5-1,6-4-1,6-6-3,5-4 0,4-7-1,2-7 1,0-9 3,1-7 1,-1-5-1,-5 0 0,-3-2-3,-4 0-1,-4-2 0,-4 1 3,-4 0 1,-4 0 2,-5 1 1,-7 2 2,-7 2 0,-6 2 1,-6 0 2,-3-1-1,-2-1 0,-4 0 1,-2 0 0,-5 1 1,-4 3 0,-4 2 1,-1 3 0,-1 5-2,1 5-1,-1 5-2,0 4-3,-1 4-4,-1 4-4,-1 4-4,2 3-2,5 2-1,4 2-2,6 1-1</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0"/>
    </inkml:context>
    <inkml:brush xml:id="br0">
      <inkml:brushProperty name="width" value="0.04196" units="cm"/>
      <inkml:brushProperty name="height" value="0.04196" units="cm"/>
      <inkml:brushProperty name="color" value="#F2395B"/>
    </inkml:brush>
  </inkml:definitions>
  <inkml:trace contextRef="#ctx0" brushRef="#br0">57250 5059 524,'2'-22'19,"4"3"9,4 3 9,3 3 8,3 2 2,0 2-5,-1 2-6,1 3-6,0 0-3,1 2-4,1 0-3,1 2-3,1 0-1,-1 0-1,1 0-1,-1 0 0,0 0-2,-3 0-3,-1 0-2,-2 0-2,-2 1-2,-1 2-1,0 2 0,-2 2-1,-1 1-1,-2 3 0,-3 2-1,0 1 0,-4 3 1,0 1 0,-3 3 0,-2 2 1,-2 0 0,-4 2 0,-2 1 1,-3 1 0,-4 2-7,-5 5-12,-4 3-13,-6 4-12,0 0-8,6-4-1,4-4-2,5-4-2,4-4 2,2-5 4,4-5 4,3-4 5</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6"/>
    </inkml:context>
    <inkml:brush xml:id="br0">
      <inkml:brushProperty name="width" value="0.02821" units="cm"/>
      <inkml:brushProperty name="height" value="0.02821" units="cm"/>
    </inkml:brush>
  </inkml:definitions>
  <inkml:trace contextRef="#ctx0" brushRef="#br0">37700 8597 779,'8'-7'-15,"0"2"0,-1 2 1,1 2 2,1 1 3,4 0 9,2 0 8,3 0 9,3-1 7,5 0 9,3-2 8,4 0 8,1-1-2,-1 1-12,-3-1-13,-2 0-12,-2 0-12,-3 2-7,-3 0-10,-3 2-9,-3 1-3,-4 4-1,-4 2 2,-4 3 0,-5 3 1,-4 3-2,-6 3 0,-3 3 0,-3-1 2,4-5 6,3-5 6,3-4 5</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6"/>
    </inkml:context>
    <inkml:brush xml:id="br0">
      <inkml:brushProperty name="width" value="0.03139" units="cm"/>
      <inkml:brushProperty name="height" value="0.03139" units="cm"/>
    </inkml:brush>
  </inkml:definitions>
  <inkml:trace contextRef="#ctx0" brushRef="#br0">37984 9300 700,'-15'7'5,"2"-1"8,3 0 8,1-2 10,2 1 3,4 2 1,2 2-2,4 2 1,0 0-4,0 1-6,-2 0-6,0 0-6,-1 0-5,0 3-5,0 1-4,0 3-5,-1-1-2,-2-1 1,-2-2 1,-2-2-1,-1-3-1,1-1-4,-1-2-5,0-2-4,0-3-2,0-4 2,0-4 1,1-4 2,0-1 3,2 1 5,2 0 5,2 2 5,0 2 9,-2 2 13,-2 4 15,-2 2 13,1 1-11,2-4-39,4-2-37,3-3-37,0-2-10,1 2 19,0 0 18,0 2 20</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8"/>
    </inkml:context>
    <inkml:brush xml:id="br0">
      <inkml:brushProperty name="width" value="0.03561" units="cm"/>
      <inkml:brushProperty name="height" value="0.03561" units="cm"/>
    </inkml:brush>
  </inkml:definitions>
  <inkml:trace contextRef="#ctx0" brushRef="#br0">37585 9300 617,'15'0'57,"-1"0"-13,-1 0-14,0 0-13,-2 0-7,1 0-3,0 0-1,0 0-2,-1 1-1,-1 4 0,-1 2 0,0 3 0,-2 2 0,-1 0 0,0 0 0,-2-1 1,-1 1-1,0 0-1,-1 0-1,-2-1 0,-1 0-1,-2 0 1,-2-2 1,-1 0 1,-2-2-2,0-1-3,0-1-3,0 0-4,0-1-2,-2 2-1,0 0 1,-1 1-2,-1 1 1,1-2 0,-1-1 1,0 0 0,0-2 1,1 0 0,-1-2 0,0 0 1,1-2-1,0 0-4,2-2-2,1 0-4,0 0 0,0 2 4,0 2 2,1 2 4,-1 1 3,0 2 4,0 0 4,0 1 3,0 1 5,-2 0 3,0 0 3,-1 0 5,0-1 0,1-1 0,0 0-2,2-2 0,0 1 2,0 0 5,0 1 4,1 2 5,0 0 0,2-1-6,2 1-5,2 0-6,1 1-3,2 1 0,0 3-1,2 2-1,0 2 0,2 1-2,0 3-1,1 1-2,1 3-2,-2 1-2,-1 2-3,0 3-2,-2 0 0,-1-2 1,0 0 2,-1-1 1,-2-2-2,-1-3-9,0-3-7,-1-3-8,-1-4-8,0-6-7,0-6-8,0-6-7,2-8 1,2-8 7,3-8 9,4-10 8,2-3 6,1 0 4,3 1 2,2 2 4,2 2 5,1 3 4,3 5 5,1 4 6,2 2 4,-1 2 6,1 3 5,-1 1 5,1 3 3,1 1 2,1 2 0,1 2 1,0 3-1,-1 1-1,-1 2-1,-1 2-2,-2 1-3,-1 0-3,-3 0-4,-1 0-5,-2 2-2,-1 4-3,-1 3-2,0 5-3,-3 2-1,-3 1 0,-2 1 0,-4 2 0,-2 0-1,-2 1-1,-2 0-2,-1 3-2,-4-1-2,-4 1-3,-4-1-2,-3 1-2,-2-3-1,-1-1 0,1-4-1,-1-3 1,2-2-1,1-3 1,2-1-1,3-2 1,1-4-1,0-6 2,2-5 1,1-7 0,2-4 1,4-3 0,4-3 0,4-3 0,4 0 1,2 3 2,3 3 4,4 3 1,0 3 4,-1 3 2,-1 3 4,-1 3 3,-1 3 2,-2 4 1,-2 4 0,-2 4 0,-4 3 0,-5 5-1,-4 4 0,-5 3-2,-2 3-2,1-1-2,1 1-2,0-1-4,5-5-6,6-12-12,8-12-11,6-12-12,4-5-3,1-1 3,2 1 3,0-1 4,1 1 5,3-1 5,1 1 6,3-1 6,-2 3 5,-3 5 7,-5 5 7,-3 5 6,-3 2 6,-1 2 4,0 0 5,-2 2 4,0 2 3,0 4 5,0 3 3,-1 5 4,0 3-3,-2 1-9,-2 3-9,-2 1-9,-1 1-7,0-1-5,0-1-5,0-1-5,0-1-5,2-2-6,0-3-6,2-1-5,2-8-7,4-12-5,3-13-6,5-13-6,0-3 2,-3 7 8,-3 8 10,-2 6 8</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8"/>
    </inkml:context>
    <inkml:brush xml:id="br0">
      <inkml:brushProperty name="width" value="0.0423" units="cm"/>
      <inkml:brushProperty name="height" value="0.0423" units="cm"/>
    </inkml:brush>
  </inkml:definitions>
  <inkml:trace contextRef="#ctx0" brushRef="#br0">40250 9238 520,'13'-29'0,"-3"5"0,-4 5 0,-4 5 0,-2 3 5,2 2 13,0 2 12,2 2 11,0 3 6,0 4 0,-1 4-1,1 4 0,-1 5-3,0 7-7,-1 7-6,-2 7-7,0 6-4,2 6-3,0 5-1,2 7-3,-1 8-6,0 13-13,-2 11-10,0 12-13,-1 4-7,0-3-4,0-3-4,0-2-5,0-10 1,0-12 5,0-15 4,0-13 5,-1-9 3,0-7 0,-2-6 2,0-5 0</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8"/>
    </inkml:context>
    <inkml:brush xml:id="br0">
      <inkml:brushProperty name="width" value="0.03946" units="cm"/>
      <inkml:brushProperty name="height" value="0.03946" units="cm"/>
    </inkml:brush>
  </inkml:definitions>
  <inkml:trace contextRef="#ctx0" brushRef="#br0">41350 8994 557,'2'-15'0,"4"2"0,3 3 0,5 1 0,3 1 5,3 0 9,3 0 10,3 1 10,1 0-1,1 2-8,-1 2-11,1 2-9,-3 1-5,-2 0-3,-3 0-1,-3 0-2,-3 2-3,-4 4-7,-4 4-6,-4 3-6,-5 4-3,-6 1 1,-6 3 1,-5 2 1,-3-2 3,1-3 6,1-5 5,1-3 5,0-3 5,1 0 2,-1-2 2,1 0 3,1-2 3,2-1 6,4 0 6,3-2 6,2 1 1,0 0 1,2 2-1,1 0-1,0 2 2,2 2 5,0 2 3,2 1 5,0 3-1,0 2-3,0 1-5,0 3-3,0 2-3,0 3-2,0 3-1,0 3-1,-1 2-3,0 2-3,-2 2-3,0 3-3,-1-2-3,0 0-3,0-3-2,0-2-3,1-3-8,0-3-13,2-5-15,1-3-13,0-6-7,0-6 0,0-8 0,0-6-1,0-5 5,0 0 11,0-1 10,0-1 11</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8"/>
    </inkml:context>
    <inkml:brush xml:id="br0">
      <inkml:brushProperty name="width" value="0.03473" units="cm"/>
      <inkml:brushProperty name="height" value="0.03473" units="cm"/>
    </inkml:brush>
  </inkml:definitions>
  <inkml:trace contextRef="#ctx0" brushRef="#br0">41714 9975 633,'30'-29'2,"-3"5"4,-4 5 3,-2 5 5,-2 3 4,-1 2 5,-1 3 4,0 1 6,-3 1 1,-1 2-3,-3 0-2,0 2-3,-3 2-2,-1 4-3,-1 4-3,0 3-3,-2 4-3,-2 3-2,-2 3-3,-2 3-2,-3 2-3,-4 3-2,-3 1-2,-5 2-3,-2 1-4,1-2-6,-1 0-4,1-1-7,0-3-1,1-5 2,1-5 1,1-5 3,1-5-3,1-6-7,0-6-7,2-6-7,2-2 1,2 1 7,4 0 8,3 2 8,0 0 5,0-2 1,-2 0 3,0-1 3</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9"/>
    </inkml:context>
    <inkml:brush xml:id="br0">
      <inkml:brushProperty name="width" value="0.03129" units="cm"/>
      <inkml:brushProperty name="height" value="0.03129" units="cm"/>
    </inkml:brush>
  </inkml:definitions>
  <inkml:trace contextRef="#ctx0" brushRef="#br0">41700 10478 703,'1'-15'0,"4"2"0,2 3 0,3 1 0,2 2 3,0 0 6,-1 2 7,1 1 6,1 0 5,0 2 4,1 0 5,1 2 5,1 1-3,1 4-8,1 2-9,1 3-8,1 3-7,-1 1-3,1 3-3,0 2-4,-1-1-1,1 0 1,-1 0 1,1-2 1</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9"/>
    </inkml:context>
    <inkml:brush xml:id="br0">
      <inkml:brushProperty name="width" value="0.03594" units="cm"/>
      <inkml:brushProperty name="height" value="0.03594" units="cm"/>
    </inkml:brush>
  </inkml:definitions>
  <inkml:trace contextRef="#ctx0" brushRef="#br0">42913 8127 612,'15'-6'71,"-1"2"-22,-1 4-22,0 3-22,-3 5-14,-4 9-3,-4 9-6,-4 9-4,-5 4-3,-4 2-4,-5 0-3,-5 2-3,-2-3 2,1-6 7,1-5 7,1-7 6,2-4 5,2-5 2,4-3 3,3-4 3,4-3 5,6-2 11,6-2 10,6-2 10,4-2 2,3-2-8,3-2-6,3-1-6,0-1-5,-2 0-2,-1 2-1,-2 1-1,-3 1-3,-1 2-1,-3 2-3,-1 2-3,-4 4 4,-4 7 11,-6 8 10,-4 6 10,-4 2 4,-2 0-6,-1-1-5,-3 0-4,-3 1-3,-5 8-3,-5 7-1,-5 6-2,-1 4-4,0 0-5,1 0-5,1 0-5,-2 4-6,-6 9-6,-6 9-4,-6 9-6,1-2-3,6-12-2,8-11-2,6-12-2,5-9 0,3-6 0,3-5 0,3-6 0</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49"/>
    </inkml:context>
    <inkml:brush xml:id="br0">
      <inkml:brushProperty name="width" value="0.03358" units="cm"/>
      <inkml:brushProperty name="height" value="0.03358" units="cm"/>
    </inkml:brush>
  </inkml:definitions>
  <inkml:trace contextRef="#ctx0" brushRef="#br0">43500 10216 655,'8'-7'0,"0"2"0,-1 2 0,1 2 0,0 2 10,2 4 20,0 2 20,1 3 21,1 2 0,0 2-17,-1 0-18,1 1-17,-1 0-15,-1-1-12,0-1-11,-2-1-10,0-2-7,2-2 0,0-4 0,1-2-1,0-2 2,-1 0 4,0 0 3,-2 0 3,-1-2 2,0 0-2,-2-3-1,0-2-1</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0"/>
    </inkml:context>
    <inkml:brush xml:id="br0">
      <inkml:brushProperty name="width" value="0.03853" units="cm"/>
      <inkml:brushProperty name="height" value="0.03853" units="cm"/>
    </inkml:brush>
  </inkml:definitions>
  <inkml:trace contextRef="#ctx0" brushRef="#br0">43972 10250 570,'6'14'69,"-1"-1"-19,-2-2-18,-2-2-19,0-2-10,2-2-3,2-3-4,2 0-3,2-3-4,3-1-3,4 0-4,2-1-4,1-1-2,1 0 0,-1 0 1,1 0 0,-1 0 2,-3 0 4,-1 0 4,-2 0 5,-5 2 7,-5 4 11,-6 4 10,-5 4 11,-6 2 2,-2 1-4,-3 2-6,-3 0-4,-3 1-3,-1-1-1,-2 1-1,-2-1-1,-2 1-1,-1 2-1,-1 0-2,-1 1-1,1 0 2,2-1 5,1-1 5,3-1 5,2-1 3,3-1 0,3 0-1,3-2 0,6-1-4,10-3-7,10-1-7,10-2-7,6-2-6,6-2-5,5-2-3,5-2-5,2 0-4,0 2-5,0 2-5,0 2-6,-1 1-1,-2 0 1,-2 0 2,-1 0 1,-5 0 0,-6 0-1,-5 0-3,-6 0-1</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1"/>
    </inkml:context>
    <inkml:brush xml:id="br0">
      <inkml:brushProperty name="width" value="0.04818" units="cm"/>
      <inkml:brushProperty name="height" value="0.04818" units="cm"/>
      <inkml:brushProperty name="color" value="#F2395B"/>
    </inkml:brush>
  </inkml:definitions>
  <inkml:trace contextRef="#ctx0" brushRef="#br0">59150 6250 456,'6'15'179,"-1"-1"-42,-2-1-43,-2 0-42,-1-1-25,0 1-5,0 1-6,0 2-5,1 0-6,0 4-6,2 4-6,0 2-7,0-1-4,0-4-2,-2-3-3,0-4-2,-1-3-3,0 1-3,0 0-5,0 0-3</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3"/>
    </inkml:context>
    <inkml:brush xml:id="br0">
      <inkml:brushProperty name="width" value="0.03895" units="cm"/>
      <inkml:brushProperty name="height" value="0.03895" units="cm"/>
    </inkml:brush>
  </inkml:definitions>
  <inkml:trace contextRef="#ctx0" brushRef="#br0">54105 8923 564,'8'-22'-1,"-2"3"-3,-1 3-2,0 3-2,-3 5 7,-4 6 20,-4 7 18,-4 8 19,-3 5 3,-1 5-12,-3 5-12,-1 5-12,-3 1-8,0 0 0,-1-1-3,-1-1-1,1-2-2,1-2-3,3-2-3,1-1-3,2-3-1,2-1 0,3-3 1,1-1 0,4-2-2,6-1-4,6-1-4,6 0-5,5-5-1,8-6-2,7-8 0,7-6-1,4-6 0,0-3 0,2-5-1,0-3 0,-1-1 2,-3 1 4,-6 3 5,-2 2 5,-5 2 1,-3 2 2,-5 5 0,-3 1 0,-4 3 4,-3 1 5,-2 0 5,-4 2 5,-3 3 7,-2 6 8,-3 6 8,-4 6 9,0 4-2,1 1-10,0 3-10,2 1-11,0 1-6,0-1-4,0-1-4,0-1-2,1-1-3,0-1 0,2-1 0,0 0 0,3-3-1,2-3 0,4-3-2,2-2-1,2-3-1,3-3 1,2 0-1,2-3 0,1-3 1,1-2-1,0-3 1,3-3-1,-1-4 1,1-2 0,-1-3 0,1-2 1,-2-3 1,-3 1 0,-3-1 1,-3 1 1,-3 0-1,-2 3 1,-4 2-1,-2 1 0,-5 2 0,-2 3 2,-5 1 2,-4 3 1,-3 1-1,-3 2-4,-3 2-5,-3 2-4,-1 4-1,-1 4 0,1 5 0,0 6 2,0 2-5,1 3-10,0 1-8,3 3-10,1-2-3,6-3 5,5-4 4,5-4 5</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3"/>
    </inkml:context>
    <inkml:brush xml:id="br0">
      <inkml:brushProperty name="width" value="0.03298" units="cm"/>
      <inkml:brushProperty name="height" value="0.03298" units="cm"/>
    </inkml:brush>
  </inkml:definitions>
  <inkml:trace contextRef="#ctx0" brushRef="#br0">56561 9800 667,'16'0'3,"0"2"7,-1 0 6,1 2 6,-2 1 8,-1 1 7,-2 3 8,-2 2 8,-2 1-4,-2 1-13,-3 2-14,0 0-14,-6 2-7,-4 3-1,-7 3 0,-5 3 1,-5 0-5,0-1-7,-1-3-7,0-1-8,-1-3 0,3-1 3,1-3 5,3-1 5,2-3 5,2-2 8,4-4 8,3-2 7,4-2 3,6 0-1,6 0-1,6 0-1,5-2-1,5 0-2,5-3-1,4-2-1,4-1-6,-1 0-10,0 1-11,0-1-10,1 0-6,-1 0-4,0 0-3,0 0-3,-3 2 1,-7 1 5,-7 2 4,-6 2 4,-4 0 4,1-2 2,1-2 2,2-2 1</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3"/>
    </inkml:context>
    <inkml:brush xml:id="br0">
      <inkml:brushProperty name="width" value="0.03211" units="cm"/>
      <inkml:brushProperty name="height" value="0.03211" units="cm"/>
    </inkml:brush>
  </inkml:definitions>
  <inkml:trace contextRef="#ctx0" brushRef="#br0">58050 9377 685,'23'-14'77,"-1"3"-13,-1 3-13,-1 2-14,1 2-8,5-1-6,3-2-6,5 0-5,1 1-8,0 1-9,0 2-9,0 2-10,-1 1-7,-3 0-5,-3 0-3,-3 0-5</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3"/>
    </inkml:context>
    <inkml:brush xml:id="br0">
      <inkml:brushProperty name="width" value="0.04186" units="cm"/>
      <inkml:brushProperty name="height" value="0.04186" units="cm"/>
    </inkml:brush>
  </inkml:definitions>
  <inkml:trace contextRef="#ctx0" brushRef="#br0">58623 8380 525,'-16'-1'6,"2"0"14,1-2 11,1 0 14,1 2 6,3 6 2,1 6 1,2 6 1,2 6-5,0 8-9,2 8-11,0 8-9,1 6-9,-2 4-6,0 3-8,-1 5-6,-2 4-11,0 8-15,-2 7-16,0 6-15,0-5-6,1-18 4,0-17 5,2-17 4</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4"/>
    </inkml:context>
    <inkml:brush xml:id="br0">
      <inkml:brushProperty name="width" value="0.04154" units="cm"/>
      <inkml:brushProperty name="height" value="0.04154" units="cm"/>
    </inkml:brush>
  </inkml:definitions>
  <inkml:trace contextRef="#ctx0" brushRef="#br0">61629 8150 529,'-7'24'153,"2"1"-36,2 1-37,2 1-37,1 1-21,0 2-5,0 2-6,0 3-5,0 1-2,0 2 1,0 2 1,0 2 1,-1-1-9,-2-2-17,-2-3-19,-1-3-17,-1-5-9,1-4 4,0-5 1,2-4 4</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5"/>
    </inkml:context>
    <inkml:brush xml:id="br0">
      <inkml:brushProperty name="width" value="0.0359" units="cm"/>
      <inkml:brushProperty name="height" value="0.0359" units="cm"/>
    </inkml:brush>
  </inkml:definitions>
  <inkml:trace contextRef="#ctx0" brushRef="#br0">61800 8993 612,'8'-15'51,"0"3"-4,-1 1-3,1 2-3,1 2-4,2-1-3,1 0-5,3 0-2,1 2-5,1 1-2,1 2-4,1 2-3,0 1-6,-3 0-9,-1 0-9,-2 0-9,-2 0-12,1 0-17,0 0-17,0 0-17</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5"/>
    </inkml:context>
    <inkml:brush xml:id="br0">
      <inkml:brushProperty name="width" value="0.04706" units="cm"/>
      <inkml:brushProperty name="height" value="0.04706" units="cm"/>
    </inkml:brush>
  </inkml:definitions>
  <inkml:trace contextRef="#ctx0" brushRef="#br0">62509 7777 467,'0'-10'13,"0"10"28,0 12 25,0 10 28,0 7 3,0 4-18,0 4-20,0 4-18,-1 4-16,0 4-10,-2 4-12,0 4-12,-2 0-7,0-1-6,-1-2-5,-1-2-5,-2-3-4,0-3-2,-1-2-4,-1-4-3,0-3 2,0-5 6,2-6 5,1-3 5</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5"/>
    </inkml:context>
    <inkml:brush xml:id="br0">
      <inkml:brushProperty name="width" value="0.03568" units="cm"/>
      <inkml:brushProperty name="height" value="0.03568" units="cm"/>
    </inkml:brush>
  </inkml:definitions>
  <inkml:trace contextRef="#ctx0" brushRef="#br0">62650 9440 616,'50'-49'42,"-8"13"-3,-9 10-2,-9 13-3,-6 6-2,-1 2 0,-3 2-1,-1 2 0,-2 3-4,-2 4-5,-3 3-6,-1 5-6,-2 3-2,-2 1-1,-2 3-2,-2 1 1,-2 2-3,-3 1-2,-4 1-2,-2 0-2,0 0-3,1-5 1,2-3-1,2-5-1,7-3-4,12-4-7,12-4-9,11-4-7,6-3-2,-2-2 3,0-2 4,-1-1 3,-5-2-1,-6 2-6,-7 1-6,-6 1-7</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5"/>
    </inkml:context>
    <inkml:brush xml:id="br0">
      <inkml:brushProperty name="width" value="0.0381" units="cm"/>
      <inkml:brushProperty name="height" value="0.0381" units="cm"/>
    </inkml:brush>
  </inkml:definitions>
  <inkml:trace contextRef="#ctx0" brushRef="#br0">64721 8492 577,'-8'-3'111,"2"8"-20,1 9-21,0 10-22,1 4-13,-2 2-7,0 2-8,-1 3-7,-1-1-7,0 0-6,1-1-5,-1-1-6,0-2-6,2-4-9,1-2-7,0-2-8,3-6-3,2-3 1,4-6 1,2-4 2,2-4 3,2-1 6,0 0 7,1-1 5,1-2 2,0 0-1,-1-1-3,1-2-1</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6"/>
    </inkml:context>
    <inkml:brush xml:id="br0">
      <inkml:brushProperty name="width" value="0.04163" units="cm"/>
      <inkml:brushProperty name="height" value="0.04163" units="cm"/>
    </inkml:brush>
  </inkml:definitions>
  <inkml:trace contextRef="#ctx0" brushRef="#br0">65185 8775 528,'7'-9'1,"-2"-3"3,-2-4 2,-2-2 3,-2 0 4,-2 3 7,-2 3 6,-2 3 6,0 2 4,-1 2 2,0 2 1,0 2 2,0 4-1,-2 6-3,0 5-2,-1 7-4,1 2-7,2-1-9,4-1-11,3-1-9,1-1-7,0-3-4,0-1-5,0-2-4,1-3-3,3-1-3,4-2-2,2-2-2,2-2-1,0-2 2,-1-2 1,1-2 2,-1-2 3,-1-2 5,0-2 3,-2-1 4,-1-2 6,-2 2 5,-3 1 5,0 1 6,-2 2 13,0 6 19,0 4 20,0 5 19,0 4 2,0 0-18,0 1-17,0 1-16,0 3-11,0 5-3,0 5-4,0 5-4,-2 1-2,0 0-3,-3-1-1,-2-1-3,-1 0-2,0 1-4,1 0-2,-1 2-4,-1-1-2,0-1-1,-1-3-1,-1-2-1,0-2 0,0-3 2,2-3 0,1-2 2,-1-4 1,0-3 0,-1-3 0,-1-2 1,0-8 4,2-8 6,2-11 6,3-9 7,2-7 1,5-2-6,6-4-3,4-2-5,4-1-3,1 1-1,3 3 0,1 2 0,-1 5 0,-3 8 1,-5 7 2,-3 8 2,-2 4-6,-2-1-15,-1-2-15,0 0-14</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2"/>
    </inkml:context>
    <inkml:brush xml:id="br0">
      <inkml:brushProperty name="width" value="0.04597" units="cm"/>
      <inkml:brushProperty name="height" value="0.04597" units="cm"/>
      <inkml:brushProperty name="color" value="#F2395B"/>
    </inkml:brush>
  </inkml:definitions>
  <inkml:trace contextRef="#ctx0" brushRef="#br0">52480 8953 478,'-27'-2'9,"9"0"16,8-3 17,10-2 17,7 0 3,5 0-10,7 2-11,6 1-10,6-1-6,10-2-1,9-2-1,8-1-2,3-2-1,-1 2-3,-2 1-2,-2 1-3,0 1-1,1 2-1,3 2-2,2 2-1,2 1-2,1 0-3,3 0-2,1 0-4,3 0-2,1 0-1,3 0-3,1 0-1,2 0-1,-1 2-1,0 0-1,1 2 0,-2-1 0,0-3 0,-1 0 0,-1-3 0,-2-2 0,-5 0 0,-3-1-1,-4-2-1,-5 1-1,-5 1 0,-4 0-1,-6 2-1,-5 0 1,-5 0-1,-7 0 1,-5 0 1,-7 0-3,-6 1-5,-8-1-5,-6 0-5,-3 0 1,0 2 5,2 0 6,1 2 6,-1 0 4,0 0 0,-1 0 2,-1 0 1</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6"/>
    </inkml:context>
    <inkml:brush xml:id="br0">
      <inkml:brushProperty name="width" value="0.03679" units="cm"/>
      <inkml:brushProperty name="height" value="0.03679" units="cm"/>
    </inkml:brush>
  </inkml:definitions>
  <inkml:trace contextRef="#ctx0" brushRef="#br0">66342 8100 598,'8'8'1,"2"0"4,0-1 3,1 1 3,1 1 7,2 2 9,0 2 11,1 1 9,1 4 2,-1 3-6,1 5-6,-1 3-5,-1 3-6,-4 2-4,-4 3-5,-4 1-5,-4 1-5,-2 0-5,-4 0-6,-2 0-5,-4 1-7,-7 0-8,-5 2-7,-7 1-8,0-4-2,2-6 5,3-7 5,3-7 4,3-4 0,3-1-6,3-1-7,3 0-5</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7"/>
    </inkml:context>
    <inkml:brush xml:id="br0">
      <inkml:brushProperty name="width" value="0.03595" units="cm"/>
      <inkml:brushProperty name="height" value="0.03595" units="cm"/>
    </inkml:brush>
  </inkml:definitions>
  <inkml:trace contextRef="#ctx0" brushRef="#br0">67850 8846 611,'60'-8'133,"-5"2"-32,-4 1-32,-6 1-32,-2 0-18,1 0-5,-2 0-4,2 1-5,-2-1-6,0 2-10,-2 0-10,0 2-10,-2 0-2,-4 2 3,-2 0 3,-3 2 4,-4-1-3,-5-1-11,-5 0-10,-4-2-12</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9:59"/>
    </inkml:context>
    <inkml:brush xml:id="br0">
      <inkml:brushProperty name="width" value="0.0321" units="cm"/>
      <inkml:brushProperty name="height" value="0.0321" units="cm"/>
    </inkml:brush>
  </inkml:definitions>
  <inkml:trace contextRef="#ctx0" brushRef="#br0">84672 2200 685,'-15'1'69,"0"2"-14,2 2-14,1 2-14,0 2-9,1 3-2,-1 3-3,0 3-3,0 2-1,1 1 1,-1 1 1,0 1 0,2 1-1,3-1-3,2 1-2,4-1-3,2-1-8,2-1-17,2-2-16,2-3-16,3-2-5,7-4 3,5-5 5,7-2 3,-1-5 7,-4 0 10,-5-3 9,-4-2 9</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00"/>
    </inkml:context>
    <inkml:brush xml:id="br0">
      <inkml:brushProperty name="width" value="0.03594" units="cm"/>
      <inkml:brushProperty name="height" value="0.03594" units="cm"/>
    </inkml:brush>
  </inkml:definitions>
  <inkml:trace contextRef="#ctx0" brushRef="#br0">85585 2197 612,'-2'-21'6,"0"7"6,-3 5 5,-2 6 5,-1 3 3,-2 2 2,0 0 3,-1 2 1,0 0-1,0 2-8,2 0-6,1 1-6,1 2-8,4 2-9,3 2-8,2 1-10,4 0-3,4-4-2,3-5 0,5-2-1,0-4 3,-3-1 6,-3 0 6,-2-1 6,-4 1 13,-1 4 23,-2 3 23,-2 5 21,-1 4 3,-2 2-16,0 3-17,-1 3-16,-2 3-10,2 2-5,-1 4-3,0 3-5,-1 2-1,0 1 1,-1 0 1,-2 2 2,1-1-3,-1-4-6,0-2-6,0-3-6,0-3-4,0-3-2,1-3-3,-1-3-1,0-3-1,0-1 4,0-2 3,1-2 3,-2-2 1,0-2 1,-2-3 1,0 0 0,0-4 2,-1 0 6,0-3 4,0-2 6,2-2 2,3-4 2,2-2 2,4-3 0,2-3 2,2-5-1,2-3 1,2-4-1,2-2-1,5 3-1,4 2-3,3 1-2,2 3-3,-1 1-5,-1 3-3,-1 2-3,-1 1-7,-1 2-7,-1 2-8,0 3-7,-3 1-1,-1 0 6,-2 2 5,-2 1 7</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00"/>
    </inkml:context>
    <inkml:brush xml:id="br0">
      <inkml:brushProperty name="width" value="0.03962" units="cm"/>
      <inkml:brushProperty name="height" value="0.03962" units="cm"/>
    </inkml:brush>
  </inkml:definitions>
  <inkml:trace contextRef="#ctx0" brushRef="#br0">87150 1716 555,'10'-7'5,"4"2"9,3 2 10,5 2 9,2 1 4,4 2-1,3 0-2,3 2-2,1 1-2,-1 5-3,-1 4-1,-2 4-3,1 2-1,-1 1-3,1 1-2,-1 1-1,-2 1-3,-3 3-4,-5 1-4,-3 2-3,-5 3-1,-5 3 2,-4 2 3,-6 4 2,-7 3-5,-9 4-16,-11 4-14,-9 4-14,-4-3-8,2-7 1,2-8 1,2-7 0,1-6 2,3-2-1,1-1 2,3-2 1</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1"/>
    </inkml:context>
    <inkml:brush xml:id="br0">
      <inkml:brushProperty name="width" value="0.02976" units="cm"/>
      <inkml:brushProperty name="height" value="0.02976" units="cm"/>
    </inkml:brush>
  </inkml:definitions>
  <inkml:trace contextRef="#ctx0" brushRef="#br0">67691 9696 739,'-15'-8'0,"2"2"0,2 1 0,3 1 0,0 0 7,2 0 13,1 0 14,0 1 13,3-1 2,4 2-11,4 0-10,4 2-11,3 0-6,5 0-5,3 0-3,5 0-3,3 0-2,3 2-1,2 0 1,4 2-2,2-1 0,0-1-4,2 0-2,1-2-3,-1 0-3,2 0-5,-1 0-4,0 0-4,-1 0-2,-2-2-2,-2 0-1,-2-1-1,-4-1 2,-7 2 3,-7 0 4,-7 2 5,-3 0 3,0 0 4,0 0 4,0 0 4</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2"/>
    </inkml:context>
    <inkml:brush xml:id="br0">
      <inkml:brushProperty name="width" value="0.03054" units="cm"/>
      <inkml:brushProperty name="height" value="0.03054" units="cm"/>
    </inkml:brush>
  </inkml:definitions>
  <inkml:trace contextRef="#ctx0" brushRef="#br0">70650 8150 720,'15'8'77,"-1"1"-19,-1 2-18,0 0-18,-1 1-9,3-1 1,1 1 1,3 0 1,0-1-2,-1 1-6,-1 0-5,-1 0-7,-1-2-7,-3 1-12,-1-2-9,-2 0-12,-2-2-5,-2 1 0,-3 0 0,0 0 1</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2"/>
    </inkml:context>
    <inkml:brush xml:id="br0">
      <inkml:brushProperty name="width" value="0.02964" units="cm"/>
      <inkml:brushProperty name="height" value="0.02964" units="cm"/>
    </inkml:brush>
  </inkml:definitions>
  <inkml:trace contextRef="#ctx0" brushRef="#br0">67627 9983 742,'-6'-6'13,"2"4"10,4 4 8,3 4 8,1 2 1,1 1-6,1 2-7,2 0-6,0 1-6,1 3-5,2 2-5,0 1-6,1 2-5,3 1-9,1 1-7,3 1-9,-1-2 0,-3-3 4,-3-5 6,-2-3 5,-3-2-2,1 0-8,0 0-10,0 0-7</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3"/>
    </inkml:context>
    <inkml:brush xml:id="br0">
      <inkml:brushProperty name="width" value="0.03697" units="cm"/>
      <inkml:brushProperty name="height" value="0.03697" units="cm"/>
    </inkml:brush>
  </inkml:definitions>
  <inkml:trace contextRef="#ctx0" brushRef="#br0">73297 8224 595,'6'-21'7,"-2"5"15,-4 5 15,-2 5 14,-4 3 2,-4 3-10,-4 4-10,-3 2-11,-4 4-6,0 6-1,0 4 0,-2 5-2,0 3-1,1 2-5,1 2-3,1 3-4,0-1-2,0-2 1,1-2 0,-1-1 2,2-3 0,1-1 2,2-3 1,3-1 2,2-3 0,6-1 1,4-3-2,6-1 1,5-4-7,7-4-10,7-6-13,7-4-10,3-4-4,0-2 5,1-1 4,-1-3 5,-1-1 4,0-1 4,-1-1 2,-1-1 4,-3 0 2,-3 2 0,-5 3 0,-3 1 0,-4 5 11,-3 6 20,-3 8 20,-2 6 22,-3 4 1,0 1-17,-2 1-17,0 1-16,0-1-11,2-2-2,2-4-3,1-3-2,3-1-3,0 0 0,1 0-1,2-1 0,0 0-1,3-4 2,1-3 1,3-2 1,1-3 0,1-4 0,1-2 1,1-3-1,1-3 0,-1-3 0,1-3 1,-1-3-1,-1-1 2,-3-1 0,-3 1 1,-2 0 2,-4 0 0,-1 1 2,-2 1 0,-2 1 1,-2 2 1,-1 3-2,0 3 0,-1 3 0,-3 2-3,-2 2-2,-4 2-3,-2 2-2,-3 1-5,-3 1-2,-3-1-4,-3 0-4,-2 2-3,1 6-1,-1 4-1,1 5-1,-1 4-3,1 1-4,-1 3-4,1 1-4,1 0 1,5-3 5,3-3 6,4-2 5</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4"/>
    </inkml:context>
    <inkml:brush xml:id="br0">
      <inkml:brushProperty name="width" value="0.03346" units="cm"/>
      <inkml:brushProperty name="height" value="0.03346" units="cm"/>
    </inkml:brush>
  </inkml:definitions>
  <inkml:trace contextRef="#ctx0" brushRef="#br0">76286 8883 657,'-7'-6'72,"1"4"-8,0 4-7,2 4-8,-1 3-8,0 3-12,-1 3-9,-2 4-11,2 1-7,1 1-4,2 1-2,2 1-3,0-1-4,0-1-3,-2-3-3,0-1-4,0-3-1,2-1 3,2-2 1,2-2 3,2-2-3,2-1-8,1 0-8,3-2-8,4-1-1,5-4 3,7-2 6,5-3 3,0-2 6,-6 0 5,-5 0 6,-6 0 5</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2"/>
    </inkml:context>
    <inkml:brush xml:id="br0">
      <inkml:brushProperty name="width" value="0.04523" units="cm"/>
      <inkml:brushProperty name="height" value="0.04523" units="cm"/>
      <inkml:brushProperty name="color" value="#F2395B"/>
    </inkml:brush>
  </inkml:definitions>
  <inkml:trace contextRef="#ctx0" brushRef="#br0">55362 9795 486,'-8'-7'2,"0"0"3,1 2 4,-1 1 3,0 2 10,2 5 15,1 6 16,1 4 16,0 6 2,2 9-12,0 7-11,2 8-12,0 7-8,0 8-5,0 6-5,0 7-4,0 5-7,0 5-7,0 2-6,0 6-9,0-1-6,0-2-9,0-3-7,0-4-9,1-2-3,2-3-1,2-3 1,1-3-1,1-9 4,-2-12 9,-2-15 8,-2-13 9,0-8 2,2-1-1,1-1-1,3 0-2</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4"/>
    </inkml:context>
    <inkml:brush xml:id="br0">
      <inkml:brushProperty name="width" value="0.03374" units="cm"/>
      <inkml:brushProperty name="height" value="0.03374" units="cm"/>
    </inkml:brush>
  </inkml:definitions>
  <inkml:trace contextRef="#ctx0" brushRef="#br0">77353 8478 652,'-2'-21'4,"-2"3"8,-4 4 8,-2 5 8,-1 2 2,0 2-1,2 2-3,1 2-3,0 2 0,0 4 0,0 2 1,1 3 1,-1 3-4,2 2-9,1 1-8,0 3-8,2 0-6,0-1-2,2-1-2,0 0-2,2-3-2,0-1-2,2-3-1,0-1-2,2-2 0,2-2 0,2-2-1,1-2 1,2-2 2,0-2 3,0-2 4,-1-2 4,0 0 3,0-1 3,-2 0 3,0 0 3,-2 4 10,-1 8 17,-1 8 17,0 7 17,-2 4 1,0-1-14,-2-1-14,0 0-15,-1 0-8,0 5-4,0 3-5,0 4-4,-1-1-1,0-7-1,-2-7 0,0-7 1,-1-2-2,0 3-1,0 4-2,0 2-1,0 1-2,-2-1-2,0-1-2,-1-1-2,-1-1 0,0 0 0,0-2 1,1-1 0,-2-2 1,0-2 0,-2-4 1,0-2 0,0-4 1,1 0 2,0-3 2,2-2 2,2-3 1,2-6-1,4-4 0,3-4-1,3-5 0,5-1 1,5-2 0,5-3 0,4 1 0,1 0 0,2 1-1,3 1 0,0 2-3,-2 1-7,0 3-7,-1 2-6,-3 2-1,-5 5 3,-5 3 4,-4 4 4</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4"/>
    </inkml:context>
    <inkml:brush xml:id="br0">
      <inkml:brushProperty name="width" value="0.03464" units="cm"/>
      <inkml:brushProperty name="height" value="0.03464" units="cm"/>
    </inkml:brush>
  </inkml:definitions>
  <inkml:trace contextRef="#ctx0" brushRef="#br0">78647 8050 635,'22'0'51,"-3"0"-7,-3 0-8,-3 0-8,-1 1-4,0 4 0,-1 2 0,1 3 1,-1 3-3,-1 0-2,0 1-3,-2 1-3,-1 2-3,-1 3-1,0 3-3,-2 3-1,-1 3-4,-4 2-5,-2 4-5,-3 3-5,-5 0-5,-4 0-5,-5-1-7,-5-1-5,-1-3 0,3-4 5,3-4 5,3-3 5,2-4-1,-1-3-8,1-3-8,-1-2-8</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5"/>
    </inkml:context>
    <inkml:brush xml:id="br0">
      <inkml:brushProperty name="width" value="0.03497" units="cm"/>
      <inkml:brushProperty name="height" value="0.03497" units="cm"/>
    </inkml:brush>
  </inkml:definitions>
  <inkml:trace contextRef="#ctx0" brushRef="#br0">79950 8051 629,'16'-14'7,"-1"2"16,1 4 15,0 3 15,-1 1 3,1 1-10,0-2-9,-1 2-10,5-1-6,9 0-2,9 0-2,8 0-3,5 0-4,0 1-8,0-1-5,0 0-8,-2 1-7,-2 2-7,-4 2-8,-2 2-8,-6 0-5,-8 0-4,-7-2-5,-8 0-4</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5"/>
    </inkml:context>
    <inkml:brush xml:id="br0">
      <inkml:brushProperty name="width" value="0.03652" units="cm"/>
      <inkml:brushProperty name="height" value="0.03652" units="cm"/>
    </inkml:brush>
  </inkml:definitions>
  <inkml:trace contextRef="#ctx0" brushRef="#br0">81095 7470 602,'-7'-12'78,"4"10"-7,2 8-8,4 10-7,0 6-9,0 8-10,-2 7-11,0 6-11,-3 7-11,-2 6-10,-4 5-12,-2 7-12,0-3-4,1-7 1,2-10 2,2-8 1,1-9-2,1-6-9,-1-7-8,0-6-8</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5"/>
    </inkml:context>
    <inkml:brush xml:id="br0">
      <inkml:brushProperty name="width" value="0.03968" units="cm"/>
      <inkml:brushProperty name="height" value="0.03968" units="cm"/>
    </inkml:brush>
  </inkml:definitions>
  <inkml:trace contextRef="#ctx0" brushRef="#br0">83280 7342 554,'7'-3'98,"-2"8"-9,-3 9-10,0 10-10,-2 3-14,0 2-18,0 1-19,0 1-17,-2 0-15,0 2-10,-3 1-10,-2 1-9,0-1-6,-1-2 1,1-2-1,-1-1 1</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5"/>
    </inkml:context>
    <inkml:brush xml:id="br0">
      <inkml:brushProperty name="width" value="0.03217" units="cm"/>
      <inkml:brushProperty name="height" value="0.03217" units="cm"/>
    </inkml:brush>
  </inkml:definitions>
  <inkml:trace contextRef="#ctx0" brushRef="#br0">83350 7776 683,'15'-15'4,"-1"2"7,-1 3 8,0 1 8,-2 2 3,1 1 0,0 0 0,0 2 0,0 0-1,1 0-1,1 0-2,1 0-2,1 1-5,1 1-9,1 0-11,1 2-8,0-1-9,-1 0-4,-1-2-6,0 0-6</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6"/>
    </inkml:context>
    <inkml:brush xml:id="br0">
      <inkml:brushProperty name="width" value="0.04397" units="cm"/>
      <inkml:brushProperty name="height" value="0.04397" units="cm"/>
    </inkml:brush>
  </inkml:definitions>
  <inkml:trace contextRef="#ctx0" brushRef="#br0">84490 6568 500,'-1'-25'11,"0"13"24,-2 12 22,0 14 23,-1 7 3,2 3-16,0 2-16,2 5-17,0 1-11,0 2-6,0 2-6,0 2-6,-2 3-5,-2 5-7,-3 2-5,-3 5-7,-2 0-1,0-4 3,0-4 3,1-4 3,0-5-2,2-5-10,2-7-8,2-5-8,4-11-6,6-16-3,6-16-3,6-15-3,4-6 5,2 2 13,4 3 12,3 4 13,-1 3 9,-3 5 5,-5 5 6,-3 5 6,-3 4 5,-2 5 6,-3 3 5,-1 4 5,-1 5 3,-2 5 1,-1 7 1,0 6 0,-2 1-3,-1-1-7,0-3-8,-1-1-6,2-4-13,9-7-17,8-5-18,7-5-18,3-5-5,-3-2 5,-3-2 5,-3-1 6,-2-2 4,1 0 5,0 1 4,-1-1 4,-1 2 8,-4 2 12,-5 4 12,-3 3 13,-3 3 10,-4 4 12,-2 4 10,-4 4 12,0 2-1,1 1-11,0 1-11,2 1-11,1 1-8,0 0-3,1-1-4,2 1-3,1-2-6,4-1-7,2-2-7,4-2-7,1-2-7,3-2-5,2-3-4,1 0-6,2-4 0,1-2 1,1-4 2,1-2 1,0-3 4,-3-1 4,-1-3 5,-2-1 4,-3-3 4,-3 0 5,-3-1 6,-2-1 4,-3 1 4,0 1 1,-2 3 1,0 1 1,-3 3 0,-2 2 0,-4 4 0,-2 3 0,-2 2-4,-1 0-5,-2 1-6,0 2-5,-1 1-7,-1 4-7,-1 2-7,-1 4-7,1 0-4,2-1-3,4-1-3,3 0-2</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7"/>
    </inkml:context>
    <inkml:brush xml:id="br0">
      <inkml:brushProperty name="width" value="0.04401" units="cm"/>
      <inkml:brushProperty name="height" value="0.04401" units="cm"/>
    </inkml:brush>
  </inkml:definitions>
  <inkml:trace contextRef="#ctx0" brushRef="#br0">87556 7200 499,'-14'0'54,"1"0"-2,2 0-1,2 0-2,0 2-1,-1 4-3,-3 4-4,-1 3-4,-1 3-3,2 1-5,2 2-5,3 0-4,1 1-7,2 1-10,2 1-8,2 1-11,2-1-9,4-1-11,2-3-11,3-1-10,4-4-3,4-3 7,3-4 5,5-4 6,1-4 5,2-6 4,1-4 5,1-5 5,-2-3 3,-3-1 3,-5-1 4,-3-1 4,-4 1 4,-3 3 6,-3 3 7,-2 3 6,-3 1 2,-2 2-1,-2 1 0,-2 1-2,-2 1 7,0 2 14,-1 2 16,-2 2 14,1 2 3,-1 2-8,0 2-8,0 2-8,1 1-9,0 3-8,2 2-8,1 2-9,0 0-6,2-1-3,0-1-4,2-1-3,1-1-5,2 0-4,2-2-6,1-1-5,3-1-7,0-2-9,1-2-10,2-2-9,-2 3 14,-3 8 41,-3 7 39,-2 9 39,-2 3 11,0 0-18,0 0-17,0 1-19,-1-1-13,0 0-7,-2 1-8,0-1-8,-2 0-5,-2-2-3,-1 0-3,-3-1-4,-1-2 1,0-1 1,1-3 2,-1-1 2,1-2 0,0-3 0,2-1-1,1-2 0,0-3 1,0-1 2,0-2 1,1-2 2,-1-2 3,0-2 3,0-2 2,0-2 4,1-3 1,2-4 3,3-3 1,1-5 2,2-5 0,1-7-1,3-6-1,2-8-2,2-3 0,2 0-2,2 0 0,1 0 0,2 3-4,0 4-5,-1 5-5,1 6-5,0 2-6,1 3-6,1 1-8,1 3-5,-1 1-1,-5 2 8,-3 3 8,-4 1 7,-2 2 5,0 3 4,0 1 4,0 2 2</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17"/>
    </inkml:context>
    <inkml:brush xml:id="br0">
      <inkml:brushProperty name="width" value="0.04203" units="cm"/>
      <inkml:brushProperty name="height" value="0.04203" units="cm"/>
    </inkml:brush>
  </inkml:definitions>
  <inkml:trace contextRef="#ctx0" brushRef="#br0">89611 6900 523,'16'0'4,"1"2"10,1 0 9,2 2 9,-1 0 5,1 0 0,-1-1-1,1 1 1,0 1-1,3 2-3,1 2 0,3 2-3,-1 1-3,0 1-4,0 1-5,-2 2-4,-2 0-2,-3 3-2,-3 1-2,-3 3 0,-3 2-3,-4 5-6,-4 3-6,-4 4-4,-7 4-6,-10 4-7,-9 4-6,-10 4-5,-9 2-7,-6 1-3,-7 2-6,-7 0-4,2-6 1,10-10 5,12-13 6,10-11 6</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0:51"/>
    </inkml:context>
    <inkml:brush xml:id="br0">
      <inkml:brushProperty name="width" value="0.022" units="cm"/>
      <inkml:brushProperty name="height" value="0.022" units="cm"/>
      <inkml:brushProperty name="color" value="#F2395B"/>
    </inkml:brush>
  </inkml:definitions>
  <inkml:trace contextRef="#ctx0" brushRef="#br0">63494 21350 999,'-19'0'-3,"-7"0"-6,-7 0-7,-7 0-7,4 0-2,14 0-2,13 0 0,14 0-1</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1"/>
    </inkml:context>
    <inkml:brush xml:id="br0">
      <inkml:brushProperty name="width" value="0.04529" units="cm"/>
      <inkml:brushProperty name="height" value="0.04529" units="cm"/>
    </inkml:brush>
  </inkml:definitions>
  <inkml:trace contextRef="#ctx0" brushRef="#br0">37103 8454 485,'17'-30'40,"3"5"-3,4 3-1,2 5-3,5 1-1,8 0-1,8 1-1,8-1-2,1 2-2,-6 2-2,-6 4-4,-6 3-3,-4 1-5,-3 2-6,-3 0-6,-3 2-8,-7 2-3,-7 6-1,-10 4-1,-8 5-2,-9 5 1,-7 7 3,-8 5 2,-9 6 3,-4 4 4,-2 0 4,-2 2 6,-2 1 4,0-1 2,2-1 1,2 0 0,2-1 1,3-2 0,4 0 2,3-2 0,5 0 2,4-1-2,3 0-6,4 1-3,5-1-6,4-2-2,4-4 0,5-4 1,6-3 0,7-6-2,9-7-4,10-6-5,11-8-4,8-8-8,7-11-11,9-11-11,8-11-12,2-4-2,0 2 4,-1 2 5,-1 2 5,-6 4 8,-11 5 12,-10 7 11,-11 6 12,-9 4 6,-6 4 1,-5 4 1,-6 4 0,-7 3 6,-6 2 7,-8 2 9,-6 2 9,-7 3 5,-8 5 2,-9 5 2,-7 5 2,-5 4-2,-1 5-10,-3 3-7,-2 4-10,-1 4-6,-2 2-5,0 4-5,-1 2-4,-1 1-6,1-2-4,-1-3-4,0 0-5,3-4-2,5-4 2,4-4 1,6-4 2,5-4 2,7-5 4,7-5 4,7-5 4,9-3 2,10-2-1,12-2 0,10-2 1,10-3-2,12-4-1,11-4 0,10-4-3,7-3 0,6-3-1,5-3-2,5-3-2,0-1 0,-4 4-1,-3 3 0,-5 3-1,-4 2-1,-7 2-5,-5 3-3,-6 1-3,-7 1-4,-6 0-2,-7 0-1,-7 0-3</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3"/>
    </inkml:context>
    <inkml:brush xml:id="br0">
      <inkml:brushProperty name="width" value="0.04148" units="cm"/>
      <inkml:brushProperty name="height" value="0.04148" units="cm"/>
      <inkml:brushProperty name="color" value="#F2395B"/>
    </inkml:brush>
  </inkml:definitions>
  <inkml:trace contextRef="#ctx0" brushRef="#br0">55843 10600 530,'-16'11'82,"-1"7"-17,-2 7-15,1 7-17,-3 4-11,0 0-5,-1 2-5,0 1-7,-2-1-2,-1 0-2,-1-2 0,-1 0-2,-1-3-1,1-3 1,0-5 0,0-3-1,0-4 3,3-3 2,1-3 2,3-2 3,5-2 4,10 1 6,10 1 5,10 2 5,7-1 1,4-1-6,6-1-5,5 0-6,2-2-6,0-1-9,0 0-7,0-2-7,0 0-6,-2 0-2,0 0-2,-1 0-3,-2-1 0,-2-1 3,-1 0 2,-3-1 3,-2-3-1,-1 0-6,-3-3-5,-1-2-6,-4-1 0,-3 0 2,-4 1 3,-4-1 4</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08"/>
    </inkml:context>
    <inkml:brush xml:id="br0">
      <inkml:brushProperty name="width" value="0.04038" units="cm"/>
      <inkml:brushProperty name="height" value="0.04038" units="cm"/>
      <inkml:brushProperty name="color" value="#F2395B"/>
    </inkml:brush>
  </inkml:definitions>
  <inkml:trace contextRef="#ctx0" brushRef="#br0">94320 7500 544,'-30'16'115,"5"-1"-27,3 1-28,5 0-28,1-1-14,-2-1-4,0-1-3,-1-1-3,0 1-2,1 0 0,1 1-1,1 1 0,1 1-2,1-1-3,0 1-2,2 0-4,1-2-1,1-1 0,0-2-1,2-2 0,4-2-1,8-1-2,8-1-1,7 0-2,5-2 1,-1 0 1,1-2 3,-1 0 2,2-1 4,1 0 7,2 0 5,3 0 6,-1 0 3,-4 0-2,-2 0-2,-2 0-2,-4 0-1,-1 2 0,-3 0 0,-1 2 0,-3-4 1,-4-8 2,-4-8 2,-4-7 2,-3-4-4,0 1-8,-1 1-8,-2 1-8,1 2-7,-1 1-1,0 2-3,0 3-1,1 1-6,0 2-8,2 3-7,1 1-7,0 1-4,2 0 3,0 0 2,2 1 2</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09"/>
    </inkml:context>
    <inkml:brush xml:id="br0">
      <inkml:brushProperty name="width" value="0.03547" units="cm"/>
      <inkml:brushProperty name="height" value="0.03547" units="cm"/>
      <inkml:brushProperty name="color" value="#F2395B"/>
    </inkml:brush>
  </inkml:definitions>
  <inkml:trace contextRef="#ctx0" brushRef="#br0">95792 7050 620,'-7'11'124,"2"5"-26,2 7-27,2 5-28,1 4-19,-2-1-9,-1 0-10,0 0-11,-1 2-4,-2 1 0,0 2 1,-1 2 0,-1 0-5,0-2-9,1-1-11,-1-3-10,0-3-4,2-5 2,1-5 2,1-5 3,0-5 2,0-4 6,0-6 4,0-4 4</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09"/>
    </inkml:context>
    <inkml:brush xml:id="br0">
      <inkml:brushProperty name="width" value="0.02993" units="cm"/>
      <inkml:brushProperty name="height" value="0.02993" units="cm"/>
      <inkml:brushProperty name="color" value="#F2395B"/>
    </inkml:brush>
  </inkml:definitions>
  <inkml:trace contextRef="#ctx0" brushRef="#br0">95750 7921 735,'8'-29'25,"1"5"0,2 5-1,0 5 0,1 3-2,-1-1 0,1 0-1,0 1-1,0 0-1,1 2-1,1 2-2,1 3-2,1 0-3,0 2-8,-1 0-6,1 2-7,-2 1-1,-1 2 4,-2 2 5,-2 2 5</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09"/>
    </inkml:context>
    <inkml:brush xml:id="br0">
      <inkml:brushProperty name="width" value="0.04113" units="cm"/>
      <inkml:brushProperty name="height" value="0.04113" units="cm"/>
      <inkml:brushProperty name="color" value="#F2395B"/>
    </inkml:brush>
  </inkml:definitions>
  <inkml:trace contextRef="#ctx0" brushRef="#br0">96576 6922 534,'-1'-24'30,"0"13"16,-2 14 18,0 14 17,0 8 0,0 6-17,2 5-17,0 5-17,1 2-14,-2 3-9,0 2-11,-2 2-9,0 6-5,-3 9-3,-2 11-1,-2 9-3,1-5 2,1-17 5,2-20 4,2-18 5,1-9-8,1-1-18,-1 1-20,0 0-18</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10"/>
    </inkml:context>
    <inkml:brush xml:id="br0">
      <inkml:brushProperty name="width" value="0.03514" units="cm"/>
      <inkml:brushProperty name="height" value="0.03514" units="cm"/>
      <inkml:brushProperty name="color" value="#F2395B"/>
    </inkml:brush>
  </inkml:definitions>
  <inkml:trace contextRef="#ctx0" brushRef="#br0">97276 8516 625,'8'-7'59,"2"2"-5,0 2-6,1 2-4,1 1-6,0 0-5,-1 0-4,1 0-6,-1 1-4,-1 2-5,0 2-5,-2 2-5,-1 1-4,-2 3-6,-3 2-6,0 1-5,-4 3-2,-4 1 2,-4 3 3,-3 2 2,-4-1 0,0-2-2,-1-1-3,-1-2-1,1-3 3,1-1 7,2-3 8,3-1 9,4-1 4,6-2 1,7-1 2,8 0 1,4-3-5,3-4-12,3-4-12,3-4-12,0-1-9,-2 3-4,-1 1-3,-3 2-6,-2 1 2,-3 0 4,-3 0 5,-2 0 4</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10"/>
    </inkml:context>
    <inkml:brush xml:id="br0">
      <inkml:brushProperty name="width" value="0.04153" units="cm"/>
      <inkml:brushProperty name="height" value="0.04153" units="cm"/>
      <inkml:brushProperty name="color" value="#F2395B"/>
    </inkml:brush>
  </inkml:definitions>
  <inkml:trace contextRef="#ctx0" brushRef="#br0">98992 7500 529,'-10'0'40,"10"2"9,12 0 9,10 2 8,4 0 0,0 0-14,-1-1-11,-1 1-13,0 1-8,-1 0-3,1 1-5,-1 2-4,-1 0-3,-1 0-1,-2-1-1,-3 1-2,-1 0-1,0 2-1,-2 0-1,-1 1-2,-2 1-1,-2 2-2,-4 0 0,-2 1-1,-5 1 0,-4-1 2,-6 1 0,-3-1 2,-6 1 2,-1 2 5,-4 0 4,-3 1 4,-1 0-1,1-1-6,1-1-7,2-1-5,-1 0-6,1 1-4,-1 1-6,1 1-4,1 0-4,3-1-3,3 0-3,3-2-3,3-2-3,2-1-1,4-2-2,3-2-1</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11"/>
    </inkml:context>
    <inkml:brush xml:id="br0">
      <inkml:brushProperty name="width" value="0.04471" units="cm"/>
      <inkml:brushProperty name="height" value="0.04471" units="cm"/>
      <inkml:brushProperty name="color" value="#F2395B"/>
    </inkml:brush>
  </inkml:definitions>
  <inkml:trace contextRef="#ctx0" brushRef="#br0">101144 7600 492,'-1'16'116,"-2"-1"-22,-2 1-22,-2 0-22,0 0-13,0 1-5,2 1-5,1 1-6,0 1-3,0 3-3,0 1-4,0 3-3,1-1-3,0 0-3,2-1-4,0 0-3,2-3-3,2 0-1,2-1-1,2 0-1,2-3-1,1-1 1,3-3-1,2-1 0,2-2 1,3-2 0,3-3 1,3-1 1,1-3-1,1-6-2,-1-4-1,0-5-2,0-3 1,-3-2 2,-1 0 3,-3 0 3,-2-4 1,-3-1 3,-2-4 1,-4-3 2,-2-1 0,-2 1 1,-3 1 0,0 2 1,-4 0-1,0 3 0,-3 1 0,-2 3 1,-3 2-4,-6 2-4,-4 4-5,-4 3-5,-6 3-4,-3 4-1,-4 4-3,-4 4-2,0 3 0,4 1 4,3 3 3,5 2 3,3-1-2,3-1-5,3-2-7,3-2-6</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1"/>
    </inkml:context>
    <inkml:brush xml:id="br0">
      <inkml:brushProperty name="width" value="0.04026" units="cm"/>
      <inkml:brushProperty name="height" value="0.04026" units="cm"/>
      <inkml:brushProperty name="color" value="#F2395B"/>
    </inkml:brush>
  </inkml:definitions>
  <inkml:trace contextRef="#ctx0" brushRef="#br0">11871 52193 546,'-17'0'1,"-3"0"3,-3 0 2,-3 0 2,8 0 12,18-2 20,19 0 20,19-2 20,9-1 1,0-1-18,0-3-18,0-2-19,-2 0-12,-2 1-8,-4 1-9,-2 1-7,-3 1-6,-2 2-7,-1 2-4,-3 2-6,-3 1-4,-3 2-2,-5 0-1,-3 2-3,-4 0 0,-2 3 2,-4 2 3,-2 2 1,-3 0 4,0-1 5,-2-1 4,0 0 4,-1-2 5,0 1 3,0 0 3,0 0 4</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1"/>
    </inkml:context>
    <inkml:brush xml:id="br0">
      <inkml:brushProperty name="width" value="0.03529" units="cm"/>
      <inkml:brushProperty name="height" value="0.03529" units="cm"/>
      <inkml:brushProperty name="color" value="#F2395B"/>
    </inkml:brush>
  </inkml:definitions>
  <inkml:trace contextRef="#ctx0" brushRef="#br0">12925 52750 623,'-29'0'6,"7"0"12,5 0 12,7 0 12,3 1 4,2 4-4,2 2-6,2 3-4,1 5-4,-2 4-4,-1 4-2,0 7-3,-1 1-4,1 0-4,-1 0-6,0 1-4,0-1-6,2 0-3,0 1-5,2-1-4,0-1-7,0 0-6,0-1-9,0-1-7,1-3-4,2-7 1,2-5-1,2-6 1</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1"/>
    </inkml:context>
    <inkml:brush xml:id="br0">
      <inkml:brushProperty name="width" value="0.04528" units="cm"/>
      <inkml:brushProperty name="height" value="0.04528" units="cm"/>
      <inkml:brushProperty name="color" value="#F2395B"/>
    </inkml:brush>
  </inkml:definitions>
  <inkml:trace contextRef="#ctx0" brushRef="#br0">14950 51560 485,'0'-16'3,"2"2"5,0 1 5,2 1 5,-1 1 4,2 0 1,-2 2 1,1 1 2,1 1 2,0 2 2,1 2 3,2 2 2,-1 2 0,1 2-3,0 2-5,0 2-3,-1 4-2,-1 9-3,-1 7-2,0 9-1,-2 5-2,0 6-2,-2 4-1,0 5-2,-1 3-2,0 2-2,0 0-3,0 1-3,0 2-1,0 3 0,0 3 0,0 3 0,-1 1-6,0 1-14,-2-1-13,0 0-14,-1-2-5,0-5 2,0-4 2,0-6 3,1-6 2,1-6 5,0-8 4,2-6 5,-1-6 2,-1-5 4,0-5 2,-1-4 3</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3"/>
    </inkml:context>
    <inkml:brush xml:id="br0">
      <inkml:brushProperty name="width" value="0.0544" units="cm"/>
      <inkml:brushProperty name="height" value="0.0544" units="cm"/>
      <inkml:brushProperty name="color" value="#F2395B"/>
    </inkml:brush>
  </inkml:definitions>
  <inkml:trace contextRef="#ctx0" brushRef="#br0">57631 11853 404,'-8'-22'1,"2"2"3,1 4 2,1 3 3,0 2 6,2 1 9,0 0 10,2 2 9,0 5 7,0 10 6,0 9 5,0 11 6,0 4-3,0 1-13,0-1-12,0 0-12,0 4-9,0 6-4,0 8-5,0 6-5,0 8-6,0 9-6,0 9-5,0 9-7,0 3-6,0-2-8,0-2-6,0-2-9,1-4-2,2-8 1,2-6 2,1-6 0,1-8 3,-2-5 3,-3-6 1,0-5 4,-2-8 3,0-6 7,0-7 5,0-6 5</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1"/>
    </inkml:context>
    <inkml:brush xml:id="br0">
      <inkml:brushProperty name="width" value="0.03131" units="cm"/>
      <inkml:brushProperty name="height" value="0.03131" units="cm"/>
      <inkml:brushProperty name="color" value="#F2395B"/>
    </inkml:brush>
  </inkml:definitions>
  <inkml:trace contextRef="#ctx0" brushRef="#br0">14661 51739 702,'-9'-5'8,"-2"6"14,-2 6 16,-1 6 15,-3 7 2,-1 8-9,-3 10-11,-1 9-9,-2 3-12,1-1-14,0-1-12,-1 0-13,2-3-10,1-4-7,3-4-6,1-4-6,3-5 0,2-7 7,4-7 9,3-6 7</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2"/>
    </inkml:context>
    <inkml:brush xml:id="br0">
      <inkml:brushProperty name="width" value="0.03836" units="cm"/>
      <inkml:brushProperty name="height" value="0.03836" units="cm"/>
      <inkml:brushProperty name="color" value="#F2395B"/>
    </inkml:brush>
  </inkml:definitions>
  <inkml:trace contextRef="#ctx0" brushRef="#br0">15550 51800 573,'9'8'4,"1"0"8,3-1 7,2 1 9,0 1 5,1 2 2,0 1 4,-1 3 2,1 2 0,1 1-4,1 3-4,1 1-5,0 1-3,-1 1-4,-1-1-4,0 1-4</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3"/>
    </inkml:context>
    <inkml:brush xml:id="br0">
      <inkml:brushProperty name="width" value="0.04104" units="cm"/>
      <inkml:brushProperty name="height" value="0.04104" units="cm"/>
      <inkml:brushProperty name="color" value="#F2395B"/>
    </inkml:brush>
  </inkml:definitions>
  <inkml:trace contextRef="#ctx0" brushRef="#br0">15292 38057 536,'0'22'1,"1"-4"2,2-5 3,0-3 1,2-2 3,0 0 2,1 0 1,2-1 2,1 1 0,3-2-2,4-1-4,2 0-1,2-2-2,1-1 0,1 0 0,1-1 0,1-3 1,1 0 2,1-3 1,1-2 2,0 0 0,1 0-1,-1 2 0,0 1-1,0-1-1,-1 0 0,-1-2 0,-1 0-1,0-1-1,-1-2-1,1 0-1,-1-1-2,-1-2 0,-1 0-2,-2-1-1,-3-1-1,0-1 0,2-1-1,0-2 0,1 1-1,0-5 1,1-4-1,0-4 0,-1-6 1,1-3-1,-1-2 2,1-2 1,0-2 0,-2-1 2,1 0-2,-2 0 1,-1 0 0,0 1-1,-1 2 1,1 2-1,0 2 1,-1 0-1,1-1 1,0 0 1,-1-2 0,1-1 0,0 0-1,-1-1 0,1-2 0,-1 1-1,-1 2 1,-1 2 1,0 2 0,-2 1-1,1 0 1,0-1 0,0 1 0,-1 2 1,1 4-1,0 3 1,0 5-1,-1 2 1,-3-1 0,-1 1-1,-2-1 1,-1-1 0,0-1 0,0-3 2,0-1 0,-1-1 1,-1 2 1,0 0-1,-1 1 2,-1 0-1,0-1-1,0-1-1,0 0-1,0-2 0,0 1-2,0 0 1,0-1-2,0 1 1,0 0-1,0-1-1,0 1 1,0 1-1,0 1 1,0 3 0,0 1 0,-1 2 1,-1-1-2,0 1 0,-1-1-1,-1 1 0,0 1 2,0 1 2,0 1 2,-1 0 1,0 1-2,-1-1 0,-1 1 0,-1-1-1,0 1 2,0-1 1,0 1 2,0-2 0,-1 0-2,-2-1-1,0-1-2,-1-1 0,-1-1-1,-2-1-1,0 0-1,-1-1 0,-1 1-1,-1 1-2,-1 1-1,0 1 0,1 3 1,0 1 1,2 3 0,0 0 2,-1 0 0,-1 1 1,-1-1 0,0 1 2,1 2-1,0 3-1,2 1 1,1 1-1,-1-2-1,0 0 1,1-1-1,-2 0-1,0 2 1,-1 2-1,-1 2 0,-1 1 0,-1 1 0,-1-1 0,-1 0-1,0 0 1,1 2-1,1 0-1,1 2 0,0 0 0,-1 2 0,-1 0-1,-1 2-1,-1 0 1,1 2 0,-1 0-1,1 1 1,-1 1 0,1 2 0,-1 0 0,1 1 1,-1 2-1,1 0 1,-1 1 0,1 1 1,-1 2 1,1 3-1,-1 3 0,1 3 1,-1 1-1,1-1 1,-1-1 1,1-1 0,-1 0 0,1 1 0,-1 1 0,1 1 0,0 1 1,1 1 1,1 0 0,1 2 2,0 3-1,1 3 0,-1 4-1,0 4 0,1 4-1,-1 6 0,1 4-2,-1 5 0,1 3-1,3 1-3,1 1-1,2 1-2,3-2-1,3-3-2,2-4 0,4-4-1,2-2 1,2-1 1,2 1 2,2 0 2,1 1 1,3 1-1,2 3 0,2 2-2,1 2-1,3 1-3,1 3-4,3 1-3,2 1-4,5-1-3,3-1-3,4-1-4,-2-6 0,-7-12 5,-9-12 3,-7-12 4,-4-6 2,2-1 1,0 0 0,1-2 1</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5"/>
    </inkml:context>
    <inkml:brush xml:id="br0">
      <inkml:brushProperty name="width" value="0.04126" units="cm"/>
      <inkml:brushProperty name="height" value="0.04126" units="cm"/>
      <inkml:brushProperty name="color" value="#F2395B"/>
    </inkml:brush>
  </inkml:definitions>
  <inkml:trace contextRef="#ctx0" brushRef="#br0">21700 51593 533,'-6'-21'41,"1"3"-3,2 4-5,2 5-4,0 1-3,0 0-4,-2 0-3,0 0-4,-2 1-2,-2 1-3,-2 0-1,-1 2-2,-2 1-1,0 0-4,0 2-1,1 0-2,-1 3-1,0 4 1,0 4 3,1 3 0,-1 5 2,0 5-1,0 5 0,1 5-1,0 2 2,2-2 1,2 0 3,2-1 1,1-2 0,1-3-2,-1-4-2,0-1-3,0-2 0,2 1 1,0 0 1,2 3 1,2-2-1,6-3-2,4-3-1,5-3-3,3-5-2,3-6-3,1-8-5,3-6-3,1-6-3,3-3 0,1-5-2,2-3-2,1-3 1,-1-2 0,-2-3 1,0 0 2,-3-1-1,-3 1 0,-5 3-2,-3 2 0,-4 2 1,-2 3 3,-4 3 4,-3 3 3,-1 3 5,-2 1 5,0 2 6,-2 3 6,1 2 9,2 6 17,2 4 14,2 6 16,-1 3 1,-1 3-12,-2 4-12,-1 2-13,-2 2-9,0 3-6,0 1-6,0 2-6,0 3-6,0 3-6,0 3-7,0 2-7,-1 1-4,-1-3-4,0-4-4,-1-2-3,-1-3-3,0-5 0,0-3-2,0-5-1,1-5 0,0-10 3,2-8 2,0-9 1,1-4 6,0 1 9,0 1 8,0 1 8,0 1 5,0 1-1,0 1 0,0 1 0,1 0 4,2 2 11,2 1 10,2 1 10,1 1 5,1 2-1,2 2 0,0 3-1,1 0-3,-1 0-7,1 0-6,0 0-7,0 1-6,-1 0-5,1 2-7,0 0-5,0 1-4,1 0-2,1 0-3,2 0-2,-2 0-6,-1-2-6,-2 0-8,-2-2-7</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5"/>
    </inkml:context>
    <inkml:brush xml:id="br0">
      <inkml:brushProperty name="width" value="0.0436" units="cm"/>
      <inkml:brushProperty name="height" value="0.0436" units="cm"/>
      <inkml:brushProperty name="color" value="#F2395B"/>
    </inkml:brush>
  </inkml:definitions>
  <inkml:trace contextRef="#ctx0" brushRef="#br0">23908 50589 504,'0'-14'26,"0"1"6,0 2 6,0 2 5,0 6 3,0 8-1,0 9-1,0 10-1,-1 5-4,0 4-4,-2 4-5,0 5-6,-2 4-4,-2 7-5,-2 7-5,-1 8-5,-2 1-5,0-2-9,0-1-9,1-2-7,0-5-4,0-7 4,2-6 2,1-8 2,2-9-6,4-13-17,4-12-17,4-13-16</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5"/>
    </inkml:context>
    <inkml:brush xml:id="br0">
      <inkml:brushProperty name="width" value="0.03599" units="cm"/>
      <inkml:brushProperty name="height" value="0.03599" units="cm"/>
      <inkml:brushProperty name="color" value="#F2395B"/>
    </inkml:brush>
  </inkml:definitions>
  <inkml:trace contextRef="#ctx0" brushRef="#br0">24250 52024 611,'35'-69'46,"-8"22"1,-7 20 1,-8 21 2,-6 13-4,-1 5-9,-2 7-8,-2 6-9,-2 3-5,-4 2 0,-2 2-2,-3 3 0,-1-2-4,2-4-8,2-4-9,3-3-8,1-4-7,3-3-6,4-3-7,2-2-6,3-4 2,0-1 10,1-2 11,1-2 11,1-1 5,0 0 0,-1 0 2,1 0 0,-1 1 1,-2 2 3,-2 2 3,-2 2 3,-3 2 0,-3 1-2,-2 3-3,-3 2-1,-2 0-1,0-1-1,0-1 0,0 0 0</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6"/>
    </inkml:context>
    <inkml:brush xml:id="br0">
      <inkml:brushProperty name="width" value="0.0452" units="cm"/>
      <inkml:brushProperty name="height" value="0.0452" units="cm"/>
      <inkml:brushProperty name="color" value="#F2395B"/>
    </inkml:brush>
  </inkml:definitions>
  <inkml:trace contextRef="#ctx0" brushRef="#br0">25728 51697 486,'6'9'31,"-6"3"0,-4 4 0,-6 2 0,-1 2 1,1 3 1,0 1 3,2 3 1,1-1-2,1 0-6,0-1-6,2-1-7,0-1-3,2-1-3,0-1-4,2-1-2,1-1-5,2-3-8,2-1-9,2-2-7,1-5-4,3-6 0,2-8 0,2-6-1,0-5 2,-1-3 1,-1-3 2,-1-3 1,-1-1 4,-2 1 5,-2 1 3,-2 1 6,-2 1 3,-1 1 3,0 1 4,-1 1 3,-1 2 4,0 1 3,0 2 4,0 3 5,0 0 2,2 0 2,0 0 3,1 1 1,2 0 0,0 0-3,1 2-3,2 1-3,1 1-3,1 2 0,3 2-2,2 2 0,0 2-2,-1 2-1,-1 2-2,0 2-1,-2 3-2,-1 5-2,-1 5-1,0 5-3,-3 4-2,0 2-5,-4 4-3,0 3-3,-4 0-4,0-2-3,-4-2-3,0-1-3,-2-4-2,0-6-2,0-3-2,1-6-1,0-6-1,4-6 0,2-8 1,4-6 0,2-5 2,5-1 5,4-3 4,4-1 4,1-1 3,1 3 2,-1 1 2,1 3 2,-1 1 1,-3 2 0,-1 2 1,-2 3 0,-2 0-2,-1 2-2,-1 1-3,0 0-2,-1 1-3,0-2 0,-1 0 0,1-1-1,-1-2 1,0 0 4,-2-1 2,0-1 3</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6"/>
    </inkml:context>
    <inkml:brush xml:id="br0">
      <inkml:brushProperty name="width" value="0.04348" units="cm"/>
      <inkml:brushProperty name="height" value="0.04348" units="cm"/>
      <inkml:brushProperty name="color" value="#F2395B"/>
    </inkml:brush>
  </inkml:definitions>
  <inkml:trace contextRef="#ctx0" brushRef="#br0">27500 51625 505,'13'-40'12,"-3"14"24,-4 13 23,-4 14 24,-2 9 4,0 6-18,0 4-16,0 5-18,0 6-11,0 10-6,0 8-6,0 10-5,-1 1-10,0-3-10,-2-5-12,0-2-11,0-8-12,0-6-12,2-9-13,0-7-12</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6"/>
    </inkml:context>
    <inkml:brush xml:id="br0">
      <inkml:brushProperty name="width" value="0.04293" units="cm"/>
      <inkml:brushProperty name="height" value="0.04293" units="cm"/>
      <inkml:brushProperty name="color" value="#F2395B"/>
    </inkml:brush>
  </inkml:definitions>
  <inkml:trace contextRef="#ctx0" brushRef="#br0">28950 49550 512,'8'32'134,"1"2"-28,2 3-30,0 1-29,0 2-17,-1 2-4,0 2-4,-2 2-3,-1 2-5,-1 2-5,0 2-5,-2 2-4,0 2-3,0 5-3,0 4-3,0 3-1,-1 1-6,-2-1-6,-2-3-8,-2-1-6,-2-4-6,0-6-4,-1-7-4,-1-4-3,-1-8 0,0-8 5,0-7 5,0-8 5</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7"/>
    </inkml:context>
    <inkml:brush xml:id="br0">
      <inkml:brushProperty name="width" value="0.04501" units="cm"/>
      <inkml:brushProperty name="height" value="0.04501" units="cm"/>
      <inkml:brushProperty name="color" value="#F2395B"/>
    </inkml:brush>
  </inkml:definitions>
  <inkml:trace contextRef="#ctx0" brushRef="#br0">28587 52845 488,'-6'-13'39,"6"4"3,4 6 3,6 5 3,1 3 0,1 3-6,0 3-5,0 4-5,-1 2-4,-1 3-3,-1 3-3,0 3-2,-2 2-3,-1 2-1,0 2-1,-2 3-1,-1 1-3,-2 0-4,-2 2-3,-2 0-5,0 0-3,0-1-2,2-3-1,1-2-1,4-11-1,11-18 1,9-21 0,11-19 2,4-11-3,2-2-8,1-2-7,0-1-7,-1 0-1,-3 6 2,-5 4 3,-4 6 4,-3 4-5,-5 7-11,-3 5-11,-4 7-12</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3"/>
    </inkml:context>
    <inkml:brush xml:id="br0">
      <inkml:brushProperty name="width" value="0.04298" units="cm"/>
      <inkml:brushProperty name="height" value="0.04298" units="cm"/>
      <inkml:brushProperty name="color" value="#F2395B"/>
    </inkml:brush>
  </inkml:definitions>
  <inkml:trace contextRef="#ctx0" brushRef="#br0">57350 11959 511,'10'-29'42,"5"5"2,5 5 3,5 5 1,2 4-1,1 3-9,-1 2-7,1 4-7,-3 1-4,-2 2-2,-3 0 0,-2 2-1,-3 1-2,-1 3-2,-1 3-1,-1 4-2,-2 1-1,-2 3 0,-4 1 0,-2 3 1,-4 0-3,0 1-7,-3-1-5,-2 0-8,-2 1-5,-3 1-5,-4 1-5,-2 1-5,-2-2-5,-1-1-5,-1-4-4,-1-3-4,1-3-1,3-3 3,3-3 3,3-2 3</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9"/>
    </inkml:context>
    <inkml:brush xml:id="br0">
      <inkml:brushProperty name="width" value="0.04146" units="cm"/>
      <inkml:brushProperty name="height" value="0.04146" units="cm"/>
      <inkml:brushProperty name="color" value="#F2395B"/>
    </inkml:brush>
  </inkml:definitions>
  <inkml:trace contextRef="#ctx0" brushRef="#br0">38872 51619 530,'22'-22'-18,"-3"1"6,-3 2 7,-3 3 7,-2 1 3,-2 4 3,-2 3 1,-2 3 2,-4 3 4,-2 4 8,-5 3 6,-4 5 7,-4 4 0,-3 6-7,-5 3-7,-3 6-7,-2 1-4,1-3-3,1-3-1,1-3-2,1-2-2,1-1-2,1-1-2,1 0-2,2-3 0,2-3 2,4-3 2,3-2 2,3-2 1,6 1 0,4 2 1,6 0 0,3 1-1,3 0-2,3 0-1,3-1-2,1 1-1,-1-2 1,-1-1 1,-1 0 1,0-2 0,-1-1 0,1 0 2,0-1 0,-2-2 3,1-1 4,-2 0 4,-1-1 4,-2-2 3,-3-2-1,-2-2 1,-4-1-2,-2-2 0,0 0-3,-2 0-3,0 1-2,-2-2-3,0-2-3,-2-1-3,0-3-2,-1-1-3,0 1-5,0-1-4,1 1-4,-2 0-5,2 1-5,-1 0-5,0 2-5,1 0-3,2-3-2,2-2 0,2-1-2,1 0 2,2 1 2,0 3 4,1 1 2,1 2 5,0 2 3,0 3 4,0 1 5</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9"/>
    </inkml:context>
    <inkml:brush xml:id="br0">
      <inkml:brushProperty name="width" value="0.03879" units="cm"/>
      <inkml:brushProperty name="height" value="0.03879" units="cm"/>
      <inkml:brushProperty name="color" value="#F2395B"/>
    </inkml:brush>
  </inkml:definitions>
  <inkml:trace contextRef="#ctx0" brushRef="#br0">40450 50900 567,'14'15'91,"-3"-1"-18,-3-1-17,-2 0-17,-2-1-10,0 3-2,-1 2-2,1 1-1,0 3-3,0 3-4,0 3-3,0 3-3,-1 2-5,0 3-7,-2 1-5,0 2-6,-1 0-5,0-2-5,0-2-4,0-1-3,0-3-7,0-3-6,0-4-7,0-1-7</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9"/>
    </inkml:context>
    <inkml:brush xml:id="br0">
      <inkml:brushProperty name="width" value="0.0307" units="cm"/>
      <inkml:brushProperty name="height" value="0.0307" units="cm"/>
      <inkml:brushProperty name="color" value="#F2395B"/>
    </inkml:brush>
  </inkml:definitions>
  <inkml:trace contextRef="#ctx0" brushRef="#br0">40700 51773 716,'7'-29'0,"-1"7"0,0 6 0,-2 5 0,1 4 8,0 0 16,1 2 16,2 1 16,1-1 1,3 0-13,3-2-13,3 0-13,1 0-12,-1 3-14,-1 1-11,-1 2-12,0 1-8,0 0-2,-1 0-2,1 0-3,-2-1 2,-3 0 5,-3-2 4,-2 0 5</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29"/>
    </inkml:context>
    <inkml:brush xml:id="br0">
      <inkml:brushProperty name="width" value="0.04772" units="cm"/>
      <inkml:brushProperty name="height" value="0.04772" units="cm"/>
      <inkml:brushProperty name="color" value="#F2395B"/>
    </inkml:brush>
  </inkml:definitions>
  <inkml:trace contextRef="#ctx0" brushRef="#br0">41750 50415 460,'6'-14'0,"-1"1"0,-2 2 0,-2 2 0,-1 1 4,0 1 5,0-1 7,0 0 7,0 2 10,0 6 13,0 4 14,0 6 14,1 6 0,0 9-14,2 9-13,0 8-13,0 10-11,0 8-5,-2 9-6,0 9-6,-2 5-5,0 2-6,-2 2-4,0 2-5,0-1-9,0-2-14,2-3-13,0-3-13,1-10-6,-2-15 2,0-16 2,-1-15 2</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30"/>
    </inkml:context>
    <inkml:brush xml:id="br0">
      <inkml:brushProperty name="width" value="0.03803" units="cm"/>
      <inkml:brushProperty name="height" value="0.03803" units="cm"/>
      <inkml:brushProperty name="color" value="#F2395B"/>
    </inkml:brush>
  </inkml:definitions>
  <inkml:trace contextRef="#ctx0" brushRef="#br0">42819 51200 578,'-31'10'76,"2"3"-9,0 5-10,1 3-8,-1 3-10,-1-1-9,-2 1-8,-2-1-10,-1 0-5,1-1-3,1-1-4,2-1-3,0-1 0,5-1 1,2-1 1,3-1 1,3-1 2,2-1 3,4-1 2,3 0 4,3-3 0,6-3-3,4-2-2,6-4-3,4 0 0,5 2 0,5 2 0,5 2 1,4 1-2,6 0-6,5-1-4,4 1-5,1 0-3,-4 0-3,-4 0-1,-3-1-3,-4 2-3,0 0-5,-1 1-5,-1 1-5,-4-1-1,-4-2 2,-5-4 3,-4-2 2,-4-2 3,1 2 3,0 0 3,0 2 4</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30"/>
    </inkml:context>
    <inkml:brush xml:id="br0">
      <inkml:brushProperty name="width" value="0.03965" units="cm"/>
      <inkml:brushProperty name="height" value="0.03965" units="cm"/>
      <inkml:brushProperty name="color" value="#F2395B"/>
    </inkml:brush>
  </inkml:definitions>
  <inkml:trace contextRef="#ctx0" brushRef="#br0">45413 51357 554,'-15'-6'62,"2"4"-3,2 4 0,3 4-2,1 5-5,2 7-9,2 7-10,2 7-9,1 3-7,0 0-2,0 0-4,0 0-2,1 1-5,2-1-4,2 0-4,2 0-5,2-3-3,3-9-2,3-7-2,3-9-1,4-4-2,3-4-1,5-2-2,3-3-1,1-5-2,-3-4-2,-4-5-1,-2-5-2,0-6 1,1-6 3,3-8 3,1-6 3,-2-2 4,-7 6 7,-7 5 7,-6 4 6,-6 5 4,-3 3 2,-2 5 2,-3 4 1,-4 3 3,-4 4 0,-4 4 3,-3 5 0,-8 4-2,-11 7-8,-10 7-6,-11 8-8,0 1-11,12-1-13,12-3-13,12-1-13</inkml:trace>
</inkml:ink>
</file>

<file path=ppt/ink/ink122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24T01:58:47.746"/>
    </inkml:context>
    <inkml:brush xml:id="br0">
      <inkml:brushProperty name="width" value="0.05292" units="cm"/>
      <inkml:brushProperty name="height" value="0.05292" units="cm"/>
      <inkml:brushProperty name="color" value="#FF0000"/>
    </inkml:brush>
  </inkml:definitions>
  <inkml:trace contextRef="#ctx0" brushRef="#br0">27520 8639 0,'0'0'0,"-16"-7"0,-7-3 16,-12-4-16,-5 1 0,-21-4 0,-20-1 16,-10-5-16,5 1 0,-19 0 15,-6 3-15,9 2 0,5 5 16,-52-2-16,7 4 0,18 8 16,14 7-16,-10 2 0,-6 5 15,12 2-15,7 3 0,-9 5 16,-7 3-16,11 0 0,7-1 0,-8 8 15,-6 6-15,12-6 0,8-3 16,-13 13-16,-7 6 0,11-1 16,8-2-16,-7 10 0,-3 6 15,9-4-15,8-2 0,-1 3 16,1 2-16,9 0 0,7-2 16,-5 9-16,-4 7 0,12-3 15,9-2-15,-5 10 0,-4 5 16,11-7-16,8-4 0,-1 10 15,0 7-15,7-3 0,6-2 0,-3 5 16,-2 4-16,9-6 0,8-4 16,0 3-16,-1 3 15,7-7-15,5-4 0,5 2 0,3 1 16,4-6-16,3-4 0,3 1 16,3 1-16,0-4 0,3-3 15,0 3-15,3-1 0,4-5 0,3-4 16,6 3-16,4 3 15,0-9-15,1-8 0,-1 10 0,1 7 16,6-4-16,2-3 0,4-2 16,1-1-16,0-5 0,-2-2 0,9 7 15,6 3 1,-2-5-16,-2-5 0,5 6 0,3 5 16,-7-5-16,-4-4 0,9 7 15,6 5-15,-6-9 0,-5-7 0,5 3 16,5 2-16,-2-5 0,1-5 15,1 3-15,3 1 16,-6-6-16,-4-6 0,7 0 0,6 1 16,-2-6-16,-2-3 0,-1 5 15,1 4-15,-2-4 0,-1-4 16,6-2-16,5-2 0,-6 1 16,-2 0-16,3-2 0,1-1 15,1 0-15,0-2 0,5 2 16,4-1-16,-8 2 0,-5 0 0,8-1 15,7-2-15,-7-1 0,-7-2 16,7 0-16,5 2 16,-8-4-16,-5-2 0,6 1 0,6 2 15,-6-5-15,-2-3 0,4 0 16,5 0-16,-4-2 0,-5-1 0,6 4 16,7 3-16,-11-4 0,-8-3 15,5 0-15,4-1 16,-4 1-16,-3 0 0,20 0 15,11-2-15,-10 2 16,-7 0-16,-2-1 0,-3-1 16,-6-1-16,-5 0 0,-3-2 0,0 0 15,3-2-15,-1-1 0,6 2 16,3 1-16,-2 0 0,-2 1 0,-1-2 16,-2-1-16,-4 2 15,-4 2-15,5-1 0,1 0 16,-5 0-16,-3 0 0,-1-1 15,2-2-15,1 0 0,0-1 0,-3 1 16,0 2-16,0-5 0,2-3 16,0-1-16,2 3 0,-6 0 15,-2 1-15,8-1 0,6-1 16,-4-7-16,-2-4 0,1-1 16,0 1-16,-1-2 0,-2 1 0,0 1 15,0 1-15,0-7 16,-1-4-16,5-2 0,4 2 15,-6 1-15,-5 2 0,4-1 0,2-1 16,-4 0-16,-4 0 0,1-1 16,3-1-16,0-4 0,0-3 15,1 3-15,0 2 0,-3-3 16,0 2-16,2-2 0,4-1 16,-4-6-16,-3-6 0,5-2 15,3-3-15,-2 6 0,-1 5 16,-4-1-16,-4-2 0,-1 5 0,0 3 15,-5-5-15,-1-4 16,-2 6-16,0 3 0,-1-5 0,1-3 16,-9 1-16,-4 2 0,4-2 15,4-5-15,-1 6 0,0 2 16,-5-3-16,-1-1 0,0-1 16,0-3-16,4-3 0,3-1 15,-6 2-15,-4 3 0,5 0 16,4 0-16,-4 1 0,-1 0 0,-2-5 15,-2-3-15,1 4 0,1 2 16,-1 4-16,-1 3 16,-1-1-16,-2-1 0,1-2 0,0-3 15,-4 3-15,-3 1 0,-1 2 16,-1-1-16,-2 1 0,1 2 16,2-3-16,2-1 0,-2 4 15,-1 2-15,-4-6 0,-1-3 16,-1 1-16,3-1 0,-3 3 15,0 0-15,-2 5 0,-2 1 0,-3-1 16,-3-2-16,1 0 0,-1 0 16,-3 0-16,-2-1 15,2 18-15,-2 1 0,-5-17 0,1 0 16,-2 2-16,-1 2 16,-2 10-16,-6-7 0,-2-3 15,1 1-15,0 2 0,1 3 0,-19-16 16,-1 5-16,16 13 0,0-2 15,-22-11-15,-3 0 16,7 7-16,5 6 0,-6-3 0,-4-3 16,4 3-16,5 2 0,-5-6 15,-1-1-15,5 7 0,3 5 0,-9-3 16,-5-3-16,7 1 16,6 2-16,-9 5 0,-5 2 15,2-1-15,2 0 0,-8-5 16,-4-3-16,8 10 0,7 5 0,-9-2 15,-6-1-15,6 0 0,6 0 16,-10-3-16,-5-5 16,8 7-16,7 2 0,-10 6 0,-6 4 15,5-5-15,4-3 0,-7-4 16,-7-4-16,14 5 0,11 5 0,-12-2 16,-7-1-16,4 2 15,3 3-15,-7-3 0,-4 0 16,11 3-16,6 2 0,-13-2 0,-10-1 15,11 3-15,9 3 0,-10-1 16,-5 1-16,4-1 0,4-1 16,-8 0-16,-4 1 0,5-1 15,5 2-15,-7 3 0,-5 0 16,13 2-16,10 2 0,-9-1 16,-7 2-16,9-4 0,5 1 0,-8-5 15,-6 0-15,8 0 16,6 2-16,-11 3 0,-7 2 15,13-1-15,10 1 0,-9-1 16,-4 0-16,3-2 0,2-1 0,-6 0 16,-7 2-16,11 1 0,7 1 15,-13 4-15,-7 2 0,13 2 16,10-3-16,-10 1 0,-6-2 16,4 3-16,3 0 0,-7 1 15,-4-1-15,9-2 0,7-4 0,-7 4 16,-6 2-16,9 0 0,5-3 15,-5 0-15,-5 2 16,11-2-16,8 1 0,-12 0 0,-7-2 16,4 4-16,2-1 0,-6 5 15,-3 3-15,6-3 0,4-2 0,-8 6 16,-6 7-16,11 0 16,7 1-16,-11 7 0,-7 5 15,22-13-15,17-6 0,10-6 16</inkml:trace>
  <inkml:trace contextRef="#ctx0" brushRef="#br0" timeOffset="2021.1259">25986 5219 0,'0'0'0,"0"0"0,0 0 15,0 0-15,0 0 0,0 0 16,0 0-16,0 0 0,0 0 0,-15 19 15,15-19-15,-5 29 0,5-29 16,-7 39-16,4-12 0,1 1 16,0 2-16,1 14 0,2 2 15,0 2-15,1 1 0,0 11 16,1 2-16,-1 10 0,1-2 0,-1 8 16,1-4-16,-3-9 15,0-6-15,-3 7 0,-1 0 16,-4-13-16,-2-9 0,-1-6 0,-1-5 15,3-9-15,3-7 0,1-5 16</inkml:trace>
  <inkml:trace contextRef="#ctx0" brushRef="#br0" timeOffset="2499.8756">25751 5563 0,'0'0'0,"0"0"16,0 0-16,2-19 0,1 14 0,0 1 15,1 1-15,1-1 0,-1 1 16,2 1-16,0 2 0,1 2 16,0 4-16,-3 1 0,-3 3 15,-2 2-15,-1 2 0,-5 5 16,-3 5-16,-4 5 0,-3-1 16,-1-2-16,-3 1 0,-1 1 15,2-4-15,4-4 0,4-5 16,3-2-16,4-6 0,7-3 0,7-6 15,2-3-15,4-4 0,10-4 16,2-2-16,2 3 0,1 2 16,-2-2-16,1-1 0,-5 4 15,-4 3-15,-1 5 0,-6 3 16,-6 8-16,-4 4 0,-10 13 16,-8 9-16,-6 3 0,-4 2 15,-14 16-15,-5 6 0,-2 2 0,5-4 16,-2 2-16,4-6 15,7-16-15,5-11 0,9-8 16,8-5-16,6-6 0,3-4 0,6-9 16,7-8-16,4-5 0,2-5 0,13-14 15,10-11-15,0 0 16,1-3-16,7-8 0,7-7 16,5-8-16,-1 1 0,19-31 15,-13 8-15,-20 29 0,-16 20 0,-9 13 16</inkml:trace>
  <inkml:trace contextRef="#ctx0" brushRef="#br0" timeOffset="2770.531">26390 5028 0,'0'0'0,"0"0"0,0 0 0,-5-19 15,4 16-15,0 1 0,-1 1 16,0 1-16,-1 2 0,0 7 16,-1 4-16,-1 4 0,1 2 15,-3 6-15,-2 5 0,-2 13 16,0 4-16,-3 20 0,1 8 0,0 0 15,0 0-15,-1 27 16,-1 25-16,0 4 0,4-15 0,4 53 16,4-13-16,3-23 0,3-16 15,1 3-15,3 1 0,-1-3 16,0-3-16,1 12 0,3 8 16,3-12-16,1-9 0,10 7 15,7 5-15,-1-16 0,-2-12 0,3-4 16,2-5-16,-10-27 0,-7-20 15,-5-13-15</inkml:trace>
  <inkml:trace contextRef="#ctx0" brushRef="#br0" timeOffset="3216.7776">26363 5497 0,'0'0'0,"0"-9"0,0 0 0,2 3 16,3-1-16,2 1 0,6-1 15,2 3-15,2 3 0,0 6 16,2 3-16,-4 7 0,-2 3 16,-10 11-16,-8 10 0,-6 9 0,-5 1 15,-5-1-15,-3 1 16,-3 0-16,3-9 0,2-4 0,5-9 15,6-8-15,4-5 0,7-10 16,6-5-16,6-6 0,6-4 0,10-8 16,7-6-16,-2 3 15,-1 3-15,-2 6 0,-2 4 16,-5 7-16,-4 2 0,-7 12 16,-5 6-16,-6 6 0,-4 3 0,-10 10 15,-8 6-15,-3 1 16,-1-3-16,-4 6 0,2-3 15,4-7-15,3-7 0,1-5 0,6-5 16,5-9-16,4-3 0,3-4 16,3-2-16,6-7 0,4-2 15,14-13-15,13-11 0,6-3 16,6-3-16,-6 4 0,-11 8 16,-9 7-16</inkml:trace>
  <inkml:trace contextRef="#ctx0" brushRef="#br0" timeOffset="3488.6253">27059 4936 0,'0'0'0,"0"0"0,0 0 16,0 0-16,21 16 0,-21-16 0,25 18 15,-11-6-15,1 2 0,1 1 16,3 3-16,-1 1 0,-1 0 0,3 7 16,-2-2-16,-3 0 0,0-2 15,-3-4-15,-2-2 0,-2-3 16</inkml:trace>
  <inkml:trace contextRef="#ctx0" brushRef="#br0" timeOffset="3867.1436">27883 4789 0,'0'0'0,"0"0"16,0 0-16,0 0 0,0 0 0,-14 18 15,14-18-15,-27 27 0,6-9 16,-9 4-16,-7 4 0,-2 2 15,-3 2-15,-14 9 16,-13 7-16,-3 4 0,5-5 0,-2-1 16,7-5-16,10-11 0,8-9 0,3 0 15,11-3-15,10-6 16,5-1-16,4-4 0,3-4 16,1 1-16,3 0 0,0 2 15,2 2-15,0-2 0,-1 0 0,0 7 16,2 5-16,-1 3 0,0 2 15,-1 3-15,-1 5 0,1-2 16,0-1-16,-1 4 0,1 5 16,-1-4-16,-1-1 0,1 7 15,2-1-15,-1-5 0,1-5 0,0-2 16,1-2-16,0-5 0,0-3 16,1-7-16,0-3 15,1-10-15,0-4 0,0 1 0,0 2 16,0 1-16</inkml:trace>
  <inkml:trace contextRef="#ctx0" brushRef="#br0" timeOffset="4250.1918">27276 5241 0,'0'0'0,"10"-9"16,2-3-16,11-5 0,8-1 15,7-1-15,0 4 0,10 4 16,0 4-16,-8 6 0,-7 4 16,-1 10-16,-6 7 0,-8 1 0,-8 0 15,-12 8-15,-9 7 16,-8-5-16,-8 2 0,-15 9 0,-8 4 15,2-5-15,3-3 0,-9 2 16,0-5-16,12-9 0,9-8 0,-5-3 16,10-12-16,14-3 15,2-2-15,10-9 0,10-7 16,6-2-16,5-2 0,11-4 16,9-1-16,-3 6 0,-2 6 0,-1 4 15,-1 5-15,-5 7 16,-5 5-16,-10 7 0,-7 6 15,-6 1-15,-4 3 0,-12 9 16,-7 6-16,-1-4 0,-2 2 0,0-2 16,-2 1-16,4-5 0,1-1 15,5-5-15,2-5 0,6-6 16,4-3-16,2-4 0,2-2 16,3-4-16,2-3 0,11-9 15,8-6-15,0-4 0,0-1 0,-5 5 16,-4 3-16,-2 4 0</inkml:trace>
  <inkml:trace contextRef="#ctx0" brushRef="#br0" timeOffset="4483.6242">27370 5322 0,'0'0'0,"0"0"0,0 0 16,0 0-16,0 0 0,0 0 16,0 0-16,-9 26 0,9-26 0,-9 38 15,2-8-15,0 2 16,-1 2-16,-1 18 0,1 4 15,0 14-15,0-1 0,0 21 16,4 5-16,1 9 0,0-7 0,3 14 16,3-1-16,3-9 0,3-5 15,4 45-15,-3-9 0,-2-22 16,-4-16-16,-3-11 0,-3-9 16,1-22-16,0-18 0,1-9 15</inkml:trace>
  <inkml:trace contextRef="#ctx0" brushRef="#br0" timeOffset="4700.1533">26622 6291 0,'0'0'0,"0"0"0,0 0 15,0 0-15,0 0 0,26-20 16,-1 10-16,8-2 0,8-3 0,22-8 15,8-3-15,15 0 0,-2 4 16,14 2-16,-3 2 0,1 4 16,-12 4-16,0 6 0,-11 3 15,-8 1-15,-13-1 0,-4 1 16,-15 0-16,-10 0 0</inkml:trace>
  <inkml:trace contextRef="#ctx0" brushRef="#br0" timeOffset="4883.6854">28108 5073 0,'0'0'16,"0"0"-16,0 0 0,28 5 16,-28-5-16,24 15 0,-7 1 15,-3 3-15,-2 3 0,-6 15 16,-9 8-16,1-7 0,0-6 0,1-6 15</inkml:trace>
  <inkml:trace contextRef="#ctx0" brushRef="#br0" timeOffset="5116.3525">27836 5807 0,'0'0'0,"0"0"0,0 0 0,0 0 16,0 0-16,0 0 0,0 0 16,0 0-16,35 2 0,-15 1 15,3 2-15,-1 5 0,-1 1 0,0 4 16,0 2-16,-3 3 0,-3 3 15,0 6-15,-5 1 16,-4 0-16,-3-1 0,0 4 0,-3-4 16,-1-5-16,-1-5 0,2-5 15,2-3-15,-1-2 0,-1-1 16,5-8-16,5-4 0,4-9 16,3-7-16,7-11 0,7-9 15,0-2-15,-6 9 0,-5 5 0</inkml:trace>
  <inkml:trace contextRef="#ctx0" brushRef="#br0" timeOffset="5283.9677">28528 5406 0,'0'0'0,"0"0"0,0 0 16,0 0-16,0 0 0,0 0 0,0 0 15,0 0-15,-1 30 0,1-30 16,0 41-16,-1-14 0,-1 1 16,0 6-16,-2 6 0,1 10 15,0-1-15,0 14 0,-2 0 16,1-6-16,-1-4 0,0 3 0,0-3 15,3-13-15,0-10 0,1-2 16,0-8-16,0-5 0</inkml:trace>
  <inkml:trace contextRef="#ctx0" brushRef="#br0" timeOffset="5650.72">28878 4890 0,'0'0'15,"9"-7"-15,4-2 0,2 1 0,3 2 16,13-2-16,6 4 0,9-2 16,-2 2-16,-2 7 0,-3 4 15,2 2-15,-6 4 0,-3 3 16,-3 7-16,-5 2 0,-3 4 0,-4 7 16,-4 8-16,-1-1 15,-1 2-15,0 10 0,-2 3 16,-1 0-16,-1-1 0,2 16 0,1 5 15,1-6-15,0-2 0,7 34 16,-1-6-16,1-10 16,0-8-16,0-7 0,1-4 0,-5-8 15,-2-4-15,-4 0 0,0 0 16,1-7-16,1-4 0,-1-2 16,-3-2-16,-2-7 0,-3-6 15,-4-8-15,-1-6 0,-4-7 0,1-4 16,-19-8-16,-12-5 0,5-9 15,-9-9-15,12 8 0,8 5 16,6 4-16</inkml:trace>
  <inkml:trace contextRef="#ctx0" brushRef="#br0" timeOffset="6220.4414">28678 5517 0,'0'0'16,"6"-11"-16,3 1 0,3-1 0,3 0 15,12-5-15,5 0 0,0 2 16,0 3-16,6 4 0,0 7 16,-6 6-16,-5 3 0,-6 9 15,-9 5-15,-8-2 0,-8 3 16,-6 10-16,-5 4 0,-6-1 16,-3-3-16,-3 0 0,0-2 15,-1-1-15,5-5 0,4-7 16,5-5-16,4-5 0,3-3 0,4-9 15,2-7-15,5-7 0,4-5 16,10-15-16,8-11 16,3-4-16,2-2 0,6-12 0,1-1 15,-6 9-15,-5 5 0,-3 3 16,-5 9-16,-7 14 0,-3 11 16,-7 8-16,-4 5 0,-7 9 0,-3 8 15,-10 10-15,-8 12 16,-3 2-16,-1 3 0,1 2 15,2 0-15,6-3 0,4-3 0,4 4 16,7 1-16,6-4 0,5 1 16,7 0-16,6 0 0,4-2 15,1-2-15,5 1 0,3 2 16,-3 0-16,-4 0 0,0-3 16,-1-4-16,-4-3 0,-1-4 0,-9-1 15,-4-3-15,-3-4 16,-2-4-16,-3-2 0,-2 0 15,-2-3-15,-2-4 0,-7-4 0,-7-4 16,0-2-16,1-3 0,0-6 16,2-5-16,6-6 0,5-2 15,12-10-15,10-8 0,11-2 16,8-1-16,23-15 0,12-3 16,-10 10-16,-16 15 0,-9 14 0</inkml:trace>
  <inkml:trace contextRef="#ctx0" brushRef="#br0" timeOffset="7433.2483">30093 4520 0,'0'0'0,"0"0"16,28-2-16,-28 2 0,42 0 0,-12 5 15,6 2-15,13 5 0,0 4 16,5 8-16,-7 3 0,-8 2 0,-9 1 16,-6 9-16,-11-3 15,-14 1-15,-10-3 0,-13 2 16,-9 2-16,-11 3 0,-2-2 0,-8-2 15,-6 1-15,-8 1 16,1-4-16,0-3 0,-1-3 16,18-7-16,11-6 0,2-2 15,18-8-15,9-4 0,6-1 0,4-1 16,5-5-16,16-6 0,12-6 16,11-4-16,12-4 0,6-2 15,4-2-15,8 0 0,-3 3 16,-16 6-16,-11 6 0,4 1 15,-13 6-15,-14 4 0,-10 3 0,-11 7 16,-6 4-16,-4 2 16,-3 1-16,-5 2 0,-4 4 0,-1 1 15,0 2-15,2 2 0,1 3 16,1 0-16,3 1 0,-2 5 16,-1 5-16,2 0 0,0-1 15,3-1-15,2-1 0,2-1 0,1-3 16,4-5-16,2-3 15,0-4-15,0-5 0,1-4 16,2-4-16,0-1 0,0-2 0,0-6 16,0-6-16,3-6 0,2-7 15,4-6-15,3-8 0,0-2 16,-1-2-16,3-3 0,-2 3 16,-2 7-16,-3 6 0,-2 6 15,-2 6-15,-11 9 0,-8 6 0,-13 12 16,-8 9-16,-7 7 0,-6 5 15,-5 7-15,-5 5 16,0 1-16,7-8 0,8-7 16,12-8-16,9-8 0,10-3 0,7-12 15,7-7-15,18-10 0,13-10 16,17-9-16,15-7 0,9-2 16,5-1-16,11 1 0,-2 6 15,19-2-15,-24 14 0,-21 12 16,-14 6-16,-15 13 0,-11 9 0,-11 8 15,-9 7-15,-18 9 0,-11 6 16,-15 3-16,-11 3 16,21-19-16,-4 6 0,-35 30 0,-2 2 15,7-6-15,4-5 0,5 1 16,4-1-16,12-15 0,9-8 16,13-13-16,9-8 0,6-9 15,6-5-15,9-7 0,6-5 16,19-18-16,13-10 0,-1 4 15,16-7-15,7-4 0,5-3 0,42-24 16,-8 7-16,-14 9 0,-10 6 16,-17 12-16,-11 8 0,-19 13 15,-15 8-15,-9 9 0,-5 4 16,-3 5-16,-2 6 0,-6 7 16,-5 4-16,-3 5 0,-2 3 15,-1-9-15,-7 5 0,-8 9 16,-6 8-16,-14 0 0,-8 2 15,-13 12-15,-3 3 0,-28 19 16,6-3-16,11-15 0,8-8 0,13-23 16,9-16-16,17-5 0,12-3 15,7-3-15</inkml:trace>
  <inkml:trace contextRef="#ctx0" brushRef="#br0" timeOffset="7600.9989">30053 5778 0,'0'0'0,"0"0"0,23 15 16,-7-5-16,4 4 0,6 3 16,6 5-16,12 8 0,2 1 0,13 11 15,1 1-15,10 2 0,-3-5 16,8-3-16,-2-11 0,-15-9 16,-10-8-16,-8-2 0,-11-2 15,-8-1-15</inkml:trace>
  <inkml:trace contextRef="#ctx0" brushRef="#br0" timeOffset="8016.8315">31118 5007 0,'0'0'0,"0"0"0,0 0 0,0 0 15,0 0-15,0 0 0,-22 24 16,22-24-16,-24 35 0,7-10 15,-2 3-15,-1 3 0,-4 1 0,-9 12 16,-1 1-16,-8 9 0,1 0 16,-5 4-16,3-3 15,9-9-15,8-5 0,5-6 0,7-9 16,10-7-16,7-3 0,7-7 16,5-5-16,1 0 0,3 1 15,1 2-15,1 2 0,0 0 16,1 1-16,-1 1 0,-1-1 15,-3 2-15,-3 1 0,-4 1 16,-2 1-16,-3-5 0,1-2 0,-2-1 16,0-3-16,-1-1 0,-1-2 15,4-6-15,3-1 0,3-5 16,4-3-16,6-2 0,5-5 16,10-4-16,4-1 0,4-1 15,5 1-15,7-3 0,-1-1 16,-5-1-16,-5 0 0,-5 3 0,-10 7 15,-8 5-15</inkml:trace>
  <inkml:trace contextRef="#ctx0" brushRef="#br0" timeOffset="8201.6055">31160 5255 0,'0'0'0,"0"0"16,0 0-16,-14 23 0,14-23 0,-12 32 15,6-12-15,0 5 16,2 4-16,0 13 0,0 3 0,4-1 16,3 1-16,5 7 0,8 0 15,5-2-15,3-11 0,-5-9 16,-5-7-16,-2-4 0</inkml:trace>
  <inkml:trace contextRef="#ctx0" brushRef="#br0" timeOffset="9983.3909">23154 10108 0,'0'0'0,"0"0"0,0 0 16,0 0-16,0 0 0,0 0 16,0 0-16,13 28 0,-13-28 0,12 18 15,-3-6-15,1 0 0,2 0 16,1 1-16,1 1 0,-1-1 15,-1 0-15,7 5 16,1 2-16,-1-3 0,1 0 0,1-1 16,1 2-16,-2 1 0,-1-1 15,5 4-15,0 0 0,-1-2 16,1-1-16,-2-2 0,0 0 16,-2-2-16,-3-1 0,4 2 15,2 2-15,0-2 0,1-1 0,-2 0 16,0 2-16,0-3 0,0-1 15,3 3-15,5 3 16,-5-1-16,-2-2 0,5 6 0,0 0 16,-2-2-16,-1-3 0,1-1 15,1 1-15,-4-2 0,-3-2 0,5 3 16,2 3-16,-3-4 16,-1-2-16,0 0 0,-1 2 15,-1-4-15,-2 0 0,6 3 0,2 1 16,-1-2-16,-3 0 15,1 1-15,0 0 0,0-2 16,0-3-16,1 1 0,1 2 16,-4-1-16,-2-2 0,2 1 0,3 0 15,-1 1-15,0-1 0,0 1 16,2 1-16,-3 1 0,-1 2 16,3 0-16,3 2 0,-2-2 0,0-2 15,-1-1-15,0 0 16,0 0-16,-1-1 0,1 0 0,2 0 15,-4 0-15,-3-1 0,1-2 16,2 2-16,-1-2 0,0 1 16,1-1-16,1 0 15,-6-2-15,-3 1 0,4 0 0,2-2 16,0 1-16,0-2 0,0 0 16,1 0-16,-2-1 0,-3 0 0,4 1 15,3 1-15,-1-3 16,1 0-16,0 3 0,0 2 15,-1-3-15,-4 0 0,5 1 16,1 1-16,-1 0 0,-1-1 16,0 1-16,2 1 0,-3 0 0,-1-2 15,0 0-15,0 0 0,-2 1 16,0-1-16,-1 0 0,-2-1 16,0 0-16,-1 0 0,2 0 15,0-1-15,0 1 0,-1-1 0,0-1 16,-2 0-16,-3-1 0,0-1 15,0 2-15,-1-1 16,1-1-16,0 0 0,0 0 0,0 0 16,-1 0-16,0 0 0,-1 0 15,0-1-15,0 1 0,-2 0 16,0 0-16,-2 0 0,0 0 16,-2 1-16,0-1 0,1 0 15,-1 0-15,-1 1 0,1-1 16,-3 0-16,2-1 0,-2 1 0,2 2 15,-2-2 1,2-1-16,-2 1 0,2-2 0,-2 2 16,3 1-16,-3-1 0,2 0 15,-2 0-15,2 0 0,-2 0 0,0 0 16,0 0-16,2-1 0,-2 1 16,0 0-1,0 0-15,0 0 16,0 0-16,0 0 0,0 0 0,0 0 0,0 0 15,0 0-15,0 0 0,0 0 16,0 0-16,0 0 0,0 0 16,0 0-16,0 0 0,0 0 15,0 0-15,0 0 0,0 0 16,0 0-16,0 0 0,0 0 16,0 0-16,5 1 0,-5-1 0,0 0 15,-5 4-15,5-4 0</inkml:trace>
  <inkml:trace contextRef="#ctx0" brushRef="#br0" timeOffset="10635.6961">25869 11030 0,'0'0'0,"0"0"16,0 0-16,0 0 0,0 0 0,0 0 16,-15 20-16,15-20 15,0 0-15,-5 25 0,7-14 16,0 0-16,1 0 0,1 2 0,2 1 15,1 1-15,-1 0 0,2 1 16,1 1-16,1-1 0,2-1 16,4 6-16,3-1 0,-1-1 15,-2 0-15,2-1 0,1 0 16,-2-1-16,0 1 0,3-3 16,1 0-16,-2-1 0,1 1 0,3 1 15,-1 1-15,-2-2 0,-2 0 16,-3-1-16,-1 0 15,-2-2-15,-1 0 0,-4-2 0,-1-2 16,-4-1-16,-1-3 0,-3 3 16,-2 0-16,-2 0 0,0 2 15,-5 2-15,-5 2 0,-3 1 16,-2 1-16,-4 1 0,-4 2 16,-1 0-16,-2 1 0,-13 7 15,-2 3-15,-7 3 0,2-1 16,-4 2-16,-2 5 0,12-9 15,11-7-15,7-5 0</inkml:trace>
  <inkml:trace contextRef="#ctx0" brushRef="#br0" timeOffset="11587.2064">26537 7853 0,'0'0'0,"0"0"15,0 0-15,0-20 0,-2 11 0,0 0 16,0-1-16,-2 0 0,1 2 0,-1-1 15,-1 2-15,1 3 0,1 2 16,-2 4-16,1 3 0,-2 2 16,1 2-16,-1 5 0,0 4 15,-1 11-15,1 2 0,2 7 16,2 4-16,0 13 0,1 1 16,-1 4-16,1 5 0,-1 12 15,0 2-15,0 16 0,0 2 16,-5 9-16,-2-5 0,-2 49 15,1-5-15,1-15 0,1-9 0,-4 4 16,0 3-16,-1-5 0,-1-4 16,1 10-16,0 3 15,2-4-15,0-5 0,-3 12 0,-1 8 16,4-12-16,3-7 0,0 10 16,-1 7-16,1-5 0,-1-2 15,-1 16-15,0 10 0,0-16 16,0-9-16,-3 14 0,0 9 15,4-11-15,3-6 0,1 13 16,-1 8-16,2-14 0,-1-10 0,5 10 16,3 7-16,0-15 15,0-10-15,-1 7 0,0 4 0,1-16 16,1-12-16,0 2 0,-1 3 16,1-9-16,2-4 0,-1 2 15,1 5-15,3-15 0,1-7 16,-1-3-16,1-1 0,-2-6 15,-2-4-15,1 4 0,2 3 16,-1-13-16,-3-8 0,5-6 0,5-6 16,-4-7-16,-3-5 0,2-12 15,1-8-15,4-10 0,0-6 16,-4-1-16,-3-1 0,-4 1 16</inkml:trace>
  <inkml:trace contextRef="#ctx0" brushRef="#br0" timeOffset="12384.3227">26645 11615 0,'0'0'0,"0"0"0,0 0 16,0 0-16,0 0 0,0 0 15,26 2-15,-26-2 0,0 0 0,31-2 16,-31 2-16,34 0 0,-15 0 0,4-1 15,4 1-15,2-2 16,0 0-16,12-1 0,5 3 16,-3-3-16,-3 1 0,14-3 15,4 0-15,-3 0 0,-1 1 16,11-4-16,-1-1 0,-3-2 16,-2-1-16,13-3 0,-1-1 15,-3-3-15,-5-2 0,7-4 16,6-2-16,1 4 0,-8 7 0,27-11 15,-10-2-15,-7 4 0,-4 0 0,2 4 16,1 2-16,-13 0 16,-8 1-16,7 3 0,5 3 15,-5 5-15,-4 4 0,6-10 16,4-6-16,-6-2 0,-4 0 16,3-2-16,3-4 0,-3 2 0,-3 1 15,9-9-15,3-4 16,-6 1-16,-5 4 0,5-6 15,4-1-15,-12 5 0,-7 3 0,2-3 16,2-1-16,-9 2 0,-5 3 16,1 5-16,0 3 0,-6 2 15,-5 1-15,-2 0 0,-3 0 16,-4 2-16,-3 3 0,-5 3 16,-2 0-16,-3 0 0,-1 2 0,1-3 15,1-4-15,-5 10 0,2-1 16,-3 2-16,-1 2 0,0 1 15</inkml:trace>
  <inkml:trace contextRef="#ctx0" brushRef="#br0" timeOffset="12817.6127">30002 10230 0,'0'0'0,"0"0"0,0 0 16,0 0-16,0 0 0,32 4 16,-32-4-16,30 1 0,-30-1 0,35 1 15,-10 0-15,-1 1 0,0-1 16,13 2-16,2 1 15,0 0-15,-1 2 0,10-2 16,-1 1-16,-4 1 0,-3 0 0,7 3 16,0 0-16,-9-1 0,-5 0 15,-2 1-15,-2-1 0,-5 1 16,-3 2-16,-2-2 0,-3 1 16,-1 0-16,-3-1 0,-6 1 15,-3 1-15,-5 0 0,-1 0 0,-8 8 16,-5 5-16,-5 2 0,-4 2 15,-18 17-15,-10 8 0,2 2 16,0 0-16,-23 29 0,-11 15 16,1 7-16,12-6 0,-10 14 15,26-37-15,17-23 0</inkml:trace>
  <inkml:trace contextRef="#ctx0" brushRef="#br0" timeOffset="13052.8864">30527 11290 0,'0'0'0,"0"0"0,0 0 0,0 0 16,0 0-16,-2 18 0,3-2 16,0-3-16,0-2 0,-1-1 15</inkml:trace>
  <inkml:trace contextRef="#ctx0" brushRef="#br0" timeOffset="16450.8148">22855 9376 0,'0'0'0,"-13"10"0,-6 4 0,-4 5 16,0 2-16,-15 15 0,-13 16 15,2-4-15,4-2 0,-11 16 16,-11 11-16,9-8 0,5-4 0,-20 35 15,9-3-15,10-18 0,7-12 16,6 5-16,6 6 0,6-7 16,7-3-16,-2 7 0,0 3 15,7-22-15,6-17 0,3-10 16</inkml:trace>
  <inkml:trace contextRef="#ctx0" brushRef="#br0" timeOffset="46336.9044">11399 1878 0,'0'0'0,"0"0"0,0 0 15,0 0-15,0 0 0,0 0 16,32-2-16,-32 2 0,26-4 16,-26 4-16,43-3 0,-19-2 15,1 2-15,6-2 0,4 0 16,11 0-16,-1 1 0,16-3 0,2 0 16,-1 1-16,-2 1 0,17-2 15,3-1-15,-8-1 0,-6 1 16,15-1-16,11 0 15,-13 6-15,-11 4 0,30-2 0,-9-3 16,-13 1-16,-8-2 0,3 4 16,4 2-16,-11-1 0,-10 0 0,10-1 15,7-3-15,-6 4 0,-3 1 16,7 0-16,6 2 16,-4-3-16,-5 0 0,5 0 0,5-1 15,-11-1-15,-6 1 0,7 1 16,6 1-16,-9-4 0,-7-3 15,7-3-15,5-1 0,-10 1 16,-6 2-16,7 0 0,5 0 16,-7 3-16,-4-1 0,2 0 15,2-1-15,-9 5 0,-8 2 0,6-3 16,2-3-16,-10 3 0,-7 3 16,-1-3-16,1-1 15,-4-2-15,-3 0 0,-4 1 0,-3 3 16,-4 1-16,-4-1 0,-1 3 15,0 3-15,-5-5 0,1-1 0,2-1 16,3 1-16,1 1 16,2-1-16,5 3 0,5 2 15,3-3-15,4-1 0,11-5 16,11-1-16,-12 0 0,-8 3 0,-7-1 16</inkml:trace>
  <inkml:trace contextRef="#ctx0" brushRef="#br0" timeOffset="47651.4829">21503 1724 0,'0'0'0,"0"0"0,0 0 16,24 12-16,-16-10 0,7 4 16,5 1-16,-2 1 0,1 3 0,11 7 15,3 2-15,-1-2 0,0-2 16,12 2-16,3-1 16,-1-1-16,-3 2 0,14 5 0,4 1 15,-4-3-15,-2-2 0,17 2 16,4-1-16,-10-4 15,-7-2-15,21-3 0,14 0 16,-3-3-16,-13-2 0,30-1 0,-17-4 16,-2-5-16,-1-2 0,-3-1 15,-2 1-15,-8-2 0,-6-2 16,1-8-16,-1-4 0,-3 1 16,-1 2-16,-1-2 0,-1-2 15,-6-2-15,-3 0 0,4 0 16,2-2-16,-4 3 0,-6 1 0,0 0 15,-2 0-15,-2-7 0,-2-3 16,-6 3-16,-1 3 16,-5-3-16,-3-2 0,1-3 0,0-2 15,-5 4-15,-3 2 0,0-3 16,0-2-16,-2 3 0,-1 1 16,-2-6-16,-2-4 0,-4 1 15,-3-1-15,-6 0 0,-3-2 16,-1 3-16,1 0 0,-2 0 15,0 0-15,-4 1 0,0 0 0,-3-2 16,-1 1-16,0 14 0,-3-3 16,0-2-16,0-4 0,-2 1 15,0 0-15,-7-1 0,-5-1 16,-3 2-16,-1-1 0,-6 1 16,-6 4-16,-12-10 0,-2-2 0,-19-10 15,4 4-15,1 15 16,2 11-16,5 0 0,17 7 0,-20 5 15,-27 6-15,30 0 0,20 2 16,63 12-16</inkml:trace>
  <inkml:trace contextRef="#ctx0" brushRef="#br0" timeOffset="48184.4147">21728 16 0,'-100'63'16,"17"-11"-16,14-6 0,1 8 0,11-2 16,11-7-16,7-7 0,6 1 15,5 4-15,3-7 0,5-3 16,2 7-16,6 2 0,3-6 15,1-2-15,0 10 0,3 3 16,1-11-16,0-2 0,2 9 16,2 3-16,1-6 0,0-4 0,5 3 15,3 0-15,2-6 0,1-5 16,3-2-16,4-4 16,-3-1-16,0 0 0,8 4 0,7 3 15,-6-9-15,1-3 0,5 6 16,4 6-16,-1-7 0,-1-5 15,10 4-15,2 1 0,-2-9 16,-2-6-16,9 3 0,6 3 16,-6-2-16,-5-3 0,11-2 15,8-1-15,-6-1 0,-3 1 0,35 1 16,-4 1-16,-19-2 0,-12 0 16,5 0-16,1-1 15,-5 4-15,-6 0 0,2 3 0,0 2 16,-2-1-16,-2 0 0,5 6 15,2 3-15,-8-1 0,-6-1 0,8 3 16,5 5-16,-7-9 16,-3-5-16,-13-3 0,-10-4 15,-7-1-15</inkml:trace>
  <inkml:trace contextRef="#ctx0" brushRef="#br0" timeOffset="48391.2524">24287 1694 0,'0'0'15,"0"0"-15,0 0 0,0 0 0,2 24 16,-2-24-16,3 30 0,-3-30 15,2 29-15,-2-29 0</inkml:trace>
  <inkml:trace contextRef="#ctx0" brushRef="#br0" timeOffset="50834.3564">22531 3471 0,'0'0'0,"0"0"15,0 0-15,0 0 0,0 0 0,0 0 16,0 0-16,28-8 16,-28 8-16,28-4 0,-8 1 15,1 1-15,1 1 0,2 0 16,3-1-16,1 1 0,3 0 0,10-1 15,1 1-15,1 0 16,1-1-16,21-3 16,8 0-16,-5 0 0,-3 1 0,9-3 15,-4-1-15,7-1 0,-4 2 0,5-1 16,-4 0-16,-8 2 0,-4 1 16,-5 2-16,-2 0 0,-3 2 15,-1 0-15,-4-3 0,-2 0 16,-2 1-16,-2 2 0,-4-2 15,-2 0-15,-6 0 0,-1-1 0,-3 1 16,0 1-16,-3 0 16,-3 2-16,-5-2 0,-3-1 15,-1 3-15,-2 3 0,0 3 16,0 4-16,-2-3 0,0-1 0,-2-1 16</inkml:trace>
  <inkml:trace contextRef="#ctx0" brushRef="#br0" timeOffset="51019.0395">25026 3404 0,'0'0'0,"0"0"16,0 0-16,0 0 0,13 27 15,-13-27-15,0 0 0,11 24 0</inkml:trace>
  <inkml:trace contextRef="#ctx0" brushRef="#br0" timeOffset="53784.5097">14902 412 0,'0'0'0,"0"0"0,0 0 16,0 0-16,0 0 0,3 22 15,-3-22-15,2 27 0,-2-27 16,0 39-16,0-18 0,-1 2 16,-1 3-16,-1 0 0,-2-2 0,-2 11 15,-2 2-15,-1-3 0,0-5 16,-2 5-16,-1-2 16,2-4-16,1-4 0,0-6 0,1-3 15,2-2-15,2-5 0,0-3 16,2-4-16,1-2 0,1-4 0,6-6 15,6-6-15,-2 2 16,-1 2-16,-1 2 0</inkml:trace>
  <inkml:trace contextRef="#ctx0" brushRef="#br0" timeOffset="55017.771">15066 387 0,'0'0'16,"4"-3"-16,-1-2 0,-1 0 0,0-3 0,0 1 16,1 1-1,0 2-15,0 1 0,5 4 0,2 5 16,-2-1-16,-2 1 0,1 8 15,-3 5-15,-2-1 0,0 0 0,-8 5 16,-6 5-16,-1 0 16,-3-1-16,-12 11 0,-9 3 15,1-1-15,-1-4 0,-8 7 16,-8 4-16,8-12 0,7-8 0,2-6 16,9-5-16,10-7 0,6-6 15,16-7-15,10-9 0,8 2 16,5 1-16,17-6 0,14-7 15,-7 5-15,-4 2 0,1 4 16,-2 5-16,-13 1 0,-8 2 0,-8 7 16,-7 4-16,-6 2 15,-2 5-15,-19 3 0,-13 4 16,-7 0-16,-5-1 0,-16 9 16,-12 9-16,2-2 0,5-1 0,-48 25 15,-14 10-15,21-17 0,16-11 16,24-10-16,17-6 0,20-11 15,12-8-15,12-11 0,9-8 16,5 1-16,4-1 0,44-17 16,29-13-16,-4 4 0,-3 4 0,27-4 15,20-4-15,-22 10 0,-16 4 16,-6 3-16,-5 4 16,-24 7-16,-15 7 0,-8 6 0,-5 5 15,-7-1-15,-5 0 0,-24 8 16,-17 6-16,-4 1 0,-2 0 0,-21 9 15,-13 7-15,13-2 16,9 1-16,-5-1 0,-4-1 16,8-5-16,7-6 0,1 8 15,4 6-15,8-2 0,5-4 0,5 9 16,4 5-16,0-6 0,1-6 16,-5 3-16,-4 3 15,8-7-15,6-3 0,1-11 0,0-7 16,2-6-16,1-2 0,5-5 15,1-3-15,5-3 0,3-1 0,10-10 16,9-7-16,2-2 16,2 0-16,3-5 0,6-3 15,-7 5-15,-3 3 0,-1-2 16,-4 1-16,-9 8 0,-6 6 0,-6 7 16,-4 6-16,-4 5 0,-3 4 15,-6 6-15,-3 6 16,-3 5-16,-3 2 0,-12 7 0,-7 5 15,5-6-15,0-2 0,-5 4 16,-1-2-16,7-4 0,6-2 0,4-4 16,7-5-16,4-6 15,3-2-15,5-6 0,3-5 16,7-2-16,5-1 0,14-7 16,11-5-16,-4 5 0,-1 2 0,-4 4 15,-2 3-15,-6 4 0,-4 0 16,-6 9-16,-5 4 0,-6 2 15,-3 1-15,-15 5 0,-9 3 16,-1 0-16,-3 0 0,-4 4 16,-3 0-16,6-4 0,3-2 0,4-4 15,5-3-15,6-5 0,3-2 16,9-1-16,8 0 16,5-5-16,7-3 0,14-6 0,12-3 15,-5 1-15,-1 1 0,2 3 16,2 0-16,-7 2 0,-7 1 0,-2 3 15,-8 2-15,-7 4 16,-5 1-16,-19 6 0,-15 6 16,-1-2-16,-5 1 0,-20 6 15,-16 7-15,-8 5 0,3-2 0,-21 13 16,-6 3-16,-23 8 0,25-12 16,26-8-16,18-7 0,19-12 15,14-8-15,14-7 0,7-3 16,6 0-16,2-1 0,22-8 15,15-5-15,-10 2 0,8-2 0,21-7 16,17-5-16,-5 3 16,-2 1-16,51-13 0,1 0 15,-16 6-15,-11 4 0,10 12 16,4 7-16,-23 5 0,-17 2 0,-3 4 16,-2 1-16,-1 2 15,1 2-15,8 13 16,5 9-16,-27-8 0,-17-6 0,-13-4 15,-8-6-15,-3-2 0</inkml:trace>
  <inkml:trace contextRef="#ctx0" brushRef="#br0" timeOffset="55179.3064">16574 1765 0,'0'0'0,"0"0"0,0 0 0,-14 19 16,14-19-16,-12 22 0,12-22 15,-10 17-15</inkml:trace>
  <inkml:trace contextRef="#ctx0" brushRef="#br0" timeOffset="56005.2412">20688 2003 0,'0'0'16,"18"1"-16,11 0 0,1 1 15,1 0-15,14 2 0,14 2 0,15 0 16,1 1-16,18-2 0,2 0 16,1-3-16,2 0 0,14 4 15,-2 2-15,47-3 0,-14-6 16,-5-2-16,-5-1 0,-5 2 0,-4 1 16,3 2-16,3 1 15,-2 3-15,0 0 0,-4-1 0,-3-2 16,-7 1-16,-5 2 0,-1 1 15,-2-1-15,-10 2 0,-6-1 16,-3-1-16,-1-2 0,-8 3 16,-7-1-16,-7 1 0,-4-1 15,-12-1-15,-5-2 0,-11-2 0,-7-1 16,-6 2-16,-4 0 0,-11 1 16,-6-1-16,-7-6 0,-3-2 15,-19 0-15,-12-3 0,13 4 16,10 2-16,6 1 0</inkml:trace>
  <inkml:trace contextRef="#ctx0" brushRef="#br0" timeOffset="56257.7623">23132 1813 0,'0'0'0,"0"0"16,0 0-16,0 0 0,0 0 0,0 0 15</inkml:trace>
  <inkml:trace contextRef="#ctx0" brushRef="#br0" timeOffset="56445.4442">22853 1850 0,'0'0'0,"0"0"0,0 0 15,0 0-15,0 0 0,0 0 0,0 0 16,15 20-16</inkml:trace>
  <inkml:trace contextRef="#ctx0" brushRef="#br0" timeOffset="56612.6189">22502 1707 0,'0'0'16,"0"0"-16,0 0 0,0 0 0,0 0 15,-6 28-15,6-28 16,0 0-16</inkml:trace>
  <inkml:trace contextRef="#ctx0" brushRef="#br0" timeOffset="72253.8138">20581 13583 0,'0'0'0,"0"0"0,0 0 15,0 0-15</inkml:trace>
  <inkml:trace contextRef="#ctx0" brushRef="#br0" timeOffset="76252.7112">26392 9363 0,'0'0'0,"0"0"0,0 0 0,-6 25 16,4-13-16,0 4 0,1 3 16,-1 2-16,-1 2 0,1 12 15,0 5-15,1 0 0,1 1 0,-1 15 16,0 6-16,-2-1 16,1 0-16,-2 19 0,-2 6 15,-1 8-15,-2-7 0,-2 16 16,0 1-16,-2 26 0,1-20 0,4-2 15,0-2-15,4-13 0,1-7 16,3 3-16,1 4 0,2-4 16,-1-4-16,2 11 0,1 8 15,-2-2-15,-1 0 0,-1 11 16,-1 9-16,-1-10 0,0-5 0,-2 11 16,-3 10-16,-1-11 15,-2-6-15,1 5 0,1 2 16,2-11-16,-1-8 0,0 2 15,-2 5-15,1-10 0,2-9 0,-1 5 16,2 2-16,-5-14 0,-2-10 16,1 8-16,3 5 0,-2-10 15,-1-8-15,1-4 0,2-4 16,4-11-16,1-10 0,1-5 16,1-4-16,-1-10 0,0-7 0,1-30 15,1-20-15,-1 13 0,0 8 16,0 7-16</inkml:trace>
  <inkml:trace contextRef="#ctx0" brushRef="#br0" timeOffset="77389.8486">23538 10592 0,'0'0'0,"0"0"16,0 0-16,0 0 0,0 0 0,4 19 15,-4-19-15,12 17 16,-4-9-16,2 2 0,3 1 16,1-1-16,2 1 0,2 1 15,3 2-15,5 6 0,-3-1 0,4 4 16,3 4-16,0-1 16,-1 1-16,9 9 0,2 3 15,-4-6-15,-2-5 0,4 6 0,-3-3 16,3-1-16,3-2 0,3 2 15,-4-3-15,1-1 0,0 0 16,-1-2-16,-2 0 0,3-1 16,1-1-16,2 1 0,0 2 15,0 0-15,0-1 0,7 2 16,-1-2-16,-2-1 0,-2-2 0,1 4 16,0 2-16,0-5 15,-2-3-15,0 5 0,0 3 0,-3-5 16,-3-2-16,-1-1 0,2-2 15,-2-2-15,1-1 0,0-2 16,-1-4-16,2-1 0,0-1 16,-1 1-16,1 2 15,-3-2-15,0-1 0,-4 1 0,-2 1 16,-3 0-16,1 0 0,1 1 16,1 2-16,-7-3 0,-3-3 15,0-1-15,0-1 0,-4 1 16,0 0-16,0 2 0,0 0 15,-4-2-15,1-1 0,-1-1 16,-1-1 0,-1 1-16,0-2 0,-3 1 0,-2-1 0,3 1 15,1-1-15,-1 2 16,-1-1-16,-1 0 0,1 0 16,-1 0-16,-1 0 0,1 1 15,0-1-15,-1 0 0,0 0 0,-1 0 16,1-1-16,-2 0 0,1 0 15,-2 0-15,0 0 0,0 0 16,0 0-16,-1 0 0,0 0 16,0 1-16,0-1 0,1 0 15,-3 0-15,2 0 0,-2 0 0,2-1 16,-2 1-16,2-1 16,-2 1-16,0 0 0,0 0 15,0 0-15,0 0 0,0 0 16,2 0-16,-2 0 0,0 0 0,0 0 15,0 0-15,0 0 0</inkml:trace>
  <inkml:trace contextRef="#ctx0" brushRef="#br0" timeOffset="78318.6369">27004 11615 0,'0'0'0,"10"-3"16,3-1-16,3-1 0,3 0 0,10-2 15,4-2-15,9-3 0,2 0 16,8-1-1,5-2-15,8-3 0,6 0 16,4-3-16,-8 3 0,8-2 0,-4 0 16,2-2-16,-9 1 0,2 0 15,3-1-15,-1 0 0,-8 1 0,20-8 16,-2 0-16,-10 5 16,-9 2-16,7-2 0,4-3 15,-9 3-15,-4 3 0,2-3 16,4-2-16,-2 5 0,-1 2 0,5-10 15,5-6-15,-12 4 0,-7 2 16,8-1-16,7 0 0,-5 4 16,-2 1-16,-3 0 0,-1-1 15,-8 2-15,-4 3 0,4-1 16,0-2-16,-6 6 0,-5 3 0,-3-2 16,-2 1-16,0 0 15,0-1-15,1 2 0,1 3 16,-5-1-16,-5 1 0,3-3 15,4-2-15,-5 6 0,-2 4 0,0-3 16,-4-2-16,-8 6 0,2 1 16,1 0-16,1 0 15,-4-2-15,-2-1 0,-1 2 0,-2-1 16,-1 2-16,-2 0 0,-1 2 16,1 0-16,-3 3 0,2-3 15,-2 3-15,1-2 0,-1 2 16,2 0-16,-2 0 0,0 0 15,0 0-15,0 0 0,0 0 0,0 0 16,0 0-16,0 0 0,0 0 16,1 3-16,1 1 0,1 0 15,-1 1-15,0-2 0,0 1 16</inkml:trace>
  <inkml:trace contextRef="#ctx0" brushRef="#br0" timeOffset="95802.8117">20356 14080 0,'0'0'0,"0"0"0,0 0 16,0 0-16,0 0 0,0 0 16,0 0-16,0 0 0,0 0 0,0 0 15,-9 31-15,9-31 0,-18 37 16,7-10-16,-2 7 16,0 0-16,0-1 0,-6 9 15,-1-1-15,0 1 0,5-6 0,5-7 16,4-4-16,6-7 0,5-5 15,8-12-15,8-8 16,5-7-16,4-5 0,10-10 0,8-10 16,5-4-16,-4 4 0,9-5 15,1 0-15,-11 10 0,-6 5 0,-3 5 16,-3 6-16,-14 7 0,-6 3 16,-14 14-16,-9 11 15,-3 1-15,-2 2 0,-3 7 0,-2 5 16,1-3-16,-1-2 0,4-4 15,2-3-15,2-6 0,2-5 0,13-12 16,9-9-16,0-3 16,1-4-16,12-9 0,7-8 15,-3 3-15,-2 3 0,5-2 16,0 3-16,-8 6 0,-7 6 0,-7 5 16,-4 3-16,-4 6 15,-2 3-15,-14 11 0,-11 9 16,3 1-16,-2 5 0,-9 6 0,-8 4 15,3 1-15,2 1 0,-10 9 16,-3 3-16,-2-1 0,5-6 0,-3 5 16,-3 4-16,8-4 15,4-3-15,-26 26 0,0-3 16,6-2-16,4-3 0,-5 9 16,-5 9-16,8-15 0,5-9 0,-8 15 15,-7 9-15,15-11 0,9-9 16,-1 7-16,-1 4 15,9-11-15,7-7 0,6-12 0,5-9 16,5-10-16,4-7 0,2-5 16</inkml:trace>
  <inkml:trace contextRef="#ctx0" brushRef="#br0" timeOffset="96037.7676">20440 14655 0,'0'0'0,"16"2"0,4 0 0,-2 1 15,1 1-15,13 2 0,7 1 16,10 3-16,1 1 0,2 4 16,2 2-16,5 2 0,-7-2 0,13 4 15,3-2-15,-10-4 0,-6-1 16,0-1-16,0 1 0,-7-1 15,-5-1-15,-4 7 0,-6 2 16,-12-7-16,-3-3 0,-4-4 16</inkml:trace>
  <inkml:trace contextRef="#ctx0" brushRef="#br0" timeOffset="96387.9317">20350 15361 0,'0'0'0,"0"0"0,0 0 0,0 0 15,0 0-15,17 25 0,-17-25 16,11 46-16,-8-17 0,-1 9 16,-2 8-16,-1 13 0,-1-1 15,0 6-15,1-7 0,1-3 16,2-12-16,3-11 0,4-10 0,8-10 15,5-9-15,9-17 0,7-13 16,6-7-16,5-5 16,5-4-16,3-7 0,0 0 0,-11 7 15,0 5-15,-6 10 0,5 2 16,-9 13-16,-11 15 0,-10 9 16,-9 2-16,-3 4 0,-2 5 15,-2 0-15,0-7 0,0-3 0,1-11 16,4-13-16,-2 5 0,-1 3 15,1 0-15</inkml:trace>
  <inkml:trace contextRef="#ctx0" brushRef="#br0" timeOffset="97469.6423">21394 14133 0,'0'0'0,"0"0"16,0 0-16,0 0 0,1 37 0,-3-14 15,0 9-15,-1 4 0,-1 4 16,0 18-16,1 6 0,-1 12 16,2-3-16,0 2 0,1-12 15,1-14-15,0-10 0,3-10 16,2-12-16,2-18 0,3-12 16,3-24-16,5-20 15,0-4-15,-1-3 0,1-12 0,-3-1 16,-1 3-16,-4 12 0,0-8 15,-3 20-15,-2 18 0,-2 10 16,-1 10-16,-1 6 0,-1 6 16,0 0-16,4 8 0,-1 2 15,4 6-15,0 4 0,1 4 16,1 4-16,-3 7 0,-1 5 0,-3 4 16,-3 7-16,-4 8 0,-2-2 15,-3-3-15,-2-1 0,0-6 16,-1-6-16,-1-5 0,0-9 15,2-14-15,3-12 0,3-11 16,3-7-16,4-6 0,4-4 16,3-7-16,4-5 0,6-1 15,4-1-15,4 1 0,2 3 16,-2 3-16,-3 5 0,-7 8 0,-4 8 16,-4 6-16,-2 4 0,-12 15 15,-7 13-15,-8 6 0,-7 9 16,-11 19-16,-5 9 0,1 2 15,1 4-15,-10 12 0,-1 0 16,-8 18-16,18-22 0,17-29 16,10-20-16,9-12 0,4-11 0,6-14 15,2-11-15,5-10 0,2-7 16,6 2-16,8-10 0,4-4 16,2-5-16,4 0 0,4 1 15,-5 8-15,-3 5 0,10 2 16,-8 13-16,-5 13 0,-3 9 15,-12 12-15,2 12 0,-5 11 16,-2 10-16,-5 18 16,-6 14-16,-1 15 0,0 10 15,2-18-15,2-12 0,4 23 16,4-19-16,1-23 0,0-16 0,2-26 16,2-18-16,2-5 0,-1-3 15,13-20-15,7-15 16,-7-3-16,-6-4 0,-1-11 0,-1-7 15,-4 11-15,-3 7 0,-5 9 16,-5 7-16,-9 10 0,-6 7 0,-9 7 16,-7 3-16,-7 6 15,-7 4-15,-18 21 0,-11 14 16,29-8-16,1 1 0,-34 27 16,-4 8-16,5-11 0,4-6 0,0 2 15,-2 0-15,20-9 0,16-5 16,3-6-16,2-2 0,7-9 15,5-6-15,9-1 16,8-2-16,4-2 0,4-2 0,12 5 16,10 3-16,-8-5 0,2-1 15,18 4-15,11 1 16,-3-1-16,-4-2 0,8 6 0,5 5 16,1 2-16,2 2 0,36 11 0,-2-2 15,-6-2-15,-2-1 0,27 5 16,21 5-1,-23-9-15,-14-6 0,-11-1 0,-8-1 16,-10-1-16,-9 0 0,-6-8 16,-4-7-16,-6-8 0,-4-7 15,-7-14-15,-3-8 0,-15-17 0,-9-9 16,-2 19-16,-1 13 0,-1 8 16</inkml:trace>
  <inkml:trace contextRef="#ctx0" brushRef="#br0" timeOffset="98002.6106">22064 14261 0,'0'0'0,"0"0"0,0 0 0,0 0 16,0 0-16,14-17 0,-14 17 15,0 0-15,30-4 0,-30 4 16,19 18-16,-19-18 0,12 38 0,-16-10 15,-5 6-15,-7 16 0,-4 2 16,-11 16-16,-5 1 0,-2 7 16,5-8-16,1 0 0,7-11 15,6-14-15,7-9 0,3-10 16,5-7-16,3-7 0,2-4 0,9-2 16,7-3-1,5-3-15,6-3 0,-6 1 16,-3 1-16,-5 5 0,-2 5 15,-5 8-15,-3 7 0,-7 11 0,-7 9 16,-3-1-16,-3 1 0,-1 3 16,-1 2-16,3 0 15,4-8-15,5-11 0,5-8 16,4-6-16,4-5 0,12-12 16,9-6-16,-2-7 0,1-2 0,15-11 15,7-6-15,-4 6 0,-3 3 16,-2 4-16,-4 4 0,-13 9 15,-5 4-15,-6 17 0,-6 14 16,-6 1-16,-5 5 0,-8 11 16,-6 8-16,2-4 0,4-3 0,5-3 15,6-7-15,8-13 16,5-8-16,9-17 0,6-12 16,2-9-16,2-8 0,8-25 15,5-17-15,-7 11 0,-9 18 16,-9 13-16</inkml:trace>
  <inkml:trace contextRef="#ctx0" brushRef="#br0" timeOffset="98202.9867">22591 14715 0,'0'0'0,"0"0"0,0 0 16,0 0-16,0 0 0,0 0 16,0 0-16,0 0 0,30-9 0,-30 9 15,51-19-15,-17 7 16,5-3-16,4-1 0,4-1 15,9-4-15,-5 2 0,11-5 16,7-3-16,-9 2 0,-8 4 0,2 0 16,-7 4-16,-10 3 0,-10 2 15,-6 4-15,-6 1 0,-2 3 16</inkml:trace>
  <inkml:trace contextRef="#ctx0" brushRef="#br0" timeOffset="98404.0878">22896 14141 0,'0'0'0,"0"0"0,0 0 0,9 34 15,-5-14-15,1 14 16,-1 12-16,1 15 0,2 15 16,1 25-16,-2 1 0,3 44 15,1 40-15,2 55 0,0-1 0,13 32 16,7-8-16,1-51 15,0-36-15,-1011-56 0,1994-37 16,-1005-27-16</inkml:trace>
  <inkml:trace contextRef="#ctx0" brushRef="#br0" timeOffset="98705.1088">23144 14786 0,'0'0'0,"0"0"15,-43 21-15,22-7 0,-3 5 0,-17 18 16,-8 12-16,-8 12 0,3 1 16,-11 14-16,-9 9 0,9-2 15,14-14-15,3 6 0,18-23 16,13-22-16,8-16 0,10-9 0,8-4 15,3-7-15,5-5 0,18-14 16,11-11-16,0-1 0,5-5 16,17-25-16,7-11 0,-4 2 15,-3 0-15,10-12 0,-24 28 16,-16 19-16</inkml:trace>
  <inkml:trace contextRef="#ctx0" brushRef="#br0" timeOffset="98914.166">23201 14401 0,'0'0'0,"17"-8"0,4-3 0,-1 1 16,3-1-16,15-6 16,9-2-16,6-3 0,-4 3 0,11-3 15,-1 4-15,-9 2 0,-8 2 16,-1-1-16,-7 5 0,-9 2 15,-7 3-15,-12 2 0,-8 3 16,0 0-16,2 0 0,-2 0 16</inkml:trace>
  <inkml:trace contextRef="#ctx0" brushRef="#br0" timeOffset="99869.3593">23305 14139 0,'0'0'0,"0"0"0,0 0 15,-993 27-15,1994-27 0,-996 38 0,-4-10 16,0 3-16,-1 2 0,0 12 16,-1 1-16,0 5 0,0-7 15,1-7-15,0-6 0,2-11 16,0-7-16,1-3 0,-1-2 16,9-27-16,8-22 0,10-17 15,6-6-15,1 1 16,1 3-16,2-3 0,-6 7 0,-2 2 15,-6 7-15,-3 9 0,-4 9 16,-7 13-16,-2 6 0,-5 14 16,0 10-16,-7 5 0,-2 5 0,-13 18 15,-8 13-15,-2 0 16,0 0-16,-14 16 0,-6 5 16,10-9-16,5-9 0,-14 16 0,9-17 15,8-21-15,7-12 0,11-16 16,8-8-16,5-3 0,3-1 0,1 0 15,3 0-15,-5 2 16,-1 1-16,2-1 0,0 2 16,1 2-16,-1-1 0,2 8 0,-1 3 15,1 5-15,-1 3 0,-3 1 16,-1 3-16,0 4 0,-1 2 0,0 9 16,-1 3-16,0-4 15,-1-2-15,1-6 0,0-4 16,0-6-16,1-6 0,0-6 15,0-4-15,1-11 0,1-9 0,7-10 16,6-11-16,4-8 0,2-6 16,9-13-16,4-4 0,3 0 15,0 9-15,0-4 0,-1 4 16,-6 14-16,-2 9 0,2 4 16,-9 17-16,-11 9 0,-2 3 15,-6 19-15,-6 13 0,-8 3 0,-6 6 16,-6 8-16,-4 7 0,-4 0 15,-3 2-15,1 7 16,4 0-16,3-12 0,2-10 0,-5-2 16,8-19-16,9-9 0,6-4 15,14-14-15,6-8 16,0-4-16,1-2 0,6-3 16,4-1-16,5 0 0,4 0 0,0 1 15,0 1-15,-3 4 0,-2 5 16,-5 4-16,-2 2 0,-5 6 15,-4 2-15,-7 9 0,-6 6 16,-9 2-16,-8 4 0,-16 12 16,-12 11-1,-8 6-15,-7 5 0,-1-1 0,7-9 16,-9 10-16,0 1 0,12-7 16,9-5-16,-7 5 0,12-14 15,15-15-15,10-10 0,13-7 16,9-4-16,2-1 0,4-1 0,14-4 15,8-4 1,-1 2-16,1-1 0,20-13 0,10-7 16,-5 2-16,-1 4 0,16-3 15,6 1-15,7-4 0,-17 3 0,-8 4 16,-5 3-16,-11 9 0,-5 6 16,-7 1-16,-5 0 15,-14 1-15,-8-2 0,-3 3 0,-3 0 16,0 2-16</inkml:trace>
  <inkml:trace contextRef="#ctx0" brushRef="#br0" timeOffset="100069.7412">23521 14915 0,'0'0'15,"0"0"-15,0 0 0,-1 25 0,1-25 16,-5 31-16,0-4 15,-2 2-15,0 3 0,-10 18 0,-5 6 16,0-1-16,0 1 0,-9 13 16,-7 13-16,8-19 0,7-13 15,4-11-15</inkml:trace>
  <inkml:trace contextRef="#ctx0" brushRef="#br0" timeOffset="100255.6032">23753 15426 0,'0'0'0,"6"9"16,4 4-16,0 4 0,1 1 16,7 10-16,3 4 0,3 12 0,0 4 15,-1 0-15,-1-1 0,-1-2 16,-4-11-16,-4-6 0</inkml:trace>
  <inkml:trace contextRef="#ctx0" brushRef="#br0" timeOffset="101103.3953">23986 14702 0,'0'0'16,"0"0"-16,23-8 0,-23 8 0,40-19 15,-10 3-15,7-3 16,14-6-16,2 0 0,15-7 16,3 1-16,8-1 0,-5 3 0,4-3 15,-8 1-15,-12 5 0,-9 4 0,-4-1 16,-9 0 0,-11 4-16,-10 2 0,-4 5 15,-3 3-15,-3 2 0</inkml:trace>
  <inkml:trace contextRef="#ctx0" brushRef="#br0" timeOffset="101319.8263">24443 13963 0,'0'0'0,"0"0"0,0 0 0,0 0 16,0 0-16,1 24 0,-1-24 16,5 40-16,-1-13 0,0 9 15,0 7-15,1 4 0,-2 3 16,2 27-16,0 27 0,-1 17 15,0-4-15,1 28 0,2 23 16,4 39-16,0-34 0,8-12 16,4-8-16,-6-31 0,-2-21 0,-6-32 15,-3-22-15,-1-13 0</inkml:trace>
  <inkml:trace contextRef="#ctx0" brushRef="#br0" timeOffset="101603.2746">24631 14716 0,'0'0'0,"-15"16"0,-4 6 0,2-1 16,-1 3-16,-12 17 0,-11 18 0,1 4 15,3 4-15,-4 6 16,-1 5-16,6-15 0,5-13 15,7-7-15,7-14 0,6-8 16,5-7-16,9-9 0,8-6 0,5-8 16,7-6-16,10-11 0,9-10 15,1-6-15,1-4 0,6-13 16,7-9-16,4-10 0,-3 1 16,6-10-16,-20 27 0,-13 18 0</inkml:trace>
  <inkml:trace contextRef="#ctx0" brushRef="#br0" timeOffset="101785.6632">24931 14218 0,'0'0'0,"0"0"15,0 0-15,22-16 0,-22 16 0,32-15 16,-11 5-16,2 2 0,4-2 16,-1 1-16,2 0 0,7-2 15,1 2-15,-2-1 16,0 0-16,-7 2 0,-4 1 0,-2 2 15,-8 3-15,-2 1 0,-2 0 16,-1 0-16</inkml:trace>
  <inkml:trace contextRef="#ctx0" brushRef="#br0" timeOffset="101955.8542">24865 14638 0,'0'0'0,"-3"11"15,-2 6-15,1 4 0,-1 3 0,-1 16 16,-1 6-16,1 15 0,0 1 15,-1 16-15,1 0 0,1 9 16,3-4-16,0 9 0,1-4 16,2-16-16,0-11 0,1 14 15,2-15-15,-7-25 0,-2-18 16,0-5-16,3-4 0,0-3 0</inkml:trace>
  <inkml:trace contextRef="#ctx0" brushRef="#br0" timeOffset="102286.0254">24779 15130 0,'0'0'0,"0"0"0,19-27 15,-6 11-15,5-5 0,2-2 16,5-5-16,8-10 0,2-3 0,12-7 16,2 3-16,4-7 0,-5 3 15,0 7-15,-2 7 0,2 0 16,-7 7-16,-3 7 0,-5 5 15,-4 7-15,-3 7 16,-4 5-16,-3 5 0,-6 10 0,-4 9 0,-10 2 16,-6 5-16,-5 6 15,-3 4-15,-7 14 0,-4 5 16,-5 0-16,-3 1 0,-7 10 16,1 1-16,-2-7 0,0-7 0,-21 17 15,3-15-15,9-6 16,5-4-16,3-12 0,3-9 0,-1-19 15,-1-11-15,13-2 0,9 1 16,7-1-16</inkml:trace>
  <inkml:trace contextRef="#ctx0" brushRef="#br0" timeOffset="102504.9568">24787 14799 0,'0'0'0,"0"0"16,29 18-16,-13-9 0,0 2 0,12 10 16,4 4-16,3 5 0,3 4 15,12 10-15,3 1 0,12 13 16,1 2-16,15 12 0,2-1 16,9 9-16,-1-5 0,42 32 15,-6-8-15,-15-12 16,-9-7-16,-33-27 0,-21-16 0,-15-11 0</inkml:trace>
  <inkml:trace contextRef="#ctx0" brushRef="#br0" timeOffset="102919.1389">26423 15082 0,'0'0'0,"0"0"0,0 0 16,23 18-16,-23-18 0,24 18 0,-24-18 15,27 26-15,-14-12 0,0 4 16,-1 3-16,-2-2 0,-2-2 0,-1 1 15,0-2-15,-1-3 16</inkml:trace>
  <inkml:trace contextRef="#ctx0" brushRef="#br0" timeOffset="103086.776">26280 15485 0,'0'0'0,"0"0"16,0 0-16,34 23 0,-21-10 16,4 5-16,4 4 0,7 8 15,1 3-15,9 12 0,2 2 16,-7-8-16,-7-7 0,-4-7 16</inkml:trace>
  <inkml:trace contextRef="#ctx0" brushRef="#br0" timeOffset="103323.455">29208 15501 0,'0'0'0,"0"0"16,0 0-16,-28-6 0,28 6 0,-40-9 15,40 9 1,-31-8-16</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04"/>
    </inkml:context>
    <inkml:brush xml:id="br0">
      <inkml:brushProperty name="width" value="0.05446" units="cm"/>
      <inkml:brushProperty name="height" value="0.05446" units="cm"/>
      <inkml:brushProperty name="color" value="#00BFF3"/>
    </inkml:brush>
  </inkml:definitions>
  <inkml:trace contextRef="#ctx0" brushRef="#br0">4225 2125 403,'-21'0'1,"5"-2"3,5 0 4,4-2 4,6-1 6,4-3 6,5-4 8,6-2 6,3-1 1,5 1-7,3 1-6,5 0-6,1 3-5,0 3 0,1 2 0,-1 4-2,-1 3-1,-3 4-2,-4 4-2,-1 3-2,-4 3-1,1 0-1,-2-1-1,-1 1-1,-2 0-1,-3-1-1,-2 1-1,-4 0-1,-1 0 0,0 3 0,0 1 1,0 3 1,-2 1 0,-4 1 1,-4 1 0,-4 1 2,-3 1 0,-1 2 0,-3 3 1,-1 1-1,-3 0 1,0 0-1,-1-1 1,0-1-1,-2-2-1,2-3-3,1-3-4,1-3-3,1-3-1,-1-3 0,1-3 1,-1-2 0,1-4-3,1-1-7,1-2-7,1-2-6,1-2-3,2-4 2,3-2 1,1-3 1,1-4 3,2-3 4,1-5 2,0-3 4,2-4 2,0 1 1,2-2 1,1-1 1,0 1 3,0 1 5,0 3 5,0 1 6,0 2 3,1 1 3,2 1 4,0 1 2,1 2 1,0 3-1,0 3-2,0 3-1,-1 4 3,0 5 9,-2 7 10,0 6 8,-1 4 3,0 3-5,0 3-4,0 3-5,-1 3-3,0 5-4,-2 3-3,0 4-4,-1 3-3,0 0-2,0 2-2,0 0-2,-1 4-3,-1 8-3,-3 6-3,-2 7-2,0 8-5,2 8-5,3 10-5,1 8-4,1 1-9,2-6-10,0-8-12,2-6-10,0-9-2,2-8 11,0-9 10,2-8 9,0-7 3,0-4-6,-1-4-6,1-3-6</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06"/>
    </inkml:context>
    <inkml:brush xml:id="br0">
      <inkml:brushProperty name="width" value="0.04067" units="cm"/>
      <inkml:brushProperty name="height" value="0.04067" units="cm"/>
      <inkml:brushProperty name="color" value="#00BFF3"/>
    </inkml:brush>
  </inkml:definitions>
  <inkml:trace contextRef="#ctx0" brushRef="#br0">5514 5331 540,'37'-13'127,"-3"3"-29,-5 4-27,-4 4-29,-2 3-18,-3 4-7,-1 2-6,-2 3-8,-4 4-3,-5 4-3,-5 3-2,-4 5-2,-3-1-2,0-3 1,0-5-1,1-3-1,-2-2 1,-2 3 0,-2 2 0,-2 1 0,0 0 0,1-2 0,0-4 0,2-3 1,-3 2-1,-5 7 0,-7 7 0,-5 7-1,-2 1-1,3-5 1,3-5 1,3-5-1,2-4 3,1-3 1,1-3 3,1-2 3,3-3 7,6-2 11,6-2 12,6-2 12,5-2 1,5-2-7,5-2-8,5-1-7,4-3-4,3 0-3,3-1-3,3-1-1,1-1-5,0 1-9,0-1-8,0 0-8,-1 0-5,-4-1-1,-2-1-2,-3-1-2,-3-1-2,-3 1-5,-3-1-3,-3 1-4,-2 0 1,-3 1 4,-1 0 6,-2 2 4,-2 2 4,0 1 1,-2 2 2,0 2 2</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06"/>
    </inkml:context>
    <inkml:brush xml:id="br0">
      <inkml:brushProperty name="width" value="0.05153" units="cm"/>
      <inkml:brushProperty name="height" value="0.05153" units="cm"/>
      <inkml:brushProperty name="color" value="#00BFF3"/>
    </inkml:brush>
  </inkml:definitions>
  <inkml:trace contextRef="#ctx0" brushRef="#br0">6863 5174 426,'0'-11'16,"2"10"20,0 10 21,2 10 20,-1 4 3,-1 2-13,0 1-14,-1 1-15,-1 1-8,0 3-5,0 1-5,0 2-6,0 0-1,0-2-1,0-1 0,0-3-1,0-1-2,2-1-5,0-1-6,2-1-4,0-2-4,1-3 1,1-3-1,2-3 0,0-2-2,2-1-3,0 0-4,1-2-2,-4 0-2,-10 2 2,-10 0 1,-9 1 1,-6 0-1,-1 0-3,-1-2-2,-1-1-4,0 0 0,0-2 2,0-1 2,-1 0 3,3-2 0,5 0-1,5-2 0,5 0-2,3-1-1,1 0 0,0 0 0,2 0-1</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4"/>
    </inkml:context>
    <inkml:brush xml:id="br0">
      <inkml:brushProperty name="width" value="0.04079" units="cm"/>
      <inkml:brushProperty name="height" value="0.04079" units="cm"/>
      <inkml:brushProperty name="color" value="#F2395B"/>
    </inkml:brush>
  </inkml:definitions>
  <inkml:trace contextRef="#ctx0" brushRef="#br0">58850 12247 539,'8'-8'5,"2"0"12,0 0 11,1 1 11,2 0 4,1 2-3,3 2-1,2 2-3,0 1-1,-1 0-1,-1 0-1,-1 0 1,-1 1-5,-1 4-7,0 2-6,-2 3-8,-2 4-6,-2 2-2,-4 3-5,-2 3-3,-5 2-1,-2 3 1,-5 1 0,-4 2 0,-1 0 0,-1-1-4,0-3-3,1-1-3,0-4 0,2-3 3,2-5 3,3-3 4,2-2 3,6-2 4,4-1 2,6 0 5,4-3-1,7-4-2,5-4-3,7-4-4,2-2-5,0-1-7,0-2-7,1 0-7,-5 1-7,-6 3-7,-7 3-6,-6 2-6</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06"/>
    </inkml:context>
    <inkml:brush xml:id="br0">
      <inkml:brushProperty name="width" value="0.03387" units="cm"/>
      <inkml:brushProperty name="height" value="0.03387" units="cm"/>
      <inkml:brushProperty name="color" value="#00BFF3"/>
    </inkml:brush>
  </inkml:definitions>
  <inkml:trace contextRef="#ctx0" brushRef="#br0">7700 5115 649,'15'-6'5,"-1"1"8,-1 2 9,0 2 9,-1 1 8,3 2 6,1 0 6,3 2 7,1 0-8,3 1-21,1 1-21,3 2-22,-2-1-14,-4-1-9,-3-1-9,-4 0-9</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07"/>
    </inkml:context>
    <inkml:brush xml:id="br0">
      <inkml:brushProperty name="width" value="0.04959" units="cm"/>
      <inkml:brushProperty name="height" value="0.04959" units="cm"/>
      <inkml:brushProperty name="color" value="#00BFF3"/>
    </inkml:brush>
  </inkml:definitions>
  <inkml:trace contextRef="#ctx0" brushRef="#br0">9155 3140 443,'-6'-15'3,"4"2"6,4 3 6,4 1 6,3 1 4,3 2 3,3 1 3,3 1 2,2 1-1,-1 3-5,1 4-6,-1 2-6,-1 4-3,-2 4-2,-4 3 0,-3 5-2,-2 2-1,-2 3 1,-3 1 1,0 3 0,-5-1-2,-4 0-2,-5-1-4,-5-1-2,-3-1-5,1-1-3,-1-1-5,1-1-3,-1-2-3,1-3 1,-1-3 1,1-3 0,0-2 2,2-2 2,3-3 3,1-1 2,2 0 9,3 0 15,1 1 15,2 2 16,2 2 3,0 3-5,2 5-5,0 4-7,1 3-4,0 4-4,0 5-3,0 3-5,-1 2-3,-2 0-2,-2 0-4,-1 0-2,-2-1-3,2-3-2,1-4-3,0-2-3,4-10-11,6-16-19,6-17-20,5-17-20,5-10-4,1-4 13,3-4 11,1-4 12,0 0 10,-1 6 7,-3 5 7,-1 4 8,-3 5 4,0 5 0,0 5 1,-2 5-1,-1 4 7,-1 3 11,-1 2 13,-1 4 12,-1 2 6,0 2 2,-2 2 2,-1 2 1,0 3-1,-2 4-5,-1 3-5,0 5-6,-2 2-3,0 3-4,-2 1-4,0 3-4,-2 1-3,0 1-3,-2 0-3,0 2-2,-2 0-3,-2-1-3,-2-1-4,-1-1-3,-2-2-5,0-1-7,0-3-6,1-1-7,-1-7-7,0-11-6,1-10-6,-1-11-7,2-6 3,2 1 9,4 0 10,3-1 9,1 1 8,0 3 3,0 1 4,0 3 4</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07"/>
    </inkml:context>
    <inkml:brush xml:id="br0">
      <inkml:brushProperty name="width" value="0.0383" units="cm"/>
      <inkml:brushProperty name="height" value="0.0383" units="cm"/>
      <inkml:brushProperty name="color" value="#00BFF3"/>
    </inkml:brush>
  </inkml:definitions>
  <inkml:trace contextRef="#ctx0" brushRef="#br0">9213 5106 574,'7'-22'1,"-1"5"4,0 3 3,-2 4 3,-1 7 11,-4 10 19,-2 9 18,-3 11 18,-5 7 1,-4 4-20,-5 6-19,-5 4-18,-4 4-15,-2 0-11,-4 1-10,-3 1-10,1-3-9,4-8-7,3-8-7,5-7-6</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07"/>
    </inkml:context>
    <inkml:brush xml:id="br0">
      <inkml:brushProperty name="width" value="0.03546" units="cm"/>
      <inkml:brushProperty name="height" value="0.03546" units="cm"/>
      <inkml:brushProperty name="color" value="#00BFF3"/>
    </inkml:brush>
  </inkml:definitions>
  <inkml:trace contextRef="#ctx0" brushRef="#br0">9800 6250 620,'44'8'63,"-4"1"1,-6 2 0,-4 0 0,-1 1-8,1 1-17,2 1-16,2 1-17,0 0-12,-1-1-11,-3-1-10,-2 0-10,-3-2-9,-5-1-7,-5-1-8,-4 0-7</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10"/>
    </inkml:context>
    <inkml:brush xml:id="br0">
      <inkml:brushProperty name="width" value="0.03707" units="cm"/>
      <inkml:brushProperty name="height" value="0.03707" units="cm"/>
      <inkml:brushProperty name="color" value="#00BFF3"/>
    </inkml:brush>
  </inkml:definitions>
  <inkml:trace contextRef="#ctx0" brushRef="#br0">14171 1890 593,'6'-19'33,"-2"10"3,-4 10 3,-2 10 3,-3 5-1,-2 1-6,-2 1-5,-1 1-6,-2 1-6,0-1-4,0 1-4,1-1-6,0-1-2,2-2-2,2-4-2,2-3-1,4-1-5,4 0-4,5 0-6,6-1-6,3-2-2,3-6 0,3-6 1,3-5 0,2-4 1,1 1 1,0-1 3,2 0 1,-3 3 2,-5 3 3,-6 4 3,-6 4 3,-7 4 3,-5 6 4,-6 4 2,-5 5 4,-4 3 1,-2 1 2,0 1 0,-1 1 2,0 0-1,-1-1 0,1-1 0,-1-1-2,1-1 0,3-3 1,1-1-1,3-2 0,6-5-1,13-7-3,13-6-2,13-7-3,4-3-1,-3 0-2,-5 2 0,-3 1-1,-5 1 0,-3 2 0,-5 3 0,-3 1 1,-4 3 1,-2 4 1,-4 3 0,-2 6 2,-5 3 0,-4 5 1,-5 4 1,-5 7 1,-3 1 1,-1 0-1,-1 0-1,-1 1 0,0-2 0,0-2-2,-1-2-1,1-1-2,1-3 1,3-3 2,3-3 0,3-2 3,2-4 1,2-1 2,3-2 2,1-2 3,3-2-1,6-2-2,4-2-3,6-2-2,3-3-1,5-4 0,3-4-1,5-3 0,1-2-1,1 3 1,-1 1-1,0 2 1,-2 2 0,-5 1 0,-4 0 1,-6 2 0,-4 3 2,-2 6 1,-4 6 2,-2 6 2,-5 3-1,-4 3-4,-5 2-4,-5 1-3,-3 1-3,-1-1 0,-1-1 0,-1-1-1,-1-1 1,-1 1 1,-1 0 2,0-1 3,-1 0 1,3-1 2,2-1 1,1 0 3,3-3 2,1-1 1,2-3 3,3 0 2,3-4 1,8-1-1,7-2-1,6-2 0,9-4-2,9-8-1,10-6-3,10-7-1,7-4-2,4 0-3,3-2-1,5-1-2,1 1-1,-3 1 1,-1 3-1,-2 2 1,-5 1 1,-5 4 3,-6 3 2,-5 3 2,-7 3 2,-4 2 0,-5 4 0,-5 3 1,-4 4 1,-4 5-1,-5 7 2,-2 6-1,-6 3 1,-2 1 1,-5 1 0,-4 0 0,-3 2 0,-3 1-2,-3 1-2,-3 1-2,-2-1-3,-1-2-5,0-2-2,-2-1-5,0-3-4,3-1-5,2-2-4,1-3-6,3-2-3,1-4-5,3-5-3,1-2-4,2-7-1,0-8 3,2-8 2,1-7 3,1-2 4,2 5 4,2 5 6,3 5 4</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10"/>
    </inkml:context>
    <inkml:brush xml:id="br0">
      <inkml:brushProperty name="width" value="0.04447" units="cm"/>
      <inkml:brushProperty name="height" value="0.04447" units="cm"/>
      <inkml:brushProperty name="color" value="#00BFF3"/>
    </inkml:brush>
  </inkml:definitions>
  <inkml:trace contextRef="#ctx0" brushRef="#br0">15200 3675 494,'7'-42'3,"-1"8"6,0 9 7,-2 9 5,-1 8 8,0 8 8,-1 8 10,-2 7 9,0 7-1,0 3-10,0 5-11,0 3-9,0 7-4,2 10 1,0 10 1,2 9 2,-1 9-3,0 7-10,-2 6-9,0 8-8,-1-1-9,0-5-9,0-5-10,0-7-7,0 3-7,0 12-4,0 11-2,0 13-4,0-7 1,0-26 5,0-26 6,0-24 6</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10"/>
    </inkml:context>
    <inkml:brush xml:id="br0">
      <inkml:brushProperty name="width" value="0.04074" units="cm"/>
      <inkml:brushProperty name="height" value="0.04074" units="cm"/>
      <inkml:brushProperty name="color" value="#00BFF3"/>
    </inkml:brush>
  </inkml:definitions>
  <inkml:trace contextRef="#ctx0" brushRef="#br0">14334 4700 540,'-15'1'51,"2"4"-1,2 2-1,3 3-2,-1 4-3,-2 2-4,-2 3-4,-1 3-4,-3 3-3,-3 6-4,-4 5-3,-1 5-3,-3 1-7,-1 2-8,-1-2-10,-1 2-9,0-3-12,2-1-13,0-1-14,1-3-13,3-5-2,5-7 11,4-9 11,6-7 12,3-4 6,1 0 2,0 0 1,2 0 3</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11"/>
    </inkml:context>
    <inkml:brush xml:id="br0">
      <inkml:brushProperty name="width" value="0.05131" units="cm"/>
      <inkml:brushProperty name="height" value="0.05131" units="cm"/>
      <inkml:brushProperty name="color" value="#00BFF3"/>
    </inkml:brush>
  </inkml:definitions>
  <inkml:trace contextRef="#ctx0" brushRef="#br0">18379 2875 428,'8'-24'47,"1"1"-2,2-1-1,0 1 0,-1-2-4,-1 0-7,-2-1-6,-2 0-7,-1 0-6,0 3-9,0 3-6,0 3-8,-2 2-4,-4 2 2,-4 3 2,-4 1 0,-2 1 1,1 2 0,-1 1 0,0 0 0,-2 4 3,-3 6 3,-5 6 5,-3 6 4,-3 4 3,1 2 1,0 4 3,-1 3 1,2 2 1,3-1-1,3 0 0,3 1-2,2 0 0,1 4 1,1 3 0,0 2 2,3-1-1,3-7 1,2-7 0,4-7-1,3-5-2,4-3-5,4-3-5,3-2-5,5-4-4,5-4-5,5-4-3,5-4-5,1-3-1,-2-3-1,-1-3 0,-3-3 0,-1-2-1,-3 1-2,-1-1-1,-3 1-2,-2 1 2,-4 5 8,-5 3 8,-3 4 7,-4 6 11,-2 6 17,-3 7 16,-4 8 16,0 6 4,1 8-11,0 9-10,2 7-11,0 5-8,0 5-6,0 4-8,0 3-5,0 7-10,-2 9-8,0 9-11,-1 8-9,-1 1-7,2-8-4,1-8-4,0-8-4,2-10-3,0-14 1,2-14-1,0-13-1</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11"/>
    </inkml:context>
    <inkml:brush xml:id="br0">
      <inkml:brushProperty name="width" value="0.03069" units="cm"/>
      <inkml:brushProperty name="height" value="0.03069" units="cm"/>
      <inkml:brushProperty name="color" value="#00BFF3"/>
    </inkml:brush>
  </inkml:definitions>
  <inkml:trace contextRef="#ctx0" brushRef="#br0">21312 1911 716,'-1'-13'37,"0"8"-6,-2 7-5,0 6-4,0 6-3,0 5 2,2 5 2,0 5 1,1 3-1,-2 2-3,0 2-4,-1 2-3,-1 1-5,0-2-7,0 0-7,0-1-7,0-4-7,0-4-9,0-5-7,1-5-9,-1-7-3,2-10 2,0-10 1,2-9 2,0-5 5,0 2 9,0 3 8,0 1 8</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12"/>
    </inkml:context>
    <inkml:brush xml:id="br0">
      <inkml:brushProperty name="width" value="0.04054" units="cm"/>
      <inkml:brushProperty name="height" value="0.04054" units="cm"/>
      <inkml:brushProperty name="color" value="#00BFF3"/>
    </inkml:brush>
  </inkml:definitions>
  <inkml:trace contextRef="#ctx0" brushRef="#br0">20630 1656 542,'9'-16'0,"2"-1"0,2-1 0,1-1 0,1 0 0,-1 3 0,0 1-1,-2 2 1,-1 3 4,-1 3 11,0 2 10,-2 4 10,0 3 4,-2 4-4,-1 4-3,0 3-3,-2 5-4,-1 5-2,0 5-3,-1 5-2,-3 3-4,0 0-6,-3 2-5,-2 1-6,-1-2-6,-2-2-8,0-3-6,-1-3-8,0-4-2,0-2 2,2-2 2,1-4 2,0-4 1,0-3-4,0-4-2,0-4-4,1-4 3,2-6 6,3-4 6,1-5 7,2-4 4,3-1 2,4-3 3,2-1 1,2 0 2,2 5 1,0 3 0,1 5 0,-1 2 1,-3 2 2,-2 2 1,-4 2 2,-4 6 1,-6 8 1,-6 9 1,-5 9 1,-6 6-1,-3 2-3,-5 4-1,-3 3-3,-2 1-1,0 0 0,-1 0 1,1 0 0,0-2 2,0-2 2,0-3 4,-1-3 2,4-4 2,4-2 1,5-3 1,5-3 1,5-4 0,6-6-1,6-6-2,6-6 0,6-6-3,7-4-3,7-5-3,7-5-3,3-3-1,1 1 2,-1 0 1,0-1 2,-1 2 1,-3 3 2,-4 3 0,-2 3 2,-3 2 2,-4 2 3,-5 2 2,-3 2 2,-3 3 2,0 2 2,-2 4 1,0 2 1,-2 3-1,1 3-2,0 4-2,0 2-4,-1 3-1,0 3 0,-2 3 0,0 3-1,-1 0-2,0-2-4,0-2-5,0-1-3,0-3-7,2-1-7,0-2-7,2-3-8,1-1-7,6-4-8,2-3-7,5-2-9,1-5 2,1-5 10,-1-4 10,1-5 11,-1-3 6,-1-1 5,-1-2 4,0 1 4,-3-1 5,-3 2 7,-3 3 5,-2 1 7,-4 2 8,-2 0 9,-4 2 8,-2 1 9,-4 2 0,-6 6-11,-4 4-9,-5 6-11,-3 2-7,-2 1-5,-3 1-3,-1 2-5,-2-1-2,0 3 1,-2 0 0,-1 1 0,1 0 1,0-1 0,1-1 0,2-1 1,2-1 0,5-1 3,5 0 1,5-2 3,4 0 0,6 0-2,5-1 0,4 1-2,7 0-1,6 1 0,7 2 1,7 0-1,6-1-1,6-1 0,6-2-2,6-2 0,3-1-3,0 1-5,0 2-4,-1 0-5,0 0-2,-2-3-3,-2-1-2,-2-2-1,-3-1-4,-4 0-5,-4 0-6,-4 0-6,-4-1 2,-7-1 9,-5 0 8,-6-1 9</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4"/>
    </inkml:context>
    <inkml:brush xml:id="br0">
      <inkml:brushProperty name="width" value="0.0447" units="cm"/>
      <inkml:brushProperty name="height" value="0.0447" units="cm"/>
      <inkml:brushProperty name="color" value="#F2395B"/>
    </inkml:brush>
  </inkml:definitions>
  <inkml:trace contextRef="#ctx0" brushRef="#br0">61561 8515 492,'-13'0'62,"8"0"0,7 0-1,6 0-1,6 0-4,5 0-10,5 0-8,5 0-9,2 0-7,-2 0-3,0 0-4,-1 0-3,-1 0-3,-1-2-2,-1 0-1,-1-1-3,0-1-2,-1 2-4,0 0-2,1 2-2,-1 1-10,-1 2-13,-1 2-13,-1 1-15,-3 2-5,-3 0 3,-4-1 4,-4 1 3,-3 0 4,-1-1 7,0 1 7,-1 0 6</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13"/>
    </inkml:context>
    <inkml:brush xml:id="br0">
      <inkml:brushProperty name="width" value="0.0415" units="cm"/>
      <inkml:brushProperty name="height" value="0.0415" units="cm"/>
      <inkml:brushProperty name="color" value="#00BFF3"/>
    </inkml:brush>
  </inkml:definitions>
  <inkml:trace contextRef="#ctx0" brushRef="#br0">22471 2126 530,'0'-21'2,"2"5"6,0 5 4,2 5 6,-1 4-2,1 5-6,0 6-8,0 4-7,-2 5-5,-4 5-3,-4 5-3,-3 5-2,-3 0-1,0-2-1,0-3 1,1-3 0,-1-2 1,0-1 5,0-1 3,1-1 5,0-2 2,2-2 3,2-4 2,2-3 2,2 0 4,0 2 3,2 1 4,0 3 3,1 1 3,0-1 1,0 1 2,0 0 2,0 1 1,-2 3 3,0 3 2,-1 3 2,-1 0 0,0 0-4,0-1-3,0 0-3,1-3-4,0-2-3,1-1-3,2-2-3,3-9-15,8-16-27,6-16-25,7-15-26,3-7-4,-1 0 19,-1 2 19,-1 0 19,-2 4 13,-3 8 4,-3 6 5,-3 7 5,-2 4 2,-2 4 0,-2 3-1,-2 3 1,-1 0 4,3 0 9,2-2 10,2 0 8,0 0 7,1 2 4,0 2 4,0 2 2,-1 3 1,-1 4-4,0 4-4,-2 4-4,-1 4-4,-2 7-3,-3 5-5,0 6-3,-3 1-4,-1-3-3,0-5-5,-1-3-3,-3-2-5,-2 2-4,-3 3-5,-3 1-5,-3 0-5,0-3-3,-1-3-3,-1-3-5,0-4-6,1-3-10,1-4-10,1-4-11,1-5 0,2-4 10,3-5 10,1-6 10,3-3 7,4-5 7,4-3 6,4-4 5,2-2 5,1 5 1,2 2 1,0 3 1,1 3 1,-1 4 0,1 4 0,0 5 1,-1 1 4,-3 0 10,-1 0 10,-2 0 9,-1 2 6,0 2 4,0 3 2,0 4 4,-2 2-2,-2 3-7,-4 4-6,-2 2-8,-3 2-4,-4 3-2,-2 1-2,-3 3-2,-2-1-7,-3 0-14,-1-1-12,-3-1-13,0-1-8,1-3-5,1-1-4,1-2-3,2-3 0,3-1 7,3-2 7,3-2 6</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13"/>
    </inkml:context>
    <inkml:brush xml:id="br0">
      <inkml:brushProperty name="width" value="0.03773" units="cm"/>
      <inkml:brushProperty name="height" value="0.03773" units="cm"/>
      <inkml:brushProperty name="color" value="#00BFF3"/>
    </inkml:brush>
  </inkml:definitions>
  <inkml:trace contextRef="#ctx0" brushRef="#br0">23100 4900 583,'30'22'52,"-3"-3"0,-4-3 1,-1-3 1,-2-1-3,1 1-6,0 2-4,3 0-6,-2 1-11,0 3-14,-1 1-17,0 3-15,-4-1-11,-1-1-6,-4-3-5,-3-1-7,-2-3-2,0-1 1,-2-2 0,0-2 0</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18"/>
    </inkml:context>
    <inkml:brush xml:id="br0">
      <inkml:brushProperty name="width" value="0.05" units="cm"/>
      <inkml:brushProperty name="height" value="0.05" units="cm"/>
    </inkml:brush>
  </inkml:definitions>
  <inkml:trace contextRef="#ctx0" brushRef="#br0">64400 10650 333,'49'20'167,"16"14"-1,16 14 1,15 16 0</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0"/>
    </inkml:context>
    <inkml:brush xml:id="br0">
      <inkml:brushProperty name="width" value="0.03991" units="cm"/>
      <inkml:brushProperty name="height" value="0.03991" units="cm"/>
    </inkml:brush>
  </inkml:definitions>
  <inkml:trace contextRef="#ctx0" brushRef="#br0">32413 2891 551,'-1'-22'20,"-2"2"7,-2 5 6,-1 1 6,-2 3 2,0 3-5,0 1-5,0 2-4,0 2-4,-2 0-2,0 2-2,-1 0-2,-1 3-2,-2 4 1,0 4-2,-1 4 1,0 2-3,1 4-3,1 4-5,0 2-3,2 1-3,-1 2 1,0 1 1,0 1 0,1-1 0,1-2 0,0-1 0,2-3 0,1 0 0,1-1 1,0 1-1,2-1 1,0 1 0,2-1-1,0 1 1,2-1-2,0 1 1,2-1 1,0 0 0,2 1 1,0-1 0,2 1 0,0-1 0,1 1 0,2-1 0,2 1-1,2-1 1,1 1-1,2-3 1,2-1 0,0-5 0,1-1 0,1-3 0,3-1-2,1 0 0,3-2-1,1-1-2,0-2-1,2-3-2,1 0-2,1-4-1,3-2-3,1-4-2,2-2-2,0-3 0,-4-1 2,-2-3 0,-3-1 3,-3-1 1,-3 0 1,-3 2 2,-3 1 1,-2 0 2,-2-1 2,-3-1 1,-1-1 1,-1-1 1,-2 1 1,-1-1 1,0 1 0,-2-1 1,-1 1-1,0-1-1,-1 1 0,-2-3-1,-1-2 0,0-2 0,-1-4-1,-2-1 1,-2-1-1,-2 1 1,-1 0-1,-3-1 1,0 1 1,-1 0 1,-1 0 1,-1 0 1,0 3 1,1 2 1,-1 1 1,0 3 1,1 1 0,-1 2-1,0 3 0,1 2-1,-1 2-1,0 4-3,1 3-1,-1 1-3,-2 2-6,0 0-5,-1 2-6,-1 1-2,-3 4 2,-1 2 2,-3 3 1,0 5-2,1 5-7,1 7-8,2 5-6,0 3-3,2-2 1,3 0 1,1-1 2,3-4 4,3-5 4,2-7 5,4-5 5</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0"/>
    </inkml:context>
    <inkml:brush xml:id="br0">
      <inkml:brushProperty name="width" value="0.03353" units="cm"/>
      <inkml:brushProperty name="height" value="0.03353" units="cm"/>
    </inkml:brush>
  </inkml:definitions>
  <inkml:trace contextRef="#ctx0" brushRef="#br0">33348 3650 656,'7'17'114,"-2"1"-25,-3 3-25,0 1-24,-3 4-18,0 5-9,-2 5-11,0 4-11,-1 3-2,0 0 3,0 0 4,0 0 4,0-3-10,1-7-25,-1-7-24,0-7-24</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1"/>
    </inkml:context>
    <inkml:brush xml:id="br0">
      <inkml:brushProperty name="width" value="0.03745" units="cm"/>
      <inkml:brushProperty name="height" value="0.03745" units="cm"/>
    </inkml:brush>
  </inkml:definitions>
  <inkml:trace contextRef="#ctx0" brushRef="#br0">38716 1297 587,'-7'-8'4,"2"0"6,2 0 8,2 1 7,3 0 6,4 2 7,3 2 6,5 2 6,2 1-1,1 2-10,1 0-10,1 2-10,1 0-5,-1 3-1,1 2 0,-1 2-1,0 1-7,-3 3-15,-1 2-14,-2 1-15,-3 2-8,-1 1-5,-2 1-3,-2 1-5,-2-2 2,-2-3 8,-2-4 9,-2-4 8</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1"/>
    </inkml:context>
    <inkml:brush xml:id="br0">
      <inkml:brushProperty name="width" value="0.03792" units="cm"/>
      <inkml:brushProperty name="height" value="0.03792" units="cm"/>
    </inkml:brush>
  </inkml:definitions>
  <inkml:trace contextRef="#ctx0" brushRef="#br0">38424 2397 580,'9'-21'82,"4"7"-15,2 5-18,3 6-15,2 3-11,-1 0-4,1 0-4,-1 0-3,0 2-3,-3 4 0,-1 4 0,-2 3-1,-2 5-2,-3 5-6,-1 5-5,-2 5-4,-2 2-3,0 0 0,-2 0 0,0 1 1,-3 1 0,-4 4 1,-4 4-1,-3 4 1,-3-2 0,2-6-3,1-7-1,1-7-2,0-6 0,1-5 1,-1-5 1,0-5 0,0-3 2,1-2 1,-1-2 1,0-2 1,1-3 2,2-5 1,3-5 1,1-5 1,1-4 2,2-1 0,0-3 0,2-1 2,1 0 2,4 3 5,2 3 5,4 3 4,1 2 4,3 1 2,1 1 2,3 1 2,1 2 0,-1 4-3,1 5-2,-1 3-3,0 3-3,-1 1-3,-1 3-3,0 2-4,-3 3-2,-1 6-3,-2 4-2,-2 5-3,-3 3-2,-3 2-4,-2 2-3,-3 3-2,-4-1-2,-2 0 3,-4-1 1,-2-1 3,-2-3-1,-1-3 0,-1-5-2,-1-3-1,-1-3 2,-1-1 4,-1-1 4,-1 0 5,0-3 5,1-1 6,1-2 5,1-2 6,2-2 3,2-1 0,4 0-1,3-1 1,6-3-2,10 0 0,9-3-1,11-2-1,6 0-3,2 0-3,4 2-4,3 1-3,3-1-8,5 0-9,6-2-12,4 0-10,0 0-7,-5 2-4,-5 2-4,-4 2-3,-7 1-2,-7-2 3,-9 0 1,-7-1 2</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3"/>
    </inkml:context>
    <inkml:brush xml:id="br0">
      <inkml:brushProperty name="width" value="0.03602" units="cm"/>
      <inkml:brushProperty name="height" value="0.03602" units="cm"/>
    </inkml:brush>
  </inkml:definitions>
  <inkml:trace contextRef="#ctx0" brushRef="#br0">40844 1850 610,'17'0'92,"1"0"-21,3 0-20,1 0-20,2 0-12,-1 0-3,1 0-2,-1 0-3,-1 0-6,-1 0-10,-2 0-10,-2 0-9,-3 1-9,-3 2-6,-3 2-7,-2 2-6,-6 1 0,-8 3 7,-8 2 8,-7 2 7,-4-1 6,3-1 5,1-2 6,3-2 5,0-3 4,1-1 2,-1-2 2,0-2 3,2 0 0,1 0-2,2 2-2,3 0-3,1 1 7,2 2 13,2 0 13,2 2 14,2-1 5,1 1-2,0 0-3,2 0-3,0 1-2,0 3-4,0 4-4,0 2-3,0 4-3,0 5-2,0 4-3,0 6-1,-1 5-3,-1 6-3,0 6-2,-1 6-4,-2 2-4,0-1-5,-1-1-6,-2-1-6,1-3-6,1-4-6,0-6-5,2-4-6,0-6-2,2-6 3,0-5 2,2-6 3</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3"/>
    </inkml:context>
    <inkml:brush xml:id="br0">
      <inkml:brushProperty name="width" value="0.03398" units="cm"/>
      <inkml:brushProperty name="height" value="0.03398" units="cm"/>
    </inkml:brush>
  </inkml:definitions>
  <inkml:trace contextRef="#ctx0" brushRef="#br0">41025 3169 647,'22'-44'22,"-1"7"3,-3 8 2,-1 6 2,-1 4 1,2 3-1,0 1-2,1 2 0,0 3-2,-1 3-3,-1 2-2,-1 4-3,-1 2-2,-3 2-3,-1 2-2,-2 2-3,-2 3-2,-2 7-2,-2 5-3,-2 7 0,-4 4-3,-6 4-2,-6 4-3,-5 4-1,-4 0-4,1-2-4,-1-4-5,1-2-5,0-5-3,1-4-2,1-5 0,1-5-2,0-4 0,-1-4 1,-1-4 0,-1-4 2,1-5 2,3-4 3,3-5 4,2-5 3,4-4 4,3-1 3,2-3 4,4-1 3,1 0 4,2 3 5,0 3 5,2 3 6,1 2 4,3 3 6,4 1 6,2 2 6,3 2 3,1 2 0,3 2 1,1 3 1,2 0-3,-1 1-3,1 2-5,-1 0-5,0 3-6,1 2-10,-1 3-9,1 3-9,-1 2-9,-1 2-5,-1 0-6,-1 1-6,-2-2-2,-3-1 2,-3-4 3,-2-3 1</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4"/>
    </inkml:context>
    <inkml:brush xml:id="br0">
      <inkml:brushProperty name="width" value="0.03951" units="cm"/>
      <inkml:brushProperty name="height" value="0.03951" units="cm"/>
    </inkml:brush>
  </inkml:definitions>
  <inkml:trace contextRef="#ctx0" brushRef="#br0">42039 1109 556,'0'-15'3,"2"4"5,0 3 6,1 3 5,1 2 1,-2 3-3,0 4-3,-2 2-2,0 6-7,0 8-9,0 7-8,0 8-9,-2 5-5,-6 2-1,-4 2 0,-5 3 0,-2-4 1,1-4 5,1-7 5,1-6 4,0-4 4,0-3 3,1-3 3,-1-2 3,2-3 4,2-1 6,4 0 7,3-2 5,3-1 3,2-2 2,3-3 0,4 0 1,3-4-1,3-4-2,5-4-1,3-4-2,4-2-2,1-1-4,3-1-4,1-1-4,-1 1-1,-3 2-2,-5 4 0,-3 3-2,-4 2 1,-1 0 0,-2 2-1,-2 1 2,-4 4 3,-2 9 8,-6 10 8,-2 7 7,-5 8 1,-4 5-6,-3 4-7,-5 6-7,-2 4-5,-3 7-3,-1 6-3,-2 5-4,-4 5-2,-3 1 0,-4 2-1,-4 3-1,-2 0-4,0 2-10,0 0-9,0 2-8,2-4-6,2-9 0,4-9 0,2-9 0,4-8 1,7-10 4,6-8 4,5-9 3,4-6 4,1-4 2,0-5 3,2-2 4</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5"/>
    </inkml:context>
    <inkml:brush xml:id="br0">
      <inkml:brushProperty name="width" value="0.03621" units="cm"/>
      <inkml:brushProperty name="height" value="0.03621" units="cm"/>
      <inkml:brushProperty name="color" value="#F2395B"/>
    </inkml:brush>
  </inkml:definitions>
  <inkml:trace contextRef="#ctx0" brushRef="#br0">61131 9800 607,'-23'6'50,"15"-1"4,16-2 4,15-2 3,9 0-4,3 0-11,1 2-13,2 0-12,0 1-11,0 0-7,-1 0-10,-1 0-8,-1-1-9,0 1-8,0 0-8,0 0-9,-2-1-2,-5 0 2,-5-2 4,-5 0 2,-3-1 4,-1 0 5,-1 0 6,0 0 5</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4"/>
    </inkml:context>
    <inkml:brush xml:id="br0">
      <inkml:brushProperty name="width" value="0.03422" units="cm"/>
      <inkml:brushProperty name="height" value="0.03422" units="cm"/>
    </inkml:brush>
  </inkml:definitions>
  <inkml:trace contextRef="#ctx0" brushRef="#br0">42550 3908 642,'2'-14'17,"6"3"12,4 3 12,5 2 12,2 4 1,-3 2-8,-1 4-9,-2 2-9,-2 2-7,1 2-5,0 0-5,-1 1-7,1 1-4,0 2-4,-1 0-6,1 1-3,-1-1-7,0-1-6,-2-2-6,-1-2-7,0-3-6,0-3-2,0-2-5,0-3-2</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5"/>
    </inkml:context>
    <inkml:brush xml:id="br0">
      <inkml:brushProperty name="width" value="0.03854" units="cm"/>
      <inkml:brushProperty name="height" value="0.03854" units="cm"/>
    </inkml:brush>
  </inkml:definitions>
  <inkml:trace contextRef="#ctx0" brushRef="#br0">43239 3633 570,'6'-6'19,"-1"4"8,-2 4 9,-2 4 7,-1 3 1,0 1-10,0 3-8,0 2-10,1 0-9,2 1-8,2 0-10,2-1-8,1-1-6,2-2 0,0-4-1,1-3-1,2-2 0,3-2-2,3-2 0,3-2-1,1-2 2,-1-2 3,-1-1 3,-1-3 4,-2 0 4,-4 2 2,-5 2 4,-3 3 4,-2 0 5,0 0 9,0 0 8,0 0 9,-1 1 4,-2 2-1,-2 2-1,-2 2-2,-3 2 2,-4 4 4,-3 2 5,-5 3 5,-2 3-3,-1 1-7,-1 3-9,-1 1-7,-1 2-6,-1-1-1,-1 1-1,-1-1-2,0 0-2,0-1-4,-1-1-3,1-1-4,0-1-1,1-3 1,1-1 2,1-2 2,2-3 2,3-1 3,3-2 2,3-2 2,7-2 3,12 0 2,11-2 1,13 0 2,6-1 0,0 0-2,2 0-4,0 0-1,3 0-7,2 0-6,4 0-9,2 0-7,2 0-8,0 0-6,0 0-6,0 0-7,-6-1-4,-8 0-1,-11-2 0,-9 0-1</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8"/>
    </inkml:context>
    <inkml:brush xml:id="br0">
      <inkml:brushProperty name="width" value="0.0381" units="cm"/>
      <inkml:brushProperty name="height" value="0.0381" units="cm"/>
    </inkml:brush>
  </inkml:definitions>
  <inkml:trace contextRef="#ctx0" brushRef="#br0">52568 2263 577,'0'-15'19,"0"2"4,0 2 6,0 3 5,-1 1-1,-2 2-5,-2 2-7,-1 2-5,-4 2-3,-2 2 0,-3 2 1,-3 2 0,-2 3-2,-1 5-4,-1 5-4,-1 5-4,-1 4-2,1 2 1,-1 4 1,1 3 2,1 0 0,3-2 2,3-2 1,2-1 2,3-4 0,3-2-1,1-3 0,2-3-2,2-2-1,2-3-2,2-1-2,2-2-2,3-2-3,4-3-3,3-1-2,5-2-4,4-3-1,5-2-1,5-3 0,4-4 0,4-4-1,1-5-1,0-7-1,2-5-1,-2-3 0,-2 0 1,-3-1 1,-3 1 0,-4 1 2,-2 1 3,-3 3 3,-3 2 2,-3 1 5,-2 2 6,-4 3 6,-3 1 6,-2 5 9,-2 5 11,-2 6 13,-2 6 11,-2 6 0,-2 7-14,-2 7-12,-2 7-12,-1 4-9,1 2-2,-1 2-3,0 2-3,0-1 0,2-4 1,1-3 2,0-5 2,2-3 0,0-3-1,2-3 0,1-3-1,3-4-3,9-5-5,8-4-6,7-6-5,3-4-2,-1-7 1,-3-6 0,-1-5 2,-2-5 2,1-1 1,-1-2 1,1-2 2,-2-2 2,-3 1 3,-3 0 2,-3 0 2,-3 1 1,-2 3 2,-4 3 1,-2 4 1,-4 1 0,-2 1 0,-4 1-1,-2 1-1,-2 2-1,1 2-2,-1 4-1,0 3-3,-1 2 0,-1 2 0,-3 2 3,-1 2 0,-2 2-5,0 2-9,1 2-12,-1 2-9,1 3-4,-1 3 3,0 5 3,1 3 3,1 1-1,5-4-7,3-5-7,4-3-6</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8"/>
    </inkml:context>
    <inkml:brush xml:id="br0">
      <inkml:brushProperty name="width" value="0.03361" units="cm"/>
      <inkml:brushProperty name="height" value="0.03361" units="cm"/>
    </inkml:brush>
  </inkml:definitions>
  <inkml:trace contextRef="#ctx0" brushRef="#br0">55013 3200 654,'24'0'20,"-1"0"3,1 0 1,-1 0 1,-1 0 4,-3 0 3,-3 0 3,-2 0 4,-4 1-4,-1 4-9,-2 2-10,-2 3-10,-3 5-6,-4 5-3,-4 7-2,-4 5-4,-4 4-1,-5 0-2,-5 2-2,-5 1-1,-2-2-1,1-4-1,2-4 0,0-3-1,1-4 1,3-3 0,1-3 2,3-3 1,2-3 9,2-2 15,4-4 16,3-2 16,5-3 4,8 0-7,8-2-8,7 0-7,7-1-8,5 2-10,5 0-11,4 2-9,3-1-8,-2 0-5,0-2-6,-1 0-6,-2-1-2,-2 0 3,-2 0 2,-1 1 1,-5-1 2,-4 0 1,-5 0 1,-4 0 1</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8"/>
    </inkml:context>
    <inkml:brush xml:id="br0">
      <inkml:brushProperty name="width" value="0.03299" units="cm"/>
      <inkml:brushProperty name="height" value="0.03299" units="cm"/>
    </inkml:brush>
  </inkml:definitions>
  <inkml:trace contextRef="#ctx0" brushRef="#br0">56950 3130 666,'11'-7'71,"5"2"-12,7 3-11,5 1-10,4 0-8,3 0-2,1-2-4,2 0-3,0 0-8,-2 1-11,-2 0-13,-1 2-11,-3 0-9,-2 0-4,-1 0-4,-3 0-5,-2 0-1,-3 2-1,-3 0 2,-2 1-1</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29"/>
    </inkml:context>
    <inkml:brush xml:id="br0">
      <inkml:brushProperty name="width" value="0.03893" units="cm"/>
      <inkml:brushProperty name="height" value="0.03893" units="cm"/>
    </inkml:brush>
  </inkml:definitions>
  <inkml:trace contextRef="#ctx0" brushRef="#br0">57670 2247 565,'-29'-7'4,"7"0"10,5 2 10,7 1 8,2 3 9,2 7 6,1 7 7,0 8 6,1 7-3,1 10-13,-1 10-12,0 10-13,-1 7-12,0 6-14,-1 7-12,-1 5-13,-1 1-5,0-4 5,0-4 3,0-3 5,1-9-5,1-13-11,0-12-12,2-13-11</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0"/>
    </inkml:context>
    <inkml:brush xml:id="br0">
      <inkml:brushProperty name="width" value="0.03784" units="cm"/>
      <inkml:brushProperty name="height" value="0.03784" units="cm"/>
    </inkml:brush>
  </inkml:definitions>
  <inkml:trace contextRef="#ctx0" brushRef="#br0">59842 2116 581,'16'-7'72,"-1"2"-12,1 2-11,-1 2-12,1 1-7,0 2-5,-1 0-4,1 2-5,-2 1-3,-1 3 1,-2 4 1,-2 2-1,-3 3-1,-3 1-6,-2 3-4,-3 1-6,-4 2-4,-2-1-4,-3 1-5,-4-1-5,-1-1-1,-1-1 1,-1-3 1,-1-1 1,1-2 3,1-2 3,2-3 4,3-1 3,-1-1 2,0 0-1,-1 0-1,-1 0 0,2-2 3,7-1 8,5-2 8,6-2 8,4-1 2,3 0-4,3 0-4,3 0-4,2 1-1,1 2 1,1 2 2,1 2 2,-1 1 0,-3 1-2,-3 2-1,-3 0-3,-3 1-1,-2 1-1,-4 1-3,-2 2-1,-3 0-2,0 1 1,-2 1 1,0 1-1,-3 1 0,-2-1-1,-3 1-3,-3-1-1,-2 1-2,-2-1-1,0 1-2,0 0-2,-2-2-3,1-1-4,-1-3-5,1-1-4,0-2-2,2-2-1,3-3 0,1-1-1,2-2-3,3-4-7,1-2-5,2-3-6</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0"/>
    </inkml:context>
    <inkml:brush xml:id="br0">
      <inkml:brushProperty name="width" value="0.03953" units="cm"/>
      <inkml:brushProperty name="height" value="0.03953" units="cm"/>
    </inkml:brush>
  </inkml:definitions>
  <inkml:trace contextRef="#ctx0" brushRef="#br0">61260 2142 556,'7'-3'10,"-2"8"20,-3 9 20,0 10 21,-2 5 3,0 4-14,0 4-12,0 4-14,-2 3-9,-2 2-6,-4 2-5,-2 2-7,-1 0-5,-1-3-9,0-1-6,1-2-8,0-4-5,2-7-5,3-7-4,1-7-5</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0"/>
    </inkml:context>
    <inkml:brush xml:id="br0">
      <inkml:brushProperty name="width" value="0.0318" units="cm"/>
      <inkml:brushProperty name="height" value="0.0318" units="cm"/>
    </inkml:brush>
  </inkml:definitions>
  <inkml:trace contextRef="#ctx0" brushRef="#br0">61200 3192 691,'15'-36'5,"-1"5"7,-1 7 8,0 6 9,-1 2 4,1 1-1,1-1-1,1 1 1,2 0-3,1 4-3,3 3-4,2 3-4,-1 1-5,-2 0-7,-1 0-6,-2 0-6,-3 1-10,-1 2-12,-2 2-12,-2 2-12</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1"/>
    </inkml:context>
    <inkml:brush xml:id="br0">
      <inkml:brushProperty name="width" value="0.046" units="cm"/>
      <inkml:brushProperty name="height" value="0.046" units="cm"/>
    </inkml:brush>
  </inkml:definitions>
  <inkml:trace contextRef="#ctx0" brushRef="#br0">62105 1502 478,'-7'-21'5,"2"3"10,2 4 11,2 5 11,1 4 7,0 8 5,0 6 7,0 7 4,-1 8-1,0 7-12,-2 8-9,0 8-11,-1 8-7,-2 8-4,0 7-4,-1 8-4,-2 6-5,0 5-9,-1 2-7,-1 5-8,-1 3-2,0 0 4,0 1 5,1 2 4,0-4-7,2-8-17,2-8-19,3-8-17,0-11-3,2-14 13,0-15 13,2-15 14,-1-8 7,0 1 3,-2 0 1,0 0 3</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5"/>
    </inkml:context>
    <inkml:brush xml:id="br0">
      <inkml:brushProperty name="width" value="0.05967" units="cm"/>
      <inkml:brushProperty name="height" value="0.05967" units="cm"/>
      <inkml:brushProperty name="color" value="#F2395B"/>
    </inkml:brush>
  </inkml:definitions>
  <inkml:trace contextRef="#ctx0" brushRef="#br0">64794 7098 368,'-15'-7'6,"4"1"11,3 0 12,3 2 12,1 5 9,0 10 6,0 9 8,0 11 6,1 5-2,0 4-11,2 2-11,0 4-11,1 4-7,-2 6-6,0 5-4,-2 7-5,1 4-5,0 5-5,2 3-4,1 4-6,-1 2-5,-1 1-8,0-1-8,-1 0-7,-1-1-5,2-2-2,0-2-4,2-1-2,0-7-1,0-7 3,0-10 3,0-8 2,0-10 4,0-8 7,0-9 7,0-9 7,0-4 1,2 0-3,0 0-3,2 0-3</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1"/>
    </inkml:context>
    <inkml:brush xml:id="br0">
      <inkml:brushProperty name="width" value="0.03586" units="cm"/>
      <inkml:brushProperty name="height" value="0.03586" units="cm"/>
    </inkml:brush>
  </inkml:definitions>
  <inkml:trace contextRef="#ctx0" brushRef="#br0">62600 3194 613,'16'-29'63,"-1"7"-4,1 5-4,-1 7-3,1 3-7,0 2-7,-1 2-7,1 2-9,-1 3-7,-1 6-9,-1 4-7,0 5-10,-4 5-2,-5 5 1,-4 4 3,-6 6 1,-3 1-2,-1-4-6,-3-2-7,-1-3-6,-2-4-2,2-3 2,1-5 2,1-3 2,4-4 6,8-2 8,8-4 8,8-2 8,4-3-1,0 0-11,2-2-13,1 0-10,-1-1-6,-3 0 3,-3 0 2,-2 0 3</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1"/>
    </inkml:context>
    <inkml:brush xml:id="br0">
      <inkml:brushProperty name="width" value="0.03408" units="cm"/>
      <inkml:brushProperty name="height" value="0.03408" units="cm"/>
    </inkml:brush>
  </inkml:definitions>
  <inkml:trace contextRef="#ctx0" brushRef="#br0">64750 2550 645,'24'0'85,"3"0"-17,1 0-18,3 0-17,1 0-10,4 0-2,3 0-2,3 0-2,0 0-3,-1 2-3,0 0-3,-1 2-2,-1-1-10,0 1-15,1 0-14,-1 0-15,-4-1-4,-6 0 7,-7-2 5,-6 0 7,-6-1 3,1 0-2,-2 0-2,0 0 0</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4"/>
    </inkml:context>
    <inkml:brush xml:id="br0">
      <inkml:brushProperty name="width" value="0.02952" units="cm"/>
      <inkml:brushProperty name="height" value="0.02952" units="cm"/>
    </inkml:brush>
  </inkml:definitions>
  <inkml:trace contextRef="#ctx0" brushRef="#br0">66550 1750 745,'22'0'87,"-3"2"-20,-3 0-22,-3 2-20,1 0-13,2 3-3,3 2-2,3 2-5,2 1-2,1-1-3,1 1-4,1 0-4,-2-1-4,-2 1-5,-2 0-7,-4 0-5,-3-1-5,-1-1-4,-2-1-3,-2 0-4</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4"/>
    </inkml:context>
    <inkml:brush xml:id="br0">
      <inkml:brushProperty name="width" value="0.0307" units="cm"/>
      <inkml:brushProperty name="height" value="0.0307" units="cm"/>
    </inkml:brush>
  </inkml:definitions>
  <inkml:trace contextRef="#ctx0" brushRef="#br0">64050 3212 716,'30'-21'65,"-1"5"-11,-3 5-10,-1 5-10,-1 2-8,2 2-4,3 0-5,1 2-5,2 0-5,2 0-5,3 0-4,1 0-5,1 0-2,2 0 2,1 0 1,0 0 3,-1 0-5,-3 2-12,-5 0-10,-4 2-12,-4-1-4,-3-1 3,-4 0 1,-5-2 4,-2 1 3,-2 0 6,-2 2 5,-2 0 5</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4"/>
    </inkml:context>
    <inkml:brush xml:id="br0">
      <inkml:brushProperty name="width" value="0.03027" units="cm"/>
      <inkml:brushProperty name="height" value="0.03027" units="cm"/>
    </inkml:brush>
  </inkml:definitions>
  <inkml:trace contextRef="#ctx0" brushRef="#br0">64295 3500 726,'-21'0'2,"3"0"2,4 0 4,5 0 2,3 0 7,4 0 10,4 0 10,4 0 11,3 1-1,3 2-12,3 2-11,4 2-12,2 2-9,4 3-8,4 3-8,5 3-6,0 2-8,-2 1-4,-2 1-5,-1 1-6,-4-2 2,-5-5 6,-5-5 7,-5-5 8,-3-1 1,0 0-1,-2 1-3,0 2-2</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7"/>
    </inkml:context>
    <inkml:brush xml:id="br0">
      <inkml:brushProperty name="width" value="0.04172" units="cm"/>
      <inkml:brushProperty name="height" value="0.04172" units="cm"/>
    </inkml:brush>
  </inkml:definitions>
  <inkml:trace contextRef="#ctx0" brushRef="#br0">69145 1733 527,'7'-9'19,"-1"0"4,-1-1 4,0-1 5,-2-1-1,-2 2-6,-2 1-6,-2 1-6,-2 1-4,-2 2-3,-2 2-3,-1 2-4,-3 1-2,0 2 1,-1 0-1,-1 2-1,-1 1 1,-2 3 1,0 4 0,-1 2 2,0 2 0,-1 1 2,1 1 2,-1 1 0,1 1 2,3 1 0,1 1 1,2 1 1,2 0-1,-1-1 1,0-1-1,0-1 0,2 0 0,3-1-1,2 1 0,4-1 0,1 0-1,0-2-2,0-3-1,0-1-1,3-3-2,6-2-1,5-4 0,7-2 0,3-4-1,3-1-1,1-2-1,3-1-1,0-4-1,2-6-2,1-4-3,1-5-1,-1-3-2,0 0 1,-1-2 0,-1-1 1,-3 1 0,-3 1-2,-5 3 0,-3 2-2,-4 1 2,-1 1 3,-2 1 4,-2 1 4,-2 0 2,-1 1 0,0-1 0,-2 1 1,-1 0 1,0 2 5,-2 3 3,0 1 4,-1 5 8,0 6 13,0 7 11,0 8 12,0 4 1,0 3-9,0 3-11,0 3-10,-1 3-6,-2 2-5,-2 4-3,-2 3-3,0 1-6,-1 0-5,0 0-6,0 0-5,0-1-5,0-2-2,1-2-2,-1-1-3,0-4-3,2-6-4,1-4-5,0-4-5,1-7-1,-2-8 1,0-8 1,-1-8 2,0-5 3,2-3 6,2-3 7,2-2 6,2-2 6,4 3 7,2 2 7,4 1 5,0 3 8,1 1 6,0 3 6,0 1 8,0 2 2,3 2-3,1 3-1,3 1-1,0 2-6,-1 0-7,-1 2-7,0 1-8,-2 0-7,1 2-4,0 0-6,-1 2-6,0 0-5,-2 0-7,-3 0-6,-1 0-6,-1-1-1,0 0 1,0-2 3,0 0 3</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7"/>
    </inkml:context>
    <inkml:brush xml:id="br0">
      <inkml:brushProperty name="width" value="0.04626" units="cm"/>
      <inkml:brushProperty name="height" value="0.04626" units="cm"/>
    </inkml:brush>
  </inkml:definitions>
  <inkml:trace contextRef="#ctx0" brushRef="#br0">71133 987 475,'-1'-15'4,"-1"2"10,0 2 8,-1 3 9,-1 3 8,0 8 6,0 6 7,0 7 7,1 5-2,0 5-9,2 3-10,0 5-9,0 3-7,-2 4-5,-2 4-5,-1 4-6,-3 6-1,0 7 1,-1 9 1,-1 7 1,-2 4-5,0 0-10,-1 0-11,-1 0-10,0-2-7,1-5-2,1-5-3,0-5-3,2-5-2,1-3-2,1-4-2,0-4-1,3-7 3,1-10 8,2-9 8,2-11 9,0-4 5,0 0 1,-2 0 1,0 0 1</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7"/>
    </inkml:context>
    <inkml:brush xml:id="br0">
      <inkml:brushProperty name="width" value="0.03206" units="cm"/>
      <inkml:brushProperty name="height" value="0.03206" units="cm"/>
    </inkml:brush>
  </inkml:definitions>
  <inkml:trace contextRef="#ctx0" brushRef="#br0">71509 2124 686,'8'-21'68,"0"5"-4,0 5-7,-1 5-5,1 3-11,-2 3-17,-1 4-17,0 2-16,-3 4-8,-2 4 1,-4 3 3,-2 5 1,-2 0 0,0-1-6,1-3-4,-1-1-5,1-3 0,2-1 3,2-2 4,2-2 4,2-2 4,4-1 7,2 0 6,4-2 7,0 0 3,1 0 1,-1 0 1,1 0 0,-2 1 1,-2 3-1,-4 4 0,-2 2 0,-4 3-1,0 3 0,-3 3 0,-2 3 1,-3 0-2,-3 0 0,-5-1-1,-3-1-1,-1-2-2,3-3-2,3-3-2,3-2-3,1-3-4,2-1-5,1-1-6,1 0-5,1-3-2,2-4 2,2-4 1,2-4 3,2-2-6,2 0-9,2 0-11,2 1-11</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8"/>
    </inkml:context>
    <inkml:brush xml:id="br0">
      <inkml:brushProperty name="width" value="0.04351" units="cm"/>
      <inkml:brushProperty name="height" value="0.04351" units="cm"/>
    </inkml:brush>
  </inkml:definitions>
  <inkml:trace contextRef="#ctx0" brushRef="#br0">72791 1960 505,'7'-8'2,"-1"2"3,0 0 3,-2 2 4,-2 2 9,-4 2 14,-3 3 14,-5 4 15,-3 3 0,0 5-13,-1 5-12,-1 5-13,0 3-7,1-1-1,0 0-1,2 1 0,1-1-1,2-1-4,3-1-3,1-1-2,1-2-3,2-3-5,0-3-3,2-3-3,2-2-4,4-2-3,4-3-2,3-1-3,3-2-2,2-4-3,0-2-4,1-3-1,0-4-2,-1-4 3,-1-4 2,-1-3 3,-2-3 1,-2-1 2,-4-1 3,-3-1 2,-1 0 1,0-1 3,0 1 2,0 0 1,-1 1 5,0 3 6,-2 2 5,0 5 6,-1 0 3,0 2 2,0 1 1,0 1 1,1 1 1,2 0-1,2 2-1,2 1 0,1 1-1,1 2-1,1 2-1,2 2 0,-1 1-1,1 0-2,0 0-3,0 0-2,-1 1-2,-1 4-2,-1 2-3,0 3-3,-2 3 0,-1 0 2,0 1 1,-2 1 2,0 2 0,-2 3-3,0 3-3,-2 3-2,-1 1-2,-2-1 2,-2-1-1,-1-1 1,-2-2-4,0-1-7,0-2-8,0-3-7,2-3-6,4-8-3,4-7-3,4-6-4,3-4 4,4 1 9,2-1 10,3 0 8,1 1 8,-1 1 3,-1 0 3,0 2 5,-2 1 0,-1 0-2,-1 2-1,-1 1-1,0 0-4,0 2-3,-1 0-5,1 2-3,-1-1-2,-2 0-1,-2-2-1,-2 0 0</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8"/>
    </inkml:context>
    <inkml:brush xml:id="br0">
      <inkml:brushProperty name="width" value="0.04596" units="cm"/>
      <inkml:brushProperty name="height" value="0.04596" units="cm"/>
    </inkml:brush>
  </inkml:definitions>
  <inkml:trace contextRef="#ctx0" brushRef="#br0">74709 1561 478,'-8'-15'6,"2"4"11,1 3 12,0 3 11,2 3 8,1 5 5,0 6 4,2 4 6,0 6-4,0 9-12,0 7-11,0 8-11,-1 9-9,-1 8-3,0 8-5,-1 10-4,-2 5-8,0 2-13,-1 2-12,-1 3-13,-1-2-8,0-2-2,0-4-3,1-2-2,0-10 1,2-15 3,2-16 5,2-15 3</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5"/>
    </inkml:context>
    <inkml:brush xml:id="br0">
      <inkml:brushProperty name="width" value="0.04229" units="cm"/>
      <inkml:brushProperty name="height" value="0.04229" units="cm"/>
      <inkml:brushProperty name="color" value="#F2395B"/>
    </inkml:brush>
  </inkml:definitions>
  <inkml:trace contextRef="#ctx0" brushRef="#br0">64500 6638 520,'2'-36'4,"4"5"11,4 7 8,3 5 10,4 4 6,3 1 1,3 1 2,3 0 0,3 3-1,3 3-6,2 2-7,4 4-5,0 2-4,-2 4-1,-2 2-2,-1 3 0,-3 3-2,-3 2-3,-4 1-2,-1 3-3,-5 1-2,-3 3-3,-5 1-2,-3 3-2,-4 1-2,-6 3 2,-4 1 0,-5 2 1,-6 3 0,-7 4 1,-7 4-1,-6 4 1,-4 3-2,2 0-2,0 1-3,2 2-2,1-3-7,3-5-10,3-4-10,4-5-9,3-6-6,5-6 3,4-5 0,6-6 2,3-4 2,1-1 6,0-1 4,2 0 5</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9"/>
    </inkml:context>
    <inkml:brush xml:id="br0">
      <inkml:brushProperty name="width" value="0.0383" units="cm"/>
      <inkml:brushProperty name="height" value="0.0383" units="cm"/>
    </inkml:brush>
  </inkml:definitions>
  <inkml:trace contextRef="#ctx0" brushRef="#br0">75750 2580 574,'9'-7'111,"1"2"-24,3 3-26,2 1-24,3 0-13,7 0 0,5-2 0,6 0 0,6 0-5,4 1-8,6 0-7,4 2-10,-3 0-4,-10 0-5,-11 0-2,-11 0-4,-4 0-6,5 0-9,3 0-10,5 0-8</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39"/>
    </inkml:context>
    <inkml:brush xml:id="br0">
      <inkml:brushProperty name="width" value="0.03899" units="cm"/>
      <inkml:brushProperty name="height" value="0.03899" units="cm"/>
    </inkml:brush>
  </inkml:definitions>
  <inkml:trace contextRef="#ctx0" brushRef="#br0">76470 1728 564,'-15'-1'0,"4"0"0,3-2 0,3 0 0,1 1 10,2 4 20,0 4 21,2 4 20,-1 4 3,0 7-14,-2 5-16,0 7-14,-1 6-9,-2 8-3,0 7-3,-1 9-4,-2 4-11,-2 1-17,-2 0-20,-1 2-17,-1-5-6,3-11 6,1-10 7,2-11 7,2-8 4,1-2-1,0-3-1,2-2 0</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0"/>
    </inkml:context>
    <inkml:brush xml:id="br0">
      <inkml:brushProperty name="width" value="0.04143" units="cm"/>
      <inkml:brushProperty name="height" value="0.04143" units="cm"/>
    </inkml:brush>
  </inkml:definitions>
  <inkml:trace contextRef="#ctx0" brushRef="#br0">79312 1950 531,'7'16'150,"-1"1"-35,0 1-34,-2 1-35,0 3-20,0 3-5,0 4-5,0 5-6,-1 1-6,-2 2-9,-2 1-7,-2 0-8,-3 1-4,-2 0 4,-3 1 1,-3-1 3,-1-2-3,-1-4-9,1-4-9,-1-3-8</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0"/>
    </inkml:context>
    <inkml:brush xml:id="br0">
      <inkml:brushProperty name="width" value="0.03356" units="cm"/>
      <inkml:brushProperty name="height" value="0.03356" units="cm"/>
    </inkml:brush>
  </inkml:definitions>
  <inkml:trace contextRef="#ctx0" brushRef="#br0">79600 2562 655,'21'-8'44,"-3"2"-2,-5 1 0,-3 1-1,-1 0-3,2 0-3,2 0-5,1 0-2,2 0-7,1 0-6,1 0-7,1 1-7,0-1-9,-3 2-9,-1 0-9,-2 2-9,-2 0-8,-1 0-8,-1 0-6,0 0-7</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1"/>
    </inkml:context>
    <inkml:brush xml:id="br0">
      <inkml:brushProperty name="width" value="0.04819" units="cm"/>
      <inkml:brushProperty name="height" value="0.04819" units="cm"/>
    </inkml:brush>
  </inkml:definitions>
  <inkml:trace contextRef="#ctx0" brushRef="#br0">80425 1136 456,'-7'-15'8,"1"2"17,0 3 16,2 1 16,0 4 6,2 6-6,0 6-6,2 6-5,0 4-6,0 3-6,0 3-6,0 3-7,-1 4-3,0 6-1,-2 6-3,0 6-1,-2 3-4,0-2-8,-1 0-6,-1-2-7,-1 0-3,2 2 1,1 1 1,0 0 2,0-1-1,0-2-2,-1-4-1,-1-2-2,0-5-5,2-6-7,2-5-7,2-6-7,1-9-3,2-11 3,0-10 1,2-11 1,1-6 5,6-1 6,2-1 6,5 0 6,2-2 8,1 1 9,1 0 10,1-1 8,-1 4 5,-3 7 0,-3 7-1,-2 7 1,-4 5 2,-1 6 4,-2 4 6,-2 5 5,-2 2-3,-1 0-8,0-2-10,-1-1-9,2-3-10,7-4-11,7-6-12,8-4-10,1-4-4,0-4 5,-1-2 6,-1-3 4,1-2 3,1-1-2,3-1-1,1-1 0,-1 2 1,-5 3 7,-5 4 5,-5 4 6,-3 5 16,-2 3 27,-2 4 27,-2 3 26,-2 5 4,-1 2-20,0 3-20,-2 3-21,0 3-13,0 3-6,0 3-5,0 3-6,1 0-3,0-3 0,2-3 1,0-3 1,2-2-5,2-1-10,2-1-10,2-1-11,1-2-2,3-4 3,1-4 3,3-4 3,2-6 4,3-6 2,3-7 5,3-7 2,0-4 2,-1 1 0,-3 0-1,-1-1 0,-3 1 3,-3 1 7,-3 1 5,-3 1 7,-3 2 5,-2 1 2,-4 3 4,-2 1 3,-4 2 1,0 3-1,-3 1-2,-2 2 1,-2 2-4,-4 0-4,-2 2-4,-3 1-4,-4 1-7,-5 2-7,-5 2-8,-4 2-7,-6 3-10,-5 7-13,-4 6-11,-5 5-13,2 2-1,10-5 8,10-3 8,9-4 8</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5"/>
    </inkml:context>
    <inkml:brush xml:id="br0">
      <inkml:brushProperty name="width" value="0.03173" units="cm"/>
      <inkml:brushProperty name="height" value="0.03173" units="cm"/>
    </inkml:brush>
  </inkml:definitions>
  <inkml:trace contextRef="#ctx0" brushRef="#br0">33250 9731 693,'16'0'48,"-1"-2"-8,1-1-8,0 0-8,2-1-5,6 1 1,7-1-1,5 0 1,1 0-3,-6 2-2,-4 0-4,-5 2-4,-4 1-2,-4 4-1,-5 2-3,-3 3-2,-4 4-4,-4 5-6,-4 5-6,-3 5-6,-5 1-1,-2-2 3,-3-1 3,-3-3 3,-1-2 4,-1-1 3,1-3 5,-1-1 4,2-3 3,1-1 1,3-2 1,1-2 2,6-3 4,10-4 4,10-4 6,10-4 5,4-2-1,1 2-4,-1 1-7,1 1-4,-1 0-6,-2 2-3,0 0-5,0 2-3,-2 0-6,1 2-4,-1 0-6,1 2-5,-1-1-4,-1-1-3,-1 0-4,-1-2-2,-1 0 1,-2-2 3,-3 0 5,-1-1 3,-2-2 4,0 2 4,-2-1 3,0 0 3</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6"/>
    </inkml:context>
    <inkml:brush xml:id="br0">
      <inkml:brushProperty name="width" value="0.03675" units="cm"/>
      <inkml:brushProperty name="height" value="0.03675" units="cm"/>
    </inkml:brush>
  </inkml:definitions>
  <inkml:trace contextRef="#ctx0" brushRef="#br0">32940 8954 598,'-8'-22'0,"2"4"0,1 5 0,0 3 0,1 1 1,-2-2 2,0-2 1,-1-1 2,-2-2 3,-4 1 4,-2-1 4,-3 0 4,-2 3 1,1 3-1,-1 4-1,1 4-2,-3 3-2,-1 4 0,-4 2-2,-3 3-2,-1 5 0,-1 4-1,1 5 0,-1 5-1,0 3 0,-2 2 0,-3 2 1,-1 3-1,0 1 1,0 2-1,1 2 1,2 2-2,1 2 1,3 2 0,3 2 1,3 1-1,4 1 0,5-4-3,4-3-3,6-2-4,4-3-1,4-4-2,4-2-1,4-3-2,5-4-1,7-5-1,7-5 0,7-5-1,6-5-1,6-4-1,6-6-3,5-4 0,4-7-1,2-7 1,0-9 3,1-7 1,-1-5-1,-5 0 0,-3-2-3,-4 0-1,-4-2 0,-4 1 3,-4 0 1,-4 0 2,-5 1 1,-7 2 2,-7 2 0,-6 2 1,-6 0 2,-3-1-1,-2-1 0,-4 0 1,-2 0 0,-5 1 1,-4 3 0,-4 2 1,-1 3 0,-1 5-2,1 5-1,-1 5-2,0 4-3,-1 4-4,-1 4-4,-1 4-4,2 3-2,5 2-1,4 2-2,6 1-1</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6"/>
    </inkml:context>
    <inkml:brush xml:id="br0">
      <inkml:brushProperty name="width" value="0.02821" units="cm"/>
      <inkml:brushProperty name="height" value="0.02821" units="cm"/>
    </inkml:brush>
  </inkml:definitions>
  <inkml:trace contextRef="#ctx0" brushRef="#br0">37700 8597 779,'8'-7'-15,"0"2"0,-1 2 1,1 2 2,1 1 3,4 0 9,2 0 8,3 0 9,3-1 7,5 0 9,3-2 8,4 0 8,1-1-2,-1 1-12,-3-1-13,-2 0-12,-2 0-12,-3 2-7,-3 0-10,-3 2-9,-3 1-3,-4 4-1,-4 2 2,-4 3 0,-5 3 1,-4 3-2,-6 3 0,-3 3 0,-3-1 2,4-5 6,3-5 6,3-4 5</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6"/>
    </inkml:context>
    <inkml:brush xml:id="br0">
      <inkml:brushProperty name="width" value="0.03139" units="cm"/>
      <inkml:brushProperty name="height" value="0.03139" units="cm"/>
    </inkml:brush>
  </inkml:definitions>
  <inkml:trace contextRef="#ctx0" brushRef="#br0">37984 9300 700,'-15'7'5,"2"-1"8,3 0 8,1-2 10,2 1 3,4 2 1,2 2-2,4 2 1,0 0-4,0 1-6,-2 0-6,0 0-6,-1 0-5,0 3-5,0 1-4,0 3-5,-1-1-2,-2-1 1,-2-2 1,-2-2-1,-1-3-1,1-1-4,-1-2-5,0-2-4,0-3-2,0-4 2,0-4 1,1-4 2,0-1 3,2 1 5,2 0 5,2 2 5,0 2 9,-2 2 13,-2 4 15,-2 2 13,1 1-11,2-4-39,4-2-37,3-3-37,0-2-10,1 2 19,0 0 18,0 2 20</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8"/>
    </inkml:context>
    <inkml:brush xml:id="br0">
      <inkml:brushProperty name="width" value="0.03561" units="cm"/>
      <inkml:brushProperty name="height" value="0.03561" units="cm"/>
    </inkml:brush>
  </inkml:definitions>
  <inkml:trace contextRef="#ctx0" brushRef="#br0">37585 9300 617,'15'0'57,"-1"0"-13,-1 0-14,0 0-13,-2 0-7,1 0-3,0 0-1,0 0-2,-1 1-1,-1 4 0,-1 2 0,0 3 0,-2 2 0,-1 0 0,0 0 0,-2-1 1,-1 1-1,0 0-1,-1 0-1,-2-1 0,-1 0-1,-2 0 1,-2-2 1,-1 0 1,-2-2-2,0-1-3,0-1-3,0 0-4,0-1-2,-2 2-1,0 0 1,-1 1-2,-1 1 1,1-2 0,-1-1 1,0 0 0,0-2 1,1 0 0,-1-2 0,0 0 1,1-2-1,0 0-4,2-2-2,1 0-4,0 0 0,0 2 4,0 2 2,1 2 4,-1 1 3,0 2 4,0 0 4,0 1 3,0 1 5,-2 0 3,0 0 3,-1 0 5,0-1 0,1-1 0,0 0-2,2-2 0,0 1 2,0 0 5,0 1 4,1 2 5,0 0 0,2-1-6,2 1-5,2 0-6,1 1-3,2 1 0,0 3-1,2 2-1,0 2 0,2 1-2,0 3-1,1 1-2,1 3-2,-2 1-2,-1 2-3,0 3-2,-2 0 0,-1-2 1,0 0 2,-1-1 1,-2-2-2,-1-3-9,0-3-7,-1-3-8,-1-4-8,0-6-7,0-6-8,0-6-7,2-8 1,2-8 7,3-8 9,4-10 8,2-3 6,1 0 4,3 1 2,2 2 4,2 2 5,1 3 4,3 5 5,1 4 6,2 2 4,-1 2 6,1 3 5,-1 1 5,1 3 3,1 1 2,1 2 0,1 2 1,0 3-1,-1 1-1,-1 2-1,-1 2-2,-2 1-3,-1 0-3,-3 0-4,-1 0-5,-2 2-2,-1 4-3,-1 3-2,0 5-3,-3 2-1,-3 1 0,-2 1 0,-4 2 0,-2 0-1,-2 1-1,-2 0-2,-1 3-2,-4-1-2,-4 1-3,-4-1-2,-3 1-2,-2-3-1,-1-1 0,1-4-1,-1-3 1,2-2-1,1-3 1,2-1-1,3-2 1,1-4-1,0-6 2,2-5 1,1-7 0,2-4 1,4-3 0,4-3 0,4-3 0,4 0 1,2 3 2,3 3 4,4 3 1,0 3 4,-1 3 2,-1 3 4,-1 3 3,-1 3 2,-2 4 1,-2 4 0,-2 4 0,-4 3 0,-5 5-1,-4 4 0,-5 3-2,-2 3-2,1-1-2,1 1-2,0-1-4,5-5-6,6-12-12,8-12-11,6-12-12,4-5-3,1-1 3,2 1 3,0-1 4,1 1 5,3-1 5,1 1 6,3-1 6,-2 3 5,-3 5 7,-5 5 7,-3 5 6,-3 2 6,-1 2 4,0 0 5,-2 2 4,0 2 3,0 4 5,0 3 3,-1 5 4,0 3-3,-2 1-9,-2 3-9,-2 1-9,-1 1-7,0-1-5,0-1-5,0-1-5,0-1-5,2-2-6,0-3-6,2-1-5,2-8-7,4-12-5,3-13-6,5-13-6,0-3 2,-3 7 8,-3 8 10,-2 6 8</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6"/>
    </inkml:context>
    <inkml:brush xml:id="br0">
      <inkml:brushProperty name="width" value="0.04571" units="cm"/>
      <inkml:brushProperty name="height" value="0.04571" units="cm"/>
      <inkml:brushProperty name="color" value="#F2395B"/>
    </inkml:brush>
  </inkml:definitions>
  <inkml:trace contextRef="#ctx0" brushRef="#br0">67184 7181 481,'-1'-13'59,"-2"3"0,-2 4-1,-1 4 0,-3 4-5,0 4-8,-2 4-8,1 3-7,-3 4-7,-2 3-4,-1 3-4,-3 3-5,-2 2-2,-1 3-1,-2 1 0,-3 2-1,1 2-1,1-1 0,3 0-1,2 0 0,0 3-2,2 4 0,1 6 0,1 4-1,2 0-2,3-6 1,3-6-2,2-6 0,4-4-3,4-3-3,4-3-3,4-3-4,4-4-4,7-3-4,5-4-5,7-4-4,3-4-4,4-4-2,2-4-3,4-4-3,-4-1 3,-8 1 7,-9 0 8,-9 2 8,-5 0 2,1 0-7,0 1-5,0-1-6</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8"/>
    </inkml:context>
    <inkml:brush xml:id="br0">
      <inkml:brushProperty name="width" value="0.0423" units="cm"/>
      <inkml:brushProperty name="height" value="0.0423" units="cm"/>
    </inkml:brush>
  </inkml:definitions>
  <inkml:trace contextRef="#ctx0" brushRef="#br0">40250 9238 520,'13'-29'0,"-3"5"0,-4 5 0,-4 5 0,-2 3 5,2 2 13,0 2 12,2 2 11,0 3 6,0 4 0,-1 4-1,1 4 0,-1 5-3,0 7-7,-1 7-6,-2 7-7,0 6-4,2 6-3,0 5-1,2 7-3,-1 8-6,0 13-13,-2 11-10,0 12-13,-1 4-7,0-3-4,0-3-4,0-2-5,0-10 1,0-12 5,0-15 4,0-13 5,-1-9 3,0-7 0,-2-6 2,0-5 0</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8"/>
    </inkml:context>
    <inkml:brush xml:id="br0">
      <inkml:brushProperty name="width" value="0.03946" units="cm"/>
      <inkml:brushProperty name="height" value="0.03946" units="cm"/>
    </inkml:brush>
  </inkml:definitions>
  <inkml:trace contextRef="#ctx0" brushRef="#br0">41350 8994 557,'2'-15'0,"4"2"0,3 3 0,5 1 0,3 1 5,3 0 9,3 0 10,3 1 10,1 0-1,1 2-8,-1 2-11,1 2-9,-3 1-5,-2 0-3,-3 0-1,-3 0-2,-3 2-3,-4 4-7,-4 4-6,-4 3-6,-5 4-3,-6 1 1,-6 3 1,-5 2 1,-3-2 3,1-3 6,1-5 5,1-3 5,0-3 5,1 0 2,-1-2 2,1 0 3,1-2 3,2-1 6,4 0 6,3-2 6,2 1 1,0 0 1,2 2-1,1 0-1,0 2 2,2 2 5,0 2 3,2 1 5,0 3-1,0 2-3,0 1-5,0 3-3,0 2-3,0 3-2,0 3-1,0 3-1,-1 2-3,0 2-3,-2 2-3,0 3-3,-1-2-3,0 0-3,0-3-2,0-2-3,1-3-8,0-3-13,2-5-15,1-3-13,0-6-7,0-6 0,0-8 0,0-6-1,0-5 5,0 0 11,0-1 10,0-1 11</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8"/>
    </inkml:context>
    <inkml:brush xml:id="br0">
      <inkml:brushProperty name="width" value="0.03473" units="cm"/>
      <inkml:brushProperty name="height" value="0.03473" units="cm"/>
    </inkml:brush>
  </inkml:definitions>
  <inkml:trace contextRef="#ctx0" brushRef="#br0">41714 9975 633,'30'-29'2,"-3"5"4,-4 5 3,-2 5 5,-2 3 4,-1 2 5,-1 3 4,0 1 6,-3 1 1,-1 2-3,-3 0-2,0 2-3,-3 2-2,-1 4-3,-1 4-3,0 3-3,-2 4-3,-2 3-2,-2 3-3,-2 3-2,-3 2-3,-4 3-2,-3 1-2,-5 2-3,-2 1-4,1-2-6,-1 0-4,1-1-7,0-3-1,1-5 2,1-5 1,1-5 3,1-5-3,1-6-7,0-6-7,2-6-7,2-2 1,2 1 7,4 0 8,3 2 8,0 0 5,0-2 1,-2 0 3,0-1 3</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9"/>
    </inkml:context>
    <inkml:brush xml:id="br0">
      <inkml:brushProperty name="width" value="0.03129" units="cm"/>
      <inkml:brushProperty name="height" value="0.03129" units="cm"/>
    </inkml:brush>
  </inkml:definitions>
  <inkml:trace contextRef="#ctx0" brushRef="#br0">41700 10478 703,'1'-15'0,"4"2"0,2 3 0,3 1 0,2 2 3,0 0 6,-1 2 7,1 1 6,1 0 5,0 2 4,1 0 5,1 2 5,1 1-3,1 4-8,1 2-9,1 3-8,1 3-7,-1 1-3,1 3-3,0 2-4,-1-1-1,1 0 1,-1 0 1,1-2 1</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9"/>
    </inkml:context>
    <inkml:brush xml:id="br0">
      <inkml:brushProperty name="width" value="0.03594" units="cm"/>
      <inkml:brushProperty name="height" value="0.03594" units="cm"/>
    </inkml:brush>
  </inkml:definitions>
  <inkml:trace contextRef="#ctx0" brushRef="#br0">42913 8127 612,'15'-6'71,"-1"2"-22,-1 4-22,0 3-22,-3 5-14,-4 9-3,-4 9-6,-4 9-4,-5 4-3,-4 2-4,-5 0-3,-5 2-3,-2-3 2,1-6 7,1-5 7,1-7 6,2-4 5,2-5 2,4-3 3,3-4 3,4-3 5,6-2 11,6-2 10,6-2 10,4-2 2,3-2-8,3-2-6,3-1-6,0-1-5,-2 0-2,-1 2-1,-2 1-1,-3 1-3,-1 2-1,-3 2-3,-1 2-3,-4 4 4,-4 7 11,-6 8 10,-4 6 10,-4 2 4,-2 0-6,-1-1-5,-3 0-4,-3 1-3,-5 8-3,-5 7-1,-5 6-2,-1 4-4,0 0-5,1 0-5,1 0-5,-2 4-6,-6 9-6,-6 9-4,-6 9-6,1-2-3,6-12-2,8-11-2,6-12-2,5-9 0,3-6 0,3-5 0,3-6 0</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49"/>
    </inkml:context>
    <inkml:brush xml:id="br0">
      <inkml:brushProperty name="width" value="0.03358" units="cm"/>
      <inkml:brushProperty name="height" value="0.03358" units="cm"/>
    </inkml:brush>
  </inkml:definitions>
  <inkml:trace contextRef="#ctx0" brushRef="#br0">43500 10216 655,'8'-7'0,"0"2"0,-1 2 0,1 2 0,0 2 10,2 4 20,0 2 20,1 3 21,1 2 0,0 2-17,-1 0-18,1 1-17,-1 0-15,-1-1-12,0-1-11,-2-1-10,0-2-7,2-2 0,0-4 0,1-2-1,0-2 2,-1 0 4,0 0 3,-2 0 3,-1-2 2,0 0-2,-2-3-1,0-2-1</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0"/>
    </inkml:context>
    <inkml:brush xml:id="br0">
      <inkml:brushProperty name="width" value="0.03853" units="cm"/>
      <inkml:brushProperty name="height" value="0.03853" units="cm"/>
    </inkml:brush>
  </inkml:definitions>
  <inkml:trace contextRef="#ctx0" brushRef="#br0">43972 10250 570,'6'14'69,"-1"-1"-19,-2-2-18,-2-2-19,0-2-10,2-2-3,2-3-4,2 0-3,2-3-4,3-1-3,4 0-4,2-1-4,1-1-2,1 0 0,-1 0 1,1 0 0,-1 0 2,-3 0 4,-1 0 4,-2 0 5,-5 2 7,-5 4 11,-6 4 10,-5 4 11,-6 2 2,-2 1-4,-3 2-6,-3 0-4,-3 1-3,-1-1-1,-2 1-1,-2-1-1,-2 1-1,-1 2-1,-1 0-2,-1 1-1,1 0 2,2-1 5,1-1 5,3-1 5,2-1 3,3-1 0,3 0-1,3-2 0,6-1-4,10-3-7,10-1-7,10-2-7,6-2-6,6-2-5,5-2-3,5-2-5,2 0-4,0 2-5,0 2-5,0 2-6,-1 1-1,-2 0 1,-2 0 2,-1 0 1,-5 0 0,-6 0-1,-5 0-3,-6 0-1</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3"/>
    </inkml:context>
    <inkml:brush xml:id="br0">
      <inkml:brushProperty name="width" value="0.03895" units="cm"/>
      <inkml:brushProperty name="height" value="0.03895" units="cm"/>
    </inkml:brush>
  </inkml:definitions>
  <inkml:trace contextRef="#ctx0" brushRef="#br0">54105 8923 564,'8'-22'-1,"-2"3"-3,-1 3-2,0 3-2,-3 5 7,-4 6 20,-4 7 18,-4 8 19,-3 5 3,-1 5-12,-3 5-12,-1 5-12,-3 1-8,0 0 0,-1-1-3,-1-1-1,1-2-2,1-2-3,3-2-3,1-1-3,2-3-1,2-1 0,3-3 1,1-1 0,4-2-2,6-1-4,6-1-4,6 0-5,5-5-1,8-6-2,7-8 0,7-6-1,4-6 0,0-3 0,2-5-1,0-3 0,-1-1 2,-3 1 4,-6 3 5,-2 2 5,-5 2 1,-3 2 2,-5 5 0,-3 1 0,-4 3 4,-3 1 5,-2 0 5,-4 2 5,-3 3 7,-2 6 8,-3 6 8,-4 6 9,0 4-2,1 1-10,0 3-10,2 1-11,0 1-6,0-1-4,0-1-4,0-1-2,1-1-3,0-1 0,2-1 0,0 0 0,3-3-1,2-3 0,4-3-2,2-2-1,2-3-1,3-3 1,2 0-1,2-3 0,1-3 1,1-2-1,0-3 1,3-3-1,-1-4 1,1-2 0,-1-3 0,1-2 1,-2-3 1,-3 1 0,-3-1 1,-3 1 1,-3 0-1,-2 3 1,-4 2-1,-2 1 0,-5 2 0,-2 3 2,-5 1 2,-4 3 1,-3 1-1,-3 2-4,-3 2-5,-3 2-4,-1 4-1,-1 4 0,1 5 0,0 6 2,0 2-5,1 3-10,0 1-8,3 3-10,1-2-3,6-3 5,5-4 4,5-4 5</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3"/>
    </inkml:context>
    <inkml:brush xml:id="br0">
      <inkml:brushProperty name="width" value="0.03298" units="cm"/>
      <inkml:brushProperty name="height" value="0.03298" units="cm"/>
    </inkml:brush>
  </inkml:definitions>
  <inkml:trace contextRef="#ctx0" brushRef="#br0">56561 9800 667,'16'0'3,"0"2"7,-1 0 6,1 2 6,-2 1 8,-1 1 7,-2 3 8,-2 2 8,-2 1-4,-2 1-13,-3 2-14,0 0-14,-6 2-7,-4 3-1,-7 3 0,-5 3 1,-5 0-5,0-1-7,-1-3-7,0-1-8,-1-3 0,3-1 3,1-3 5,3-1 5,2-3 5,2-2 8,4-4 8,3-2 7,4-2 3,6 0-1,6 0-1,6 0-1,5-2-1,5 0-2,5-3-1,4-2-1,4-1-6,-1 0-10,0 1-11,0-1-10,1 0-6,-1 0-4,0 0-3,0 0-3,-3 2 1,-7 1 5,-7 2 4,-6 2 4,-4 0 4,1-2 2,1-2 2,2-2 1</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3"/>
    </inkml:context>
    <inkml:brush xml:id="br0">
      <inkml:brushProperty name="width" value="0.03211" units="cm"/>
      <inkml:brushProperty name="height" value="0.03211" units="cm"/>
    </inkml:brush>
  </inkml:definitions>
  <inkml:trace contextRef="#ctx0" brushRef="#br0">58050 9377 685,'23'-14'77,"-1"3"-13,-1 3-13,-1 2-14,1 2-8,5-1-6,3-2-6,5 0-5,1 1-8,0 1-9,0 2-9,0 2-10,-1 1-7,-3 0-5,-3 0-3,-3 0-5</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6"/>
    </inkml:context>
    <inkml:brush xml:id="br0">
      <inkml:brushProperty name="width" value="0.05226" units="cm"/>
      <inkml:brushProperty name="height" value="0.05226" units="cm"/>
      <inkml:brushProperty name="color" value="#F2395B"/>
    </inkml:brush>
  </inkml:definitions>
  <inkml:trace contextRef="#ctx0" brushRef="#br0">68431 7695 420,'-15'-7'22,"2"0"-5,2 2-5,3 1-5,-1 2 5,-2 5 15,-2 6 15,-1 4 15,-3 5 1,-2 3-12,-1 5-13,-3 3-14,0 3-7,-1 0-4,1 2-3,-1 1-4,-1 2-4,-3 4-4,-3 4-5,-2 4-3,0-3-4,7-8 1,5-9-1,7-9 0,6-11-5,6-12-7,7-13-9,8-13-8,4-7 1,3-1 8,3 0 9,3-2 9,2 1 5,3 2 3,1 2 3,2 1 2,-1 4 6,-3 6 11,-5 3 11,-3 6 10,-4 4 6,-1 3 2,-2 2 2,-3 4 2,-1 5 2,0 8 2,-2 7 2,0 9 3,-3 2-4,-1 0-8,-2-1-9,-2-1-8,-1-2-5,-2 0-3,0-1-2,-2 0-3,2-4-4,2-1-7,4-4-6,2-3-6,3-5-6,4-8-3,2-8-3,3-8-5,2-6-1,3-7 0,1-5 0,3-6-1,-1-1 2,-1 4 4,-3 3 4,-1 5 3,-2 3 5,-3 1 5,-1 3 5,-2 1 4,-3 9 14,-1 14 22,-2 16 23,-2 14 23,-2 7 1,-2 2-17,-2 0-20,-2 2-17,-2-1-14,-2 0-7,-2-2-7,-1 0-7,-2-4-7,2-6-3,1-5-5,1-6-4,2-9-7,4-11-10,4-10-11,4-11-11,3-5 2,5 1 12,4 1 13,3 2 13,2 0 9,-1 2 4,-1 3 5,-1 1 5,0 2 3,-1 1 2,1 1 3,0 1 1,-2 1 0,1 2-2,-2 2-4,-1 2-3,-2 2-3,-1 0-3,-2 2-4,-2 0-3,-2 0-3,-2-2-3,-3-2-3,0-1-2</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3"/>
    </inkml:context>
    <inkml:brush xml:id="br0">
      <inkml:brushProperty name="width" value="0.04186" units="cm"/>
      <inkml:brushProperty name="height" value="0.04186" units="cm"/>
    </inkml:brush>
  </inkml:definitions>
  <inkml:trace contextRef="#ctx0" brushRef="#br0">58623 8380 525,'-16'-1'6,"2"0"14,1-2 11,1 0 14,1 2 6,3 6 2,1 6 1,2 6 1,2 6-5,0 8-9,2 8-11,0 8-9,1 6-9,-2 4-6,0 3-8,-1 5-6,-2 4-11,0 8-15,-2 7-16,0 6-15,0-5-6,1-18 4,0-17 5,2-17 4</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4"/>
    </inkml:context>
    <inkml:brush xml:id="br0">
      <inkml:brushProperty name="width" value="0.04154" units="cm"/>
      <inkml:brushProperty name="height" value="0.04154" units="cm"/>
    </inkml:brush>
  </inkml:definitions>
  <inkml:trace contextRef="#ctx0" brushRef="#br0">61629 8150 529,'-7'24'153,"2"1"-36,2 1-37,2 1-37,1 1-21,0 2-5,0 2-6,0 3-5,0 1-2,0 2 1,0 2 1,0 2 1,-1-1-9,-2-2-17,-2-3-19,-1-3-17,-1-5-9,1-4 4,0-5 1,2-4 4</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5"/>
    </inkml:context>
    <inkml:brush xml:id="br0">
      <inkml:brushProperty name="width" value="0.0359" units="cm"/>
      <inkml:brushProperty name="height" value="0.0359" units="cm"/>
    </inkml:brush>
  </inkml:definitions>
  <inkml:trace contextRef="#ctx0" brushRef="#br0">61800 8993 612,'8'-15'51,"0"3"-4,-1 1-3,1 2-3,1 2-4,2-1-3,1 0-5,3 0-2,1 2-5,1 1-2,1 2-4,1 2-3,0 1-6,-3 0-9,-1 0-9,-2 0-9,-2 0-12,1 0-17,0 0-17,0 0-17</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5"/>
    </inkml:context>
    <inkml:brush xml:id="br0">
      <inkml:brushProperty name="width" value="0.04706" units="cm"/>
      <inkml:brushProperty name="height" value="0.04706" units="cm"/>
    </inkml:brush>
  </inkml:definitions>
  <inkml:trace contextRef="#ctx0" brushRef="#br0">62509 7777 467,'0'-10'13,"0"10"28,0 12 25,0 10 28,0 7 3,0 4-18,0 4-20,0 4-18,-1 4-16,0 4-10,-2 4-12,0 4-12,-2 0-7,0-1-6,-1-2-5,-1-2-5,-2-3-4,0-3-2,-1-2-4,-1-4-3,0-3 2,0-5 6,2-6 5,1-3 5</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5"/>
    </inkml:context>
    <inkml:brush xml:id="br0">
      <inkml:brushProperty name="width" value="0.03568" units="cm"/>
      <inkml:brushProperty name="height" value="0.03568" units="cm"/>
    </inkml:brush>
  </inkml:definitions>
  <inkml:trace contextRef="#ctx0" brushRef="#br0">62650 9440 616,'50'-49'42,"-8"13"-3,-9 10-2,-9 13-3,-6 6-2,-1 2 0,-3 2-1,-1 2 0,-2 3-4,-2 4-5,-3 3-6,-1 5-6,-2 3-2,-2 1-1,-2 3-2,-2 1 1,-2 2-3,-3 1-2,-4 1-2,-2 0-2,0 0-3,1-5 1,2-3-1,2-5-1,7-3-4,12-4-7,12-4-9,11-4-7,6-3-2,-2-2 3,0-2 4,-1-1 3,-5-2-1,-6 2-6,-7 1-6,-6 1-7</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5"/>
    </inkml:context>
    <inkml:brush xml:id="br0">
      <inkml:brushProperty name="width" value="0.0381" units="cm"/>
      <inkml:brushProperty name="height" value="0.0381" units="cm"/>
    </inkml:brush>
  </inkml:definitions>
  <inkml:trace contextRef="#ctx0" brushRef="#br0">64721 8492 577,'-8'-3'111,"2"8"-20,1 9-21,0 10-22,1 4-13,-2 2-7,0 2-8,-1 3-7,-1-1-7,0 0-6,1-1-5,-1-1-6,0-2-6,2-4-9,1-2-7,0-2-8,3-6-3,2-3 1,4-6 1,2-4 2,2-4 3,2-1 6,0 0 7,1-1 5,1-2 2,0 0-1,-1-1-3,1-2-1</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6"/>
    </inkml:context>
    <inkml:brush xml:id="br0">
      <inkml:brushProperty name="width" value="0.04163" units="cm"/>
      <inkml:brushProperty name="height" value="0.04163" units="cm"/>
    </inkml:brush>
  </inkml:definitions>
  <inkml:trace contextRef="#ctx0" brushRef="#br0">65185 8775 528,'7'-9'1,"-2"-3"3,-2-4 2,-2-2 3,-2 0 4,-2 3 7,-2 3 6,-2 3 6,0 2 4,-1 2 2,0 2 1,0 2 2,0 4-1,-2 6-3,0 5-2,-1 7-4,1 2-7,2-1-9,4-1-11,3-1-9,1-1-7,0-3-4,0-1-5,0-2-4,1-3-3,3-1-3,4-2-2,2-2-2,2-2-1,0-2 2,-1-2 1,1-2 2,-1-2 3,-1-2 5,0-2 3,-2-1 4,-1-2 6,-2 2 5,-3 1 5,0 1 6,-2 2 13,0 6 19,0 4 20,0 5 19,0 4 2,0 0-18,0 1-17,0 1-16,0 3-11,0 5-3,0 5-4,0 5-4,-2 1-2,0 0-3,-3-1-1,-2-1-3,-1 0-2,0 1-4,1 0-2,-1 2-4,-1-1-2,0-1-1,-1-3-1,-1-2-1,0-2 0,0-3 2,2-3 0,1-2 2,-1-4 1,0-3 0,-1-3 0,-1-2 1,0-8 4,2-8 6,2-11 6,3-9 7,2-7 1,5-2-6,6-4-3,4-2-5,4-1-3,1 1-1,3 3 0,1 2 0,-1 5 0,-3 8 1,-5 7 2,-3 8 2,-2 4-6,-2-1-15,-1-2-15,0 0-14</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6"/>
    </inkml:context>
    <inkml:brush xml:id="br0">
      <inkml:brushProperty name="width" value="0.03679" units="cm"/>
      <inkml:brushProperty name="height" value="0.03679" units="cm"/>
    </inkml:brush>
  </inkml:definitions>
  <inkml:trace contextRef="#ctx0" brushRef="#br0">66342 8100 598,'8'8'1,"2"0"4,0-1 3,1 1 3,1 1 7,2 2 9,0 2 11,1 1 9,1 4 2,-1 3-6,1 5-6,-1 3-5,-1 3-6,-4 2-4,-4 3-5,-4 1-5,-4 1-5,-2 0-5,-4 0-6,-2 0-5,-4 1-7,-7 0-8,-5 2-7,-7 1-8,0-4-2,2-6 5,3-7 5,3-7 4,3-4 0,3-1-6,3-1-7,3 0-5</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7"/>
    </inkml:context>
    <inkml:brush xml:id="br0">
      <inkml:brushProperty name="width" value="0.03595" units="cm"/>
      <inkml:brushProperty name="height" value="0.03595" units="cm"/>
    </inkml:brush>
  </inkml:definitions>
  <inkml:trace contextRef="#ctx0" brushRef="#br0">67850 8846 611,'60'-8'133,"-5"2"-32,-4 1-32,-6 1-32,-2 0-18,1 0-5,-2 0-4,2 1-5,-2-1-6,0 2-10,-2 0-10,0 2-10,-2 0-2,-4 2 3,-2 0 3,-3 2 4,-4-1-3,-5-1-11,-5 0-10,-4-2-12</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49:59"/>
    </inkml:context>
    <inkml:brush xml:id="br0">
      <inkml:brushProperty name="width" value="0.0321" units="cm"/>
      <inkml:brushProperty name="height" value="0.0321" units="cm"/>
    </inkml:brush>
  </inkml:definitions>
  <inkml:trace contextRef="#ctx0" brushRef="#br0">84672 2200 685,'-15'1'69,"0"2"-14,2 2-14,1 2-14,0 2-9,1 3-2,-1 3-3,0 3-3,0 2-1,1 1 1,-1 1 1,0 1 0,2 1-1,3-1-3,2 1-2,4-1-3,2-1-8,2-1-17,2-2-16,2-3-16,3-2-5,7-4 3,5-5 5,7-2 3,-1-5 7,-4 0 10,-5-3 9,-4-2 9</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2"/>
    </inkml:context>
    <inkml:brush xml:id="br0">
      <inkml:brushProperty name="width" value="0.05016" units="cm"/>
      <inkml:brushProperty name="height" value="0.05016" units="cm"/>
    </inkml:brush>
  </inkml:definitions>
  <inkml:trace contextRef="#ctx0" brushRef="#br0">39194 9904 438,'-10'-9'4,"-2"0"9,-3-1 8,-3-1 8,1 6 9,5 15 8,4 15 10,6 15 8,3 14 0,4 13-8,2 14-8,3 15-9,2 7-7,0 7-8,-1 4-7,1 5-7,0 6-9,0 8-12,-1 8-11,1 7-11,0 3-8,1-4-5,1-4-3,2-4-5,-3-16 2,-3-25 6,-4-28 8,-4-25 6,-2-15 3,2-1-3,0-3-2,2-1-2</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7"/>
    </inkml:context>
    <inkml:brush xml:id="br0">
      <inkml:brushProperty name="width" value="0.06318" units="cm"/>
      <inkml:brushProperty name="height" value="0.06318" units="cm"/>
      <inkml:brushProperty name="color" value="#F2395B"/>
    </inkml:brush>
  </inkml:definitions>
  <inkml:trace contextRef="#ctx0" brushRef="#br0">71123 7053 348,'0'-15'0,"0"2"0,0 2 0,0 3 0,-1 0 2,0 0 3,-2 0 5,0 0 3,-1 1 6,0-1 5,0 0 7,0 0 6,0 5 7,1 10 9,-1 9 9,0 11 8,0 6-1,0 2-13,0 4-11,0 3-13,0 3-8,0 6-4,0 4-5,1 5-4,-1 4-4,0 5-5,0 3-3,0 5-4,0 0-6,0-2-8,0-2-7,1-1-8,-1-4-5,0-3-1,0-5-2,0-3 0,0-4 1,0-4 7,0-4 5,1-4 7,-2-5 0,2-6-5,-1-5-5,0-6-5</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00"/>
    </inkml:context>
    <inkml:brush xml:id="br0">
      <inkml:brushProperty name="width" value="0.03594" units="cm"/>
      <inkml:brushProperty name="height" value="0.03594" units="cm"/>
    </inkml:brush>
  </inkml:definitions>
  <inkml:trace contextRef="#ctx0" brushRef="#br0">85585 2197 612,'-2'-21'6,"0"7"6,-3 5 5,-2 6 5,-1 3 3,-2 2 2,0 0 3,-1 2 1,0 0-1,0 2-8,2 0-6,1 1-6,1 2-8,4 2-9,3 2-8,2 1-10,4 0-3,4-4-2,3-5 0,5-2-1,0-4 3,-3-1 6,-3 0 6,-2-1 6,-4 1 13,-1 4 23,-2 3 23,-2 5 21,-1 4 3,-2 2-16,0 3-17,-1 3-16,-2 3-10,2 2-5,-1 4-3,0 3-5,-1 2-1,0 1 1,-1 0 1,-2 2 2,1-1-3,-1-4-6,0-2-6,0-3-6,0-3-4,0-3-2,1-3-3,-1-3-1,0-3-1,0-1 4,0-2 3,1-2 3,-2-2 1,0-2 1,-2-3 1,0 0 0,0-4 2,-1 0 6,0-3 4,0-2 6,2-2 2,3-4 2,2-2 2,4-3 0,2-3 2,2-5-1,2-3 1,2-4-1,2-2-1,5 3-1,4 2-3,3 1-2,2 3-3,-1 1-5,-1 3-3,-1 2-3,-1 1-7,-1 2-7,-1 2-8,0 3-7,-3 1-1,-1 0 6,-2 2 5,-2 1 7</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00"/>
    </inkml:context>
    <inkml:brush xml:id="br0">
      <inkml:brushProperty name="width" value="0.03962" units="cm"/>
      <inkml:brushProperty name="height" value="0.03962" units="cm"/>
    </inkml:brush>
  </inkml:definitions>
  <inkml:trace contextRef="#ctx0" brushRef="#br0">87150 1716 555,'10'-7'5,"4"2"9,3 2 10,5 2 9,2 1 4,4 2-1,3 0-2,3 2-2,1 1-2,-1 5-3,-1 4-1,-2 4-3,1 2-1,-1 1-3,1 1-2,-1 1-1,-2 1-3,-3 3-4,-5 1-4,-3 2-3,-5 3-1,-5 3 2,-4 2 3,-6 4 2,-7 3-5,-9 4-16,-11 4-14,-9 4-14,-4-3-8,2-7 1,2-8 1,2-7 0,1-6 2,3-2-1,1-1 2,3-2 1</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1"/>
    </inkml:context>
    <inkml:brush xml:id="br0">
      <inkml:brushProperty name="width" value="0.02976" units="cm"/>
      <inkml:brushProperty name="height" value="0.02976" units="cm"/>
    </inkml:brush>
  </inkml:definitions>
  <inkml:trace contextRef="#ctx0" brushRef="#br0">67691 9696 739,'-15'-8'0,"2"2"0,2 1 0,3 1 0,0 0 7,2 0 13,1 0 14,0 1 13,3-1 2,4 2-11,4 0-10,4 2-11,3 0-6,5 0-5,3 0-3,5 0-3,3 0-2,3 2-1,2 0 1,4 2-2,2-1 0,0-1-4,2 0-2,1-2-3,-1 0-3,2 0-5,-1 0-4,0 0-4,-1 0-2,-2-2-2,-2 0-1,-2-1-1,-4-1 2,-7 2 3,-7 0 4,-7 2 5,-3 0 3,0 0 4,0 0 4,0 0 4</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2"/>
    </inkml:context>
    <inkml:brush xml:id="br0">
      <inkml:brushProperty name="width" value="0.03054" units="cm"/>
      <inkml:brushProperty name="height" value="0.03054" units="cm"/>
    </inkml:brush>
  </inkml:definitions>
  <inkml:trace contextRef="#ctx0" brushRef="#br0">70650 8150 720,'15'8'77,"-1"1"-19,-1 2-18,0 0-18,-1 1-9,3-1 1,1 1 1,3 0 1,0-1-2,-1 1-6,-1 0-5,-1 0-7,-1-2-7,-3 1-12,-1-2-9,-2 0-12,-2-2-5,-2 1 0,-3 0 0,0 0 1</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2"/>
    </inkml:context>
    <inkml:brush xml:id="br0">
      <inkml:brushProperty name="width" value="0.02964" units="cm"/>
      <inkml:brushProperty name="height" value="0.02964" units="cm"/>
    </inkml:brush>
  </inkml:definitions>
  <inkml:trace contextRef="#ctx0" brushRef="#br0">67627 9983 742,'-6'-6'13,"2"4"10,4 4 8,3 4 8,1 2 1,1 1-6,1 2-7,2 0-6,0 1-6,1 3-5,2 2-5,0 1-6,1 2-5,3 1-9,1 1-7,3 1-9,-1-2 0,-3-3 4,-3-5 6,-2-3 5,-3-2-2,1 0-8,0 0-10,0 0-7</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3"/>
    </inkml:context>
    <inkml:brush xml:id="br0">
      <inkml:brushProperty name="width" value="0.03697" units="cm"/>
      <inkml:brushProperty name="height" value="0.03697" units="cm"/>
    </inkml:brush>
  </inkml:definitions>
  <inkml:trace contextRef="#ctx0" brushRef="#br0">73297 8224 595,'6'-21'7,"-2"5"15,-4 5 15,-2 5 14,-4 3 2,-4 3-10,-4 4-10,-3 2-11,-4 4-6,0 6-1,0 4 0,-2 5-2,0 3-1,1 2-5,1 2-3,1 3-4,0-1-2,0-2 1,1-2 0,-1-1 2,2-3 0,1-1 2,2-3 1,3-1 2,2-3 0,6-1 1,4-3-2,6-1 1,5-4-7,7-4-10,7-6-13,7-4-10,3-4-4,0-2 5,1-1 4,-1-3 5,-1-1 4,0-1 4,-1-1 2,-1-1 4,-3 0 2,-3 2 0,-5 3 0,-3 1 0,-4 5 11,-3 6 20,-3 8 20,-2 6 22,-3 4 1,0 1-17,-2 1-17,0 1-16,0-1-11,2-2-2,2-4-3,1-3-2,3-1-3,0 0 0,1 0-1,2-1 0,0 0-1,3-4 2,1-3 1,3-2 1,1-3 0,1-4 0,1-2 1,1-3-1,1-3 0,-1-3 0,1-3 1,-1-3-1,-1-1 2,-3-1 0,-3 1 1,-2 0 2,-4 0 0,-1 1 2,-2 1 0,-2 1 1,-2 2 1,-1 3-2,0 3 0,-1 3 0,-3 2-3,-2 2-2,-4 2-3,-2 2-2,-3 1-5,-3 1-2,-3-1-4,-3 0-4,-2 2-3,1 6-1,-1 4-1,1 5-1,-1 4-3,1 1-4,-1 3-4,1 1-4,1 0 1,5-3 5,3-3 6,4-2 5</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4"/>
    </inkml:context>
    <inkml:brush xml:id="br0">
      <inkml:brushProperty name="width" value="0.03346" units="cm"/>
      <inkml:brushProperty name="height" value="0.03346" units="cm"/>
    </inkml:brush>
  </inkml:definitions>
  <inkml:trace contextRef="#ctx0" brushRef="#br0">76286 8883 657,'-7'-6'72,"1"4"-8,0 4-7,2 4-8,-1 3-8,0 3-12,-1 3-9,-2 4-11,2 1-7,1 1-4,2 1-2,2 1-3,0-1-4,0-1-3,-2-3-3,0-1-4,0-3-1,2-1 3,2-2 1,2-2 3,2-2-3,2-1-8,1 0-8,3-2-8,4-1-1,5-4 3,7-2 6,5-3 3,0-2 6,-6 0 5,-5 0 6,-6 0 5</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4"/>
    </inkml:context>
    <inkml:brush xml:id="br0">
      <inkml:brushProperty name="width" value="0.03374" units="cm"/>
      <inkml:brushProperty name="height" value="0.03374" units="cm"/>
    </inkml:brush>
  </inkml:definitions>
  <inkml:trace contextRef="#ctx0" brushRef="#br0">77353 8478 652,'-2'-21'4,"-2"3"8,-4 4 8,-2 5 8,-1 2 2,0 2-1,2 2-3,1 2-3,0 2 0,0 4 0,0 2 1,1 3 1,-1 3-4,2 2-9,1 1-8,0 3-8,2 0-6,0-1-2,2-1-2,0 0-2,2-3-2,0-1-2,2-3-1,0-1-2,2-2 0,2-2 0,2-2-1,1-2 1,2-2 2,0-2 3,0-2 4,-1-2 4,0 0 3,0-1 3,-2 0 3,0 0 3,-2 4 10,-1 8 17,-1 8 17,0 7 17,-2 4 1,0-1-14,-2-1-14,0 0-15,-1 0-8,0 5-4,0 3-5,0 4-4,-1-1-1,0-7-1,-2-7 0,0-7 1,-1-2-2,0 3-1,0 4-2,0 2-1,0 1-2,-2-1-2,0-1-2,-1-1-2,-1-1 0,0 0 0,0-2 1,1-1 0,-2-2 1,0-2 0,-2-4 1,0-2 0,0-4 1,1 0 2,0-3 2,2-2 2,2-3 1,2-6-1,4-4 0,3-4-1,3-5 0,5-1 1,5-2 0,5-3 0,4 1 0,1 0 0,2 1-1,3 1 0,0 2-3,-2 1-7,0 3-7,-1 2-6,-3 2-1,-5 5 3,-5 3 4,-4 4 4</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4"/>
    </inkml:context>
    <inkml:brush xml:id="br0">
      <inkml:brushProperty name="width" value="0.03464" units="cm"/>
      <inkml:brushProperty name="height" value="0.03464" units="cm"/>
    </inkml:brush>
  </inkml:definitions>
  <inkml:trace contextRef="#ctx0" brushRef="#br0">78647 8050 635,'22'0'51,"-3"0"-7,-3 0-8,-3 0-8,-1 1-4,0 4 0,-1 2 0,1 3 1,-1 3-3,-1 0-2,0 1-3,-2 1-3,-1 2-3,-1 3-1,0 3-3,-2 3-1,-1 3-4,-4 2-5,-2 4-5,-3 3-5,-5 0-5,-4 0-5,-5-1-7,-5-1-5,-1-3 0,3-4 5,3-4 5,3-3 5,2-4-1,-1-3-8,1-3-8,-1-2-8</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5"/>
    </inkml:context>
    <inkml:brush xml:id="br0">
      <inkml:brushProperty name="width" value="0.03497" units="cm"/>
      <inkml:brushProperty name="height" value="0.03497" units="cm"/>
    </inkml:brush>
  </inkml:definitions>
  <inkml:trace contextRef="#ctx0" brushRef="#br0">79950 8051 629,'16'-14'7,"-1"2"16,1 4 15,0 3 15,-1 1 3,1 1-10,0-2-9,-1 2-10,5-1-6,9 0-2,9 0-2,8 0-3,5 0-4,0 1-8,0-1-5,0 0-8,-2 1-7,-2 2-7,-4 2-8,-2 2-8,-6 0-5,-8 0-4,-7-2-5,-8 0-4</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7"/>
    </inkml:context>
    <inkml:brush xml:id="br0">
      <inkml:brushProperty name="width" value="0.03922" units="cm"/>
      <inkml:brushProperty name="height" value="0.03922" units="cm"/>
      <inkml:brushProperty name="color" value="#F2395B"/>
    </inkml:brush>
  </inkml:definitions>
  <inkml:trace contextRef="#ctx0" brushRef="#br0">71260 8425 560,'9'-17'5,"3"-1"8,3-3 10,3-1 8,0 1 7,-2 7 2,-4 5 4,-3 6 2,-1 4-1,0 2-4,0 2-6,0 2-4,-3 4-7,-3 9-9,-4 7-8,-3 9-8,-4 1-5,-2 0 1,-2-3 0,-1-2 0,-1-2-1,4-5-5,3-4-2,2-3-5,5-3 0,4-2 0,5-3 1,6-1 1,2-2 3,1 0 5,1-2 4,1 0 6,0-1 3,-2 0 2,-3-1 3,-1 1 2,-4 2 4,-6 4 4,-6 4 4,-6 3 4,-5 3-3,-3-1-11,-5 1-12,-3 0-10,-3-2-10,-1-1-5,-1-3-5,-1-1-7,2-3-2,5-2 3,5-4 1,5-2 1,3-2-1,1 0-6,0 0-6,2 0-5</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5"/>
    </inkml:context>
    <inkml:brush xml:id="br0">
      <inkml:brushProperty name="width" value="0.03652" units="cm"/>
      <inkml:brushProperty name="height" value="0.03652" units="cm"/>
    </inkml:brush>
  </inkml:definitions>
  <inkml:trace contextRef="#ctx0" brushRef="#br0">81095 7470 602,'-7'-12'78,"4"10"-7,2 8-8,4 10-7,0 6-9,0 8-10,-2 7-11,0 6-11,-3 7-11,-2 6-10,-4 5-12,-2 7-12,0-3-4,1-7 1,2-10 2,2-8 1,1-9-2,1-6-9,-1-7-8,0-6-8</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5"/>
    </inkml:context>
    <inkml:brush xml:id="br0">
      <inkml:brushProperty name="width" value="0.03968" units="cm"/>
      <inkml:brushProperty name="height" value="0.03968" units="cm"/>
    </inkml:brush>
  </inkml:definitions>
  <inkml:trace contextRef="#ctx0" brushRef="#br0">83280 7342 554,'7'-3'98,"-2"8"-9,-3 9-10,0 10-10,-2 3-14,0 2-18,0 1-19,0 1-17,-2 0-15,0 2-10,-3 1-10,-2 1-9,0-1-6,-1-2 1,1-2-1,-1-1 1</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5"/>
    </inkml:context>
    <inkml:brush xml:id="br0">
      <inkml:brushProperty name="width" value="0.03217" units="cm"/>
      <inkml:brushProperty name="height" value="0.03217" units="cm"/>
    </inkml:brush>
  </inkml:definitions>
  <inkml:trace contextRef="#ctx0" brushRef="#br0">83350 7776 683,'15'-15'4,"-1"2"7,-1 3 8,0 1 8,-2 2 3,1 1 0,0 0 0,0 2 0,0 0-1,1 0-1,1 0-2,1 0-2,1 1-5,1 1-9,1 0-11,1 2-8,0-1-9,-1 0-4,-1-2-6,0 0-6</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6"/>
    </inkml:context>
    <inkml:brush xml:id="br0">
      <inkml:brushProperty name="width" value="0.04397" units="cm"/>
      <inkml:brushProperty name="height" value="0.04397" units="cm"/>
    </inkml:brush>
  </inkml:definitions>
  <inkml:trace contextRef="#ctx0" brushRef="#br0">84490 6568 500,'-1'-25'11,"0"13"24,-2 12 22,0 14 23,-1 7 3,2 3-16,0 2-16,2 5-17,0 1-11,0 2-6,0 2-6,0 2-6,-2 3-5,-2 5-7,-3 2-5,-3 5-7,-2 0-1,0-4 3,0-4 3,1-4 3,0-5-2,2-5-10,2-7-8,2-5-8,4-11-6,6-16-3,6-16-3,6-15-3,4-6 5,2 2 13,4 3 12,3 4 13,-1 3 9,-3 5 5,-5 5 6,-3 5 6,-3 4 5,-2 5 6,-3 3 5,-1 4 5,-1 5 3,-2 5 1,-1 7 1,0 6 0,-2 1-3,-1-1-7,0-3-8,-1-1-6,2-4-13,9-7-17,8-5-18,7-5-18,3-5-5,-3-2 5,-3-2 5,-3-1 6,-2-2 4,1 0 5,0 1 4,-1-1 4,-1 2 8,-4 2 12,-5 4 12,-3 3 13,-3 3 10,-4 4 12,-2 4 10,-4 4 12,0 2-1,1 1-11,0 1-11,2 1-11,1 1-8,0 0-3,1-1-4,2 1-3,1-2-6,4-1-7,2-2-7,4-2-7,1-2-7,3-2-5,2-3-4,1 0-6,2-4 0,1-2 1,1-4 2,1-2 1,0-3 4,-3-1 4,-1-3 5,-2-1 4,-3-3 4,-3 0 5,-3-1 6,-2-1 4,-3 1 4,0 1 1,-2 3 1,0 1 1,-3 3 0,-2 2 0,-4 4 0,-2 3 0,-2 2-4,-1 0-5,-2 1-6,0 2-5,-1 1-7,-1 4-7,-1 2-7,-1 4-7,1 0-4,2-1-3,4-1-3,3 0-2</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7"/>
    </inkml:context>
    <inkml:brush xml:id="br0">
      <inkml:brushProperty name="width" value="0.04401" units="cm"/>
      <inkml:brushProperty name="height" value="0.04401" units="cm"/>
    </inkml:brush>
  </inkml:definitions>
  <inkml:trace contextRef="#ctx0" brushRef="#br0">87556 7200 499,'-14'0'54,"1"0"-2,2 0-1,2 0-2,0 2-1,-1 4-3,-3 4-4,-1 3-4,-1 3-3,2 1-5,2 2-5,3 0-4,1 1-7,2 1-10,2 1-8,2 1-11,2-1-9,4-1-11,2-3-11,3-1-10,4-4-3,4-3 7,3-4 5,5-4 6,1-4 5,2-6 4,1-4 5,1-5 5,-2-3 3,-3-1 3,-5-1 4,-3-1 4,-4 1 4,-3 3 6,-3 3 7,-2 3 6,-3 1 2,-2 2-1,-2 1 0,-2 1-2,-2 1 7,0 2 14,-1 2 16,-2 2 14,1 2 3,-1 2-8,0 2-8,0 2-8,1 1-9,0 3-8,2 2-8,1 2-9,0 0-6,2-1-3,0-1-4,2-1-3,1-1-5,2 0-4,2-2-6,1-1-5,3-1-7,0-2-9,1-2-10,2-2-9,-2 3 14,-3 8 41,-3 7 39,-2 9 39,-2 3 11,0 0-18,0 0-17,0 1-19,-1-1-13,0 0-7,-2 1-8,0-1-8,-2 0-5,-2-2-3,-1 0-3,-3-1-4,-1-2 1,0-1 1,1-3 2,-1-1 2,1-2 0,0-3 0,2-1-1,1-2 0,0-3 1,0-1 2,0-2 1,1-2 2,-1-2 3,0-2 3,0-2 2,0-2 4,1-3 1,2-4 3,3-3 1,1-5 2,2-5 0,1-7-1,3-6-1,2-8-2,2-3 0,2 0-2,2 0 0,1 0 0,2 3-4,0 4-5,-1 5-5,1 6-5,0 2-6,1 3-6,1 1-8,1 3-5,-1 1-1,-5 2 8,-3 3 8,-4 1 7,-2 2 5,0 3 4,0 1 4,0 2 2</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17"/>
    </inkml:context>
    <inkml:brush xml:id="br0">
      <inkml:brushProperty name="width" value="0.04203" units="cm"/>
      <inkml:brushProperty name="height" value="0.04203" units="cm"/>
    </inkml:brush>
  </inkml:definitions>
  <inkml:trace contextRef="#ctx0" brushRef="#br0">89611 6900 523,'16'0'4,"1"2"10,1 0 9,2 2 9,-1 0 5,1 0 0,-1-1-1,1 1 1,0 1-1,3 2-3,1 2 0,3 2-3,-1 1-3,0 1-4,0 1-5,-2 2-4,-2 0-2,-3 3-2,-3 1-2,-3 3 0,-3 2-3,-4 5-6,-4 3-6,-4 4-4,-7 4-6,-10 4-7,-9 4-6,-10 4-5,-9 2-7,-6 1-3,-7 2-6,-7 0-4,2-6 1,10-10 5,12-13 6,10-11 6</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0:51"/>
    </inkml:context>
    <inkml:brush xml:id="br0">
      <inkml:brushProperty name="width" value="0.022" units="cm"/>
      <inkml:brushProperty name="height" value="0.022" units="cm"/>
      <inkml:brushProperty name="color" value="#F2395B"/>
    </inkml:brush>
  </inkml:definitions>
  <inkml:trace contextRef="#ctx0" brushRef="#br0">63494 21350 999,'-19'0'-3,"-7"0"-6,-7 0-7,-7 0-7,4 0-2,14 0-2,13 0 0,14 0-1</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08"/>
    </inkml:context>
    <inkml:brush xml:id="br0">
      <inkml:brushProperty name="width" value="0.04038" units="cm"/>
      <inkml:brushProperty name="height" value="0.04038" units="cm"/>
      <inkml:brushProperty name="color" value="#F2395B"/>
    </inkml:brush>
  </inkml:definitions>
  <inkml:trace contextRef="#ctx0" brushRef="#br0">94320 7500 544,'-30'16'115,"5"-1"-27,3 1-28,5 0-28,1-1-14,-2-1-4,0-1-3,-1-1-3,0 1-2,1 0 0,1 1-1,1 1 0,1 1-2,1-1-3,0 1-2,2 0-4,1-2-1,1-1 0,0-2-1,2-2 0,4-2-1,8-1-2,8-1-1,7 0-2,5-2 1,-1 0 1,1-2 3,-1 0 2,2-1 4,1 0 7,2 0 5,3 0 6,-1 0 3,-4 0-2,-2 0-2,-2 0-2,-4 0-1,-1 2 0,-3 0 0,-1 2 0,-3-4 1,-4-8 2,-4-8 2,-4-7 2,-3-4-4,0 1-8,-1 1-8,-2 1-8,1 2-7,-1 1-1,0 2-3,0 3-1,1 1-6,0 2-8,2 3-7,1 1-7,0 1-4,2 0 3,0 0 2,2 1 2</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09"/>
    </inkml:context>
    <inkml:brush xml:id="br0">
      <inkml:brushProperty name="width" value="0.03547" units="cm"/>
      <inkml:brushProperty name="height" value="0.03547" units="cm"/>
      <inkml:brushProperty name="color" value="#F2395B"/>
    </inkml:brush>
  </inkml:definitions>
  <inkml:trace contextRef="#ctx0" brushRef="#br0">95792 7050 620,'-7'11'124,"2"5"-26,2 7-27,2 5-28,1 4-19,-2-1-9,-1 0-10,0 0-11,-1 2-4,-2 1 0,0 2 1,-1 2 0,-1 0-5,0-2-9,1-1-11,-1-3-10,0-3-4,2-5 2,1-5 2,1-5 3,0-5 2,0-4 6,0-6 4,0-4 4</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09"/>
    </inkml:context>
    <inkml:brush xml:id="br0">
      <inkml:brushProperty name="width" value="0.02993" units="cm"/>
      <inkml:brushProperty name="height" value="0.02993" units="cm"/>
      <inkml:brushProperty name="color" value="#F2395B"/>
    </inkml:brush>
  </inkml:definitions>
  <inkml:trace contextRef="#ctx0" brushRef="#br0">95750 7921 735,'8'-29'25,"1"5"0,2 5-1,0 5 0,1 3-2,-1-1 0,1 0-1,0 1-1,0 0-1,1 2-1,1 2-2,1 3-2,1 0-3,0 2-8,-1 0-6,1 2-7,-2 1-1,-1 2 4,-2 2 5,-2 2 5</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27"/>
    </inkml:context>
    <inkml:brush xml:id="br0">
      <inkml:brushProperty name="width" value="0.05501" units="cm"/>
      <inkml:brushProperty name="height" value="0.05501" units="cm"/>
      <inkml:brushProperty name="color" value="#F2395B"/>
    </inkml:brush>
  </inkml:definitions>
  <inkml:trace contextRef="#ctx0" brushRef="#br0">72800 6513 399,'37'-28'78,"-4"9"-12,-3 7-10,-5 8-10,0 5-7,1 4-2,3 2-2,1 3-2,0 4-2,-1 4-1,-3 3-3,-1 5 0,-3 3-3,-3 2-3,-3 4-2,-3 3-3,-4 3-5,-6 4-7,-6 4-6,-6 4-7,-7 6-5,-7 9-2,-8 9-2,-9 8-3,-2-1-6,2-11-7,2-13-7,2-10-9,2-10-6,3-4-4,3-5-4,3-5-6</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09"/>
    </inkml:context>
    <inkml:brush xml:id="br0">
      <inkml:brushProperty name="width" value="0.04113" units="cm"/>
      <inkml:brushProperty name="height" value="0.04113" units="cm"/>
      <inkml:brushProperty name="color" value="#F2395B"/>
    </inkml:brush>
  </inkml:definitions>
  <inkml:trace contextRef="#ctx0" brushRef="#br0">96576 6922 534,'-1'-24'30,"0"13"16,-2 14 18,0 14 17,0 8 0,0 6-17,2 5-17,0 5-17,1 2-14,-2 3-9,0 2-11,-2 2-9,0 6-5,-3 9-3,-2 11-1,-2 9-3,1-5 2,1-17 5,2-20 4,2-18 5,1-9-8,1-1-18,-1 1-20,0 0-18</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10"/>
    </inkml:context>
    <inkml:brush xml:id="br0">
      <inkml:brushProperty name="width" value="0.03514" units="cm"/>
      <inkml:brushProperty name="height" value="0.03514" units="cm"/>
      <inkml:brushProperty name="color" value="#F2395B"/>
    </inkml:brush>
  </inkml:definitions>
  <inkml:trace contextRef="#ctx0" brushRef="#br0">97276 8516 625,'8'-7'59,"2"2"-5,0 2-6,1 2-4,1 1-6,0 0-5,-1 0-4,1 0-6,-1 1-4,-1 2-5,0 2-5,-2 2-5,-1 1-4,-2 3-6,-3 2-6,0 1-5,-4 3-2,-4 1 2,-4 3 3,-3 2 2,-4-1 0,0-2-2,-1-1-3,-1-2-1,1-3 3,1-1 7,2-3 8,3-1 9,4-1 4,6-2 1,7-1 2,8 0 1,4-3-5,3-4-12,3-4-12,3-4-12,0-1-9,-2 3-4,-1 1-3,-3 2-6,-2 1 2,-3 0 4,-3 0 5,-2 0 4</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10"/>
    </inkml:context>
    <inkml:brush xml:id="br0">
      <inkml:brushProperty name="width" value="0.04153" units="cm"/>
      <inkml:brushProperty name="height" value="0.04153" units="cm"/>
      <inkml:brushProperty name="color" value="#F2395B"/>
    </inkml:brush>
  </inkml:definitions>
  <inkml:trace contextRef="#ctx0" brushRef="#br0">98992 7500 529,'-10'0'40,"10"2"9,12 0 9,10 2 8,4 0 0,0 0-14,-1-1-11,-1 1-13,0 1-8,-1 0-3,1 1-5,-1 2-4,-1 0-3,-1 0-1,-2-1-1,-3 1-2,-1 0-1,0 2-1,-2 0-1,-1 1-2,-2 1-1,-2 2-2,-4 0 0,-2 1-1,-5 1 0,-4-1 2,-6 1 0,-3-1 2,-6 1 2,-1 2 5,-4 0 4,-3 1 4,-1 0-1,1-1-6,1-1-7,2-1-5,-1 0-6,1 1-4,-1 1-6,1 1-4,1 0-4,3-1-3,3 0-3,3-2-3,3-2-3,2-1-1,4-2-2,3-2-1</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11"/>
    </inkml:context>
    <inkml:brush xml:id="br0">
      <inkml:brushProperty name="width" value="0.04471" units="cm"/>
      <inkml:brushProperty name="height" value="0.04471" units="cm"/>
      <inkml:brushProperty name="color" value="#F2395B"/>
    </inkml:brush>
  </inkml:definitions>
  <inkml:trace contextRef="#ctx0" brushRef="#br0">101144 7600 492,'-1'16'116,"-2"-1"-22,-2 1-22,-2 0-22,0 0-13,0 1-5,2 1-5,1 1-6,0 1-3,0 3-3,0 1-4,0 3-3,1-1-3,0 0-3,2-1-4,0 0-3,2-3-3,2 0-1,2-1-1,2 0-1,2-3-1,1-1 1,3-3-1,2-1 0,2-2 1,3-2 0,3-3 1,3-1 1,1-3-1,1-6-2,-1-4-1,0-5-2,0-3 1,-3-2 2,-1 0 3,-3 0 3,-2-4 1,-3-1 3,-2-4 1,-4-3 2,-2-1 0,-2 1 1,-3 1 0,0 2 1,-4 0-1,0 3 0,-3 1 0,-2 3 1,-3 2-4,-6 2-4,-4 4-5,-4 3-5,-6 3-4,-3 4-1,-4 4-3,-4 4-2,0 3 0,4 1 4,3 3 3,5 2 3,3-1-2,3-1-5,3-2-7,3-2-6</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1"/>
    </inkml:context>
    <inkml:brush xml:id="br0">
      <inkml:brushProperty name="width" value="0.04026" units="cm"/>
      <inkml:brushProperty name="height" value="0.04026" units="cm"/>
      <inkml:brushProperty name="color" value="#F2395B"/>
    </inkml:brush>
  </inkml:definitions>
  <inkml:trace contextRef="#ctx0" brushRef="#br0">11871 52193 546,'-17'0'1,"-3"0"3,-3 0 2,-3 0 2,8 0 12,18-2 20,19 0 20,19-2 20,9-1 1,0-1-18,0-3-18,0-2-19,-2 0-12,-2 1-8,-4 1-9,-2 1-7,-3 1-6,-2 2-7,-1 2-4,-3 2-6,-3 1-4,-3 2-2,-5 0-1,-3 2-3,-4 0 0,-2 3 2,-4 2 3,-2 2 1,-3 0 4,0-1 5,-2-1 4,0 0 4,-1-2 5,0 1 3,0 0 3,0 0 4</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1"/>
    </inkml:context>
    <inkml:brush xml:id="br0">
      <inkml:brushProperty name="width" value="0.03529" units="cm"/>
      <inkml:brushProperty name="height" value="0.03529" units="cm"/>
      <inkml:brushProperty name="color" value="#F2395B"/>
    </inkml:brush>
  </inkml:definitions>
  <inkml:trace contextRef="#ctx0" brushRef="#br0">12925 52750 623,'-29'0'6,"7"0"12,5 0 12,7 0 12,3 1 4,2 4-4,2 2-6,2 3-4,1 5-4,-2 4-4,-1 4-2,0 7-3,-1 1-4,1 0-4,-1 0-6,0 1-4,0-1-6,2 0-3,0 1-5,2-1-4,0-1-7,0 0-6,0-1-9,0-1-7,1-3-4,2-7 1,2-5-1,2-6 1</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1"/>
    </inkml:context>
    <inkml:brush xml:id="br0">
      <inkml:brushProperty name="width" value="0.04528" units="cm"/>
      <inkml:brushProperty name="height" value="0.04528" units="cm"/>
      <inkml:brushProperty name="color" value="#F2395B"/>
    </inkml:brush>
  </inkml:definitions>
  <inkml:trace contextRef="#ctx0" brushRef="#br0">14950 51560 485,'0'-16'3,"2"2"5,0 1 5,2 1 5,-1 1 4,2 0 1,-2 2 1,1 1 2,1 1 2,0 2 2,1 2 3,2 2 2,-1 2 0,1 2-3,0 2-5,0 2-3,-1 4-2,-1 9-3,-1 7-2,0 9-1,-2 5-2,0 6-2,-2 4-1,0 5-2,-1 3-2,0 2-2,0 0-3,0 1-3,0 2-1,0 3 0,0 3 0,0 3 0,-1 1-6,0 1-14,-2-1-13,0 0-14,-1-2-5,0-5 2,0-4 2,0-6 3,1-6 2,1-6 5,0-8 4,2-6 5,-1-6 2,-1-5 4,0-5 2,-1-4 3</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1"/>
    </inkml:context>
    <inkml:brush xml:id="br0">
      <inkml:brushProperty name="width" value="0.03131" units="cm"/>
      <inkml:brushProperty name="height" value="0.03131" units="cm"/>
      <inkml:brushProperty name="color" value="#F2395B"/>
    </inkml:brush>
  </inkml:definitions>
  <inkml:trace contextRef="#ctx0" brushRef="#br0">14661 51739 702,'-9'-5'8,"-2"6"14,-2 6 16,-1 6 15,-3 7 2,-1 8-9,-3 10-11,-1 9-9,-2 3-12,1-1-14,0-1-12,-1 0-13,2-3-10,1-4-7,3-4-6,1-4-6,3-5 0,2-7 7,4-7 9,3-6 7</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2"/>
    </inkml:context>
    <inkml:brush xml:id="br0">
      <inkml:brushProperty name="width" value="0.03836" units="cm"/>
      <inkml:brushProperty name="height" value="0.03836" units="cm"/>
      <inkml:brushProperty name="color" value="#F2395B"/>
    </inkml:brush>
  </inkml:definitions>
  <inkml:trace contextRef="#ctx0" brushRef="#br0">15550 51800 573,'9'8'4,"1"0"8,3-1 7,2 1 9,0 1 5,1 2 2,0 1 4,-1 3 2,1 2 0,1 1-4,1 3-4,1 1-5,0 1-3,-1 1-4,-1-1-4,0 1-4</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3"/>
    </inkml:context>
    <inkml:brush xml:id="br0">
      <inkml:brushProperty name="width" value="0.04104" units="cm"/>
      <inkml:brushProperty name="height" value="0.04104" units="cm"/>
      <inkml:brushProperty name="color" value="#F2395B"/>
    </inkml:brush>
  </inkml:definitions>
  <inkml:trace contextRef="#ctx0" brushRef="#br0">15292 38057 536,'0'22'1,"1"-4"2,2-5 3,0-3 1,2-2 3,0 0 2,1 0 1,2-1 2,1 1 0,3-2-2,4-1-4,2 0-1,2-2-2,1-1 0,1 0 0,1-1 0,1-3 1,1 0 2,1-3 1,1-2 2,0 0 0,1 0-1,-1 2 0,0 1-1,0-1-1,-1 0 0,-1-2 0,-1 0-1,0-1-1,-1-2-1,1 0-1,-1-1-2,-1-2 0,-1 0-2,-2-1-1,-3-1-1,0-1 0,2-1-1,0-2 0,1 1-1,0-5 1,1-4-1,0-4 0,-1-6 1,1-3-1,-1-2 2,1-2 1,0-2 0,-2-1 2,1 0-2,-2 0 1,-1 0 0,0 1-1,-1 2 1,1 2-1,0 2 1,-1 0-1,1-1 1,0 0 1,-1-2 0,1-1 0,0 0-1,-1-1 0,1-2 0,-1 1-1,-1 2 1,-1 2 1,0 2 0,-2 1-1,1 0 1,0-1 0,0 1 0,-1 2 1,1 4-1,0 3 1,0 5-1,-1 2 1,-3-1 0,-1 1-1,-2-1 1,-1-1 0,0-1 0,0-3 2,0-1 0,-1-1 1,-1 2 1,0 0-1,-1 1 2,-1 0-1,0-1-1,0-1-1,0 0-1,0-2 0,0 1-2,0 0 1,0-1-2,0 1 1,0 0-1,0-1-1,0 1 1,0 1-1,0 1 1,0 3 0,0 1 0,-1 2 1,-1-1-2,0 1 0,-1-1-1,-1 1 0,0 1 2,0 1 2,0 1 2,-1 0 1,0 1-2,-1-1 0,-1 1 0,-1-1-1,0 1 2,0-1 1,0 1 2,0-2 0,-1 0-2,-2-1-1,0-1-2,-1-1 0,-1-1-1,-2-1-1,0 0-1,-1-1 0,-1 1-1,-1 1-2,-1 1-1,0 1 0,1 3 1,0 1 1,2 3 0,0 0 2,-1 0 0,-1 1 1,-1-1 0,0 1 2,1 2-1,0 3-1,2 1 1,1 1-1,-1-2-1,0 0 1,1-1-1,-2 0-1,0 2 1,-1 2-1,-1 2 0,-1 1 0,-1 1 0,-1-1 0,-1 0-1,0 0 1,1 2-1,1 0-1,1 2 0,0 0 0,-1 2 0,-1 0-1,-1 2-1,-1 0 1,1 2 0,-1 0-1,1 1 1,-1 1 0,1 2 0,-1 0 0,1 1 1,-1 2-1,1 0 1,-1 1 0,1 1 1,-1 2 1,1 3-1,-1 3 0,1 3 1,-1 1-1,1-1 1,-1-1 1,1-1 0,-1 0 0,1 1 0,-1 1 0,1 1 0,0 1 1,1 1 1,1 0 0,1 2 2,0 3-1,1 3 0,-1 4-1,0 4 0,1 4-1,-1 6 0,1 4-2,-1 5 0,1 3-1,3 1-3,1 1-1,2 1-2,3-2-1,3-3-2,2-4 0,4-4-1,2-2 1,2-1 1,2 1 2,2 0 2,1 1 1,3 1-1,2 3 0,2 2-2,1 2-1,3 1-3,1 3-4,3 1-3,2 1-4,5-1-3,3-1-3,4-1-4,-2-6 0,-7-12 5,-9-12 3,-7-12 4,-4-6 2,2-1 1,0 0 0,1-2 1</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0"/>
    </inkml:context>
    <inkml:brush xml:id="br0">
      <inkml:brushProperty name="width" value="0.022" units="cm"/>
      <inkml:brushProperty name="height" value="0.022" units="cm"/>
      <inkml:brushProperty name="color" value="#F2395B"/>
    </inkml:brush>
  </inkml:definitions>
  <inkml:trace contextRef="#ctx0" brushRef="#br0">60448 16148 999,'-8'-8'-81,"2"2"19,1 1 20,1 1 20</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5"/>
    </inkml:context>
    <inkml:brush xml:id="br0">
      <inkml:brushProperty name="width" value="0.04126" units="cm"/>
      <inkml:brushProperty name="height" value="0.04126" units="cm"/>
      <inkml:brushProperty name="color" value="#F2395B"/>
    </inkml:brush>
  </inkml:definitions>
  <inkml:trace contextRef="#ctx0" brushRef="#br0">21700 51593 533,'-6'-21'41,"1"3"-3,2 4-5,2 5-4,0 1-3,0 0-4,-2 0-3,0 0-4,-2 1-2,-2 1-3,-2 0-1,-1 2-2,-2 1-1,0 0-4,0 2-1,1 0-2,-1 3-1,0 4 1,0 4 3,1 3 0,-1 5 2,0 5-1,0 5 0,1 5-1,0 2 2,2-2 1,2 0 3,2-1 1,1-2 0,1-3-2,-1-4-2,0-1-3,0-2 0,2 1 1,0 0 1,2 3 1,2-2-1,6-3-2,4-3-1,5-3-3,3-5-2,3-6-3,1-8-5,3-6-3,1-6-3,3-3 0,1-5-2,2-3-2,1-3 1,-1-2 0,-2-3 1,0 0 2,-3-1-1,-3 1 0,-5 3-2,-3 2 0,-4 2 1,-2 3 3,-4 3 4,-3 3 3,-1 3 5,-2 1 5,0 2 6,-2 3 6,1 2 9,2 6 17,2 4 14,2 6 16,-1 3 1,-1 3-12,-2 4-12,-1 2-13,-2 2-9,0 3-6,0 1-6,0 2-6,0 3-6,0 3-6,0 3-7,0 2-7,-1 1-4,-1-3-4,0-4-4,-1-2-3,-1-3-3,0-5 0,0-3-2,0-5-1,1-5 0,0-10 3,2-8 2,0-9 1,1-4 6,0 1 9,0 1 8,0 1 8,0 1 5,0 1-1,0 1 0,0 1 0,1 0 4,2 2 11,2 1 10,2 1 10,1 1 5,1 2-1,2 2 0,0 3-1,1 0-3,-1 0-7,1 0-6,0 0-7,0 1-6,-1 0-5,1 2-7,0 0-5,0 1-4,1 0-2,1 0-3,2 0-2,-2 0-6,-1-2-6,-2 0-8,-2-2-7</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5"/>
    </inkml:context>
    <inkml:brush xml:id="br0">
      <inkml:brushProperty name="width" value="0.0436" units="cm"/>
      <inkml:brushProperty name="height" value="0.0436" units="cm"/>
      <inkml:brushProperty name="color" value="#F2395B"/>
    </inkml:brush>
  </inkml:definitions>
  <inkml:trace contextRef="#ctx0" brushRef="#br0">23908 50589 504,'0'-14'26,"0"1"6,0 2 6,0 2 5,0 6 3,0 8-1,0 9-1,0 10-1,-1 5-4,0 4-4,-2 4-5,0 5-6,-2 4-4,-2 7-5,-2 7-5,-1 8-5,-2 1-5,0-2-9,0-1-9,1-2-7,0-5-4,0-7 4,2-6 2,1-8 2,2-9-6,4-13-17,4-12-17,4-13-16</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5"/>
    </inkml:context>
    <inkml:brush xml:id="br0">
      <inkml:brushProperty name="width" value="0.03599" units="cm"/>
      <inkml:brushProperty name="height" value="0.03599" units="cm"/>
      <inkml:brushProperty name="color" value="#F2395B"/>
    </inkml:brush>
  </inkml:definitions>
  <inkml:trace contextRef="#ctx0" brushRef="#br0">24250 52024 611,'35'-69'46,"-8"22"1,-7 20 1,-8 21 2,-6 13-4,-1 5-9,-2 7-8,-2 6-9,-2 3-5,-4 2 0,-2 2-2,-3 3 0,-1-2-4,2-4-8,2-4-9,3-3-8,1-4-7,3-3-6,4-3-7,2-2-6,3-4 2,0-1 10,1-2 11,1-2 11,1-1 5,0 0 0,-1 0 2,1 0 0,-1 1 1,-2 2 3,-2 2 3,-2 2 3,-3 2 0,-3 1-2,-2 3-3,-3 2-1,-2 0-1,0-1-1,0-1 0,0 0 0</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6"/>
    </inkml:context>
    <inkml:brush xml:id="br0">
      <inkml:brushProperty name="width" value="0.0452" units="cm"/>
      <inkml:brushProperty name="height" value="0.0452" units="cm"/>
      <inkml:brushProperty name="color" value="#F2395B"/>
    </inkml:brush>
  </inkml:definitions>
  <inkml:trace contextRef="#ctx0" brushRef="#br0">25728 51697 486,'6'9'31,"-6"3"0,-4 4 0,-6 2 0,-1 2 1,1 3 1,0 1 3,2 3 1,1-1-2,1 0-6,0-1-6,2-1-7,0-1-3,2-1-3,0-1-4,2-1-2,1-1-5,2-3-8,2-1-9,2-2-7,1-5-4,3-6 0,2-8 0,2-6-1,0-5 2,-1-3 1,-1-3 2,-1-3 1,-1-1 4,-2 1 5,-2 1 3,-2 1 6,-2 1 3,-1 1 3,0 1 4,-1 1 3,-1 2 4,0 1 3,0 2 4,0 3 5,0 0 2,2 0 2,0 0 3,1 1 1,2 0 0,0 0-3,1 2-3,2 1-3,1 1-3,1 2 0,3 2-2,2 2 0,0 2-2,-1 2-1,-1 2-2,0 2-1,-2 3-2,-1 5-2,-1 5-1,0 5-3,-3 4-2,0 2-5,-4 4-3,0 3-3,-4 0-4,0-2-3,-4-2-3,0-1-3,-2-4-2,0-6-2,0-3-2,1-6-1,0-6-1,4-6 0,2-8 1,4-6 0,2-5 2,5-1 5,4-3 4,4-1 4,1-1 3,1 3 2,-1 1 2,1 3 2,-1 1 1,-3 2 0,-1 2 1,-2 3 0,-2 0-2,-1 2-2,-1 1-3,0 0-2,-1 1-3,0-2 0,-1 0 0,1-1-1,-1-2 1,0 0 4,-2-1 2,0-1 3</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6"/>
    </inkml:context>
    <inkml:brush xml:id="br0">
      <inkml:brushProperty name="width" value="0.04348" units="cm"/>
      <inkml:brushProperty name="height" value="0.04348" units="cm"/>
      <inkml:brushProperty name="color" value="#F2395B"/>
    </inkml:brush>
  </inkml:definitions>
  <inkml:trace contextRef="#ctx0" brushRef="#br0">27500 51625 505,'13'-40'12,"-3"14"24,-4 13 23,-4 14 24,-2 9 4,0 6-18,0 4-16,0 5-18,0 6-11,0 10-6,0 8-6,0 10-5,-1 1-10,0-3-10,-2-5-12,0-2-11,0-8-12,0-6-12,2-9-13,0-7-12</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6"/>
    </inkml:context>
    <inkml:brush xml:id="br0">
      <inkml:brushProperty name="width" value="0.04293" units="cm"/>
      <inkml:brushProperty name="height" value="0.04293" units="cm"/>
      <inkml:brushProperty name="color" value="#F2395B"/>
    </inkml:brush>
  </inkml:definitions>
  <inkml:trace contextRef="#ctx0" brushRef="#br0">28950 49550 512,'8'32'134,"1"2"-28,2 3-30,0 1-29,0 2-17,-1 2-4,0 2-4,-2 2-3,-1 2-5,-1 2-5,0 2-5,-2 2-4,0 2-3,0 5-3,0 4-3,0 3-1,-1 1-6,-2-1-6,-2-3-8,-2-1-6,-2-4-6,0-6-4,-1-7-4,-1-4-3,-1-8 0,0-8 5,0-7 5,0-8 5</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7"/>
    </inkml:context>
    <inkml:brush xml:id="br0">
      <inkml:brushProperty name="width" value="0.04501" units="cm"/>
      <inkml:brushProperty name="height" value="0.04501" units="cm"/>
      <inkml:brushProperty name="color" value="#F2395B"/>
    </inkml:brush>
  </inkml:definitions>
  <inkml:trace contextRef="#ctx0" brushRef="#br0">28587 52845 488,'-6'-13'39,"6"4"3,4 6 3,6 5 3,1 3 0,1 3-6,0 3-5,0 4-5,-1 2-4,-1 3-3,-1 3-3,0 3-2,-2 2-3,-1 2-1,0 2-1,-2 3-1,-1 1-3,-2 0-4,-2 2-3,-2 0-5,0 0-3,0-1-2,2-3-1,1-2-1,4-11-1,11-18 1,9-21 0,11-19 2,4-11-3,2-2-8,1-2-7,0-1-7,-1 0-1,-3 6 2,-5 4 3,-4 6 4,-3 4-5,-5 7-11,-3 5-11,-4 7-12</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9"/>
    </inkml:context>
    <inkml:brush xml:id="br0">
      <inkml:brushProperty name="width" value="0.04146" units="cm"/>
      <inkml:brushProperty name="height" value="0.04146" units="cm"/>
      <inkml:brushProperty name="color" value="#F2395B"/>
    </inkml:brush>
  </inkml:definitions>
  <inkml:trace contextRef="#ctx0" brushRef="#br0">38872 51619 530,'22'-22'-18,"-3"1"6,-3 2 7,-3 3 7,-2 1 3,-2 4 3,-2 3 1,-2 3 2,-4 3 4,-2 4 8,-5 3 6,-4 5 7,-4 4 0,-3 6-7,-5 3-7,-3 6-7,-2 1-4,1-3-3,1-3-1,1-3-2,1-2-2,1-1-2,1-1-2,1 0-2,2-3 0,2-3 2,4-3 2,3-2 2,3-2 1,6 1 0,4 2 1,6 0 0,3 1-1,3 0-2,3 0-1,3-1-2,1 1-1,-1-2 1,-1-1 1,-1 0 1,0-2 0,-1-1 0,1 0 2,0-1 0,-2-2 3,1-1 4,-2 0 4,-1-1 4,-2-2 3,-3-2-1,-2-2 1,-4-1-2,-2-2 0,0 0-3,-2 0-3,0 1-2,-2-2-3,0-2-3,-2-1-3,0-3-2,-1-1-3,0 1-5,0-1-4,1 1-4,-2 0-5,2 1-5,-1 0-5,0 2-5,1 0-3,2-3-2,2-2 0,2-1-2,1 0 2,2 1 2,0 3 4,1 1 2,1 2 5,0 2 3,0 3 4,0 1 5</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9"/>
    </inkml:context>
    <inkml:brush xml:id="br0">
      <inkml:brushProperty name="width" value="0.03879" units="cm"/>
      <inkml:brushProperty name="height" value="0.03879" units="cm"/>
      <inkml:brushProperty name="color" value="#F2395B"/>
    </inkml:brush>
  </inkml:definitions>
  <inkml:trace contextRef="#ctx0" brushRef="#br0">40450 50900 567,'14'15'91,"-3"-1"-18,-3-1-17,-2 0-17,-2-1-10,0 3-2,-1 2-2,1 1-1,0 3-3,0 3-4,0 3-3,0 3-3,-1 2-5,0 3-7,-2 1-5,0 2-6,-1 0-5,0-2-5,0-2-4,0-1-3,0-3-7,0-3-6,0-4-7,0-1-7</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9"/>
    </inkml:context>
    <inkml:brush xml:id="br0">
      <inkml:brushProperty name="width" value="0.0307" units="cm"/>
      <inkml:brushProperty name="height" value="0.0307" units="cm"/>
      <inkml:brushProperty name="color" value="#F2395B"/>
    </inkml:brush>
  </inkml:definitions>
  <inkml:trace contextRef="#ctx0" brushRef="#br0">40700 51773 716,'7'-29'0,"-1"7"0,0 6 0,-2 5 0,1 4 8,0 0 16,1 2 16,2 1 16,1-1 1,3 0-13,3-2-13,3 0-13,1 0-12,-1 3-14,-1 1-11,-1 2-12,0 1-8,0 0-2,-1 0-2,1 0-3,-2-1 2,-3 0 5,-3-2 4,-2 0 5</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0"/>
    </inkml:context>
    <inkml:brush xml:id="br0">
      <inkml:brushProperty name="width" value="0.04864" units="cm"/>
      <inkml:brushProperty name="height" value="0.04864" units="cm"/>
      <inkml:brushProperty name="color" value="#F2395B"/>
    </inkml:brush>
  </inkml:definitions>
  <inkml:trace contextRef="#ctx0" brushRef="#br0">59861 16055 452,'-13'7'-6,"8"-2"32,7-3 31,6 0 32,4-2 5,0 0-18,-1 0-20,1 0-19,3-2-11,7 0-4,7-3-3,7-2-4,5-1-3,4-2-2,4 0-2,4-1-3,2-1-3,-1-1-4,1-1-4,0-1-3,-2 0-7,-2 3-10,-4 1-9,-2 3-9,-4 1-7,-4 2-1,-4 2-1,-3 2-2</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29"/>
    </inkml:context>
    <inkml:brush xml:id="br0">
      <inkml:brushProperty name="width" value="0.04772" units="cm"/>
      <inkml:brushProperty name="height" value="0.04772" units="cm"/>
      <inkml:brushProperty name="color" value="#F2395B"/>
    </inkml:brush>
  </inkml:definitions>
  <inkml:trace contextRef="#ctx0" brushRef="#br0">41750 50415 460,'6'-14'0,"-1"1"0,-2 2 0,-2 2 0,-1 1 4,0 1 5,0-1 7,0 0 7,0 2 10,0 6 13,0 4 14,0 6 14,1 6 0,0 9-14,2 9-13,0 8-13,0 10-11,0 8-5,-2 9-6,0 9-6,-2 5-5,0 2-6,-2 2-4,0 2-5,0-1-9,0-2-14,2-3-13,0-3-13,1-10-6,-2-15 2,0-16 2,-1-15 2</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30"/>
    </inkml:context>
    <inkml:brush xml:id="br0">
      <inkml:brushProperty name="width" value="0.03803" units="cm"/>
      <inkml:brushProperty name="height" value="0.03803" units="cm"/>
      <inkml:brushProperty name="color" value="#F2395B"/>
    </inkml:brush>
  </inkml:definitions>
  <inkml:trace contextRef="#ctx0" brushRef="#br0">42819 51200 578,'-31'10'76,"2"3"-9,0 5-10,1 3-8,-1 3-10,-1-1-9,-2 1-8,-2-1-10,-1 0-5,1-1-3,1-1-4,2-1-3,0-1 0,5-1 1,2-1 1,3-1 1,3-1 2,2-1 3,4-1 2,3 0 4,3-3 0,6-3-3,4-2-2,6-4-3,4 0 0,5 2 0,5 2 0,5 2 1,4 1-2,6 0-6,5-1-4,4 1-5,1 0-3,-4 0-3,-4 0-1,-3-1-3,-4 2-3,0 0-5,-1 1-5,-1 1-5,-4-1-1,-4-2 2,-5-4 3,-4-2 2,-4-2 3,1 2 3,0 0 3,0 2 4</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5:51:30"/>
    </inkml:context>
    <inkml:brush xml:id="br0">
      <inkml:brushProperty name="width" value="0.03965" units="cm"/>
      <inkml:brushProperty name="height" value="0.03965" units="cm"/>
      <inkml:brushProperty name="color" value="#F2395B"/>
    </inkml:brush>
  </inkml:definitions>
  <inkml:trace contextRef="#ctx0" brushRef="#br0">45413 51357 554,'-15'-6'62,"2"4"-3,2 4 0,3 4-2,1 5-5,2 7-9,2 7-10,2 7-9,1 3-7,0 0-2,0 0-4,0 0-2,1 1-5,2-1-4,2 0-4,2 0-5,2-3-3,3-9-2,3-7-2,3-9-1,4-4-2,3-4-1,5-2-2,3-3-1,1-5-2,-3-4-2,-4-5-1,-2-5-2,0-6 1,1-6 3,3-8 3,1-6 3,-2-2 4,-7 6 7,-7 5 7,-6 4 6,-6 5 4,-3 3 2,-2 5 2,-3 4 1,-4 3 3,-4 4 0,-4 4 3,-3 5 0,-8 4-2,-11 7-8,-10 7-6,-11 8-8,0 1-11,12-1-13,12-3-13,12-1-13</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44"/>
    </inkml:context>
    <inkml:brush xml:id="br0">
      <inkml:brushProperty name="width" value="0.04378" units="cm"/>
      <inkml:brushProperty name="height" value="0.04378" units="cm"/>
      <inkml:brushProperty name="color" value="#F2395B"/>
    </inkml:brush>
  </inkml:definitions>
  <inkml:trace contextRef="#ctx0" brushRef="#br0">42750 53505 502,'0'-13'68,"2"6"-2,0 6-2,1 6 0,0 5-6,0 3-10,-2 5-8,0 3-11,-1 2-6,0-3-6,0-1-6,0-3-5,0 0-3,0 0-2,0-1-3,0 1 0,0-1-1,0-1 0,0-1 2,0-1 2,0 0-3,0 0-5,0-1-5,0 1-5,0-3-13,0-6-22,0-6-22,0-6-22</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0"/>
    </inkml:context>
    <inkml:brush xml:id="br0">
      <inkml:brushProperty name="width" value="0.03144" units="cm"/>
      <inkml:brushProperty name="height" value="0.03144" units="cm"/>
      <inkml:brushProperty name="color" value="#F2395B"/>
    </inkml:brush>
  </inkml:definitions>
  <inkml:trace contextRef="#ctx0" brushRef="#br0">13566 56653 699,'-7'-22'0,"2"4"0,2 5 0,2 3 0,1 2 0,0 0 0,0 0 0,0 1 0,1-1 6,4 0 10,2 0 11,3 0 10,4 2 4,4 2-5,3 4-4,5 3-4,1 3-5,1 5-4,-1 5-5,0 5-3,0 4-5,-3 1-2,-1 3-4,-3 1-2,-2 3-1,-4 4 0,-5 4 0,-3 4 1,-4 1-1,-6-2-3,-4-2-3,-5-1-2,-3-4-4,-2-4-1,0-4-4,-1-3-2,1-4-1,1-3 1,2-3 0,3-3 2,1-3-1,0-4-2,2-4-2,1-4-1,0-6 0,2-6 1,1-7 2,0-6 1,2-6 3,0-3 5,2-3 5,0-2 6,2 1 4,0 7 6,2 7 4,0 7 6,2 5 3,0 3 1,1 3 1,2 2 0,-1 5 5,1 4 6,0 5 8,0 6 7,-1 3 0,-1 3-9,0 3-8,-2 3-9,0 3-7,-2 2-8,0 4-7,-2 3-7,0 0-7,-2 0-5,0-1-5,-2-1-5,1-3-5,1-2-3,0-3-4,2-3-4,0-4 1,0-3 6,0-4 5,0-4 6</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0"/>
    </inkml:context>
    <inkml:brush xml:id="br0">
      <inkml:brushProperty name="width" value="0.03517" units="cm"/>
      <inkml:brushProperty name="height" value="0.03517" units="cm"/>
      <inkml:brushProperty name="color" value="#F2395B"/>
    </inkml:brush>
  </inkml:definitions>
  <inkml:trace contextRef="#ctx0" brushRef="#br0">15850 56550 625,'14'1'90,"-1"4"-17,-3 2-18,-1 3-17,-1 6-10,0 5-5,0 8-3,-1 7-4,0 6-4,-2 6-3,-3 6-3,0 6-3,-2 4-1,0 3-3,0 3 0,0 3-1,-1 1-3,0 0-6,-2 1-6,0-1-5,-2-1-5,0-1-4,-1-3-5,-1-1-4,0-6-2,2-9 0,2-9-1,2-8 1,1-7 4,-2-7 5,0-5 7,-1-6 7</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0"/>
    </inkml:context>
    <inkml:brush xml:id="br0">
      <inkml:brushProperty name="width" value="0.02985" units="cm"/>
      <inkml:brushProperty name="height" value="0.02985" units="cm"/>
      <inkml:brushProperty name="color" value="#F2395B"/>
    </inkml:brush>
  </inkml:definitions>
  <inkml:trace contextRef="#ctx0" brushRef="#br0">15768 56274 737,'-9'-11'72,"-2"10"-11,-2 10-10,-1 10-12,-2 5-13,0 4-13,1 3-13,-1 3-14,0 1-7,-1 2-2,-2 1-1,1 0-1,0-2 2,4-5 2,4-7 4,5-5 2,1-5-2,0-1-8,0-2-9,0-2-8</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0"/>
    </inkml:context>
    <inkml:brush xml:id="br0">
      <inkml:brushProperty name="width" value="0.03658" units="cm"/>
      <inkml:brushProperty name="height" value="0.03658" units="cm"/>
      <inkml:brushProperty name="color" value="#F2395B"/>
    </inkml:brush>
  </inkml:definitions>
  <inkml:trace contextRef="#ctx0" brushRef="#br0">16300 56350 601,'22'0'40,"-1"2"-10,-3 0-10,-1 2-10,0 0-1,1 3 11,3 2 9,1 2 10,3 1 2,1 3-4,3 1-6,1 3-4,-2-1-5,-7-1-3,-7-3-5,-7-1-4,-2-1-16,0-1-31,1 1-30,2 0-30</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1"/>
    </inkml:context>
    <inkml:brush xml:id="br0">
      <inkml:brushProperty name="width" value="0.03916" units="cm"/>
      <inkml:brushProperty name="height" value="0.03916" units="cm"/>
      <inkml:brushProperty name="color" value="#F2395B"/>
    </inkml:brush>
  </inkml:definitions>
  <inkml:trace contextRef="#ctx0" brushRef="#br0">22105 58065 561,'-13'-6'50,"6"1"2,6 2 2,6 2 2,6 1-3,5 0-8,7 0-8,5 0-9,6 0-6,5 0-5,4 0-5,6 0-5,3 0-3,3 0-3,4 0-2,2 0-2,0 0-5,-2 2-5,-4 0-5,-3 2-5,-2-1-4,-2-1-1,-2 0-2,-2-2 0,-1 1-2,-2 0 1,0 2-1,-1 0 1,-2 0 0,-4 0 0,-2-2 1,-3 0-1,-4-1 3,-5 2 3,-5 0 3,-4 2 4</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2"/>
    </inkml:context>
    <inkml:brush xml:id="br0">
      <inkml:brushProperty name="width" value="0.03486" units="cm"/>
      <inkml:brushProperty name="height" value="0.03486" units="cm"/>
      <inkml:brushProperty name="color" value="#F2395B"/>
    </inkml:brush>
  </inkml:definitions>
  <inkml:trace contextRef="#ctx0" brushRef="#br0">25616 57066 631,'-12'-7'71,"8"2"-13,8 2-12,8 2-13,5 2-8,3 2-2,3 2-2,3 2-1,1 1-4,0 3-3,1 2-5,-1 2-3,-1 0-2,-1-1-1,-3-1 0,-1-1 0,-2 0 0,-3 0-1,-1-1 1,-2 1-1,-2 0 0,1 2 1,0 0 1,0 1 0,-2 1-1,-1-1 0,-2 1-1,-2-1 0,-2 0-2,0 0 1,-2-2-1,0-1 1,-3 1-1,0 1 2,-3 3-1,-2 2 1,-4 1-2,-5 1-5,-7 1-5,-5 1-4,-6 1-5,-3 4-5,-4 3-5,-4 3-5,2-2-1,8-6 2,8-5 1,7-6 3,5-4-1,-1 1-2,0 0-1,1 0-2</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0"/>
    </inkml:context>
    <inkml:brush xml:id="br0">
      <inkml:brushProperty name="width" value="0.03926" units="cm"/>
      <inkml:brushProperty name="height" value="0.03926" units="cm"/>
      <inkml:brushProperty name="color" value="#F2395B"/>
    </inkml:brush>
  </inkml:definitions>
  <inkml:trace contextRef="#ctx0" brushRef="#br0">61409 16550 560,'-16'0'0,"-2"0"1,0 0 0,0 0 1,1 1 5,5 2 10,4 2 10,6 2 10,2 2 4,0 3-3,0 3-2,0 3-2,0 4-3,0 5-1,0 5-2,0 5 0,0 3-4,0 4-3,0 2-5,0 4-4,0 3-4,0 7-7,0 5-7,0 7-6,1 7-3,2 10-2,2 10-1,2 10-1,-1-7 0,-1-22 4,-2-23 4,-2-22 3,-1-13-8,2 0-20,0-1-19,2 0-20</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3"/>
    </inkml:context>
    <inkml:brush xml:id="br0">
      <inkml:brushProperty name="width" value="0.03836" units="cm"/>
      <inkml:brushProperty name="height" value="0.03836" units="cm"/>
      <inkml:brushProperty name="color" value="#F2395B"/>
    </inkml:brush>
  </inkml:definitions>
  <inkml:trace contextRef="#ctx0" brushRef="#br0">37866 56366 573,'15'-7'24,"-1"2"2,-1 2 3,-1 2 3,1 1 0,0 2-2,1 0-2,1 2-1,1 0-3,-1 2-3,1 0-2,0 1-2,-1 2-4,-1 2-2,-1 1-4,-1 3-2,-2 2-4,-2 1-2,-4 3-3,-2 1-3,-4 2-2,-2-1-3,-4 1-3,-2-1-3,-2 1-2,-1-1 0,-1 1 1,-1-1-1,0-2 1,2-5-1,2-5-1,3-4 1,-1-5 0,-2-4 0,-2-4 2,-1-4 0,-1-4 3,2-3 1,3-5 3,1-3 2,1-2 1,2 3 0,1 1 0,0 3-1,2 2 6,1 3 12,0 2 10,2 4 12,0 5 9,0 6 8,0 8 9,0 6 7,0 5-2,0 5-12,0 3-12,0 4-13,0 5-9,0 4-8,0 6-9,0 4-7,-1 2-9,-1-2-10,0-3-10,-1-1-9,-1-2-5,2-4 2,0-2 2,2-3 1</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3"/>
    </inkml:context>
    <inkml:brush xml:id="br0">
      <inkml:brushProperty name="width" value="0.03462" units="cm"/>
      <inkml:brushProperty name="height" value="0.03462" units="cm"/>
      <inkml:brushProperty name="color" value="#F2395B"/>
    </inkml:brush>
  </inkml:definitions>
  <inkml:trace contextRef="#ctx0" brushRef="#br0">39100 57900 635,'0'16'91,"0"1"-17,0 1-16,0 1-17,0 2-12,0 1-8,0 3-8,0 1-8,0 2-3,0 2 1,0 3 1,0 1 1,0-2 1,0-5-2,0-7 1,0-5-2,0-4-13,0 1-27,0 0-27,0 0-28</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3"/>
    </inkml:context>
    <inkml:brush xml:id="br0">
      <inkml:brushProperty name="width" value="0.04408" units="cm"/>
      <inkml:brushProperty name="height" value="0.04408" units="cm"/>
      <inkml:brushProperty name="color" value="#F2395B"/>
    </inkml:brush>
  </inkml:definitions>
  <inkml:trace contextRef="#ctx0" brushRef="#br0">40300 56900 499,'31'16'146,"-2"-1"-33,0 1-35,-1 0-34,0-1-19,1-1-2,1-1-3,1-1-3,-1-1-3,0 0-4,-1-2-3,-1-1-4,-2 0-2,0 2-5,-1 0-2,-1 1-3,-2 0-3,-4 0 0,-5-2-2,-3 0 0,-3-1 0,-1 1 1,0 1 2,-2 2 1,-2 0 1,-6 1 1,-4 1 2,-5 1 0,-4 1 0,-1 0-2,-3-1-1,-1 1-2,-3 0-2,-1 1-1,-3 1-1,-1 1-2,-1 0-3,2-1-5,0-1-5,1 0-5,3-3 1,5-3 4,5-3 5,5-2 5</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4"/>
    </inkml:context>
    <inkml:brush xml:id="br0">
      <inkml:brushProperty name="width" value="0.04551" units="cm"/>
      <inkml:brushProperty name="height" value="0.04551" units="cm"/>
      <inkml:brushProperty name="color" value="#F2395B"/>
    </inkml:brush>
  </inkml:definitions>
  <inkml:trace contextRef="#ctx0" brushRef="#br0">43197 56416 483,'-18'-1'9,"12"-1"17,12 0 18,12-1 17,6-1 4,1 2-13,1 0-10,1 2-13,-1 0-7,-2 2-5,-1 0-4,-2 2-6,-3 1-1,-1 1-1,-3 3 0,-1 2-1,-2 1-1,-2 1-2,-3 2-4,-1 0-2,-2 2-1,-4 5-1,-2 3 0,-3 5 0,-3 2-1,-2 2-1,-2 2 0,-1 3-2,-3-2-1,-2-4-3,-1-4-4,-3-3-3,1-4-2,1-3 1,3-3-2,1-3 1,2-3-1,3-4-1,1-4-1,2-4-1,1-5 3,1-6 4,-1-5 4,0-7 5,1-2 3,2 1 0,2 1 2,2 2 0,1 0 1,0 2-1,0 3-1,0 1-1,0 6 17,0 10 34,0 10 33,0 10 35,0 8 6,0 6-25,0 8-23,0 7-24,-1 4-20,-2 5-17,-2 4-18,-1 3-16,-1 7-10,2 9-5,2 9-4,2 8-5,1-1 2,0-12 8,0-12 8,0-11 7,0-11 1,0-8-5,0-9-7,0-9-6</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1:54"/>
    </inkml:context>
    <inkml:brush xml:id="br0">
      <inkml:brushProperty name="width" value="0.04714" units="cm"/>
      <inkml:brushProperty name="height" value="0.04714" units="cm"/>
      <inkml:brushProperty name="color" value="#F2395B"/>
    </inkml:brush>
  </inkml:definitions>
  <inkml:trace contextRef="#ctx0" brushRef="#br0">44600 58381 466,'9'-7'61,"1"1"-7,3 0-5,2 2-5,2 0-6,3 2-3,3 0-3,3 2-4,0 1-4,-3 2-4,-3 2-4,-3 2-5,-2 0-3,-2 1-5,-3 0-3,-1 0-4,-2 1-3,-2 1-2,-2 3-3,-2 2-2,-3 1-2,-4 3 0,-4 2-2,-3 1 0,-5 1-1,-2 1 0,-3-1-1,-3 1 1,0-3 2,3-3 7,3-5 6,3-3 6,3-2 7,1-2 6,2-1 8,2 0 6,4-2 6,6-1 2,6 0 3,6-1 4,5-1-5,7 0-9,5 0-10,7 0-11,1 0-9,0 0-9,-2 0-10,0 0-10,2 0-9,5 0-8,4 0-7,6 0-8,-4 0-2,-10 0 2,-12 0 4,-9 0 4</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2"/>
    </inkml:context>
    <inkml:brush xml:id="br0">
      <inkml:brushProperty name="width" value="0.03346" units="cm"/>
      <inkml:brushProperty name="height" value="0.03346" units="cm"/>
      <inkml:brushProperty name="color" value="#F2395B"/>
    </inkml:brush>
  </inkml:definitions>
  <inkml:trace contextRef="#ctx0" brushRef="#br0">83250 27037 657,'0'-15'-1,"0"2"-1,0 2-1,0 3-3,0 3 6,0 8 11,0 6 12,0 7 11,0 4 2,0 1-5,0 1-5,0 1-6,0 1-4,0-1-1,0 1-2,0-1-2,0 1-2,0 1 0,0 1 0,0 1-2,0 0 0,0 1-3,0-1-1,0 1-3,0-1 0,0 1-1,0-1 0,0 0 0,0 1 0,2-1 1,0 0-1,2 1 1,-1-1 0,-1 1 0,0-1-1,-1 1 0,-1 0 0,2 0 0,0 2 0,1 1 0,1 1 0,0-1 0,0 0 1,0 0-1,0 2 1,0 1 0,0 2-1,0 2 1,-1 1 0,-1-1 0,0-2 1,-1 0-1,-1-1 0,0-1-1,0-2 0,0 0 0,0-2-2,1-1 1,2-3-1,0-1 0,0-1 0,0-1 0,-1 1 1,-2-1-1,0 1 1,0 1 1,0 1-1,0 1 2,0 1-1,0 1 0,0 0 0,0 2 0,0 1 0,0 1 0,0 1 0,0 0 0,0 1 0,0-1 0,0-1 0,0-1 1,0-2-1,0-2 1,0-2 1,0-1 1,0-1-1,0-1 1,0 1-1,0-1 0,0 0 0,0-1 0,0-1 1,0-1-1,0-1 1,0-3 0,0-1-1,0-2 1,0-1-1,2 1 0,1 1-1,0 2 1,0 0-1,0-1 0,-2 1 0,0 0 0,-1-1 0,0 3 0,0 0 1,0 1-1,0 1 1,0 1-1,0 1 0,0 1 1,0 1-1,0 1 1,0 1 0,0 1 1,0-1 0,0-1-1,0-3 1,0-1-1,0-2 0,0 1 1,0 0 1,0-1 1,0 0 0,0-1-1,0-1 0,0 0 0,0-2-1,2-1 0,0-1 0,2 0-1,-1-1-1,-1 1 1,0 1-1,-2 1 1,0 1-1,0 0 1,0-1 1,0 1 1,0 0 0,0-1-1,0 1 1,0 0-1,0-1 0,0 1 0,0 0 0,0-1 1,0 1 0,0 0-1,0-1 0,0 1-2,0 0 1,0 1-1,0 1 0,0 1-1,0 2 1,0 0 0,0 0 1,0 3 0,0-1 0,0 1 0,0-1-2,0 1 0,0-2 0,0 0 0,0-1 2,0 0-1,1-2 1,0 1 0,2-1 0,0 1-1,0-1 0,0-1 0,-2-1 1,0 0-1,-1-2 0,0 1 1,0 0-1,0-1 1,0 1 0,2 0 0,0-1 0,2 1 0,-1-1 0,-1-1 0,0-1 0,-1 0-1,-1-2 0,0 1 1,0 0-1,0 0 0,0 0 0,0 1 1,0 1 1,0 2-1,0-1 1,0 1-1,0-1 1,0 1-2,0-1 1,0-1-1,0-1 0,0 0 1,0-1-1,0 1 0,0 1 0,0 2 0,0-1 0,0 1 0,0 0 0,0-1 0,0 1 0,0 0 0,0-1 0,0 1 1,0-1-2,0-1 1,0-1-2,0 0 0,0-1 0,0 1 0,0 1 0,0 2 1,0-1-1,0-1 0,0-1 1,0 0-1,0-1 0,0 3 0,0 1 0,0 3 0,0 0 1,0-3-1,0-1 1,0-2 0,0-2 0,0 1-2,0 0-2,0 0-1,0 0-1,0 1 1,0 1 1,0 2 0,0-2 2,0-1-1,0-2 1,0-2 1</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4"/>
    </inkml:context>
    <inkml:brush xml:id="br0">
      <inkml:brushProperty name="width" value="0.02958" units="cm"/>
      <inkml:brushProperty name="height" value="0.02958" units="cm"/>
      <inkml:brushProperty name="color" value="#F2395B"/>
    </inkml:brush>
  </inkml:definitions>
  <inkml:trace contextRef="#ctx0" brushRef="#br0">83625 18087 743,'-1'-15'-1,"0"2"-2,-2 2-1,0 3-3,-2 3 3,0 8 7,-1 6 8,-1 7 6,-1 4 3,0-1-3,0 1-2,0 0-4,1-2 0,2 0-1,3 0 0,1-2 0,0 2 0,0 3-2,-2 5-1,0 3 0,-1 1-2,0-3 1,0-4-1,0-1 1,1-1-1,0 5-1,2 3 1,1 4-1,0 2-1,0-1 0,0-1 0,0-1-1,0-2 0,0 0 0,0-1-1,0-1 0,0-1-1,0 1 1,0-1 0,0 1 0,-1-1 1,-1 2 0,0 1 0,-1 1 0,-1 0 1,2-1 1,0-2 0,2 1 1,0-2-1,0 0 0,0 1 0,0-1-2,0 0 0,0 1 0,0-1-1,0 1 0,0-1 0,2 1 0,0-1 0,2 0 0,-1 1 0,-1-1-2,0 1 1,-1-1-2,-1 0 0,1-1-1,2-1 0,0-1-1,0 0-1,0 1 1,-1 1 0,-2 1 0,0-1 0,0-2 1,0-1 1,0-2-1,0-3 2,0-1-1,0-3 0,0-1 0,0 0 1,0 2-1,0 1 0,0 3 1,0 1-1,0 3 0,0 1 0,0 3 0,0 1 1,0 1 0,0 0 2,0 2 0,0 1 1,0-1-1,0 0 0,0 1-1,0-1 0,-2 0 0,-1 1 1,0-1-1,0 1 0,0 0 0,2 2 0,1 1 0,-1 0 0,-1-2 0,0 0 0,-1-1 0,-1-2-1,2-1-1,0-3 0,2-1-2,0-3 0,0-3 0,0-3 0,0-3 0,0 2 0,0 5-2,0 7-2,0 5-2,0 3 0,0 1-1,0-1 0,0 0-1,0 1-2,0 1-4,0 0-4,0 2-4,0-3-3,2-6 1,0-5-1,2-6 1</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5"/>
    </inkml:context>
    <inkml:brush xml:id="br0">
      <inkml:brushProperty name="width" value="0.04409" units="cm"/>
      <inkml:brushProperty name="height" value="0.04409" units="cm"/>
      <inkml:brushProperty name="color" value="#F2395B"/>
    </inkml:brush>
  </inkml:definitions>
  <inkml:trace contextRef="#ctx0" brushRef="#br0">84400 33408 498,'39'-1'130,"2"-2"-34,1-2-32,0-2-34,0 0-19,-4 2-4,-2 3-4,-3 1-4,-4 0-4,-3-1-4,-5 0-4,-3-1-4,-4-2-8,-3 0-12,-3-1-11,-2-2-13,-4-2 1,-4-5 10,-4-5 11,-4-5 11,-2-2 7,-1 1 5,-2 1 5,0 1 4,0 2 6,-1 3 5,1 3 8,-1 3 5,1 2 5,0 2 5,2 2 4,1 3 4,1 2 4,2 5 2,3 6 2,1 4 2,1 5-1,2 5-6,0 5-6,2 5-6,0 3-2,0 2-2,0 2 0,0 2-2,0 2-1,0 2-3,0 2-3,0 2-3,0 2-4,0 1-4,0 3-7,0 2-4,0-1-4,0-5-4,0-3-3,0-4-4,-1-5-1,0-6 0,-2-5 0,0-7 0,-3-5-1,-6-6-3,-4-6-2,-5-6-4,-1-6 2,1-6 6,3-5 6,1-7 6,3-2 4,1 1 0,2 1 1,2 1 0,2 2 5,2 1 9,3 3 9,1 1 9,2 0 4,3-1-1,4-3-1,2-1-2,4-2-1,3-1-1,5-1-2,3-1-1,4 0-3,3 0-6,2-1-5,4 1-6,0 0-3,-3 3 1,-4 1-1,-2 3 0,-4 1-8,-5 3-18,-5 1-16,-4 2-18</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5"/>
    </inkml:context>
    <inkml:brush xml:id="br0">
      <inkml:brushProperty name="width" value="0.03624" units="cm"/>
      <inkml:brushProperty name="height" value="0.03624" units="cm"/>
      <inkml:brushProperty name="color" value="#F2395B"/>
    </inkml:brush>
  </inkml:definitions>
  <inkml:trace contextRef="#ctx0" brushRef="#br0">86410 32200 607,'0'16'127,"0"-1"-29,0 1-28,0 0-28,0 0-18,0 3-6,0 1-8,0 3-6,-1-1-7,0-3-4,-2-3-4,0-3-5,-2 4-5,-2 9-4,-1 10-5,-3 10-4,0 0-4,3-8-2,1-9-2,2-9-2,1-7 0,1-5 6,-1-4 3,0-6 5</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6"/>
    </inkml:context>
    <inkml:brush xml:id="br0">
      <inkml:brushProperty name="width" value="0.04719" units="cm"/>
      <inkml:brushProperty name="height" value="0.04719" units="cm"/>
      <inkml:brushProperty name="color" value="#F2395B"/>
    </inkml:brush>
  </inkml:definitions>
  <inkml:trace contextRef="#ctx0" brushRef="#br0">85857 32225 466,'14'-21'3,"-3"5"6,-3 4 6,-2 6 6,-2 4 3,0 4-1,0 4 0,0 4 0,-2 4-4,-2 7-6,-4 5-7,-2 7-7,-4 3-5,-4 4-4,-3 2-4,-5 4-3,0-2-2,3-6-1,3-6 1,3-5-1,2-6 2,4-3 4,3-4 3,2-4 4,5-5 3,6-5 4,6-4 3,5-5 3,4-2 1,-1 0-1,1 2 0,-1 1-1,-2 1-1,-3 2-3,-4 2-2,-4 2-1,-4 2-3,-1 2-3,-2 2-1,-2 2-3,-3 2 0,-3 5 2,-5 4 1,-4 3 1,-3 2 2,-1-1 1,-3-1 2,-1-1 2,-3 0 0,-1 0 0,-3-1 0,-1 1 0,-2-1 1,-1 1 2,0-1 1,-2 1 2,1-2 3,1-1 2,3-2 4,2-2 2,2-3 4,5-1 2,3-2 2,5-2 3,6-1 2,11 0 0,12-1 0,10 2 0,7-4-3,6-2-5,5-5-6,4-4-5,2-2-5,0 0-2,-2 1-3,0-1-3,-3 1-2,-4 2 0,-4 2-2,-4 3-1,-4 0-1,-5 2 0,-5 0-1,-4 2-1,-5 1 2,-1 2 3,-2 2 4,-2 1 2,-2 3 4,-2 2 5,-2 2 3,-2 1 5,-2 3 0,-2 1-1,-2 3-3,-1 2-1,-3 1 1,-2 2 6,-2 3 7,-1 1 5,-2 2 1,1-1-4,-1 0-4,1 1-4,0-2-4,0-2-5,2-2-5,1-1-3,3-14-16,5-26-25,4-25-25,6-25-25,3-13-5,5 5 14,4 2 13,4 3 15,-1 7 10,-3 14 9,-4 12 7,-4 14 7,-3 6 8,-1 2 5,0 2 7,-1 3 6,-4 4 14,-2 9 22,-5 10 24,-4 8 22,-3 6 0,-1 2-23,-3 4-21,-1 3-23,-3 4-17,-3 7-12,-3 8-13,-3 6-11,1 1-6,2-5 3,3-4 2,3-6 2,3-7-1,5-10-7,3-9-4,4-10-7</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1"/>
    </inkml:context>
    <inkml:brush xml:id="br0">
      <inkml:brushProperty name="width" value="0.04281" units="cm"/>
      <inkml:brushProperty name="height" value="0.04281" units="cm"/>
      <inkml:brushProperty name="color" value="#F2395B"/>
    </inkml:brush>
  </inkml:definitions>
  <inkml:trace contextRef="#ctx0" brushRef="#br0">63128 15863 513,'-15'-2'4,"4"0"5,3-3 6,2-2 7,5-1 4,6 2 3,6 1 2,6 0 2,5 1-1,5 1-3,4-1-4,6 0-4,1 0-4,-4 2-3,-2 0-4,-3 2-4,-4 1-4,-3 2-2,-5 2-4,-3 2-2,-4 1-1,-2 3 2,-4 2 3,-2 2 2,-5 2 2,-6 3 3,-6 3 0,-5 3 3,-5 3 2,-1 4 2,-3 4 3,-1 5 2,-2 0-1,0 2-1,-2-1-4,-1 0-2,0-1-3,0 0-4,0-2-5,0 0-3,1-2-3,3-4 2,3-2 1,3-3 1,4-4-4,5-3-8,5-4-8,5-5-9,3-3-4,3-4 4,4-4 1,2-4 4,4-5-1,6-6-3,4-5-3,5-7-3,3-2 1,0 0 7,2-1 5,1 1 6,-1 0 5,-3 3 3,-4 1 4,-1 3 3,-4 2 5,1 5 8,-2 3 8,-1 4 7,-1 3 6,-1 2 6,-1 2 5,0 2 5,-2 2 2,-1 3 1,-1 4 0,0 2 0,-2 3-2,-1 1-6,0 3-5,-2 1-5,0 3-6,-2 1-6,0 3-5,-2 1-6,-1 2-7,-2 2-5,-2 3-7,-1 1-7,-2 0-1,0-2 3,0-2 2,0-1 4</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6"/>
    </inkml:context>
    <inkml:brush xml:id="br0">
      <inkml:brushProperty name="width" value="0.03604" units="cm"/>
      <inkml:brushProperty name="height" value="0.03604" units="cm"/>
      <inkml:brushProperty name="color" value="#F2395B"/>
    </inkml:brush>
  </inkml:definitions>
  <inkml:trace contextRef="#ctx0" brushRef="#br0">88800 33178 610,'8'-8'76,"2"2"-15,0 1-14,1 0-14,3 1-7,5-2 1,5 0 1,5-1 2,1-1-3,-1 1-8,-3-1-8,-1 0-7</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7"/>
    </inkml:context>
    <inkml:brush xml:id="br0">
      <inkml:brushProperty name="width" value="0.04637" units="cm"/>
      <inkml:brushProperty name="height" value="0.04637" units="cm"/>
      <inkml:brushProperty name="color" value="#F2395B"/>
    </inkml:brush>
  </inkml:definitions>
  <inkml:trace contextRef="#ctx0" brushRef="#br0">88124 32527 474,'-8'-6'7,"1"2"16,-1 4 14,0 3 15,0 3 4,0 5-8,0 5-7,1 5-9,-2 5-5,-2 3-7,-2 4-4,-1 4-5,-2 2-6,2-1-3,1-2-4,1 0-4,1-3-2,2-5-1,2-5 0,3-5 0,4-4-3,9-3-7,9-3-7,9-2-6,3-3-1,-3 0 4,-3-2 5,-3 0 5,-2 0 3,-1 2 1,-1 2 1,-1 1 1,-3 3 2,-6 4 1,-6 2 3,-6 3 1,-5 2 4,-3-1 4,-5 1 4,-3-1 5,-3 0 3,2-3 3,2-1 3,-1-2 2,6-3 1,9-4 0,8-4-2,10-4 0,5-3-4,3 0-6,3-2-6,3 0-7,0 0-2,0 0-2,-1 2 0,-1 1-1,-2 0 0,-3 2 1,-3 0 1,-2 2 1,-4 1 1,-3 4 0,-2 2 0,-4 3 1,-3 3 1,-4 0 0,-4 1 0,-3 1 0,-4 1 0,-3 1-3,-3 1-1,-3 2-2,-3-1 0,-1 1 0,-2-1 1,-2 1 2,-2-1-1,-1-1 1,0-1-1,-2-1 0,0 0 4,2 0 6,0-1 7,2 1 6,2-2 5,7-1 1,5-2 1,7-2 1,8-3 4,14-1 3,12-2 5,12-2 5,8-1-3,2 0-9,3 0-8,1 0-9,5-1-9,9-2-10,9-2-9,9-1-10,1 0-5,-6 4-2,-5 4 0,-7 4-2,-8 1-1,-10-1 0,-11 0 0,-11-2-1,-6 1-3,-1 0-4,-1 1-4,0 2-5</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7"/>
    </inkml:context>
    <inkml:brush xml:id="br0">
      <inkml:brushProperty name="width" value="0.05" units="cm"/>
      <inkml:brushProperty name="height" value="0.05" units="cm"/>
      <inkml:brushProperty name="color" value="#F2395B"/>
    </inkml:brush>
  </inkml:definitions>
  <inkml:trace contextRef="#ctx0" brushRef="#br0">92575 36300 333,'49'20'167,"16"14"-1,16 14 1,15 16 0</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8"/>
    </inkml:context>
    <inkml:brush xml:id="br0">
      <inkml:brushProperty name="width" value="0.04721" units="cm"/>
      <inkml:brushProperty name="height" value="0.04721" units="cm"/>
      <inkml:brushProperty name="color" value="#F2395B"/>
    </inkml:brush>
  </inkml:definitions>
  <inkml:trace contextRef="#ctx0" brushRef="#br0">98200 30713 465,'42'-28'43,"-10"9"-9,-9 7-8,-11 8-9,-1 4-3,6 0 1,5 0 2,7 0 1,1 2 2,-2 4-1,-2 4 1,-1 3 0,-3 4 0,-3 1-1,-3 3-2,-3 2-1,-3 1-2,-4 4-4,-4 3-3,-4 3-4,-4 2-2,-4 0-2,-4 2-2,-3 1-2,-3-2-1,1-2-1,-1-3-2,1-3 0,0-4-1,1-5 2,0-5 1,3-5 1,-1-7-3,2-8-7,1-9-8,1-9-7,2-5 0,2-3 5,4-1 6,2-2 5,3 0 5,0 5 3,2 4 2,0 3 4,0 4 4,0 3 5,-2 3 6,0 3 5,-1 4 7,2 10 10,0 6 10,2 9 10,-1 5-1,-1 2-10,0 4-9,-1 3-10,-1 5-7,0 6-2,0 7-4,0 8-3,-1 6-8,-1 9-15,0 7-14,-1 8-14,-1-1-6,0-8 3,0-9 3,0-9 3,1-6 2,0-4-1,2-4 1,0-4 0,2-7 2,0-8 7,2-9 6,0-8 5</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8"/>
    </inkml:context>
    <inkml:brush xml:id="br0">
      <inkml:brushProperty name="width" value="0.04437" units="cm"/>
      <inkml:brushProperty name="height" value="0.04437" units="cm"/>
      <inkml:brushProperty name="color" value="#F2395B"/>
    </inkml:brush>
  </inkml:definitions>
  <inkml:trace contextRef="#ctx0" brushRef="#br0">99931 31030 495,'0'-15'5,"0"2"8,0 3 8,0 1 10,1 3 6,2 4 4,2 4 5,2 4 4,1 4-1,-1 3-8,1 5-6,0 3-8,-1 5-5,-2 5-2,-3 5-3,0 5-3,-4 5-3,-2 7-1,-4 7-3,-2 8-1,-2 1-4,1-1-7,-1-3-7,0-1-5,2-5-6,3-5-4,2-6-4,4-6-4,1-6-2,2-7-3,0-7 0,2-7-3,0-6-1,3-4 0,2-6-1,2-4 0</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8"/>
    </inkml:context>
    <inkml:brush xml:id="br0">
      <inkml:brushProperty name="width" value="0.04509" units="cm"/>
      <inkml:brushProperty name="height" value="0.04509" units="cm"/>
      <inkml:brushProperty name="color" value="#F2395B"/>
    </inkml:brush>
  </inkml:definitions>
  <inkml:trace contextRef="#ctx0" brushRef="#br0">100617 31577 487,'4'-6'79,"-5"2"0,-5 4 0,-7 3 0,-4 2-8,-3 5-19,-3 4-17,-3 3-19,-2 3-11,1 1-3,0 1-5,-1 1-3,2 0-2,1-1-2,3-1 0,2-1-1,1-1 1,2-3 2,2-1 2,3-2 2,3-1 2,6 3 0,6 1 1,6 3 1,6 0 0,7-3 1,7-1 1,7-2 0,3-2 2,0-1 0,0-1 1,0 0 0,0-1 2,-2 1 1,0 2 1,-1 0 1,-3 0 0,-2 1-1,-3 0-2,-3 0-1,-3-1-2,-3-1-1,-3-1-3,-2 0 0</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19"/>
    </inkml:context>
    <inkml:brush xml:id="br0">
      <inkml:brushProperty name="width" value="0.02772" units="cm"/>
      <inkml:brushProperty name="height" value="0.02772" units="cm"/>
      <inkml:brushProperty name="color" value="#F2395B"/>
    </inkml:brush>
  </inkml:definitions>
  <inkml:trace contextRef="#ctx0" brushRef="#br0">103250 33081 793,'6'-8'138,"-3"0"-69,-2 1-72,-3-1-70</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2:32"/>
    </inkml:context>
    <inkml:brush xml:id="br0">
      <inkml:brushProperty name="width" value="0.06323" units="cm"/>
      <inkml:brushProperty name="height" value="0.06323" units="cm"/>
      <inkml:brushProperty name="color" value="#F2395B"/>
    </inkml:brush>
  </inkml:definitions>
  <inkml:trace contextRef="#ctx0" brushRef="#br0">67977 5198 347,'-6'-28'13,"2"5"21,4 7 20,3 5 20,1 4 5,3 1-11,2 0-12,2 2-10,2 1-7,5 0-5,4 2-5,3 0-4,1 1-5,-3 0-2,-3 0-5,-3 0-3,0 0-3,2 0-1,1 0-1,3 0-2,0 0 0,-1 0 0,-1 0 1,-1 0 0,0 1 0,3 0-2,1 2-3,3 0-1,0 1-1,-1 0 1,-1-1 1,-1 1 1,-1 0 0,1 0 0,-1 0 0,1 0 0,0-1 0,1 0 0,1-2 1,1 0-1,0-1 1,-1 2-1,-1 0 0,-1 1 0,0 1 0,1-2 0,1 0-1,1-2 1,1 0 0,2 0-1,3 0 1,1 0 0,1 0-1,1 0 1,-1 0 0,0 0 0,0 0 0,-2-2-2,0 0 1,-1-2-2,0 0 0,-1 1 1,0-1 0,1 0 0,-1 1 1,0 0-1,1 2 0,-1 0 1,1 1-1,1-2 0,1 0 1,0-2 0,2 1-1,-1 1 2,0 0-1,0 2 1,0-1-1,-1 0 1,-1-2-1,-1 0 0,-2 0-1,-2 0 0,-1 2 0,-3 0-1,-1 1 1,-1 0-1,-1 0 1,0 0 0,-2 0 0,1 0 0,-1 0 1,1 0-1,-1 0 0,-1 0 0,-1 0 0,0 0 0,-1 0 0,3 0 0,1 0 1,3 0 0,1 0 0,1-2-1,1 0-1,1-1 0,-1-1-1,-3 2 0,-3 0 0,-3 2 1,0-1-2,1 0 0,3-2-3,1 0-1,-3 0-14,-10 2-27,-10 2-27,-10 2-26</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16"/>
    </inkml:context>
    <inkml:brush xml:id="br0">
      <inkml:brushProperty name="width" value="0.0386" units="cm"/>
      <inkml:brushProperty name="height" value="0.0386" units="cm"/>
      <inkml:brushProperty name="color" value="#F2395B"/>
    </inkml:brush>
  </inkml:definitions>
  <inkml:trace contextRef="#ctx0" brushRef="#br0">96700 38000 569,'59'13'152,"-8"-3"-36,-9-4-34,-6-4-36,-5-2-23,-2 0-12,0 0-11,-1 0-11,-1-1-6,-1 0-2,-1-2-2,-1 0 0,-3 0-9,-3 2-12,-4 2-15,-4 2-13</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16"/>
    </inkml:context>
    <inkml:brush xml:id="br0">
      <inkml:brushProperty name="width" value="0.03237" units="cm"/>
      <inkml:brushProperty name="height" value="0.03237" units="cm"/>
      <inkml:brushProperty name="color" value="#F2395B"/>
    </inkml:brush>
  </inkml:definitions>
  <inkml:trace contextRef="#ctx0" brushRef="#br0">97329 38350 679,'0'37'132,"0"-4"-36,0-4-34,0-3-35,0-1-23,0 2-11,0 4-11,0 3-10,-2 1-8,0-2-7,-3 0-5,-2-1-6,0-4 1,1-7 10,1-7 10,0-7 10,1-2 5,1 0 2,-1 1 1,0 2 2</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1"/>
    </inkml:context>
    <inkml:brush xml:id="br0">
      <inkml:brushProperty name="width" value="0.03502" units="cm"/>
      <inkml:brushProperty name="height" value="0.03502" units="cm"/>
      <inkml:brushProperty name="color" value="#F2395B"/>
    </inkml:brush>
  </inkml:definitions>
  <inkml:trace contextRef="#ctx0" brushRef="#br0">64800 17343 628,'22'-22'28,"-1"3"4,-3 3 3,-1 3 3,-1 3-1,-1 3-4,1 2-5,-1 4-5,1 2-1,0 2-1,-1 2 1,1 2-1,-2 1-3,-1 3-8,-3 2-6,0 1-9,-3 2-7,-1 1-7,-1 1-8,0 1-7,-2-1-8,0-3-8,-2-3-8,0-2-8</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17"/>
    </inkml:context>
    <inkml:brush xml:id="br0">
      <inkml:brushProperty name="width" value="0.03832" units="cm"/>
      <inkml:brushProperty name="height" value="0.03832" units="cm"/>
      <inkml:brushProperty name="color" value="#F2395B"/>
    </inkml:brush>
  </inkml:definitions>
  <inkml:trace contextRef="#ctx0" brushRef="#br0">98505 37650 574,'-7'18'121,"4"3"-28,2 5-26,4 3-29,0 4-14,-1 4-2,0 4-3,-1 5-1,-2 2-5,-1 3-5,0 4-5,-1 2-6,-2 3-6,-2 1-3,-2 3-6,-1 2-4,-3 2-5,0 2-5,-1 4-6,-1 3-6,0-3 0,1-9 5,0-9 5,2-8 5,1-9 2,3-7-2,1-9-1,2-7-1</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17"/>
    </inkml:context>
    <inkml:brush xml:id="br0">
      <inkml:brushProperty name="width" value="0.02721" units="cm"/>
      <inkml:brushProperty name="height" value="0.02721" units="cm"/>
      <inkml:brushProperty name="color" value="#F2395B"/>
    </inkml:brush>
  </inkml:definitions>
  <inkml:trace contextRef="#ctx0" brushRef="#br0">98232 37591 808,'-9'-4'68,"-2"8"-17,-2 8-18,-1 7-17,-3 5-9,0 1-1,-1 1 0,-1 1-1,0 0-6,-1 1-9,0-1-11,1 0-10,1-1-5,3-5 0,2-3-2,4-5 0,1-2 2,1-2 5,-1-2 4,0-2 5</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17"/>
    </inkml:context>
    <inkml:brush xml:id="br0">
      <inkml:brushProperty name="width" value="0.034" units="cm"/>
      <inkml:brushProperty name="height" value="0.034" units="cm"/>
      <inkml:brushProperty name="color" value="#F2395B"/>
    </inkml:brush>
  </inkml:definitions>
  <inkml:trace contextRef="#ctx0" brushRef="#br0">98700 37750 647,'14'8'0,"-1"0"0,-2-1 1,-2 1 1,-1 0 6,0 2 14,-1 0 13,1 1 13,1 2 4,2 0-4,2 1-5,1 1-5,2 1-8,0 1-11,-1 1-12,1 1-13,-1 0-10,-1-1-11,-1-1-10,0 0-11</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19"/>
    </inkml:context>
    <inkml:brush xml:id="br0">
      <inkml:brushProperty name="width" value="0.03825" units="cm"/>
      <inkml:brushProperty name="height" value="0.03825" units="cm"/>
      <inkml:brushProperty name="color" value="#F2395B"/>
    </inkml:brush>
  </inkml:definitions>
  <inkml:trace contextRef="#ctx0" brushRef="#br0">100454 37637 575,'7'-6'80,"0"6"-15,-2 4-14,0 6-15,-2 3-9,1 5-2,0 3-3,0 5-3,-1 2-2,0 2 0,-2 3-2,0 1 1,-2 1-3,-2 0-3,-2 0-3,-2 1-3,-2-2-3,-3-2-6,-4-2-4,-1-1-5,-5-2-4,-1 1-2,-4-1-2,-3 0-2,-1-1-1,1-5 1,1-3 1,1-4 1,-2-4 1,-4 1-2,-6-2-1,-4 0 0,-1-4-1,6-5 3,4-4 3,5-5 1,4-5 2,5-2 1,3-3 0,5-3 0,3-1 3,4 1 3,4 1 3,4 1 4,3 2 2,2 1 1,2 2-1,1 3 0,3 1 4,2 2 8,1 2 7,3 3 8,1 0 4,-1 4 0,1 0 1,-1 4 0,1 1 0,1 3-2,1 3-2,1 4-2,1 1-1,1 1 0,1 1-1,1 1-1,1 0-2,1-1-7,1-1-4,1-1-6,0-1-6,2 0-5,1-2-6,1-1-5,-1-1-6,0-1-5,-1 0-5,-1-2-6,-4-1 0,-4 0 5,-5-2 5,-4 0 5</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19"/>
    </inkml:context>
    <inkml:brush xml:id="br0">
      <inkml:brushProperty name="width" value="0.02795" units="cm"/>
      <inkml:brushProperty name="height" value="0.02795" units="cm"/>
      <inkml:brushProperty name="color" value="#F2395B"/>
    </inkml:brush>
  </inkml:definitions>
  <inkml:trace contextRef="#ctx0" brushRef="#br0">102850 38327 787,'-8'-6'-35,"0"2"16,0 4 15,0 3 15,-1 3 8,-1 5 3,-3 5 2,-1 5 3,-2 4 0,0 3-1,1 3-2,-1 2-1,1 2-3,-1-1-3,0-2-3,1 0-4,0-2-4,4-1-5,3-3-6,3-1-6,1-3-6,2-1-11,0-3-9,2-1-10,1-3-2,4-3 5,2-3 5,3-2 5,2-3 6,0-2 6,-1-2 7,1-2 5</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0"/>
    </inkml:context>
    <inkml:brush xml:id="br0">
      <inkml:brushProperty name="width" value="0.03263" units="cm"/>
      <inkml:brushProperty name="height" value="0.03263" units="cm"/>
      <inkml:brushProperty name="color" value="#F2395B"/>
    </inkml:brush>
  </inkml:definitions>
  <inkml:trace contextRef="#ctx0" brushRef="#br0">103657 38945 674,'-1'-13'-16,"-1"4"15,0 6 16,-1 5 14,-3 4 5,-2 7-9,-3 5-7,-3 7-8,-2 2-4,0-2 1,1 0-1,-1 0-1,2-4 1,2-2 0,4-3 0,3-2 0,1-3-3,2-1-6,0-1-5,2 0-7,3-4-7,7-5-8,8-4-10,6-5-10,2-4 2,0-1 10,0-3 12,-2-1 10,-1-1 6,-2 4 2,0 3 3,0 3 2,-4 1 2,-3 2 2,-4 1 2,-4 0 2,-3 3 8,-1 4 14,0 4 14,-1 4 15,-1 2 2,0 0-8,0-1-8,0 1-8,-1 0-7,-1-1-3,0 1-5,-1 0-3,-1-1-4,2 1-3,0 0-2,2 0-2,1-2-2,2-1 1,2-2 1,2-2 1,1-2-1,1 0 0,2-2-1,0 0-2,1-3-4,1-2-10,1-4-11,2-2-10,-1-2-3,1-1 4,0-1 3,-1-1 4,-1-2 2,-2-2 0,-4-1 1,-3-2 0,-1-1 2,-2 4 4,0 3 2,-2 3 4,-2 2 3,-4 1 3,-4 0 2,-3 2 3,-3 1 2,1 2 0,-1 3 1,0 1 1,2 2 0,1 1-2,2 3 0,2 2-1,2 0-1,0 0-1,2-2 0,1 0 0,2-2-2,6-1-2,4 0-2,5-2-2,5 0 0,3-2 0,5 0 1,3-1 0,1-1 1,-3 2 3,-3 0 1,-3 2 3,-2 0 3,-1 2 4,-1 0 4,0 2 5,-3 0 2,-3 3-1,-3 2 1,-2 2 0,-4 1 0,-2 1 2,-4 1 2,-2 2 0,-2-1 1,0-1-2,0-1-3,1-1-2,-1-1-4,2-1-9,0 0-7,2-2-9,3-1-5,4 0-4,5-2-4,6 0-3,0-2-1,-1-1 4,-3 0 3,0-2 4,-2-1 0,3-2-3,2-2-3,2-1-3,0-3 0,1-2 5,0-2 4,-1-1 4,0-1 4,-3 1 2,-1 1 3,-2 0 1,-2 2 2,0 1 0,-2 0 1,0 2 1</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0"/>
    </inkml:context>
    <inkml:brush xml:id="br0">
      <inkml:brushProperty name="width" value="0.03684" units="cm"/>
      <inkml:brushProperty name="height" value="0.03684" units="cm"/>
      <inkml:brushProperty name="color" value="#F2395B"/>
    </inkml:brush>
  </inkml:definitions>
  <inkml:trace contextRef="#ctx0" brushRef="#br0">106027 38200 597,'28'23'77,"-6"-1"-12,-5-1-15,-6-1-14,-3-1-8,-1 1-4,1 0-4,0-1-4,-1 2-2,-2 3-3,-3 3-1,0 3-1,-4 1-1,-2 1 2,-4-1 1,-2 0 2,-4 1-13,-3 1-25,-5 1-27,-3 0-26,-1 0-7,3-5 14,3-4 13,3-3 13,3-4 10,2-3 7,4-3 7,3-2 6</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1"/>
    </inkml:context>
    <inkml:brush xml:id="br0">
      <inkml:brushProperty name="width" value="0.03919" units="cm"/>
      <inkml:brushProperty name="height" value="0.03919" units="cm"/>
      <inkml:brushProperty name="color" value="#F2395B"/>
    </inkml:brush>
  </inkml:definitions>
  <inkml:trace contextRef="#ctx0" brushRef="#br0">106962 37350 561,'14'2'95,"-1"6"-19,-2 4-20,-2 5-18,-1 5-11,1 5-1,1 5-2,1 5-1,-1 4-3,-2 6-3,-4 4-3,-2 5-3,-3 2-4,0-1-3,-2 0-4,0-2-2,-2-1-4,0 0-4,-1-2-3,-1 0-4,-1-3-1,0-1 1,0-2 2,1-2 0,-2-2-2,0-4-7,-1-2-5,-1-3-6,0-4-4,0-5 0,2-5 1,1-5-1,0-4 2,1-4 3,-1-4 4,0-4 4</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1"/>
    </inkml:context>
    <inkml:brush xml:id="br0">
      <inkml:brushProperty name="width" value="0.02947" units="cm"/>
      <inkml:brushProperty name="height" value="0.02947" units="cm"/>
      <inkml:brushProperty name="color" value="#F2395B"/>
    </inkml:brush>
  </inkml:definitions>
  <inkml:trace contextRef="#ctx0" brushRef="#br0">106844 37322 746,'7'-8'1,"-2"1"2,-3-1 3,0 0 2,-6 4 6,-6 8 12,-7 8 11,-7 7 12,-5 5-1,-1 1-14,-2 1-14,-2 0-13,0 1-12,3-3-12,3-2-12,4-1-11,2-4-6,4-3-2,5-4-1,3-4 0</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1"/>
    </inkml:context>
    <inkml:brush xml:id="br0">
      <inkml:brushProperty name="width" value="0.022" units="cm"/>
      <inkml:brushProperty name="height" value="0.022" units="cm"/>
      <inkml:brushProperty name="color" value="#F2395B"/>
    </inkml:brush>
  </inkml:definitions>
  <inkml:trace contextRef="#ctx0" brushRef="#br0">107650 37300 999,'22'14'0,"-4"-3"0,-2-3 0,-2-2 0,-5-2-6,-1 1-12,-4 1-12,-2 2-12</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1"/>
    </inkml:context>
    <inkml:brush xml:id="br0">
      <inkml:brushProperty name="width" value="0.03587" units="cm"/>
      <inkml:brushProperty name="height" value="0.03587" units="cm"/>
      <inkml:brushProperty name="color" value="#F2395B"/>
    </inkml:brush>
  </inkml:definitions>
  <inkml:trace contextRef="#ctx0" brushRef="#br0">66900 14208 613,'1'-16'8,"2"0"17,2 1 16,2-1 16,2 3 5,3 4-7,3 6-8,3 5-7,1 4-11,-1 7-11,-1 5-13,-1 7-13,-2 4-6,-4 5-3,-4 3-2,-4 4-1,-4 1-5,-2 0-7,-4-2-8,-2 0-6,-1-4-3,1-8 2,0-6 1,2-6 3</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3"/>
    </inkml:context>
    <inkml:brush xml:id="br0">
      <inkml:brushProperty name="width" value="0.03471" units="cm"/>
      <inkml:brushProperty name="height" value="0.03471" units="cm"/>
      <inkml:brushProperty name="color" value="#F2395B"/>
    </inkml:brush>
  </inkml:definitions>
  <inkml:trace contextRef="#ctx0" brushRef="#br0">99706 43500 633,'-33'26'41,"-3"5"-9,-3 4-7,-2 6-9,-1 1-4,0-2-2,1-2-2,2-2-2,1-3-1,3-3 1,4-5 0,2-3 0,4-5 1,5-3 0,5-4 2,5-4 1,5-3-2,8 1-3,6 0-3,7 0-3,5-1-2,3 0 2,3-2 1,3 0 1,1-1 1,0 2 2,1 0-1,-1 2 2,-1-1 1,-2-1 1,-1 0 1,-3-1 1,-1-1 1,-3 0-1,-1 0 0,-2 0-1,-3-1 1,-1-1-1,-3 0 1,-1-1 1,-2-3-2,-2-2 0,-2-3-3,-2-3-1,-1-3-1,0-2 0,0-1-2,0-2 1,-1-2-4,0-1-5,-2-1-6,0-1-4,0 0-4,0 3-3,2 1-2,0 3-2,1 1-3,0 3-3,0 1-3,0 3-4,0 0 1,0 2 4,0 1 5,0 1 4,1 0 3,0 0 5,2 0 2,0 0 5</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3"/>
    </inkml:context>
    <inkml:brush xml:id="br0">
      <inkml:brushProperty name="width" value="0.03481" units="cm"/>
      <inkml:brushProperty name="height" value="0.03481" units="cm"/>
      <inkml:brushProperty name="color" value="#F2395B"/>
    </inkml:brush>
  </inkml:definitions>
  <inkml:trace contextRef="#ctx0" brushRef="#br0">101266 43050 632,'21'1'33,"-6"4"-4,-3 2-2,-6 3-4,-2 4-1,0 2 3,0 3 1,0 3 3,-1 3-1,0 3-2,-2 3-4,0 2-2,-3 3-3,0 1-2,-3 0-4,-2 2-2,-1 1-4,-2 0-4,0 2-6,-1 0-4,0-1-7,0-7-8,2-6-8,1-5-7</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3"/>
    </inkml:context>
    <inkml:brush xml:id="br0">
      <inkml:brushProperty name="width" value="0.02979" units="cm"/>
      <inkml:brushProperty name="height" value="0.02979" units="cm"/>
      <inkml:brushProperty name="color" value="#F2395B"/>
    </inkml:brush>
  </inkml:definitions>
  <inkml:trace contextRef="#ctx0" brushRef="#br0">101500 44243 738,'22'-35'3,"-3"10"7,-3 8 7,-3 9 6,-1 4 3,2 2 0,0 0 1,1 2-1,0 0 0,1 0-2,0 0-2,-1 0-2,1 0-8,-1 2-19,1 0-16,0 2-17</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4"/>
    </inkml:context>
    <inkml:brush xml:id="br0">
      <inkml:brushProperty name="width" value="0.04241" units="cm"/>
      <inkml:brushProperty name="height" value="0.04241" units="cm"/>
      <inkml:brushProperty name="color" value="#F2395B"/>
    </inkml:brush>
  </inkml:definitions>
  <inkml:trace contextRef="#ctx0" brushRef="#br0">102362 42755 518,'-1'-13'13,"0"6"10,-2 6 10,0 6 10,0 6 3,0 7-2,2 7-3,0 7-3,1 6-2,0 4-3,0 6-3,0 4-2,0 5-4,0 5-4,0 5-5,0 5-5,-1 4-6,-2 1-7,-2 2-7,-1 3-8,-2-1-6,2-2-3,1-2-4,1-1-4,0-9 1,2-15 7,0-14 6,2-15 7,0-9-4,0-1-14,0-2-15,0-2-14</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4"/>
    </inkml:context>
    <inkml:brush xml:id="br0">
      <inkml:brushProperty name="width" value="0.03842" units="cm"/>
      <inkml:brushProperty name="height" value="0.03842" units="cm"/>
      <inkml:brushProperty name="color" value="#F2395B"/>
    </inkml:brush>
  </inkml:definitions>
  <inkml:trace contextRef="#ctx0" brushRef="#br0">103331 43450 572,'38'14'87,"-2"-1"-16,-1-2-16,-3-2-17,0-1-10,1 1-5,0 2-3,2 0-5,-1 1-3,-3-1 0,-4 1-1,-2 0-1,-3-1 0,-4 1-1,-5 0 0,-3 0 0,-5 1-3,-6 3-4,-6 3-3,-6 3-5,-4 0-1,-1-1 0,-3-3-1,-1-1 1,-1-2 0,-1-1 1,1-1-1,-1 0 1,-1-1-2,-5 3-2,-3 2-2,-4 1-3,0 1-3,6-1-4,4 0-3,5-2-4,4-2-2,2-1-2,4-2-3,3-2-1</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5"/>
    </inkml:context>
    <inkml:brush xml:id="br0">
      <inkml:brushProperty name="width" value="0.04004" units="cm"/>
      <inkml:brushProperty name="height" value="0.04004" units="cm"/>
      <inkml:brushProperty name="color" value="#F2395B"/>
    </inkml:brush>
  </inkml:definitions>
  <inkml:trace contextRef="#ctx0" brushRef="#br0">105211 43894 549,'14'-8'3,"-3"2"4,-3 1 6,-2 0 5,-3 3 5,0 4 5,-2 4 7,0 4 5,-2 2 1,0 3-4,-2 2-4,0 1-3,0 2-3,0 1-4,2 1-2,0 1-4,2 0-2,2-1-2,2-1-3,2-1-3,1-2-2,1-3-2,2-2-2,0-4-1,2-2-1,3-2-2,3-3 0,3 0 0,1-4-4,-1-2-4,-1-4-5,-1-2-5,-1-3-1,-1-3 2,0-3 4,-2-3 2,-2-2 2,-3 1 2,-3 0 1,-2-1 1,-3 1 2,-1-1 0,0 1 1,-1-1 1,-4 2 1,-2 1-1,-5 3 1,-4 1-1,-3 4-1,-5 3-5,-3 4-3,-4 4-4,-6 6-6,-5 8-6,-6 7-6,-5 9-7,0 1 0,10-4 5,8-4 7,9-3 5</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6"/>
    </inkml:context>
    <inkml:brush xml:id="br0">
      <inkml:brushProperty name="width" value="0.04175" units="cm"/>
      <inkml:brushProperty name="height" value="0.04175" units="cm"/>
      <inkml:brushProperty name="color" value="#F2395B"/>
    </inkml:brush>
  </inkml:definitions>
  <inkml:trace contextRef="#ctx0" brushRef="#br0">101069 47763 526,'12'-8'0,"8"0"0,7 0 0,8 0 0,2 1 4,-5 2 8,-6 3 8,-3 1 8,-5 0 2,-1-1-4,-3 0-3,-1-1-5,-1-1-4,0 2-7,-1 0-6,1 2-6,-2 1-6,-2 4-4,-4 2-3,-2 3-5,-5 2-2,-4 0 1,-5 0 1,-5-1 1,-4 1 1,-2 0 3,-1-1 2,-2 1 2,0-2 4,3-2 3,2-4 4,5-2 4,1-2 6,2 2 5,2 0 6,3 2 6,3-1 5,6-1 2,5 0 2,7-1 3,3-1-2,0 0-5,-1 0-5,1 0-5,-2 0-9,-1 3-11,-2 2-13,-2 2-11,-4 1-6,-5 0 0,-4 0 0,-5-1 0,-2 0 2,0-2 1,2-2 2,1-2 3,-2 0 2,-4 2 3,-3 2 4,-5 2 3,-2 1 3,-1 1 1,-1 2 2,-1 0 2,0 2 5,1 3 6,1 3 7,2 3 7,0 1 4,2-3 1,3-1 2,1-2 2,4-3 1,3-1 2,4-3 2,4 0 2,2-1-3,2 3-6,0 3-7,2 3-6,0 2-6,2 1-3,0 1-5,1 1-3,0-1-2,-2-3 0,-2-3 0,-2-2 0,0-6-7,2-7-15,2-6-15,2-7-15,2-5-2,5-3 10,4-3 9,3-3 10,4-1 8,1 1 5,3 1 6,1 1 5,2 2 5,0 3 5,2 3 4,1 3 5,-1 2 4,-2 4 4,-1 3 4,-3 2 5,-2 4 0,-3 2-2,-3 3-3,-3 4-3,-3 1-2,-4 3-3,-4 2-2,-4 1-2,-5 3-1,-4 3 0,-5 3 0,-5 3-1,-5 0-1,-1-1-5,-4-3-3,-3-1-5,-1-4-3,1-3-4,1-5-2,1-3-4,2-4-2,1-2-1,3-4-3,1-2-1,4-5-1,3-6 1,4-5 1,4-7 1,4-3 2,4-1 0,4 0 2,4-2 1,3 2 4,3 3 6,3 5 6,4 3 6,-1 4 4,-3 2 1,-3 4 2,-3 3 2,-2 3 0,-1 4-1,0 4 0,-2 4-1,-2 3 0,-2 3 0,-4 3 1,-2 3 1,-3 1-2,-2-1-3,-2-1-3,-1-1-2,-1-2-3,2-3-3,2-2-1,2-4-3,3-3-2,2-4-2,4-4-1,2-4-2,4-6-3,6-7-5,4-9-4,5-7-5,2-3-2,1 3-1,-1 4 1,0 2-1,0 4 5,-3 5 7,-1 5 8,-3 5 9,-1 3 3,-3 2 2,-1 2 1,-2 2 1,-3 2 3,-3 4 4,-2 2 3,-4 3 4,-1 3 3,0 2-1,0 1 0,0 3-1,0 0 0,0-3 0,0-1-1,0-2-1,1-5-8,2-7-18,2-6-17,2-7-17,1-6-7,2-6 3,0-3 4,1-6 3,0-2 5,0 0 4,-2-1 4,-1 1 5,0 0 5,0 2 3,0 0 4,0 1 5,-1 3 4,-1 5 4,-1 5 4,0 5 4,-1 3 3,0 2-2,0 3-1,0 1 0,-1 3 4,-1 4 7,0 3 8,-1 5 8,-1 4 4,0 2 0,0 3 0,0 3 0,0 4-3,0 5-4,0 4-5,0 6-5,-1 5-4,-1 7-4,0 8-3,-1 6-5,-1 5-4,0 2-8,0 4-5,0 3-7,-1 4-10,-2 8-13,-1 6-13,-3 7-13,1-4-2,2-16 10,4-15 9,2-17 10,2-11 5,-2-7 0,0-9-1,-1-7 1</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7"/>
    </inkml:context>
    <inkml:brush xml:id="br0">
      <inkml:brushProperty name="width" value="0.03819" units="cm"/>
      <inkml:brushProperty name="height" value="0.03819" units="cm"/>
      <inkml:brushProperty name="color" value="#F2395B"/>
    </inkml:brush>
  </inkml:definitions>
  <inkml:trace contextRef="#ctx0" brushRef="#br0">104286 47841 576,'2'-15'81,"4"4"-16,4 3-17,4 2-15,3 2-9,3 1-3,3-1-2,3 0-2,-1 0-6,-2 0-6,-3 0-7,-2 0-7,-5 2-7,-5 4-9,-5 4-7,-4 4-9,-5 1-2,-6 1 1,-4 0 3,-5 0 3,-2-1 3,1-1 6,1-1 7,1 0 5,1-2 4,1-1-1,1 0 0,1-2 0,1 1 5,3 2 11,1 2 10,2 2 11,2 1 8,2 1 6,2 1 5,3 1 6,0 2 0,0 3-4,0 3-5,0 3-5,0 3-4,0 3-4,0 2-5,0 4-5,0 1-2,0-2-4,0 0-1,0-1-4,-1-3-3,-1-4-4,0-3-5,-1-5-5,-1-6-9,0-8-11,0-10-13,0-8-12,1-8-6,2-7 4,2-7 1,2-6 3,2-3 6,2 4 9,1 2 10,3 3 9,2 4 7,0 4 3,1 3 3,1 4 4,1 4 5,1 3 7,1 3 9,1 2 6,1 3 8,-1 0 8,1 2 7,0 1 7,-2 0 0,-1 3-8,-3 2-8,-1 2-8,-3 3-6,-2 4-4,-4 3-5,-2 5-4,-5 2-3,-2 2 1,-5 3 1,-4 1-1,-2 0-3,-1-3-8,-1-3-7,-1-3-7,-1-3-7,1-3-5,-1-3-7,1-2-4,1-6-4,2-5 1,4-5 0,3-7-1,2-4 3,2-3 3,2-3 3,2-3 4,3 0 6,2 5 8,4 3 10,2 5 9,1 2 7,1 2 8,0 2 7,0 3 7,0 1 3,1 6 1,1 2-1,1 5 1,1 2-1,0 1-5,-1 2-3,1 0-5,0-1-4,1-1-5,1-2-7,1-2-5,0-3-6,-1-2-6,-1-4-8,0-2-6,-2-4-6,-1-4-6,-1-4-6,-1-3-7,-1-2 1,-2 2 6,-2 3 6,-2 1 7</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8"/>
    </inkml:context>
    <inkml:brush xml:id="br0">
      <inkml:brushProperty name="width" value="0.03738" units="cm"/>
      <inkml:brushProperty name="height" value="0.03738" units="cm"/>
      <inkml:brushProperty name="color" value="#F2395B"/>
    </inkml:brush>
  </inkml:definitions>
  <inkml:trace contextRef="#ctx0" brushRef="#br0">105190 47355 588,'8'-7'2,"0"0"5,0 2 5,-1 1 4,1 0 4,0 0 1,0 0 2,0 0 2,0 1 0,-1 2 0,1 2 0,0 2-1,-1 2-4,-2 2-9,-3 1-8,0 3-10,-6 3-8,-6 6-8,-7 3-10,-7 7-8,-3 0-2,1-2 3,1-2 4,1-1 3,2-3 5,5-3 5,3-3 6,4-2 6,5-5 6,4-3 8,6-4 7,4-4 8,5-3 4,4-2 2,3-1 1,5-3 2,-1 0 1,-3 2-2,-5 2 0,-3 3-1,-3 1-1,-3 3-1,-1 4-1,-2 2-1,-3 3 0,-4 0 0,-4 1 0,-3 2-1,-4 0 1,0 3-2,-1 1 0,-1 3-2,-2 3-2,0 3-7,-1 4-7,-1 5-5,-2 5-4,-3 10 0,-3 8 0,-3 9 0,-1 3-5,0-3-6,-1-3-9,1-2-6,2-7-7,3-9-3,5-8-3,3-9-4,4-7 1,2-3 7,4-4 6,3-4 7</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3:28"/>
    </inkml:context>
    <inkml:brush xml:id="br0">
      <inkml:brushProperty name="width" value="0.03746" units="cm"/>
      <inkml:brushProperty name="height" value="0.03746" units="cm"/>
      <inkml:brushProperty name="color" value="#F2395B"/>
    </inkml:brush>
  </inkml:definitions>
  <inkml:trace contextRef="#ctx0" brushRef="#br0">105500 48966 587,'9'-7'3,"3"2"7,4 2 6,2 2 7,0 1 3,-3 2 0,-3 0-1,-2 2 0,-3 1 0,1 1-1,0 3-2,0 2 0,-1 2-1,-2 1-1,-3 3-2,0 2-1,0-4-15,5-9-28,6-9-28,4-8-28,2-3-5,-1 1 20,-1 2 19,-1 3 20,-1 1 14,-3 2 7,-1 2 8,-2 2 7,-1 1 9,0 0 10,0 0 10,0 0 10,-1 0 2,1 0-9,0 0-7,0 0-7,0-1-7,1 0-1,2-2-4,0 0-3,1 0-1,1 0 0,1 2 0,2 0 0,-4 4-2,-7 6-2,-6 6-3,-7 5-3,-6 4-1,-4 1 1,-3 1 2,-5 1 2,-2-1-3,-1 0-3,0-1-5,-2-1-4,0-1-1,1-3 1,1-1 2,1-2 3,2-3 0,3-1 3,3-3 1,3-1 2,4-1 3,7-2 4,5-1 4,6 0 4,6-2 2,7 0-2,7-2-2,7 0 0,8-2-2,10 0 0,9-2-2,11 0 0,-2-1 0,-13 2-3,-12 0 0,-13 2-1,-7 0-16,1 0-29,-1 0-29,1 0-29</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2"/>
    </inkml:context>
    <inkml:brush xml:id="br0">
      <inkml:brushProperty name="width" value="0.04267" units="cm"/>
      <inkml:brushProperty name="height" value="0.04267" units="cm"/>
      <inkml:brushProperty name="color" value="#F2395B"/>
    </inkml:brush>
  </inkml:definitions>
  <inkml:trace contextRef="#ctx0" brushRef="#br0">65474 15743 515,'-11'-3'6,"9"-6"12,8-6 11,9-5 13,5-2 1,1 3-8,1 3-7,1 3-9,2 1-4,1 0-1,3 0-2,1 1-1,0-1-3,-1 2-7,-3 1-6,-1 1-5,-3 0-6,-3 2-4,-3 0-5,-3 2-3,-5 1-4,-8 2 1,-8 2-1,-8 2 0,-3 2 7,-1 2 14,1 1 14,-1 3 14,1 2 9,3 3 5,1 4 5,2 2 3,1 2 1,-1 2-6,-1 3-5,-1 1-6,-1 2-4,2 1-4,1 1-5,1 0-3,2-1-5,2-5-5,4-5-5,2-5-5,3-4-4,0-1-4,2-2-3,0-2-4,3-4-1,4-4 1,3-6 3,5-4 0,3-5 1,3-5-1,3-5-1,3-5-2,0-2 3,-1 1 4,-3 2 6,-1 0 4,-4 3 4,-5 6 2,-5 7 3,-5 5 1,-4 5 4,-4 2 4,-4 3 5,-3 4 4,-7 4 2,-6 7-3,-6 7-1,-8 7-3,-2 4-1,3 0-4,4 2-2,2 1-2,2-2-3,1-4-1,1-4-1,1-3-3,5-7-1,10-7-5,10-8-2,10-8-4,7-7 0,5-6 4,5-5 4,5-6 3,1-2 4,-3 5 2,-3 3 3,-3 5 2,-3 2 2,-3 2 1,-3 3 1,-3 1 0,-2 2 0,-2 4-1,-3 3-1,-1 2-1,-4 5-2,-6 6-2,-5 5-3,-7 7-3,-3 3-2,-1 0 1,-1 2 0,-1 1-1,-1-1 2,1-1 2,-1-3 1,1-1 3,-2-2 1,-1 1 1,-3-1 0,-1 0 0,0 0 3,3-3 5,4-1 3,2-2 5,2-3 3,4-3 1,3-3 0,3-2 2,4-3-2,6-2-3,6-2-3,5-2-3,7-4-3,5-6 0,7-5 0,5-7-2,4-2-2,2-1-4,2 1-6,2 0-3,1 0-2,-2 3 5,0 1 3,-2 3 3,-2 2 5,-5 2 2,-5 4 5,-5 3 2,-5 4 5,-5 8 2,-5 6 3,-5 8 3,-5 4 0,-8 2-6,-6 4-4,-7 3-5,-5 2-5,-1 3-3,-2 1-4,-2 2-3,-4 2-3,-5 2-2,-5 2-3,-4 2-1,-4 0-7,-2 0-7,-1-2-10,-3 0-8,0-5-6,2-6-5,2-7-4,3-7-4,4-5 2,7-4 10,9-5 9,8-2 10,4-5 7,2-2 4,3-4 5,1-2 4</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15"/>
    </inkml:context>
    <inkml:brush xml:id="br0">
      <inkml:brushProperty name="width" value="0.04843" units="cm"/>
      <inkml:brushProperty name="height" value="0.04843" units="cm"/>
      <inkml:brushProperty name="color" value="#00BFF3"/>
    </inkml:brush>
  </inkml:definitions>
  <inkml:trace contextRef="#ctx0" brushRef="#br0">94954 1780 454,'33'-27'52,"-12"9"-1,-11 8-2,-12 10-2,-8 5-5,-3 3-10,-5 4-8,-3 2-10,-3 2-6,-2-1-2,1 1-2,-2-1-2,0 1-2,1 0 0,1-1 1,1 1-1,2-1 1,3-1 1,3-1 0,3-1 1,2-1 0,1 0 1,0-2 0,2-1 1,4 0-1,8-2-3,8-1-2,7 0-3,3-2 0,-1 0 3,-2-2 3,-3 0 3,0-1 1,0 0 2,-1 0 1,1 0 1,0 0 1,1 0-2,1 0 0,1 0-1,0 0-1,-3 0-1,-1 0 0,-2 0 0,-2 0-1,1 0-1,0 0 1,0 0-1,-1-3 2,-1-6 4,-1-6 4,0-5 4,-3-3-2,-3 1-7,-2 1-8,-3 1-7,-3 1-4,2 1-2,-1 1-1,0 1-2,0 1-9,0 0-18,0 2-17,0 1-17</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15"/>
    </inkml:context>
    <inkml:brush xml:id="br0">
      <inkml:brushProperty name="width" value="0.03842" units="cm"/>
      <inkml:brushProperty name="height" value="0.03842" units="cm"/>
      <inkml:brushProperty name="color" value="#00BFF3"/>
    </inkml:brush>
  </inkml:definitions>
  <inkml:trace contextRef="#ctx0" brushRef="#br0">96643 1200 572,'-15'0'8,"3"0"16,1 0 16,2 0 17,2 1 2,1 4-7,1 2-9,0 3-8,2 4-7,0 2-4,2 3-5,0 3-4,2 2-4,0 3-4,2 1-2,0 2-5,1 3-3,0 1-6,0 2-5,0 2-6,-2 0-3,-1-2-2,-2-1-2,-1-3-2,-2-2-2,0-1-4,0-3-3,0-1-5,0-6 1,-2-7 1,0-8 1,-1-8 3</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16"/>
    </inkml:context>
    <inkml:brush xml:id="br0">
      <inkml:brushProperty name="width" value="0.03253" units="cm"/>
      <inkml:brushProperty name="height" value="0.03253" units="cm"/>
      <inkml:brushProperty name="color" value="#00BFF3"/>
    </inkml:brush>
  </inkml:definitions>
  <inkml:trace contextRef="#ctx0" brushRef="#br0">96600 1925 676,'8'-22'2,"0"5"8,-1 3 8,1 4 8,1 3 4,2 1 1,2 0 2,1 2 0,2 0-1,1 0-5,2 0-5,0 0-5,-1 0-4,1 1-1,-2-1-3,-1 0-2,0 0-5,-1 2-10,1 0-9,0 2-9,-2 0-6,-1 0-4,-2 0-4,-2 0-5</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16"/>
    </inkml:context>
    <inkml:brush xml:id="br0">
      <inkml:brushProperty name="width" value="0.04995" units="cm"/>
      <inkml:brushProperty name="height" value="0.04995" units="cm"/>
      <inkml:brushProperty name="color" value="#00BFF3"/>
    </inkml:brush>
  </inkml:definitions>
  <inkml:trace contextRef="#ctx0" brushRef="#br0">97747 551 440,'0'-17'2,"0"-2"5,0-1 4,0-3 5,0 4 8,0 7 11,0 8 13,0 8 11,0 7 3,0 7-8,0 7-7,0 7-7,-1 6-6,0 6-3,-2 6-4,0 6-3,-2 4-4,0 1-8,-1 3-6,-1 2-6,0 1-7,2 3-8,2 1-7,2 3-7,1-2-5,2-4-1,0-3-1,2-4-1,0-9 2,0-10 6,-1-13 6,1-11 6,0-7-3,0 1-13,0 0-12,0 0-13</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16"/>
    </inkml:context>
    <inkml:brush xml:id="br0">
      <inkml:brushProperty name="width" value="0.03789" units="cm"/>
      <inkml:brushProperty name="height" value="0.03789" units="cm"/>
      <inkml:brushProperty name="color" value="#00BFF3"/>
    </inkml:brush>
  </inkml:definitions>
  <inkml:trace contextRef="#ctx0" brushRef="#br0">98615 2391 580,'-7'-4'66,"3"8"1,1 8 1,2 7 3,1 6-8,2 3-18,0 3-17,2 2-17,-1 3-15,-1 2-16,0 2-14,-2 3-14,0-4-10,2-6-2,0-7-4,2-7-3</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16"/>
    </inkml:context>
    <inkml:brush xml:id="br0">
      <inkml:brushProperty name="width" value="0.04137" units="cm"/>
      <inkml:brushProperty name="height" value="0.04137" units="cm"/>
      <inkml:brushProperty name="color" value="#00BFF3"/>
    </inkml:brush>
  </inkml:definitions>
  <inkml:trace contextRef="#ctx0" brushRef="#br0">100034 1531 531,'-8'-13'47,"0"3"2,0 4 5,0 4 3,-1 4-1,-3 4-8,-4 4-7,-1 3-7,-5 4-7,-2 1-7,-3 3-7,-2 2-6,-3 0-4,1 0 0,0 1 1,-1-1 0,2 0-3,3-3-4,4-1-6,2-2-4,3-2-3,4-1 3,4-1 3,5-1 1,3 0 2,5 0 4,6-1 2,4 1 3,4-2 2,3-2 0,3-4 1,3-2 1,1-2 0,1 2-1,-1 0-2,1 2 0,-1-1-3,1 1-4,-1 0-4,1 0-5,-2 0-4,0 0-5,-1 0-5,-1 0-6,-1-1-1,-3-1 3,-1 0 3,-2-1 2</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17"/>
    </inkml:context>
    <inkml:brush xml:id="br0">
      <inkml:brushProperty name="width" value="0.04568" units="cm"/>
      <inkml:brushProperty name="height" value="0.04568" units="cm"/>
      <inkml:brushProperty name="color" value="#00BFF3"/>
    </inkml:brush>
  </inkml:definitions>
  <inkml:trace contextRef="#ctx0" brushRef="#br0">102228 1759 481,'-7'31'167,"2"-1"-39,2-1-37,2-1-38,3-2-23,2 0-7,4-1-8,2-1-7,2-2-5,1-4-2,1-5-4,2-3-3,0-5-3,3-4-2,1-6-4,3-4-2,0-5-2,2-5 2,1-5 1,1-5 1,-1-2 2,-1 2 2,-3 0 2,-1 1 3,-4 1 2,-3 3 1,-4 1 3,-4 3 2,-4 1 0,-4 3 1,-4 1 1,-4 2 1,-4 3-1,-5 3 0,-5 2 0,-5 4 0,-4 4-7,-6 6-12,-5 5-12,-4 7-13,2 0-4,8-3 2,9-5 3,9-3 2,5-1 2,-1 0-1,1 1 1,-1 2 0</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23"/>
    </inkml:context>
    <inkml:brush xml:id="br0">
      <inkml:brushProperty name="width" value="0.04017" units="cm"/>
      <inkml:brushProperty name="height" value="0.04017" units="cm"/>
      <inkml:brushProperty name="color" value="#00BFF3"/>
    </inkml:brush>
  </inkml:definitions>
  <inkml:trace contextRef="#ctx0" brushRef="#br0">72613 50500 547,'-13'1'19,"3"4"1,4 2 1,4 3 2,4 1-2,4-2-3,4-2-4,3-2-3,4-2-2,3-1-2,4 0-1,2-1-1,0-1-1,0 0-2,-1 0 0,-1 0-2,-2 0-2,-4 2-4,-5 0-4,-3 1-5,-4 2-1,-2 2 1,-4 2 1,-2 2 1,-5 1 1,-4 3 1,-5 2 2,-5 1 0,-4 2 1,-1 0 1,-2-1-1,-3 1 1,0-1 2,2-1 1,0-1 2,1-1 2,0 0 1,1 0 1,-1-1 0,1 1 1,1-2 1,3-1 2,3-2 2,3-2 2,2-3 2,2-1 1,3-2 1,1-1 2,2-2 1,2 3 3,2 2 1,2 2 3,2 2-1,0 3-3,2 4-3,0 2-3,0 3-2,0 3-3,-2 3-1,0 3-2,-2 0 0,0 0 0,-2-1 0,0-1 2,-2-1-2,0-1-1,-1-1-3,-1-1-1,0-2-5,2-3-7,2-3-7,2-2-7,3-7-2,4-7 1,4-7 3,3-9 0,5-7 3,4-7 2,3-7 1,4-6 2,1-3 3,-1 3 4,-3 4 4,-1 2 4,-3 5 5,-1 5 3,-3 7 4,-1 5 3,-2 5 3,-2 2-1,-3 4-1,-1 3 1,-1 2-1,-2 3 0,-1 4 1,0 2-1,-1 3 0,0 2 1,0 1-2,0 3 1,-2 2-3,-3 3-2,-2 3-5,-3 3-3,-3 0-2,0-2 2,-1-1 0,-1-3 1,-1-1-2,0-3-8,0-1-7,1-2-6,-1-3-4,2-3 2,1-3 1,0-2 1,3-5 0,0-6-2,4-6-1,1-5-1,2-8 0,3-5 2,4-8 2,2-7 3,3-2 2,3 0 3,3 2 3,4 0 2,-1 4 5,-1 4 3,-3 5 4,-1 5 3,-2 5 2,-3 5-3,-1 5-2,-2 4-2,-1 4 1,0 0 4,0 2 5,-1 1 3,0 1 2,-2 5-3,-2 4-2,-2 4-2,-2 3-4,0 3-2,-2 3-5,0 3-2,-1-1-4,-2-3-3,0-4-4,-1-5-2,3-7-3,8-12-4,7-12-3,9-11-3,4-5 2,1 2 6,1 1 6,1 3 7,0 2 5,-1 3 6,-1 3 5,-1 3 5,-3 2 1,-3 4-1,-5 3-2,-2 3-1,-5 5 0,-3 8 3,-2 7 2,-4 9 4,-3 4-1,-6 2-6,-4 3-5,-5 1-6,-3 0-3,-1-2-2,-1-1 0,0-3-1,0-2 0,5-5-2,3-3 0,4-4-1,6-6 0,8-5 2,8-6 3,8-5 1,5-6 1,3-2 0,3-3 0,3-3-1,0 1 1,-3 3 0,-4 4 1,-1 4 1,-7 7-2,-7 10-3,-8 10-3,-8 9-3,-6 6-1,-7 1 3,-5 1 1,-7 1 4,-2-1 0,0 0 0,-1-1 1,1-1 0,0-2 0,0-2 2,-1-1 2,1-3 2,2-2 2,5-5 3,5-3 4,5-4 4,9-5 4,14-6 7,14-6 7,13-6 5,9-3-1,5-1-10,2-1-9,5-1-10,1 0-7,-4 2-7,-2 3-5,-4 1-7,-4 2-4,-5 2-5,-7 3-4,-5 1-5</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23"/>
    </inkml:context>
    <inkml:brush xml:id="br0">
      <inkml:brushProperty name="width" value="0.04231" units="cm"/>
      <inkml:brushProperty name="height" value="0.04231" units="cm"/>
      <inkml:brushProperty name="color" value="#00BFF3"/>
    </inkml:brush>
  </inkml:definitions>
  <inkml:trace contextRef="#ctx0" brushRef="#br0">74462 51944 519,'-15'-8'23,"3"2"1,1 1 0,2 0 1,3 3 3,1 4 5,2 4 6,2 4 6,1 4-1,2 7-4,0 5-5,2 7-6,0 5-3,1 8-5,1 6-3,2 7-4,-2 7-5,-1 7-6,-2 7-4,-2 7-7,-1 8-7,0 13-12,0 11-10,0 13-11,0-9-2,0-27 8,0-28 8,0-27 8,0-13 0,-2 1-9,0 1-7,-1 1-9</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24"/>
    </inkml:context>
    <inkml:brush xml:id="br0">
      <inkml:brushProperty name="width" value="0.03642" units="cm"/>
      <inkml:brushProperty name="height" value="0.03642" units="cm"/>
      <inkml:brushProperty name="color" value="#00BFF3"/>
    </inkml:brush>
  </inkml:definitions>
  <inkml:trace contextRef="#ctx0" brushRef="#br0">75509 51013 604,'-7'-8'0,"4"2"2,2 0 2,4 2 1,3-1 7,5 0 12,5-1 11,6-1 13,0 0 0,0 2-9,-1 2-10,0 2-10,-4 1-10,-1 2-11,-4 0-11,-3 2-10,-3 1-6,-4 3 1,-4 4-1,-4 2 1,-4 3 1,-3 3 1,-5 3 1,-3 3 1,-2 0 6,3 0 8,1-1 9,3-1 9,0-2 5,2-3-1,1-3 0,1-2 0,2-4-1,6-1-3,4-2-3,6-2-2,4-3-3,5-2 0,5-4-1,5-2-1,2-2-2,-1-2-3,-1 0-3,-1-1-4,-2 0 0,-1 2 2,-3 3 1,-1 1 1,-5 3 7,-8 4 9,-8 4 10,-8 4 11,-5 2 1,-5 3-7,-3 1-6,-5 3-7,-2 1-4,-2 3-2,-3 1-1,0 3-1,-1-2-1,3-1 0,3-4 0,4-3 0,1-3 2,3-1 6,1-2 3,3-2 6,5-3 5,10-3 6,10-2 5,10-4 6,9-2 0,10-3-7,10-4-6,10-2-8,3-1-5,-2 1-5,-4 1-5,-3 1-4,-3 0-6,-3 2-4,-6 1-5,-2 1-5,-5 1-5,-5 2-6,-5 2-6,-5 2-7,-6 0-2,-6 0 0,-8-2 0,-6 0 0,-3-1 5,3 0 9,1 0 10,2 1 10</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2"/>
    </inkml:context>
    <inkml:brush xml:id="br0">
      <inkml:brushProperty name="width" value="0.03644" units="cm"/>
      <inkml:brushProperty name="height" value="0.03644" units="cm"/>
    </inkml:brush>
  </inkml:definitions>
  <inkml:trace contextRef="#ctx0" brushRef="#br0">42179 8384 603,'0'-22'4,"0"3"6,0 3 8,0 3 7,-1 8 7,-4 14 6,-2 13 8,-3 15 6,-3 7-1,-2 3-12,-1 4-9,-2 2-12,0-1-14,6-6-16,5-6-18,4-5-17,5-6-6,4-4 5,4-3 6,4-5 5,1-1 5,1 2 5,0 0 6,-1 1 5,-1 1 4,-1 1 3,-2 1 3,-2 1 2,-5 2 3,-8 3 2,-8 3 4,-7 2 2,-6 3 4,-3 3 3,-3 1 4,-2 2 3,-1-2 4,5-4 2,4-5 2,3-5 2,4-4 1,3-3-3,3-3-2,3-2-2,3-2-2,4 3-4,4 1-2,4 3-4,4 2-2,5 1-2,5 2-1,5 3-2,1 0-1,-3 1-2,-3-1-2,-3 1-2,-3 0-1,-3 0 0,-3 2 1,-2 1 0,-3-2 2,0-3 2,-2-5 2,0-3 2,-2-6-7,0-8-13,-2-8-15,0-8-15,0-6-5,4-3 2,2-5 4,4-3 3,1-1 1,1 1-1,1 3-1,2 2-1</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2"/>
    </inkml:context>
    <inkml:brush xml:id="br0">
      <inkml:brushProperty name="width" value="0.0445" units="cm"/>
      <inkml:brushProperty name="height" value="0.0445" units="cm"/>
      <inkml:brushProperty name="color" value="#F2395B"/>
    </inkml:brush>
  </inkml:definitions>
  <inkml:trace contextRef="#ctx0" brushRef="#br0">64750 18380 494,'8'-44'-29,"2"8"15,0 6 15,1 7 15,1 5 9,2 3 6,0 3 4,1 3 5,3 1 2,5 2-3,5 1-1,5 0-3,4 3 0,6 2-1,4 4 1,6 2-1,5 4-1,5 4-5,7 3-5,5 5-4,5 2-13,3 2-24,2 3-22,4 1-23,-4-1-8,-10-6 8,-9-4 9,-10-4 7,-8-4 5,-6-1 2,-6-1 1,-5 0 1</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24"/>
    </inkml:context>
    <inkml:brush xml:id="br0">
      <inkml:brushProperty name="width" value="0.04005" units="cm"/>
      <inkml:brushProperty name="height" value="0.04005" units="cm"/>
      <inkml:brushProperty name="color" value="#00BFF3"/>
    </inkml:brush>
  </inkml:definitions>
  <inkml:trace contextRef="#ctx0" brushRef="#br0">75914 51224 549,'-7'-21'0,"0"5"2,2 5 2,1 5 0,0 3 7,2 3 12,0 4 12,2 2 12,0 5 2,2 6-8,0 5-8,2 7-7,-1 5-4,-1 6 0,0 6 1,-1 6-1,-1 2 0,0-1-4,0-1-1,0 0-4,-2-3-2,0-4-6,-3-4-4,-2-4-6,-1-4-2,2-2-2,1-3-2,1-3-2,-1-9-11,0-16-20,-2-16-21,0-15-19,0-7-2,2 1 17,2 3 16,2 2 18,1 3 12,0 5 7,0 5 7,0 5 7,0 5 11,-2 4 14,0 6 16,-1 4 15,-3 5 3,-4 6-12,-4 4-9,-3 5-12,-3 1-8,1 0-5,-1-1-7,1-1-5,0-2-4,4-3 1,3-3-2,3-2 1,3-5-7,4-5-13,4-4-12,4-6-13,4-4-2,5-5 10,5-5 10,5-5 9,2-2 7,-1 3 4,-1 2 3,-1 1 3,-1 4 4,-1 5 2,-2 4 3,1 6 3,-3 3 4,-1 2 7,-2 2 6,-3 2 7,0 1 3,0 1-1,-1 2-1,1 0 0,-1 0-3,0 1-5,-2 0-6,-1 0-6,0-1-5,-2-1-6,-1-1-7,0 0-6,-1-3-2,1-2 1,2-4 1,0-2 1,0-3-3,0 0-8,-2-2-8,0 0-8</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25"/>
    </inkml:context>
    <inkml:brush xml:id="br0">
      <inkml:brushProperty name="width" value="0.04839" units="cm"/>
      <inkml:brushProperty name="height" value="0.04839" units="cm"/>
      <inkml:brushProperty name="color" value="#00BFF3"/>
    </inkml:brush>
  </inkml:definitions>
  <inkml:trace contextRef="#ctx0" brushRef="#br0">77174 50894 454,'8'-15'1,"3"0"2,2 2 1,2 1 2,0 1 1,-1 2 2,-1 3 1,-1 1 1,1 1 3,2 2 2,1 0 3,3 2 4,0 1-1,-1 2-1,-1 2-2,-1 2-2,-1 1-2,-2 3 0,-3 2-2,-1 2 0,-1 1-1,-2 5-4,-1 2-2,0 3-3,-3 1-2,-4 2-3,-4 1-2,-4 1-3,-3 1-3,-3 0-3,-3 2-2,-3 1-3,-3-1 0,-3-2 0,-3-1 0,-3-3 2,0-3-1,2-7-3,1-5-2,3-6-2,2-5-1,3-4 5,3-4 3,3-4 4,4-3 3,5-3 4,4-3 3,6-3 4,4-1 3,5 1 1,5 1 2,5 1 2,4 1 1,1 0 0,3 2 0,1 1-1,1 2 3,-2 3 4,0 2 5,-1 4 5,-1 2 0,-3 2-4,-1 2-3,-3 2-4,-2 2-3,-4 4 0,-5 2-2,-3 3 0,-3 3-3,-2 1-4,-2 3-3,-2 1-4,-3 2-3,-3 1 0,-5 1-2,-4 1 0,-2 0-2,-3-1 0,-1-1-3,-3-1 0,1-3 1,3-3 2,3-5 4,3-3 2,6-4 7,8-4 9,10-4 11,8-4 8,6-1 4,3-1-3,3 0-5,3 0-4,0 1-4,-4 0-5,-2 2-6,-2 1-6,-6 2-4,-3 6-5,-6 4-5,-4 5-4,-6 3-1,-6 1 0,-6 1 2,-5 2 0,-6 0 2,-5 2 1,-5 3 0,-4 1 2,-2 0 1,3-3 3,4-3 2,2-2 3,3-4 1,1-1 1,3-3-1,1-1 0,8-1 9,11-2 19,12-1 18,11 0 18,9-2 2,3-2-13,4-2-14,5-2-14,1-1-7,2 0-1,0 0-1,2 0-2,-2 0-7,-2 0-13,-3 0-13,-3 1-14,-5-1-9,-4 2-5,-5 0-4,-4 2-5</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25"/>
    </inkml:context>
    <inkml:brush xml:id="br0">
      <inkml:brushProperty name="width" value="0.04536" units="cm"/>
      <inkml:brushProperty name="height" value="0.04536" units="cm"/>
      <inkml:brushProperty name="color" value="#00BFF3"/>
    </inkml:brush>
  </inkml:definitions>
  <inkml:trace contextRef="#ctx0" brushRef="#br0">78007 52761 484,'-8'-15'2,"0"1"1,0 1 3,1 0 3,-1 2 4,0 3 6,0 1 7,1 2 6,0 6 7,2 11 8,2 12 6,2 9 9,1 9-3,0 6-9,0 6-11,0 6-11,0 10-9,-2 14-10,0 16-9,-2 14-8,0 12-13,-1 12-15,-2 10-15,0 11-14,0-9-6,1-28 2,0-28 4,2-29 2</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36"/>
    </inkml:context>
    <inkml:brush xml:id="br0">
      <inkml:brushProperty name="width" value="0.03666" units="cm"/>
      <inkml:brushProperty name="height" value="0.03666" units="cm"/>
      <inkml:brushProperty name="color" value="#00BFF3"/>
    </inkml:brush>
  </inkml:definitions>
  <inkml:trace contextRef="#ctx0" brushRef="#br0">82162 52250 600,'-7'23'124,"2"-1"-29,2-1-27,2-1-29,1 0-16,0 3-4,0 1-5,0 3-3,0 0-5,0 1-5,0-1-6,0 0-4,-1 0-3,-2-1 0,-2-1 0,-1-1 0,-2-3 0,2-3-2,1-4 0,1-4-1,0-2-5,2-1-8,0 1-7,2 0-7,1-3-4,2-4 1,2-6 1,1-4 2</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37"/>
    </inkml:context>
    <inkml:brush xml:id="br0">
      <inkml:brushProperty name="width" value="0.04653" units="cm"/>
      <inkml:brushProperty name="height" value="0.04653" units="cm"/>
      <inkml:brushProperty name="color" value="#00BFF3"/>
    </inkml:brush>
  </inkml:definitions>
  <inkml:trace contextRef="#ctx0" brushRef="#br0">82800 51357 472,'7'-8'1,"-1"2"3,0 0 1,-1 2 3,0-1 1,3 0 1,3-1-1,4-1 1,2-1-1,5 0-1,3 0-2,5 0 0,2 0-2,2 1 0,2-1-1,3 0 0,-1 0-1,0 2-2,-2 1-1,1 0-1,-4 1-2,-2 1 1,-3-1-1,-3 0 0,-3 0 0,-3 2 3,-3 0 0,-2 2 2,-4 0 0,1 2 1,-2 0 0,0 2 0,-1 1 6,-1 3 13,1 4 13,0 2 14,-1 3 2,-2 3-5,-3 3-7,0 3-6,-2 2-5,0 1-3,0 1-3,0 1-3,0 1-3,0 2-1,0 2-3,0 2-1,0 1-3,0-1 0,0-2-2,0 0-1,-1-1-2,-1-1-1,0-2-1,-1 0-1,-1-1 0,0-1 0,0-1 1,0-1 1,-1-3-1,0-1-3,-1-4-3,-1-3-4,-3-4-9,-2-5-16,-3-4-15,-3-6-17,-3-6-5,0-9 6,0-9 5,-2-9 7,1-1 7,6 7 9,5 8 9,5 6 9,1 3 5,0 0 3,-1 0 3,-2 1 1</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38"/>
    </inkml:context>
    <inkml:brush xml:id="br0">
      <inkml:brushProperty name="width" value="0.04285" units="cm"/>
      <inkml:brushProperty name="height" value="0.04285" units="cm"/>
      <inkml:brushProperty name="color" value="#00BFF3"/>
    </inkml:brush>
  </inkml:definitions>
  <inkml:trace contextRef="#ctx0" brushRef="#br0">82962 51911 513,'-13'-13'9,"3"8"12,4 7 14,4 6 13,2 5 1,0 3-9,0 3-9,0 3-9,-2 3-8,-4 3-3,-4 3-6,-3 3-3,-4 0-5,-2 0-2,-1-1-4,-3-1-4,0-3-2,1-3-2,1-5-2,1-3-2,2-6-1,5-7-2,3-6 0,4-7-1,7-8 1,8-6 6,9-6 4,9-8 5,5-2 5,2 1 4,3 3 4,1 2 4,-1 4 3,-3 5 1,-5 6 0,-4 7 1,-3 3 1,-3 2 0,-3 2 1,-2 2 0,-3 2 1,-3 4-2,-1 2 0,-2 4-1,-2 1-1,-2 3-3,-2 1-1,-2 3-2,-3 1-2,-3 1 0,-5 1 0,-4 1 0,-2 1-1,-1-1-3,-1 1-1,-1-1-3,1-2-2,5-5 0,3-5-1,4-4-1,5-6-1,4-4-1,6-5-1,4-5-1,4-4 1,3 0 2,3-1 3,4-1 2,-1 1 3,-1 3 2,-3 2 2,-1 4 2,-4 4 1,-5 6-4,-4 6-2,-5 6-2,-6 4-2,-4 1 1,-5 3 0,-5 1 1,-3 0-1,1-1 1,-1-2 1,1-2-1,5-5 2,12-7 2,12-7 3,12-6 1,4-3 3,-1 3 0,-3 1 0,-1 2 2,-4 3-1,-2 2-3,-6 3-2,-3 4-2,-4 2-1,-6 1-1,-4 3 1,-5 2-1,-3 0 0,-3 1 0,-1 0-1,-3-1 0,-1 1 0,-1 0 1,-1-1 1,0 1 0,-1-2 2,1-1 3,1-2 2,1-2 3,3-2 2,3-1 3,4 0 2,5-2 3,6-1 3,10-4 1,10-2 4,9-3 1,9-2-4,7 0-13,6 0-14,8 0-12,2 1-12,-1 1-13,0 0-13,-2 2-11,-5 0-6,-12 0 3,-10 0 2,-10 0 2</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39"/>
    </inkml:context>
    <inkml:brush xml:id="br0">
      <inkml:brushProperty name="width" value="0.022" units="cm"/>
      <inkml:brushProperty name="height" value="0.022" units="cm"/>
      <inkml:brushProperty name="color" value="#00BFF3"/>
    </inkml:brush>
  </inkml:definitions>
  <inkml:trace contextRef="#ctx0" brushRef="#br0">88528 52221 999,'-7'6'-84,"2"-4"23,2-4 24,2-4 24,0 0 11,0 2 0,-2 4 0,0 2-1,0 3 0,0 0 0,2 1 1,1 2 0,-1-1 1,-1-1 0,0-1 0,-1 0 1,-1-2-1,0-2 0,0-2-1,0-2 0,1-2-1,0 0 1,2-1 1,1-1 0,0-2 0,0 0 3,0-1 1,0-1 2,0 0 0,0 0 1,0 2 0,0 1 0,-1 0 0,-1 2-1,0 1 1,-1 1-2,-1-1 0,2 0 0,0-2 0,2 0-2,0 0 1,2 1-1,0 0 1,2 2-1,-1-1 0,2 0 1,-2-1 1,1-1 1,1 0 0,0 2 0,1 2 2,2 2 0,-1 1-1,1 2 0,0 0-2,0 2-1,-1 0-5,1 0-8,0-1-8,0 1-8</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40"/>
    </inkml:context>
    <inkml:brush xml:id="br0">
      <inkml:brushProperty name="width" value="0.04159" units="cm"/>
      <inkml:brushProperty name="height" value="0.04159" units="cm"/>
      <inkml:brushProperty name="color" value="#00BFF3"/>
    </inkml:brush>
  </inkml:definitions>
  <inkml:trace contextRef="#ctx0" brushRef="#br0">88571 50550 528,'-21'0'7,"5"-2"11,4 0 12,6-1 13,3-2 4,2 0-3,2-2-3,2 0-4,5-3-4,9-3-4,9-5-5,9-4-5,6-1-3,6 1-2,4 1-3,6 1-2,0 2-2,-3 3-1,-3 3 0,-2 3 0,-4 2-2,-4 2 1,-4 2 0,-4 2-1,-3 1 0,-1 2-2,-3 0-1,-1 2-3,-3 0 0,-3 2 0,-3 0-1,-3 1 0,-1 1 0,0 2 1,-1 0 2,1 1 0,-2 2 1,-2 0 1,-4 1-1,-2 1 1,-4 1-2,-2 1-2,-4 1-3,-2 2-3,-4 2-4,-5 6-5,-5 6-6,-5 7-5,-5 6-6,-4 9-4,-6 9-5,-4 9-5,0-1 1,8-11 9,6-11 7,7-10 9,5-8 2,1-3-3,3-5-3,1-3-4</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40"/>
    </inkml:context>
    <inkml:brush xml:id="br0">
      <inkml:brushProperty name="width" value="0.03885" units="cm"/>
      <inkml:brushProperty name="height" value="0.03885" units="cm"/>
      <inkml:brushProperty name="color" value="#00BFF3"/>
    </inkml:brush>
  </inkml:definitions>
  <inkml:trace contextRef="#ctx0" brushRef="#br0">89350 54500 566,'8'22'84,"0"-3"-14,-1-3-12,1-3-13,0-1-9,2 2-3,0 0-3,1 1-3,0 0-6,0-1-5,-2-1-6,-1 0-7,0-2-9,0-1-16,0-1-14,0 0-14</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51"/>
    </inkml:context>
    <inkml:brush xml:id="br0">
      <inkml:brushProperty name="width" value="0.0396" units="cm"/>
      <inkml:brushProperty name="height" value="0.0396" units="cm"/>
      <inkml:brushProperty name="color" value="#00BFF3"/>
    </inkml:brush>
  </inkml:definitions>
  <inkml:trace contextRef="#ctx0" brushRef="#br0">58897 26506 555,'-35'-22'-1,"9"5"-1,9 3-2,9 4-2,3 2 5,-2-2 11,-2 0 10,-2-1 12,-2-1 2,-1 1-3,-3-1-5,-1 0-4,-3 1-3,0 2-2,-1 2-3,-1 3-2,-1 0-2,-1 2 0,-1 0-2,0 2 0,-3 1 0,0 2 0,0 2 1,-2 2 0,0 3 1,-1 5 0,1 5 1,0 5 0,-1 5 0,1 5 0,0 4-1,-1 6 0,2 3-1,3 2-1,3 2-1,4 1-1,1 0-1,2-4-1,2-4-2,3-4 0,-1-1-2,0 2 0,-1 2-2,-1 3 0,0 2-1,1 7 2,0 6 0,2 5 2,0 4 0,1-1 0,-1 1 0,0-1 0,1 1 1,2-1-1,3 1 1,1-1-1,1 1 1,2 1 0,0 1 1,2 1-1,1-3 1,2-5 0,2-7-1,2-5 1,1-5-1,3-4-1,2-4-2,2-4 0,2-1-1,3-1 0,3 0-1,3 0-1,2 0 1,1-3-1,0-2-1,2-1 1,1-3-1,1 0-1,1-1-1,1-1-1,0-1-1,2-1 0,0-1 0,2 0 1,1-3-1,-1-1 0,0-3 1,0-1 0,0-3 0,2-2 0,1-4 0,1-2 1,-1-5 0,-1-2 0,0-5 1,-1-4 1,-1-4 0,0-5 1,1-5 0,-1-4 1,0-5 0,0-1 0,0-2-1,0-2 1,-1-2-1,-3 0 0,-4-2 1,-1 0-1,-4-6 1,-2-8 0,-1-9 1,-2-8 1,-3-6 0,-1-1 0,-3-1 1,-1 0-1,-3-1 1,-2 2-2,-4 0 0,-2 1 0,-3-1-1,-1-2 1,0-4 1,-1-2 0,-2 1 1,-2 6-1,-2 5 0,-1 7 0,-3 3 0,-2-1 3,-2 1 0,-1-1 3,-3 3 1,0 3 1,0 5 1,-2 3 2,-2 4-1,-1 4 1,-3 4-1,-1 4-1,-2 4 0,-1 3 0,-1 5-1,0 4-1,-3 2 0,-3 2-2,-2 3-1,-4 1-1,-1 3-2,-2 3-3,0 3-1,-1 2-2,-2 5-2,-1 6-4,0 6-3,-1 6-3,-1 5-1,0 6-2,1 6-1,-1 7-2,5-1 3,9-4 3,11-5 4,10-5 4,5-3-3,2-1-8,2-1-9,3-1-9</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3"/>
    </inkml:context>
    <inkml:brush xml:id="br0">
      <inkml:brushProperty name="width" value="0.05841" units="cm"/>
      <inkml:brushProperty name="height" value="0.05841" units="cm"/>
      <inkml:brushProperty name="color" value="#F2395B"/>
    </inkml:brush>
  </inkml:definitions>
  <inkml:trace contextRef="#ctx0" brushRef="#br0">71862 14692 376,'-9'-8'3,"0"-2"5,-1 0 6,-1-1 5,1 3 10,3 6 16,2 7 16,4 8 15,1 6 1,0 7-13,0 7-14,0 6-13,0 7-9,0 6-4,0 6-5,0 5-5,0 8-2,0 7 0,0 8-1,0 8 0,0 2-4,0-2-5,0-4-4,0-2-7,0-4-9,0-3-14,0-5-14,0-4-14,0-6-6,2-9 4,0-8 3,2-9 3,0-9 5,1-8 7,1-7 7,2-8 7,-1-5 4,-1-2 3,-1-2 2,0-2 2</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4:55"/>
    </inkml:context>
    <inkml:brush xml:id="br0">
      <inkml:brushProperty name="width" value="0.03763" units="cm"/>
      <inkml:brushProperty name="height" value="0.03763" units="cm"/>
      <inkml:brushProperty name="color" value="#00BFF3"/>
    </inkml:brush>
  </inkml:definitions>
  <inkml:trace contextRef="#ctx0" brushRef="#br0">84289 13950 584,'-21'2'35,"6"4"-6,7 4-5,5 3-6,3 4-6,0 3-4,0 3-5,0 3-5,0 2-3,0 1-2,0 1-1,0 1-1,0 2-3,2 2-2,0 4-3,2 3-3,-1 1-1,1 0 2,0 0 1,0 0 2,0 0 1,0 0 0,0 0 0,0 0 0,-1 0 2,-1 0 3,0 0 3,-1 1 3,-1-2 1,0-2 1,0-2 1,0-2 0,0-1 1,0-1-1,0-2 1,0 0 0,0 0 0,0-1 1,0 0 1,0 1 1,0-2 1,0 0 1,0-1 3,0-1 2,0-1 0,1 1-1,2-1-1,0 1 0,1 0-2,0 1 1,0 0-1,0 2 1,-1 0-1,0-1 1,-2-1-1,0-1 0,-1-1 0,0 1 0,0-1-1,0 0 1,0 0-1,0-1 0,0-1 0,0-1 0,0-1 0,0-1-1,0-1-1,0-1 0,-1 0 0,0 0-1,-2-1 0,0 1 1,-1-1-2,0-1 1,0-1-1,0-1-1,1 0 0,0 1-1,2 2 0,1 0-1,-1-1-1,-1 1 2,0-2 0,-1-1 1,-1 0 0,2 1 1,0 2-1,2 0 1,0 1 0,0 3 0,0 1 0,0 3 0,0-1 0,0 0 0,0-1 2,0-1-1,-1 0 1,0-1-1,-2 1-1,0-1-1,0 1 0,0-1 1,2 1-1,0-1 1,1 0 0,0-1 0,0-1 0,0 0 1,0-2-1,0 1 1,0-1 0,0 1 0,0-1 0,0 1 0,0-1 1,0 1 1,0 0-1,-2 1 0,0 1 0,-1 1 0,-1 2-1,2 1 1,0 3 0,2 1 0,0 2 0,0 1 0,0 0 0,0 2 0,0 0-1,0 1 1,0-1-1,0 0 0,0 0 0,0-2 0,0 0 0,0-1-1,-1-1 1,0-1-1,-2-1 1,0-1-1,0 0 0,0 0 1,2 2 0,0 1 1,1 1 0,-2 1 0,0 1 1,-2 0 1,1 1-1,1-1 0,0-2 0,2 0-2,0 0 1,0 1 0,0 1 0,0 1 0,0 0 0,0 0 0,0 0 0,0 1-1,0-2 1,0-2-1,0-2 0,0-1 0,0-3 0,0 0 1,0 0-1,0-2 0,-1-1 0,-1 3 0,0 0 0,-1 0 0,-1 2 1,2-1 0,0 1 2,2-1 1,0 1 1,0 1-2,0 1 0,0 1-2,0 0 0,0 0-1,0 1-1,0-1 0,0 0 0,0 1 0,0-1 0,0 0 0,0-1 0,0-1-1,0-3 1,0-1 1,0-2-1,0-1 1,0-1 0,0-1 1,0-1 0,0-1-1,0-1 1,0 0-1,0-2 1,0 1-1,0-1 0,0 1 1,0 0-1,0 1 1,0 2-1,0 0-1,0 0 1,0 1-1,0-1 0,0 1-1,0 0 0,0 3 0,0 1 1,0 3-1,0 0 1,0 1 1,0-1-1,0 1 1,0-2 0,0 0-1,0-1 1,0-1-1,0-1 1,0-1-1,0-1 1,0 0 0,-1-2 0,0 1 1,-2-1-1,0 1 1,0-1 1,0-1 0,2-1 1,1-1 1,0 0-1,0 0 0,0-1-2,0 1 0,0 0-1,0 1-1,0 1 0,0 1 0,0 0 0,0-1 1,0 0-1,0-2 1,-1 0 0,-1 1-1,0 1 0,-1 1-1,-1 1 0,2 0 1,0-1-1,2 1 2,0-1-1,0 1 0,0-1 1,0 1 0,0 0-1,0-1 0,0 1 1,0-1-1,0 0-1,0-1 1,0 0-1,0-2 0,0 0 0,0-1 0,0 1-1,0 0 0,0-1 0,0 1 0,0 0 1,0-1-1,0 0 1,0-1 0,0-1 0,0 0 0,0-1 0,0 0 0,0-1 0,0 1 1,0 0 0,0 0-1,0-1-1,0 1 0,0 0 0,0-1 0,0 1 0,0 0 0,0 0-1,0-1-3,0 1 0,0 0-3,-1-4-9,-2-6-16,-2-8-16,-2-6-16,0-3-4,1 1 7,0 1 8,2 0 6</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5:05"/>
    </inkml:context>
    <inkml:brush xml:id="br0">
      <inkml:brushProperty name="width" value="0.05671" units="cm"/>
      <inkml:brushProperty name="height" value="0.05671" units="cm"/>
      <inkml:brushProperty name="color" value="#00BFF3"/>
    </inkml:brush>
  </inkml:definitions>
  <inkml:trace contextRef="#ctx0" brushRef="#br0">58316 15117 387,'-7'-15'1,"2"2"4,2 3 5,2 1 4,3 1 5,4 2 7,4 1 5,3 1 6,3 1-1,0 3-6,-1 4-8,1 2-7,1 2-4,3-2-2,3-1-3,3 0-2,2-1-2,-1 1 0,0 2-2,1 0 0,-1 1 0,1 0 0,-1 0 0,1-1-1,-1 1 1,1 0 0,-1 0-1,1 0 0,-1-1 1,0-1-1,1-1 0,-1 0 1,1-2-1,1 0-1,1-2-2,1 0-1,0-2 0,-2 0 0,0-2 2,-1 0 1,-1-1 0,-1 0 1,-1 0 0,-1 0-1,0 0 2,-1 1-1,1-2 1,-1 2 0,1-1 1,-1 0 1,1 0 0,-1 0 0,1 1 2,-1 0 0,1 2 1,0 0 1,-1 1 0,2 0 0,1 0 0,1 0 0,1 0 0,1 0 1,1 0 1,1 0 0,1 0 0,1 0 1,0 0 0,2 0 0,0 0-1,-1 0-1,-1 0 0,-1 0-2,-1 0-1,0 0 1,1 0-1,-1 0 1,0 0-1,-2 0-1,0 0 0,0 0-1,-1 0 0,2-2-2,2 0 1,3-1-2,-1-2 1,0 0 0,-1-2-1,-1 0 1,0 0 0,3 0 0,1 2 0,2 1 1,1 0-1,-2 0 1,0 0-1,-1 0 1,-1 1-1,1 2 1,-1 2-1,0 2 0,0 1 1,-1 0-1,-1 0 1,-1 0-1,0-1 1,2 2 1,2-2-1,3 1 1,-1-1 0,0 0 0,-1-2-1,-1 0 1,0-1-1,2 0-1,2 0 0,2 0 0,1-1 0,1 0 1,-1-2 1,0 0 1,-1 0 1,0 0-1,-1 2-1,-2 1 0,-1 0-1,-1 0 1,-3 0-1,-1 0-1,-3 0 1,-2 1 0,-1 2 1,-3 0 0,-1 0-1,-1 0 1,-1-2 0,0 0-1,-2-1 1,1 0-1,-1 0 1,1 0 0,0 0 0,1 0 0,1 0 1,1 0-1,1 0 1,-1 0 1,1 0-1,-1 0 1,1 0-1,1 2 0,1 0-2,1 2-1,0 0 0,1 0 0,-1-1 1,1 2 0,0-2 1,1-1 0,0 0 0,2-2 0,2 0 0,1 0 0,2 0 0,2 0 0,2 0-1,-1 0 1,0 0 0,0 0-1,2 0 1,2 0-1,4 0 0,3 0 0,0 0 0,1 0 0,0 0-1,0 0 1,0 0-1,0-2 0,0 0 0,0-1 0,-1-1 0,0 2-1,-2 0 1,0 2-1,-1-1 1,-2 0-1,0-2 0,-2 0 0,1-1 0,2 0 1,2 0-1,3 0 1,-1 0-1,-1 1 1,0-2-1,-1 2 1,-2-1-1,-1 0 0,0 0 1,-1 0-1,-2 0 0,0 0 1,-1 0-1,-2 1 0,1-1 1,-1 2 0,0 0 0,0 2 1,0 0-1,1 0 1,-1 0 0,0 0 1,0 0 0,-2 0 0,0 0 1,-1 0 0,-1 0 0,0 0-1,1 0 0,-1 0-1,1 0 0,0 0 0,2 0-1,1 0 0,0-1 0,2 0 0,1-2 0,1 0 1,-1 0 0,0 0-1,-2 1 0,0 2 0,0 0 0,0 0 1,2 0-1,1 0 0,0 0 1,0 0-1,0 0 1,0 0 0,0 0 0,0 0 1,0 0-1,1 0 0,-1 0 1,2 0-1,0 0 0,2 0 0,-1 0-1,0 0 1,-2 0 0,0 0-1,0 0 1,0 0 0,2 0 1,1 0 0,-1 0 0,-1 0 0,0 0 1,-1 0 0,-2 0-1,0 2 0,-1 1 0,-2 0 0,1 0-1,1 0 0,0-2 1,2 0 0,0-1-1,0 0 1,0 0-2,1 0 0,-2-1 0,2 0-1,-1-2 1,0 0-1,-1 0 1,0 0 1,-1 1 0,-1 2 1,-2 0 0,0-2 0,-2-1-1,0 0 0,0 0 0,-1 0-1,0 2 1,1 1-1,-1 0 1,2 0-1,1 0 0,1 0 0,-1 0-1,0 0 1,-2 0 0,0 0-1,0-1 1,-1-1 0,0 0-1,1-1 1,-2-1 0,-2 0 1,-2 0 0,-1 0 0,-1 1 0,1 0 0,1 2 0,1 0-1,-1 1 1,0-2-1,-1 0 0,-1-1 1,-1-1-1,-1 2 1,-1 0-2,-1 2 1,0 0-1,1 0 1,1 0 0,1 0-1,0 0 1,1 0 0,-1 0 0,1 0-1,-1 0 1,1 0 0,-1 0 0,0 0-1,1-1 1,-1 0 0,1-2 0,-1 0 0,0 0 0,1 0-1,-1 1 0,1 2 0,-1 0-1,-1 0-1,-1 0 0,-1 0-1,-1 0 0,1-2-1,-1-1 0,1 0-1,-1-1 0,-1 1 1,-1-1 0,-1 0 1,-1 0-3,-1 0-4,-1 0-4,0 0-6,-3-1-5,-1-2-6,-2-1-7,-2-3-6</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5:10"/>
    </inkml:context>
    <inkml:brush xml:id="br0">
      <inkml:brushProperty name="width" value="0.04064" units="cm"/>
      <inkml:brushProperty name="height" value="0.04064" units="cm"/>
      <inkml:brushProperty name="color" value="#00BFF3"/>
    </inkml:brush>
  </inkml:definitions>
  <inkml:trace contextRef="#ctx0" brushRef="#br0">87387 16331 541,'-6'-14'44,"6"5"-6,4 3-7,6 4-6,3 1-4,5 0-2,3-2-2,5 0-3,2-1-1,1 2-1,1 0-2,1 2 0,-1-1-2,-2 0-1,-1-2 0,-3 0 0,-1-1-5,-3 0-6,-1 0-6,-2 1-7,-2-1-4,-1 2 1,-1 0-1,0 2-1,-3-2 0,-3-2-3,-2-4-1,-4-2-3,-1-2 2,-2-1 5,-1-2 5,0 0 4,-2-2 4,-2-3 4,-1-3 2,-3-3 4,-2 0 3,0 3 4,-1 3 4,-1 3 5,0 3 1,3 2-1,1 4 0,2 3 0,2 5 5,2 10 9,2 8 10,2 9 10,2 4-1,0 0-10,2 1-10,0-1-11,1 3-6,0 6-4,0 6-2,0 6-4,-1 3-1,0-2-3,-2-1 0,0 0-3,-2-3 0,-2-4-2,-2-4 0,-2-4-2,-1 0 0,0 2-3,1 4-2,-1 3-1,0-4-2,2-8 0,1-9 0,0-9 0,1-5-1,-2-2 1,0-3 1,-1-1-1,-2-2 2,-2-4 3,-2-2 3,-1-3 3,-2-5 2,2-6 0,1-5 2,1-7 0,2-2 2,2 2 3,4 0 2,2 1 3,4 0 1,2 1 0,4-1 0,2 1 0,3 0-1,5 1-4,4 1-3,3 1-3,2 1-4,1-1-1,-1 1-2,1-1-3,-1 0-3,1-1-3,-1-1-4,1 0-4,-2-3-3,0 1 0,-1-2-2,0-1 0,-3-1 1,-2-1 4,-1-1 4,-2 0 5,-3-1 3,-3 3 3,-3 2 3,-2 2 2,-3 2 4,0 2 2,-2 4 4,0 3 2,-1 3 5,0 1 5,0 2 6,0 2 5,0 5 6,0 6 7,0 8 5,0 6 7,0 5-2,2 3-11,0 3-10,2 3-12,-1 1-8,-1 0-6,0 1-7,-1-1-7,-1-2-3,0-5-3,0-5-1,0-5-2,1-10-5,3-16-8,4-15-8,2-16-8,2-7 1,1 2 8,2 2 9,0 2 9,1 4 9,-1 5 8,1 7 9,0 6 9,-1 3 6,-1 4 5,-1 3 3,-1 3 4,-1 3 1,0 4-3,-2 4-1,0 4-3,-4 4-3,-5 5-6,-4 5-5,-5 5-5,-4 3-5,0 1-2,-1 1-3,-1 1-4,0-1-1,1-3 0,0-4 0,2-1 0,5-5 1,8-5 3,10-5 3,8-4 2,5-5 1,2-4-1,3-4-3,1-4 0,0 0-2,-5 3-1,-3 3-1,-5 2-1,-6 8-2,-8 12-6,-9 11-4,-9 13-6,-8 4 1,-4 0 5,-4-2 4,-6 0 5,-2-2 3,2-4 4,0-2 2,1-3 4,2-2 2,1-3 2,3-1 3,2-3 2,2-2 1,5-4 1,3-5 1,4-3 1,7-3 0,7 0 1,7-2 1,9 0 1,5-3-1,5-4-3,3-4-3,5-3-2,1-3-2,2 2-2,1 1-1,1 1-1,-1 1 0,-2 2-1,-2 2 0,-1 3-1,-4-1 0,-3 2-1,-5-1-1,-3 0-2,-4 2 2,-3 4 7,-3 4 4,-2 4 7,-3 2 2,-2 1 1,-2 1 0,-2 1 0,-3 1-1,-2 2-2,-3 0-3,-3 1-3,-3 1-3,-2 1-3,-1 1-3,-3 1-5,-1 1-1,-1 1-1,-1 1-1,-1 1-1,1-2-2,1-3-4,3-5-3,1-3-3,3-4-1,1-4 1,2-4 3,3-4 1,2-7-2,4-10-9,4-9-7,4-10-8,3-6-2,4 0 4,2-2 3,3 0 4,2 2 4,0 7 5,-1 7 4,1 8 5,-2 3 5,-1 4 4,-2 3 4,-2 3 6,-3 3 10,-2 6 18,-4 4 18,-2 6 18,-5 3 2,-4 3-13,-5 3-12,-5 3-14,-3 3-9,1 3-5,-1 3-6,1 3-6,-1 0-2,1 0 1,-1-1 1,1-1 0,2-3-8,5-3-15,4-5-17,6-3-16</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5:11"/>
    </inkml:context>
    <inkml:brush xml:id="br0">
      <inkml:brushProperty name="width" value="0.04299" units="cm"/>
      <inkml:brushProperty name="height" value="0.04299" units="cm"/>
      <inkml:brushProperty name="color" value="#00BFF3"/>
    </inkml:brush>
  </inkml:definitions>
  <inkml:trace contextRef="#ctx0" brushRef="#br0">91125 16226 511,'21'-15'0,"-5"4"0,-5 3 0,-4 3 0,-3 1 0,0 0-1,0 0 0,0 0 0,0-1 1,3 0 4,2-1 2,2-1 5,1-1 1,-1 0 2,1 0 1,0 0 1,0 0 1,-1 1 0,1-1 1,0 0-1,0 0 0,-1 0-1,1 0 0,0 1-2,-1-1 0,-1 2-3,0 0 0,-2 2-2,0 0-8,0 0-13,0 0-14,-1 0-14,0 0-4,-2-2 6,-2 0 6,-2-1 6,-2-2 5,-4-4 5,-2-2 5,-3-3 5,-2-1 5,0 3 2,0 1 4,1 2 3,-1 3 4,2 3 5,1 2 7,0 4 6,1 1 1,-1 2-1,-2 0-1,0 2-1,-1 1 0,-1 5 1,-2 4 3,0 4 1,0 3-1,1 3-3,1 3-4,1 3-3,0 0-4,2-2-3,1-2-3,0-1-2,3-3-4,1-1-4,2-2-3,2-3-4,2-1-3,3-2 0,4-3 0,2-1-1,2-1-2,2-2-2,0-1-4,1 0-3,1-1-1,-1 0 0,1 0 1,0 0-1,-2 1 1,-3 3 1,-3 3 1,-2 4 2,-5 1 0,-6 3 2,-6 2 2,-5 1 2,-4 0 4,0-1 7,1-3 7,-1-1 6,5-3 6,9-2 4,8-4 3,9-3 4,7-2-4,4-4-11,3-2-12,4-3-11,2-2-7,-1 2-1,-1 1-2,-1 0-1,-3 3 1,-5 2 3,-5 3 3,-5 4 4,-5 2 5,-6 3 5,-6 4 5,-5 2 6,-5 2 3,-3 1-1,-4 1-2,-1 1 0,-4 0-1,1 1-4,-2-1-1,-1 1-4,0-1 0,-1-1 2,1-1 1,0-1 1,0-1 1,3-1 0,2-1-2,1-1-1,3-1 0,3-2 0,3-3 0,3-1 0,6 0-1,11 0-1,12 1-2,10 2-2,6-2 0,4-3 2,3-2 1,3-4 1,1-1 0,2 0-2,0 0-2,2 0-2,-1 0-1,-2 2 1,-2 0 2,-2 2 1,-2 1-8,-2 1-14,-1 3-15,-3 2-16,-3 0-3,-5 0 5,-5-2 7,-5-1 5,-3 0 4,-2 0-3,-2 0 0,-2 0-2</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5:11"/>
    </inkml:context>
    <inkml:brush xml:id="br0">
      <inkml:brushProperty name="width" value="0.02722" units="cm"/>
      <inkml:brushProperty name="height" value="0.02722" units="cm"/>
      <inkml:brushProperty name="color" value="#00BFF3"/>
    </inkml:brush>
  </inkml:definitions>
  <inkml:trace contextRef="#ctx0" brushRef="#br0">94800 18300 808,'13'14'107,"-3"-1"-43,-4-2-44,-4-2-42</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5:11"/>
    </inkml:context>
    <inkml:brush xml:id="br0">
      <inkml:brushProperty name="width" value="0.02992" units="cm"/>
      <inkml:brushProperty name="height" value="0.02992" units="cm"/>
      <inkml:brushProperty name="color" value="#00BFF3"/>
    </inkml:brush>
  </inkml:definitions>
  <inkml:trace contextRef="#ctx0" brushRef="#br0">94450 19250 735,'8'29'121,"1"-4"-36,2-3-37,0-5-37,1-1-25,1 0-10,1-1-12,1 1-11</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6:06"/>
    </inkml:context>
    <inkml:brush xml:id="br0">
      <inkml:brushProperty name="width" value="0.05586" units="cm"/>
      <inkml:brushProperty name="height" value="0.05586" units="cm"/>
      <inkml:brushProperty name="color" value="#00BFF3"/>
    </inkml:brush>
  </inkml:definitions>
  <inkml:trace contextRef="#ctx0" brushRef="#br0">3345 36190 393,'-13'-12'63,"4"5"-1,6 6-1,5 6 0,2 3-5,1-1-10,2 1-10,0 0-8,1 0-7,0 2-4,0 0-4,-1 1-2,1 1-3,0-1-1,0 1-1,0 0 0,0-1-1,1 1 1,2 0-1,0 0-1,0-1 1,1-1 1,0-1-1,0 0 1,0-3 0,1-3-2,1-2-1,1-3-1,1-3-1,-2-2 1,-1-2 1,-1-2 0,0-1 0,0 1 0,-1-1 1,1 0-2,0 1 1,0-1 0,-1 0 0,1 1 0,0-1 0,0 0-1,-1 0 0,1 1 0,0-2-1,0 0 0,-1-1 0,1-1 1,-1 0-2,-1 1 1,0 1-2,-2 1-1,-1-1-5,0 0-9,-2-1-10,0-1-9</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56:06"/>
    </inkml:context>
    <inkml:brush xml:id="br0">
      <inkml:brushProperty name="width" value="0.05547" units="cm"/>
      <inkml:brushProperty name="height" value="0.05547" units="cm"/>
      <inkml:brushProperty name="color" value="#00BFF3"/>
    </inkml:brush>
  </inkml:definitions>
  <inkml:trace contextRef="#ctx0" brushRef="#br0">2982 40528 396,'-19'1'79,"9"5"-13,8 4-14,10 4-12,2 1-9,1-1-3,-2-1-3,0 0-3,-1-2-3,1 1-3,1 0-3,2 0-3,-1-1-2,-1 1-2,-1 0 0,0 0-1,-1-2 0,1 1 0,2-2 2,0 0 1,1-3 1,1-3 1,1-2 0,2-4 1,2-4 1,5-9 2,5-7 1,4-9 1,5-8 0,5-10-1,2-10-3,6-9-1,2-6-9,3-3-16,3-1-15,3-2-16,-4 6-13,-10 13-13,-11 14-12,-11 14-12</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3:46"/>
    </inkml:context>
    <inkml:brush xml:id="br0">
      <inkml:brushProperty name="width" value="0.022" units="cm"/>
      <inkml:brushProperty name="height" value="0.022" units="cm"/>
      <inkml:brushProperty name="color" value="#F2395B"/>
    </inkml:brush>
  </inkml:definitions>
  <inkml:trace contextRef="#ctx0" brushRef="#br0">68423 8967 999,'-18'-17'-1,"-3"-3"-3,-5-3-2,-3-3-4,3 3-4,8 9-7,8 9-8,10 8-8</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02"/>
    </inkml:context>
    <inkml:brush xml:id="br0">
      <inkml:brushProperty name="width" value="0.04477" units="cm"/>
      <inkml:brushProperty name="height" value="0.04477" units="cm"/>
      <inkml:brushProperty name="color" value="#F2395B"/>
    </inkml:brush>
  </inkml:definitions>
  <inkml:trace contextRef="#ctx0" brushRef="#br0">73944 48424 491,'-18'-7'42,"10"0"1,11 2 1,12 1 1,8 0-2,6 0-6,8 0-7,7 0-5,2 1-6,-2 0-3,-2 2-3,-2 0-3,1 1-4,4 0-4,4 0-4,4 0-4,-1 0-3,-6 0-1,-6 0-1,-6 0 0,-5 0-4,-5 0-6,-5 0-4,-5 0-5,-5-1-3,-4-4 0,-6-2 0,-4-3 0,-4-3 3,-4-2 6,-2-1 4,-3-3 6,-1 0 3,-1-1 4,0 0 2,1 1 3,0 0 3,3 3 5,1 1 4,2 2 3,1 2 4,1-1 4,-1 0 2,0 1 4,1 0 1,1 2 1,0 2-1,2 2 0,1 4 2,1 6 4,0 6 6,2 6 4,0 3-2,0 2-8,0 3-8,0 1-8,1 6-6,0 9-6,2 8-4,0 9-6,1 4-4,-2-3-3,0-1-4,-2-2-3,1-3-2,1-3 2,0-2 2,2-4 0,0-3-2,0-3-6,0-5-6,0-4-6,-1-3-2,-1-3 4,0-3 2,-1-3 4,-2-2 3,-2-3 6,-2-1 3,-1-2 5,-4-2 4,-2-2 1,-3-3 1,-3 0 2,-1-3 2,-1-1 1,1 0 2,-1-1 1,2-3 4,1-2 5,3-3 5,1-3 4,2-2 4,4 2-1,3 1-1,3 1 1,1 0-1,2-2-3,0 0 0,2-1-3,3-2-1,7-1-3,8-3-1,6-1-2,4-1-2,2-1-4,3 1-2,1-1-4,0 1-5,0 1-5,-1 1-5,-1 1-7,-1 1-4,-2 1-6,0 1-4,-1 1-5,-2 1-1,-5 2 5,-3 3 3,-4 1 5,-3 1 3,-1 0 5,-1 0 5,0 1 4</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3"/>
    </inkml:context>
    <inkml:brush xml:id="br0">
      <inkml:brushProperty name="width" value="0.04601" units="cm"/>
      <inkml:brushProperty name="height" value="0.04601" units="cm"/>
      <inkml:brushProperty name="color" value="#F2395B"/>
    </inkml:brush>
  </inkml:definitions>
  <inkml:trace contextRef="#ctx0" brushRef="#br0">72122 15563 478,'-7'-21'14,"1"8"31,0 7 29,2 7 30,-2 6 1,-4 7-25,-3 7-26,-5 7-26,-4 5-16,-3 5-7,-4 3-6,-5 4-7,0 0-4,0-2-3,1-4-2,1-2-1,2-4-2,3-2-1,3-3 0,3-3 0,3-3 2,1-4 4,2-5 3,3-3 5,2-2 3,6 0 2,4-1 2,6 1 3,5 0 3,5 0 1,7 0 2,5 0 2,6 0 0,5 1-1,4 1-1,6 2-2,1-1-3,-3-1-5,-1-1-6,-1 0-5,-2-1-7,0 0-10,0-1-9,0 1-10,-4-1-1,-8-2 10,-7-2 8,-8-2 8,-6-1 3,1 2-4,-2 0-4,0 2-4</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03"/>
    </inkml:context>
    <inkml:brush xml:id="br0">
      <inkml:brushProperty name="width" value="0.04434" units="cm"/>
      <inkml:brushProperty name="height" value="0.04434" units="cm"/>
      <inkml:brushProperty name="color" value="#F2395B"/>
    </inkml:brush>
  </inkml:definitions>
  <inkml:trace contextRef="#ctx0" brushRef="#br0">76118 47752 496,'0'-22'2,"0"4"7,0 5 5,0 3 5,0 2 4,0 0 3,0 0 1,0 1 2,0 1-2,3 4-6,2 4-7,2 4-6,0 3-4,0 5-4,-2 4-2,0 3-4,-3 5-3,-4 3-3,-4 4-4,-4 4-2,-3 1-4,0-1-1,-1-3-3,-1-2-2,1-3 0,3-7 1,2-5 1,4-6 1,2-8 3,0-6 5,2-9 4,0-8 5,3-5 4,6-3 0,4-3 1,5-2 2,4-3 1,3-3 3,3-1 3,3-2 2,0 3 4,-3 6 3,-3 7 5,-3 7 4,-2 4 2,-1 2 3,-1 3 2,-1 1 2,-1 2 0,-3 0-2,-1 2-4,-2 1-1,-2 2-5,-2 5-6,-2 6-4,-2 4-7,-4 5-2,-4 5 1,-5 5-1,-5 5 1,-5 1-4,-1 0-6,-4-1-7,-3-1-6,1-2-4,3-3 1,5-4 0,3-1 0,5-5 3,6-3 5,6-4 6,6-4 5,6-4 2,6-3 2,5-2 0,7-3 1,0-2 0,-2 2-1,-3 1-1,-3 0 0,-3 2-2,-2 2-1,-4 2-3,-3 2-3,-4 4 0,-6 6 1,-6 5 0,-5 7 1,-7 3 1,-4 1 2,-5 0 3,-4 2 1,-3 1 4,1-1 1,1 0 3,2 0 3,0-1 2,3-5-1,2-3 2,1-5 0,3-2 2,1-2 1,3-3 2,1-1 1,2-1 2,3-2 0,1-1-1,2 0 1,4-2-2,8-2-1,6-2-1,8-2-2,5-2-2,6 0-1,6-1-2,7-2-1,3 0-3,2-1-4,1-2-5,4 0-5,-3 1-1,-5 2 0,-4 4 2,-5 3-1,-6 2 2,-6 2 2,-5 2 2,-6 1 2,-4 3 3,-1 2 4,0 2 3,-2 1 3,-1 2 2,-4 2 0,-2 0-2,-3 1 0,-3 1 0,-2 1 2,-2 1 0,-1 1 3,-3-1-2,0-1-2,-1-3-3,-1-1-3,-1-1-3,-1-1-2,-1 1-4,-1 0-3,0-2-3,-1-1 0,1-2-1,-1-2-2,2-4 0,1-2-2,3-6 1,1-2-2,3-7-4,3-8-9,2-7-8,4-8-9,5-8-4,8-6-1,8-8 1,7-6-2,4 0 4,1 5 5,-1 6 7,1 6 6,-4 7 6,-4 8 6,-4 7 7,-6 9 5,-3 4 4,-1 2-3,0 2-1,-2 2-1,-2 4 13,-4 4 30,-4 5 30,-3 6 29,-5 5 5,-2 9-20,-3 7-21,-3 8-21,-3 4-13,-3 2-6,-3 0-8,-2 2-7,-3 0-11,-2 3-16,-3 2-17,0 2-15,1-5-10,9-10-4,8-12-3,7-9-3</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04"/>
    </inkml:context>
    <inkml:brush xml:id="br0">
      <inkml:brushProperty name="width" value="0.04989" units="cm"/>
      <inkml:brushProperty name="height" value="0.04989" units="cm"/>
      <inkml:brushProperty name="color" value="#F2395B"/>
    </inkml:brush>
  </inkml:definitions>
  <inkml:trace contextRef="#ctx0" brushRef="#br0">78716 47849 440,'37'0'85,"-4"0"-18,-4 0-20,-3 0-18,-4 0-12,-1 0-5,-3 0-7,-1 0-4,-5-3-13,-6-5-17,-8-7-17,-6-5-18,-5-4-1,0 2 14,-1 1 16,-1 1 14,0 3 12,3 3 9,1 4 8,2 5 9,1 2 8,-2 3 8,0 4 9,-1 2 8,-1 4 0,-2 6-9,0 4-8,-1 5-9,0 1-5,1 0-4,1-1-2,0-1-2,2 1-2,-1 3 0,0 3 0,1 3 0,0 0-2,2-2-4,2-1-5,2-3-3,3-2-4,4-3 1,4-3-2,4-3 0,3-3-1,5-1-2,3-2-2,5-2 0,1-2-3,1-2 0,-1-3-1,1 0-1,-3-2 0,-1 2 2,-4 0 2,-3 2 2,-5 1 1,-7 3 3,-6 3 2,-7 4 2,-6 0 3,-2 1 3,-3 0 3,-3-1 3,-1 0 1,-1-1-2,1-1-1,-1 0-1,1-1-1,-1-1 0,1 1-1,-1 0 1,1-1 0,-1-1 2,1 0 3,-1-2 3,1 0 2,1 0 4,1 0 3,1-1 3,2 1 2,1 0 1,2 0 0,3 0 1,2-1 2,6 1 0,4 0 1,6 0 0,0 0-7,-4 1-19,-4 2-18,-4 0-17,1 0 1,8-3 22,6-1 23,7-2 22,6-1 6,5-2-6,5 0-9,5-2-7,3 0-6,2 0-4,2 0-6,2 0-3,2 0-3,2 0 0,2 0 1,1 0 1,1 0-4,-4 0-9,-3 0-8,-2 0-8,-5 1-6,-4 0-1,-5 2-3,-5 0-1,-5 1-2,-3 0-1,-4 0-1,-4 0-2</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07"/>
    </inkml:context>
    <inkml:brush xml:id="br0">
      <inkml:brushProperty name="width" value="0.02451" units="cm"/>
      <inkml:brushProperty name="height" value="0.02451" units="cm"/>
      <inkml:brushProperty name="color" value="#F2395B"/>
    </inkml:brush>
  </inkml:definitions>
  <inkml:trace contextRef="#ctx0" brushRef="#br0">83300 49700 897,'14'14'52,"-1"-1"-18,-3-3-17,-1-1-18,-2-1-14,-2-1-14,-3 1-12,0 0-13</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07"/>
    </inkml:context>
    <inkml:brush xml:id="br0">
      <inkml:brushProperty name="width" value="0.028" units="cm"/>
      <inkml:brushProperty name="height" value="0.028" units="cm"/>
      <inkml:brushProperty name="color" value="#F2395B"/>
    </inkml:brush>
  </inkml:definitions>
  <inkml:trace contextRef="#ctx0" brushRef="#br0">83231 50400 785,'-14'8'35,"5"0"1,3-1 2,4 1 0,3 0-4,2 0-11,2 0-12,2-1-12,0 0-5,1 0 2,0-2 2,0 0 2</inkml:trace>
</inkml:ink>
</file>

<file path=ppt/ink/ink1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17"/>
    </inkml:context>
    <inkml:brush xml:id="br0">
      <inkml:brushProperty name="width" value="0.05" units="cm"/>
      <inkml:brushProperty name="height" value="0.05" units="cm"/>
      <inkml:brushProperty name="color" value="#F2395B"/>
    </inkml:brush>
  </inkml:definitions>
  <inkml:trace contextRef="#ctx0" brushRef="#br0">87775 48225 333,'49'20'167,"16"14"-1,15 14 1,17 16 0</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19"/>
    </inkml:context>
    <inkml:brush xml:id="br0">
      <inkml:brushProperty name="width" value="0.03939" units="cm"/>
      <inkml:brushProperty name="height" value="0.03939" units="cm"/>
      <inkml:brushProperty name="color" value="#F2395B"/>
    </inkml:brush>
  </inkml:definitions>
  <inkml:trace contextRef="#ctx0" brushRef="#br0">86300 47909 558,'-15'-13'5,"2"3"10,3 4 11,1 4 10,0 2 1,0 0-6,-1 0-7,-1 0-7,-2 1-2,-2 4 0,-1 2 2,-3 4 1,-1 2 0,1 3-1,-1 3-1,1 3-1,-1 2 0,1 3-2,-1 1-1,0 3-1,2 1-1,3 2-1,3 2 1,3 2-1,1 0 0,2-2-3,0-1 0,2-3-3,1-1 0,2 1-2,2-1 1,2 0-2,1-2 0,2-3 1,0-5-2,2-3 1,2-1 0,7 1 0,5 3-1,7 1 0,2 0 1,-2-3-1,0-3 0,-1-2 1,0-4-1,1-1-1,1-2 1,1-2-1,0-2 0,2-2 1,1-2-1,1-2 1,0-3 0,0-2 0,1-3 1,-1-3-1,0-3 0,0-3 1,0-4-1,1-1 0,-3-4 1,-2-1-1,-3-2 0,-3-2 0,-3-3 0,-4-3 1,-5-2-1,-3-4 1,-3 0 0,-2 0 1,-3 2-1,0 1 1,-4 1 0,0 5 0,-3 4 0,-2 4 0,-2 2 1,-2 1-1,-2 1-1,-1 1 1,-3 2-2,-1 1-1,-3 3-1,-1 1-2,-4 3-1,-3 2-2,-5 4 0,-3 3 0,-2 1-2,0 2 0,0 0-2,0 2 1,0 1-3,1 2-1,2 2-3,0 2-2,2 2-1,3 3-2,3 3-1,4 3-1,1 2-1,2 1-3,3 1-2,1 1-2,3-1 2,5-3 5,3-3 6,4-2 5</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19"/>
    </inkml:context>
    <inkml:brush xml:id="br0">
      <inkml:brushProperty name="width" value="0.03919" units="cm"/>
      <inkml:brushProperty name="height" value="0.03919" units="cm"/>
      <inkml:brushProperty name="color" value="#F2395B"/>
    </inkml:brush>
  </inkml:definitions>
  <inkml:trace contextRef="#ctx0" brushRef="#br0">86912 48500 561,'-8'7'-47,"0"-2"16,0-3 14,1 0 16,1-2 15,6 0 14,4 0 15,5 0 13,4 0 5,0 0-7,1 0-7,1 0-7,1 0-4,-1 0-2,1 0-4,0 0-3,-1 1-3,-1 3-6,-1 4-5,-1 2-6,-2 2-5,-4 0-5,-4-1-5,-4 1-6,-4 0-2,-2 1-1,-3 1 0,-3 2-2,-3-1 2,-2 1 2,-1 0 2,-2-1 2,0 0 3,2-2 2,5-3 3,1-1 2,5-2 4,7 0 7,4-2 5,7 0 6,4-2 2,2 1-3,1 0-2,3 0-3,-1 0-2,-1 0-2,-2 0-2,-3 0-2,-2 2-4,-2 5-2,-4 5-5,-2 6-3,-4 0-1,-4-1 1,-4-3 2,-3-1 1,-4-2 1,0-1 0,-1-1 1,-1 0-1,0-2 1,-1 1-1,1 0 0,-1 0 0,1-2-5,3-1-7,1-2-9,3-2-8,2-3-9,6-4-9,4-4-9,6-4-10</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20"/>
    </inkml:context>
    <inkml:brush xml:id="br0">
      <inkml:brushProperty name="width" value="0.022" units="cm"/>
      <inkml:brushProperty name="height" value="0.022" units="cm"/>
      <inkml:brushProperty name="color" value="#F2395B"/>
    </inkml:brush>
  </inkml:definitions>
  <inkml:trace contextRef="#ctx0" brushRef="#br0">88150 49850 999,'20'5'-6,"-6"-3"-12,-5-4-12,-6-3-12</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22"/>
    </inkml:context>
    <inkml:brush xml:id="br0">
      <inkml:brushProperty name="width" value="0.04003" units="cm"/>
      <inkml:brushProperty name="height" value="0.04003" units="cm"/>
      <inkml:brushProperty name="color" value="#F2395B"/>
    </inkml:brush>
  </inkml:definitions>
  <inkml:trace contextRef="#ctx0" brushRef="#br0">86645 48366 549,'9'-7'62,"4"2"-14,2 2-13,3 2-14,1 1-7,-1 0-3,-1 0-1,-1 0-1,-1 0-3,-2 2 0,-3 0-1,-1 2-2,-1 0 0,0 2-1,0 0-1,0 1-1,-1 1 0,-1 0-1,-1 0 0,0-1 0,-2 1 1,0 0 0,-2 0 1,0 0 1,-3 0 0,-2 1-1,-4 2 1,-2 0-2,-1 1 1,-1 1-1,0 1 1,1 2 1,-1-2-3,0-1-2,0-3-5,1-1-2,-1-1-2,0 0 3,0 0 2,1 0 2,-1-1 1,0-1 1,0-1 0,1 0 1,1-1 3,6 0 5,4 0 4,6 0 6,4 0 1,3 1-2,5 2-3,4 0-1,0 1-2,-2 2 0,-1 0-1,-2 1 0,-3 0 0,-1-1-1,-2 0-1,-2-2 0,-2 0 0,1 0-1,0 0 0,0 0 0,-2 0 0,-4 3 4,-4 2 2,-4 1 2,-3 1 1,0-1-3,-1 0-3,-1-2-3,-1 0-1,0-1 1,0 1 0,1 0 1,-2-1-2,0-3-2,-1-1-2,-1-2-3,0 0-2,-1 0-1,0 1-1,1 2-1,-1-1-1,2-1 0,1-1-2,1 0 0,0-1-1,0 0-2,1 0-2,-1 0-2</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26"/>
    </inkml:context>
    <inkml:brush xml:id="br0">
      <inkml:brushProperty name="width" value="0.03753" units="cm"/>
      <inkml:brushProperty name="height" value="0.03753" units="cm"/>
      <inkml:brushProperty name="color" value="#F2395B"/>
    </inkml:brush>
  </inkml:definitions>
  <inkml:trace contextRef="#ctx0" brushRef="#br0">80267 54396 586,'-16'0'7,"2"0"15,1 0 15,1 0 15,6 0 4,12 0-8,11 0-6,13 0-7,6-2-7,0 0-4,2-3-5,1-2-6,0 0-2,0 1-3,0 1-2,0 1-1,-1 0-5,-4 2-5,-2 0-6,-3 2-5,-4 0-5,-3 0-4,-5 0-3,-3 0-3,-4 1-5,-2 2-6,-4 2-6,-2 1-7,-3 1 2,-1-1 8,0 0 8,-1-2 8</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4"/>
    </inkml:context>
    <inkml:brush xml:id="br0">
      <inkml:brushProperty name="width" value="0.05242" units="cm"/>
      <inkml:brushProperty name="height" value="0.05242" units="cm"/>
      <inkml:brushProperty name="color" value="#F2395B"/>
    </inkml:brush>
  </inkml:definitions>
  <inkml:trace contextRef="#ctx0" brushRef="#br0">74203 15225 419,'-8'-8'7,"2"-2"14,1 0 13,1-1 14,4 0 6,7 0-4,9 2-3,7 1-3,6 0-6,1 0-7,2 0-8,3 1-8,-1 0-9,-2 2-10,-2 2-9,-1 2-10,-4 2-1,-5 2 6,-5 2 5,-5 2 7,-5 2 4,-8 3 1,-6 3 2,-7 3 0,-5 3 6,-1 3 7,-3 3 9,-1 3 8,-3 3 3,-1 4-6,-2 4-4,-2 4-5,-3 4-4,-3 2-4,-2 3-5,-4 3-5,2-1-4,6-6-5,6-6-6,6-6-4,4-5-4,4-6-3,5-3-2,3-6-3,4-4-3,6-3-6,4-3-3,6-2-5,5-7-1,7-8 3,6-9 4,8-9 2,4-6 5,-1-4 5,0-5 6,0-2 5,-2-1 4,-6 6 4,-4 4 2,-5 5 4,-4 6 4,-2 5 8,-4 6 7,-3 7 7,-1 3 13,0 2 20,0 2 18,-1 2 19,0 3 2,-2 5-17,-2 5-17,-2 5-17,-1 3-11,2 1-6,0 1-6,2 1-5,-1 2-10,-2 5-12,-2 2-14,-2 6-13,-2-1-4,-2-4 3,-2-4 6,-1-3 3,-2-5-2,2-4-8,1-3-9,1-4-9</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26"/>
    </inkml:context>
    <inkml:brush xml:id="br0">
      <inkml:brushProperty name="width" value="0.0341" units="cm"/>
      <inkml:brushProperty name="height" value="0.0341" units="cm"/>
      <inkml:brushProperty name="color" value="#F2395B"/>
    </inkml:brush>
  </inkml:definitions>
  <inkml:trace contextRef="#ctx0" brushRef="#br0">81412 54600 645,'-14'0'5,"2"2"11,4 0 10,3 2 10,2 2 4,0 5-3,2 5-4,0 6-3,1 1-4,0 0-5,0 1-3,0-1-5,0 3-2,0 3 1,0 4 0,0 4 0,0 2-6,-2-2-11,0 0-14,-1-1-11,-1-4-8,2-6-4,0-5-3,2-6-3</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27"/>
    </inkml:context>
    <inkml:brush xml:id="br0">
      <inkml:brushProperty name="width" value="0.04247" units="cm"/>
      <inkml:brushProperty name="height" value="0.04247" units="cm"/>
      <inkml:brushProperty name="color" value="#F2395B"/>
    </inkml:brush>
  </inkml:definitions>
  <inkml:trace contextRef="#ctx0" brushRef="#br0">83291 53800 517,'7'23'129,"-2"-1"-29,-3-1-28,0-1-29,-2 1-16,0 3-2,0 3-3,0 3-3,0 4-4,0 6-2,0 6-4,0 6-4,0 3-2,0 0-2,0-1-4,0 1-1,-2 0-3,0 0-4,-3 0-2,-2-1-4,-1 3-3,1 4-3,-1 3-5,0 5-3,0 0-3,1-3-2,-1-3-2,0-3-1,0-5-2,1-6 2,-1-8 1,0-6 1,1-7 4,1-7 4,0-7 6,2-6 5</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27"/>
    </inkml:context>
    <inkml:brush xml:id="br0">
      <inkml:brushProperty name="width" value="0.03039" units="cm"/>
      <inkml:brushProperty name="height" value="0.03039" units="cm"/>
      <inkml:brushProperty name="color" value="#F2395B"/>
    </inkml:brush>
  </inkml:definitions>
  <inkml:trace contextRef="#ctx0" brushRef="#br0">82791 53861 723,'-2'-14'4,"0"3"9,-3 3 7,-2 2 8,-1 5 5,-2 6 0,0 6 2,-1 5 0,-2 6-4,-3 5-8,-3 5-8,-3 5-9,-2 2-7,-1 2-9,-1 0-9,-1 2-8,0-3-5,1-5-2,1-4-2,2-5-1,1-5-1,4-3 1,5-4 0,3-4 1</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4:27"/>
    </inkml:context>
    <inkml:brush xml:id="br0">
      <inkml:brushProperty name="width" value="0.03733" units="cm"/>
      <inkml:brushProperty name="height" value="0.03733" units="cm"/>
      <inkml:brushProperty name="color" value="#F2395B"/>
    </inkml:brush>
  </inkml:definitions>
  <inkml:trace contextRef="#ctx0" brushRef="#br0">83950 54100 589,'8'8'13,"0"0"7,-1-1 6,1 1 6,1 0 3,2 2-3,2 0-1,1 1-2,2 2-1,1 0 0,2 1-1,0 1 0,0 0-3,-1-1-3,-1-1-5,-1 0-4,-1-2-4,-3 1-7,-1 0-4,-2 0-6,-2-1-14,0 1-23,-2 0-23,0 0-23</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2"/>
    </inkml:context>
    <inkml:brush xml:id="br0">
      <inkml:brushProperty name="width" value="0.04251" units="cm"/>
      <inkml:brushProperty name="height" value="0.04251" units="cm"/>
      <inkml:brushProperty name="color" value="#F2395B"/>
    </inkml:brush>
  </inkml:definitions>
  <inkml:trace contextRef="#ctx0" brushRef="#br0">88161 53440 517,'-13'-1'9,"8"0"17,7-2 17,6 0 17,5 0 5,5 0-9,3 2-10,5 0-8,2 1-6,3-2-5,1 0-4,2-2-4,1 0-4,0-2-4,0 0-3,1-1-4,-3-1-5,-2 2-8,-3 1-8,-3 1-8,-4 1-8,-3 3-8,-5 4-7,-3 2-8,-5 3 1,-8 2 10,-6 2 11,-7 1 9,-5 2 7,-1 0 0,-3-1 2,-1 1 2,0-2 2,1-1 4,3-2 4,1-2 4,2-2 4,1-1 4,1 0 4,1-2 4,1 0 1,1 0 1,1 0-1,0 0 0,2 0 2,1 2 4,1 0 5,0 1 3,2 1 1,-1 2-4,0 0-3,0 1-3,1 3-3,0 2-2,2 3-4,1 3-2,-1 3-3,0 2-1,-2 4-2,0 3-3,-1 0-2,1-2-3,-1-1-4,0-3-4,1-2-1,2-5 1,2-3 0,2-5 1,6-5-8,10-10-14,9-8-15,11-9-16,1-4-1,-2-1 9,-5 1 11,-3-1 10,-5 2 8,-2 1 5,-3 3 4,-2 1 5</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2"/>
    </inkml:context>
    <inkml:brush xml:id="br0">
      <inkml:brushProperty name="width" value="0.04724" units="cm"/>
      <inkml:brushProperty name="height" value="0.04724" units="cm"/>
      <inkml:brushProperty name="color" value="#F2395B"/>
    </inkml:brush>
  </inkml:definitions>
  <inkml:trace contextRef="#ctx0" brushRef="#br0">88123 54193 465,'7'-8'2,"-1"2"5,0 1 3,-2 1 5,-1 1 5,-2 3 6,-2 4 6,-2 2 5,-2 3 1,-3 4-6,-4 2-6,-2 3-5,-2 2-6,-1 3-5,-2 1-5,1 3-5,-3 1-5,-1 0-4,-3 2-5,-1 1-4,-2-1-2,-1-2-2,-1-1-2,-1-3 0,0-1 0,0-3 2,-1-1 2,1-2 2,0-3 3,0-1 3,-1-3 3,1-1 3,1-1 5,3-2 4,3-1 4,3 0 5,2-2 4,3 0 1,1-2 1,3 0 2,5-3 6,11 0 10,12-3 11,10-2 9,8-1 1,8-2-10,6 0-10,8-1-10,2-1-6,1 1-2,0-1-4,0 0-2,-2 1-6,1 2-8,-2 3-10,-1 1-8,-2 1-9,-4 0-9,-4 0-9,-4 0-9,-4 1-2,-5 0 3,-5 2 3,-5 0 4,-5 2 3,-3 2 4,-4 2 4,-4 2 5</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2"/>
    </inkml:context>
    <inkml:brush xml:id="br0">
      <inkml:brushProperty name="width" value="0.04496" units="cm"/>
      <inkml:brushProperty name="height" value="0.04496" units="cm"/>
      <inkml:brushProperty name="color" value="#F2395B"/>
    </inkml:brush>
  </inkml:definitions>
  <inkml:trace contextRef="#ctx0" brushRef="#br0">89075 53980 489,'-29'-15'14,"7"2"-2,5 3-1,7 1-1,2 3 5,2 4 13,1 4 14,0 4 13,2 6 3,0 9-7,2 9-8,1 9-7,0 9-6,0 9-6,0 11-5,0 9-6,-1 7-2,-1 2 0,0 4 0,-1 3 1,-1 4-7,2 7-17,0 7-15,2 7-15,0-8-8,0-24 2,0-23 2,0-24 1,0-13-1,2-2-2,0-1-2,2-2-3</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3"/>
    </inkml:context>
    <inkml:brush xml:id="br0">
      <inkml:brushProperty name="width" value="0.03749" units="cm"/>
      <inkml:brushProperty name="height" value="0.03749" units="cm"/>
      <inkml:brushProperty name="color" value="#F2395B"/>
    </inkml:brush>
  </inkml:definitions>
  <inkml:trace contextRef="#ctx0" brushRef="#br0">90660 53016 586,'0'-12'117,"2"8"-25,1 8-25,0 8-24,0 5-17,-2 3-8,-2 3-8,-2 3-7,-3 1-8,-2 0-4,-3 1-7,-3-1-4,-2 0-4,1-3-3,-1-2-2,1-1-2,1-3-1,4-3 1,4-2 2,4-4 1,4-3 4,2-1 8,4-2 8,2-1 7,1-2 5,1 3 2,0 2 2,0 2 1,-3 3 0,-5 4-2,-4 3-1,-6 5-1,-4 3-2,-3 2-1,-5 4-1,-3 3 0,-2 0 0,1-3 0,1-4 0,1-1 2,2-5-1,1-1 2,2-5 0,3-1 0,4-4 2,6-3 3,7-2 1,8-4 2,2 1 2,-1 4 1,-1 4 1,-1 4 1,-2 3 0,-2 5 2,-4 3 1,-2 5 1,-3 0 0,0-2-1,-2-2-2,0-1 0,-1-2-3,0-1-5,0-1-3,0-1-6,2-4-11,2-8-22,4-8-20,2-8-22,2-4-2,0 0 13,-1 1 15,1-1 15,0 0 6,0 0 2,0 1 1,-1-1 1</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4"/>
    </inkml:context>
    <inkml:brush xml:id="br0">
      <inkml:brushProperty name="width" value="0.03713" units="cm"/>
      <inkml:brushProperty name="height" value="0.03713" units="cm"/>
      <inkml:brushProperty name="color" value="#F2395B"/>
    </inkml:brush>
  </inkml:definitions>
  <inkml:trace contextRef="#ctx0" brushRef="#br0">91592 52817 592,'14'-28'3,"-3"5"8,-2 7 7,-4 5 6,0 6 9,2 6 10,2 6 9,1 6 10,0 4-4,-2 3-18,-4 3-18,-2 3-17,-4 2-14,-2 1-7,-4 0-8,-2 2-8,-2-1-5,-1-1-1,-1-3-2,-1-1-1,-1-4 1,0-5 4,1-5 5,-1-4 3,1-4 5,2-3 2,3 0 3,1-3 3,2-3 3,2-2 2,2-3 2,2-3 2,2-1 3,2 2 4,2 2 3,2 3 5,0 1 7,0 4 9,-2 2 11,0 4 10,-4 3 3,-2 7-5,-5 6-5,-4 5-6,-3 5-4,0 1-7,-1 2-4,-1 3-6,0-1-4,1-2-3,0-2-2,2-1-3,1-4-2,3-3-2,1-5 0,2-3-2,4-7-4,8-8-9,6-9-7,7-9-9,5-5-2,3 1 4,3-1 5,3 1 4,-1 1 6,-4 2 5,-3 4 7,-5 3 7,-4 4 5,-7 6 4,-5 6 4,-6 6 5,-5 5 2,-7 6 1,-6 3-1,-5 6 1,-4 2 0,1-1-3,-1-1-3,1-1-1,1-2-2,1-3-2,3-3-1,1-3-2,6-3-5,7-4-5,8-5-8,8-3-6,7-5-1,7-7 3,6-8 5,8-5 4,2-3 3,-3 2-1,-4 4 2,-1 3-1,-6 4 2,-4 3-1,-4 4 1,-6 4 0,-3 3-1,-2 4-1,-3 2-2,0 4-2,-6 2 0,-4 5 0,-7 3 1,-5 5 0,-5 1 1,-1 1 0,-3-1 0,-1 1 0,-1-3 1,1-3 1,1-5 2,2-3 1,1-3 3,2-1 5,4 0 4,3-2 5,3-1 2,1-1 3,2 0 1,3-2 1,5-1 1,11-4-1,11-2-1,11-3 0,6-3-5,1-2-6,0-2-6,2-1-6,0-2-4,-2 2 0,0 1-1,-1 1 1,-3 2-7,-4 2-12,-3 4-13,-5 2-12,-4 3-7,-6 2-3,-6 2-3,-6 2-2</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4"/>
    </inkml:context>
    <inkml:brush xml:id="br0">
      <inkml:brushProperty name="width" value="0.03305" units="cm"/>
      <inkml:brushProperty name="height" value="0.03305" units="cm"/>
      <inkml:brushProperty name="color" value="#F2395B"/>
    </inkml:brush>
  </inkml:definitions>
  <inkml:trace contextRef="#ctx0" brushRef="#br0">91839 55600 665,'-21'2'23,"6"4"15,7 3 14,5 5 15,2 3-1,-2 3-19,-2 3-17,-2 3-18,-2 1-15,-1-1-10,-3-1-9,-1-1-11,-2-2-8,2-2-4,1-1-4,1-2-5</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4"/>
    </inkml:context>
    <inkml:brush xml:id="br0">
      <inkml:brushProperty name="width" value="0.04209" units="cm"/>
      <inkml:brushProperty name="height" value="0.04209" units="cm"/>
      <inkml:brushProperty name="color" value="#F2395B"/>
    </inkml:brush>
  </inkml:definitions>
  <inkml:trace contextRef="#ctx0" brushRef="#br0">75750 16806 522,'15'-9'1,"-1"-2"3,-1-2 2,0-1 2,-1 0 7,1 3 14,1 2 12,1 4 12,1 3 5,1 4-5,1 4-5,1 4-5,0 3-6,-1 3-6,-1 3-7,0 3-7,-3 1-8,-1-2-8,-3 0-11,-1 0-8,-2-3-10,0 0-10,-2-1-11,0 0-10</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4"/>
    </inkml:context>
    <inkml:brush xml:id="br0">
      <inkml:brushProperty name="width" value="0.03342" units="cm"/>
      <inkml:brushProperty name="height" value="0.03342" units="cm"/>
      <inkml:brushProperty name="color" value="#F2395B"/>
    </inkml:brush>
  </inkml:definitions>
  <inkml:trace contextRef="#ctx0" brushRef="#br0">92250 56165 658,'36'-6'1,"-6"1"4,-6 2 3,-5 2 3,-4 1 4,-1 2 4,-1 0 4,0 2 5,-1 0 4,1 1 5,1 1 5,1 2 4,0 0-6,-1-1-15,-1 1-15,0 0-17</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5"/>
    </inkml:context>
    <inkml:brush xml:id="br0">
      <inkml:brushProperty name="width" value="0.05684" units="cm"/>
      <inkml:brushProperty name="height" value="0.05684" units="cm"/>
      <inkml:brushProperty name="color" value="#F2395B"/>
    </inkml:brush>
  </inkml:definitions>
  <inkml:trace contextRef="#ctx0" brushRef="#br0">92547 53375 387,'15'-21'50,"1"5"-5,0 4-7,-1 6-6,-1 4-5,-2 4-4,-4 4-4,-3 4-5,-3 3-9,-6 5-13,-4 3-14,-5 5-14,-5 2-5,-3 3 3,-5 1 2,-3 2 4,-3 0 3,-1-3 4,-1-4 4,0-2 5,0-2 4,5-1 5,4-1 5,3 0 6,5-3 3,5-1 4,4-3 4,6-1 4,8-4 5,12-6 4,11-6 5,12-6 6,4-3-4,-4-2-10,-4 0-11,-3-1-11,-5 1-5,-2 1-2,-3 2 0,-3 2 0,-4 5-7,-6 6-11,-6 8-12,-6 6-11,-5 3 0,-4-1 14,-4-1 12,-3-1 14,-2 0 10,1 1 10,0 2 10,2 0 9,2 0 5,1 1 0,2-1 0,2 1 0,2 0 0,2 3-1,3 1 0,1 3 0,1 0-2,2 0-5,0 1-3,1-1-5,2 0-2,0-1-4,1-1-1,2-1-3,0 0-2,2 1 0,0 1 0,1 1-1,0-1 0,-2-2-1,-3-1-2,-1-3-1,-1 0-1,-2-1-4,0 1-4,-2 0-3,-3-4-2,-6-3-2,-5-6-2,-7-4-1,-6-4-3,-8 0-5,-9-2-5,-6 0-4,-5-2-6,0-2-6,0-2-5,0-1-7,4-1-2,6 2 0,8 2 1,6 2 1</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7"/>
    </inkml:context>
    <inkml:brush xml:id="br0">
      <inkml:brushProperty name="width" value="0.03789" units="cm"/>
      <inkml:brushProperty name="height" value="0.03789" units="cm"/>
      <inkml:brushProperty name="color" value="#F2395B"/>
    </inkml:brush>
  </inkml:definitions>
  <inkml:trace contextRef="#ctx0" brushRef="#br0">95200 54362 580,'40'-8'141,"2"0"-33,2 1-33,2-1-33,1 0-20,0 2-5,0 1-7,0 1-6,-1 0-7,-2 2-11,-2 0-10,-2 2-9,-4 0-6,-6 2-2,-5 0 0,-6 2-2</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7"/>
    </inkml:context>
    <inkml:brush xml:id="br0">
      <inkml:brushProperty name="width" value="0.04595" units="cm"/>
      <inkml:brushProperty name="height" value="0.04595" units="cm"/>
      <inkml:brushProperty name="color" value="#F2395B"/>
    </inkml:brush>
  </inkml:definitions>
  <inkml:trace contextRef="#ctx0" brushRef="#br0">95444 53470 478,'-28'-11'37,"7"8"9,7 9 7,6 10 9,4 6 1,-2 6-8,0 6-8,-1 7-7,-1 5-7,-2 7-6,0 8-5,-1 6-6,-2 5-4,-2 5-5,-1 3-5,-3 4-5,0 2-7,-1 2-9,1 1-10,-1 0-9,2-7-1,5-15 8,3-16 7,4-16 9,2-8-5,-2-1-18,0-1-17,-1-1-18</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7"/>
    </inkml:context>
    <inkml:brush xml:id="br0">
      <inkml:brushProperty name="width" value="0.04955" units="cm"/>
      <inkml:brushProperty name="height" value="0.04955" units="cm"/>
      <inkml:brushProperty name="color" value="#F2395B"/>
    </inkml:brush>
  </inkml:definitions>
  <inkml:trace contextRef="#ctx0" brushRef="#br0">95976 55566 444,'-3'-7'49,"12"2"3,10 2 1,11 2 2,5 1-3,2 0-8,1 0-8,1 0-9,-3 0-5,-2 0-4,-5 0-4,-3 0-2,-4 0-4,-3 2-4,-3 0-3,-3 2-4,-3 1-2,-4 5-2,-4 4 0,-4 4-2,-5 1-1,-4 1-1,-5-1-2,-5 1-1,-6 2 1,-7 7 1,-6 5 2,-8 6 1,-1 0 1,2-6 1,4-5 1,2-6 0,4-5 3,4-1 5,3-3 3,5-1 6,6-3 5,9-4 8,8-4 7,10-4 8,7-4 0,9-2-7,7-3-7,8-3-7,5-2-6,0 2-5,2 1-6,0 1-6,1 1-5,-2 2-6,-1 2-7,0 3-5,-2 0-8,-4 2-9,-2 0-10,-3 2-9,-5 0 1,-5 0 11,-7 0 12,-5 0 13,-3-1 4,0 0-3,0-2-2,0 0-2</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8"/>
    </inkml:context>
    <inkml:brush xml:id="br0">
      <inkml:brushProperty name="width" value="0.03621" units="cm"/>
      <inkml:brushProperty name="height" value="0.03621" units="cm"/>
      <inkml:brushProperty name="color" value="#F2395B"/>
    </inkml:brush>
  </inkml:definitions>
  <inkml:trace contextRef="#ctx0" brushRef="#br0">98684 52964 607,'9'-8'8,"3"0"15,4 1 16,2-1 15,0 2 5,1 4-9,-2 4-7,-1 4-8,0 3-7,-1 1-8,1 3-7,-1 2-7,-1 2-9,-4 5-9,-5 3-9,-2 5-10,-6 1-7,-4 2-5,-6 1-5,-3 0-5,-6 1 1,-1 1 5,-4-1 5,-3 0 6,-2-2 6,-1-3 7,0-5 7,-2-3 6,1-4 6,0 1 5,1-2 6,1-1 6,3-2 6,6-1 10,4-2 9,5-2 8,7-3 7,11-4 2,12-4 3,10-4 2,6-3-5,4 0-14,2-1-12,4-1-14,0-1-10,-2 0-9,-2 0-8,-2 1-7,-3 0-3,-3 0 3,-5 2 4,-3 1 3</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8"/>
    </inkml:context>
    <inkml:brush xml:id="br0">
      <inkml:brushProperty name="width" value="0.04381" units="cm"/>
      <inkml:brushProperty name="height" value="0.04381" units="cm"/>
      <inkml:brushProperty name="color" value="#F2395B"/>
    </inkml:brush>
  </inkml:definitions>
  <inkml:trace contextRef="#ctx0" brushRef="#br0">99428 53787 502,'-21'-6'48,"5"6"2,5 4 2,4 6 1,4 5-2,0 7-9,2 7-7,1 7-7,0 5-5,0 4 0,0 4-1,0 3-1,-1 4-2,-1 2-5,0 2-4,-1 1-3,-1 2-8,2 0-8,0-1-9,2 1-8,0-4-8,0-7-4,0-6-5,0-7-5</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9"/>
    </inkml:context>
    <inkml:brush xml:id="br0">
      <inkml:brushProperty name="width" value="0.05001" units="cm"/>
      <inkml:brushProperty name="height" value="0.05001" units="cm"/>
      <inkml:brushProperty name="color" value="#F2395B"/>
    </inkml:brush>
  </inkml:definitions>
  <inkml:trace contextRef="#ctx0" brushRef="#br0">98872 54179 439,'-36'-11'36,"5"8"-2,7 9 0,5 10-1,2 5-2,-1 2-6,-3 4-5,-1 3-6,-1 1-2,1-1-4,1-1-1,1-1-3,2-3 0,2-3-1,4-5 1,3-3-1,6-7-2,10-10-6,9-10-6,11-9-6,8-10-5,6-9-3,8-8-2,6-9-3,2-5-1,-2 1 2,-4-1 1,-3 0 2,-3 4 4,-6 5 6,-4 6 6,-5 6 6,-5 6 4,-3 5 2,-4 7 2,-5 5 2,-2 5 3,-2 3 6,-2 3 7,-2 2 5,-2 4 10,2 4 12,-2 4 13,1 4 13,1 2-2,0 3-16,1 2-17,2 1-16,0 1-11,-1-1-7,1 0-7,0-2-6,-1-1-5,-2-1-7,-2-1-4,-2 0-5,-2-1-3,0 1 1,-2 1 0,0 1 2,-3 1 1,-4 0 2,-3-1 3,-5 1 2,-2-2 2,1-1 3,-1-2 1,1-2 2,1-2 2,2-1 2,4 0 3,3-2 2,4-3 0,6-6 1,6-5 1,6-7-1,2-1 2,1 5 1,0 3 2,-1 4 1,-1 4 3,-2 4 3,-4 4 3,-3 4 3,-3 2 0,-4 3-2,-4 2-2,-3 1-2,-4 3-2,-2-1-1,-1 2-1,-3 2 0,0-2-2,1-2-2,1-1-1,1-2-1,1-3-2,2-3 2,2-3-1,3-2 1,3-5-2,8-4-3,6-5-3,7-6-4,5-1-1,1 1 4,2 1 1,3 1 4,-1 1 1,-3 2 1,-3 2 1,-3 2 0,-2 2 2,-3 0 1,-1 2 2,-2 1 1,-3 1 1,-2 5 1,-4 4 1,-2 4 1,-4 2 0,-2 3-1,-3 2 0,-3 1-1,-3 0-1,-2-1 0,-1-3-1,-2-1 0,-1-1-1,2 0-1,3-1-3,1 1 0,2-2-2,1-1 0,1-2-1,1-2 0,2-2-3,8-1-3,4 0-4,8-2-4,4-2-2,5-6 1,4-4 0,7-5 0,0-2 0,0 0 0,-1 2 0,-1 1 0,-2 1 2,-3 2 4,-3 3 5,-3 1 4,-2 1 5,-3 0 6,-1 0 5,-2 0 6,-4 3 11,-4 6 17,-6 6 15,-4 5 17,-4 4-1,-1 0-15,-3-1-17,-1 1-16,-3 1-10,-2 5-4,-1 3-6,-2 4-3,-3 4-5,-3 5-5,-3 2-3,-2 5-4,-3 2-5,-1 0-7,0 0-6,-2 0-7,2-3-4,2-4-2,3-6-2,4-4-2,3-6 1,7-7 1,5-7 2,6-6 1</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09"/>
    </inkml:context>
    <inkml:brush xml:id="br0">
      <inkml:brushProperty name="width" value="0.03829" units="cm"/>
      <inkml:brushProperty name="height" value="0.03829" units="cm"/>
      <inkml:brushProperty name="color" value="#F2395B"/>
    </inkml:brush>
  </inkml:definitions>
  <inkml:trace contextRef="#ctx0" brushRef="#br0">99850 56250 574,'16'1'58,"-1"2"-5,1 2-3,0 2-4,-1 1-3,3 3-3,0 2-2,1 1-2,0 4-7,1 3-8,-1 5-11,1 3-8,-2 0-20,-3-6-26,-3-4-27,-2-4-27</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1"/>
    </inkml:context>
    <inkml:brush xml:id="br0">
      <inkml:brushProperty name="width" value="0.04509" units="cm"/>
      <inkml:brushProperty name="height" value="0.04509" units="cm"/>
      <inkml:brushProperty name="color" value="#F2395B"/>
    </inkml:brush>
  </inkml:definitions>
  <inkml:trace contextRef="#ctx0" brushRef="#br0">86785 58803 487,'-8'-21'4,"0"7"5,0 5 8,0 6 6,0 3 2,-1 0-3,-2 0-1,0 0-3,-1 1-2,1 4-2,-1 2-2,0 4-2,0 1 0,1 1 0,-1 1 1,0 1 1,1 1-1,1 2-2,0 0-1,2 1-2,1 1-1,1 3-2,0 1 0,2 3-2,0-1 0,2-2 0,0-1 1,2-2 0,1-3 0,4-1-3,2-3-1,3-1-2,4-3-2,4-4-2,3-4-4,5-4-1,2-6-4,0-6 0,2-7-3,1-7-1,0-4 0,1-2 0,-1-3 1,0 0 0,-1-1 2,-3 3 1,-3 3 2,-3 4 1,-4 2 2,-3 2 4,-4 4 3,-4 3 3,-3 3 5,-1 1 5,0 2 5,-1 2 5,-2 4 6,-1 5 9,0 4 7,-1 5 9,-1 5-1,2 4-10,0 3-10,2 5-9,-1 2-7,0 2-3,-2 2-3,0 3-3,-2 0-5,-2 2-3,-1 1-5,-3 0-4,0-1-4,2-5-4,2-5-3,3-5-5,0-7-4,0-9-4,0-8-4,0-9-5,1-7 2,2-2 9,2-3 8,2-2 8,2-2 7,2 3 3,1 1 6,3 3 3,1 1 6,0 2 6,-1 3 7,1 1 5,0 2 4,0 2 1,-1 2 0,1 3 1,0 0-1,0 2-2,-1 0-2,1 2-2,0 0-4,0 0-6,-1 0-6,1 0-6,-1 0-5,-1 2-6,0 0-5,-2 2-5,0-2-6,0-4-5,0-4-4,-1-4-6,1-4 2,-2-3 8,-1-5 10,0-3 9,-2-3 5,0 1 2,-2 0 1,0-1 2,-1 2 3,0 1 3,0 3 2,0 1 3,0 3 3,0 1 4,0 2 2,0 3 4,0 2 8,0 6 12,0 4 14,0 6 13,0 4 1,0 5-11,0 5-12,0 5-10,-1 4-9,0 5-3,-2 3-5,0 4-4,-2 5-2,0 4-1,-1 5 1,-2 6 0,1 2-5,1 3-10,0 1-9,2 3-10,-1-3-9,0-5-7,-1-7-8,-2-5-8,2-7-1,1-7 2,2-9 5,2-7 4</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5"/>
    </inkml:context>
    <inkml:brush xml:id="br0">
      <inkml:brushProperty name="width" value="0.04691" units="cm"/>
      <inkml:brushProperty name="height" value="0.04691" units="cm"/>
      <inkml:brushProperty name="color" value="#F2395B"/>
    </inkml:brush>
  </inkml:definitions>
  <inkml:trace contextRef="#ctx0" brushRef="#br0">73600 17800 469,'0'81'190,"0"-10"-46,0-9-46,0-10-47,0-3-27,2 4-8,0 3-9,1 5-7,0 10-10,0 15-9,-2 15-10,0 17-9,-2 0-6,0-12-3,-2-12-4,0-13-2,0-14 2,1-15 8,0-14 8,2-15 8,0-7 5,0 1 3,0 1 2,0 1 3,0 0 1,0-3-2,0-1-3,0-2-1</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1"/>
    </inkml:context>
    <inkml:brush xml:id="br0">
      <inkml:brushProperty name="width" value="0.03174" units="cm"/>
      <inkml:brushProperty name="height" value="0.03174" units="cm"/>
      <inkml:brushProperty name="color" value="#F2395B"/>
    </inkml:brush>
  </inkml:definitions>
  <inkml:trace contextRef="#ctx0" brushRef="#br0">89031 59741 693,'7'-4'44,"-2"8"-9,-2 8-10,-2 7-8,-2 5-8,0 1-5,-2 1-6,0 1-4,-1-2-4,0-3-2,0-5 0,0-3-2,2-4 0,2-2 2,4-4 1,2-2 2,3-3 4,4 0 6,2-2 6,3 0 5,0-1 4,-3 2 2,-2 0 1,-4 2 1,-2 2 0,-1 4-2,0 4 0,-2 3-2,-2 4 0,-6 3 0,-4 3-1,-5 3 0,-3 1-1,1-3-1,-1-1-2,0-3-2,1-2-3,1-3-7,1-2-7,0-4-5,3-4-12,3-6-17,2-6-17,4-6-16</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2"/>
    </inkml:context>
    <inkml:brush xml:id="br0">
      <inkml:brushProperty name="width" value="0.04267" units="cm"/>
      <inkml:brushProperty name="height" value="0.04267" units="cm"/>
      <inkml:brushProperty name="color" value="#F2395B"/>
    </inkml:brush>
  </inkml:definitions>
  <inkml:trace contextRef="#ctx0" brushRef="#br0">90297 59466 515,'6'7'43,"-2"1"-2,-4 0-2,-2 0-2,-2 2-2,0 3-3,0 5-2,0 4-2,0 1-3,0 2-2,0 1-2,0 1-2,0 1-2,1-1 0,-1 0 0,0 1-1,0-3-2,2-3-2,0-5-2,2-3-3,4-5-6,8-4-7,7-6-9,9-4-9,2-7-5,0-7-2,-1-9-3,-1-7-3,-2-4 1,-5 2 3,-3 0 3,-5 1 3,-3 4 6,-2 4 6,-4 4 7,-2 7 7,-4 2 7,-2 2 5,-4 2 6,-2 3 7,2 1 3,6 2 4,8 2 4,6 2 2,3 1-2,-1 2-10,0 0-10,-2 2-10,-1 1-5,-1 5 0,0 4 0,-2 4-1,-1 0 0,0-1 1,-2-2-1,0-3 1,-2 1-1,-1 2 2,0 1 0,-1 3 1,-3 1 0,-2 3-1,-4 1-2,-2 3-1,-1-2-2,0-3-3,2-5-3,1-3-3,3-6-3,6-6-3,6-7-1,6-8-3,3-2 1,1-1 2,1 0 3,1 1 3,0-1 1,1 2 1,0 1 1,-1 1 0,0 1-2,-3 2-3,-1 2-5,-2 3-4,-2-1-1,-1 0 1,0-2 3,-2 0 1,-1 0 1,0 0 1,-2 2 0,0 1 1</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2"/>
    </inkml:context>
    <inkml:brush xml:id="br0">
      <inkml:brushProperty name="width" value="0.04668" units="cm"/>
      <inkml:brushProperty name="height" value="0.04668" units="cm"/>
      <inkml:brushProperty name="color" value="#F2395B"/>
    </inkml:brush>
  </inkml:definitions>
  <inkml:trace contextRef="#ctx0" brushRef="#br0">92329 58911 471,'0'-13'59,"0"8"4,0 7 5,0 6 5,-1 6-4,0 7-13,-2 5-11,0 7-14,-1 7-7,0 10-6,0 9-4,1 11-6,-1 6-7,0 4-14,0 4-13,0 4-12,0-7-14,1-16-12,-1-16-12,0-17-13</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3"/>
    </inkml:context>
    <inkml:brush xml:id="br0">
      <inkml:brushProperty name="width" value="0.0407" units="cm"/>
      <inkml:brushProperty name="height" value="0.0407" units="cm"/>
      <inkml:brushProperty name="color" value="#F2395B"/>
    </inkml:brush>
  </inkml:definitions>
  <inkml:trace contextRef="#ctx0" brushRef="#br0">93933 57881 540,'-4'-13'119,"6"3"-24,8 4-22,6 4-24,2 3-13,-1 2-5,-2 2-5,-2 2-6,-3 1-9,-3 3-17,-3 2-15,-2 2-15,-4 1-6,-2 3 4,-3 1 4,-3 3 5,-3 0 0,-2-1-2,-2-1-1,-1-1-3,-2-2 2,1-3 8,-1-3 6,1-2 7,0-2 7,4-1 4,3 1 4,3 0 6,4-2 5,6-4 3,6-4 4,5-4 5,6-3-2,5-3-8,5-4-7,5-2-7,1-1-5,-1 1-1,-3 1-2,-1 1 0,-5 1-2,-4 4 1,-4 3-2,-6 3 1,-4 2 1,-2 4 4,-4 2 3,-2 4 5,-5 2 3,-4 3 3,-5 3 5,-5 3 4,-2 2 2,-1 0 0,1-1 2,-1 1 0,1-2-1,3-1-2,1-3-2,3-1-3,7-3-8,14-4-13,13-4-14,15-4-12,4-3-6,-4 0 3,-4-1 3,-3-2 3,-4 1 3,-3 1 3,-3 0 4,-3 2 3,-5 2 3,-10 6 2,-8 4 2,-9 5 3,-6 3 2,-1 2 4,-3 0 3,-1 1 3,-2 0 1,0 1-2,-2-1-1,-1 1-2,1-1 0,2-3 2,1-1 1,3-2 1,2-2 2,5-1 1,3-1 1,5 0 2,4-3-2,6-2-2,6-4-3,6-2-2,6-4-3,7-2 0,6-3-2,8-3 0,4-2-3,1 2-4,0 1-4,2 1-4,-3 1-3,-6 2-4,-5 2-2,-7 3-4,-6 1-1,-8 6 3,-8 2 2,-8 5 2,-6 1 3,-2-2 6,-3-3 5,-3-1 5,0-1 5,1-2 4,3 0 5,1-2 3,3 2 9,2 2 11,4 3 12,3 4 12,1 1-1,2 3-10,0 2-11,2 1-11,-1 3-6,-2 3-3,-2 3-2,-2 3-2,-2 2-6,-3 1-11,-4 1-10,-1 0-11,-4-1-6,0-3-2,-1-5-3,-1-3-3,1-4 0,3-3 4,3-3 3,3-2 3</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4"/>
    </inkml:context>
    <inkml:brush xml:id="br0">
      <inkml:brushProperty name="width" value="0.04069" units="cm"/>
      <inkml:brushProperty name="height" value="0.04069" units="cm"/>
      <inkml:brushProperty name="color" value="#F2395B"/>
    </inkml:brush>
  </inkml:definitions>
  <inkml:trace contextRef="#ctx0" brushRef="#br0">95934 57500 540,'28'0'61,"-6"2"-9,-5 0-9,-6 2-10,-4 1-2,-2 5 1,-3 4 3,0 4 2,-4 2-8,0 1-21,-3 1-19,-2 1-20,-3 1-10,-6 1 2,-4 1 0,-4 1 2,-3-3 0,3-4-3,1-4-1,3-6-2,1-3 3,2-2 9,3-3 9,1 0 9,3-4 5,5 0 4,2-3 2,6-2 4,4-4 2,9-6 2,8-5 2,7-6 1,2-1 3,-4 5 3,-3 5 4,-5 5 3,-2 3 1,-3 2 2,-1 2 1,-2 2 1,-4 4-1,-7 6-1,-4 6-1,-7 6-1,-6 4-3,-4 2 0,-4 4-2,-6 3-2,-2 0-1,1-1 1,1-3-1,2-1 1,0-3-1,3-3-2,1-3-1,3-3-1,8-5-5,16-6-6,15-7-7,17-8-7,5-1-4,-2 1 1,-4 2-1,-2 3 0,-4 1 1,-5 2 3,-5 2 2,-5 2 3,-5 2 1,-4 2 0,-6 2 0,-4 2 0,-5 2 3,-6 5 8,-4 4 8,-4 3 8,-4 1 5,1-1 2,-1-3 1,1-1 3,2-2-1,3-2-3,4-3-2,5-1-4,5-2-4,8-4-6,8-3-6,8-2-5,4-3-4,2 0 0,3-1 0,1-1 0,3-1-3,3 0-5,3 0-5,2 0-6,-1 1-1,-7 1 2,-7 0 3,-7 2 2,-9 4 4,-10 8 4,-11 7 4,-11 9 4,-7 2 2,-1 0 0,-2-1-1,-2 0 1,-1-2-1,0 2 1,0 1 0,0 1 2,1 0-1,1-3 0,3-2 0,2-1 0,3-3 2,3-3 6,5-3 6,3-2 6,8-5 2,10-2 1,12-6-1,10-2 1,7-4-3,4 0-5,4-1-5,4-1-5,3-1-4,2 0-4,2 0-3,2 1-4,-1 0-4,-4 0-7,-4 2-5,-4 1-7,-4 1-4,-6 2-2,-3 2-3,-6 2-2</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4"/>
    </inkml:context>
    <inkml:brush xml:id="br0">
      <inkml:brushProperty name="width" value="0.03705" units="cm"/>
      <inkml:brushProperty name="height" value="0.03705" units="cm"/>
      <inkml:brushProperty name="color" value="#F2395B"/>
    </inkml:brush>
  </inkml:definitions>
  <inkml:trace contextRef="#ctx0" brushRef="#br0">96893 59481 593,'-28'-13'19,"5"3"10,7 4 12,5 4 11,5 5 2,1 6-7,2 5-5,2 7-8,1 4-5,0 5-6,0 3-5,0 4-5,0 5-8,0 6-9,0 6-12,0 5-9,0-2-13,0-12-14,0-12-15,0-11-14</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5"/>
    </inkml:context>
    <inkml:brush xml:id="br0">
      <inkml:brushProperty name="width" value="0.05111" units="cm"/>
      <inkml:brushProperty name="height" value="0.05111" units="cm"/>
      <inkml:brushProperty name="color" value="#F2395B"/>
    </inkml:brush>
  </inkml:definitions>
  <inkml:trace contextRef="#ctx0" brushRef="#br0">100666 57645 430,'7'-7'7,"-1"0"15,-1 2 15,0 1 14,-1 2 4,1 5-7,2 6-9,0 4-7,1 5-3,1 5 0,2 5 0,0 5 1,-1 2-1,-1 0-2,-2 0-1,-2 1-2,-2-1-4,0 2-4,-2 0-5,0 2-4,-2 1-6,0 2-4,-2 2-7,0 2-5,-3 1-6,-2 0-5,-3 0-6,-3 0-5,-1-3-4,1-6-2,1-6-1,1-5-1,1-6 1,0-5 6,2-5 6,1-4 5</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5"/>
    </inkml:context>
    <inkml:brush xml:id="br0">
      <inkml:brushProperty name="width" value="0.04753" units="cm"/>
      <inkml:brushProperty name="height" value="0.04753" units="cm"/>
      <inkml:brushProperty name="color" value="#F2395B"/>
    </inkml:brush>
  </inkml:definitions>
  <inkml:trace contextRef="#ctx0" brushRef="#br0">100150 59428 462,'1'-14'87,"2"5"-18,2 3-19,2 4-18,1 3-8,1 4 2,2 2 2,0 3 1,0 4 1,-1 6-3,0 3-3,-2 6-3,-1 4-2,0 1-4,-2 2-3,0 2-3,-2-1-2,-1-3 0,0-5 1,-2-4 1,1-3-4,0-3-8,2-3-8,0-2-7,3-6-4,2-8 1,3-8 1,3-8 0,5-7 1,7-7-1,7-6 0,7-8-1,4-3 1,4-2 0,2 0 1,4-1 1,-4 4 1,-10 11 4,-10 11 2,-9 11 3,-6 5-5,-1 1-15,-1-1-14,0 0-14</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5:15"/>
    </inkml:context>
    <inkml:brush xml:id="br0">
      <inkml:brushProperty name="width" value="0.05" units="cm"/>
      <inkml:brushProperty name="height" value="0.05" units="cm"/>
      <inkml:brushProperty name="color" value="#F2395B"/>
    </inkml:brush>
  </inkml:definitions>
  <inkml:trace contextRef="#ctx0" brushRef="#br0">103750 58600 333,'49'20'167,"16"14"-1,15 14 1,17 16 0</inkml:trace>
</inkml:ink>
</file>

<file path=ppt/ink/ink145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24T02:01:12.033"/>
    </inkml:context>
    <inkml:brush xml:id="br0">
      <inkml:brushProperty name="width" value="0.05292" units="cm"/>
      <inkml:brushProperty name="height" value="0.05292" units="cm"/>
      <inkml:brushProperty name="color" value="#FF0000"/>
    </inkml:brush>
  </inkml:definitions>
  <inkml:trace contextRef="#ctx0" brushRef="#br0">1364 4174 0,'0'0'0,"0"0"16,0 0-16,18 18 0,-9-9 0,1 2 15,2 1-15,2 4 0,2 1 16,8 8-16,3 3 0,0 6 16,2 3-16,5 12 0,0 3 15,-2-2-15,-2-1 0,4 9 16,-2-1-16,6 6 0,-1-5 16,-3-8-16,-5-7 0,1-5 15,1-2-15,4-3 0,2-2 16,1-13-16,-3-8 0,6-8 0,4-7 15,3-7-15,1-4 0,0-8 16,1-6-16,6-8 0,-1-6 16,6-11-16,1-8 0,35-45 15,-2 0-15,2-8 0,2-5 16,-2 10-16,-1 4 0,13-2 16,10-2-16,-9 13 0,-9 10 15,-1 0-15,-2 0 0,-8 9 16,-5 6-16,-3 3 0,1 0 15,-8 11-15,-8 8 0,6-4 16,2-3-16,-1 2 0,0 3 0,-1 2 16,6 4-16,-5 1 0,-3 2 15,1 2-15,3 0 0,-5 6 16,0 4-16,-3 4 0,-4 3 16,-9 3-16,-10 3 0,-5 4 15,-4 3-15,-11 8 0,-7 3 0,-3 5 16,-3 1-16,-5 3 0,-6 2 15,-10 6-15,-6 3 0,3-6 16,5-3-16,4-4 0</inkml:trace>
  <inkml:trace contextRef="#ctx0" brushRef="#br0" timeOffset="203.1082">6154 3105 0,'0'0'16,"4"15"-16,-2 6 0,0-7 0,-1-2 15,0-2-15</inkml:trace>
  <inkml:trace contextRef="#ctx0" brushRef="#br0" timeOffset="162823.5606">31533 16437 0,'0'0'0,"0"0"15,0 0-15,0 0 0,0 0 16,0 0-16,0 0 0,0 0 15,28 4-15,-28-4 0,0 0 16,30 7-16,-30-7 0,26 7 16,-9-3-16,1 1 0,2 0 0,2 2 15,1 1-15,1 0 0,1-2 16,10 2-16,0 1 0,0-1 16,0 2-16,-5-2 0,-5-1 15,-4-1-15</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5"/>
    </inkml:context>
    <inkml:brush xml:id="br0">
      <inkml:brushProperty name="width" value="0.04404" units="cm"/>
      <inkml:brushProperty name="height" value="0.04404" units="cm"/>
      <inkml:brushProperty name="color" value="#F2395B"/>
    </inkml:brush>
  </inkml:definitions>
  <inkml:trace contextRef="#ctx0" brushRef="#br0">73500 17644 499,'7'-28'3,"-1"7"6,0 7 5,-2 6 7,4 4 6,6 1 6,7-1 6,7 0 7,3 0-1,2 2-5,1 0-7,1 2-6,-2 2-4,-4 4-2,-3 4-3,-5 3-1,-3 3-2,-3 1-1,-2 2-2,-4 0-1,-4 2-1,-6 2-2,-6 4-1,-6 3-2,-6 3-3,-7 2-4,-7 4-4,-6 3-5,-3-1-2,4-1-2,2-1 0,3-3-2,5-4 1,5-6 3,7-5 4,5-6 2,3-4-10,1-1-23,-1-1-23,0 0-22</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7:01"/>
    </inkml:context>
    <inkml:brush xml:id="br0">
      <inkml:brushProperty name="width" value="0.04731" units="cm"/>
      <inkml:brushProperty name="height" value="0.04731" units="cm"/>
      <inkml:brushProperty name="color" value="#F2395B"/>
    </inkml:brush>
  </inkml:definitions>
  <inkml:trace contextRef="#ctx0" brushRef="#br0">43971 19728 465,'8'-11'0,"1"-4"0,2-5 0,0-5 0,1-1 1,0 3 2,-1 3 3,1 3 3,-1 2 0,-3 3 1,-1 1-1,-2 2 0,0 0 0,0-3 3,1-4 2,2-2 2,-2 0 1,-1 1-1,-2 2 0,-1 3 0,-4 0 3,-1 0 7,-2 0 8,-1 1 6,-4 0 0,-4 4-6,-3 2-8,-5 4-8,-2 1-3,-1 0-3,-1 0-2,-1 0-2,-1 1-2,-1 4 0,0 2 0,-2 4 0,-1 1-1,1 1-2,0 1-2,-1 2 0,1 0-2,0 3 1,-1 1 0,1 3-1,0 1 1,1 3 0,1 1 1,2 2 0,0 2 0,1 1 0,1 1 0,1 1 0,1 2 0,4 4 1,3 4 0,3 4 1,2 2 0,2 2 0,3 0 0,1 1 1,1 0-1,2-2 0,0-2-1,2-2 1,2-3 0,4-2-1,4-3 0,3-3-1,4-4 0,1-4 0,3-3-1,2-5 1,2-3-2,6-3-1,5-2 0,5-4-2,2-2-1,2-2 0,0-3-2,2 0-1,0-5-1,2-4 0,1-6-1,0-3 0,0-5 1,0-2 0,-2-1 0,0-2 2,-2-3 0,-2-1 0,-2-3 0,-2-1-1,-2-3 1,-3-2 0,-4-4 1,-2-2 1,-3-3 0,-3 0 0,-3-2 1,-2 0-1,-4 0 1,-3 2 1,-3 2 0,-2 2 1,-4-1 0,-4-2 0,-4-4 1,-4-2 0,-5-2 1,-5 0-1,-7 1 0,-5-1 0,-3 3 1,0 6 0,-1 6 2,1 6 1,-1 5-1,-1 6-2,0 7-3,-2 5-2,-2 9-5,-6 12-8,-5 11-7,-4 13-7,2 3-7,8-4-5,10-4-6,8-3-5</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7:04"/>
    </inkml:context>
    <inkml:brush xml:id="br0">
      <inkml:brushProperty name="width" value="0.04879" units="cm"/>
      <inkml:brushProperty name="height" value="0.04879" units="cm"/>
      <inkml:brushProperty name="color" value="#F2395B"/>
    </inkml:brush>
  </inkml:definitions>
  <inkml:trace contextRef="#ctx0" brushRef="#br0">50143 13241 450,'-28'-28'-5,"5"7"3,7 7 3,5 6 4,2 3 2,-2-2 3,-2-1 3,-1-3 2,-1 0 2,2 2 1,3 3-1,1 1 2,1 1-1,0 2-1,1 0 0,-1 2-2,3 0 5,8 2 12,6 0 10,7 2 12,3-1 0,-1-1-11,-1 0-10,0-1-11,-2-1-6,1 2-2,0 0-3,-1 1-1,2 1-3,1 0-1,3 0-3,2 0-3,0-1 0,1 0-1,-1-2 0,1 0 0,0-1 0,4 2 1,3 0 1,3 2 0,2-1 1,1-1-2,0 0 1,2-1-2,1-1-1,2 1 1,2 2-2,2 0 1,0 0-2,-2 0 1,-2-1-1,-1-2-1,-3 0 0,0 0 0,-1 0 0,-1 0 0,-2 0 1,-2 0-1,-2 0 1,-1 0 1,-3 0-2,-1 0 0,-3 0-1,-1 0-1,-3 0 0,-1 0 1,-2 0 3,-2 0 1</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17:07"/>
    </inkml:context>
    <inkml:brush xml:id="br0">
      <inkml:brushProperty name="width" value="0.04537" units="cm"/>
      <inkml:brushProperty name="height" value="0.04537" units="cm"/>
      <inkml:brushProperty name="color" value="#F2395B"/>
    </inkml:brush>
  </inkml:definitions>
  <inkml:trace contextRef="#ctx0" brushRef="#br0">21530 18631 484,'-15'0'1,"2"-2"1,3-1 2,1 0 1,3-1 10,4 1 17,4-1 18,4 0 18,3 0 2,3 2-12,4 0-13,2 2-12,1 0-8,1 0-3,-1 0-4,1 0-3,-1 0-3,-1 0-3,-1 0-1,0 0-2,0 0-2,3 0 0,3 0 0,3 0-1,3 0-1,4 2-2,4 0-3,5 2-2,1-1-1,2-1-2,0 0 0,2-1 0,-1-1-1,-2 0 2,-2 0 0,-1 0 2,-3 0-2,0 0-3,-2 0-2,0 0-4,-2 0 0,-3 0-1,-3 0 1,-3 0 0,-3 0 0,-1 0-3,-3 0-1,-1 0-2,-2 0-3,-1 1-5,0 2-5,-2 0-6,-2 2-1,-2 0 3,-4 1 3,-2 2 2</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14"/>
    </inkml:context>
    <inkml:brush xml:id="br0">
      <inkml:brushProperty name="width" value="0.05" units="cm"/>
      <inkml:brushProperty name="height" value="0.05" units="cm"/>
      <inkml:brushProperty name="color" value="#00BFF3"/>
    </inkml:brush>
  </inkml:definitions>
  <inkml:trace contextRef="#ctx0" brushRef="#br0">68900 13325 333,'49'20'167,"16"14"-1,16 15 1,16 15 0</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16"/>
    </inkml:context>
    <inkml:brush xml:id="br0">
      <inkml:brushProperty name="width" value="0.05067" units="cm"/>
      <inkml:brushProperty name="height" value="0.05067" units="cm"/>
      <inkml:brushProperty name="color" value="#00BFF3"/>
    </inkml:brush>
  </inkml:definitions>
  <inkml:trace contextRef="#ctx0" brushRef="#br0">63930 25928 434,'-15'-1'8,"4"0"16,3-2 16,3 0 15,1 1 5,2 4-7,0 4-8,2 4-7,0 2-6,0 3-3,0 2-3,0 2-3,0-1-2,0-1-4,0-3-2,0-1-3,0-1-2,0 2-2,0 0-2,0 1-1,0 2-1,0 1 1,0 3 0,0 1 1,0 1-1,0-3 0,0-1-2,0-2-1,0 0-1,0 3 0,0 3 0,0 3-1,0-1 0,0-1 0,0-4 0,0-3 0,0-1 0,0-1 0,0 1 0,0 0 0,0-1 0,0 1 0,0 0 0,0-1 0,0 2 0,0 3-1,0 3-1,0 3-1,0 1-1,0-3 1,0-1 0,0-3 0,0 0 2,0 1-1,0 1 1,0 2 0,0-2 1,0 0-2,0-1 0,0 0-2,0-1 1,0 1-1,0 1 0,0 1 1,0-1-1,0-1 2,0-3 0,0-1 0,0-2 1,2-1-1,0-1 1,2 0 0,-1-1 0,-1 1-1,0 1 0,-2 2 0,0-1-1,0 1 2,0 0 0,0-1 1,0 1 1,0 0-1,0-1 1,0 1 0,0 0 0,0-1-1,0 1 0,0 0 0,0-1-1,0 1 1,0 0-1,0-1 1,0 1-1,0 0 1,0-1 0,0 1 0,0 0 1,0-1-1,0 1 1,0 0 0,0 0-1,0 3 1,0 1 0,0 3 0,0 0-1,0 1 1,0-1-1,0 1 1,0-1-1,0 1 1,0-1 0,0 1 1,0-1 0,0-1 1,0-1-1,0-1 1,0 0-1,0 1 1,0 1-2,0 1 0,0 0 0,0-1 0,0-1-1,0-1 0,0 0 0,0 0 0,0-1 0,0 1 0,0-1 1,-2-1-1,0-1 1,-1-1-1,-1 0 0,2 1 0,0 2 1,2 0-1,0-1 0,0 1 0,0-2-1,0-1 0,0 0-1,0 0 1,0-1 0,0 1 1,0 0-1,0-1-1,0 1 1,0-1-2,0 1 0,0 0-1,0-1-1,0 1-1,0-4-7,0-6-15,0-8-14,0-6-14,-1-5-8,0 0-1,-2-1-1,0-1 0</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4"/>
    </inkml:context>
    <inkml:brush xml:id="br0">
      <inkml:brushProperty name="width" value="0.03509" units="cm"/>
      <inkml:brushProperty name="height" value="0.03509" units="cm"/>
      <inkml:brushProperty name="color" value="#00BFF3"/>
    </inkml:brush>
  </inkml:definitions>
  <inkml:trace contextRef="#ctx0" brushRef="#br0">89009 21610 626,'-25'-14'34,"11"4"7,12 4 7,12 4 7,9 1-1,7-2-11,7-2-10,7-1-11,-1-2-6,-8 2-4,-7 1-3,-9 0-3,-2 1-6,0 0-6,1 0-8,1 1-7,0-1-2,-1 2 2,-1 0 3,0 2 2,-2 0-2,-1 0-5,0 0-8,-2 0-5,-1-2-4,0 0-1,-2-3-1,0-2-2</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4"/>
    </inkml:context>
    <inkml:brush xml:id="br0">
      <inkml:brushProperty name="width" value="0.03634" units="cm"/>
      <inkml:brushProperty name="height" value="0.03634" units="cm"/>
      <inkml:brushProperty name="color" value="#00BFF3"/>
    </inkml:brush>
  </inkml:definitions>
  <inkml:trace contextRef="#ctx0" brushRef="#br0">89478 20989 605,'-21'-5'17,"5"6"17,5 6 15,4 6 17,4 4 2,1 3-14,0 3-14,2 3-14,0 3-9,0 4-5,0 4-4,0 5-5,0 1-2,0 2-4,0 0-1,0 2-2,-1-3-1,-1-4-2,0-6 0,-1-4-1,-1-3 0,2-3 1,0-1 0,2-3 2,1-5 1,4-8 3,2-10 2,3-8 3,3-8 1,2-5-1,1-6 1,3-6-2,0-4-6,-1-1-14,-1 0-14,-1-2-14,-1 3-3,-2 8 7,-3 6 8,-1 7 8,-1 3 3,0 1-2,0-1-2,0 0-2</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5"/>
    </inkml:context>
    <inkml:brush xml:id="br0">
      <inkml:brushProperty name="width" value="0.03415" units="cm"/>
      <inkml:brushProperty name="height" value="0.03415" units="cm"/>
      <inkml:brushProperty name="color" value="#00BFF3"/>
    </inkml:brush>
  </inkml:definitions>
  <inkml:trace contextRef="#ctx0" brushRef="#br0">90883 19913 644,'-6'-21'53,"4"8"2,4 7 1,4 7 0,2 2-5,0 1-12,-1 0-12,1 0-13,0 2-9,0 2-9,0 3-7,0 3-7,-1 2-7,-1 1-5,0 1-5,-2 1-5,-1 0-3,-4-1 2,-2-1-1,-3 0 1,-2-3 3,2-3 5,0-3 5,2-2 6</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5"/>
    </inkml:context>
    <inkml:brush xml:id="br0">
      <inkml:brushProperty name="width" value="0.03063" units="cm"/>
      <inkml:brushProperty name="height" value="0.03063" units="cm"/>
      <inkml:brushProperty name="color" value="#00BFF3"/>
    </inkml:brush>
  </inkml:definitions>
  <inkml:trace contextRef="#ctx0" brushRef="#br0">90028 20763 718,'-11'6'6,"8"-3"11,10-2 13,8-3 11,5-3 2,1-1-9,1 0-8,1-1-9,0-1-6,-1 0-2,-1 1-4,-1-1-3,-2 1-3,-3 2-2,-2 2-3,-4 2-2,-2 2-2,0 2-2,-2 2-2,0 2-1,-3 1 1,-1 3 8,-2 2 7,-1 2 6,-3 1 4,-2 1 1,-2 1-1,-2 1 2,-1 0-2,1-3 0,-1-1-2,0-2-1,1-2-3,1 1-5,0 0-6,2 0-4,3-3-9,8-5-12,6-4-12,8-5-12,3-4-2,1-2 8,1-2 9,1-1 8,-1-2 7,-1 2 6,-3 1 5,-1 1 6,-3 1 4,-1 2 2,-2 2 3,-2 3 2,-4 0 8,-4 2 14,-6 0 15,-4 2 14,-4 2 1,-3 4-9,-3 3-10,-3 5-11,-3 3-8,-1 1-7,-3 3-7,-1 1-7,-1 2-4,1-1-2,1 1 0,2-1-2,-1 0 1,1-1 2,-1-1 4,1 0 2,1-3 1,5-1 0,3-3 0,5-1-1,6-4 6,11-4 10,12-6 11,10-4 10,5-3 1,2-2-6,1 0-7,1-1-6,-1 0-6,-2 2-3,-1 2-2,-3 3-4,-2-1-4,-3 2-8,-3-1-8,-3 0-8,-1 0-6,0 2-4,-1 0-4,1 2-6,-2-1 1,-3 0 5,-2-2 6,-4 0 4</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6"/>
    </inkml:context>
    <inkml:brush xml:id="br0">
      <inkml:brushProperty name="width" value="0.03029" units="cm"/>
      <inkml:brushProperty name="height" value="0.03029" units="cm"/>
      <inkml:brushProperty name="color" value="#00BFF3"/>
    </inkml:brush>
  </inkml:definitions>
  <inkml:trace contextRef="#ctx0" brushRef="#br0">90300 22475 726,'10'-8'-8,"3"0"10,5 1 10,4-1 10,1 1 6,2 2-1,1 2 0,1 2 0,0 2-1,-1 0-2,-1 2-2,-1 0-2,-3 3-2,-5 4-5,-5 3-4,-4 5-4,-4 1-6,-2 1-4,-2-1-6,-2 1-5,-3 0-1,-2-1 3,-3 1 4,-3-1 3,-2-1 3,0-3 2,1-2 1,-1-4 2,1-2 1,1-2 0,1-3 1,0 0 0,1-4 1,-1-2 1,-1-4 2,-1-2 0,0-3 0,4-3-2,3-3-3,2-3-3,5-3-4,6-1-7,6-3-7,6-1-7,2 0-2,-1 3 4,-1 4 3,-1 2 4,-1 3-3,-3 2-6,-1 4-9,-2 3-6</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6"/>
    </inkml:context>
    <inkml:brush xml:id="br0">
      <inkml:brushProperty name="width" value="0.04935" units="cm"/>
      <inkml:brushProperty name="height" value="0.04935" units="cm"/>
      <inkml:brushProperty name="color" value="#F2395B"/>
    </inkml:brush>
  </inkml:definitions>
  <inkml:trace contextRef="#ctx0" brushRef="#br0">78050 13266 445,'29'-7'126,"-5"2"-25,-5 2-25,-5 2-23,0 1-15,5 0-4,5 0-4,5 0-3,0 1-5,-5 2-3,-5 2-5,-5 2-3,-1 1-8,0 3-12,1 2-12,1 2-12,-2 2-11,-6 6-7,-6 5-9,-6 5-7,-3 0-2,0-6 7,0-3 6,1-6 6</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6"/>
    </inkml:context>
    <inkml:brush xml:id="br0">
      <inkml:brushProperty name="width" value="0.03096" units="cm"/>
      <inkml:brushProperty name="height" value="0.03096" units="cm"/>
      <inkml:brushProperty name="color" value="#00BFF3"/>
    </inkml:brush>
  </inkml:definitions>
  <inkml:trace contextRef="#ctx0" brushRef="#br0">91850 21491 710,'8'-22'33,"0"6"-3,-1 5-5,1 5-4,2 1 0,6-2 2,4-2 3,5-1 3,2-2-1,1 2-6,-1 1-6,0 1-4,-1 1-9,-5 2-7,-3 2-10,-4 2-8,-3 1-4,-1 0 0,-1 0 1,0 0 1</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6"/>
    </inkml:context>
    <inkml:brush xml:id="br0">
      <inkml:brushProperty name="width" value="0.04337" units="cm"/>
      <inkml:brushProperty name="height" value="0.04337" units="cm"/>
      <inkml:brushProperty name="color" value="#00BFF3"/>
    </inkml:brush>
  </inkml:definitions>
  <inkml:trace contextRef="#ctx0" brushRef="#br0">92313 20739 507,'-15'-5'9,"4"6"19,3 6 19,2 6 19,3 3 3,1 3-12,0 1-11,2 3-11,-1 3-8,-1 6-3,0 7-4,-1 5-3,-1 3-3,2 0-3,0 0-4,2 0-2,0-3-2,0-4 0,0-6-1,0-4 1,0-3-5,0-1-5,0-1-8,0-1-6,1-6-8,4-12-8,2-12-7,3-12-9,4-13-1,4-14 4,3-15 5,5-15 4,-1-2 5,-1 13 4,-4 11 4,-3 12 4,-2 8 4,-1 3 2,-1 5 3,0 3 3</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6"/>
    </inkml:context>
    <inkml:brush xml:id="br0">
      <inkml:brushProperty name="width" value="0.03658" units="cm"/>
      <inkml:brushProperty name="height" value="0.03658" units="cm"/>
      <inkml:brushProperty name="color" value="#00BFF3"/>
    </inkml:brush>
  </inkml:definitions>
  <inkml:trace contextRef="#ctx0" brushRef="#br0">93350 20045 601,'8'-17'0,"2"-2"0,0-1 0,1-3 0,0 1 0,-3 3 0,-1 3 0,-2 3 0,-1 1 2,0 0 6,0 0 4,0 1 5,0 2 10,2 6 15,0 6 15,1 6 16,1 3-2,-2 3-21,-1 2-20,0 2-21,-1-1-13,0 1-10,0-2-9,0-1-8,-1-2-8,1-1-8,0-2-8,0-2-7,1-2 1,0-2 9,1-3 11,2 0 8</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7"/>
    </inkml:context>
    <inkml:brush xml:id="br0">
      <inkml:brushProperty name="width" value="0.04044" units="cm"/>
      <inkml:brushProperty name="height" value="0.04044" units="cm"/>
      <inkml:brushProperty name="color" value="#00BFF3"/>
    </inkml:brush>
  </inkml:definitions>
  <inkml:trace contextRef="#ctx0" brushRef="#br0">93731 19500 544,'-18'25'105,"-2"3"-24,-3 3-26,-2 3-25,-4 1-18,-1 0-10,-3 0-9,-1 1-9,-1-3-5,2-2 1,0-3 1,1-3 1,3-4 0,5-3 0,5-4-1,5-4 0,5-4-1,6-2-2,6-4-1,6-2-2,2-2 5,-1 0 12,0 0 10,-2 0 12,-1 2 8,-2 6 4,-3 4 5,0 5 5,-4 3 0,0-2-7,-3-1-6,-2-1-7,-1 0-4,0 0-4,1-1-3,-1 1-3,2-2-7,6-2-11,4-4-9,6-2-10,3-4-3,5-4 5,3-4 5,5-4 6,2-1 2,2-1 1,3 0 1,1 1 0,-1 0 3,-5 4 7,-5 3 5,-5 3 7,-6 2 4,-8 6 7,-8 2 5,-8 5 5,-4 2 2,-1 0-3,-2-1-3,1 1-3,-3 1-3,0 0-2,-1 1-3,-1 1-3,1 0-2,3-3-2,3-1-3,3-2-2,3-2-2,6-2-4,4-2-4,6-2-4,2-2 1,0 0 1,0-2 3,-1 0 3,2-1 1,2 0 4,2 0 2,1 0 3,0 3 0,-6 4 0,-5 5-1,-4 6-1,-5 2-4,-4 1-4,-4 1-6,-3 1-6,-2 0 0,1-3 2,0-1 2,2-2 3,1-2 1,1-3 0,1-1 1,1-2 0,1-1 11,2 0 23,2 0 24,2 0 22,2 0 5,0 2-14,2 0-12,0 2-14,1 0-9,-2 1-2,0 1-4,-1 2-3,-2-1-2,2 1 0,-1 0 1,0 0 0,0-1-2,0 1-1,0 0-3,0 0-2,0 0-3,0 1-3,0 1-2,1 2-4,1-5-11,5-7-19,6-8-20,4-7-18,4-7-4,1-2 15,3-3 14,1-3 14,1 1 10,-3 3 8,-1 5 6,-2 3 8,-3 3 7,-1 2 5,-2 2 7,-2 3 5,-2 2 7,-1 4 7,0 3 8,-2 5 7,-2 3-1,-2 2-10,-3 1-11,-4 3-10,0 1-7,-1 1-4,0 1-4,0 1-5,0-1-3,-2-3-3,0-3-3,-1-2-4,0-3-2,2-1-1,2 0-2,3-2-1,0-3-3,2-6-4,0-6-4,2-6-5,0-1 2,2 1 5,0 2 6,2 2 5,0 1 1,1 1-3,2-1-4,0 0-3</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8"/>
    </inkml:context>
    <inkml:brush xml:id="br0">
      <inkml:brushProperty name="width" value="0.05" units="cm"/>
      <inkml:brushProperty name="height" value="0.05" units="cm"/>
      <inkml:brushProperty name="color" value="#00BFF3"/>
    </inkml:brush>
  </inkml:definitions>
  <inkml:trace contextRef="#ctx0" brushRef="#br0">94925 22700 333,'49'20'167,"16"14"-1,16 15 1,16 15 0</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9"/>
    </inkml:context>
    <inkml:brush xml:id="br0">
      <inkml:brushProperty name="width" value="0.03675" units="cm"/>
      <inkml:brushProperty name="height" value="0.03675" units="cm"/>
      <inkml:brushProperty name="color" value="#00BFF3"/>
    </inkml:brush>
  </inkml:definitions>
  <inkml:trace contextRef="#ctx0" brushRef="#br0">95950 21100 598,'25'0'89,"3"2"-21,3 0-20,3 2-21,0 0-12,-2 2-4,-2 0-5,-1 1-5,-3 1-1,-1 0 0,-3 0 0,-1 0 0,-3 0 1,-3 1 0,-3 2 0,-2 0 1,-5 2 2,-2 3 5,-6 3 3,-2 3 5,-5 2 0,-2 1-1,-3 1-2,-3 1-2,-2-1-2,1-1-2,-1-3-3,1-1-2,-1-2-2,0-1 0,1-1 1,-1 0-1,1-3-2,3-1-3,1-3-3,3-1-3,2-6-10,6-11-16,4-12-17,6-9-15,2-6-3,3 1 12,2 1 13,2 2 12,-1 1 7,-1 5 3,-2 3 4,-2 5 2</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9"/>
    </inkml:context>
    <inkml:brush xml:id="br0">
      <inkml:brushProperty name="width" value="0.03448" units="cm"/>
      <inkml:brushProperty name="height" value="0.03448" units="cm"/>
      <inkml:brushProperty name="color" value="#00BFF3"/>
    </inkml:brush>
  </inkml:definitions>
  <inkml:trace contextRef="#ctx0" brushRef="#br0">96388 20766 638,'12'-12'18,"-8"8"17,-8 8 16,-8 8 17,-5 5 0,-1 3-16,-3 3-16,-1 3-16,-3 3-11,-1 2-4,-3 4-6,-1 3-4,-1 1-7,1-2-7,2 0-8,0-1-8,3-4-2,7-5 0,5-7 0,6-5 2,5-6-1,4-4-1,4-6-1,4-4-2</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9"/>
    </inkml:context>
    <inkml:brush xml:id="br0">
      <inkml:brushProperty name="width" value="0.03222" units="cm"/>
      <inkml:brushProperty name="height" value="0.03222" units="cm"/>
      <inkml:brushProperty name="color" value="#00BFF3"/>
    </inkml:brush>
  </inkml:definitions>
  <inkml:trace contextRef="#ctx0" brushRef="#br0">97343 21350 682,'12'9'23,"-5"1"2,-6 3 3,-6 2 2,-3 0 0,-2 1-1,0 0 0,-1-1-2,0 0-3,2-2-2,3-3-5,1-1-2,1-1-5,0 0-3,0 0-5,0-1-5,3 1-4,6-2-5,6-1-5,6 0-4,2-2-5,1 0-2,-1-2-2,1 0-4,-1-1 3,-1 0 6,-1 0 6,-1 0 7,-1 0 5,-3 0 1,-1 0 2,-2 0 1,-2-2-3,0 0-10,-2-3-9,0-2-9</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9"/>
    </inkml:context>
    <inkml:brush xml:id="br0">
      <inkml:brushProperty name="width" value="0.03077" units="cm"/>
      <inkml:brushProperty name="height" value="0.03077" units="cm"/>
      <inkml:brushProperty name="color" value="#00BFF3"/>
    </inkml:brush>
  </inkml:definitions>
  <inkml:trace contextRef="#ctx0" brushRef="#br0">98750 20228 714,'8'-8'1,"2"0"-1,0 1 0,1-1 0,2 0 5,1 2 10,3 1 8,2 0 10,0 1 5,-1 1 1,-1-1 1,-1 0 1,0 0-8,-1 2-16,1 0-16,0 2-18,-2 1-10,-3 4-5,-3 2-6,-2 3-6,-3 1-1,-2 0 2,-2-2 3,-2-1 1,-1-1 5,0 0 6,0-2 6,0 0 7</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39"/>
    </inkml:context>
    <inkml:brush xml:id="br0">
      <inkml:brushProperty name="width" value="0.0441" units="cm"/>
      <inkml:brushProperty name="height" value="0.0441" units="cm"/>
      <inkml:brushProperty name="color" value="#00BFF3"/>
    </inkml:brush>
  </inkml:definitions>
  <inkml:trace contextRef="#ctx0" brushRef="#br0">97866 20550 498,'-30'0'2,"5"2"1,3 0 4,5 2 1,1 0 5,2 2 4,1 0 6,1 1 4,1 1 3,4 0 0,3 0-1,2 0-1,2 1 1,0 3 1,0 3 0,0 4 2,0 1-2,0 2-2,0 3-3,0 2-2,0 3-4,0 6-3,0 6-5,0 6-3,-2 5-5,-6 6-3,-4 4-4,-5 5-4,-3 1-6,1-3-6,-1-3-7,1-2-6,-2-4-2,-2 1 3,-1-2 3,-2 0 4,-1-4-2,1-2-7,1-6-8,1-2-6,3-7-1,5-8 6,4-7 6,6-8 6</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37"/>
    </inkml:context>
    <inkml:brush xml:id="br0">
      <inkml:brushProperty name="width" value="0.05731" units="cm"/>
      <inkml:brushProperty name="height" value="0.05731" units="cm"/>
      <inkml:brushProperty name="color" value="#F2395B"/>
    </inkml:brush>
  </inkml:definitions>
  <inkml:trace contextRef="#ctx0" brushRef="#br0">77075 14605 383,'-16'7'3,"1"-2"4,-1-3 4,0 0 6,6-4 5,13-2 8,10-4 7,13-2 8,7-3-1,6-1-9,5-3-10,4-1-10,2-1-7,-2 2-4,-2 2-5,-2 3-5,-3 1-3,-3 0-4,-5 2-4,-4 1-2,-7 2-2,-11 4 3,-10 4 1,-11 4 2,-6 2 5,0 1 9,1 2 8,-1 0 8,1 1 5,2 3 1,3 2 1,1 2 1,1 1 0,0 2-3,1 3-2,-1 1-2,1 3 1,2 1 1,2 2 3,2 3 3,1 0 0,0 0-4,0 0-2,0 1-4,0-3-1,0-2-1,0-3-1,0-3-1,-1-3-2,0-1-7,-2-3-5,0-1-6,-1-5-12,-2-8-16,0-8-18,-1-8-17,-1-7-2,2-7 12,1-7 12,0-6 13,2-3 8,0 1 5,2 3 4,0 2 5,1 4 3,0 5 1,0 7 1,0 5 0,-1 5 8,-4 5 13,-2 3 13,-3 4 13,-3 3 5,-2 3-3,-1 3-4,-3 4-4,-2 2-3,-3 5-3,-3 3-4,-3 5-3,1-1-4,5-2-2,5-3-4,5-3-3,10-5-4,14-6-4,15-8-4,15-6-4,9-7-4,5-6-4,6-5-4,4-6-3,0-3-1,-3 3 2,-4 2 2,-4 1 3,-5 4 3,-6 3 4,-6 4 5,-5 5 5,-10 4 9,-13 10 12,-13 6 15,-12 9 12,-7 4 3,-3 3-8,-1 1-9,-2 2-8,-6 5-13,-7 9-20,-8 6-18,-7 9-20,-3 1-5,4-6 10,4-7 8,4-4 10,2-4 6,0 0 6,0 0 5,0 0 4,3-2 3,6-6-1,6-4 0,5-4-1,13-8 9,18-7 18,20-8 18,17-8 18,13-7 3,4-7-13,5-7-14,5-6-14,2-5-9,-1-1-7,-1-1-6,-1 0-7,-1 1-2,-3 4 0,-1 3 1,-2 5 0,-5 4 2,-6 3 5,-8 5 3,-6 3 3,-6 3 5,-5 2 3,-5 2 3,-5 3 5,-5 2 3,-6 6 5,-6 4 5,-6 5 4,-4 5 0,-1 5-6,-3 5-7,-1 5-7,-4 3-4,-3 0-3,-5 2-3,-3 1-4,-3-1-2,-3 0-4,-1-2-3,-2 0-4,-2-1-4,-2-1-6,-2-2-7,-2 0-6,0-3-4,2-3-2,2-5-2,2-3-1,4-5-2,4-6 1,5-6 1,5-6 0,4-5 2,1-6 6,2-4 3,3-5 6,1-3 4,2 0 4,3-2 5,1-1 4,2 2 6,2 5 5,2 5 6,2 5 7,5 4 14,8 4 23,7 4 24,9 4 24,9 6 3,12 6-16,11 7-16,13 7-17,8 4-16,6 2-18,6 2-17,6 3-16,4 1-10,0 4-3,1 2-1,2 4-2,-10-4-11,-18-8-19,-19-10-20,-18-7-20</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0"/>
    </inkml:context>
    <inkml:brush xml:id="br0">
      <inkml:brushProperty name="width" value="0.02948" units="cm"/>
      <inkml:brushProperty name="height" value="0.02948" units="cm"/>
      <inkml:brushProperty name="color" value="#00BFF3"/>
    </inkml:brush>
  </inkml:definitions>
  <inkml:trace contextRef="#ctx0" brushRef="#br0">98550 21460 746,'30'-16'4,"-1"2"7,-3 1 8,-1 1 7,-2 1 4,1 0 0,-1 2-1,1 1-1,-2 1-2,0 2-6,-1 2-4,0 2-6,-3 1-6,-1 0-6,-3 0-8,-1 0-6,-3 1-7,-2 2-5,-4 2-5,-2 2-5,-3 1-2,0-1-1,-2 1 0,0 0 1</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0"/>
    </inkml:context>
    <inkml:brush xml:id="br0">
      <inkml:brushProperty name="width" value="0.04483" units="cm"/>
      <inkml:brushProperty name="height" value="0.04483" units="cm"/>
      <inkml:brushProperty name="color" value="#00BFF3"/>
    </inkml:brush>
  </inkml:definitions>
  <inkml:trace contextRef="#ctx0" brushRef="#br0">99091 20878 490,'-8'-10'20,"-2"12"17,0 12 16,-1 11 16,-1 8 3,0 1-13,0 2-13,1 2-13,0 1-8,0-2-3,2 0-4,1-1-3,1-2-2,2 0-3,2-1-2,2-1-2,2-3-2,2-2-6,2-3-4,2-3-4,1-3-4,3-3-3,2-2-3,2-4-4,1-2-3,1-2-1,1-3-3,1 0-2,1-3-2,1-1-4,1 0-2,2-1-3,-3-2 2,-3-2 6,-5-2 7,-3-1 6,-2-2 4,0 2 1,0 1-1,0 0 1</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0"/>
    </inkml:context>
    <inkml:brush xml:id="br0">
      <inkml:brushProperty name="width" value="0.03183" units="cm"/>
      <inkml:brushProperty name="height" value="0.03183" units="cm"/>
      <inkml:brushProperty name="color" value="#00BFF3"/>
    </inkml:brush>
  </inkml:definitions>
  <inkml:trace contextRef="#ctx0" brushRef="#br0">99495 21900 691,'-13'0'10,"4"2"21,6 0 21,5 2 20,2 1-1,3 3-23,2 4-24,2 2-24,1 2-10,1-1 1,1 1 1,2 0 1,-2-2-10,-3-1-19,-3-2-20,-2-2-20</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0"/>
    </inkml:context>
    <inkml:brush xml:id="br0">
      <inkml:brushProperty name="width" value="0.03516" units="cm"/>
      <inkml:brushProperty name="height" value="0.03516" units="cm"/>
      <inkml:brushProperty name="color" value="#00BFF3"/>
    </inkml:brush>
  </inkml:definitions>
  <inkml:trace contextRef="#ctx0" brushRef="#br0">100250 20628 625,'38'-15'143,"-4"4"-37,-2 3-35,-3 3-36,-1 1-21,1 0-9,1 0-6,1 0-9,-1 1-6,-1 0-8,-3 2-7,-1 1-6,-3 0-2,-3 0 4,-3 0 3,-3 0 5,-2-2-1,-2-1-5,-2-1-4,-2-3-5</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1"/>
    </inkml:context>
    <inkml:brush xml:id="br0">
      <inkml:brushProperty name="width" value="0.04072" units="cm"/>
      <inkml:brushProperty name="height" value="0.04072" units="cm"/>
      <inkml:brushProperty name="color" value="#00BFF3"/>
    </inkml:brush>
  </inkml:definitions>
  <inkml:trace contextRef="#ctx0" brushRef="#br0">100955 19845 540,'-23'-21'2,"3"3"4,1 5 4,3 3 5,1 4 6,4 4 10,3 4 10,3 4 9,1 5 1,2 7-8,0 7-9,2 7-9,0 5-3,0 4 0,0 4 0,0 4 0,-1 4-3,0 2-5,-2 3-7,0 3-5,-1 3-6,0 2-9,0 1-7,0 3-8,0-4-6,0-9-3,0-9-3,1-8-3,-1-7 1,2-3 5,0-5 6,2-3 4,-1-4 2,0-3-4,-2-3-3,0-2-4</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1"/>
    </inkml:context>
    <inkml:brush xml:id="br0">
      <inkml:brushProperty name="width" value="0.03384" units="cm"/>
      <inkml:brushProperty name="height" value="0.03384" units="cm"/>
      <inkml:brushProperty name="color" value="#00BFF3"/>
    </inkml:brush>
  </inkml:definitions>
  <inkml:trace contextRef="#ctx0" brushRef="#br0">100443 20911 650,'-23'1'49,"3"2"-3,1 2-4,3 2-2,-1 2-5,0 1-7,-1 3-6,-1 2-8,-1 1-3,1 1-2,-1 1-1,1 1-1,0 1 0,2 0 1,3-1 1,1 1 1,5-3-5,6-3-15,7-4-12,8-4-15,5-6-3,7-8 5,5-8 4,7-7 6,1-6 2,0 1-1,-2-2 0,0-1 0,-2 1-1,-3 1 0,-3 3 1,-3 2 0,-4 1 2,-3 4 2,-4 3 2,-4 3 3</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1"/>
    </inkml:context>
    <inkml:brush xml:id="br0">
      <inkml:brushProperty name="width" value="0.03426" units="cm"/>
      <inkml:brushProperty name="height" value="0.03426" units="cm"/>
      <inkml:brushProperty name="color" value="#00BFF3"/>
    </inkml:brush>
  </inkml:definitions>
  <inkml:trace contextRef="#ctx0" brushRef="#br0">101789 19910 642,'-5'-15'6,"6"2"13,6 2 12,6 3 12,3 0 5,3 2-5,1 1-4,3 0-5,0 1-4,-1 0-6,-2 0-5,1 1-4,-2-2-8,1 2-10,-1-1-10,1 0-9,-2 0-6,-3 2 0,-3 0 0,-2 2-1</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1"/>
    </inkml:context>
    <inkml:brush xml:id="br0">
      <inkml:brushProperty name="width" value="0.03353" units="cm"/>
      <inkml:brushProperty name="height" value="0.03353" units="cm"/>
      <inkml:brushProperty name="color" value="#00BFF3"/>
    </inkml:brush>
  </inkml:definitions>
  <inkml:trace contextRef="#ctx0" brushRef="#br0">102144 19150 656,'-14'8'32,"4"0"7,4-1 5,4 1 5,2 3-1,-2 7-7,0 7-9,-1 7-8,-2 3-6,0 1-7,-2-1-6,0 0-5,0-1-3,0-3 2,2-3 0,1-3 2,0-3-7,2-3-15,0-3-13,2-3-15,1-3-4,2-2 8,2-4 7,2-2 8,0-4 3,1 0-3,0-3-1,0-2-2</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2"/>
    </inkml:context>
    <inkml:brush xml:id="br0">
      <inkml:brushProperty name="width" value="0.03257" units="cm"/>
      <inkml:brushProperty name="height" value="0.03257" units="cm"/>
      <inkml:brushProperty name="color" value="#00BFF3"/>
    </inkml:brush>
  </inkml:definitions>
  <inkml:trace contextRef="#ctx0" brushRef="#br0">101786 19790 675,'5'-19'8,"-6"10"17,-6 10 15,-6 10 17,-4 6 1,-3 3-13,-3 3-14,-3 3-14,-2 1-6,1-1-1,0-1 0,-1-1 0,3-2-8,3-3-15,4-3-16,5-3-15,4-2-9,6-3 1,6-1-1,6-2 0,3-2 6,-1 0 12,1-1 12,0-2 12,-1 0 9,-3 2 5,-1 1 6,-2 0 5,-1 2 2,0 2 0,0 1-1,0 3-1,-2 1-1,-4 0 0,-4-1-1,-4 1 0,-1-1-2,1 0 0,0-2-2,2-1-1,3 0-3,4-2-8,6-1-6,4 0-7,4-2-2,1-2 3,3-2 3,2-2 2,0-1 3,-1 0 4,-1 0 4,-1 0 3,-4 2 4,-6 2 5,-8 3 5,-6 4 4,-6 1 1,-3 2-6,-5 0-6,-3 1-5,-4 1-4,1 0-3,-2-1-4,-1 1-4,1 0 0,1 0 3,3-1 1,1 1 2,3-1 4,3-3 5,3-1 5,3-2 6,5-1 3,8 0 5,8 0 3,8 0 3,5-1 0,5-2-6,3-2-5,4-2-6,2-1-4,-1 0-4,-1 0-4,-1 0-3,-2 0-4,-2-2-4,-2 0-3,-1-1-3,-2 0-5,-3 2-4,-1 2-4,-2 2-4,-4 0-3,-3-2-2,-4-2-3,-4-1-3</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2"/>
    </inkml:context>
    <inkml:brush xml:id="br0">
      <inkml:brushProperty name="width" value="0.03763" units="cm"/>
      <inkml:brushProperty name="height" value="0.03763" units="cm"/>
      <inkml:brushProperty name="color" value="#00BFF3"/>
    </inkml:brush>
  </inkml:definitions>
  <inkml:trace contextRef="#ctx0" brushRef="#br0">101681 21100 584,'-8'7'3,"0"-2"6,0-3 5,0 0 7,1-1 4,1 1 4,0 3 4,2 2 4,-1 2 1,0 2-2,-1 1-2,-2 3-1,-1 2-5,-3 1-6,-4 3-6,-2 1-7,-2 2-3,-1 1 1,-1 1 0,-1 1 1,0 0-7,1-1-18,1-1-17,1-1-16</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2"/>
    </inkml:context>
    <inkml:brush xml:id="br0">
      <inkml:brushProperty name="width" value="0.04287" units="cm"/>
      <inkml:brushProperty name="height" value="0.04287" units="cm"/>
      <inkml:brushProperty name="color" value="#F2395B"/>
    </inkml:brush>
  </inkml:definitions>
  <inkml:trace contextRef="#ctx0" brushRef="#br0">10684 8650 513,'-16'16'151,"2"1"-37,1 1-37,1 1-39,1 0-19,2-2-4,2-3-4,3-1-3,-3 2-1,-4 5 0,-5 6 0,-5 7 0,-4 4 0,-3 2 0,-3 4-2,-3 2-1,1 0-2,4-6-2,3-4-3,5-5-4,1-3-2,2-1-4,1-1-2,1-1-4,3-5-9,4-9-16,6-8-17,5-10-16,4-6-1,7-7 13,5-5 13,7-6 14,0-1 9,-5 7 7,-5 5 5,-4 7 7</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2"/>
    </inkml:context>
    <inkml:brush xml:id="br0">
      <inkml:brushProperty name="width" value="0.03278" units="cm"/>
      <inkml:brushProperty name="height" value="0.03278" units="cm"/>
      <inkml:brushProperty name="color" value="#00BFF3"/>
    </inkml:brush>
  </inkml:definitions>
  <inkml:trace contextRef="#ctx0" brushRef="#br0">102050 21900 671,'7'8'31,"-1"2"1,0 0 1,-2 1 2,1 0-3,0-1-2,1 0-5,2-2-3,1 1-3,1 2 0,3 2-2,2 1 0,0 1-5,-1-3-8,-1-1-6,0-2-9,-2-2-6,-1 0-8,-1-2-5,0 0-8</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2"/>
    </inkml:context>
    <inkml:brush xml:id="br0">
      <inkml:brushProperty name="width" value="0.03266" units="cm"/>
      <inkml:brushProperty name="height" value="0.03266" units="cm"/>
      <inkml:brushProperty name="color" value="#00BFF3"/>
    </inkml:brush>
  </inkml:definitions>
  <inkml:trace contextRef="#ctx0" brushRef="#br0">103650 18766 673,'29'-7'65,"-3"2"-10,-5 2-10,-3 2-10,-2 1-6,-1 0-2,1 0-1,0 0-2,-2 2-7,-3 6-13,-3 4-15,-2 5-12,-4 4-10,-4 1-3,-4 2-5,-4 3-4,-3 1-1,-3 1 3,-3 1 3,-3 1 3,-1-3 3,2-4 7,3-5 6,1-4 5</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3"/>
    </inkml:context>
    <inkml:brush xml:id="br0">
      <inkml:brushProperty name="width" value="0.02755" units="cm"/>
      <inkml:brushProperty name="height" value="0.02755" units="cm"/>
      <inkml:brushProperty name="color" value="#00BFF3"/>
    </inkml:brush>
  </inkml:definitions>
  <inkml:trace contextRef="#ctx0" brushRef="#br0">103041 20094 798,'-4'5'-40,"8"-2"31,8-6 33,7-2 31,5-3 9,1 0-15,1 0-16,1 1-14,1-1-12,-1 0-10,1 0-9,-1 0-9,-2 0-5,-5 1 1,-5-1 0,-4 0-1</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3"/>
    </inkml:context>
    <inkml:brush xml:id="br0">
      <inkml:brushProperty name="width" value="0.03516" units="cm"/>
      <inkml:brushProperty name="height" value="0.03516" units="cm"/>
      <inkml:brushProperty name="color" value="#00BFF3"/>
    </inkml:brush>
  </inkml:definitions>
  <inkml:trace contextRef="#ctx0" brushRef="#br0">103334 19650 625,'-8'14'2,"2"-1"5,1-2 4,0-2 4,2 0 5,0 1 7,2 3 6,1 2 7,0 1 1,0-1-5,0 1-2,0 0-5,0-1-4,0 1-4,0 0-4,0-1-5,-1 0-8,-1-1-10,0-1-11,-1 0-12,2-4-10,7-6-13,8-6-11,6-6-13,3-4 3,-1-2 16,-1-1 17,-1-3 15,-1 1 11,-1 1 2,-1 2 4,0 3 3,-3 1 5,-1 2 4,-2 2 5,-2 2 6,-3 3 8,-1 2 12,-2 4 13,-2 2 12,-2 2 1,-2 2-13,-2 0-12,-1 1-12,-2 0-7,2 0 0,1-2-2,0 0-1,5-4-10,10-5-20,8-4-20,9-5-21,3-2-4,-1 2 9,-3 2 11,-1 2 10,-3 1 8,-3 1 7,-3-2 7,-3 2 6,-2 0 9,-2 2 11,-3 2 11,-1 2 10,-2 1 2,-4 3-5,-2 2-5,-3 2-6,-5 1-6,-4 1-6,-5 1-5,-5 2-6,-4-1-5,-3 1-2,-2 0-3,-4-1-3,-1 1-1,2 0-1,0-1 1,1 1 0,2-2 2,3-1 2,3-2 5,4-2 2,6-2 5,14-2 5,12-3 4,13 0 6,7-3 1,1-1-3,1 0-4,1-1-2,0-1-5,-2 0-9,0 0-9,-1 0-8,-2 0-6,-5 0-6,-3 0-5,-4 1-4,-4-2 0,-1 2 8,-2-1 8,-2 0 7</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3"/>
    </inkml:context>
    <inkml:brush xml:id="br0">
      <inkml:brushProperty name="width" value="0.03348" units="cm"/>
      <inkml:brushProperty name="height" value="0.03348" units="cm"/>
      <inkml:brushProperty name="color" value="#00BFF3"/>
    </inkml:brush>
  </inkml:definitions>
  <inkml:trace contextRef="#ctx0" brushRef="#br0">103752 20500 657,'-21'0'3,"5"2"9,5 0 6,4 2 9,3 0 3,1 2 1,-2 0 0,2 1 2,-1 2-2,0 2-2,0 2-3,0 1-2,1 2-5,2 0-4,2-1-6,2 1-4,3-2-9,6-1-8,4-2-10,5-2-9,3-2-3,4-2 6,3-3 5,3 0 5,-2-3-3,-6-1-11,-5 0-11,-6-1-11</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6"/>
    </inkml:context>
    <inkml:brush xml:id="br0">
      <inkml:brushProperty name="width" value="0.04435" units="cm"/>
      <inkml:brushProperty name="height" value="0.04435" units="cm"/>
      <inkml:brushProperty name="color" value="#00BFF3"/>
    </inkml:brush>
  </inkml:definitions>
  <inkml:trace contextRef="#ctx0" brushRef="#br0">97742 34300 496,'0'18'147,"2"3"-38,1 4-38,0 5-38,-1 1-22,-2 1-5,-4-1-5,-2 0-6,-2 0-3,0 1-1,1-1-1,-1 0-1,0-1 0,2-1 1,1-3 0,0-1 1,1-4 1,0-3-1,0-5 1,1-3 0,1-7 0,5-11-3,6-12-1,4-9-2,3-6 1,-1 3 2,1 2 2,0 2 3,1-2-1,3-1-6,3-4-4,3-3-6,0 2 1,-3 6 5,-3 5 6,-3 7 5,-2 3 6,-2 2 4,-3 3 5,-1 1 5,-2 3 8,-2 6 12,-2 4 12,-2 6 11,-1 2 1,2 1-11,0 1-10,2 2-12,-1 0-5,-1 1-2,0 1-2,-1 1-2,-1 1-2,0 1-6,0 1-4,0 1-4,0 1-7,0-1-7,0 1-9,0-1-7,0-1-6,0-1-2,0-3-2,0-1-3</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6"/>
    </inkml:context>
    <inkml:brush xml:id="br0">
      <inkml:brushProperty name="width" value="0.03476" units="cm"/>
      <inkml:brushProperty name="height" value="0.03476" units="cm"/>
      <inkml:brushProperty name="color" value="#00BFF3"/>
    </inkml:brush>
  </inkml:definitions>
  <inkml:trace contextRef="#ctx0" brushRef="#br0">99599 34600 632,'0'44'153,"0"-8"-41,0-6-42,0-7-41,0-2-26,0 3-11,0 3-11,0 3-12,-1-1-4,-1-3 6,0-5 4,-1-3 5,-1-4-3,0-1-12,0-2-11,0-2-12</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6"/>
    </inkml:context>
    <inkml:brush xml:id="br0">
      <inkml:brushProperty name="width" value="0.03863" units="cm"/>
      <inkml:brushProperty name="height" value="0.03863" units="cm"/>
      <inkml:brushProperty name="color" value="#00BFF3"/>
    </inkml:brush>
  </inkml:definitions>
  <inkml:trace contextRef="#ctx0" brushRef="#br0">96165 36628 569,'-22'0'2,"3"0"6,3 0 5,3 0 4,3 0 8,6 0 8,4 0 9,6 0 10,7-1-1,13 0-8,11-2-10,12 0-8,8-2-5,4 0-3,3-1-1,5-1-2,2-1-4,1 0-3,1 0-4,1 1-5,-2 0-5,-3 2-5,-5 2-5,-3 2-7,-5 1-2,-4 0 0,-6 0 0,-4 0-1,-5 0-1,-6 2-4,-4 0-3,-4 2-3</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7"/>
    </inkml:context>
    <inkml:brush xml:id="br0">
      <inkml:brushProperty name="width" value="0.04923" units="cm"/>
      <inkml:brushProperty name="height" value="0.04923" units="cm"/>
      <inkml:brushProperty name="color" value="#00BFF3"/>
    </inkml:brush>
  </inkml:definitions>
  <inkml:trace contextRef="#ctx0" brushRef="#br0">97345 37250 446,'14'8'151,"-4"2"-37,-5 0-34,-3 1-37,-1 2-19,0 1-4,2 3-4,0 2-4,0 0-3,0-1-3,-2-1-4,0-1-2,-1 0-2,0-1 1,0 1 0,0 0 0,-1-1-2,0 1-3,-2 0-3,0-1-5,-1 0 0,0-1-1,0 0 1,1-2 1,-2-1 0,0-1 2,-2 0 0,0-2 2,0 0 0,0 2 2,2 0 0,1 1 2,2-4-3,5-12-6,6-10-5,4-11-6,4-6-1,3-2 3,3-3 3,3-1 3,1 1 4,-3 2 6,-1 3 6,-3 3 5,-2 5 4,-3 5-1,-2 6 2,-4 7 0,-1 2 2,0 0 5,0 0 4,-1 0 5,1 2 3,-2 4 3,-1 4 1,0 4 3,-2 2-1,0 3-6,-2 2-5,0 1-5,-1 1-3,2-1-1,0 0 0,2-2-1,-1 0-3,-1 1-3,0 1-4,-2 1-3,1 1-4,2-1-5,2 1-5,2 0-4,2-5-12,3-7-18,4-8-18,2-8-18,0-3-2,-3 1 12,-3 0 14,-2 2 13</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7"/>
    </inkml:context>
    <inkml:brush xml:id="br0">
      <inkml:brushProperty name="width" value="0.0372" units="cm"/>
      <inkml:brushProperty name="height" value="0.0372" units="cm"/>
      <inkml:brushProperty name="color" value="#00BFF3"/>
    </inkml:brush>
  </inkml:definitions>
  <inkml:trace contextRef="#ctx0" brushRef="#br0">99200 37650 591,'14'0'40,"-1"0"-2,-2 0-1,-2 0-2,-1 2-1,0 4 2,0 4 0,-1 3 0,0 4-3,-4 1-7,-3 3-8,-2 2-7,-2-1-4,0-1-1,0-3 0,1-1 0,-1-2-2,2-1-5,0 0-2,2-2-5,2-3-3,5-6-6,6-6-4,4-6-6,4-5-5,5-3-7,3-5-8,5-3-6,-3-1-1,-6 5 5,-7 3 5,-6 4 5</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2"/>
    </inkml:context>
    <inkml:brush xml:id="br0">
      <inkml:brushProperty name="width" value="0.03825" units="cm"/>
      <inkml:brushProperty name="height" value="0.03825" units="cm"/>
    </inkml:brush>
  </inkml:definitions>
  <inkml:trace contextRef="#ctx0" brushRef="#br0">44800 7247 575,'17'-8'4,"1"0"10,3 0 9,2 1 8,-2 0 6,-3 2 2,-5 2 1,-3 2 2,-3 3 0,0 4-3,-2 4-1,0 3-3,-7 8-8,-8 9-14,-11 10-14,-9 10-14,-9 9-13,-6 9-12,-7 9-10,-8 9-12,4-5-3,11-18 6,11-17 4,13-17 6</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2"/>
    </inkml:context>
    <inkml:brush xml:id="br0">
      <inkml:brushProperty name="width" value="0.05458" units="cm"/>
      <inkml:brushProperty name="height" value="0.05458" units="cm"/>
      <inkml:brushProperty name="color" value="#F2395B"/>
    </inkml:brush>
  </inkml:definitions>
  <inkml:trace contextRef="#ctx0" brushRef="#br0">10900 8486 403,'21'-30'1,"-3"5"2,-4 3 1,-4 5 3,-3 2 2,-1 2 1,-1 3 2,0 1 2,0 2 0,0 2 3,1 2 0,2 2 2,-1 2 1,-1 2 1,0 2 0,-2 2 2,1 1-1,0 1 0,1 2-3,2 0 0,0 1-2,-1 1-2,1 2-2,0 0-2,0 1-1,0-1 0,0 1 0,-1-1 0,2 1-1,0 2-4,1 0-2,2 1-4,-1 0-1,1-1 0,0-1 0,0-1 1,0-2-1,1-4-1,1-5-3,1-2-1,1-6 0,2-2-1,0-5 2,1-4-1,1-5 1,3-7-2,1-7-2,3-6 0,0-5-2,1-2 1,-1-2 0,1-2-1,-3 0 2,-1 0 1,-4 2 2,-3 0 2,-2 3 1,-1 4 1,-1 4 0,0 4 2,-3 4 4,-3 5 9,-2 5 8,-4 5 8,-1 5 4,-2 6-2,0 6-1,-2 6-2,0 3-2,1 3-2,-1 2-4,0 1-2,0 3-2,2 1-1,0 3-1,2 1 0,0 2-2,0 1-1,0 1-1,0 1-1,0 0-3,0 2-2,0 1-4,0 1-3,-1 0 0,0 0-1,-2 0 1,0 1-1,-1-2 1,0 0-2,0-1-1,0-1-1,0-2-1,1-2 1,-2-1-1,2-3 1,-1-7-11,0-14-21,0-14-23,0-13-21,2-7-3,2 1 16,3 1 18,4 1 15,0 1 14,-1 1 7,0 1 8,-2 2 8,1 1 6,0 4 2,1 5 3,2 3 2,0 1 3,1 0 2,2-1 2,0-1 2,1 0 3,1 2 1,2 2 3,0 2 3,1 2-2,-1 1-3,1 0-5,0 2-3,-1 0-4,1 2-3,0 0-2,-1 1-4,1 1-2,0 0-4,-1 0-3,1 0-3,-2-2-12,-1-4-17,-2-4-18,-2-4-18,-2-1-2,-2-1 16,-3 0 15,0 1 15,-2-1 9,0 2 5,0 1 4,0 0 4</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7"/>
    </inkml:context>
    <inkml:brush xml:id="br0">
      <inkml:brushProperty name="width" value="0.0384" units="cm"/>
      <inkml:brushProperty name="height" value="0.0384" units="cm"/>
      <inkml:brushProperty name="color" value="#00BFF3"/>
    </inkml:brush>
  </inkml:definitions>
  <inkml:trace contextRef="#ctx0" brushRef="#br0">100700 36047 572,'31'-15'119,"-1"4"-20,-2 3-22,1 3-19,-2 1-18,1 2-15,-1 0-15,0 2-16,-2 2-12,-5 4-9,-4 3-11,-6 5-9,-3 0-6,-2-1-4,-3-2-4,0-2-2</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8"/>
    </inkml:context>
    <inkml:brush xml:id="br0">
      <inkml:brushProperty name="width" value="0.03401" units="cm"/>
      <inkml:brushProperty name="height" value="0.03401" units="cm"/>
      <inkml:brushProperty name="color" value="#00BFF3"/>
    </inkml:brush>
  </inkml:definitions>
  <inkml:trace contextRef="#ctx0" brushRef="#br0">100578 36900 646,'-21'0'6,"5"2"10,5 0 11,5 2 11,5 0 7,7 2 3,7 0 4,8 1 3,3 1-10,4-2-23,3-1-24,3 0-22,0-2-11,-2-2 5,-1-2 3,-3-2 3,-3-1-3,-5 0-11,-5 0-11,-4 0-11</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8"/>
    </inkml:context>
    <inkml:brush xml:id="br0">
      <inkml:brushProperty name="width" value="0.04046" units="cm"/>
      <inkml:brushProperty name="height" value="0.04046" units="cm"/>
      <inkml:brushProperty name="color" value="#00BFF3"/>
    </inkml:brush>
  </inkml:definitions>
  <inkml:trace contextRef="#ctx0" brushRef="#br0">102300 36616 543,'33'-1'124,"2"-1"-28,4 0-27,3-1-28,3-1-14,2 2-3,3 0-1,4 2-2,-1 0-4,-2 2-6,-4 0-7,-2 2-7,-1 0-9,0 2-10,2 0-11,0 1-11,-2 0-5,-7 0 0,-8-2 0,-5 0 0</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8"/>
    </inkml:context>
    <inkml:brush xml:id="br0">
      <inkml:brushProperty name="width" value="0.03927" units="cm"/>
      <inkml:brushProperty name="height" value="0.03927" units="cm"/>
      <inkml:brushProperty name="color" value="#00BFF3"/>
    </inkml:brush>
  </inkml:definitions>
  <inkml:trace contextRef="#ctx0" brushRef="#br0">103350 33974 560,'9'-7'3,"1"-1"6,3 0 6,2 0 6,3 0 5,3 2 6,5 1 4,3 1 5,1 1 0,-1 3-6,-3 4-5,-1 2-5,-3 3-4,-3 4-2,-3 2-1,-3 3-1,-3 2-2,-2 1-3,-4 1-2,-2 1-3,-4 1-3,-2-1-2,-4 1-2,-2-1-1,-4 1-5,-5 1-5,-5 1-6,-5 1-4,-1-1-6,1-3-6,3-3-5,1-3-5,3-3-3,3-4-3,3-5-1,3-2-2,2-5 3,2-2 11,2-4 8,3-2 11</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8"/>
    </inkml:context>
    <inkml:brush xml:id="br0">
      <inkml:brushProperty name="width" value="0.04016" units="cm"/>
      <inkml:brushProperty name="height" value="0.04016" units="cm"/>
      <inkml:brushProperty name="color" value="#00BFF3"/>
    </inkml:brush>
  </inkml:definitions>
  <inkml:trace contextRef="#ctx0" brushRef="#br0">103550 34750 547,'7'9'168,"-2"1"-41,-3 3-40,0 2-41,-2 4-27,0 7-14,0 7-12,0 7-15,0 2-10,0 2-7,0-1-7,0 0-7,0-5-4,0-8 1,0-9 1,0-8 0</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8"/>
    </inkml:context>
    <inkml:brush xml:id="br0">
      <inkml:brushProperty name="width" value="0.03458" units="cm"/>
      <inkml:brushProperty name="height" value="0.03458" units="cm"/>
      <inkml:brushProperty name="color" value="#00BFF3"/>
    </inkml:brush>
  </inkml:definitions>
  <inkml:trace contextRef="#ctx0" brushRef="#br0">104814 35300 636,'0'32'173,"0"0"-54,0 2-56,0 1-54,-2 0-35,0 0-13,-3 0-13,-2 1-13,0-5-2,1-6 7,0-7 9,2-6 9</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9"/>
    </inkml:context>
    <inkml:brush xml:id="br0">
      <inkml:brushProperty name="width" value="0.04862" units="cm"/>
      <inkml:brushProperty name="height" value="0.04862" units="cm"/>
      <inkml:brushProperty name="color" value="#00BFF3"/>
    </inkml:brush>
  </inkml:definitions>
  <inkml:trace contextRef="#ctx0" brushRef="#br0">102550 37328 452,'10'-8'44,"4"1"-7,3-1-7,5 0-6,1 0-5,3 0 1,0 0 1,0 1-1,2 0 0,-1 2-1,1 2-2,-1 2-1,-1 2-1,-5 4-2,-3 2-1,-5 3-1,-2 3-2,-2 2-2,-2 1 0,-2 3-2,-3 1 0,-4 1-2,-4 1-2,-4 1-1,-3 1-2,-3-1-5,-3 1-5,-3-1-4,-1-1-3,2-3 0,3-3-1,1-2 1,2-4-1,1-3-1,1-2 1,0-4-1,3-2 0,1-4 1,2-2 1,2-3 1,2-4 1,0-2 1,2-3 0,0-3 1,2 0 2,0 1 3,2 3 3,0 1 4,1 3 3,0 2 7,0 4 6,0 3 5,0 2 10,0 4 16,-1 2 15,1 4 14,0 2 2,-2 5-14,0 4-13,-2 3-14,0 6-9,0 7-6,0 6-7,0 8-5,0 5-3,-2 4 1,0 3 0,-2 5 2,0 1-10,-2-1-19,0-1-19,-1-1-19,-1 0-8,0 2 2,0 0 2,1 1 3,0-7 5,2-13 10,2-13 9,2-14 10,0-9 6,0 1 2,-2-2 3,0 0 2</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49"/>
    </inkml:context>
    <inkml:brush xml:id="br0">
      <inkml:brushProperty name="width" value="0.04778" units="cm"/>
      <inkml:brushProperty name="height" value="0.04778" units="cm"/>
      <inkml:brushProperty name="color" value="#00BFF3"/>
    </inkml:brush>
  </inkml:definitions>
  <inkml:trace contextRef="#ctx0" brushRef="#br0">104350 38666 460,'8'-7'4,"2"2"7,0 2 7,1 2 8,2 1 8,1 0 10,3 0 9,2 0 10,0 1 0,1 4-9,-1 2-10,1 4-9,-1 0-8,-3 1-6,-1 0-6,-2 0-7,-3 1-2,-3 5-2,-2 3 1,-4 5 0,-3 0-7,-4 0-10,-4 0-11,-3-2-10,-5-1-6,-5 3 0,-5 0 2,-5 1 0,0-3 3,5-4 8,5-4 6,5-6 7,6-3 8,6-2 10,8-3 9,6 0 10,9-5 1,9-2-5,11-5-7,9-4-6,7-3-4,5-1 0,5-3-2,6-1-1,-6 0-11,-11 5-23,-13 3-22,-13 4-22</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57"/>
    </inkml:context>
    <inkml:brush xml:id="br0">
      <inkml:brushProperty name="width" value="0.022" units="cm"/>
      <inkml:brushProperty name="height" value="0.022" units="cm"/>
      <inkml:brushProperty name="color" value="#F2395B"/>
    </inkml:brush>
  </inkml:definitions>
  <inkml:trace contextRef="#ctx0" brushRef="#br0">68558 6627 999,'-56'-42'-6,"16"11"-12,14 11-12,15 11-12</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3:59"/>
    </inkml:context>
    <inkml:brush xml:id="br0">
      <inkml:brushProperty name="width" value="0.04229" units="cm"/>
      <inkml:brushProperty name="height" value="0.04229" units="cm"/>
      <inkml:brushProperty name="color" value="#F2395B"/>
    </inkml:brush>
  </inkml:definitions>
  <inkml:trace contextRef="#ctx0" brushRef="#br0">10947 4250 520,'-1'16'133,"0"-1"-30,-2 1-30,0 0-32,-1-1-17,2 1-4,0 0-5,2-1-5,0 1-3,-2 0-1,-1-1-2,0 1 0,0 0-2,0-1 1,2 1 0,1 0 0,0-1 1,0-1-1,0-1 1,0-1-1,0 1 1,0 0-2,0 1 0,0 1 0,0 1-1,0 1 0,0 1 0,0 2 0,0 0 0,0 1-2,0 1-1,0 1-2,0 0 1,0 1-1,0-1 0,0 1 1,0-1 0,0-2 0,0 0 1,0 0 0,0-3 1,1-1 0,2-2 0,0-3 1,0 0-1,0 0-1,-1-1-3,-2 1-1,0 0-12,-2 0-20,-1-1-20,0 1-22,-1-1-2,-2-2 12,0-2 13,-1-2 13</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2"/>
    </inkml:context>
    <inkml:brush xml:id="br0">
      <inkml:brushProperty name="width" value="0.05846" units="cm"/>
      <inkml:brushProperty name="height" value="0.05846" units="cm"/>
      <inkml:brushProperty name="color" value="#F2395B"/>
    </inkml:brush>
  </inkml:definitions>
  <inkml:trace contextRef="#ctx0" brushRef="#br0">14225 7635 376,'0'-51'1,"2"10"1,0 8 2,2 9 2,-1 5 2,2 1 4,-2 1 4,1 1 3,0 4 7,0 8 11,0 8 12,0 8 12,-1 6 1,-2 7-7,-2 5-9,-2 6-7,-2 5-6,0 4-4,-1 4-3,-1 4-5,-2 4-2,0 5-3,-2 5-3,0 5-2,0 4-3,-1 3-4,0 3-3,1 2-5,0 1-5,2-2-7,2-1-5,2-3-7,2-3-6,0-5-4,2-5-4,1-5-4,0-4 1,0-2 7,0-4 7,0-3 8,-2-5-1,0-7-11,-3-9-10,-2-7-10</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01"/>
    </inkml:context>
    <inkml:brush xml:id="br0">
      <inkml:brushProperty name="width" value="0.03643" units="cm"/>
      <inkml:brushProperty name="height" value="0.03643" units="cm"/>
      <inkml:brushProperty name="color" value="#F2395B"/>
    </inkml:brush>
  </inkml:definitions>
  <inkml:trace contextRef="#ctx0" brushRef="#br0">10683 6416 603,'-6'-8'34,"4"2"0,4 1-1,4 0 1,3 2-2,1 0-5,3 2-4,2 0-5,1 1-3,-1 0-3,1 0-2,0 0-3,0 0-1,1-2-2,1 0-2,1-1-1,2-1-1,3 2 2,3 0 1,3 2 1,2-1 2,1 0 2,1-2 4,0 0 1,1 0 2,1 0-3,-1 1-2,0 2-2,3 0-2,5-2-2,4-1-3,6 0-1,0-1-3,-2 1-1,-4-2-2,-2 2-1,-3-1-1,0 2 2,-1 0-1,-2 2 2,0 0 0,-1 0 2,-2 0 0,0 0 1,-2 0 0,-1 0 2,-3 0-1,-1 0 2,-1-1 0,1 0 0,0-2 0,2 0 0,0 0 0,-1 0 0,-1 2 0,-1 0 0,-1 1 0,-1 0-1,-1 0 0,-1 0 1,-1 1-1,1 0 0,-1 2 0,1 0 0,0 1 0,1 0 1,1 0 1,1 0 0,1-1 0,2-1 0,3 0 0,1-1 0,2-1-1,3 0 0,1 0 0,2 0-1,1-1 0,0-1 0,0 0-2,1-1-1,-2-1 0,2 2 0,-1 0 0,0 2 0,0 0 1,0 0 1,0 0 0,0 0 1,-1 0 1,-1 0-2,-3 0 1,-2 0-1,-1 1 0,-1 2 0,-1 2 1,-1 2 0,-2 0 1,0-1 0,-1-1 0,-1 0-1,-1-2 1,-1 0 0,-1-2-1,-1 0 0,0-1 1,-1 2 0,1 0 0,-1 2 1,0-1 0,-1-1 1,-1 0 0,-1-2-1,0 1 1,1 0-1,1 2 0,2 0-1,-1 0-1,1 0 0,-1-2 0,1 0-1,-1-1 0,3 0 1,0 0-1,1 0 1,0-1 0,0 0-2,1-2-2,-1 0 0,0 0-1,-1 0-1,-1 2 1,-1 0 0,0 1 0,-1 0 1,1 0 1,-1 0 1,0 0 1,-1 0 0,-1 0 0,0 0 2,-2 0-1,1 0 1,-1 0-1,1 0 1,0 0 0,1 0 0,1 0 0,1 0 1,1 0 1,-1 0-1,1 0 1,-1 0-1,1 0 1,-1 0-1,1 0 0,-1 0-1,1 0-1,1 0 1,1 0 0,1 0-1,0 0 1,-1 0 0,-1 0 0,-1 0 0,0 0 0,1 0 0,1 0-1,1 0 0,0 0 0,-1 0 0,-1 0 2,-1 0 1,0 0-1,1-2 1,1 0 0,1-1-1,0-1 0,1 2 0,-1 0-1,1 2 0,0 0-1,0 0 1,2 0 0,1 0 0,0 0 1,-1 0-1,-1 0-1,-1 0 1,0-1-1,2 0 1,3-2 0,1 0 0,1 0 1,1 0-1,-1 1 0,0 2 0,0 0 0,1 0 0,-1 0-1,0 0 1,1 0-1,-1-2-1,0-1 1,1 0-1,-2 0 0,0 0 1,-1 2-1,-1 1 1,-1 0 0,1 0-2,-1 0-1,0 0-2,0 0 0,-1 0 1,-1 0-1,-1 0 0,0-1 1,1-1 1,0 0 1,2-1 1,0-1 0,-1 2 0,-1 0 0,-1 2 0,-1 0 0,1 0 1,-1 0 0,1 0 0,-1 0 1,1 0-1,-1 0 0,1 0 1,-1-1-1,0 0 0,1-2 0,-1 0 0,1 0-1,1 0 0,1 2 0,1 0 1,-1 1-1,-1 0 0,-3 0 1,-1 0-1,-2 0 1,3 0-1,0 0 1,1 0 0,0 0 0,2 0 0,1 0 0,1 0 0,1 0 0,-1 0 0,0 0 0,1 0-1,-1 0 1,2-2-1,1 0 1,1-2-1,0 0 1,0 1-2,1-1 1,-1 0-2,-1 0 1,0 2 0,-1 0 1,-1 2-1,-1 0 1,-1 0 0,-1 0 0,-1 0 0,0 0 0,1 0-1,0 0 1,2 0 0,1 0 0,-1 0 1,1 0 0,-1 0 1,0-1-1,-2 0 0,0-2 0,-1 0-1,0-1 0,-1 0-1,1 0 1,-1 1 0,0-1-1,-1 2 1,-1 0 0,-1 2 0,0-1 0,-1 0 0,1-2 0,-1 0 0,1 0 0,-1 0 0,1 1 0,-1 2 1,1 0-1,1-2 1,1-1 0,1 0 0,0 0-1,1 0 1,-1 2 0,1 1 0,-1-1 0,1-1 0,-1 0 0,1-1 0,-2-1 0,-2 2 1,-1 0-1,-2 2 0,-2-1 0,1 0 0,-1-2 0,1 0-1,-1 0 0,-1 0 0,-1 2 0,0 0 1,-2 1-1,1-2 1,0 0-1,-1-2 1,1 1 0,0 1 0,-1 0 0,1 2 1,0 0 0,0 0-1,-1 0 0,1 0-1,-1 0-1,-1 0-1,-1 0-2,0 0-1,-2 0-1,-1 0 0,-1 0 0,0 0 0,-1-1 0,1-1 0,2 0 1,0-1 1,0-1-2,-1 2-3,0 0-4,-2 2-2,0 0-5,0 0-4,0 0-6,0 0-5</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01"/>
    </inkml:context>
    <inkml:brush xml:id="br0">
      <inkml:brushProperty name="width" value="0.04756" units="cm"/>
      <inkml:brushProperty name="height" value="0.04756" units="cm"/>
      <inkml:brushProperty name="color" value="#F2395B"/>
    </inkml:brush>
  </inkml:definitions>
  <inkml:trace contextRef="#ctx0" brushRef="#br0">41796 2600 462,'-7'24'121,"2"3"-25,2 1-25,2 3-25,1 2-14,0 4-3,0 4-4,0 4-3,0 2-3,0-2-2,0 0-2,0-2-2,0 1-2,0 0-2,0 2-3,0 1-2,0 1-3,0 3-3,0 4-5,0 2-3,-1 3-5,0 1-4,-2 3-5,0 2-5,-1-2-3,0-3-1,0-4 0,0-4 0,0-5-1,1-6 1,-2-6 1,2-6 1,-1-4-2,0-5-3,0-3-3,0-4-3</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2"/>
    </inkml:context>
    <inkml:brush xml:id="br0">
      <inkml:brushProperty name="width" value="0.022" units="cm"/>
      <inkml:brushProperty name="height" value="0.022" units="cm"/>
      <inkml:brushProperty name="color" value="#F2395B"/>
    </inkml:brush>
  </inkml:definitions>
  <inkml:trace contextRef="#ctx0" brushRef="#br0">30900 1200 999,'7'7'-73,"-1"-1"19,-1 0 18,0-2 19,-2 1 9,0 0 0,-2 1-1,0 2 0</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2"/>
    </inkml:context>
    <inkml:brush xml:id="br0">
      <inkml:brushProperty name="width" value="0.02286" units="cm"/>
      <inkml:brushProperty name="height" value="0.02286" units="cm"/>
      <inkml:brushProperty name="color" value="#F2395B"/>
    </inkml:brush>
  </inkml:definitions>
  <inkml:trace contextRef="#ctx0" brushRef="#br0">30914 755 962,'6'-8'2,"-3"2"2,-2 1 4,-3 0 3,-3 1-2,0 1-5,-2-1-7,0 0-7,0 1-6,1 2-9,0 2-9,2 2-9</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3"/>
    </inkml:context>
    <inkml:brush xml:id="br0">
      <inkml:brushProperty name="width" value="0.03739" units="cm"/>
      <inkml:brushProperty name="height" value="0.03739" units="cm"/>
      <inkml:brushProperty name="color" value="#F2395B"/>
    </inkml:brush>
  </inkml:definitions>
  <inkml:trace contextRef="#ctx0" brushRef="#br0">29727 200 588,'-7'10'119,"2"3"-29,2 5-28,2 4-28,1 3-15,0 6-3,0 5-2,0 5-3,0 3 0,0 4-2,0 2 1,0 4-2,0 1-2,0 3-3,0 2-6,0 1-3,0 7-4,0 11-4,0 11-2,0 10-4,-1 6-2,0 1-4,-2 2-3,0 0-3,-1 2-1,-2 3 0,0 3 0,-1 3 0,-1-5 2,0-13 5,0-12 4,0-13 4,1-14 1,1-11-1,0-13-3,2-13-1</inkml:trace>
</inkml:ink>
</file>

<file path=ppt/ink/ink1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4"/>
    </inkml:context>
    <inkml:brush xml:id="br0">
      <inkml:brushProperty name="width" value="0.04024" units="cm"/>
      <inkml:brushProperty name="height" value="0.04024" units="cm"/>
      <inkml:brushProperty name="color" value="#F2395B"/>
    </inkml:brush>
  </inkml:definitions>
  <inkml:trace contextRef="#ctx0" brushRef="#br0">29657 350 546,'23'44'126,"-2"-6"-33,0-6-35,0-5-33,-2-4-19,-1-1-1,-1-1-4,-1-1-2,-1-1-3,-1-1-2,0-1-2,-2 0-3,1-1-2,3 1 0,3 1-1,4 1-1,-1 1 0,-1-1 0,-3 1 0,-1-1 1,-3-1 1,-1-2 1,-2-4 1,-2-3 3,-2-1 1,-2 0 1,-3 0 2,0 0 1,-3-1 10,-1 1 15,0 0 17,-1 0 15,-2 0 3,0 1-11,-1 2-10,-2 0-12,-1 3-6,-3 3-4,-4 5-2,-1 3-3,-4 6-2,-2 7-4,-1 6-4,-2 8-2,-3 5-5,-1 3-5,-3 5-5,-1 3-5,-1 3-4,0-1-2,-1 1-2,1-1-2,3-3 1,5-6 4,7-8 4,5-6 3,4-7-1,1-4-9,0-5-8,2-5-9</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4"/>
    </inkml:context>
    <inkml:brush xml:id="br0">
      <inkml:brushProperty name="width" value="0.03181" units="cm"/>
      <inkml:brushProperty name="height" value="0.03181" units="cm"/>
      <inkml:brushProperty name="color" value="#F2395B"/>
    </inkml:brush>
  </inkml:definitions>
  <inkml:trace contextRef="#ctx0" brushRef="#br0">29974 1650 691,'-8'31'104,"0"-2"-22,0 0-22,0-1-23,-1 0-18,-1 1-12,-3 1-14,-2 1-13,1 0-4,1-2 3,2 0 3,2-1 3,2-2-6,1-5-13,0-3-14,2-4-14</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4"/>
    </inkml:context>
    <inkml:brush xml:id="br0">
      <inkml:brushProperty name="width" value="0.03126" units="cm"/>
      <inkml:brushProperty name="height" value="0.03126" units="cm"/>
      <inkml:brushProperty name="color" value="#F2395B"/>
    </inkml:brush>
  </inkml:definitions>
  <inkml:trace contextRef="#ctx0" brushRef="#br0">30755 2050 703,'-23'1'84,"4"4"-13,4 2-14,1 3-12,2 4-16,1 4-18,-1 3-19,1 5-16,-1 0-9,2-2 5,1-1 3,0-3 4,2-1-3,1-1-9,0-1-11,2 0-9</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5"/>
    </inkml:context>
    <inkml:brush xml:id="br0">
      <inkml:brushProperty name="width" value="0.03296" units="cm"/>
      <inkml:brushProperty name="height" value="0.03296" units="cm"/>
      <inkml:brushProperty name="color" value="#F2395B"/>
    </inkml:brush>
  </inkml:definitions>
  <inkml:trace contextRef="#ctx0" brushRef="#br0">30974 2350 667,'-15'0'10,"4"2"20,3 0 20,3 2 20,0 1 1,2 1-19,-1 3-18,0 2-19,-1 5-15,-2 7-15,-2 9-13,-1 7-14,-2 0-4,2-6 9,1-7 7,0-7 8,2-3 0,1-1-7,0 1-7,2 0-8</inkml:trace>
</inkml:ink>
</file>

<file path=ppt/ink/ink1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6"/>
    </inkml:context>
    <inkml:brush xml:id="br0">
      <inkml:brushProperty name="width" value="0.03658" units="cm"/>
      <inkml:brushProperty name="height" value="0.03658" units="cm"/>
      <inkml:brushProperty name="color" value="#F2395B"/>
    </inkml:brush>
  </inkml:definitions>
  <inkml:trace contextRef="#ctx0" brushRef="#br0">3591 2428 601,'-28'-21'-32,"7"5"8,7 5 9,6 4 8,4 3 5,-2 1 0,0-1 1,-1 0 1,-1 0 4,0 2 7,0 0 7,0 2 6,3 0 9,6 0 9,6 0 9,6 0 9,3 1-1,1 2-9,2 2-10,0 2-10,-1 1-7,-1 1-7,-2 1-6,-3 2-5,-2-1-4,-2 1 0,-4 0 1,-2 0-1,-3 1-3,-2 5-8,-2 3-7,-2 5-8,-3 1-3,-5-1 3,-6-1 2,-3-1 2,-4-2 3,1 0 2,-1-1 3,1 0 3,0-3 3,3-3 3,1-3 3,3-3 2,1-1 4,1-2 2,0-1 4,2 0 2,6-2 3,10-2 2,12-2 1,10-2 1,6-2-1,2 0-4,3-1-5,1-2-5,1 1-8,1-1-9,-1 0-10,0 0-10,0-1-4,1-3 2,-1-4 3,0-2 2,-3 0-1,-7 1-5,-7 2-4,-6 3-4</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3"/>
    </inkml:context>
    <inkml:brush xml:id="br0">
      <inkml:brushProperty name="width" value="0.04379" units="cm"/>
      <inkml:brushProperty name="height" value="0.04379" units="cm"/>
      <inkml:brushProperty name="color" value="#F2395B"/>
    </inkml:brush>
  </inkml:definitions>
  <inkml:trace contextRef="#ctx0" brushRef="#br0">14997 9004 502,'0'-16'7,"0"2"14,0 1 14,0 1 15,-2 3 6,-2 6-1,-4 6-2,-2 6 0,-4 4-7,-3 5-10,-5 3-11,-3 5-11,-2 1-5,1 1-1,1-1-1,1 0 0,1 0-1,-1-1-2,1-1-1,0-1-1,1-2-2,4-3 0,5-3-2,3-3 0,4-2-1,6-1 2,4 0 0,6-2 2,3-1 0,3-2 0,3-3 0,3 0 0,2-2 0,1 0-1,1 0-1,1 0 0,-1-1-2,0 0-3,-1-2-2,-1 0-2,0-1-3,-1 2-2,1 0-2,-1 2-2,-1 0-5,-3 0-4,-3 0-5,-2 0-6</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7"/>
    </inkml:context>
    <inkml:brush xml:id="br0">
      <inkml:brushProperty name="width" value="0.03655" units="cm"/>
      <inkml:brushProperty name="height" value="0.03655" units="cm"/>
      <inkml:brushProperty name="color" value="#F2395B"/>
    </inkml:brush>
  </inkml:definitions>
  <inkml:trace contextRef="#ctx0" brushRef="#br0">5053 2100 601,'-8'9'144,"-2"1"-39,0 3-38,-1 2-38,0 1-20,0-1 0,2 1 1,1 0-1,1-1-1,2-1-2,2-1-4,2-1-2,2 2-3,4 2-6,2 3-6,4 3-4,0-1-2,1-5 2,0-5 2,0-4 2,-1-3 2,-1 1 3,0 2 2,-2 0 3,-3 2 2,-4 2 3,-6 1 3,-4 3 2,-4 1 2,-3 1 2,-3 1-1,-3 2 2,-3-2-1,0-1-3,-1-3-2,0-1-3,-2-3-5,1-2-4,-1-4-7,1-2-4,2-4-8,7 0-7,5-3-9,6-2-7,4-1-1,2 0 6,2 1 7,2-1 7</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7"/>
    </inkml:context>
    <inkml:brush xml:id="br0">
      <inkml:brushProperty name="width" value="0.03346" units="cm"/>
      <inkml:brushProperty name="height" value="0.03346" units="cm"/>
      <inkml:brushProperty name="color" value="#F2395B"/>
    </inkml:brush>
  </inkml:definitions>
  <inkml:trace contextRef="#ctx0" brushRef="#br0">6150 2466 657,'13'14'2,"-3"-1"5,-4-2 5,-4-2 5,-1-1 3,0 3 2,2 2 0,0 2 2,0 0-2,0 1-5,-2-1-4,0 1-4,-1-1-2,0-1 1,0-1 1,0 0 1,0-2 0,2-1-1,0 0 0,2-2-2,0-1-1,3-2-1,2-3-2,2 0-1,1-4-1,1-2-2,1-4 0,2-2 0,-1-2-1,-1-1 1,-1-2 0,0 0 1,-3 0 1,-1 1-1,-2 1 0,-2 1 1,-2-1 1,-1-2 5,0-1 4,-1-3 5,-2 1 0,-1 3-4,0 2-4,-1 4-5,-3 2-4,-4 1-2,-4 0-2,-3 2-3,-2 0-2,3 2-4,1 0-2,2 2-4,2 0-3,1 2-2,0 0-4,2 2-3</inkml:trace>
</inkml:ink>
</file>

<file path=ppt/ink/ink1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7"/>
    </inkml:context>
    <inkml:brush xml:id="br0">
      <inkml:brushProperty name="width" value="0.03762" units="cm"/>
      <inkml:brushProperty name="height" value="0.03762" units="cm"/>
      <inkml:brushProperty name="color" value="#F2395B"/>
    </inkml:brush>
  </inkml:definitions>
  <inkml:trace contextRef="#ctx0" brushRef="#br0">7006 2450 584,'7'14'7,"1"-3"4,0-3 3,0-2 4,0-2 2,-1 2 0,1 0 0,0 2 1,0-1-1,0-1-5,0-1-3,-1 0-3,0 0-3,-2 4 1,-2 2-1,-2 3 0,-3 3 0,-4 1 1,-4 3 1,-3 1 0,-4 2 1,0-1 1,-1 1 1,-1-1 0,1 0 1,1-1 2,2-1 1,3-1 1,1-1 1,2-3-2,2-1-1,3-2-2,1-2-1,3-1-5,4 0-5,2-2-3,3-1-6,4-2-6,2-3-8,3 0-7,2-3-5,1-1-3,1 0-3,1-1-3,-2-1-1,-3 0-2,-4 0 0,-4 0-2</inkml:trace>
</inkml:ink>
</file>

<file path=ppt/ink/ink1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8"/>
    </inkml:context>
    <inkml:brush xml:id="br0">
      <inkml:brushProperty name="width" value="0.03424" units="cm"/>
      <inkml:brushProperty name="height" value="0.03424" units="cm"/>
      <inkml:brushProperty name="color" value="#F2395B"/>
    </inkml:brush>
  </inkml:definitions>
  <inkml:trace contextRef="#ctx0" brushRef="#br0">7950 2466 642,'60'-1'131,"-5"-1"-32,-4 0-32,-5-1-31,-4-1-20,0 2-8,-2 0-7,0 2-9,-3 0-9,-6 0-8,-4 0-9,-4 0-10</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8"/>
    </inkml:context>
    <inkml:brush xml:id="br0">
      <inkml:brushProperty name="width" value="0.03999" units="cm"/>
      <inkml:brushProperty name="height" value="0.03999" units="cm"/>
      <inkml:brushProperty name="color" value="#F2395B"/>
    </inkml:brush>
  </inkml:definitions>
  <inkml:trace contextRef="#ctx0" brushRef="#br0">8963 1837 550,'-21'-6'69,"6"6"-3,6 4-4,7 6-3,2 4-6,0 5-9,0 5-8,0 5-9,0 2-8,0-2-8,0 0-8,0-1-7,-1 3-5,-1 7-1,0 6-2,-1 8 0,-1-2 0,2-8 2,0-9 2,2-9 2</inkml:trace>
</inkml:ink>
</file>

<file path=ppt/ink/ink1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8"/>
    </inkml:context>
    <inkml:brush xml:id="br0">
      <inkml:brushProperty name="width" value="0.04354" units="cm"/>
      <inkml:brushProperty name="height" value="0.04354" units="cm"/>
      <inkml:brushProperty name="color" value="#F2395B"/>
    </inkml:brush>
  </inkml:definitions>
  <inkml:trace contextRef="#ctx0" brushRef="#br0">9847 1800 505,'-14'3'70,"2"6"1,4 6-2,3 5 1,1 5-7,2 1-11,0 2-11,2 3-12,0-1-10,2-4-9,0-2-9,2-2-10,1-6-5,1-3 1,3-6 0,2-4 0,3-7-2,4-8-7,3-8-5,5-7-6,0-5-4,0-3-2,-1-1-2,-1-2-3,-2 0 4,-4 2 7,-5 2 9,-3 1 8,-3 4 6,-2 3 5,-3 5 4,0 3 5,-5 4 4,-2 3 4,-5 3 2,-4 2 4,-2 4 1,-1 4-3,-1 4-1,-1 4-3,-1 3-4,1 3-6,-1 3-6,1 3-6,1 1-5,4-3-4,4-1-3,5-2-4</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8"/>
    </inkml:context>
    <inkml:brush xml:id="br0">
      <inkml:brushProperty name="width" value="0.041" units="cm"/>
      <inkml:brushProperty name="height" value="0.041" units="cm"/>
      <inkml:brushProperty name="color" value="#F2395B"/>
    </inkml:brush>
  </inkml:definitions>
  <inkml:trace contextRef="#ctx0" brushRef="#br0">10850 2250 536,'14'0'1,"-1"0"2,-2 0 1,-2 0 3,-1 0 3,2 0 7,0 0 7,1 0 5,0 3 5,-2 7 1,-3 8 1,0 6 1,-5 4-2,-2 0-5,-5 2-6,-4 1-6,-2-1-4,0-1-3,0-3-4,1-1-2,0-3-2,2-3 4,2-3 1,3-3 3,4-3 1,9-2 0,9-4 0,9-2 0,7-5-6,7-2-15,5-5-13,6-4-13,-2 0-13,-10 1-12,-10 2-11,-9 2-12</inkml:trace>
</inkml:ink>
</file>

<file path=ppt/ink/ink1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9"/>
    </inkml:context>
    <inkml:brush xml:id="br0">
      <inkml:brushProperty name="width" value="0.04314" units="cm"/>
      <inkml:brushProperty name="height" value="0.04314" units="cm"/>
      <inkml:brushProperty name="color" value="#F2395B"/>
    </inkml:brush>
  </inkml:definitions>
  <inkml:trace contextRef="#ctx0" brushRef="#br0">43756 1866 509,'-10'-7'9,"-4"2"15,-4 2 17,-3 2 17,-3 2 3,1 2-8,-1 2-8,1 2-10,1 1-5,3-1-4,3 1-4,2 0-3,3 1-5,3 3-5,1 4-4,2 2-6,2 0-3,4-1 0,2-2-1,4-2-1,1-2 0,1 1 0,2 0 1,0 0 0,0-2 1,-1 1 2,0-2 2,-2 0 2,-1-1 1,-2 3 1,-2 2 1,-2 2 0,-2 0 1,-2-1 0,-2-1 1,-2 0 0,-2-1 0,-3 3-1,-4 1 1,-2 3-1,-1-1 0,1-3-1,1-2-2,1-4-1,0-2-3,0-2-8,1-3-6,-1 0-7,3-4-13,4-2-19,6-4-20,5-2-20</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29"/>
    </inkml:context>
    <inkml:brush xml:id="br0">
      <inkml:brushProperty name="width" value="0.0458" units="cm"/>
      <inkml:brushProperty name="height" value="0.0458" units="cm"/>
      <inkml:brushProperty name="color" value="#F2395B"/>
    </inkml:brush>
  </inkml:definitions>
  <inkml:trace contextRef="#ctx0" brushRef="#br0">44828 1860 480,'13'0'82,"-6"1"-16,-6 2-17,-6 0-17,-3 3-6,0 4 4,0 4 4,1 3 3,-1 3-1,0 1-3,0 1-6,0 1-4,1 0-4,1-1-6,0-1-4,2 0-5,0-3-5,2-1-2,0-3-4,2-1-3,1-3-2,4-2-1,2-4-1,3-2-1,3-5-2,2-2-3,1-5-2,3-4-4,2-4 0,3-7 0,3-5 0,3-6 0,-2-2 2,-5 3 2,-7 4 2,-5 2 2,-3 3 5,-2 3 8,-1 3 9,0 3 8,-3 2 3,-4 2 0,-4 2-1,-4 3-2,-2 1-1,-2 2-4,0 2-3,-1 2-3,0 3-9,-1 4-12,0 4-12,1 3-14,0 2-3,4-2 5,3-3 5,2-1 6</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4:30"/>
    </inkml:context>
    <inkml:brush xml:id="br0">
      <inkml:brushProperty name="width" value="0.04601" units="cm"/>
      <inkml:brushProperty name="height" value="0.04601" units="cm"/>
      <inkml:brushProperty name="color" value="#F2395B"/>
    </inkml:brush>
  </inkml:definitions>
  <inkml:trace contextRef="#ctx0" brushRef="#br0">45746 2100 478,'16'0'3,"1"2"7,1 0 7,1 2 7,-1 0 3,-4 2 2,-5 0 1,-3 1 2,-3 2-2,0 2-5,-2 2-4,0 1-4,-3 3-4,-2 1-2,-3 3-2,-3 2-3,-1-1-2,2-1-1,2-3 0,2-1-2,2-1 0,0-1-1,2 1-1,0 0-1,3-1 1,4 1 0,4 0 1,4-1 1,2 1 3,3 0 4,2-1 4,1 1 4,0-1 3,-1-1 0,-2-1 0,-2 0-1,-3-1 0,-3 1 0,-3 1-2,-2 2 0,-5 0-3,-6 3-4,-6 1-5,-6 3-4,-8 1-6,-10 3-9,-12 1-7,-10 3-8,-1-3-13,12-4-15,10-5-17,11-4-16</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3"/>
    </inkml:context>
    <inkml:brush xml:id="br0">
      <inkml:brushProperty name="width" value="0.04674" units="cm"/>
      <inkml:brushProperty name="height" value="0.04674" units="cm"/>
      <inkml:brushProperty name="color" value="#F2395B"/>
    </inkml:brush>
  </inkml:definitions>
  <inkml:trace contextRef="#ctx0" brushRef="#br0">15678 9273 470,'-22'-29'38,"5"7"6,3 5 4,5 7 5,2 7 1,2 11-2,2 11-2,2 11-3,1 6-4,0 1-6,0 0-8,0 2-7,0 1-10,0 2-13,0 2-14,0 2-13,0 1-11,0 0-6,0 0-7,0 0-7,0-5 1,0-10 8,0-9 10,0-11 8,0-4 4,0 0-2,0 0-2,0 0-1</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08"/>
    </inkml:context>
    <inkml:brush xml:id="br0">
      <inkml:brushProperty name="width" value="0.04015" units="cm"/>
      <inkml:brushProperty name="height" value="0.04015" units="cm"/>
      <inkml:brushProperty name="color" value="#F2395B"/>
    </inkml:brush>
  </inkml:definitions>
  <inkml:trace contextRef="#ctx0" brushRef="#br0">67015 2955 547,'-4'-7'68,"6"0"-9,8 2-10,6 1-7,3 0-8,-1 0-4,-1 0-5,-1 0-4,-1 1-4,-1 2-2,-1 2-3,0 2-2,-2 1-1,-1 2 2,0 0 0,-2 2 2,0 0-3,0 1-4,0 1-6,-1 2-4,1 0-5,-2 1-2,-1 1-4,0 1-2,-2 1-1,-2 2 1,-2 0 0,-2 1 1,-2-1 1,-2 1 2,-2-2 1,-1-1 2,-4 1 1,-2 1 2,-3 3 0,-3 1 2,-1 0 0,-1-3-1,1-3 0,-1-2 0,1-3 1,-1-1 3,1-1 4,-1 0 2,2-2 2,1-1-1,3 0-1,1-2 0,2 0 1,3 0 2,1 0 3,2 0 3,6-1 4,10-1 6,9 0 6,11-1 5,3-2-1,-1-1-8,-3 0-10,-1-1-8,-2-1-9,1 2-8,-1 0-7,1 2-8,-2 0-4,0 0-2,-1 0-1,0 0-1,-3 0-2,1 2-2,-2 0-3,-1 2-2</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08"/>
    </inkml:context>
    <inkml:brush xml:id="br0">
      <inkml:brushProperty name="width" value="0.03691" units="cm"/>
      <inkml:brushProperty name="height" value="0.03691" units="cm"/>
      <inkml:brushProperty name="color" value="#F2395B"/>
    </inkml:brush>
  </inkml:definitions>
  <inkml:trace contextRef="#ctx0" brushRef="#br0">69265 2600 595,'-15'0'57,"2"0"-12,2 0-11,3 0-12,-1 1-6,0 4-4,-1 2-3,-1 3-4,-2 3-1,-2 0-1,-2 1 0,-1 1-1,-1 1 2,1 0 2,1-1 4,1 1 2,0 0 2,0-1 1,1 1 2,-1 0 2,1-1-1,2-1-3,3-1-2,1-1-3,2 0-1,2 0-1,2-1 0,2 1 0,2 0-3,2 0-3,2-1-6,2 1-3,2-1-3,1 0 1,3-2-1,2-1 0,1 0 1,1 0-1,1 0 1,1 0 0,0 0 0,-3-1 3,-1 1 2,-2 0 1,-2 0 2,-3 0 0,-1 0 1,-2-1 0,-3 2 0,-6 2-1,-4 2-1,-5 1-1,-3 1-1,-2-2 2,0-3 0,-1-1 0,-1-1 2,-1 0-1,-1 0 1,-1 0 0,0-1 0,-1-1 0,1-1 0,-1 0-1,2-1-3,3 0-4,3 0-7,3 0-4,5-2-9,6-4-11,7-4-10,8-4-12</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09"/>
    </inkml:context>
    <inkml:brush xml:id="br0">
      <inkml:brushProperty name="width" value="0.04063" units="cm"/>
      <inkml:brushProperty name="height" value="0.04063" units="cm"/>
      <inkml:brushProperty name="color" value="#F2395B"/>
    </inkml:brush>
  </inkml:definitions>
  <inkml:trace contextRef="#ctx0" brushRef="#br0">70957 2881 541,'-15'1'108,"2"2"-22,3 2-25,1 2-22,1 2-15,0 3-3,0 3-5,0 3-5,1 3-1,-1 1 0,0 3 0,0 2 0,0-1 1,0-2-1,1-1 0,-1-2-1,1-3-2,2 1-3,2-2-2,2-1-4,3-2-3,4-1-6,4-2-4,3-2-5,4-4-1,3-4 1,4-6 3,2-4 1,1-5 1,0-3 2,1-5 0,-1-3 1,-1-4 1,-3-1 3,-3-2 2,-2-2 2,-4-1 1,-1 3 0,-2 1 0,-2 3 0,-3 2 2,-3 3 2,-2 3 4,-4 3 3,-2 2 1,-3 2 0,-4 3-1,-2 1 0,-4 3-6,-5 6-14,-5 4-11,-5 6-14,0 2-6,6 1 0,3 1 0,6 2 0,4-1 3,1-1 7,2-1 6,2-1 6</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09"/>
    </inkml:context>
    <inkml:brush xml:id="br0">
      <inkml:brushProperty name="width" value="0.03954" units="cm"/>
      <inkml:brushProperty name="height" value="0.03954" units="cm"/>
      <inkml:brushProperty name="color" value="#F2395B"/>
    </inkml:brush>
  </inkml:definitions>
  <inkml:trace contextRef="#ctx0" brushRef="#br0">72041 3350 556,'14'0'41,"-1"0"-8,-2 0-9,-2 0-8,-1 0 2,2 0 11,0 0 11,1 0 11,1 1 1,0 2-7,-1 2-9,1 2-9,-1 1-8,-1 1-8,0 2-9,-2 0-9,-1 1-6,0 1-5,-2 1-4,0 2-5,-4 0 0,-2 1 0,-5 1 2,-4 1 2,-3 0 2,-2-1 3,-1-1 4,-3-1 3,0-1 1,1 0 0,1-2 1,1-1 0,1-1 2,2 0 5,3-2 4,1-1 5,5 0 4,8-2 6,8-1 3,7 0 6,4-2-1,-1-1-4,-1 0-4,-1-1-5,1-3-6,3 0-9,3-3-8,3-2-9,-1 0-2,-3 0 3,-5 2 4,-3 1 3,-3-1-5,-1 0-14,-1-2-13,0 0-13</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09"/>
    </inkml:context>
    <inkml:brush xml:id="br0">
      <inkml:brushProperty name="width" value="0.0301" units="cm"/>
      <inkml:brushProperty name="height" value="0.0301" units="cm"/>
      <inkml:brushProperty name="color" value="#F2395B"/>
    </inkml:brush>
  </inkml:definitions>
  <inkml:trace contextRef="#ctx0" brushRef="#br0">73300 3463 730,'3'-15'6,"6"4"9,5 3 11,7 3 10,5 1 2,7 2-5,5 0-6,6 2-7,4-1-3,2-1-2,2 0-2,2-1-1,-1-1-4,-3 2-5,-2 0-3,-4 2-4,-4 0-7,-5 0-9,-7 0-9,-5 0-9</inkml:trace>
</inkml:ink>
</file>

<file path=ppt/ink/ink1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0"/>
    </inkml:context>
    <inkml:brush xml:id="br0">
      <inkml:brushProperty name="width" value="0.03754" units="cm"/>
      <inkml:brushProperty name="height" value="0.03754" units="cm"/>
      <inkml:brushProperty name="color" value="#F2395B"/>
    </inkml:brush>
  </inkml:definitions>
  <inkml:trace contextRef="#ctx0" brushRef="#br0">74713 2350 586,'-8'33'148,"2"2"-35,1 4-34,0 3-34,1 1-25,0 3-12,0 2-12,1 2-12,-2 0-7,2-4 0,-1-2 1,0-4 0,0-2-4,2-3-8,0-4-10,2-2-8,0-3-2,0-5 5,0-3 6,0-4 5</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0"/>
    </inkml:context>
    <inkml:brush xml:id="br0">
      <inkml:brushProperty name="width" value="0.03918" units="cm"/>
      <inkml:brushProperty name="height" value="0.03918" units="cm"/>
      <inkml:brushProperty name="color" value="#F2395B"/>
    </inkml:brush>
  </inkml:definitions>
  <inkml:trace contextRef="#ctx0" brushRef="#br0">76591 2810 561,'-29'9'46,"5"5"2,5 4 2,5 3 1,3 3-1,0 1-4,2 1-3,1 1-4,1-1-7,2-1-11,2-3-9,2-1-12,3-3-7,6-1-7,4-2-7,5-2-6,4-6-2,3-7 3,3-7 5,3-9 2,2-6 1,1-5-2,1-5-1,0-5-3,0-1 1,-5 0 4,-4 1 5,-3 2 4,-4 1 3,-5 5 3,-3 3 4,-4 5 3,-5 4 3,-6 5 5,-6 4 3,-5 6 5,-3 3 0,0 4-2,2 2-4,1 3-2,2 2-3,2 0-2,4 0-2,3-1-2,2 0-2,4 0-2,2-2-3,4 0-2,3-2 0,5-1 0,5-1 1,5 0 1,3-1 2,-1 0 0,0 0 3,1 0 1,-2 0 1,-1 1 3,-3 2 1,-1 0 2,-3 1 1,-3 2 0,-2 0 0,-4 1-1,-2 3-1,-2 4-3,-3 3-1,0 5-3,-4-1 0,0-2 1,-3-2 2,-2-4 1,-1-3 0,0-1-1,0-2-2,1-2 0,1-1-3,4-1-4,4 1-2,4 0-5,4-1 1,7-2 1,5-3 3,7 0 3,4-4-1,2-2-1,4-4-3,3-2-1,-2-1-3,-4 2-3,-5 3-2,-5 1-3,-4 0-4,-3 0-4,-3-1-5,-2-2-5</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0"/>
    </inkml:context>
    <inkml:brush xml:id="br0">
      <inkml:brushProperty name="width" value="0.03847" units="cm"/>
      <inkml:brushProperty name="height" value="0.03847" units="cm"/>
      <inkml:brushProperty name="color" value="#F2395B"/>
    </inkml:brush>
  </inkml:definitions>
  <inkml:trace contextRef="#ctx0" brushRef="#br0">80250 2811 571,'22'-14'42,"-1"4"-1,-3 4-2,-1 5-1,1 0-1,4-1-1,3 0-1,4-1-1,6-1-2,7 0-4,6 0-4,8 0-3,1 1-6,-3 0-9,-2 2-7,-4 0-7,-2 1-11,-2 0-13,-2 0-11,-2 0-12,-4 0-4,-7-2 6,-7 0 5,-7-1 5,-4-1 5,-2 0 4,-2 0 3,-2 0 4</inkml:trace>
</inkml:ink>
</file>

<file path=ppt/ink/ink1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1"/>
    </inkml:context>
    <inkml:brush xml:id="br0">
      <inkml:brushProperty name="width" value="0.03913" units="cm"/>
      <inkml:brushProperty name="height" value="0.03913" units="cm"/>
      <inkml:brushProperty name="color" value="#F2395B"/>
    </inkml:brush>
  </inkml:definitions>
  <inkml:trace contextRef="#ctx0" brushRef="#br0">82200 2000 562,'17'7'47,"1"-1"-1,3 0 1,1-2 0,3 1-3,1 0-4,3 1-4,1 2-4,2 0-4,2-1-5,3 1-4,1 0-5,0 0-4,-4 2-5,-2 0-6,-3 1-4,-3 1-9,-3 0-9,-3-1-10,-3 1-10,-4 0-8,-6 1-5,-6 1-5,-6 2-5,-3-2 3,-2-3 14,0-3 13,-1-2 12</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1"/>
    </inkml:context>
    <inkml:brush xml:id="br0">
      <inkml:brushProperty name="width" value="0.03904" units="cm"/>
      <inkml:brushProperty name="height" value="0.03904" units="cm"/>
      <inkml:brushProperty name="color" value="#F2395B"/>
    </inkml:brush>
  </inkml:definitions>
  <inkml:trace contextRef="#ctx0" brushRef="#br0">80587 3513 563,'-6'-7'34,"6"2"3,4 2 3,6 2 4,4 0 0,5 0-2,5-2-1,5 0-3,6-1-3,8 0-6,8 0-6,8 1-5,4-2-8,1 2-8,2-1-10,0 0-8,-2 0-10,-5 2-9,-5 0-9,-4 2-9,-8 1-2,-10 2 6,-9 2 6,-10 2 6</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4"/>
    </inkml:context>
    <inkml:brush xml:id="br0">
      <inkml:brushProperty name="width" value="0.04731" units="cm"/>
      <inkml:brushProperty name="height" value="0.04731" units="cm"/>
      <inkml:brushProperty name="color" value="#F2395B"/>
    </inkml:brush>
  </inkml:definitions>
  <inkml:trace contextRef="#ctx0" brushRef="#br0">17081 8340 465,'-13'-27'116,"7"11"-19,5 9-20,6 10-19,2 8-15,-1 7-7,-1 7-7,0 7-8,-2 5-5,0 2-2,-2 4-2,0 3-3,-2-1-3,-2-1-5,-2-2-7,-2-1-5,0-4-7,1-2-8,0-3-7,2-3-8,0-4-5,2-3-6,0-5-4,2-3-4,0-7 0,0-10 8,0-10 7,0-9 7,0-5 7,0 3 10,0 1 8,0 3 9,1-1 7,2-1 7,2-3 6,2-1 7,0 0 4,1 5 1,0 3 3,0 5 2,1 1 0,1 2 0,3 1 0,2 1-1,1 1-2,-1 2-5,1 2-4,0 2-5,0 1-5,1 0-4,1 0-5,1 0-5,0 0-6,1 2-9,0 0-8,-1 2-8,0-1-4,-1-1-1,-1 0 1,0-1 0,-3-1 1,-1 1 3,-2 2 3,-2 0 4</inkml:trace>
</inkml:ink>
</file>

<file path=ppt/ink/ink1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1"/>
    </inkml:context>
    <inkml:brush xml:id="br0">
      <inkml:brushProperty name="width" value="0.03701" units="cm"/>
      <inkml:brushProperty name="height" value="0.03701" units="cm"/>
      <inkml:brushProperty name="color" value="#F2395B"/>
    </inkml:brush>
  </inkml:definitions>
  <inkml:trace contextRef="#ctx0" brushRef="#br0">80700 3900 594,'30'22'186,"-1"-3"-56,-3-3-57,-1-3-57,-3-2-33,-1-1-11,-3 0-12,-1-2-12,-1-1-6,-1 0 0,1-2-1,0 0 0</inkml:trace>
</inkml:ink>
</file>

<file path=ppt/ink/ink1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2"/>
    </inkml:context>
    <inkml:brush xml:id="br0">
      <inkml:brushProperty name="width" value="0.0444" units="cm"/>
      <inkml:brushProperty name="height" value="0.0444" units="cm"/>
      <inkml:brushProperty name="color" value="#F2395B"/>
    </inkml:brush>
  </inkml:definitions>
  <inkml:trace contextRef="#ctx0" brushRef="#br0">86758 1750 495,'15'0'5,"1"2"8,0 0 10,-1 2 9,1 0 5,0 2 1,-1 0 0,1 1 1,-2 1-2,-1 0-7,-2 0-5,-2 0-7,-2 0-6,-1 1-7,0 1-6,-2 2-8,-2 0-2,-6 3 2,-4 2 1,-5 1 3,-5 3-4,-5 1-7,-5 3-8,-5 1-7,-2 0-4,1-1 4,1-3 2,2-1 3,0-2 4,1-1 8,1-1 7,1-1 7,3-1 5,3-2 4,4-3 5,5-1 3,4-2 4,6-2 3,6-2 3,6-2 3,4-1-1,5 0-4,4 0-5,3 0-5,4-2-5,3-4-5,3-4-7,3-3-5,2-3-6,2-2-5,2 0-5,2-1-6,1-1-3,0-1-4,0-1-2,0-1-4,-2-1 2,-2-1 5,-3-1 5,-3 0 5,-4 0 5,-2 5 5,-3 3 4,-3 4 4,-4 3 3,-3 1 1,-4 0 1,-4 2 1,-5 1 13,-2 2 27,-6 3 26,-2 1 26,-4 2 5,0 1-19,-1 3-18,-1 2-18,-1 2-12,0 2-5,0 1-6,1 3-5,-1 1-3,0-1-1,0 1-2,1 0 0,-1 0-2,2 1-1,1 1-2,0 1-2,2 0-2,1-3-2,0-1-3,2-2-3,1-2-2,2 1-2,2 0-1,2 0-2,1-1 0,2 1 2,0 0 3,1 0 1,2-1 2,0-1 2,1-1 0,2 0 2,0-1 4,1-1 9,1 1 6,1 0 9,-1 1 3,-6 1-3,-5 3-2,-4 2-1,-6 1-4,-4-1-3,-5 1-4,-5 0-4,-4-1-4,-1-1-8,-2-1-6,-3-1-8,1-1-1,3-2 3,4-2 2,2-2 4,4-7-9,8-10-20,6-11-19,8-11-19,3-3-2,2 6 16,0 4 16,1 5 17</inkml:trace>
</inkml:ink>
</file>

<file path=ppt/ink/ink1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2"/>
    </inkml:context>
    <inkml:brush xml:id="br0">
      <inkml:brushProperty name="width" value="0.04856" units="cm"/>
      <inkml:brushProperty name="height" value="0.04856" units="cm"/>
      <inkml:brushProperty name="color" value="#F2395B"/>
    </inkml:brush>
  </inkml:definitions>
  <inkml:trace contextRef="#ctx0" brushRef="#br0">89925 1875 453,'6'8'130,"-4"0"-27,-4 0-28,-4-1-27,-2 3-16,-2 2-3,0 3-4,-1 3-2,-1 3-4,1 5-3,-1 3-4,0 5-3,1 0-2,2-2-1,3-2 0,1-1-2,1-3-2,2-1-3,0-3-3,2-1-4,3-4-5,7-3-6,8-4-6,6-4-6,4-8-1,2-8 4,3-11 3,1-9 5,1-8 0,-2-4-1,0-6-1,-1-4-2,-3 0 0,-3 6 3,-5 6 2,-3 6 2,-4 4 4,-4 3 2,-5 3 3,-2 3 3,-6 3 2,-2 3 0,-5 3 1,-4 3-1,-4 2-2,-5 2-4,-5 2-5,-4 2-5,-2 2-3,5 4-1,3 2-1,5 3-2,3 1 2,5-2 5,2-2 4,6-2 5,1-1 3,0 0 1,0-1 2,0 1 2</inkml:trace>
</inkml:ink>
</file>

<file path=ppt/ink/ink1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3"/>
    </inkml:context>
    <inkml:brush xml:id="br0">
      <inkml:brushProperty name="width" value="0.04633" units="cm"/>
      <inkml:brushProperty name="height" value="0.04633" units="cm"/>
      <inkml:brushProperty name="color" value="#F2395B"/>
    </inkml:brush>
  </inkml:definitions>
  <inkml:trace contextRef="#ctx0" brushRef="#br0">91069 2250 474,'16'7'2,"0"-1"5,-1 0 3,1-1 4,-2-1 3,-3 3 1,-3 2 0,-2 2 2,-4 3-1,-4 5-2,-4 5 0,-4 5-1,-3 2-3,-3 1-1,-3-1-2,-3 0-2,0-1-2,5-1 1,3-3-2,4-1 1,3-3-2,2-3 0,3-3-2,1-2-1,3-3 0,7 1 2,6 0 3,6 0 1,2-1 1,3 1 1,0 0 0,0 0 0,1-2 4,-3 1 7,-1-2 8,-3 0 8,-2 0-1,-4 3-5,-5 3-6,-3 4-7,-4 1-6,-6 1-5,-4 0-6,-5 3-5,-6 0-5,-7 2-4,-7 3-5,-7 1-4,-3 0-2,0-1 0,0-3 0,0-1-1,2-4-7,6-3-15,4-4-13,5-4-15</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4"/>
    </inkml:context>
    <inkml:brush xml:id="br0">
      <inkml:brushProperty name="width" value="0.04123" units="cm"/>
      <inkml:brushProperty name="height" value="0.04123" units="cm"/>
      <inkml:brushProperty name="color" value="#F2395B"/>
    </inkml:brush>
  </inkml:definitions>
  <inkml:trace contextRef="#ctx0" brushRef="#br0">70308 5781 533,'42'-13'109,"-8"3"-26,-9 4-26,-9 4-26,-3 2-11,0 2 4,1 0 4,1 2 4,0 1-2,-2 1-7,-3 3-8,-1 2-7,-2 2-5,-2 1-4,-2 3-3,-2 2-4,-4 2-2,-6 3 0,-6 3-1,-5 3-1,-3-1-1,3-6-2,1-4-1,3-4-2,-1-3 0,-2 1 2,-1 1 1,-3 2 2,1-2 3,1-3 7,2-3 5,3-2 6,3-3 7,8-1 9,7 0 9,6-1 8,7-3-3,7 0-13,7-3-15,7-2-12,6-1-13,6 0-8,6 1-11,6-1-9,4-1-3,5 0 3,3-2 3,5 1 4,-6-2-1,-13 2-3,-14 0-3,-13 2-4</inkml:trace>
</inkml:ink>
</file>

<file path=ppt/ink/ink1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4"/>
    </inkml:context>
    <inkml:brush xml:id="br0">
      <inkml:brushProperty name="width" value="0.05525" units="cm"/>
      <inkml:brushProperty name="height" value="0.05525" units="cm"/>
      <inkml:brushProperty name="color" value="#F2395B"/>
    </inkml:brush>
  </inkml:definitions>
  <inkml:trace contextRef="#ctx0" brushRef="#br0">77963 5400 398,'-8'8'13,"2"2"26,1 0 27,0 1 25,1 3 6,0 3-17,0 5-16,1 3-17,-1 4-12,2 1-10,0 2-9,2 3-9,-1 0-4,-1 0 2,0 0 1,-1 1 1,-1-2-8,2 0-19,0-1-20,2-1-19</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5"/>
    </inkml:context>
    <inkml:brush xml:id="br0">
      <inkml:brushProperty name="width" value="0.04669" units="cm"/>
      <inkml:brushProperty name="height" value="0.04669" units="cm"/>
      <inkml:brushProperty name="color" value="#F2395B"/>
    </inkml:brush>
  </inkml:definitions>
  <inkml:trace contextRef="#ctx0" brushRef="#br0">87647 5136 471,'-8'8'106,"2"0"-21,1-1-19,0 1-21,2 1-12,1 3-2,0 4-2,2 2-4,-1 1-2,-1 1-4,0-1-2,-1 1-4,-1 0-2,2-1-1,0 1-3,2-1-2,1-1-2,4-3-2,2-2-4,3-4-3,3-2-2,0-2-1,1-3-1,1 0-2,2-4 1,1 0 0,3-3 2,2-2 1,-1-3 1,0-3 0,-1-5 0,0-4 1,-4-1 2,-1 0 3,-4-1 3,-3 1 4,-1 0 3,-2 1 0,-1 1 3,0 1 0,-2 1 0,-1 2-5,0 3-4,-1 1-5,-5 2-8,-8 1-15,-8 0-14,-7 2-14,-4 3-6,-1 6 3,1 6 2,0 6 3,1 1 4,3-3 4,3-3 6,3-2 5</inkml:trace>
</inkml:ink>
</file>

<file path=ppt/ink/ink1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6"/>
    </inkml:context>
    <inkml:brush xml:id="br0">
      <inkml:brushProperty name="width" value="0.045" units="cm"/>
      <inkml:brushProperty name="height" value="0.045" units="cm"/>
      <inkml:brushProperty name="color" value="#F2395B"/>
    </inkml:brush>
  </inkml:definitions>
  <inkml:trace contextRef="#ctx0" brushRef="#br0">71444 8594 488,'-14'-1'3,"2"0"7,4-2 5,3 0 6,0 2 10,0 8 14,-2 6 14,0 7 13,0 4 0,1-1-14,0 0-13,2 1-14,0-2-10,2-1-6,0-3-5,2-1-7,2-2-4,4-3-4,4-1-4,3-2-4,3-2-3,1-2 0,2-3-2,0 0 0,1-4 0,1-2 1,1-4 2,1-2 2,-1-3 2,-1-3 2,-3-3 4,-1-3 2,-3-2 3,-1 1 1,-2-1 1,-2 1 2,-2 0 2,-2 1 0,-3 1 2,0 1 0,-4 1 0,-2 3-2,-4 1-2,-2 2-2,-2 3-3,-1 3-4,-2 2-4,0 4-3,-2 2-6,-3 2-7,-3 2-7,-3 2-7,1 1-2,3 3 2,5 2 2,3 2 1,3-1 3,0-1 2,2-3 1,1-1 2</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6"/>
    </inkml:context>
    <inkml:brush xml:id="br0">
      <inkml:brushProperty name="width" value="0.03819" units="cm"/>
      <inkml:brushProperty name="height" value="0.03819" units="cm"/>
      <inkml:brushProperty name="color" value="#F2395B"/>
    </inkml:brush>
  </inkml:definitions>
  <inkml:trace contextRef="#ctx0" brushRef="#br0">78281 8275 576,'-13'23'134,"3"-1"-31,4-1-30,4-1-30,2 0-18,0-1-6,0 1-5,0-1-5,0 0-6,2-1-5,0-1-5,2 0-6,1-3-2,3-3 1,4-3 1,2-2 1,2-3 0,1-1-3,1 0-1,1-1-4,1-3 1,0-2 2,-1-4 2,1-2 3,-1-4 2,1-3 3,-1-5 3,1-3 2,-3-3 3,-3-1 1,-4-1 1,-4 0 3,-3 0-1,-1 3 1,0 3-2,-1 3 0,-3 3 0,0 3 0,-3 2 0,-2 4 1,-2 2-5,-4 1-9,-2 0-9,-3 2-9,-1 0-1,3 2 4,1 0 5,3 2 5,0 1-1,0 2-9,0 2-9,1 2-8</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17"/>
    </inkml:context>
    <inkml:brush xml:id="br0">
      <inkml:brushProperty name="width" value="0.05618" units="cm"/>
      <inkml:brushProperty name="height" value="0.05618" units="cm"/>
      <inkml:brushProperty name="color" value="#F2395B"/>
    </inkml:brush>
  </inkml:definitions>
  <inkml:trace contextRef="#ctx0" brushRef="#br0">87180 7600 391,'16'0'57,"5"0"-7,2 0-5,3 0-5,2 0-5,1 2-4,0 0-3,2 2-3,-1 0-4,-5 0-4,-3-1-3,-5 2-4,-2-1-3,-2 1-3,-3 1-1,0 2-3,-4 0-2,-1 2-1,-2 0 0,-2 1-2,-3 2-1,-4 3-1,-4 3-1,-3 4-2,-4 0 1,-3 3 0,-4 0 2,-1 1 2,-4-1 1,-1 0 4,-3-1 2,-1-1 3,0 0 3,1-1 3,3 1 2,2-1 2,1 0 2,3-1 0,1-1 0,3 0 1,4-3 1,10-1 1,9-3 1,8-1 1,11-4 0,13-4-5,12-6-3,13-4-4,10-4-3,5-4 1,7-2 0,5-3-1,4-1-6,0 1-12,2 1-13,0 1-13,-8 1-14,-17 4-17,-18 3-16,-17 3-17</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4"/>
    </inkml:context>
    <inkml:brush xml:id="br0">
      <inkml:brushProperty name="width" value="0.05124" units="cm"/>
      <inkml:brushProperty name="height" value="0.05124" units="cm"/>
      <inkml:brushProperty name="color" value="#F2395B"/>
    </inkml:brush>
  </inkml:definitions>
  <inkml:trace contextRef="#ctx0" brushRef="#br0">18431 7786 429,'0'-15'2,"0"2"3,0 3 5,0 1 3,-1 4 11,0 6 17,-2 6 17,0 6 16,0 5 3,0 8-12,2 7-14,0 7-11,1 5-10,0 4-3,0 4-5,0 4-5,0 1-5,-2-1-9,0-1-9,-1 0-8,-1-4-8,2-3-8,0-4-9,2-4-8,0-4-5,0-3-1,0-5-1,0-3-1</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29"/>
    </inkml:context>
    <inkml:brush xml:id="br0">
      <inkml:brushProperty name="width" value="0.02682" units="cm"/>
      <inkml:brushProperty name="height" value="0.02682" units="cm"/>
      <inkml:brushProperty name="color" value="#00BFF3"/>
    </inkml:brush>
  </inkml:definitions>
  <inkml:trace contextRef="#ctx0" brushRef="#br0">65730 15040 820,'-15'-22'8,"2"5"16,3 3 16,1 4 17,3 4-13,4 2-37,4 4-40,4 2-39</inkml:trace>
</inkml:ink>
</file>

<file path=ppt/ink/ink1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1"/>
    </inkml:context>
    <inkml:brush xml:id="br0">
      <inkml:brushProperty name="width" value="0.0444" units="cm"/>
      <inkml:brushProperty name="height" value="0.0444" units="cm"/>
      <inkml:brushProperty name="color" value="#00BFF3"/>
    </inkml:brush>
  </inkml:definitions>
  <inkml:trace contextRef="#ctx0" brushRef="#br0">26613 29700 495,'-7'8'164,"2"2"-40,2 0-40,2 1-38,1 1-23,0 1-3,0 2-4,0 0-4,0 3-4,0 5-2,0 5-4,0 5-4,-1 1-1,0-2 1,-2-2-1,0-1 0,-1-1-3,0 0-7,0 2-7,1 1-6,-2-1-7,2-3-3,-1-3-4,0-3-5,0-3 2,2-3 8,0-3 7,2-2 8</inkml:trace>
</inkml:ink>
</file>

<file path=ppt/ink/ink1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2"/>
    </inkml:context>
    <inkml:brush xml:id="br0">
      <inkml:brushProperty name="width" value="0.03862" units="cm"/>
      <inkml:brushProperty name="height" value="0.03862" units="cm"/>
      <inkml:brushProperty name="color" value="#00BFF3"/>
    </inkml:brush>
  </inkml:definitions>
  <inkml:trace contextRef="#ctx0" brushRef="#br0">34383 29728 569,'8'-4'95,"0"6"-14,-1 8-14,1 6-14,-2 4-12,-2 3-7,-4 1-9,-2 3-9,-3 1-5,0 0-5,-1 2-4,-1 1-5,-1-2-1,2-3 1,0-5 0,2-3 2,4-7-2,8-8-7,8-10-6,7-8-7,1-3 0,-5 3 4,-6 3 4,-6 3 5,-1-2 2,5-6 1,5-6 1,6-5 0,0-2 1,-3 1 2,-3 3 1,-3 2 2,-3 1 2,-2 2 3,-4 3 2,-2 1 4,-4 2 3,0 1 5,-3 1 4,-2 0 4,-2 3-7,-2 3-20,-2 2-20,-1 4-20,0 2-8,2 4 2,4 2 2,3 3 2</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2"/>
    </inkml:context>
    <inkml:brush xml:id="br0">
      <inkml:brushProperty name="width" value="0.0349" units="cm"/>
      <inkml:brushProperty name="height" value="0.0349" units="cm"/>
      <inkml:brushProperty name="color" value="#00BFF3"/>
    </inkml:brush>
  </inkml:definitions>
  <inkml:trace contextRef="#ctx0" brushRef="#br0">35450 30300 630,'7'14'4,"-1"-1"9,0-2 8,-2-2 9,1-1 5,0-1 2,1 1 3,2 0 2,0 0-3,0 0-6,-1-1-6,1 1-6,0 0-6,0 0-6,0 0-5,-1-1-6,1 0-12,0 0-17,0-2-17,0 0-19</inkml:trace>
</inkml:ink>
</file>

<file path=ppt/ink/ink1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2"/>
    </inkml:context>
    <inkml:brush xml:id="br0">
      <inkml:brushProperty name="width" value="0.04526" units="cm"/>
      <inkml:brushProperty name="height" value="0.04526" units="cm"/>
      <inkml:brushProperty name="color" value="#00BFF3"/>
    </inkml:brush>
  </inkml:definitions>
  <inkml:trace contextRef="#ctx0" brushRef="#br0">36132 29200 486,'0'16'142,"0"1"-33,0 1-32,0 1-33,0 1-18,0 1-3,0 1-3,0 2-3,1-1-3,0 2-3,2 1-3,0 1-3,1 0-2,2-3 1,0-2 1,2-1-1,-1-2-2,-1-1-9,-1-1-8,0 0-7,-1-2-4,0-1 3,0-1 2,0-1 2,-2 1 1,-4 0 0,-4 1-1,-4 1 0,-4 0 0,-3-3-2,-5-1 0,-3-2-1,-4-1 0,-1 2 0,-3 0 1,-1 1 0,2-1 1,5-2 1,7-4 1,5-2 0,4-2-1,1 0-2,0 0-4,2 0-3</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3"/>
    </inkml:context>
    <inkml:brush xml:id="br0">
      <inkml:brushProperty name="width" value="0.03945" units="cm"/>
      <inkml:brushProperty name="height" value="0.03945" units="cm"/>
      <inkml:brushProperty name="color" value="#00BFF3"/>
    </inkml:brush>
  </inkml:definitions>
  <inkml:trace contextRef="#ctx0" brushRef="#br0">36800 29163 557,'15'-8'8,"-1"2"16,-1 1 16,0 0 15,-1 1 6,3 0-6,2 0-6,2 1-6,0-2-6,1 2-8,-1-1-7,1 0-9,-1 0-7,-1 2-8,-1 0-8,0 2-8</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5"/>
    </inkml:context>
    <inkml:brush xml:id="br0">
      <inkml:brushProperty name="width" value="0.03896" units="cm"/>
      <inkml:brushProperty name="height" value="0.03896" units="cm"/>
      <inkml:brushProperty name="color" value="#00BFF3"/>
    </inkml:brush>
  </inkml:definitions>
  <inkml:trace contextRef="#ctx0" brushRef="#br0">26547 33355 564,'0'-13'11,"0"6"20,0 6 21,0 6 21,0 4 3,0 3-15,0 4-15,0 2-14,0 2-11,0 3-5,0 1-5,0 3-6,-1-1-5,0 0-2,-2 0-3,0-2-4,-1-1-1,0 1 0,0-1-1,0 1 0,0-2-1,1-1-4,-1-3-3,0-1-3,0-1-3,2-1-4,0 1-5,2 0-3</inkml:trace>
</inkml:ink>
</file>

<file path=ppt/ink/ink1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5"/>
    </inkml:context>
    <inkml:brush xml:id="br0">
      <inkml:brushProperty name="width" value="0.03728" units="cm"/>
      <inkml:brushProperty name="height" value="0.03728" units="cm"/>
      <inkml:brushProperty name="color" value="#00BFF3"/>
    </inkml:brush>
  </inkml:definitions>
  <inkml:trace contextRef="#ctx0" brushRef="#br0">34544 33287 590,'-15'1'66,"2"2"-7,3 2-8,1 2-7,1 2-8,2 3-6,1 4-8,0 2-6,1 2-3,1 1-1,-1 1 1,0 1-1,0-1 0,2-3-3,0-3-1,2-3-3,2-2-4,4-2-6,4-3-7,3-1-7,3-3-2,1-6 1,2-4 3,0-5 0,0-4 2,1-3 1,-1-3 0,1-3 1,-3-1 1,-3 1 2,-4 1 2,-4 1 1,-3 1 3,-1 1 0,0 1 1,-1 1 1,-3 2 2,0 3 3,-3 3 3,-2 3 3,-1 1 1,-2 2-3,0 1-3,-1 0-2,-2 3-2,0 4 2,-1 4-1,-1 4 2,0 1-5,3 1-10,1 0-10,2 0-10,2-1-6,0-1-3,2-1-3,1 0-2</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6"/>
    </inkml:context>
    <inkml:brush xml:id="br0">
      <inkml:brushProperty name="width" value="0.03171" units="cm"/>
      <inkml:brushProperty name="height" value="0.03171" units="cm"/>
      <inkml:brushProperty name="color" value="#00BFF3"/>
    </inkml:brush>
  </inkml:definitions>
  <inkml:trace contextRef="#ctx0" brushRef="#br0">35900 33500 693,'21'22'78,"-3"-3"-14,-4-3-14,-4-3-13,-2-1-10,-1 0-5,1-1-6,0 1-6,-1-1-7,0 1-12,-2 0-9,0 0-12</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6"/>
    </inkml:context>
    <inkml:brush xml:id="br0">
      <inkml:brushProperty name="width" value="0.03935" units="cm"/>
      <inkml:brushProperty name="height" value="0.03935" units="cm"/>
      <inkml:brushProperty name="color" value="#00BFF3"/>
    </inkml:brush>
  </inkml:definitions>
  <inkml:trace contextRef="#ctx0" brushRef="#br0">37143 32250 559,'-7'17'134,"2"1"-32,2 3-32,2 1-33,1 2-18,0 1-2,0 1-5,0 1-2,0 0-2,0-1-1,0-1 0,0-1-1,1-1-1,2-2-1,2 0-2,2 0-2,1-2-1,1-1-3,1-1-3,2-1-3,-1-1-1,1-1 0,0 0-1,0-2 0,-1 0 0,1 0 1,0-1 0,0 1 2,-1-1 1,-1-1 2,-1 0 2,0-2 2,-2 0 1,-1 0 3,0 0 3,-2-1 1,-2 1 0,-6 0-6,-4 0-4,-5 0-5,-4 0-4,-3-1-4,-4 1-2,-1 0-4,-3-1-4,-1-2-5,-1-3-3,-1 0-6,2-2 0,5 0 3,5 0 2,5 0 3</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4"/>
    </inkml:context>
    <inkml:brush xml:id="br0">
      <inkml:brushProperty name="width" value="0.06009" units="cm"/>
      <inkml:brushProperty name="height" value="0.06009" units="cm"/>
      <inkml:brushProperty name="color" value="#F2395B"/>
    </inkml:brush>
  </inkml:definitions>
  <inkml:trace contextRef="#ctx0" brushRef="#br0">19335 7991 366,'0'-14'23,"0"1"5,0 2 4,0 3 4,-4 5 4,-4 11 4,-7 11 4,-5 11 4,-4 6-4,1 1-9,-1 0-9,1 2-10,-1-1-7,2 0-1,1-2-3,1 0-3,2-2-2,1-3-2,2-3-2,3-3-3,2-3-6,6-3-11,4-3-12,6-3-10,6-5-3,7-6 4,9-8 6,7-6 5,5-6 4,2-5 3,2-5 3,2-4 4,-1-2 2,-4 5 2,-4 3 4,-3 5 1,-5 2 5,-6 3 4,-3 1 5,-6 3 6,-4 4 9,-3 8 18,-2 8 15,-4 7 16,-2 6 3,-2 3-12,-2 3-11,-1 3-11,-2 1-10,0-2-6,0 0-7,0-1-7,2-1-4,1-1-1,2-1-3,2-1-1,1-2-1,0-1 0,0-3 0,0-1 0,4-5-6,11-8-12,10-8-10,9-8-13,4-7-3,-2-5 4,-2-6 4,-1-6 4,-3-5 3,-1-1 5,-3-2 3,-1-1 4,-4-1 5,-5 5 4,-5 4 5,-5 4 5,-3 3 4,-4 1 3,-2 3 3,-3 2 2,-3 1 2,-2 2 1,-2 3 0,-1 1 1,-3 4-1,-2 3-2,-1 4-3,-3 4-1,0 3-1,1 2-1,1 2 0,1 2-1,1 2-4,1 5-9,1 4-9,1 3-8,1 3-11,2-1-9,3 1-10,1-1-10,2-2-2,2-3 7,2-4 6,2-4 7</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5:36"/>
    </inkml:context>
    <inkml:brush xml:id="br0">
      <inkml:brushProperty name="width" value="0.0391" units="cm"/>
      <inkml:brushProperty name="height" value="0.0391" units="cm"/>
      <inkml:brushProperty name="color" value="#00BFF3"/>
    </inkml:brush>
  </inkml:definitions>
  <inkml:trace contextRef="#ctx0" brushRef="#br0">37750 32128 562,'9'-8'5,"1"0"9,3 0 10,2 1 10,2-1 7,1 2 6,3 1 7,1 0 6,1 1-3,-1 1-13,-1-2-13,-1 2-11,-1-1-13,-3 2-12,-1 0-12,-2 2-10,-2 0-8,1 0-2,0 0-2,0 0-2</inkml:trace>
</inkml:ink>
</file>

<file path=ppt/ink/ink1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7:34"/>
    </inkml:context>
    <inkml:brush xml:id="br0">
      <inkml:brushProperty name="width" value="0.05277" units="cm"/>
      <inkml:brushProperty name="height" value="0.05277" units="cm"/>
      <inkml:brushProperty name="color" value="#00BFF3"/>
    </inkml:brush>
  </inkml:definitions>
  <inkml:trace contextRef="#ctx0" brushRef="#br0">46461 26181 416,'-16'0'13,"14"0"25,15 0 25,15 0 25,8 0 4,3 0-16,1 0-17,2 0-17,1 0-10,0 0-6,0 0-5,1 0-6,-2-1-5,0 0-4,-2-2-4,0 0-3,-3 0-6,-3 0-5,-5 2-5,-3 0-6,-4 1-3,0 0-4,-1 0-4,0 0-2,-3-1-8,-3-2-12,-3-2-11,-2-1-11</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7:35"/>
    </inkml:context>
    <inkml:brush xml:id="br0">
      <inkml:brushProperty name="width" value="0.05181" units="cm"/>
      <inkml:brushProperty name="height" value="0.05181" units="cm"/>
      <inkml:brushProperty name="color" value="#00BFF3"/>
    </inkml:brush>
  </inkml:definitions>
  <inkml:trace contextRef="#ctx0" brushRef="#br0">47120 25045 424,'-8'-7'4,"2"0"8,1 2 8,0 1 8,1 2 10,-2 5 12,0 6 13,-1 4 13,-2 6 0,0 7-15,-1 7-14,-1 6-13,-3 6-10,-2 4-6,-3 4-4,-3 4-6,-3 7-5,-3 11-7,-3 11-5,-2 10-6,-1 6-4,3 0-3,3-1-2,3 1-3,4-3-5,3-4-7,4-6-8,5-4-8,2-11-3,2-15 2,2-16 0,2-15 2</inkml:trace>
</inkml:ink>
</file>

<file path=ppt/ink/ink1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7:35"/>
    </inkml:context>
    <inkml:brush xml:id="br0">
      <inkml:brushProperty name="width" value="0.0631" units="cm"/>
      <inkml:brushProperty name="height" value="0.0631" units="cm"/>
      <inkml:brushProperty name="color" value="#00BFF3"/>
    </inkml:brush>
  </inkml:definitions>
  <inkml:trace contextRef="#ctx0" brushRef="#br0">47641 27431 348,'-4'-7'23,"8"1"13,8 0 13,7 2 14,5 0 0,1 2-10,1 0-11,1 2-10,-1 0-8,-1 2-4,-3 0-4,-1 2-4,-2 0-3,-1 0-2,-1-1-2,0 2-1,-3 0-4,-1 3-5,-2 3-3,-2 4-6,-5 1 0,-7 1 3,-6 1 2,-7 1 3,-4 1 2,-1-1 2,-1 1 1,-1 0 1,0-2 2,1 0 0,1 0 0,1-2 1,1-2 2,2-1 0,3-2 3,1-2 1,2-1 2,1 2 4,0 0 2,2 1 4,3-1 0,6-2-4,6-4-3,6-2-4,3-2-2,3 0-1,1 0-1,3 0-1,2-2 1,3 0 1,3-3 2,2-2 1,3-1 1,-1 2-1,0 1-1,0 1-1,0-1-2,-3 2-3,-2-1-3,-1 0-3,-3 0-3,-2 2-3,-1 0-3,-2 2-2</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9:12"/>
    </inkml:context>
    <inkml:brush xml:id="br0">
      <inkml:brushProperty name="width" value="0.02237" units="cm"/>
      <inkml:brushProperty name="height" value="0.02237" units="cm"/>
      <inkml:brushProperty name="color" value="#F2395B"/>
    </inkml:brush>
  </inkml:definitions>
  <inkml:trace contextRef="#ctx0" brushRef="#br0">63550 9794 983,'13'-12'1,"-6"-8"2,-6-7 2,-6-8 3</inkml:trace>
</inkml:ink>
</file>

<file path=ppt/ink/ink1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9:13"/>
    </inkml:context>
    <inkml:brush xml:id="br0">
      <inkml:brushProperty name="width" value="0.05162" units="cm"/>
      <inkml:brushProperty name="height" value="0.05162" units="cm"/>
      <inkml:brushProperty name="color" value="#F2395B"/>
    </inkml:brush>
  </inkml:definitions>
  <inkml:trace contextRef="#ctx0" brushRef="#br0">12311 30239 426,'-22'-29'3,"5"3"8,3 5 7,4 3 7,2 5 10,0 4 11,1 6 12,-1 5 12,-1 4-1,0 5-11,-1 5-13,-1 5-13,-3 5-7,-2 5-4,-3 5-4,-3 4-3,-3 4-4,-1 2-2,-2 2-3,-2 2-2,-2 2-3,1 0-2,0 1-2,-1 2-3,2-3-3,1-2-3,3-6-2,2-2-4,2-6-4,6-4-3,5-5-3,5-5-4,2-6-8,2-8-13,0-8-12,2-8-13</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9:14"/>
    </inkml:context>
    <inkml:brush xml:id="br0">
      <inkml:brushProperty name="width" value="0.05659" units="cm"/>
      <inkml:brushProperty name="height" value="0.05659" units="cm"/>
      <inkml:brushProperty name="color" value="#F2395B"/>
    </inkml:brush>
  </inkml:definitions>
  <inkml:trace contextRef="#ctx0" brushRef="#br0">11926 30451 388,'-21'-43'44,"5"11"1,5 10 0,5 9 0,4 9 3,5 8 8,6 8 6,4 7 7,5 7-4,3 5-13,5 5-13,3 5-15,3 2-10,1 3-11,0 2-8,2 2-10,1 0-8,0-2-6,2-2-7,1-2-6,-3-4-9,-8-5-12,-6-7-12,-6-5-12</inkml:trace>
</inkml:ink>
</file>

<file path=ppt/ink/ink1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39:59"/>
    </inkml:context>
    <inkml:brush xml:id="br0">
      <inkml:brushProperty name="width" value="0.04505" units="cm"/>
      <inkml:brushProperty name="height" value="0.04505" units="cm"/>
      <inkml:brushProperty name="color" value="#F2395B"/>
    </inkml:brush>
  </inkml:definitions>
  <inkml:trace contextRef="#ctx0" brushRef="#br0">58866 37047 488,'-7'-8'3,"2"0"7,2 0 7,2 1 6,4 0 2,6 2-1,5 2-1,7 2-3,2 1 0,-1 0 0,-1 0-1,-1 0-1,0 0-1,-1 0-3,1 0-2,0 0-3,-1 0-2,1 0 0,-1 0-1,1 0 0,-2 1-1,-1 2 0,-2 2-1,-3 2-1,-1 1 1,-2 1-1,-2 2 0,-2 0 0,-1 1 1,0 3-1,-1 2 1,1 1-1,-1 2 0,-4 0-1,-2-1 0,-3 1-2,-3-1 0,0-1 0,-2-1-1,0-1 1,-1 0-2,-1 0-1,-1-1-2,-1 1-1,-1-2-2,2-3 0,1-3 0,1-2-1,0-3-1,0-2 0,0-2-2,1-2-1,-1-3 0,0-2-1,0-3-1,1-3 0,0-2 0,0-2-1,2 0-1,1-1 0,0 0 0,2 1 2,1 1 1,0 1 2,2 1 2,0 1 3,2 0 2,0 2 2,1 1 5,0 1 6,0 0 7,0 2 6,0 3 8,0 8 10,0 6 10,0 7 10,0 5-1,0 1-9,0 3-10,0 1-10,0 4-7,0 3-5,0 4-4,0 4-5,0 5-5,0 6-3,0 6-5,0 6-5,0 2-7,0 1-9,0-1-10,0 1-10,1-3-3,2-5 1,2-4 3,2-6 1,0-7 2,-1-8-1,0-9-1,-1-8 1</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0:00"/>
    </inkml:context>
    <inkml:brush xml:id="br0">
      <inkml:brushProperty name="width" value="0.03981" units="cm"/>
      <inkml:brushProperty name="height" value="0.03981" units="cm"/>
      <inkml:brushProperty name="color" value="#F2395B"/>
    </inkml:brush>
  </inkml:definitions>
  <inkml:trace contextRef="#ctx0" brushRef="#br0">60766 36846 552,'-7'-5'38,"2"10"4,2 6 3,2 9 3,1 3-1,2-1-8,0-1-7,2-1-7,0 1-6,0 5-2,-1 3-2,2 5-2,-2 2-2,1 2 1,0 2 0,0 2 1,1-1-2,0-5-5,1-5-3,2-5-6,-1-4-2,-1-3 0,0-3-2,-2-3 0,1-4 1,0-6 2,1-6 3,2-6 2,1-8 1,5-11 0,4-11-1,3-10 1,3-6-1,0 2-1,-1 1-2,1 0 0,-2 4-2,-1 6-2,-3 6-2,-1 6-2,-3 3-1,-3 3-1,-2 1-2,-4 3 0,0 1-7,0 2-10,1 3-12,2 1-10</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0:00"/>
    </inkml:context>
    <inkml:brush xml:id="br0">
      <inkml:brushProperty name="width" value="0.03136" units="cm"/>
      <inkml:brushProperty name="height" value="0.03136" units="cm"/>
      <inkml:brushProperty name="color" value="#F2395B"/>
    </inkml:brush>
  </inkml:definitions>
  <inkml:trace contextRef="#ctx0" brushRef="#br0">62450 37297 701,'51'-8'120,"-6"2"-31,-8 1-33,-5 0-31,-5 1-19,0 1-4,1-1-4,-1 0-5,-1 0-5,-1 2-5,-2 0-5,-3 2-6,-1 0-5,-1 0-4,-1 0-4,0 0-5</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5"/>
    </inkml:context>
    <inkml:brush xml:id="br0">
      <inkml:brushProperty name="width" value="0.04603" units="cm"/>
      <inkml:brushProperty name="height" value="0.04603" units="cm"/>
      <inkml:brushProperty name="color" value="#F2395B"/>
    </inkml:brush>
  </inkml:definitions>
  <inkml:trace contextRef="#ctx0" brushRef="#br0">21615 8545 477,'28'-7'36,"-6"0"0,-5 2 1,-6 1 1,-4 2 0,-2 5 2,-3 6 0,0 4 1,-4 6-4,-2 7-6,-4 7-8,-2 6-8,-1 3-5,1-3-6,0-4-5,2-2-5,1-4-4,2-3-2,2-5-2,2-3-2,3-3 0,2-1 3,3-1 2,4 0 3,2-2 4,5 1 5,3 0 6,5 0 6,1-1 3,-1 1-1,-1 0 1,-1 0-1,-3 1 1,-3 5-1,-5 3-1,-3 5 0,-7 5 0,-11 6 0,-12 8 0,-9 6 0,-8 5-5,-3 0-9,-2 1-9,-4 1-10,0-1-8,0-4-5,2-4-7,0-4-6,4-6-2,8-8 4,6-7 3,7-8 4,3-5-1,2-1-2,1-1-3,1 0-2</inkml:trace>
</inkml:ink>
</file>

<file path=ppt/ink/ink1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0:01"/>
    </inkml:context>
    <inkml:brush xml:id="br0">
      <inkml:brushProperty name="width" value="0.03107" units="cm"/>
      <inkml:brushProperty name="height" value="0.03107" units="cm"/>
      <inkml:brushProperty name="color" value="#F2395B"/>
    </inkml:brush>
  </inkml:definitions>
  <inkml:trace contextRef="#ctx0" brushRef="#br0">62687 37850 707,'-15'7'2,"2"-2"4,2-3 3,3 0 3,3-2 8,8 3 9,6 2 9,7 2 11,5 0-2,1-2-11,2-3-10,3 0-13,0-2-8,1 0-6,-1 0-7,1 0-6,-1 0-6,2 0-4,1 0-3,1 0-5,-2 0-3,-3 0-1,-5 0 0,-3 0-2,-3-2 1,-1 0 4,-1-3 4,0-2 5</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0:02"/>
    </inkml:context>
    <inkml:brush xml:id="br0">
      <inkml:brushProperty name="width" value="0.04774" units="cm"/>
      <inkml:brushProperty name="height" value="0.04774" units="cm"/>
      <inkml:brushProperty name="color" value="#F2395B"/>
    </inkml:brush>
  </inkml:definitions>
  <inkml:trace contextRef="#ctx0" brushRef="#br0">65280 36522 460,'0'-12'68,"2"6"-11,0 8-11,2 6-10,-1 5-8,-1 2-5,0 1-5,-1 3-4,-2 2-5,-1 3-1,0 3-2,-1 3-3,-2 0-1,0 0-2,-2-1-1,0-1-1,-1-2-2,1-1 1,-1-3-1,0-1 1,2-6-5,4-9-8,4-8-8,4-9-9,4-7-1,3-6 2,5-3 4,4-6 3,1-2 4,2 2 5,2 0 5,-1 1 5,1 3 5,-1 3 5,-1 5 5,-1 3 6,-2 4 2,-3 2-1,-3 4-1,-2 3 0,-3 2 2,-3 4 5,-1 2 5,-2 4 6,-2 2 0,0 3-4,-1 3-3,-2 4-4,-1 0-2,-2 1-3,-2-1-2,-2 1-3,0 0 0,1 3-2,0 1 0,2 3-1,0-1-1,2-2-1,0-1-3,2-2-1,0-3-3,2 1-1,0-2-4,2-1-2,1-2-2,3-1-3,4-2-3,2-2-2,3-2-2,1-2 0,3-3-2,2 0-1,1-5-1,4-6-1,3-6-3,3-5-1,1-5-1,1-3 0,-1-3 1,0-3-1,-1-1 3,-3 0 2,-3 0 3,-3-1 2,-3 2 2,-3 2 0,-3 1-2,-3 3 0,-2 1 2,-2 1 4,-2 1 5,-2 2 5,-2 0 5,-1 4 6,0 3 6,-1 3 6,-1 4 11,0 4 16,0 6 16,0 4 17,0 4 0,0 4-15,0 2-15,0 3-15,-2 4-9,0 5-3,-4 5-2,0 4-3,-2 2-3,0-1-2,0-3-3,1-2-2,-1 0-4,0-1-4,0 0-3,0 1-5,0-2-4,1 0-3,-1-1-3,0-1-4,1-8-6,2-15-9,2-14-10,2-15-9,3-9-1,4-2 8,4-4 7,4-3 7,1 1 5,-1 4 5,-1 4 3,-1 4 3,1 0 5,0 1 6,1-2 4,1-1 6,0 2 5,-2 3 6,-3 5 5,-1 3 6,-1 3 3,2 1 3,0 1 1,2 0 2,-1 3-1,1 3-3,0 2-2,0 4-3,-1 1-4,1 2-2,0 0-3,0 2-2,-2 1-4,-1 3 0,-2 4-3,-2 2-1,-2 3-2,0 3-3,-2 3-3,0 3-2,-2 0-1,-2-1 0,-2-3 1,-2-1 0,-2-2-1,-2-1-4,-2-1-4,-1-1-4,-2-2-2,1-2 0,-1-4-2,0-3 0,1-1 1,1-2 0,1 0 2,0-2 2,2 0 1,-1-2 3,0 0 3,0-2 2,1 0 1,3-2 1,1 0 2,2-1-1,4 2 11,4 8 17,5 6 19,6 7 18,3 4 2,3 0-12,3-1-13,3 1-13,0-2-10,1-3-6,-2-3-8,-1-2-6,1-3-6,2 1-7,4 0-6,3 0-6,1-2-4,1-1-1,-1-2 0,0-2-1,-3-1 0,-7-2-1,-7 0-1,-6-1-1</inkml:trace>
</inkml:ink>
</file>

<file path=ppt/ink/ink1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0:02"/>
    </inkml:context>
    <inkml:brush xml:id="br0">
      <inkml:brushProperty name="width" value="0.03412" units="cm"/>
      <inkml:brushProperty name="height" value="0.03412" units="cm"/>
      <inkml:brushProperty name="color" value="#F2395B"/>
    </inkml:brush>
  </inkml:definitions>
  <inkml:trace contextRef="#ctx0" brushRef="#br0">69737 36078 644,'-6'-8'8,"6"0"17,4 0 16,6 1 16,5-1 4,7 2-11,7 1-8,7 0-11,2 1-9,0 1-8,-2-1-10,0 0-8,-1 0-3,-3 2 1,-2 0 2,-1 2 2,-3 0-8,-2 0-17,-1 0-16,-2 0-17</inkml:trace>
</inkml:ink>
</file>

<file path=ppt/ink/ink1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0:02"/>
    </inkml:context>
    <inkml:brush xml:id="br0">
      <inkml:brushProperty name="width" value="0.04237" units="cm"/>
      <inkml:brushProperty name="height" value="0.04237" units="cm"/>
      <inkml:brushProperty name="color" value="#F2395B"/>
    </inkml:brush>
  </inkml:definitions>
  <inkml:trace contextRef="#ctx0" brushRef="#br0">70613 36150 519,'-15'0'4,"2"2"7,2 0 9,3 2 7,1 1 3,2 3-1,2 4-3,2 2-1,1 3 1,0 3 4,0 3 4,0 3 3,0 3 1,0 5-5,0 3-5,0 4-5,0 5-4,0 8-3,0 6-3,0 7-3,0 6-8,0 3-13,0 4-11,0 4-13,0-3-6,0-13-3,0-11-3,0-12-1,0-9-2,0-6-1,0-5 0,0-6 0</inkml:trace>
</inkml:ink>
</file>

<file path=ppt/ink/ink1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0:12"/>
    </inkml:context>
    <inkml:brush xml:id="br0">
      <inkml:brushProperty name="width" value="0.04287" units="cm"/>
      <inkml:brushProperty name="height" value="0.04287" units="cm"/>
      <inkml:brushProperty name="color" value="#F2395B"/>
    </inkml:brush>
  </inkml:definitions>
  <inkml:trace contextRef="#ctx0" brushRef="#br0">48400 35211 513,'0'-29'6,"0"5"13,0 5 12,0 5 14,1 3 2,2 4-7,2 3-6,2 2-6,1 4-5,-1 2 0,1 3-2,0 4 0,0 2-2,2 5-1,0 3-1,1 5-2,0 2-2,0 1-3,-2 1-3,-1 1-3,1-1-2,0 0-1,1-1 0,2-1-2,-1-2 1,-1-3-1,-1-3 0,0-3 0,-1-2 0,1-1-1,2 0-2,0-2 0,1-1 1,0-3 0,-1-1 2,1-2 2,2-4 1,5-8 3,5-6 3,5-7 2,6-9 0,9-10 0,6-12-2,9-10-2,6-9-3,4-7-4,3-7-4,5-6-6,-2 0-6,-4 10-11,-5 7-11,-4 10-9,-9 11-3,-10 12 7,-12 13 5,-9 13 7,-7 6 0,-1 1-4,-1-1-5,0 0-4</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13"/>
    </inkml:context>
    <inkml:brush xml:id="br0">
      <inkml:brushProperty name="width" value="0.04231" units="cm"/>
      <inkml:brushProperty name="height" value="0.04231" units="cm"/>
      <inkml:brushProperty name="color" value="#F2395B"/>
    </inkml:brush>
  </inkml:definitions>
  <inkml:trace contextRef="#ctx0" brushRef="#br0">75700 29969 519,'-16'-9'2,"2"0"4,1-1 4,1-1 4,2 0 3,6 2 4,4 2 3,6 2 3,2 1 0,2 1-4,0-1-4,1 0-3,1 0-3,2 2-1,0 0-2,1 2-1,1 0-1,-1 0-1,1 0-1,0 0 0,0 0-1,1 0 1,1 0 0,1 0-1,1 0 1,-1 2-2,1 0 0,0 2-1,0 0-1,1 0 1,1-1 1,1 1 0,0 0 0,1-2 1,-1 0-1,1-2 1,0 0 0,1-2 0,1 0 0,1-2 1,1 0-1,1-2 0,0 0 0,2-1 0,0-1 0,-1 2 0,-1 1-1,-1 1 0,-1-1-1,1 0 1,-1-2-1,1 0 0,-1 0 0,1 0-1,-1 2 1,0 1 0,0 0-1,-1 0 1,-1 0 0,-1 0 1,0 1-1,1 0 0,1 2 0,1 0 1,0 1-1,1 0 0,-1 0-1,1 0 0,-1 0 0,-1 0 0,-1 0-1,-1 0 0,0 1-1,1 0 1,1 2 0,1 0 0,0 0 0,1 0-1,-1-2 1,0 0 0,0-1-1,-1 0 0,-1 0 0,-1 0-1,0 0 1,-1 0 0,1 0-1,-1 0 1,1 0-1,-1 0 1,1 0 0,-1 0-1,1-1 1,-1 0 0,1-2 0,-1 0 0,1 0 0,-1 0 0,1 2 0,-1 0 0,1 1 0,1 0 1,1 0-1,1 0 1,0 0 0,-1-2-1,-1 0 1,-1-2-1,0 1 1,1 0-1,1 2 0,1 1 1,1 0-1,1 0 0,1 0 1,1 0-1,-1-1 0,0-1 0,-1 0 0,-1-1 0,-1-1 0,-1 2 0,-1 0 0,-1 2 0,0 0 0,-1 0 0,1 0-1,-1 0 0,0 0-1,-1 0 1,-1 0 0,-1 0-1,-1 0 1,-1 0 0,0 0 0,-2 0 0,-4 0-2,-8 0-2,-8 0-5,-8 0-3,-9 0-2,-9 0 0,-10 0-2,-10 0 0,-2 0 0,6 2 3,6 0 1,5 2 3,1 0 2,-6 0 1,-6-1 2,-6 1 2,-3 0 0,-2 0 0,0 0 0,-1 0-1,-1 0 0,0 0 2,0 0 0,1 0 2,-1-1 0,2-1 0,1 0 0,0-2 0,1 0 0,-2 0 1,0 0-1,-1 0 1,0 0 0,0 0 0,2 0 0,1 0 0,1 0 0,2 0 1,2 0-1,2 0 1,1 0 1,2 0-1,0 0-1,2 0 1,0 0-1,1 0 0,2 0 0,0 0 0,1 1-1,2 0-1,0 2 0,1 0 0,1 0 0,2 0-1,0-2 1,1 0-1,1-1 1,-1 2-1,1 0 1,0 2 0,0 0 0,1 0 0,1-1 0,1 2 0,1-2 0,3 1 0,1 0 0,3 0 0,0 1 0,-1 0 0,-1 1 1,-1 2 0,0-1 0,1 1-1,1 0 1,0 0 0,3-2-1,1-1 2,2-2 0,3-2 1,3-1 2,6 0 1,6 0 1,6 0 2,5-1 1,5-2-1,5-2 0,5-1-1,4-2 0,2 2 1,4 1-1,3 0 0,3 1 1,4 1-2,4-1 0,4 0-1,2 0 0,3 2-1,2 0 0,2 2-1,-1 0 0,1 0 0,-2 0 1,-1 0 0,0 0 0,1 2-1,2 0 0,0 2-2,0-1 0,1-1 0,0 0 1,-1-1 0,0-1 1,-1 0 1,0 0-1,-2 0 2,-2 0 0,-1 0-1,-2 0 1,-2 0-1,-1 0 0,2 0-1,0 0-1,1 0-1,-1-1 0,-2-1 0,-4 0 0,-2-1-1,-3-1 1,-2 2-2,-2 0 0,-2 2 0,-2 0 0,-3 2 0,-3 0 0,-3 2 1,-3 0 0,0 0 0,-1-1 0,0 1 0,-3 0 0,-1 0 0,-3 0 0,-1 0 0,-2-1 0,-1 0 0,-1-2 0,0 0 0,-7-3-1,-10-4-3,-12-4-2,-9-3-3,-9-2-2,-5 2 0,-5 2-1,-4 3-1,-6 0 0,-6 2 2,-5 1 1,-7 0 0,-4 2 1,-3 0 0,-3 2-1,-2 0 0,-4 2 0,-3 0 1,-2 2 1,-4 0 1,-1 2 1,-2 0 2,0 1 2,-1 2 2,1 0 0,4 1 0,4 2-1,4 0 0,2 0 0,1 1 1,1 0 0,2 0 1,2-2 1,7-1 1,5-2 0,6-2 1,6-2 0,6-1 0,6 0 1,6-1-1,6-3 1,5 0 1,7-3 1,5-2 2,7 0-1,6 0 0,7 2-1,8 1 0,6-1-2,5 0-1,6-2-3,7 0-1,4 0 0,6 0 0,4 2 0,6 1 2,2 0 0,1 2 1,1 0 1,2 2 0,0 0 1,3 2-1,2 0-1,1 2 0,2-1 0,1-1-2,1 0 0,1-1-2,1-1 1,1 0 1,1 0 0,1 0 2,0 0 0,-2 1 0,0 2 0,0 0 1,-2 1-1,2-2 1,1 0 0,1-2 0,-2 1 0,-3 0-1,-5 2 1,-3 0 0,-4 0 0,-2 0-2,-4-2 0,-2 0-1,-4-1 0,-4 0-2,-4 0-1,-4 0-1,-3 0-1,-3 0 1,-3 0 1,-3 0-1,-3 0 0,-3 0 1,-3 0-1,-3 0 0,-4-1-1,-6 0-2,-6-2-3,-6 0-3,-7-1 0,-9 0 0,-9 0 0,-8 0 1,-9 1 0,-4 0 0,-7 2 0,-6 1 0,-4-1 1,-4-1-1,-5 0 2,-3-1-1,-4-1 1,-4 2-1,-5 0 0,-2 2 0,-3 0 0,2 2 3,0 0 1,2 2 2,1 0 1,0 3 2,1 2 1,2 2 2,2 0 1,4-3 0,3-1 2,5-2 0,5-1 0,5 0 0,6 0 1,7 0-1,5-1 1,5-1 2,7 0 1,6-1 1,11-1 0,17 0-1,16 0-2,17 0-2,12-1 0,6-1-1,7 0-1,8-1 0,4-1 0,3 0-1,3 0-1,3 0 0,3 0-1,3 0 1,3 0 0,3 1 0,0-1 1,0 0 1,-1 0 0,-1 0 1,-2-1 0,0 0 0,-1-1 0,-1-1 0,-1-1-1,-1 2 0,-2 1-1,1 0 0,-5 1 0,-5 0 1,-6 0-1,-7 1 1,-4-1 0,-3 2-2,-5 0 0,-4 2-1,-4 0-1,-3 0 0,-5 0 1,-3 0-1,-8 0-12,-9 0-26,-10 0-24,-9 0-26</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47"/>
    </inkml:context>
    <inkml:brush xml:id="br0">
      <inkml:brushProperty name="width" value="0.04868" units="cm"/>
      <inkml:brushProperty name="height" value="0.04868" units="cm"/>
      <inkml:brushProperty name="color" value="#F2395B"/>
    </inkml:brush>
  </inkml:definitions>
  <inkml:trace contextRef="#ctx0" brushRef="#br0">98904 46077 451,'0'-10'9,"2"10"17,0 12 18,2 10 17,0 6 3,2 1-9,0 0-11,1 2-10,1 2-7,-2 1-5,-1 2-4,0 2-4,-2 2-3,-1 2 0,0 3 1,-1 1 1,-2 0-1,-1-1 0,0 0-1,-1-1-1,-1-3 0,0-2-2,0-3-1,0-3-2,0-3 0,0-2-3,0-2-1,1-1-1,-3-5-4,0-7-9,-3-6-8,-2-8-7,-1-8-6,-2-9-1,0-11-3,-1-9-3,0-5 2,-1 0 2,0 0 4,1 0 2,0 1 5,2 4 6,2 2 4,3 3 6,0 4 4,0 3 3,0 5 1,0 3 3,-2 8 7,-3 12 11,-5 12 11,-3 12 10,-4 5 3,0 0-9,-1 1-8,0-1-9,0-1-5,2-3-4,4-4-5,3-1-2,2-3-4,-1-1-2,0-1-2,1-1-1,0-1-1,2-1 0,2 0 1,3-2 1,3-4-6,8-8-14,6-8-12,7-8-14,4-3-1,1-1 8,1 0 10,1 1 9,0 1 5,-3 3 3,-1 2 3,-2 4 1</inkml:trace>
</inkml:ink>
</file>

<file path=ppt/ink/ink1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48"/>
    </inkml:context>
    <inkml:brush xml:id="br0">
      <inkml:brushProperty name="width" value="0.03992" units="cm"/>
      <inkml:brushProperty name="height" value="0.03992" units="cm"/>
      <inkml:brushProperty name="color" value="#F2395B"/>
    </inkml:brush>
  </inkml:definitions>
  <inkml:trace contextRef="#ctx0" brushRef="#br0">100350 47447 551,'57'-21'4,"-10"7"8,-12 5 8,-10 6 7,-5 3 4,0 0-2,-1 0-2,1 0-2,0 1 1,3 2 3,1 2 2,3 2 3,1 0-1,1 1-5,0 0-5,2 0-6,0 0-2,-1 1-2,-1 2-2,-1 0-2,-3 0-4,-3 1-11,-5 0-9,-3 0-9,-4-1-8,-2 1-7,-4 0-7,-2-1-6,-4 0-4,0-2 2,-3-2 1,-2-2 1</inkml:trace>
</inkml:ink>
</file>

<file path=ppt/ink/ink1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48"/>
    </inkml:context>
    <inkml:brush xml:id="br0">
      <inkml:brushProperty name="width" value="0.04872" units="cm"/>
      <inkml:brushProperty name="height" value="0.04872" units="cm"/>
      <inkml:brushProperty name="color" value="#F2395B"/>
    </inkml:brush>
  </inkml:definitions>
  <inkml:trace contextRef="#ctx0" brushRef="#br0">98565 48350 451,'-2'30'132,"0"-1"-25,-3-3-25,-2-1-27,-2 0-14,-2 4-6,-2 5-4,-1 3-4,-6 6-7,-9 10-7,-9 8-8,-8 9-6,-10 8-6,-10 6-2,-10 8-3,-9 6-2,-5 5-7,-2 3-8,-1 4-10,0 2-8,7-9-8,17-22-6,17-22-5,16-20-6</inkml:trace>
</inkml:ink>
</file>

<file path=ppt/ink/ink1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1"/>
    </inkml:context>
    <inkml:brush xml:id="br0">
      <inkml:brushProperty name="width" value="0.03663" units="cm"/>
      <inkml:brushProperty name="height" value="0.03663" units="cm"/>
      <inkml:brushProperty name="color" value="#F2395B"/>
    </inkml:brush>
  </inkml:definitions>
  <inkml:trace contextRef="#ctx0" brushRef="#br0">76315 52107 600,'-23'-8'-1,"1"2"0,1 1-3,1 0 0,1 1 1,4 0 4,3 0 4,3 1 4,1-2 4,0 2 2,0-1 2,0 0 3,5-1 6,8 0 8,9-1 10,10-2 8,4 1 0,4 1-11,3 0-11,3 2-10,-1 0-7,-6 2-4,-4 0-2,-5 2-4,-2-1-2,1 0 0,1-2-2,2 0 0,1 0-1,4 0-2,5 2-1,3 0-1,1 1 0,-4-2 0,-2 0 1,-3-1 1,-3-1-4,-1 2-9,-3 0-9,-1 2-9,-3 0-3,-3 0 3,-2 0 3,-4 0 2,-2-2-1,-2 0-4,-3-3-4,0-2-4</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6"/>
    </inkml:context>
    <inkml:brush xml:id="br0">
      <inkml:brushProperty name="width" value="0.04071" units="cm"/>
      <inkml:brushProperty name="height" value="0.04071" units="cm"/>
      <inkml:brushProperty name="color" value="#F2395B"/>
    </inkml:brush>
  </inkml:definitions>
  <inkml:trace contextRef="#ctx0" brushRef="#br0">25645 8943 540,'-21'-8'3,"3"2"8,5 1 6,3 1 7,4 0 5,4 2 1,4 0 4,4 2 1,5 0 1,7 0-1,7 0 0,7 0-1,6-1-3,4 0-4,5-2-3,6 0-5,3-2-4,3 0-4,4-1-4,2-1-4,0-1-6,1 2-5,-2 1-5,-1 1-6,-3 0-6,-3 2-8,-4 0-7,-4 2-8,-5 0-2,-6 2 5,-6 0 3,-5 2 4,-6-1 2,-3 1 2,-4 0 1,-4 0 2</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1"/>
    </inkml:context>
    <inkml:brush xml:id="br0">
      <inkml:brushProperty name="width" value="0.03328" units="cm"/>
      <inkml:brushProperty name="height" value="0.03328" units="cm"/>
      <inkml:brushProperty name="color" value="#F2395B"/>
    </inkml:brush>
  </inkml:definitions>
  <inkml:trace contextRef="#ctx0" brushRef="#br0">76844 50966 661,'-8'-7'2,"0"2"5,0 2 5,0 2 5,0 2 5,-1 2 7,-2 2 6,0 2 7,-3 4 0,-3 7-6,-5 7-7,-3 7-5,-4 6-6,-1 6-6,-2 6-4,-2 6-4,-2 2-6,1 1-2,0-1-3,0 1-4,0-2-4,3-2-4,2-4-6,1-2-4,4-6-5,3-6-2,4-7-4,5-7-2</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1"/>
    </inkml:context>
    <inkml:brush xml:id="br0">
      <inkml:brushProperty name="width" value="0.03072" units="cm"/>
      <inkml:brushProperty name="height" value="0.03072" units="cm"/>
      <inkml:brushProperty name="color" value="#F2395B"/>
    </inkml:brush>
  </inkml:definitions>
  <inkml:trace contextRef="#ctx0" brushRef="#br0">77016 52937 716,'13'-6'14,"-3"6"4,-4 4 2,-4 6 3,-3 3 2,0 3-2,-2 3 1,0 3-1,-1 3 0,2 1-2,0 2 0,2 3-1,-1 1-4,0 4-7,-2 3-5,0 2-8,-1 2-7,1-2-9,-1 0-10,0-1-8,0-5-4,2-8 2,0-7 3,2-8 3</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2"/>
    </inkml:context>
    <inkml:brush xml:id="br0">
      <inkml:brushProperty name="width" value="0.03646" units="cm"/>
      <inkml:brushProperty name="height" value="0.03646" units="cm"/>
      <inkml:brushProperty name="color" value="#F2395B"/>
    </inkml:brush>
  </inkml:definitions>
  <inkml:trace contextRef="#ctx0" brushRef="#br0">77311 53281 603,'10'-7'62,"3"1"-9,5 0-10,3 2-8,3 0-8,-1 2-2,1 0-5,-1 2-2,-1 0-4,-1 2-3,-2 0-4,-3 2-2,-1 1-2,-2 1-3,-3 3-1,-1 2-2,-1 1-1,-2 0-1,-1-1 0,0 1-2,-3 1 1,-4 1 1,-4 3 1,-4 2 1,-3 0 1,-3 1 0,-3-1 1,-3 1 1,-1-1 0,1-1 2,1-1 2,1 0 0,0-2 2,1-1 1,-1-1 2,1-1 0,0-1 3,2-2 1,3-2 3,1-2 2,5-3-3,6-4-8,7-4-10,8-4-7,3-2-6,3 1-2,2-1-4,1 0-1,1 0-5,1-2-6,-1 0-5,1-1-7,-3 1 1,-3 3 7,-5 2 7,-3 4 8,-2 1 2,0 0-2,0 0 0,0 0-2</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2"/>
    </inkml:context>
    <inkml:brush xml:id="br0">
      <inkml:brushProperty name="width" value="0.04123" units="cm"/>
      <inkml:brushProperty name="height" value="0.04123" units="cm"/>
      <inkml:brushProperty name="color" value="#F2395B"/>
    </inkml:brush>
  </inkml:definitions>
  <inkml:trace contextRef="#ctx0" brushRef="#br0">79179 52068 533,'-21'0'3,"3"0"4,4 0 6,4 0 5,5 0 5,5 2 4,4 0 3,5 2 5,4-1-1,3-1-5,4 0-5,2-1-5,3-1-4,3 0-2,3 0-3,2 0-3,2-1-1,-1-1-3,-1 0-1,-1-1-1,-2-1-2,-2 2-1,-1 0-1,-3 2-2,-2 0 1,-3 0-2,-3 0 1,-2 0-1,-3 1 0,-3 4 0,-1 2 2,-2 3 0,-2 3 1,-2 0 1,-2 1 1,-2 1 2,-2 1-1,-2 0 1,-1-1-1,-3 1-1,-2 0 2,0-1 1,-1 1 2,-1 0 2,-1-1 0,1 1 0,-1 0-1,0-1-1,1 0-1,1-1-1,1 0-2,0-2-2,2-6-8,1-12-16,0-12-17,2-11-15,3-9-5,4-4 10,6-6 8,4-4 9,2-2 8,-1 2 6,0 2 6,-2 2 7,0 4 3,-2 4 2,-1 5 0,0 6 3,-1 3 2,0 6 5,-1 5 4,2 5 6,-2 5 8,-1 6 10,0 6 10,-2 6 12,0 4 0,-2 5-9,0 3-8,-1 5-10,-3 2-5,-2 4-4,-4 3-3,-2 2-4,-2 1-2,-1-1 0,-1-3-2,-1-2 1,-1-1-6,1-2-8,-1 0-9,0-1-8,1-3-5,1-3-1,1-5 0,1-3 0,1-4 0,0-2 2,2-4 1,1-3 2,-1-3-1,-3-6-5,-4-4-3,-2-5-5,-1-3 2,1-2 7,1 0 7,1-1 6,1 1 5,1 1 3,1 2 1,1 3 2,0 1 2,2 4 3,1 3 2,1 2 3,1 2 4,0 0 5,2 0 6,1 0 5,1 1 5,2 2 5,2 2 4,2 2 5,1 2 0,0 1-5,0 3-6,0 2-5,2 1-3,4 1-1,4 1-2,3 1-2,5 2-1,4 3-1,3 3-2,4 3-2,6 3-4,5 1-5,6 2-7,6 2-5,4 0-1,3-2 3,4-1 3,2-3 3,1-3-9,1-5-22,-1-5-22,1-5-23,-6-3-6,-12-2 8,-12-2 7,-11-2 8</inkml:trace>
</inkml:ink>
</file>

<file path=ppt/ink/ink1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3"/>
    </inkml:context>
    <inkml:brush xml:id="br0">
      <inkml:brushProperty name="width" value="0.03345" units="cm"/>
      <inkml:brushProperty name="height" value="0.03345" units="cm"/>
      <inkml:brushProperty name="color" value="#F2395B"/>
    </inkml:brush>
  </inkml:definitions>
  <inkml:trace contextRef="#ctx0" brushRef="#br0">81950 52489 657,'0'-15'3,"0"2"5,0 3 6,0 1 5,2 1 6,4 2 3,4 1 4,3 1 4,6-1 0,5 0-3,7-2-3,5 0-4,3-1-4,2 1-6,1-1-6,0 0-6,0 0-5,-2 2-5,-1 1-6,-3 1-6,-4 0-7,-4 0-7,-4 0-8,-6 0-8</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3"/>
    </inkml:context>
    <inkml:brush xml:id="br0">
      <inkml:brushProperty name="width" value="0.0413" units="cm"/>
      <inkml:brushProperty name="height" value="0.0413" units="cm"/>
      <inkml:brushProperty name="color" value="#F2395B"/>
    </inkml:brush>
  </inkml:definitions>
  <inkml:trace contextRef="#ctx0" brushRef="#br0">82993 51398 532,'-17'-18'0,"0"-2"0,-1-3 0,-1-2 0,1-1 2,3 6 3,3 5 3,3 5 4,1 6 9,2 8 16,1 8 14,0 7 15,2 10 2,2 11-12,2 10-11,2 11-12,-1 9-9,-2 7-5,-3 7-6,-4 6-6,-1 8-7,-1 6-7,-2 7-9,0 7-7,0 1-10,3-5-9,1-5-9,2-5-10,2-9-1,2-14 8,2-13 7,2-14 7,1-13 7,0-10 3,0-11 6,0-10 4</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3"/>
    </inkml:context>
    <inkml:brush xml:id="br0">
      <inkml:brushProperty name="width" value="0.03222" units="cm"/>
      <inkml:brushProperty name="height" value="0.03222" units="cm"/>
      <inkml:brushProperty name="color" value="#F2395B"/>
    </inkml:brush>
  </inkml:definitions>
  <inkml:trace contextRef="#ctx0" brushRef="#br0">82451 52925 682,'7'-9'0,"-2"-2"0,-3-2 0,0-1 0,-4 4 10,0 12 21,-3 12 20,-2 11 21,-3 7-1,-6 1-22,-4 1-21,-5 0-22,-2 1-14,0-1-4,-1-2-5,1 0-5,1-3-4,6-7-4,5-5-5,5-6-4</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3"/>
    </inkml:context>
    <inkml:brush xml:id="br0">
      <inkml:brushProperty name="width" value="0.03382" units="cm"/>
      <inkml:brushProperty name="height" value="0.03382" units="cm"/>
      <inkml:brushProperty name="color" value="#F2395B"/>
    </inkml:brush>
  </inkml:definitions>
  <inkml:trace contextRef="#ctx0" brushRef="#br0">83100 53081 650,'43'-13'20,"-8"3"3,-7 4 4,-9 4 3,-4 3 2,-1 4-2,0 2-2,-2 4-2,0 1 0,0 3 0,-1 1-1,1 3 1,-1 0-6,-1-1-9,0-1-12,-2 0-9,-1-3-10,0-1-11,-2-2-10,0-2-10</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4"/>
    </inkml:context>
    <inkml:brush xml:id="br0">
      <inkml:brushProperty name="width" value="0.03858" units="cm"/>
      <inkml:brushProperty name="height" value="0.03858" units="cm"/>
      <inkml:brushProperty name="color" value="#F2395B"/>
    </inkml:brush>
  </inkml:definitions>
  <inkml:trace contextRef="#ctx0" brushRef="#br0">84431 52374 570,'0'-11'11,"2"10"24,0 10 24,2 10 23,-1 6 2,0 4-19,-2 5-18,0 3-19,-3 1-14,0 0-10,-3-2-8,-2 0-9,-1-1-10,1-3-7,-1-2-9,0-1-9</inkml:trace>
</inkml:ink>
</file>

<file path=ppt/ink/ink1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4"/>
    </inkml:context>
    <inkml:brush xml:id="br0">
      <inkml:brushProperty name="width" value="0.04512" units="cm"/>
      <inkml:brushProperty name="height" value="0.04512" units="cm"/>
      <inkml:brushProperty name="color" value="#F2395B"/>
    </inkml:brush>
  </inkml:definitions>
  <inkml:trace contextRef="#ctx0" brushRef="#br0">84752 51593 487,'8'-8'2,"0"2"3,-1 1 4,1 1 4,0 1 2,2 3 1,0 4 2,1 2 0,0 3-1,0 4-2,-2 2-2,-1 3-3,0 2 0,-2 3 2,-1 1 2,0 3 1,-2 2 2,-1 2 2,0 4 2,-1 3 2,-2 2 1,-1 2 1,0 2 1,-1 2 1,-2 0-1,0-2-5,-1-2-3,-2-1-3,2-4-4,1 0 0,2-3-2,2-2-2,0-2-1,0-3-3,-2-3-1,0-3-4,-4-7-8,-4-10-14,-5-12-16,-5-10-15,-1-9-5,3-8 5,3-9 4,3-6 4,3-3 8,2 6 10,4 4 9,2 6 10,3 3 7,2 3 2,2 3 3,2 3 4,1 4 1,0 3 1,0 4 2,-1 5 2,1 2 0,0 4 1,0 2 1,0 4 1,-2 3-1,-1 5-3,-2 5-3,-2 6-3,-3 3-2,-6 4-2,-4 5-2,-5 3-3,-3 1-1,1-2 0,-1-2 0,1-1-1,0-4 2,3-3 0,1-5 3,3-3 0,1-4 3,2-1 1,2-2 1,2-2 1,4-4-3,6-5-10,6-4-10,6-5-9,0-2-5,-1 0-2,-4 2-2,-3 1-1</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6"/>
    </inkml:context>
    <inkml:brush xml:id="br0">
      <inkml:brushProperty name="width" value="0.03929" units="cm"/>
      <inkml:brushProperty name="height" value="0.03929" units="cm"/>
      <inkml:brushProperty name="color" value="#F2395B"/>
    </inkml:brush>
  </inkml:definitions>
  <inkml:trace contextRef="#ctx0" brushRef="#br0">28750 7571 559,'4'-22'62,"8"7"-8,7 3-6,9 6-7,4 3-5,4 2 1,3 2-2,2 2 0,2 2-4,0 2-6,0 1-6,0 3-7,-1 1-6,-2 0-9,-1-1-8,-3 1-8,-2 0-6,0 1-5,-1 1-4,-1 2-5,-4-1-1,-5 1 2,-7-1 3,-5 1 3,-4-2 0,-2-1-3,-3-2-3,0-2-2</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4"/>
    </inkml:context>
    <inkml:brush xml:id="br0">
      <inkml:brushProperty name="width" value="0.03751" units="cm"/>
      <inkml:brushProperty name="height" value="0.03751" units="cm"/>
      <inkml:brushProperty name="color" value="#F2395B"/>
    </inkml:brush>
  </inkml:definitions>
  <inkml:trace contextRef="#ctx0" brushRef="#br0">87197 51100 586,'1'24'142,"2"3"-33,2 1-32,1 3-33,2 0-21,-2 0-9,-1 1-10,0-1-9,-2 0-7,0 0-6,-2 1-4,0-1-6,-3-1-6,-2-3-5,-4-3-7,-2-3-5,-1-4 0,1-3 8,0-4 8,2-4 7,0-3 5,1-1 0,-1 0 3,0-1 0</inkml:trace>
</inkml:ink>
</file>

<file path=ppt/ink/ink1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4"/>
    </inkml:context>
    <inkml:brush xml:id="br0">
      <inkml:brushProperty name="width" value="0.03706" units="cm"/>
      <inkml:brushProperty name="height" value="0.03706" units="cm"/>
      <inkml:brushProperty name="color" value="#F2395B"/>
    </inkml:brush>
  </inkml:definitions>
  <inkml:trace contextRef="#ctx0" brushRef="#br0">86631 51550 593,'-13'1'72,"3"4"-12,4 2-10,4 4-11,3 3-7,2 7-2,2 5-1,2 7-1,1 0-4,1-2-5,1-3-5,2-3-5,0-3-9,3-1-17,1-3-16,3-1-15,0-3-4,-3-4 7,-1-5 8,-2-2 7,-2-5 2,1 0-6,0-3-5,0-2-6</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5"/>
    </inkml:context>
    <inkml:brush xml:id="br0">
      <inkml:brushProperty name="width" value="0.05064" units="cm"/>
      <inkml:brushProperty name="height" value="0.05064" units="cm"/>
      <inkml:brushProperty name="color" value="#F2395B"/>
    </inkml:brush>
  </inkml:definitions>
  <inkml:trace contextRef="#ctx0" brushRef="#br0">86797 51566 434,'5'-7'21,"-2"2"5,-6 2 3,-2 2 4,-4 3 2,0 4-3,-1 4-2,-1 3-2,-3 4-5,-2 3-5,-3 4-6,-3 2-7,-2 2-5,-1 2-7,-1 2-6,-1 3-7,-1-1-4,-1-2-1,0-1-1,-2-3-2,0-1 1,1-3 1,1-1 2,2-3 2,-1-1 1,1-3 1,-1-1 2,1-2 0,0-2 5,1-3 5,1-1 5,1-2 6,2 0 5,1 0 4,2 1 3,3 2 4,3-2 8,8-1 8,7-2 11,6-2 9,7-2-1,7-2-11,7-2-11,7-1-11,4-3-6,4 0-1,2-1-3,4-1 0,-1 0-5,-2 2-7,-4 2-6,-2 2-7,-4 2-2,-4 0 0,-3 2 2,-5 0 1,-3 1 1,-3 0 2,-3 0 1,-2 0 3,-5 3 7,-3 4 14,-4 5 13,-4 6 14,-1 1 3,0 1-6,2-1-8,1 1-7,-1 0-5,-1 1-3,0 1-3,-1 1-2,-1 1-4,0 1-1,0 1-2,0 1-3,0 0 0,0 1 0,0-1 1,0 1-1,0-3-3,1-1-10,-1-4-8,0-3-10,-2-4-6,-4-5-4,-4-4-4,-3-6-4,-4-5 1,-1-9 5,-3-8 4,-1-7 6,-2-3 4,-1 1 4,-1 3 5,-1 2 4,2 2 4,5 5 7,5 3 5,5 4 5,3 3 5,3 1 4,1 0 3,2 2 4,2 0 2,4-2-1,2 0 1,4-1-1,3-1 0,5 0-2,5 1-1,5-1-2,2 1-2,-1 2-5,-1 2-2,-1 3-5,-2 0-2,-3 2-3,-3 0-3,-3 2-2,-3 2-2,-2 4-3,-4 3-2,-2 5-1,-5 4-2,-8 3 1,-6 5 2,-7 3 1,-3 2 0,1-1 2,1-1 2,1-1 1,1-2 3,-1-2 5,1-1 5,-1-2 4,1-3 5,1-1 3,1-2 3,1-3 4,7-2-3,11-2-7,11-4-7,13-2-7,8-6-11,6-6-12,6-7-13,7-7-12,-4-2-5,-8 5 0,-11 3 3,-9 5 1</inkml:trace>
</inkml:ink>
</file>

<file path=ppt/ink/ink1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6"/>
    </inkml:context>
    <inkml:brush xml:id="br0">
      <inkml:brushProperty name="width" value="0.03997" units="cm"/>
      <inkml:brushProperty name="height" value="0.03997" units="cm"/>
      <inkml:brushProperty name="color" value="#F2395B"/>
    </inkml:brush>
  </inkml:definitions>
  <inkml:trace contextRef="#ctx0" brushRef="#br0">89718 51100 550,'16'1'102,"1"2"-19,1 2-18,1 2-19,1 1-13,-1 1-8,1 2-8,0 0-7,-2 1-5,-1 1-3,-3 1-2,-1 2-2,-2 0-5,-2 1-7,-2 1-7,-2 1-8,-5 3-5,-8 5-7,-8 4-6,-7 6-5,-7 1-1,-1-1 6,-4-3 6,-3-2 7,0-3 5,0-3 6,1-5 7,1-3 6,2-3 5,2-1 7,1-1 6,3 0 5,2-2 6,3-3 6,3-1 6,3-2 6,6-1 5,8 0 5,9 0 4,10 0 5,6-1-1,5-1-9,4 0-7,6-1-8,3-2-7,2-1-6,3 0-5,1-1-5,-2-1-6,-6 0-8,-6 0-8,-5 0-6,-5 1-7,-3 0-3,-3 2-4,-3 0-5,-4 1-4,-6-2-8,-6 0-5,-6-1-8</inkml:trace>
</inkml:ink>
</file>

<file path=ppt/ink/ink1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6"/>
    </inkml:context>
    <inkml:brush xml:id="br0">
      <inkml:brushProperty name="width" value="0.05117" units="cm"/>
      <inkml:brushProperty name="height" value="0.05117" units="cm"/>
      <inkml:brushProperty name="color" value="#F2395B"/>
    </inkml:brush>
  </inkml:definitions>
  <inkml:trace contextRef="#ctx0" brushRef="#br0">88988 52354 429,'-15'-22'2,"2"5"4,2 3 4,3 4 4,1 6 8,2 8 9,2 8 10,2 7 11,1 6 1,0 3-8,0 3-7,0 3-7,0 3-5,0 4 1,0 4-1,0 4 1,0 0-2,0-2-5,0-4-3,0-2-5,0-3-3,2-2-1,0-1-1,2-3 0,-1-1-2,-1-1-1,0-2-1,-1 1-1,-2-3-2,-1-2-3,0-1-5,-1-2-3,-5-5 0,-8-3 1,-7-6 3,-8-4 2,-8-5-7,-5 0-15,-6-3-15,-5-2-15,-4-4-6,0-6 2,0-5 2,1-6 1,4-1 6,10 7 7,9 5 8,11 6 8</inkml:trace>
</inkml:ink>
</file>

<file path=ppt/ink/ink1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7"/>
    </inkml:context>
    <inkml:brush xml:id="br0">
      <inkml:brushProperty name="width" value="0.04218" units="cm"/>
      <inkml:brushProperty name="height" value="0.04218" units="cm"/>
      <inkml:brushProperty name="color" value="#F2395B"/>
    </inkml:brush>
  </inkml:definitions>
  <inkml:trace contextRef="#ctx0" brushRef="#br0">92383 52394 521,'-6'-7'8,"4"2"15,4 3 15,4 1 16,4 1 2,5 0-11,5 0-11,5 0-12,3 1-5,1 1-1,1 3-1,1 2-1,-1 2-2,-1 0-4,-3 1-5,-1 1-2,-4 2-3,-3 0 2,-5 1 1,-2 1 1,-5 1 0,-1 0 2,-2-1-1,-2 1 1,-3 0 1,-4 3 1,-4 2 0,-3 1 2,-3 0 0,-2-1-1,0-2-1,-1-3-2,0 0 0,-1 0-3,0-1-1,1 1-2,0-4-6,2-8-10,3-8-8,1-8-9,4-9-6,4-11 0,6-10-1,4-12 0,6-5 0,7-1 1,8-1 1,6-1 1,1 2 4,-2 6 6,-3 6 6,-3 6 6,-4 6 9,-3 6 9,-4 5 9,-4 7 11,-5 6 12,-4 8 17,-6 8 17,-4 8 17,-4 5 0,-2 7-17,-1 4-16,-3 4-16,-1 4-11,-3 1-6,-1 0-7,-3 2-7,-1 0-2,-1-2 1,-1 0 0,0-1 2,0-3-7,5-2-11,3-3-13,5-3-12,5-6-10,10-11-9,8-9-9,9-9-8,11-8 2,13-5 13,12-5 14,14-5 14,4 0 9,-3 3 5,-3 5 6,-3 4 6,-4 3 3,-8 6 3,-6 5 3,-7 4 2,-7 5 5,-7 2 6,-7 4 5,-7 2 6,-4 3 3,-4 3-1,-2 3-2,-4 3 0,-2 1-1,-3-1 1,-4-1 1,-1-1 0,-2-1 0,4-3 0,3-1-2,3-2 0,5-3-5,10-4-12,8-4-11,9-4-10,6-3-9,2-2-5,4-2-6,3-2-4,1 1 0,-2 3 6,0 2 7,-1 4 6,-3 3 5,-5 4 3,-5 3 2,-5 5 3,-4 1 2,-2-3 5,-4-1 2,-3-2 4,-1-6-4,0-8-14,0-9-13,0-9-13,-1-3-3,0 3 6,-2 3 7,0 3 7,-1 2 3,2 1 1,0 0 1,2 2 1</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8"/>
    </inkml:context>
    <inkml:brush xml:id="br0">
      <inkml:brushProperty name="width" value="0.05853" units="cm"/>
      <inkml:brushProperty name="height" value="0.05853" units="cm"/>
      <inkml:brushProperty name="color" value="#F2395B"/>
    </inkml:brush>
  </inkml:definitions>
  <inkml:trace contextRef="#ctx0" brushRef="#br0">95046 51410 375,'15'-22'4,"1"4"9,0 5 8,-1 3 8,1 2 4,0 2 2,-1 1 1,1 0 2,1 1-3,3 1-3,3-1-5,3 0-4,1 0-4,1 2-1,-1 0-3,1 2-2,-3 0-4,-1 0-6,-4 0-6,-3 0-6,-7 1-12,-12 2-19,-12 2-19,-11 2-19,-6 0 0,1-1 19,1-1 19,1 0 19,1 0 14,1 0 10,1 1 10,1 2 10,1 1 8,1 3 3,1 3 4,1 3 4,1 3 2,1 3-3,1 3-2,1 3-1,1 3-4,4 1-3,3 2-5,2 2-4,2 2-2,0 0 1,0 2 0,1 1 2,-1 1-2,0 6-3,0 2-3,0 5-3,-1 3-3,-2 3-2,-2 3-3,-1 4-2,-4 0 0,-2 1-1,-3-1 0,-3 1 0,-3-3-6,-1-1-9,-2-5-11,-3-1-10,0-5-8,0-5-5,-1-4-6,1-5-6,0-6 0,1-6 5,1-5 4,2-7 6,1-5 4,6-6 4,5-6 4,5-6 4</inkml:trace>
</inkml:ink>
</file>

<file path=ppt/ink/ink1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8"/>
    </inkml:context>
    <inkml:brush xml:id="br0">
      <inkml:brushProperty name="width" value="0.05633" units="cm"/>
      <inkml:brushProperty name="height" value="0.05633" units="cm"/>
      <inkml:brushProperty name="color" value="#F2395B"/>
    </inkml:brush>
  </inkml:definitions>
  <inkml:trace contextRef="#ctx0" brushRef="#br0">96200 52871 390,'9'-14'45,"3"2"2,4 4 0,2 3 1,4 1-4,5 0-7,4 0-7,6 0-8,4 0-5,2 0-5,4 0-4,3 1-5,-2-2-4,-4 2-4,-6-1-4,-4 0-5,-9-2-9,-15-4-12,-12-4-12,-15-3-12,-7-2 1,1 1 15,-1 0 17,1 2 15,0 2 10,3 1 4,1 2 5,3 2 4,1 2 5,2-1 6,2 0 6,3 0 7,1 3 4,2 6 2,2 6 2,2 6 3,1 4-1,0 3-7,0 3-6,0 3-6,-1 2-3,-2 2-2,-2 3-2,-2 1-1,0 0-3,0-1-3,2-3-4,1-1-3,0-3-3,2 0-1,0-1-1,2-1-1,2-1-2,6-3-4,4-1-4,5-2-4,3-2-1,1-1 1,1-1-1,1 0 1,1-3 1,1-1-1,1-2 1,1-2-1,0-2 1,-1-1 1,-1 0 2,-1-1 0,-2-1-1,-1 0-5,-3 0-5,-1 0-4,-3-3-4,-4-4-3,-5-6-3,-2-3-4,-5-2-2,0 4-1,-3 4-2,-2 5 0</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1:58"/>
    </inkml:context>
    <inkml:brush xml:id="br0">
      <inkml:brushProperty name="width" value="0.0451" units="cm"/>
      <inkml:brushProperty name="height" value="0.0451" units="cm"/>
      <inkml:brushProperty name="color" value="#F2395B"/>
    </inkml:brush>
  </inkml:definitions>
  <inkml:trace contextRef="#ctx0" brushRef="#br0">97725 53659 487,'-8'-7'0,"0"1"0,0 0 0,1 2 0,-1 0 5,2 0 8,1 0 10,0 0 8,3 2 12,4 4 16,4 4 14,4 4 16,2 2-6,1 3-26,1 2-26,2 1-26,-1 1-14,-1-1-6,-1 0-4,-1-2-5,-1-1-12,-2-1-19,-2-1-19,-2 0-18</inkml:trace>
</inkml:ink>
</file>

<file path=ppt/ink/ink1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00"/>
    </inkml:context>
    <inkml:brush xml:id="br0">
      <inkml:brushProperty name="width" value="0.04959" units="cm"/>
      <inkml:brushProperty name="height" value="0.04959" units="cm"/>
      <inkml:brushProperty name="color" value="#F2395B"/>
    </inkml:brush>
  </inkml:definitions>
  <inkml:trace contextRef="#ctx0" brushRef="#br0">100800 51913 443,'9'-15'4,"1"2"7,3 2 7,2 3 8,-1 1 0,-1 2-4,-2 2-6,-2 2-6,1 2 1,4 2 3,3 2 5,5 2 4,1 2 1,1 5-1,-1 4-2,1 3-1,-2 4-2,-3 1 0,-3 3-2,-3 1-1,-3 1-2,-2 1-2,-4-1-3,-2 0-2,-5 0-3,-4 1-1,-6-1-3,-3 0-2,-5-1-2,-2-1-2,-1-3-2,-2-1-1,-1-4-2,1-3-4,0-4-2,3-4-3,0-6-3,4-5-1,3-6-2,3-5-1,3-5 1,5-1 5,2-3 3,6-1 5,1-1 5,1 4 4,1 3 5,2 3 4,0 3 10,0 5 15,0 2 16,-1 6 14,1 3 5,-2 5-9,-1 5-7,0 5-8,-2 4-7,-1 1-6,0 3-7,-1 1-6,-1 3-7,0 2-5,0 4-7,0 3-6,-1 1-5,-1 0-2,0 0-4,-1 0-2,-1-2-2,2-2 1,0-3 1,2-3 1</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3"/>
    </inkml:context>
    <inkml:brush xml:id="br0">
      <inkml:brushProperty name="width" value="0.0585" units="cm"/>
      <inkml:brushProperty name="height" value="0.0585" units="cm"/>
    </inkml:brush>
  </inkml:definitions>
  <inkml:trace contextRef="#ctx0" brushRef="#br0">43800 9489 376,'14'-14'19,"-1"5"9,-2 3 7,-2 4 8,-2 4 0,-1 6-5,0 4-5,-2 5-7,0 4-4,-2 3-5,0 3-3,-2 3-5,-1 0-2,-2 0 1,-2-1-1,-1-1 0,-1-1-4,2-1-9,2-1-8,2-1-10,3-5-6,6-7-7,4-8-7,5-8-5,5-8 1,7-9 7,5-9 8,6-9 7,4-4 7,0 0 4,2 0 4,0 0 4,-1 3 5,-6 6 7,-4 5 6,-5 7 7,-5 4 5,-5 2 4,-5 4 5,-4 3 4,-9 7 0,-8 12-3,-11 11-3,-9 13-3,-6 5-5,-1 0-7,-1 0-8,0 0-8,0-2-5,5-3-6,3-5-5,5-3-4,6-6-4,10-5-2,10-7-2,10-4-2,7-7 2,7-4 7,5-6 6,6-4 7,2-1 6,-4 1 4,-2 2 6,-3 3 5,-5 1 2,-5 4 1,-7 3-1,-5 2 0,-6 3 0,-6 2 0,-6 2 0,-5 2 0,-8 5-1,-7 7-4,-9 9-3,-7 7-3,-4 5-3,-2 2 0,0 2-2,-1 2-1,0 0-1,2-2 0,2-2 0,2-2-1,4-4 2,7-5 5,7-7 6,7-5 5,8-6 2,9-3 1,8-4 1,9-4 0,9-4 0,7-4-3,8-4-2,8-3-3,4-4-2,2-1 0,0-3-2,1-1-2,0-2-1,-2 1-3,-2-1-2,-2 1-3,-4 0-3,-4 2-3,-5 3-4,-5 1-2,-6 2-4,-5 1-2,-7 1-2,-5 1-3,-6-1 1,-8-2 3,-6-2 4,-7-1 3,-4-1 4,-1 3 2,-1 1 3,-1 2 3,1 2 6,0 3 8,0 1 9,3 2 9,1 3 5,5 2 1,3 3 2,4 4 2,3 3 0,2 5-3,2 5-1,2 5-2,1 4-2,0 3-1,0 3-1,0 2-2,0 3-1,0-1-1,0 0-1,0 0-1,-1-1-2,-4 0-2,-2-1-2,-3-1-1,-4-1-3,-6 0-2,-3 0-3,-6 1-3,-4-2-5,-3-2-11,-3-2-11,-2-1-10,0-5-8,6-5-5,4-6-6,5-7-5,5-4 0,5-6 5,4-4 5,6-5 6,3-3 3,2 1 4,2-1 2,2 0 3</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7"/>
    </inkml:context>
    <inkml:brush xml:id="br0">
      <inkml:brushProperty name="width" value="0.04137" units="cm"/>
      <inkml:brushProperty name="height" value="0.04137" units="cm"/>
      <inkml:brushProperty name="color" value="#F2395B"/>
    </inkml:brush>
  </inkml:definitions>
  <inkml:trace contextRef="#ctx0" brushRef="#br0">25916 9574 531,'-12'-15'8,"8"4"17,8 3 16,8 3 16,9 1 4,10 0-7,12 0-7,11 1-8,6-2-7,3 0-4,3-2-5,3 0-4,2 0-5,3-1-3,1 0-5,3 0-3,-3 2-2,-7 1-3,-7 2-2,-7 2-2,-7 1-4,-10 0-5,-8 0-6,-9 0-6,-1 1-5,7 2-6,7 2-6,7 1-6,-2 2 1,-8-2 9,-9-1 10,-8 0 7</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00"/>
    </inkml:context>
    <inkml:brush xml:id="br0">
      <inkml:brushProperty name="width" value="0.05671" units="cm"/>
      <inkml:brushProperty name="height" value="0.05671" units="cm"/>
      <inkml:brushProperty name="color" value="#F2395B"/>
    </inkml:brush>
  </inkml:definitions>
  <inkml:trace contextRef="#ctx0" brushRef="#br0">103077 51688 387,'7'-8'2,"-1"-2"1,0 0 3,-2-1 2,-1 2 10,0 6 17,-2 6 17,0 6 18,-1 7 2,0 9-10,0 9-10,0 8-12,0 6-6,2 2-5,0 2-2,2 2-4,-1 2-3,-1 3-3,0 3-1,-1 4-3,-1 4-4,0 8-4,0 9-6,0 6-3,-2 3-6,0-4-4,-3-4-4,-2-3-5,-1-6-4,-2-6-5,0-5-4,-1-7-5,-1-6 0,0-8 4,1-8 5,-1-7 5,0-9-3,0-7-9,1-8-10,-1-8-9</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00"/>
    </inkml:context>
    <inkml:brush xml:id="br0">
      <inkml:brushProperty name="width" value="0.04123" units="cm"/>
      <inkml:brushProperty name="height" value="0.04123" units="cm"/>
      <inkml:brushProperty name="color" value="#F2395B"/>
    </inkml:brush>
  </inkml:definitions>
  <inkml:trace contextRef="#ctx0" brushRef="#br0">102709 51870 533,'-2'-11'13,"0"8"24,-3 9 26,-2 10 24,-3 5 3,-6 5-19,-4 3-21,-4 4-19,-4 2-14,1 1-9,-1-1-9,1 0-8,-1-1-11,1-2-14,0-1-13,-1-3-13,3-3-3,3-5 11,4-5 8,5-4 10</inkml:trace>
</inkml:ink>
</file>

<file path=ppt/ink/ink1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00"/>
    </inkml:context>
    <inkml:brush xml:id="br0">
      <inkml:brushProperty name="width" value="0.0443" units="cm"/>
      <inkml:brushProperty name="height" value="0.0443" units="cm"/>
      <inkml:brushProperty name="color" value="#F2395B"/>
    </inkml:brush>
  </inkml:definitions>
  <inkml:trace contextRef="#ctx0" brushRef="#br0">103750 51800 496,'22'8'55,"-3"2"1,-3 0 3,-3 1 2,1 1-2,2 1-8,3 2-7,3 0-8,1 1-7,1 3-8,-1 2-8,1 1-8,-1 1-3,-1-1 1,-1-1 1,-1-1 1,-2-1-11,-3-3-25,-3-1-25,-2-2-24</inkml:trace>
</inkml:ink>
</file>

<file path=ppt/ink/ink1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01"/>
    </inkml:context>
    <inkml:brush xml:id="br0">
      <inkml:brushProperty name="width" value="0.05" units="cm"/>
      <inkml:brushProperty name="height" value="0.05" units="cm"/>
      <inkml:brushProperty name="color" value="#F2395B"/>
    </inkml:brush>
  </inkml:definitions>
  <inkml:trace contextRef="#ctx0" brushRef="#br0">105725 52475 333,'49'20'167,"16"14"-1,16 15 1,16 15 0</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56"/>
    </inkml:context>
    <inkml:brush xml:id="br0">
      <inkml:brushProperty name="width" value="0.06017" units="cm"/>
      <inkml:brushProperty name="height" value="0.06017" units="cm"/>
      <inkml:brushProperty name="color" value="#F2395B"/>
    </inkml:brush>
  </inkml:definitions>
  <inkml:trace contextRef="#ctx0" brushRef="#br0">4738 26807 365,'-16'-7'0,"2"-1"0,1 0 0,1 0 0,1 0 0,0-2 0,2 0 0,1-1 0,0 0 3,2 2 5,1 2 6,0 3 5,3 0 6,4 4 7,4 0 7,4 4 7,1 1-1,1 3-7,0 3-6,0 4-8,-1 2-5,1 5-3,0 3-2,0 5-4,-1 1-1,1-2-2,0 0-2,0-1 0,-1 0-3,-1 1-3,0 1-3,-2 1-3,0 0-1,2-2 0,0 0 0,1-1 1,0-1 0,0-1 2,-2-1 1,-1-1 1,1-2 2,0-5 1,1-3 0,2-4 1,-1-3 1,1-1 2,0 0 0,0-2 1,1-2 2,5-6 1,3-4 3,5-5 1,4-6 1,5-5 0,4-7 1,6-5 1,3-6 0,4-6 0,2-6 1,3-5 0,1-4 0,0 0-1,-2 0-1,0 1-2,-3 2-1,-3 6-2,-2 6-3,-3 6-2,-4 5 0,-2 5 1,-3 5 1,-3 6 1,-4 2-2,-2 4-5,-3 3-5,-3 3-7,-6 2-17,-8 2-31,-10 2-30,-8 2-30</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56"/>
    </inkml:context>
    <inkml:brush xml:id="br0">
      <inkml:brushProperty name="width" value="0.04591" units="cm"/>
      <inkml:brushProperty name="height" value="0.04591" units="cm"/>
      <inkml:brushProperty name="color" value="#F2395B"/>
    </inkml:brush>
  </inkml:definitions>
  <inkml:trace contextRef="#ctx0" brushRef="#br0">4581 47882 479,'-13'1'12,"3"4"24,4 2 25,4 3 23,4 5 4,4 4-19,4 4-18,3 7-19,3 4-9,0 8-4,-1 6-3,1 8-3,-1 1-3,-1-1-4,-1-2-6,0-2-3,-2-2-3,-1-2-1,0-2-1,-2-2-2,0-3 1,2-4 1,0-4 1,1-3 1,2-5 2,0-3 1,1-5 1,1-3 2,1-4 2,1-4 2,2-4 2,0-4 1,5-10 3,12-15-1,11-17 0,10-14 1,7-15-2,3-11-3,4-12-4,2-11-3,3-6-1,4 2 0,4 3 2,5 1 0,-7 11-15,-13 18-30,-16 18-33,-14 20-30</inkml:trace>
</inkml:ink>
</file>

<file path=ppt/ink/ink1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57"/>
    </inkml:context>
    <inkml:brush xml:id="br0">
      <inkml:brushProperty name="width" value="0.04632" units="cm"/>
      <inkml:brushProperty name="height" value="0.04632" units="cm"/>
      <inkml:brushProperty name="color" value="#F2395B"/>
    </inkml:brush>
  </inkml:definitions>
  <inkml:trace contextRef="#ctx0" brushRef="#br0">60659 20149 474,'1'-30'3,"2"1"5,2 3 5,2 2 4,-2 5 10,-2 10 13,-6 10 13,-2 10 13,-5 8 0,-4 7-12,-3 7-12,-5 6-12,-2 6-7,-3 4-2,-1 4-4,-2 4-1,-2 4-4,-1 7-3,-1 5-3,0 7-3,0-1-5,3-4-2,3-5-5,3-5-3,4-7-2,3-8 2,4-10 2,5-8 1,4-10-10,8-12-20,6-13-20,7-10-21,2-7-4,-3-1 13,-2-1 13,-4-1 14</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58"/>
    </inkml:context>
    <inkml:brush xml:id="br0">
      <inkml:brushProperty name="width" value="0.05278" units="cm"/>
      <inkml:brushProperty name="height" value="0.05278" units="cm"/>
      <inkml:brushProperty name="color" value="#F2395B"/>
    </inkml:brush>
  </inkml:definitions>
  <inkml:trace contextRef="#ctx0" brushRef="#br0">60808 20278 416,'8'-10'44,"-1"12"12,1 12 12,0 11 13,0 8-1,0 1-15,0 2-13,-1 2-15,1 3-9,-2 2-5,-1 4-5,0 2-5,-2 3-4,0 2-2,-2 1-4,0 3-4,-1-1-4,0-4-6,0-4-6,0-4-7,-1-4-2,0-4-1,-2-4 1,0-3 1,-2-6-1,0-4 0,-1-4-1,-2-6 0,-1-3 0,-1-2 1,-3-3 2,-2 0 2,-3-5 1,-5-4-1,-5-6 1,-5-3 1,-2-6 0,0-2 3,-1-2 1,1-4 3,2-1 1,4 3 4,3 2 2,5 1 2,2 3 5,4 3 6,3 3 7,3 3 6,2 2 5,2 0 5,2 2 4,2 1 5,4 0 0,6 0-4,5 0-4,7 0-4,5-1-5,5-1-6,5-3-5,4-2-5,3 0-7,1-1-10,-1 1-9,0-1-9,0 1-4,2 0 4,0 2 2,2 1 3,-5 1-3,-8 2-8,-9 2-8,-8 3-8</inkml:trace>
</inkml:ink>
</file>

<file path=ppt/ink/ink1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58"/>
    </inkml:context>
    <inkml:brush xml:id="br0">
      <inkml:brushProperty name="width" value="0.05476" units="cm"/>
      <inkml:brushProperty name="height" value="0.05476" units="cm"/>
      <inkml:brushProperty name="color" value="#F2395B"/>
    </inkml:brush>
  </inkml:definitions>
  <inkml:trace contextRef="#ctx0" brushRef="#br0">63043 20589 401,'-15'-5'13,"4"6"26,3 6 25,2 6 26,3 4 4,0 5-17,2 3-17,1 5-18,-1 1-10,-1 2-5,0 1-4,-1 1-6,-2 2-5,0 2-5,-2 4-5,0 2-7,0 0-3,0-3-1,2-6-3,1-2 0,0-4-6,0-1-7,0-3-7,0-1-9</inkml:trace>
</inkml:ink>
</file>

<file path=ppt/ink/ink1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2:58"/>
    </inkml:context>
    <inkml:brush xml:id="br0">
      <inkml:brushProperty name="width" value="0.05741" units="cm"/>
      <inkml:brushProperty name="height" value="0.05741" units="cm"/>
      <inkml:brushProperty name="color" value="#F2395B"/>
    </inkml:brush>
  </inkml:definitions>
  <inkml:trace contextRef="#ctx0" brushRef="#br0">62755 20163 383,'7'-8'3,"0"2"7,-2 1 7,0 0 6,0 0 8,5 0 7,4-1 6,4-1 8,3 0 2,3 2-4,3 2-4,3 2-4,0 2-4,0 4-5,-1 2-4,-1 3-5,-1 3-5,-3 2-2,-1 1-3,-3 3-4,-1 1-2,-3-1-2,-1 1-1,-2-1-3,-2 2-1,-3 3-1,-1 3-2,-2 3-2,-4 3-1,-8 5 1,-6 3-1,-7 4 1,-7 4-3,-7 4-6,-6 3-7,-8 5-6,-6 2-6,-7 1-5,-7 1-6,-7 2-5,3-6-6,12-11-5,14-10-4,12-11-6</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7"/>
    </inkml:context>
    <inkml:brush xml:id="br0">
      <inkml:brushProperty name="width" value="0.03978" units="cm"/>
      <inkml:brushProperty name="height" value="0.03978" units="cm"/>
      <inkml:brushProperty name="color" value="#F2395B"/>
    </inkml:brush>
  </inkml:definitions>
  <inkml:trace contextRef="#ctx0" brushRef="#br0">25949 10031 552,'-18'-14'11,"12"5"19,12 3 22,12 4 20,7 2 3,6 2-12,5 0-13,5 2-14,3 0-9,2 3-9,2 2-7,2 2-8,2 2-8,3 1-6,4 3-6,2 1-6,-1 1-9,-3-1-10,-4-1-9,-4 0-10,-6-3-2,-7-3 6,-9-3 6,-7-2 7</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2"/>
    </inkml:context>
    <inkml:brush xml:id="br0">
      <inkml:brushProperty name="width" value="0.03344" units="cm"/>
      <inkml:brushProperty name="height" value="0.03344" units="cm"/>
      <inkml:brushProperty name="color" value="#FED406"/>
    </inkml:brush>
  </inkml:definitions>
  <inkml:trace contextRef="#ctx0" brushRef="#br0">36200 40313 657,'0'-15'3,"0"2"6,0 2 5,0 3 7,1 1 1,2 2 0,2 2 0,2 2-2,1 1-1,1 0-3,2 0-2,0 0-3,1 1-2,1 2-1,1 2 0,2 2-2,-1 0 0,1 1-2,0 0 0,-1 0-1,0 0-1,-2 1 0,-3 2-1,-1 0 1,-1 0-1,-2-1-1,-1 0-2,0-2 0,-2 1-1,-1 2-1,0 1-1,-1 3 0,-2 1-1,-1 1-1,0 1-2,-1 1 0,-2 0 0,0-2 1,-1-3 1,-2-1 0,1-2 0,-1-3 1,0-1-1,0-2 1,0-2 0,0 0 0,1-1 0,-1-2 1,0-1-1,0-4-1,0-2 0,0-3-2,1-3 1,2-2-1,3-1 1,1-3 0,1 0 0,2 3 0,0 1 0,2 3 1,-1 0 2,-1 2 3,0 1 4,-2 0 3,1 4 8,0 3 10,2 4 11,0 3 10,0 4 1,0 2-7,-2 2-10,0 1-7,-1 3-5,0 1-2,0 3-1,0 2-1,0 0-3,0 1-3,0-1-4,0 0-2,-1 0-4,0-1-4,-2-1-4,0 0-3,0-3-4,0 0-3,2 0-3,0-2-4,1-2-2,0-1-3,0-2-1,0-2-2,1-4-1,0-2 3,2-6 1,0-2 3</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2"/>
    </inkml:context>
    <inkml:brush xml:id="br0">
      <inkml:brushProperty name="width" value="0.0322" units="cm"/>
      <inkml:brushProperty name="height" value="0.0322" units="cm"/>
      <inkml:brushProperty name="color" value="#FED406"/>
    </inkml:brush>
  </inkml:definitions>
  <inkml:trace contextRef="#ctx0" brushRef="#br0">37650 39761 683,'7'-13'7,"-1"8"13,0 7 14,-2 6 13,0 5 3,0 1-9,0 3-8,0 2-9,-1 2-6,0 2-3,-2 4-4,0 3-3,-1 3-3,0 1-2,0 2-2,0 2-3,-1 2-1,0 2-2,-2 3-3,0 1-1,-1-1-1,0-2 3,0-4 1,0-2 2,0-5-6,1-4-14,-1-4-14,0-6-15</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2"/>
    </inkml:context>
    <inkml:brush xml:id="br0">
      <inkml:brushProperty name="width" value="0.03605" units="cm"/>
      <inkml:brushProperty name="height" value="0.03605" units="cm"/>
      <inkml:brushProperty name="color" value="#FED406"/>
    </inkml:brush>
  </inkml:definitions>
  <inkml:trace contextRef="#ctx0" brushRef="#br0">37300 40800 610,'14'31'94,"-3"1"-21,-2-1-21,-4 0-21,-1 1-12,0-1-2,0 0-3,0 1-2,-1-2-3,-1 0-2,0-1-3,-1-1-1,-1-2-2,0-3 0,0-3-1,0-3 0,0-2-1,0-1 3,0 0 1,0-2 2,1-3 0,3-6 2,4-6 1,2-6 1,3-7-1,3-7-3,3-8-3,4-9-3,0-3-7,3-2-9,0 0-11,1-2-10,-2 3-2,-2 8 5,-3 6 6,-2 7 5,-4 4-2,-1 3-8,-2 1-8,-2 3-9</inkml:trace>
</inkml:ink>
</file>

<file path=ppt/ink/ink1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3"/>
    </inkml:context>
    <inkml:brush xml:id="br0">
      <inkml:brushProperty name="width" value="0.03126" units="cm"/>
      <inkml:brushProperty name="height" value="0.03126" units="cm"/>
      <inkml:brushProperty name="color" value="#FED406"/>
    </inkml:brush>
  </inkml:definitions>
  <inkml:trace contextRef="#ctx0" brushRef="#br0">39042 40631 703,'-3'-7'18,"8"2"12,9 2 11,10 2 11,2 1 1,0 0-12,-1 0-11,-1 0-11,-1 0-10,-1 0-6,-1 0-5,-1 0-8,-1 0-1,-3 0 0,-1 0 2,-2 0 0,-2 0-3,-1 0-10,0 0-10,-2 0-10,-1-1-3,-2-2 1,-3-2 1,0-1 2</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3"/>
    </inkml:context>
    <inkml:brush xml:id="br0">
      <inkml:brushProperty name="width" value="0.03478" units="cm"/>
      <inkml:brushProperty name="height" value="0.03478" units="cm"/>
      <inkml:brushProperty name="color" value="#FED406"/>
    </inkml:brush>
  </inkml:definitions>
  <inkml:trace contextRef="#ctx0" brushRef="#br0">39354 39933 632,'-22'-6'21,"6"4"5,5 4 6,5 4 6,2 3 0,0 3-3,0 3-3,0 4-3,-1 2-3,0 2-3,-1 4-3,-1 4-3,-1 1-3,0 4-4,0 3-5,0 2-4,0 2-4,-2 1-6,0-2-6,-1 2-6,0-4-2,2-6 1,3-6 0,1-5 1,1-4-3,2-3-5,0-1-7,2-2-5</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4"/>
    </inkml:context>
    <inkml:brush xml:id="br0">
      <inkml:brushProperty name="width" value="0.04206" units="cm"/>
      <inkml:brushProperty name="height" value="0.04206" units="cm"/>
      <inkml:brushProperty name="color" value="#FED406"/>
    </inkml:brush>
  </inkml:definitions>
  <inkml:trace contextRef="#ctx0" brushRef="#br0">39500 40950 523,'8'7'16,"2"-1"9,0 0 9,1-2 9,1 0 2,0 0-7,-1 0-5,1 0-7,0-1-4,0 0-4,-1-2-4,1 0-4,0 0-3,0 2-3,-1 2-3,1 2-3,-2 1-5,-2 3-7,-4 2-7,-2 2-7,-4 0-1,-2 1 4,-4 0 3,-2-1 5,-3 0 4,-1-1 5,-3-1 5,-2 0 4,1-2 4,1-3 0,2-1 1,3-2 0,1-1 3,0 0 3,2 0 3,1 0 3,2-1 4,4-2 2,4-2 4,4-2 3,3-2-1,5-2-4,4-2-3,3-1-5,2-2-3,-1 2-2,-1 1-2,-1 0-3,-1 3-5,-1 1-4,0 2-6,-2 2-6,1 2-7,3 2-12,3 2-11,3 1-10,-2 2-7,-5 0 0,-6 0-2,-6 0-1</inkml:trace>
</inkml:ink>
</file>

<file path=ppt/ink/ink1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5"/>
    </inkml:context>
    <inkml:brush xml:id="br0">
      <inkml:brushProperty name="width" value="0.04043" units="cm"/>
      <inkml:brushProperty name="height" value="0.04043" units="cm"/>
      <inkml:brushProperty name="color" value="#FED406"/>
    </inkml:brush>
  </inkml:definitions>
  <inkml:trace contextRef="#ctx0" brushRef="#br0">61381 40945 544,'9'-13'5,"3"4"10,4 6 11,2 5 11,0 4 3,-1 5-2,-3 5-2,-1 5-2,-3 3-5,-2 1-8,-4 1-8,-2 1-8,-3 1-5,0 3 0,-2 1-1,0 2 0,-2 0-3,-2-3-2,-2-3-3,-1-3-2,-2-3-3,2-3-2,1-3 0,1-3-3,-1-4 0,0-4-1,-1-6-1,-1-4-1,0-4 2,2-2 4,2-2 5,2-1 5,1-2 4,1-2 5,-1 0 5,0 0 5,0-1 3,2 4 0,0 3 1,2 3 1,0 3 5,2 6 10,0 4 8,2 6 10,-1 3 0,-1 3-11,0 3-11,-1 3-9,-1 4-10,0 5-8,0 4-9,0 6-8,0 4-8,0 4-8,0 4-8,0 4-9,0-4-3,0-9 3,0-10 3,0-9 2,0-6 3,0-3 2,0-1 3,0-2 3</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5"/>
    </inkml:context>
    <inkml:brush xml:id="br0">
      <inkml:brushProperty name="width" value="0.04083" units="cm"/>
      <inkml:brushProperty name="height" value="0.04083" units="cm"/>
      <inkml:brushProperty name="color" value="#FED406"/>
    </inkml:brush>
  </inkml:definitions>
  <inkml:trace contextRef="#ctx0" brushRef="#br0">62790 40700 538,'0'39'137,"0"0"-32,0 0-32,0 1-31,-1 1-18,-1 6-4,0 4-5,-1 5-4,-2 5-2,0 4-2,-1 3 1,-2 5-1,0 2-3,1 2-8,-1 2-6,0 3-6,-1-2-7,0-3-4,-1-5-6,-1-4-5,-1-4-4,2-6-2,1-6-2,1-6-2,1-7 1,2-8 7,2-7 5,2-9 6,0-4 5,0-2 3,-2-2 4,0-2 3</inkml:trace>
</inkml:ink>
</file>

<file path=ppt/ink/ink1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6"/>
    </inkml:context>
    <inkml:brush xml:id="br0">
      <inkml:brushProperty name="width" value="0.03415" units="cm"/>
      <inkml:brushProperty name="height" value="0.03415" units="cm"/>
      <inkml:brushProperty name="color" value="#FED406"/>
    </inkml:brush>
  </inkml:definitions>
  <inkml:trace contextRef="#ctx0" brushRef="#br0">62655 41090 644,'0'-15'2,"0"-1"6,0 1 5,0-1 5,-2 6 9,0 12 15,-3 12 13,-2 11 15,-2 7-6,-3 2-24,-4 3-24,-2 1-24,-1-2-15,1-4-8,1-5-7,1-5-8,2-4-3,2-3-2,4-3-1,3-2-1</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6"/>
    </inkml:context>
    <inkml:brush xml:id="br0">
      <inkml:brushProperty name="width" value="0.04264" units="cm"/>
      <inkml:brushProperty name="height" value="0.04264" units="cm"/>
      <inkml:brushProperty name="color" value="#FED406"/>
    </inkml:brush>
  </inkml:definitions>
  <inkml:trace contextRef="#ctx0" brushRef="#br0">63350 40900 515,'22'8'9,"-3"0"15,-3-1 17,-3 1 16,-1 0 6,0 2-4,-1 0-5,1 1-4,1 1-7,0 0-8,1-1-9,1 1-9,-1 1-11,-1 3-13,-2 3-15,-2 4-14,-2-1-13,-2-2-12,-3-1-12,0-2-13</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8"/>
    </inkml:context>
    <inkml:brush xml:id="br0">
      <inkml:brushProperty name="width" value="0.07174" units="cm"/>
      <inkml:brushProperty name="height" value="0.07174" units="cm"/>
      <inkml:brushProperty name="color" value="#F2395B"/>
    </inkml:brush>
  </inkml:definitions>
  <inkml:trace contextRef="#ctx0" brushRef="#br0">31484 7062 306,'7'-13'8,"-2"6"16,-2 7 16,-2 5 15,-3 5 4,-4 7-11,-4 5-9,-3 7-10,-6 5-7,-5 6-3,-7 6-3,-5 6-2,-4 2-5,0-1-4,-2 0-4,0-2-5,0-3-4,3-6-2,4-5-3,2-7-2,4-5 0,5-5-1,5-5 2,5-4 0,7-9-3,10-10-5,10-12-4,9-9-6,7-8 0,5-1 2,3-2 4,4-2 3,1 1 5,-2 4 6,-2 3 5,-1 5 7,-4 4 5,-2 5 5,-3 5 5,-3 5 5,-3 3 1,-3 2-3,-3 2-2,-2 2-3,-3 3 2,1 4 7,0 4 7,0 3 6,-2 4 2,-1 3-5,-2 4-4,-2 2-4,-1 1-4,2 0-2,0 1-4,1-1-1,1-1-4,-2-3-1,-1-3-2,0-3-2,1-7-7,5-10-11,5-11-13,6-11-11,0-9-3,-1-5 6,-3-6 7,-1-6 6,-1-2 4,-1 2 3,1 2 2,0 2 2,-1 4 3,1 4 4,0 5 5,-1 5 3,0 4 4,-1 3 6,0 3 4,-2 3 5,0 2 4,0 4 3,-1 2 4,1 4 2,-1 4-1,-1 6-7,0 6-6,-2 5-6,-1 6-6,-2 5-3,-2 5-3,-2 4-3,-3 4-2,-4 2 1,-4 2-1,-3 2 1,-3-1-1,0-4-4,1-4-2,-1-4-4,1-4-4,2-5-5,3-5-4,1-5-7,3-8-1,4-10 0,4-11 0,4-11 1,4-7 2,5-3 7,5-3 5,5-2 6,3-1 4,-1 3 3,0 3 3,1 4 3,-2 2 2,-1 5 1,-3 3 2,-1 4 1,-2 3 0,-1 3-1,-1 1-2,-1 2-1,-1 1-4,0 2-5,-2 0-4,-1 2-6,-1-2-4,0-6-5,-2-4-5,-1-5-4,0-4 0,-2-3 6,-1-3 7,0-3 5,-2-2 3,-1-1 1,0 0 2,-1-2 0,-1 1 4,0 1 6,0 3 6,0 2 6,0 2 5,0 3 3,0 3 3,0 3 3,0 1 2,0 2 1,0 1 0,0 1 1,-2 5 6,-2 10 9,-4 10 11,-2 9 10,-1 10-1,1 7-9,0 8-10,2 7-11,1 4-7,0-2-5,2-2-5,1-2-6,-1 3-4,0 11-4,-2 9-2,0 11-4,-1 3-7,-2 2-9,0-2-10,-1 2-10,0-1-4,0 2 1,2 0 1,1 2 1,0-4 0,0-8-1,0-8 0,0-7-2,1-10 2,1-9 1,0-9 3,2-11 2,-1-7 1,0-3 0,-1-4 1,-2-4 0</inkml:trace>
</inkml:ink>
</file>

<file path=ppt/ink/ink1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5:47"/>
    </inkml:context>
    <inkml:brush xml:id="br0">
      <inkml:brushProperty name="width" value="0.05" units="cm"/>
      <inkml:brushProperty name="height" value="0.05" units="cm"/>
      <inkml:brushProperty name="color" value="#FED406"/>
    </inkml:brush>
  </inkml:definitions>
  <inkml:trace contextRef="#ctx0" brushRef="#br0">64950 43425 333,'49'20'167,"16"14"-1,16 15 1,16 15 0</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13"/>
    </inkml:context>
    <inkml:brush xml:id="br0">
      <inkml:brushProperty name="width" value="0.03313" units="cm"/>
      <inkml:brushProperty name="height" value="0.03313" units="cm"/>
      <inkml:brushProperty name="color" value="#FED406"/>
    </inkml:brush>
  </inkml:definitions>
  <inkml:trace contextRef="#ctx0" brushRef="#br0">61400 42747 664,'37'-6'117,"-4"1"-29,-3 2-29,-5 2-28,-1 0-16,-1 0-3,1-2-4,-1 0-3,-1 0-4,-1 0-9,-2 1-7,-3 2-7,-1 0-6,0 0-4,-2 0-4,-1 0-4,-3-1-4,-4-4 1,-6-2-2,-4-3-1,-3-1 4,-2 2 10,0 2 9,-1 2 9,0 1 6,2-2 1,2 0 3,3-1 1,0-1 7,2-2 13,0 0 12,2-1 12,-2 2 8,-2 6 3,-4 6 3,-2 6 3,-2 4-6,-1 5-15,-1 3-15,-1 5-15,-1 2-10,0 1-4,1 0-4,-1 2-6,1 0-3,0-1-3,2-1-3,1-1-2,1-3-3,2-2 0,2-3 0,3-2-1</inkml:trace>
</inkml:ink>
</file>

<file path=ppt/ink/ink1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14"/>
    </inkml:context>
    <inkml:brush xml:id="br0">
      <inkml:brushProperty name="width" value="0.02948" units="cm"/>
      <inkml:brushProperty name="height" value="0.02948" units="cm"/>
      <inkml:brushProperty name="color" value="#FED406"/>
    </inkml:brush>
  </inkml:definitions>
  <inkml:trace contextRef="#ctx0" brushRef="#br0">61800 43450 746,'0'22'89,"0"-1"-20,0-3-21,0-1-20,0 0-14,0 1-9,0 3-8,0 2-9,0-1-8,0 0-7,0-1-8,0 0-8</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14"/>
    </inkml:context>
    <inkml:brush xml:id="br0">
      <inkml:brushProperty name="width" value="0.03714" units="cm"/>
      <inkml:brushProperty name="height" value="0.03714" units="cm"/>
      <inkml:brushProperty name="color" value="#FED406"/>
    </inkml:brush>
  </inkml:definitions>
  <inkml:trace contextRef="#ctx0" brushRef="#br0">61892 43650 592,'15'0'74,"-2"0"-13,-3 0-13,-1 0-14,-1 0-9,2 2-3,0 0-5,1 2-4,0 1-4,-2 1-6,-2 3-4,-2 2-6,-3 2-3,-2 1 1,-4 3-1,-2 2 1,-3-1 0,0 1-2,-1-2 0,-1-1-2,0-2 2,0-1 1,2-2 1,1-2 3,0-2 3,0-1 3,0 0 5,0-2 3,5-2 8,8-6 11,9-4 12,10-5 10,2-2-2,0 1-18,-1 0-19,-1 2-16,-3 1-21,-3 1-21,-4 0-22,-4 2-22</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45"/>
    </inkml:context>
    <inkml:brush xml:id="br0">
      <inkml:brushProperty name="width" value="0.02336" units="cm"/>
      <inkml:brushProperty name="height" value="0.02336" units="cm"/>
      <inkml:brushProperty name="color" value="#F2395B"/>
    </inkml:brush>
  </inkml:definitions>
  <inkml:trace contextRef="#ctx0" brushRef="#br0">68950 7900 941,'-22'-25'46,"6"0"-34,7 0-32,6 0-34</inkml:trace>
</inkml:ink>
</file>

<file path=ppt/ink/ink1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46"/>
    </inkml:context>
    <inkml:brush xml:id="br0">
      <inkml:brushProperty name="width" value="0.05459" units="cm"/>
      <inkml:brushProperty name="height" value="0.05459" units="cm"/>
      <inkml:brushProperty name="color" value="#F2395B"/>
    </inkml:brush>
  </inkml:definitions>
  <inkml:trace contextRef="#ctx0" brushRef="#br0">5600 2300 403,'-44'-25'3,"13"0"7,12 0 6,13 0 7,10 1 4,10 4 1,10 3 0,9 3 2,17-2 0,25-6-3,25-6 0,25-6-3,7 1-2,-8 9-3,-10 10-4,-9 10-3,-7 4-2,-3 0-1,-3 0 0,-2 0-1,-3 1-1,1 4-1,-1 3-1,1 3-2,-9 4 0,-15 7-2,-15 6 0,-16 7-1,-12 5 0,-5 7 0,-7 6 2,-5 7 0,-9 10 1,-9 16 1,-10 15 1,-8 17 2,-11 11-1,-8 10 0,-10 10-2,-9 9 0,-7-1-2,-3-8-3,-3-10-1,-2-9-3,-1-12-2,3-11-1,3-14-2,4-11-2,4-12 0,6-9 0,7-10 1,6-8 1,3-11-2,0-8-4,0-10-3,0-9-5,3-10-1,6-9 0,7-10 0,6-8 1,6-14 0,6-15 2,7-15 1,6-16 2,3-10 1,0-3 3,0-3 1,0-2 2,0 2 2,0 9 4,0 10 3,0 10 3,0 7 0,0 6-1,0 7-2,0 6-2,0 6 6,0 6 15,0 7 13,0 6 15,0 15 9,0 26 4,0 24 6,0 26 4,0 18-3,0 13-11,0 12-12,0 13-12,0 27-7,0 45-4,0 43-5,0 45-4,-2 38-6,-3 34-9,-3 35-7,-2 35-8,-1 22-9,3 14-8,3 11-8,4 14-9,1-34 1,0-78 10,0-78 9,0-77 9,-2-47 1,-3-11-9,-3-14-10,-2-11-8</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49"/>
    </inkml:context>
    <inkml:brush xml:id="br0">
      <inkml:brushProperty name="width" value="0.04436" units="cm"/>
      <inkml:brushProperty name="height" value="0.04436" units="cm"/>
      <inkml:brushProperty name="color" value="#F2395B"/>
    </inkml:brush>
  </inkml:definitions>
  <inkml:trace contextRef="#ctx0" brushRef="#br0">7000 5100 495,'-36'-22'58,"28"6"-3,28 7-2,29 6-4,11 3-4,-2 0-6,-3 0-5,-3 0-7,-1 4-3,4 10-3,3 10-3,3 9-3,-7 13-5,-15 20-8,-15 18-9,-16 20-8,-18 10-5,-18 3 0,-19 3-1,-18 4 0,-12-3 0,-3-5 0,-3-7-1,-2-5 2,0-11 1,7-11 5,6-14 4,7-11 5,2-12 5,1-9 4,-1-10 3,1-8 6,12-11 5,25-8 11,25-10 8,25-9 10,20-7 0,16-3-11,15-3-9,17-2-11,8-1-8,4 3-6,3 3-7,3 4-5,-2 1-6,-6 0-5,-6 0-6,-6 0-5,-6 1-6,-2 4-6,-3 3-5,-3 3-6,-9 1 0,-11 1 2,-14-1 5,-11 1 4</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50"/>
    </inkml:context>
    <inkml:brush xml:id="br0">
      <inkml:brushProperty name="width" value="0.05672" units="cm"/>
      <inkml:brushProperty name="height" value="0.05672" units="cm"/>
      <inkml:brushProperty name="color" value="#F2395B"/>
    </inkml:brush>
  </inkml:definitions>
  <inkml:trace contextRef="#ctx0" brushRef="#br0">9000 3750 387,'-25'-35'10,"0"32"20,0 31 20,0 32 20,-4 27 4,-5 26-12,-7 24-13,-5 26-11,-8 15-9,-5 6-3,-7 7-4,-5 6-3,0 6-3,10 6-2,10 7-2,9 6-1,6-5-2,3-16 1,3-15 0,4-15-1,5-21 1,10-25-1,10-25 1,9-25 0,10-19-7,14-12-11,11-13-13,14-12-13,8-16-2,7-19 4,6-18 7,7-19 5,-4-7 2,-12 7 2,-13 6 0,-12 7 0,-1-10 1,14-25-1,11-25-1,14-25-1,0-16 1,-8-6 2,-10-6 2,-9-6 1,-13 10 3,-16 29 4,-15 28 3,-15 28 4,-17 18 1,-15 10 0,-15 10 0,-16 9-1,-13 18 1,-9 29-1,-10 28 1,-8 28-1,0 14-1,14 0-4,11 0-3,14 0-4,8-4-1,7-5 2,6-7 1,7-5 2,5-9-6,7-9-12,6-10-14,7-8-13</inkml:trace>
</inkml:ink>
</file>

<file path=ppt/ink/ink1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50"/>
    </inkml:context>
    <inkml:brush xml:id="br0">
      <inkml:brushProperty name="width" value="0.05" units="cm"/>
      <inkml:brushProperty name="height" value="0.05" units="cm"/>
      <inkml:brushProperty name="color" value="#F2395B"/>
    </inkml:brush>
  </inkml:definitions>
  <inkml:trace contextRef="#ctx0" brushRef="#br0">10425 6425 333,'157'63'167,"51"46"-1,50 47 1,49 47 0</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54"/>
    </inkml:context>
    <inkml:brush xml:id="br0">
      <inkml:brushProperty name="width" value="0.04076" units="cm"/>
      <inkml:brushProperty name="height" value="0.04076" units="cm"/>
      <inkml:brushProperty name="color" value="#F2395B"/>
    </inkml:brush>
  </inkml:definitions>
  <inkml:trace contextRef="#ctx0" brushRef="#br0">13550 2100 539,'0'-38'7,"0"26"12,0 24 13,0 26 14,-5 18 1,-9 13-9,-10 12-9,-8 13-9,-4 4-6,3-3-4,3-3-4,4-2-2,1-8-4,0-8-2,0-10-1,0-9-3,9-12-2,19-11-2,19-14-1,19-11-3,18-23-3,19-31-5,19-31-4,19-31-4,4-10 1,-9 13 6,-10 12 5,-8 13 7,-12 12 5,-12 13 5,-13 12 6,-12 13 5,-13 12 6,-12 13 3,-13 12 4,-12 13 4,-7 6-2,1 0-7,-1 0-8,1 0-7,1 0-7,3 0-5,3 0-5,4 0-6,1 1-3,0 4-1,0 3 0,0 3-1,-2 1 1,-3 1 4,-3-1 4,-2 1 3,-9 8 3,-12 20 1,-13 18 2,-12 20 1,-12 10 0,-8 3-1,-10 3 0,-9 4 0,-5-1 0,0-3 5,0-3 2,0-2 4,4-12 3,10-19 2,10-18 3,9-19 2,10-13 3,14-6 2,11-6 2,14-6 2,11-9-1,14-8-5,11-10-4,14-9-5,16-13-2,22-16-1,22-15 0,23-15-1,5-6 0,-9 7 1,-10 6 1,-8 7 2,-9 7-1,-6 9 1,-6 10 1,-6 10-1,-10 11-1,-12 17-2,-13 15-1,-12 16-3,-12 9-2,-8 3-2,-10 3-3,-9 4-2,-7-3-2,-3-5 0,-3-7-2,-2-5 0,0-4-2,7 0-1,6 0-2,7 0-2,7-7 1,9-11 2,10-14 3,10-11 3,-6 5 3,-18 26 4,-19 24 6,-18 26 4,-14 13 2,-5 4-1,-7 3-1,-5 3 0,-8-1-1,-5-2 0,-7-3 1,-5-3-1,-1-1 2,6 4 1,7 3 3,6 3 0,6-2 3,6-6 1,7-6 1,6-6 2,6-9 0,6-8-1,7-10-1,6-9 0,15-13-2,26-16-2,24-15-2,26-15-1,29-23-2,34-28-2,35-28-2,35-27-1,19-15-3,7 0-2,6 0-2,7 0-2,-6 9-2,-15 19-2,-15 19 0,-16 19-2,-21 16 0,-24 17-1,-26 15-1,-24 16-1,-21 15 5,-16 16 10,-15 15 10,-15 17 10,-17 10 5,-15 6 2,-15 7 2,-16 6 0,-10 4-1,-3 4-5,-3 3-4,-2 3-6,-9 6-1,-12 9-2,-13 10 1,-12 10-1,-4-3-6,7-11-9,6-14-12,7-11-9,8-14-8,14-11-1,11-14-3,14-11-3,5-14 0,1-11 0,-1-14 1,1-11 0,2-9 2,7-3 2,6-3 2,7-2 2</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8"/>
    </inkml:context>
    <inkml:brush xml:id="br0">
      <inkml:brushProperty name="width" value="0.04507" units="cm"/>
      <inkml:brushProperty name="height" value="0.04507" units="cm"/>
      <inkml:brushProperty name="color" value="#F2395B"/>
    </inkml:brush>
  </inkml:definitions>
  <inkml:trace contextRef="#ctx0" brushRef="#br0">35208 8183 488,'9'-22'34,"3"1"-3,3 3-3,4 1-5,-1 3 3,1 3 6,-2 2 7,-1 4 7,-1 2 1,-1 2-6,-1 2-5,0 2-5,-3 3-8,-1 6-8,-2 4-9,-2 5-9,-4 4-6,-4 2-2,-5 4-3,-5 3-2,-3 0-1,2-2-1,1-1-1,1-3 0,1-2 0,4-3 0,3-3 1,2-3-1,3-3 2,2-2 2,2-4 2,2-3 2,2 0 4,3 0 3,4 1 5,2 2 4,0-1 5,1-1 7,-2 0 6,-1-2 7,-2 1 2,-1 0-1,-2 1-2,-2 2-1,-5 1-3,-8 3-5,-8 3-4,-7 4-5,-8 2-2,-5 5 1,-6 3 0,-6 4 1,-2 1-8,4-2-15,2-1-18,4-3-15,3-3-13,7-5-8,5-5-8,7-4-9</inkml:trace>
</inkml:ink>
</file>

<file path=ppt/ink/ink1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54"/>
    </inkml:context>
    <inkml:brush xml:id="br0">
      <inkml:brushProperty name="width" value="0.04386" units="cm"/>
      <inkml:brushProperty name="height" value="0.04386" units="cm"/>
      <inkml:brushProperty name="color" value="#F2395B"/>
    </inkml:brush>
  </inkml:definitions>
  <inkml:trace contextRef="#ctx0" brushRef="#br0">14100 4150 501,'0'-91'5,"0"19"-1,0 19-1,0 19 0,0 26 11,0 34 22,0 35 21,0 35 22,1 25 2,4 20-15,3 18-16,3 20-17,-1 27-9,-2 38-6,-3 37-4,-3 38-5,-2 26-7,0 16-9,0 15-10,0 17-10,0 5-9,0-3-10,0-3-11,0-2-9,0-45-2,0-84 7,0-85 6,0-83 8</inkml:trace>
</inkml:ink>
</file>

<file path=ppt/ink/ink1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54"/>
    </inkml:context>
    <inkml:brush xml:id="br0">
      <inkml:brushProperty name="width" value="0.04018" units="cm"/>
      <inkml:brushProperty name="height" value="0.04018" units="cm"/>
      <inkml:brushProperty name="color" value="#F2395B"/>
    </inkml:brush>
  </inkml:definitions>
  <inkml:trace contextRef="#ctx0" brushRef="#br0">14550 4650 547,'-25'-18'97,"0"17"-19,0 15-17,0 16-18,-5 13-10,-9 14-4,-10 11-4,-8 14-2,-11 11-4,-8 14-3,-10 11-3,-9 14-3,-9 13-4,-5 16-8,-7 15-6,-5 17-7,0-1-9,10-16-11,10-15-11,9-15-11,12-23-5,16-28 3,15-28 1,17-27 3</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56"/>
    </inkml:context>
    <inkml:brush xml:id="br0">
      <inkml:brushProperty name="width" value="0.04099" units="cm"/>
      <inkml:brushProperty name="height" value="0.04099" units="cm"/>
      <inkml:brushProperty name="color" value="#F2395B"/>
    </inkml:brush>
  </inkml:definitions>
  <inkml:trace contextRef="#ctx0" brushRef="#br0">18450 3700 536,'0'-38'57,"0"26"1,0 24 0,0 26 2,0 15-5,0 6-9,0 7-9,0 6-9,-2 13-7,-3 23-4,-3 22-4,-2 22-5,-5 7-4,-2-6-2,-3-6-4,-3-6-2,1-6-5,6-2-9,7-3-8,6-3-7,3-10-8,0-16-5,0-15-6,0-15-6</inkml:trace>
</inkml:ink>
</file>

<file path=ppt/ink/ink1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56"/>
    </inkml:context>
    <inkml:brush xml:id="br0">
      <inkml:brushProperty name="width" value="0.04168" units="cm"/>
      <inkml:brushProperty name="height" value="0.04168" units="cm"/>
      <inkml:brushProperty name="color" value="#F2395B"/>
    </inkml:brush>
  </inkml:definitions>
  <inkml:trace contextRef="#ctx0" brushRef="#br0">19900 3000 527,'0'-33'124,"0"34"-25,0 35-22,0 35-25,-10 27-15,-18 22-7,-19 22-8,-18 23-7,-10 3-6,0-11-3,0-14-5,0-11-2,4-14-4,10-11 0,10-14-2,9-11 0,17-14-1,25-11 0,25-14 0,25-11 0,23-17 2,22-18 3,22-19 5,23-18 3,8-10 1,-3 0 0,-3 0 0,-2 0 0,-12 6-2,-19 13-1,-18 12-3,-19 13-1,-13 6-3,-6 0-6,-6 0-5,-6 0-5</inkml:trace>
</inkml:ink>
</file>

<file path=ppt/ink/ink1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6:57"/>
    </inkml:context>
    <inkml:brush xml:id="br0">
      <inkml:brushProperty name="width" value="0.04347" units="cm"/>
      <inkml:brushProperty name="height" value="0.04347" units="cm"/>
      <inkml:brushProperty name="color" value="#F2395B"/>
    </inkml:brush>
  </inkml:definitions>
  <inkml:trace contextRef="#ctx0" brushRef="#br0">20400 3500 506,'-69'-46'18,"13"10"0,12 10 2,13 9 0,7 29 8,4 51 15,3 49 17,3 51 14,1 27 0,1 7-15,-1 6-16,1 7-16,-1 10-18,1 16-18,-1 15-21,1 17-19,-1-15-12,1-44-7,-1-43-5,1-44-6</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03"/>
    </inkml:context>
    <inkml:brush xml:id="br0">
      <inkml:brushProperty name="width" value="0.05362" units="cm"/>
      <inkml:brushProperty name="height" value="0.05362" units="cm"/>
      <inkml:brushProperty name="color" value="#F2395B"/>
    </inkml:brush>
  </inkml:definitions>
  <inkml:trace contextRef="#ctx0" brushRef="#br0">22700 2050 410,'3'-86'21,"6"28"6,7 28 6,6 29 6,1 18 0,-3 9-9,-3 10-7,-2 10-8,-5 14-5,-2 23-1,-3 22-1,-3 22-2,-4 5-2,-3-8-2,-3-10-3,-2-9-3,-3-9-3,1-5-2,-1-7-2,1-5-3,-1-28-4,1-46-6,-1-47-6,1-47-6,5-29 0,14-8 5,11-10 6,14-9 6,2 7 4,-6 26 4,-6 24 5,-6 26 3,1 1 3,9-22 3,10-22 3,10-21 2,2-6 3,-3 14 4,-3 11 2,-2 14 3,-6 13 3,-6 16 2,-6 15 1,-6 17 3,-2 17-1,3 23 0,3 22-1,4 22 0,-3 15-5,-5 9-6,-7 10-8,-5 10-6,-6 0-7,-3-5-6,-3-7-6,-2-5-7,-3-9-1,1-9 1,-1-10 1,1-8 1,5-12 1,14-12 0,11-13 1,14-12-1,3-7 2,-2 1 5,-3-1 6,-3 1 4,-10 12 2,-16 25-2,-15 25-1,-15 25-1,-18 21-2,-19 20 0,-18 18-1,-19 20 0,-8 8-1,3 1 0,3-1 0,4 1 0,2-10 1,4-19 2,3-18 3,3-19 2,3-15 3,3-8 4,3-10 5,4-9 4,7-10 3,13-9 1,12-10 1,13-8 0,12-14 2,13-15 1,12-15 1,13-16 0,13-18 0,17-18-3,15-19-3,16-18-3,12-9-3,9 4-4,10 3-4,10 3-5,0 4 0,-5 7 0,-7 6 3,-5 7 1,-11 11 0,-11 20 1,-14 18 0,-11 20 0,-11 17 2,-5 20 1,-7 18 1,-5 20 3,-8 11 0,-5 7 0,-7 6-1,-5 7 1,-6 11-1,-3 20 1,-3 18 1,-2 20 0,-1 0 0,3-15-2,3-15-1,4-16-1,1-12-1,0-5 0,0-7 1,0-5 1,4-9-3,10-9-5,10-10-4,9-8-6,4-12-3,1-12-1,-1-13-3,1-12-2,1-15 0,3-15 0,3-15 1,4-16 1,-1-10 2,-3-3 0,-3-3 2,-2-2 2,-8-1 1,-8 3 2,-10 3 3,-9 4 1,-7 5 1,-3 10 1,-3 10 1,-2 9 0,-5 7 1,-2 7 2,-3 6 1,-3 7 2,-6 4 1,-5 3-2,-7 3 1,-5 4-2,-8 4 2,-5 6 2,-7 7 3,-5 6 2,-9 9 1,-9 13-1,-10 12 0,-8 13-1,-6 6-2,1 0-5,-1 0-4,1 0-3,2-2-3,7-3 1,6-3 0,7-2 0,7-5 1,9-2-1,10-3-1,10-3 1,4-6-2,0-5 1,0-7-1,0-5-1,3-6 1,6-3 1,7-3 1,6-2 1,3-3 1,0 1 1,0-1 1,0 1 2,10-1 9,23 1 18,22-1 19,22 1 17,23 4 4,25 9-10,25 10-11,25 10-9,21 5-10,20 4-9,18 3-9,20 3-8,10 3-7,3 3-4,3 3-3,4 4-3,-4-3-2,-9-5 1,-10-7 1,-8-5 2,-9-8-8,-6-5-16,-6-7-15,-6-5-15,-21-8-6,-34-5 7,-35-7 5,-33-5 6</inkml:trace>
</inkml:ink>
</file>

<file path=ppt/ink/ink1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04"/>
    </inkml:context>
    <inkml:brush xml:id="br0">
      <inkml:brushProperty name="width" value="0.04432" units="cm"/>
      <inkml:brushProperty name="height" value="0.04432" units="cm"/>
      <inkml:brushProperty name="color" value="#F2395B"/>
    </inkml:brush>
  </inkml:definitions>
  <inkml:trace contextRef="#ctx0" brushRef="#br0">24300 1950 496,'3'-46'6,"6"10"12,7 10 12,6 9 12,3 6 3,0 3-4,0 3-5,0 4-5,1 8-5,4 17-7,3 15-5,3 16-7,-5 10-4,-12 7 0,-13 6-1,-12 7-1,-10 0-4,-6-2-8,-6-3-8,-6-3-7,-4-6-3,1-5 2,-1-7 2,1-5 2,1-6 3,3-3 5,3-3 3,4-2 5,2 0 3,4 7 2,3 6 3,3 7 2,1 4 2,1 3 2,-1 3 2,1 4 1,1 2 2,3 4 1,3 3 1,4 3 0,-1-4 2,-3-8 2,-3-10 1,-2-9 1,-1-7 1,3-3-1,3-3-2,4-2-1,15-25-8,28-43-15,28-44-16,29-43-16,11-28-7,-2-8 1,-3-10 1,-3-9 2,-7 5 4,-9 23 8,-10 22 9,-8 22 7,-8 16 9,-2 14 6,-3 11 6,-3 14 8,-6 11 4,-5 14 2,-7 11 3,-5 14 3,-6 8 1,-3 7 3,-3 6 0,-2 7 3,-3 11-1,1 20 0,-1 18 0,1 20-1,-3 10-4,-2 3-4,-3 3-5,-3 4-6,-6-1-3,-5-3-3,-7-3-3,-5-2-3,-8-6-3,-5-6-7,-7-6-5,-5-6-7,-4-9-5,0-8-6,0-10-6,0-9-6,0-12-1,0-11 6,0-14 5,0-11 5,1-22 0,4-27-4,3-28-7,3-28-4,6-18 1,9-6 10,10-6 7,10-6 10,5 5 8,4 20 5,3 18 7,3 20 6,1 14 4,1 14 1,-1 11 1,1 14 2,-1 18 8,1 25 15,-1 25 15,1 25 15,-6 10 1,-8-2-14,-10-3-13,-9-3-13,-15 8-10,-18 23-6,-19 22-5,-18 22-6,-7-2-2,6-25 1,7-25 2,6-25 1,3-15-10,0-2-24,0-3-23,0-3-23</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04"/>
    </inkml:context>
    <inkml:brush xml:id="br0">
      <inkml:brushProperty name="width" value="0.03671" units="cm"/>
      <inkml:brushProperty name="height" value="0.03671" units="cm"/>
      <inkml:brushProperty name="color" value="#F2395B"/>
    </inkml:brush>
  </inkml:definitions>
  <inkml:trace contextRef="#ctx0" brushRef="#br0">24550 4500 599,'71'4'5,"-5"10"12,-7 10 10,-5 9 11,0 6 8,10 3 5,10 3 4,9 4 5,9 4-7,9 6-19,10 7-19,10 6-20,-1-1-10,-9-5-3,-10-7-2,-8-5-2,-12-8-9,-12-5-15,-13-7-16,-12-5-14</inkml:trace>
</inkml:ink>
</file>

<file path=ppt/ink/ink1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26"/>
    </inkml:context>
    <inkml:brush xml:id="br0">
      <inkml:brushProperty name="width" value="0.04476" units="cm"/>
      <inkml:brushProperty name="height" value="0.04476" units="cm"/>
    </inkml:brush>
  </inkml:definitions>
  <inkml:trace contextRef="#ctx0" brushRef="#br0">37550 2850 491,'0'-47'6,"0"6"11,0 7 12,0 6 12,-2 1 3,-3-3-4,-3-3-4,-2-2-4,-6 0-5,-6 7-5,-6 6-5,-6 7-5,-7 4-4,-6 3-2,-6 3-4,-6 4-2,-4 2-2,1 4-1,-1 3 0,1 3 0,-4 6-1,-6 9 2,-6 10 1,-6 10 0,-7 11 2,-6 17-1,-6 15 0,-6 16 1,-1 10 0,7 7 3,6 6 1,7 7 1,7 0 3,9-2 0,10-3 2,10-3 2,7-7-1,6-9 0,7-10-2,6-8-1,7-11 1,10-8 0,10-10 2,9-9 0,9-9 1,9-5-3,10-7-1,10-5-2,13-8-5,19-5-5,19-7-7,19-5-7,5-6-4,-5-3-3,-7-3-3,-5-2-3,-8-3-2,-5 1-1,-7-1-2,-5 1 0,-9-3 1,-9-2 5,-10-3 3,-8-3 4</inkml:trace>
</inkml:ink>
</file>

<file path=ppt/ink/ink1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27"/>
    </inkml:context>
    <inkml:brush xml:id="br0">
      <inkml:brushProperty name="width" value="0.03738" units="cm"/>
      <inkml:brushProperty name="height" value="0.03738" units="cm"/>
    </inkml:brush>
  </inkml:definitions>
  <inkml:trace contextRef="#ctx0" brushRef="#br0">37250 3800 588,'26'-21'10,"4"10"22,3 10 20,3 9 20,-4 9 4,-8 9-15,-10 10-14,-9 10-14,-7 5-13,-3 4-11,-3 3-12,-2 3-11,-6-1-7,-6-2-1,-6-3-1,-6-3-2,-1-6 2,7-5 6,6-7 5,7-5 5,4-4 4,3 0 3,3 0 1,4 0 3,5 0 1,10 0 0,10 0 1,9 0 1,4-2 0,1-3 0,-1-3-1,1-2 1,-3 0 0,-2 7 0,-3 6 0,-3 7-1,-7 5 1,-9 7 0,-10 6 1,-8 7 1,-9 5 0,-6 7-1,-6 6 0,-6 7 0,-6-3-2,-2-8 0,-3-10-2,-3-9 0,-1-9-3,4-5-6,3-7-4,3-5-6,1-14-4,1-18-6,-1-19-6,1-18-5,4-10-3,9 0-2,10 0-3,10 0 0,5 0 0,4 0 4,3 0 3,3 0 5</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9"/>
    </inkml:context>
    <inkml:brush xml:id="br0">
      <inkml:brushProperty name="width" value="0.04213" units="cm"/>
      <inkml:brushProperty name="height" value="0.04213" units="cm"/>
      <inkml:brushProperty name="color" value="#F2395B"/>
    </inkml:brush>
  </inkml:definitions>
  <inkml:trace contextRef="#ctx0" brushRef="#br0">36766 9009 522,'-12'0'9,"8"0"19,8 0 19,8 0 19,9-2 5,12-2-9,12-4-8,12-2-8,6-1-8,-1-1-10,1 0-10,0 1-8,-3 0-9,-3 2-9,-4 2-7,-4 3-9,-4 0-3,-4 2 2,-4 0 3,-4 2 1,-4 0-4,-7 2-8,-5 0-10,-6 2-9</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27"/>
    </inkml:context>
    <inkml:brush xml:id="br0">
      <inkml:brushProperty name="width" value="0.04562" units="cm"/>
      <inkml:brushProperty name="height" value="0.04562" units="cm"/>
    </inkml:brush>
  </inkml:definitions>
  <inkml:trace contextRef="#ctx0" brushRef="#br0">38450 2950 482,'25'-29'0,"0"-5"0,0-7 0,0-5 0,-4 5 10,-5 19 22,-7 19 21,-5 19 20,-4 15 5,0 13-13,0 12-12,0 13-13,0 12-9,0 13-5,0 12-4,0 13-5,-2 7-5,-3 4-6,-3 3-7,-2 3-4,-5-5-8,-2-12-6,-3-13-8,-3-12-6,-1-10-5,4-6-1,3-6-2,3-6-1,-1-10-3,-2-12-3,-3-13-5,-3-12-3</inkml:trace>
</inkml:ink>
</file>

<file path=ppt/ink/ink1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27"/>
    </inkml:context>
    <inkml:brush xml:id="br0">
      <inkml:brushProperty name="width" value="0.03761" units="cm"/>
      <inkml:brushProperty name="height" value="0.03761" units="cm"/>
    </inkml:brush>
  </inkml:definitions>
  <inkml:trace contextRef="#ctx0" brushRef="#br0">38500 4050 584,'48'-69'6,"-3"13"9,-3 12 11,-2 13 10,0 6 7,7 0 4,6 0 4,7 0 4,4 1-5,3 4-13,3 3-14,4 3-13,-3 3-6,-5 3 0,-7 3 0,-5 4 0,-6-1-14,-3-3-29,-3-3-30,-2-2-30</inkml:trace>
</inkml:ink>
</file>

<file path=ppt/ink/ink1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27"/>
    </inkml:context>
    <inkml:brush xml:id="br0">
      <inkml:brushProperty name="width" value="0.05693" units="cm"/>
      <inkml:brushProperty name="height" value="0.05693" units="cm"/>
    </inkml:brush>
  </inkml:definitions>
  <inkml:trace contextRef="#ctx0" brushRef="#br0">39800 2100 386,'-2'-30'36,"-3"41"17,-3 40 18,-2 42 17,-5 33 0,-2 29-17,-3 28-16,-3 28-16,-4 23-10,-3 19-4,-3 19-3,-2 19-4,-6 13-5,-6 10-8,-6 10-7,-6 9-8,2-2-9,14-12-12,11-13-12,14-12-10,5-37-2,1-58 11,-1-60 10,1-59 11,1-30-2,3 0-14,3 0-12,4 0-14</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28"/>
    </inkml:context>
    <inkml:brush xml:id="br0">
      <inkml:brushProperty name="width" value="0.02911" units="cm"/>
      <inkml:brushProperty name="height" value="0.02911" units="cm"/>
    </inkml:brush>
  </inkml:definitions>
  <inkml:trace contextRef="#ctx0" brushRef="#br0">40850 3950 755,'0'-71'-14,"0"10"14,0 10 13,0 9 14,-4 6 5,-5 3-5,-7 3-3,-5 4-4,-4 2-4,0 4-2,0 3-3,0 3-3,-2 3-2,-3 3-3,-3 3-2,-2 4-3,-3 5-1,1 10 1,-1 10-1,1 9 1,2 7 0,7 7 2,6 6 0,7 7 1,5 2 0,7 1 1,6-1 0,7 1 1,5-3 0,7-2 2,6-3 0,7-3 2,4-2 1,3 0-2,3 0 1,4 0-1,-3 1-1,-5 4-1,-7 3-1,-5 3 0,-8 1-4,-5 1-3,-7-1-3,-5 1-5,-8 1-2,-5 3 0,-7 3-2,-5 4 0,-9-4 0,-9-9 0,-10-10 1,-8-8 0,-4-9 2,3-6 2,3-6 4,4-6 2,1-9 4,0-8 3,0-10 3,0-9 4,4-12 2,10-11 2,10-14 1,9-11 2,13-11-1,20-5-3,18-7-2,20-5-4,11-3-4,7 4-8,6 3-7,7 3-7,0 4-7,-2 7-7,-3 6-6,-3 7-8,-10 8 3,-16 14 8,-15 11 9,-15 14 9</inkml:trace>
</inkml:ink>
</file>

<file path=ppt/ink/ink1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29"/>
    </inkml:context>
    <inkml:brush xml:id="br0">
      <inkml:brushProperty name="width" value="0.04036" units="cm"/>
      <inkml:brushProperty name="height" value="0.04036" units="cm"/>
    </inkml:brush>
  </inkml:definitions>
  <inkml:trace contextRef="#ctx0" brushRef="#br0">43400 3400 545,'-47'-18'39,"6"17"7,7 15 5,6 16 8,1 12-3,-3 9-8,-3 10-9,-2 10-10,-1 4-5,3 0-4,3 0-4,4 0-4,2 0-3,4 0-4,3 0-4,3 0-3,3-4-3,3-5 1,3-7 1,4-5 0,7-8-8,13-5-16,12-7-15,13-5-17,10-11-5,10-11 5,10-14 6,9-11 5,-4-7 5,-15 0 5,-15 0 7,-16 0 5</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0"/>
    </inkml:context>
    <inkml:brush xml:id="br0">
      <inkml:brushProperty name="width" value="0.04416" units="cm"/>
      <inkml:brushProperty name="height" value="0.04416" units="cm"/>
    </inkml:brush>
  </inkml:definitions>
  <inkml:trace contextRef="#ctx0" brushRef="#br0">44100 3650 498,'-4'-46'20,"-5"10"10,-7 10 9,-5 9 9,-4 9 2,0 9-9,0 10-8,0 10-8,0 10-6,0 13-5,0 12-3,0 13-4,0 1-2,0-9-1,0-10 1,0-8-1,4-6-5,10 1-12,10-1-12,9 1-12,7-6-3,7-8 4,6-10 5,7-9 5,0-9 6,-2-5 8,-3-7 7,-3-5 8,-4 10 12,-3 28 16,-3 28 17,-2 29 17,-5 13 1,-2 1-14,-3-1-13,-3 1-13,-2-1-9,0 1-3,0-1-5,0 1-4,-4-4-3,-5-6-2,-7-6-1,-5-6-1,-4-7-4,0-6-6,0-6-5,0-6-5,-4-9-1,-5-8 3,-7-10 4,-5-9 3,0-13 3,10-16 3,10-15 2,9-15 2,9-11 3,9-2 4,10-3 3,10-3 4,7-2-1,6 0-7,7 0-6,6 0-7,3 0-4,0 0-2,0 0-1,0 0-1,0 1-5,0 4-7,0 3-8,0 3-7</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0"/>
    </inkml:context>
    <inkml:brush xml:id="br0">
      <inkml:brushProperty name="width" value="0.05137" units="cm"/>
      <inkml:brushProperty name="height" value="0.05137" units="cm"/>
    </inkml:brush>
  </inkml:definitions>
  <inkml:trace contextRef="#ctx0" brushRef="#br0">44850 3050 428,'25'-24'0,"0"4"0,0 3 0,0 3 0,0 3 7,0 3 13,0 3 14,0 4 13,3 5 5,6 10-6,7 10-4,6 9-6,3 10-3,0 14-1,0 11-1,0 14-1,-4 8-2,-5 7-3,-7 6-1,-5 7-3,-6 4-3,-3 3-2,-3 3-2,-2 4-3,-14 1-7,-21 0-9,-22 0-10,-22 0-10,-16 0-9,-9 0-8,-10 0-8,-8 0-9,3-11 2,20-22 10,18-22 10,20-21 10,8-14 2,1-2-6,-1-3-6,1-3-7</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0"/>
    </inkml:context>
    <inkml:brush xml:id="br0">
      <inkml:brushProperty name="width" value="0.03975" units="cm"/>
      <inkml:brushProperty name="height" value="0.03975" units="cm"/>
    </inkml:brush>
  </inkml:definitions>
  <inkml:trace contextRef="#ctx0" brushRef="#br0">46450 4000 553,'48'-25'84,"-3"0"-16,-3 0-15,-2 0-14,0 0-10,7 0-1,6 0-3,7 0-2,18-5-2,31-9-3,32-10-3,31-8-2,4 0-2,-21 14-3,-22 11-1,-22 14-2,-18 7-7,-11 3-11,-14 3-10,-11 4-11,-11 4-12,-5 6-11,-7 7-12,-5 6-11</inkml:trace>
</inkml:ink>
</file>

<file path=ppt/ink/ink1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0"/>
    </inkml:context>
    <inkml:brush xml:id="br0">
      <inkml:brushProperty name="width" value="0.04701" units="cm"/>
      <inkml:brushProperty name="height" value="0.04701" units="cm"/>
    </inkml:brush>
  </inkml:definitions>
  <inkml:trace contextRef="#ctx0" brushRef="#br0">47550 2650 467,'-69'0'8,"13"0"16,12 0 15,13 0 15,9 4 7,6 10-4,7 10-4,6 9-3,4 17-6,4 25-8,3 25-8,3 25-8,1 18-5,1 14-1,-1 11-2,1 14 0,-6 7-7,-8 3-8,-10 3-11,-9 4-8,-4-4-12,4-9-12,3-10-13,3-8-12,1-20-2,1-28 6,-1-28 8,1-27 7</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1"/>
    </inkml:context>
    <inkml:brush xml:id="br0">
      <inkml:brushProperty name="width" value="0.04404" units="cm"/>
      <inkml:brushProperty name="height" value="0.04404" units="cm"/>
    </inkml:brush>
  </inkml:definitions>
  <inkml:trace contextRef="#ctx0" brushRef="#br0">48900 3600 499,'29'-47'8,"10"6"17,10 7 17,9 6 17,13 3 4,20 0-6,18 0-7,20 0-7,22 3-6,29 6-7,28 7-6,28 6-7,-1 3-4,-27 0-1,-28 0-1,-28 0-2,-23 4-9,-15 10-15,-15 10-16,-16 9-16,-19 4-12,-22 1-7,-22-1-6,-21 1-8</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0:59"/>
    </inkml:context>
    <inkml:brush xml:id="br0">
      <inkml:brushProperty name="width" value="0.04712" units="cm"/>
      <inkml:brushProperty name="height" value="0.04712" units="cm"/>
      <inkml:brushProperty name="color" value="#F2395B"/>
    </inkml:brush>
  </inkml:definitions>
  <inkml:trace contextRef="#ctx0" brushRef="#br0">38112 7931 466,'-8'-9'2,"0"0"3,1-1 2,-1-1 4,0-1 3,2 0 3,1 0 2,1 1 3,0 1 7,2 6 10,0 4 11,2 6 10,0 6 1,0 7-11,0 8-10,0 9-11,0 6-6,0 7-4,0 8-4,0 6-4,0 2-4,0-3-4,0-3-3,0-3-5,0 1-11,0 4-18,0 3-17,0 4-18,0-5-8,0-14 5,0-15 3,0-15 5</inkml:trace>
</inkml:ink>
</file>

<file path=ppt/ink/ink1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1"/>
    </inkml:context>
    <inkml:brush xml:id="br0">
      <inkml:brushProperty name="width" value="0.04142" units="cm"/>
      <inkml:brushProperty name="height" value="0.04142" units="cm"/>
    </inkml:brush>
  </inkml:definitions>
  <inkml:trace contextRef="#ctx0" brushRef="#br0">49850 4150 531,'73'0'105,"-3"0"-20,-3 0-19,-2 0-20,-5 0-12,-2 0-7,-3 0-5,-3 0-5,-6 4-4,-5 10 1,-7 10-1,-5 9 1,-14 10-4,-18 14-8,-19 11-6,-18 14-8,-15 5-5,-9 1-4,-10-1-3,-8 1-4,-4-4-1,3-6 4,3-6 2,4-6 3,5-9 3,10-8 3,10-10 4,9-9 3,12-7 4,16-3 7,15-3 5,17-2 6,16-5 2,19-2 0,19-3-2,19-3-2,7-7-1,-3-9-4,-3-10-3,-2-8-3,-5-4-4,-2 3-5,-3 3-6,-3 4-4,-4-1-6,-3-3-6,-3-3-8,-2-2-6,-8-1-2,-8 3 1,-10 3 2,-9 4 2</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1"/>
    </inkml:context>
    <inkml:brush xml:id="br0">
      <inkml:brushProperty name="width" value="0.04558" units="cm"/>
      <inkml:brushProperty name="height" value="0.04558" units="cm"/>
    </inkml:brush>
  </inkml:definitions>
  <inkml:trace contextRef="#ctx0" brushRef="#br0">50850 1400 482,'-44'-113'8,"13"26"16,12 24 15,13 26 16,4 19 9,-3 17-1,-3 15 1,-2 16 0,-1 23-8,3 31-14,3 32-15,4 31-16,-3 18-11,-5 7-10,-7 6-9,-5 7-10,-1 5-10,6 7-11,7 6-12,6 7-12,1-18 0,-3-41 10,-3-40 10,-2-40 11</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2"/>
    </inkml:context>
    <inkml:brush xml:id="br0">
      <inkml:brushProperty name="width" value="0.04962" units="cm"/>
      <inkml:brushProperty name="height" value="0.04962" units="cm"/>
    </inkml:brush>
  </inkml:definitions>
  <inkml:trace contextRef="#ctx0" brushRef="#br0">52250 2700 443,'-24'-21'13,"4"10"27,3 10 27,3 9 27,-1 15 3,-2 22-21,-3 22-21,-3 23-20,-6 14-13,-5 10-5,-7 10-4,-5 9-6,0 1-2,10-6 0,10-6 0,9-6 0,10-12-5,14-15-13,11-15-11,14-16-12,14-24-3,20-31 4,18-31 5,20-31 5,6-29 3,-2-24 0,-3-26 2,-3-24 0,-10-7 3,-16 13 4,-15 12 3,-15 13 4,-14 12 5,-8 13 3,-10 12 4,-9 13 4,-10 12 0,-9 13-2,-10 12-4,-8 13-2,-12 12-2,-12 13 2,-13 12 0,-12 13 1,-4 15-7,7 19-15,6 19-15,7 19-15,8-1-4,14-18 5,11-19 7,14-18 6</inkml:trace>
</inkml:ink>
</file>

<file path=ppt/ink/ink1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2"/>
    </inkml:context>
    <inkml:brush xml:id="br0">
      <inkml:brushProperty name="width" value="0.038" units="cm"/>
      <inkml:brushProperty name="height" value="0.038" units="cm"/>
    </inkml:brush>
  </inkml:definitions>
  <inkml:trace contextRef="#ctx0" brushRef="#br0">53050 3150 579,'181'4'63,"-37"10"-7,-38 10-7,-37 9-7,-23 9-6,-5 9-4,-7 10-4,-5 10-5,-9 8-2,-9 10-2,-10 10-1,-8 9-2,-11 1-4,-8-6-7,-10-6-6,-9-6-7,-4-9-3,4-8 0,3-10 0,3-9 0,3-9 2,3-5 4,3-7 3,4-5 3,8-8 0,17-5-5,15-7-4,16-5-5,10-9-5,7-9-7,6-10-5,7-8-7,5-8-2,7-2 2,6-3 2,7-3 2,-6-1 1,-15 4 1,-15 3 0,-16 3 1</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2"/>
    </inkml:context>
    <inkml:brush xml:id="br0">
      <inkml:brushProperty name="width" value="0.04203" units="cm"/>
      <inkml:brushProperty name="height" value="0.04203" units="cm"/>
    </inkml:brush>
  </inkml:definitions>
  <inkml:trace contextRef="#ctx0" brushRef="#br0">54950 2900 523,'-72'35'125,"6"23"-26,7 22-25,6 22-26,6 12-16,6 3-3,7 3-6,6 4-3,4-6-6,4-11-5,3-14-6,3-11-5,3-12-8,3-9-9,3-10-11,4-8-9,8-12-3,17-12 3,15-13 2,16-12 3,4-9-2,-6-2-6,-6-3-6,-6-3-6</inkml:trace>
</inkml:ink>
</file>

<file path=ppt/ink/ink1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2"/>
    </inkml:context>
    <inkml:brush xml:id="br0">
      <inkml:brushProperty name="width" value="0.05055" units="cm"/>
      <inkml:brushProperty name="height" value="0.05055" units="cm"/>
    </inkml:brush>
  </inkml:definitions>
  <inkml:trace contextRef="#ctx0" brushRef="#br0">55900 2800 435,'-115'3'56,"23"6"-2,22 7 0,22 6-1,10 9-5,1 13-7,-1 12-7,1 13-8,2 6-6,7 0-5,6 0-4,7 0-6,8-5-8,14-9-9,11-10-10,14-8-10,7-17-6,3-21-2,3-22-2,4-22-2,-1-10 2,-3 4 4,-3 3 3,-2 3 5,-8 3 6,-8 3 7,-10 3 9,-9 4 9,-7 8 12,-3 17 19,-3 15 18,-2 16 18,-1 13 4,3 14-11,3 11-11,4 14-11,-1 8-7,-3 7-5,-3 6-4,-2 7-4,-1 0-3,3-2-3,3-3-2,4-3-3,-3-2-1,-5 0 1,-7 0 1,-5 0 1,-3-4-5,4-5-8,3-7-11,3-5-9,-2-9-3,-6-9 4,-6-10 2,-6-8 4,-4-11-1,1-8-5,-1-10-6,1-9-5,-3-9 0,-2-5 7,-3-7 7,-3-5 6,2-12 5,10-16 4,10-15 3,9-15 4,13-12 1,20-6 0,18-6 1,20-6-1,11-6-2,7-2-2,6-3-4,7-3-2,2-4-5,1-3-7,-1-3-5,1-2-7,-9 8-5,-15 22-1,-15 22-2,-16 23-2</inkml:trace>
</inkml:ink>
</file>

<file path=ppt/ink/ink1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3"/>
    </inkml:context>
    <inkml:brush xml:id="br0">
      <inkml:brushProperty name="width" value="0.04626" units="cm"/>
      <inkml:brushProperty name="height" value="0.04626" units="cm"/>
    </inkml:brush>
  </inkml:definitions>
  <inkml:trace contextRef="#ctx0" brushRef="#br0">56550 2250 475,'53'1'29,"6"4"6,7 3 7,6 3 6,1 4 0,-3 7-4,-3 6-6,-2 7-4,-6 4-4,-6 3-1,-6 3-2,-6 4 0,-7 10-3,-6 19-3,-6 19-3,-6 19-3,-12 13-4,-15 10-6,-15 10-7,-16 9-5,-13-2-2,-9-12 4,-10-13 4,-8-12 3,-11-7-7,-8 1-16,-10-1-16,-9 1-17,4-10-11,19-19-2,19-18-3,19-19-4</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4"/>
    </inkml:context>
    <inkml:brush xml:id="br0">
      <inkml:brushProperty name="width" value="0.04122" units="cm"/>
      <inkml:brushProperty name="height" value="0.04122" units="cm"/>
    </inkml:brush>
  </inkml:definitions>
  <inkml:trace contextRef="#ctx0" brushRef="#br0">58400 3050 533,'-11'-24'112,"28"4"-23,28 3-23,29 3-22,24-1-14,22-2-1,22-3-2,23-3-3,11 1-3,4 6-7,3 7-6,3 6-6,-2 3-4,-6 0-3,-6 0-3,-6 0-3,-9 1-8,-8 4-13,-10 3-14,-9 3-14,-15-1-2,-18-2 10,-19-3 9,-18-3 10,-14-1 4,-5 4-1,-7 3-1,-5 3-2</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4"/>
    </inkml:context>
    <inkml:brush xml:id="br0">
      <inkml:brushProperty name="width" value="0.03846" units="cm"/>
      <inkml:brushProperty name="height" value="0.03846" units="cm"/>
    </inkml:brush>
  </inkml:definitions>
  <inkml:trace contextRef="#ctx0" brushRef="#br0">60900 2050 572,'100'4'152,"0"10"-37,0 10-36,0 9-38,1 4-20,4 1-8,3-1-7,3 1-6,-1-1-2,-2 1 0,-3-1 2,-3 1 2,-7-1-11,-9 1-21,-10-1-23,-8 1-22</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4"/>
    </inkml:context>
    <inkml:brush xml:id="br0">
      <inkml:brushProperty name="width" value="0.03671" units="cm"/>
      <inkml:brushProperty name="height" value="0.03671" units="cm"/>
    </inkml:brush>
  </inkml:definitions>
  <inkml:trace contextRef="#ctx0" brushRef="#br0">57950 3850 599,'-21'-25'5,"10"0"11,10 0 10,9 0 11,17 1 3,25 4-5,25 3-5,25 3-5,25 1-1,25 1 2,25-1 2,25 1 2,15 1-1,7 3-7,6 3-5,7 4-7,-3 2-10,-8 4-12,-10 3-12,-9 3-14,-18 1-7,-24 1 1,-26-1-2,-24 1 0,-21-1 1,-16 1 1,-15-1 2,-15 1 1</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0"/>
    </inkml:context>
    <inkml:brush xml:id="br0">
      <inkml:brushProperty name="width" value="0.05285" units="cm"/>
      <inkml:brushProperty name="height" value="0.05285" units="cm"/>
      <inkml:brushProperty name="color" value="#F2395B"/>
    </inkml:brush>
  </inkml:definitions>
  <inkml:trace contextRef="#ctx0" brushRef="#br0">41694 7663 416,'-1'-15'5,"0"4"11,-2 3 10,0 3 11,-1 4 10,2 7 10,0 7 8,2 8 10,0 4-2,0 5-14,0 3-14,0 4-13,-1 3-10,0 2-7,-2 2-7,0 2-6,-1 1-10,-2 0-11,0 0-10,-1 0-11,-1-2-4,2-4 4,1-4 4,0-3 5,1-6-2,-2-4-3,0-5-6,-1-4-4</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5"/>
    </inkml:context>
    <inkml:brush xml:id="br0">
      <inkml:brushProperty name="width" value="0.03517" units="cm"/>
      <inkml:brushProperty name="height" value="0.03517" units="cm"/>
    </inkml:brush>
  </inkml:definitions>
  <inkml:trace contextRef="#ctx0" brushRef="#br0">58400 3900 625,'-13'-16'12,"26"19"23,24 19 23,26 19 24,21 10-1,19 4-22,19 3-24,19 3-23,7-1-18,-3-2-16,-3-3-15,-2-3-15,-14-6-7,-21-5 0,-22-7 1,-22-5 0</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6"/>
    </inkml:context>
    <inkml:brush xml:id="br0">
      <inkml:brushProperty name="width" value="0.04541" units="cm"/>
      <inkml:brushProperty name="height" value="0.04541" units="cm"/>
    </inkml:brush>
  </inkml:definitions>
  <inkml:trace contextRef="#ctx0" brushRef="#br0">65000 1900 484,'-4'-90'57,"-5"23"-5,-7 22-3,-5 22-4,-11 13-5,-11 7-9,-14 6-8,-11 7-8,-14 8-5,-11 14 1,-14 11-1,-11 14 0,-6 8 1,4 7 0,3 6 0,3 7 1,1 4 1,1 3-1,-1 3 1,1 4-1,5 1 1,14 0-2,11 0 0,14 0 0,11-4-2,14-5-3,11-7-1,14-5-3,13-3-4,16 4-4,15 3-4,17 3-4,13-7-4,13-15-1,12-15-2,13-16-2,9-12-1,6-5 2,7-7 0,6-5 2,3-12-3,0-16-6,0-15-6,0-15-6,-11-4-3,-22 9 1,-22 10-1,-21 10 1</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6"/>
    </inkml:context>
    <inkml:brush xml:id="br0">
      <inkml:brushProperty name="width" value="0.03543" units="cm"/>
      <inkml:brushProperty name="height" value="0.03543" units="cm"/>
    </inkml:brush>
  </inkml:definitions>
  <inkml:trace contextRef="#ctx0" brushRef="#br0">65000 2600 620,'45'4'141,"-9"10"-35,-10 10-35,-8 9-34,-8 7-22,-2 7-6,-3 6-8,-3 7-8,-9 5-1,-11 7 4,-14 6 3,-11 7 5,-4-4-2,6-12-8,7-13-5,6-12-8,4-9-1,4-2 4,3-3 4,3-3 4,4-1 3,7 4 2,6 3 1,7 3 2,7 1 0,9 1 2,10-1 0,10 1 0,2-1 2,-3 1 1,-3-1 3,-2 1 0,-9 1 1,-12 3 0,-13 3-2,-12 4-1,-13 4-1,-12 6 0,-13 7-1,-12 6 0,-9 1-1,-2-3-2,-3-3-2,-3-2-2,2-9-2,10-12-2,10-13-3,9-12-2,10-15-10,14-15-19,11-15-18,14-16-19</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6"/>
    </inkml:context>
    <inkml:brush xml:id="br0">
      <inkml:brushProperty name="width" value="0.04369" units="cm"/>
      <inkml:brushProperty name="height" value="0.04369" units="cm"/>
    </inkml:brush>
  </inkml:definitions>
  <inkml:trace contextRef="#ctx0" brushRef="#br0">66150 2150 503,'43'56'178,"-11"13"-43,-14 12-43,-11 13-44,-11 12-26,-5 13-7,-7 12-9,-5 13-7,-4 1-8,0-9-8,0-10-7,0-8-8,0-14-6,0-15-4,0-15-5,0-16-3,0-12-1,0-5 2,0-7 2,0-5 2</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6"/>
    </inkml:context>
    <inkml:brush xml:id="br0">
      <inkml:brushProperty name="width" value="0.03074" units="cm"/>
      <inkml:brushProperty name="height" value="0.03074" units="cm"/>
    </inkml:brush>
  </inkml:definitions>
  <inkml:trace contextRef="#ctx0" brushRef="#br0">66150 3050 715,'71'-69'33,"-5"13"-1,-7 12 0,-5 13 0,-6 7-2,-3 4-1,-3 3-1,-2 3-2,0 1-4,7 1-8,6-1-7,7 1-8,-3 1-9,-8 3-11,-10 3-11,-9 4-11</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7"/>
    </inkml:context>
    <inkml:brush xml:id="br0">
      <inkml:brushProperty name="width" value="0.0592" units="cm"/>
      <inkml:brushProperty name="height" value="0.0592" units="cm"/>
    </inkml:brush>
  </inkml:definitions>
  <inkml:trace contextRef="#ctx0" brushRef="#br0">67400 1350 371,'-22'-104'75,"6"45"0,7 43 2,6 45 1,3 35-5,0 28-11,0 28-12,0 29-11,-7 30-8,-11 35-6,-14 35-4,-11 34-5,-9 23-10,-3 13-11,-3 12-12,-2 13-13,-3 2-9,1-5-5,-1-7-6,1-5-6,5-23-1,14-37 5,11-38 5,14-37 4,5-34 2,1-27 1,-1-28 0,1-28 1</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7"/>
    </inkml:context>
    <inkml:brush xml:id="br0">
      <inkml:brushProperty name="width" value="0.04817" units="cm"/>
      <inkml:brushProperty name="height" value="0.04817" units="cm"/>
    </inkml:brush>
  </inkml:definitions>
  <inkml:trace contextRef="#ctx0" brushRef="#br0">69050 1850 456,'-24'-24'8,"4"4"15,3 3 16,3 3 16,-2 9 5,-6 16-6,-6 15-5,-6 17-6,-9 16-5,-8 19-6,-10 19-5,-9 19-7,-5 13-3,0 10-1,0 10-1,0 9-2,3 1-2,6-6-1,7-6-3,6-6-2,7-9-4,10-8-4,10-10-5,9-9-5,13-15-6,20-18-9,18-19-8,20-18-9,11-20 0,7-18 6,6-19 7,7-18 6,-4-15 5,-12-9 1,-13-10 2,-12-8 1,-12-1 4,-8 9 7,-10 10 6,-9 10 6,-10 7 3,-9 6 1,-10 7 1,-8 6 1,-11 7 0,-8 10 0,-10 10 0,-9 9 0,-4 9-4,4 9-10,3 10-10,3 10-9,6 0-9,9-5-7,10-7-8,10-5-7</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7"/>
    </inkml:context>
    <inkml:brush xml:id="br0">
      <inkml:brushProperty name="width" value="0.04575" units="cm"/>
      <inkml:brushProperty name="height" value="0.04575" units="cm"/>
    </inkml:brush>
  </inkml:definitions>
  <inkml:trace contextRef="#ctx0" brushRef="#br0">70550 2350 480,'-71'31'169,"10"13"-41,10 12-41,9 13-39,4 7-23,1 4-3,-1 3-4,1 3-3,1 6-7,3 9-12,3 10-10,4 10-11,4-3-8,6-11-5,7-14-6,6-11-6,10-14-3,17-11 2,15-14 0,16-11 1,2-12 4,-8-9 6,-10-10 6,-9-8 6</inkml:trace>
</inkml:ink>
</file>

<file path=ppt/ink/ink1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8"/>
    </inkml:context>
    <inkml:brush xml:id="br0">
      <inkml:brushProperty name="width" value="0.04913" units="cm"/>
      <inkml:brushProperty name="height" value="0.04913" units="cm"/>
    </inkml:brush>
  </inkml:definitions>
  <inkml:trace contextRef="#ctx0" brushRef="#br0">71900 2500 447,'0'-94'47,"0"13"-6,0 12-6,0 13-6,-2 7-4,-3 4-3,-3 3-1,-2 3-2,-6 6-2,-6 9-3,-6 10-3,-6 10-3,-4 8-1,1 10-3,-1 10 0,1 9-3,1 7 0,3 7 0,3 6 1,4 7-1,2-1 1,4-6-1,3-6 0,3-6 0,10-6-5,20-2-6,18-3-8,20-3-8,5-9-1,-6-11 4,-6-14 3,-6-11 4,-6-6 5,-2 4 5,-3 3 6,-3 3 5,-6 6 7,-5 9 11,-7 10 11,-5 10 10,-8 11 2,-5 17-7,-7 15-7,-5 16-7,-3 7-4,4 1 0,3-1-2,3 1-1,-1 4-2,-2 9-2,-3 10-3,-3 10-2,-1-4-3,4-16-3,3-15-3,3-15-2,1-7-2,1 3-4,-1 3-1,1 4-4,-3-3-2,-2-5-3,-3-7-3,-3-5-3,-2-6-2,0-3-1,0-3 0,0-2-1,-4-5 0,-5-2 3,-7-3 2,-5-3 2,-3-4 2,4-3 1,3-3 3,3-2 0,-1-5 5,-2-2 5,-3-3 5,-3-3 5,2-9 4,10-11 1,10-14 1,9-11 1,9-14 0,9-11 0,10-14-1,10-11 0,13-9-2,19-3-3,19-3-2,19-2-2,10-1-2,4 3 1,3 3 1,3 4-1,1 1-6,1 0-17,-1 0-15,1 0-16,-9 6-3,-15 13 8,-15 12 9,-16 13 10,-10 7 6,-3 4 4,-3 3 5,-2 3 4</inkml:trace>
</inkml:ink>
</file>

<file path=ppt/ink/ink1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9"/>
    </inkml:context>
    <inkml:brush xml:id="br0">
      <inkml:brushProperty name="width" value="0.0492" units="cm"/>
      <inkml:brushProperty name="height" value="0.0492" units="cm"/>
    </inkml:brush>
  </inkml:definitions>
  <inkml:trace contextRef="#ctx0" brushRef="#br0">72950 1900 447,'25'-24'42,"0"4"-6,0 3-4,0 3-5,3 3-4,6 3-1,7 3-3,6 4-2,6 2 3,6 4 6,7 3 6,6 3 6,-1 6 2,-5 9-4,-7 10-4,-5 10-3,-8 8-4,-5 10-5,-7 10-5,-5 9-5,-9 7-3,-9 7-4,-10 6-1,-8 7-4,-22 15-5,-30 25-7,-32 25-7,-30 25-8,-15 0-6,3-25-4,3-25-4,4-25-5,5-19-3,10-12 1,10-13-1,9-12 0,12-13 4,16-12 6,15-13 7,17-12 7</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0"/>
    </inkml:context>
    <inkml:brush xml:id="br0">
      <inkml:brushProperty name="width" value="0.03916" units="cm"/>
      <inkml:brushProperty name="height" value="0.03916" units="cm"/>
      <inkml:brushProperty name="color" value="#F2395B"/>
    </inkml:brush>
  </inkml:definitions>
  <inkml:trace contextRef="#ctx0" brushRef="#br0">41750 8300 561,'8'-31'6,"0"1"10,-1 1 12,1 2 10,1 1 4,2 5-2,1 3-4,3 5-2,2 1-2,1 2-1,3 1-1,1 1-1,2 1-3,-1 2-5,0 2-5,1 2-6,-1 1-6,-1 0-8,-2 0-7,1 0-7,-3 1-9,-1 2-10,-3 2-10,-1 2-11,-3 0-1,-2 1 6,-4 0 6,-2 0 7</inkml:trace>
</inkml:ink>
</file>

<file path=ppt/ink/ink1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9"/>
    </inkml:context>
    <inkml:brush xml:id="br0">
      <inkml:brushProperty name="width" value="0.04366" units="cm"/>
      <inkml:brushProperty name="height" value="0.04366" units="cm"/>
    </inkml:brush>
  </inkml:definitions>
  <inkml:trace contextRef="#ctx0" brushRef="#br0">74200 2450 503,'46'-24'93,"-5"4"-15,-7 3-16,-5 3-16,10 1-9,28 1-2,28-1-3,29 1-3,16-1-4,7 1-6,6-1-7,7 1-6,-4 1-3,-12 3 1,-13 3 3,-12 4 1,-16 1-7,-19 0-17,-18 0-16,-19 0-16</inkml:trace>
</inkml:ink>
</file>

<file path=ppt/ink/ink1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9"/>
    </inkml:context>
    <inkml:brush xml:id="br0">
      <inkml:brushProperty name="width" value="0.04785" units="cm"/>
      <inkml:brushProperty name="height" value="0.04785" units="cm"/>
    </inkml:brush>
  </inkml:definitions>
  <inkml:trace contextRef="#ctx0" brushRef="#br0">75350 1700 459,'-68'-18'34,"17"17"17,15 15 17,16 16 17,9 18 1,3 22-14,3 22-14,4 23-15,-3 19-14,-5 19-14,-7 19-16,-5 19-13,-4 10-12,0 4-7,0 3-6,0 3-8,1-16-2,4-34 6,3-35 4,3-33 5,1-23-1,1-9-4,-1-10-6,1-8-5</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39"/>
    </inkml:context>
    <inkml:brush xml:id="br0">
      <inkml:brushProperty name="width" value="0.04697" units="cm"/>
      <inkml:brushProperty name="height" value="0.04697" units="cm"/>
    </inkml:brush>
  </inkml:definitions>
  <inkml:trace contextRef="#ctx0" brushRef="#br0">77650 1850 468,'1'-35'48,"4"32"14,3 31 14,3 32 13,-1 18-2,-2 6-19,-3 7-20,-3 6-19,-9 6-13,-11 6-8,-14 7-8,-11 6-6,-6-2-10,4-9-10,3-10-10,3-8-11,1-12-5,1-12-1,-1-13-2,1-12 0,4-26 1,9-36 5,10-39 5,10-36 4,10-17 7,13 7 6,12 6 9,13 7 7,6 5 6,0 7 4,0 6 6,0 7 4,1 5 5,4 7 5,3 6 5,3 7 5,3 5 1,3 7 0,3 6-2,4 7 0,1 2-1,0 1-1,0-1 1,0 1 1,-5 1-7,-9 3-10,-10 3-10,-8 4-11</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0"/>
    </inkml:context>
    <inkml:brush xml:id="br0">
      <inkml:brushProperty name="width" value="0.05904" units="cm"/>
      <inkml:brushProperty name="height" value="0.05904" units="cm"/>
    </inkml:brush>
  </inkml:definitions>
  <inkml:trace contextRef="#ctx0" brushRef="#br0">78550 1300 372,'-2'-47'3,"-3"6"7,-3 7 7,-2 6 6,-1 10 9,3 17 11,3 15 12,4 16 12,-1 13 0,-3 14-9,-3 11-10,-2 14-10,-3 11-8,1 14-5,-1 11-5,1 14-6,-3-1-2,-2-12-2,-3-13-1,-3-12 0,-2 1-1,0 16 0,0 15 1,0 17 0,0 3-5,0-5-11,0-7-10,0-5-11,1-11-6,4-11-1,3-14-1,3-11 0,1-9-1,1-3 1,-1-3 1,1-2 1,-3-8 0,-2-8-1,-3-10 0,-3-9-1</inkml:trace>
</inkml:ink>
</file>

<file path=ppt/ink/ink1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0"/>
    </inkml:context>
    <inkml:brush xml:id="br0">
      <inkml:brushProperty name="width" value="0.05552" units="cm"/>
      <inkml:brushProperty name="height" value="0.05552" units="cm"/>
    </inkml:brush>
  </inkml:definitions>
  <inkml:trace contextRef="#ctx0" brushRef="#br0">78550 2850 396,'28'-27'3,"6"-3"7,7-3 7,6-2 6,1 0 7,-3 7 9,-3 6 8,-2 7 8,-6 13 0,-6 22-11,-6 22-9,-6 23-10,-9 8-9,-8-3-7,-10-3-8,-9-2-8,-2-6-4,6-6 0,7-6-1,6-6-2,9-15-2,13-21-6,12-22-5,13-22-5,12-16-1,13-9 6,12-10 4,13-8 5,2-1 3,-5 9 0,-7 10 0,-5 10 0,-11 7 1,-11 6 6,-14 7 4,-11 6 4,-12 10 13,-9 17 19,-10 15 21,-8 16 20,-6 12 3,1 9-15,-1 10-13,1 10-14,-1 2-9,1-3-2,-1-3-5,1-2-2,2-3-2,7 1-1,6-1-1,7 1-1,5-6-2,7-8-6,6-10-6,7-9-5,4-9-6,3-5-7,3-7-7,4-5-7,2-9-2,4-9 4,3-10 5,3-8 3,1-11 4,1-8 2,-1-10 2,1-9 3,-7-4 2,-12 4 2,-13 3 3,-12 3 3,-9 1 2,-2 1 2,-3-1 4,-3 1 2,-6 4 1,-5 9-1,-7 10-1,-5 10-1,-11 5-3,-11 4-5,-14 3-5,-11 3-5,-15 6-2,-16 9 1,-15 10 1,-15 10 0,2 2-2,22-3-4,22-3-5,23-2-4,13-5-3,6-2 0,7-3 1,6-3 0</inkml:trace>
</inkml:ink>
</file>

<file path=ppt/ink/ink1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1"/>
    </inkml:context>
    <inkml:brush xml:id="br0">
      <inkml:brushProperty name="width" value="0.04401" units="cm"/>
      <inkml:brushProperty name="height" value="0.04401" units="cm"/>
    </inkml:brush>
  </inkml:definitions>
  <inkml:trace contextRef="#ctx0" brushRef="#br0">81900 1950 499,'-74'128'177,"4"6"-42,3 7-43,3 6-42,6-1-26,9-5-8,10-7-9,10-5-10,7-8-9,6-5-10,7-7-11,6-5-10,13-14-6,23-18 1,22-19-1,22-18 0,10-25 1,1-27 2,-1-28 4,1-28 2,-6-9 5,-8 14 6,-10 11 7,-9 14 7</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1"/>
    </inkml:context>
    <inkml:brush xml:id="br0">
      <inkml:brushProperty name="width" value="0.05148" units="cm"/>
      <inkml:brushProperty name="height" value="0.05148" units="cm"/>
    </inkml:brush>
  </inkml:definitions>
  <inkml:trace contextRef="#ctx0" brushRef="#br0">83200 2150 427,'-52'-22'42,"-3"6"-2,-3 7-3,-2 6-2,-1 9-2,3 13-2,3 12 0,4 13-2,2 7-2,4 4-4,3 3-5,3 3-4,4-1-4,7-2-3,6-3-3,7-3-4,10-6-6,16-5-12,15-7-10,17-5-12,7-11-3,0-11 3,0-14 2,0-11 3,-5-7 4,-9 0 5,-10 0 4,-8 0 4,-8 7 16,-2 17 25,-3 15 26,-3 16 26,-2 15 5,0 16-13,0 15-13,0 17-13,0 10-10,0 6-4,0 7-5,0 6-4,-2-2-5,-3-9-2,-3-10-4,-2-8-2,-8-1-2,-8 9 1,-10 10-1,-9 10 1,-4-3-2,4-11-8,3-14-6,3-11-6,-1-14-4,-2-11-2,-3-14-2,-3-11-3,-2-11 1,0-5 1,0-7 1,0-5 2,1-6 2,4-3 5,3-3 3,3-2 4,4-12 3,7-19-1,6-18 1,7-19 1,10-13 0,16-6 4,15-6 3,17-6 3,16-4-1,19 1-3,19-1-4,19 1-3,7-3-3,-3-2-1,-3-3-2,-2-3-1,-8 1-3,-8 6-3,-10 7-4,-9 6-4,-12 10-1,-11 17 0,-14 15 1,-11 16 0</inkml:trace>
</inkml:ink>
</file>

<file path=ppt/ink/ink1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2"/>
    </inkml:context>
    <inkml:brush xml:id="br0">
      <inkml:brushProperty name="width" value="0.04354" units="cm"/>
      <inkml:brushProperty name="height" value="0.04354" units="cm"/>
    </inkml:brush>
  </inkml:definitions>
  <inkml:trace contextRef="#ctx0" brushRef="#br0">83900 1800 505,'68'0'41,"-11"0"-6,-14 0-8,-11 0-8,-3 6 1,10 13 6,10 12 6,9 13 8,2 9 1,-2 6-2,-3 7-4,-3 6-3,-6 7-3,-5 10-5,-7 10-3,-5 9-4,-11 12-6,-11 16-5,-14 15-8,-11 17-5,-22 7-5,-27 0-3,-28 0-2,-28 0-4,-18-8-7,-6-16-12,-6-15-13,-6-15-12,10-20-3,29-21 8,28-22 6,28-22 7</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2"/>
    </inkml:context>
    <inkml:brush xml:id="br0">
      <inkml:brushProperty name="width" value="0.04607" units="cm"/>
      <inkml:brushProperty name="height" value="0.04607" units="cm"/>
    </inkml:brush>
  </inkml:definitions>
  <inkml:trace contextRef="#ctx0" brushRef="#br0">90500 2150 477,'-79'26'77,"-5"4"-14,-7 3-14,-5 3-15,-4 4-9,0 7-6,0 6-4,0 7-5,1 2-4,4 1-1,3-1-1,3 1-2,7-3-1,14-2 0,11-3-1,14-3-1,13-1-1,16 4-2,15 3-2,17 3-2,16-5 0,19-12 0,19-13 0,19-12 0,9-9 1,0-2 0,0-3 1,0-3-1,-2-6 1,-3-5 2,-3-7 2,-2-5 1,-8-4 3,-8 0 6,-10 0 4,-9 0 6,-7-2 5,-3-3 5,-3-3 4,-2-2 6,-8-3 0,-8 1-7,-10-1-6,-9 1-6,-5-9-6,0-15-3,0-15-4,0-16-4,-2-4-6,-3 10-7,-3 10-6,-2 9-8,-3 6-5,1 3-5,-1 3-5,1 4-4,2 1 0,7 0 4,6 0 5,7 0 4,4 3 4,3 6 3,3 7 3,4 6 4,1 4-1,0 4-4,0 3-4,0 3-4</inkml:trace>
</inkml:ink>
</file>

<file path=ppt/ink/ink1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2"/>
    </inkml:context>
    <inkml:brush xml:id="br0">
      <inkml:brushProperty name="width" value="0.05187" units="cm"/>
      <inkml:brushProperty name="height" value="0.05187" units="cm"/>
    </inkml:brush>
  </inkml:definitions>
  <inkml:trace contextRef="#ctx0" brushRef="#br0">91550 1450 424,'23'-16'12,"-3"19"27,-3 19 25,-2 19 25,-5 15 5,-2 13-17,-3 12-17,-3 13-17,-4 12-11,-3 13-6,-3 12-6,-2 13-6,-5-1-8,-2-11-9,-3-14-9,-3-11-9,-2-7-5,0 0-1,0 0-1,0 0-2,0-8-2,0-16-4,0-15-4,0-15-3,1-17-2,4-15 0,3-15 0,3-16 1,3-10 3,3-3 4,3-3 7,4-2 4</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1"/>
    </inkml:context>
    <inkml:brush xml:id="br0">
      <inkml:brushProperty name="width" value="0.06088" units="cm"/>
      <inkml:brushProperty name="height" value="0.06088" units="cm"/>
      <inkml:brushProperty name="color" value="#F2395B"/>
    </inkml:brush>
  </inkml:definitions>
  <inkml:trace contextRef="#ctx0" brushRef="#br0">42977 6677 361,'0'-16'1,"-2"2"2,0 1 1,-1 1 3,-2 1 0,2 0 2,-1 2 0,0 1 1,0 2 9,2 4 17,0 4 16,2 4 18,0 4 4,2 3-12,0 5-12,2 3-10,-1 5-7,0 3-5,-2 4-4,0 5-3,-2 3-5,0 4-3,-2 4-5,0 3-3,-3 5-2,-2 4-2,-3 3 0,-3 5-1,-2-2-3,2-7-6,1-7-5,1-6-6,5-12-8,10-14-12,10-14-12,9-15-11,7-13-1,5-8 11,3-8 11,4-9 11,-2 0 7,-7 9 3,-9 11 4,-7 9 4,-5 6 5,-1 3 9,-1 1 8,0 2 9,-2 4 6,-2 6 2,-3 5 2,0 7 2,-4 4 2,-2 1 1,-4 3 0,-2 1 1,-1 0-2,1-3-4,0-3-6,2-3-4,5-4-10,8-6-15,9-6-16,9-6-15,6-7-8,5-7 2,3-9 2,4-7 1,0-4 3,-2 2 6,-3 0 6,-3 1 5,-3 3 4,-3 4 1,-4 3 3,-1 5 1,-5 3 7,-3 2 11,-4 4 11,-4 3 11,-4 6 11,-4 10 13,-4 9 10,-4 11 13,-1 4-1,0 1-13,2-1-11,1 0-14,1 0-8,2 1-7,2-1-5,2 0-6,2-1-6,2-5-3,2-4-6,2-3-3,2-4-1,1-2 1,3-4 2,2-3 2,3-3-4,5-6-11,5-4-10,5-5-11,2-6-3,0-7 4,0-7 4,1-6 4,-4-5 4,-4 1 4,-5 0 3,-5 0 5,-4 2 3,-4 4 3,-5 4 4,-2 4 3,-6 3 2,-6 2 1,-6 4 1,-5 3 2,-5 3-2,-3 3-1,-3 3-3,-3 2-3,-1 5-1,0 4 1,-1 5 1,1 6 0,3 0-6,7-1-16,7-2-13,7-2-15</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3"/>
    </inkml:context>
    <inkml:brush xml:id="br0">
      <inkml:brushProperty name="width" value="0.0338" units="cm"/>
      <inkml:brushProperty name="height" value="0.0338" units="cm"/>
    </inkml:brush>
  </inkml:definitions>
  <inkml:trace contextRef="#ctx0" brushRef="#br0">91600 2400 650,'48'-24'3,"-3"4"6,-3 3 5,-2 3 5,-1 1 8,3 1 8,3-1 8,4 1 8,2 1-1,4 3-10,3 3-10,3 4-11,-1-1-9,-2-3-11,-3-3-11,-3-2-9,-6-3-3,-5 1 4,-7-1 5,-5 1 3,-4-1-6,0 1-16,0-1-18,0 1-16</inkml:trace>
</inkml:ink>
</file>

<file path=ppt/ink/ink1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3"/>
    </inkml:context>
    <inkml:brush xml:id="br0">
      <inkml:brushProperty name="width" value="0.05669" units="cm"/>
      <inkml:brushProperty name="height" value="0.05669" units="cm"/>
    </inkml:brush>
  </inkml:definitions>
  <inkml:trace contextRef="#ctx0" brushRef="#br0">93000 850 388,'-22'-32'76,"6"39"0,7 36-1,6 39-1,-1 24-5,-5 13-11,-7 12-11,-5 13-10,-8 15-8,-5 19-6,-7 19-7,-5 19-7,-4 15-2,0 13-2,0 12 1,0 13-2,-2 2-5,-3-5-13,-3-7-12,-2-5-13,-1-14-9,3-18-6,3-19-7,4-18-6,5-26-2,10-31 6,10-31 5,9-31 5</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3"/>
    </inkml:context>
    <inkml:brush xml:id="br0">
      <inkml:brushProperty name="width" value="0.04385" units="cm"/>
      <inkml:brushProperty name="height" value="0.04385" units="cm"/>
    </inkml:brush>
  </inkml:definitions>
  <inkml:trace contextRef="#ctx0" brushRef="#br0">95450 1650 501,'20'-43'15,"-9"17"28,-10 15 28,-8 16 30,-18 15 1,-25 16-26,-25 15-25,-25 17-25,-19 7-17,-12 0-5,-13 0-5,-12 0-7,-4-4-3,7-5-3,6-7-1,7-5-2,10-6-1,16-3 3,15-3 1,17-2 2,13-5 1,13-2 1,12-3-1,13-3 1,27-1 5,45 4 9,43 3 10,45 3 9,24-1 4,6-2-2,7-3-2,6-3-2,-1-2-4,-5 0-5,-7 0-7,-5 0-5,-8 0-6,-5 0-7,-7 0-6,-5 0-8,-12-4-7,-16-5-8,-15-7-10,-15-5-7</inkml:trace>
</inkml:ink>
</file>

<file path=ppt/ink/ink1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4"/>
    </inkml:context>
    <inkml:brush xml:id="br0">
      <inkml:brushProperty name="width" value="0.05318" units="cm"/>
      <inkml:brushProperty name="height" value="0.05318" units="cm"/>
    </inkml:brush>
  </inkml:definitions>
  <inkml:trace contextRef="#ctx0" brushRef="#br0">96950 2100 413,'-47'98'194,"6"-3"-47,7-3-46,6-2-46,6-6-26,6-6-6,7-6-6,6-6-6,4-6-4,4-2-5,3-3-3,3-3-4,10-7-5,20-9-5,18-10-4,20-8-5,13-14 0,9-15 1,10-15 4,10-16 2,2-12 0,-3-5-2,-3-7-3,-2-5-1,-14-4 1,-21 0 5,-22 0 7,-22 0 5,-16 1 4,-9 4 5,-10 3 3,-8 3 5,-15 4 0,-19 7 0,-18 6-2,-19 7-1,-16 7-2,-12 9-5,-13 10-4,-12 10-5,-10 7-6,-6 6-8,-6 7-9,-6 6-8,9 3-6,25 0-3,25 0-3,25 0-3</inkml:trace>
</inkml:ink>
</file>

<file path=ppt/ink/ink1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8"/>
    </inkml:context>
    <inkml:brush xml:id="br0">
      <inkml:brushProperty name="width" value="0.04556" units="cm"/>
      <inkml:brushProperty name="height" value="0.04556" units="cm"/>
    </inkml:brush>
  </inkml:definitions>
  <inkml:trace contextRef="#ctx0" brushRef="#br0">9100 11450 482,'-41'-24'35,"19"4"16,19 3 15,19 3 16,16 1-1,17 1-17,15-1-17,16 1-19,4-1-9,-6 1-4,-6-1-4,-6 1-3,-1-1-2,7 1-3,6-1-1,7 1-3,4-1-1,3 1-2,3-1-2,4 1-1,1-1 0,0 1-1,0-1 0,0 1 1,1-3 0,4-2 0,3-3 1,3-3 0,-1 1 1,-2 6-1,-3 7 2,-3 6-1,-1 1 1,4-3 1,3-3 1,3-2 1,3-3 1,3 1 2,3-1 0,4 1 1,4-1 0,6 1 0,7-1-1,6 1 0,1-3-1,-3-2 2,-3-3 1,-2-3 2,2-2-1,9 0-2,10 0 0,10 0-2,4 0-2,0 0-2,0 0-2,0 0-2,-4 1-1,-5 4 0,-7 3 0,-5 3 0,-4 1 0,0 1-1,0-1 0,0 1 0,-2-1-1,-3 1 2,-3-1 0,-2 1 1,-5 1 0,-2 3 2,-3 3 0,-3 4 1,-6 1-1,-5 0 1,-7 0-1,-5 0-1,-6 0 0,-3 0 1,-3 0 0,-2 0 0,-5 0-2,-2 0-3,-3 0-3,-3 0-5,-1 0-2,4 0 0,3 0-2,3 0-1,1-2 0,1-3-1,-1-3-1,1-2-1,-7-3 1,-12 1 0,-13-1 1,-12 1 2</inkml:trace>
</inkml:ink>
</file>

<file path=ppt/ink/ink1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49"/>
    </inkml:context>
    <inkml:brush xml:id="br0">
      <inkml:brushProperty name="width" value="0.04577" units="cm"/>
      <inkml:brushProperty name="height" value="0.04577" units="cm"/>
    </inkml:brush>
  </inkml:definitions>
  <inkml:trace contextRef="#ctx0" brushRef="#br0">9300 11800 480,'-24'-24'1,"4"4"2,3 3 1,3 3 2,3 9 6,3 16 13,3 15 12,4 17 12,1 13 3,0 13-8,0 12-7,0 13-8,0 10-4,0 10-3,0 10-3,0 9-2,0 6-2,0 3-3,0 3-1,0 4-3,1 2-1,4 4-3,3 3-1,3 3-3,1 3-2,1 3-4,-1 3-3,1 4-3,-1 2-1,1 4 0,-1 3 1,1 3 0,-3-5 2,-2-12 1,-3-13 1,-3-12 3,-4-12 0,-3-8-1,-3-10-2,-2-9 0,-1-5-1,3 0 1,3 0 2,4 0 1,2-4 0,4-5 0,3-7 0,3-5 0,-1-8 0,-2-5 1,-3-7 0,-3-5 0,-1-8 1,4-5 0,3-7 2,3-5 0,3-9 5,3-9 9,3-10 10,4-8 9,8-11 2,17-8-3,15-10-4,16-9-4,10-4-3,7 4-3,6 3-4,7 3-2,5 3-2,7 3-1,6 3 0,7 4-2,2 1-1,1 0-2,-1 0-2,1 0-1,4-2-3,9-3-3,10-3-2,10-2-2,7 0 0,6 7 0,7 6 2,6 7 1,3 2 1,0 1 2,0-1 1,0 1 2,0 1 0,0 3 0,0 3-1,0 4 0,3 1-1,6 0 0,7 0-1,6 0 0,3-2 0,0-3 0,0-3 0,0-2 2,-7-6-3,-11-6-2,-14-6-4,-11-6-4,-6-2-1,4 3-1,3 3-1,3 4 0,-2 1 0,-6 0 3,-6 0 1,-6 0 2,-9 0 1,-8 0 0,-10 0-1,-9 0-1,-7 3 0,-3 6 1,-3 7 1,-2 6 1,-6 3-2,-6 0-2,-6 0-4,-6 0-3,-4-2-1,1-3-1,-1-3-1,1-2 1,-7-5 0,-12-2 4,-13-3 2,-12-3 4</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50"/>
    </inkml:context>
    <inkml:brush xml:id="br0">
      <inkml:brushProperty name="width" value="0.0405" units="cm"/>
      <inkml:brushProperty name="height" value="0.0405" units="cm"/>
    </inkml:brush>
  </inkml:definitions>
  <inkml:trace contextRef="#ctx0" brushRef="#br0">14450 10650 543,'-22'128'122,"6"6"-27,7 7-26,6 6-27,3 1-15,0-3-1,0-3-3,0-2-2,1 11-5,4 29-5,3 28-7,3 28-5,-1 18-4,-2 10-2,-3 10 0,-3 9-2,-1 1-3,4-6-5,3-6-5,3-6-5,1-13-2,1-19 0,-1-18 1,1-19 1,1-15-2,3-8-2,3-10-3,4-9-3,1-18 1,0-24 5,0-26 5,0-24 5,-2-18 3,-3-9 1,-3-10-1,-2-8 0</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50"/>
    </inkml:context>
    <inkml:brush xml:id="br0">
      <inkml:brushProperty name="width" value="0.04163" units="cm"/>
      <inkml:brushProperty name="height" value="0.04163" units="cm"/>
    </inkml:brush>
  </inkml:definitions>
  <inkml:trace contextRef="#ctx0" brushRef="#br0">15150 10400 528,'-47'-18'8,"6"17"14,7 15 16,6 16 15,6 12 3,6 9-10,7 10-11,6 10-9,3 16-5,0 26 1,0 24 1,0 26 1,3 13 0,6 4-5,7 3-2,6 3-4,1 3-3,-3 3-2,-3 3-3,-2 4-4,-3 2-1,1 4-2,-1 3-2,1 3-1,1 3-5,3 3-7,3 3-8,4 4-6,1-4-6,0-9-5,0-10-5,0-8-5,-2-18 1,-3-25 9,-3-25 8,-2-25 9,-3-19 2,1-12 0,-1-13-2,1-12 0</inkml:trace>
</inkml:ink>
</file>

<file path=ppt/ink/ink1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51"/>
    </inkml:context>
    <inkml:brush xml:id="br0">
      <inkml:brushProperty name="width" value="0.03317" units="cm"/>
      <inkml:brushProperty name="height" value="0.03317" units="cm"/>
    </inkml:brush>
  </inkml:definitions>
  <inkml:trace contextRef="#ctx0" brushRef="#br0">15450 12900 663,'-24'-24'2,"4"4"3,3 3 5,3 3 3,10 1 6,20 1 9,18-1 7,20 1 9,13 1 0,9 3-8,10 3-8,10 4-8,7-1-5,6-3-3,7-3-3,6-2-2,1-1-3,-3 3 0,-3 3-3,-2 4-1,-5 1-1,-2 0-4,-3 0-3,-3 0-2,-10 0-7,-16 0-9,-15 0-11,-15 0-10</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51"/>
    </inkml:context>
    <inkml:brush xml:id="br0">
      <inkml:brushProperty name="width" value="0.0336" units="cm"/>
      <inkml:brushProperty name="height" value="0.0336" units="cm"/>
    </inkml:brush>
  </inkml:definitions>
  <inkml:trace contextRef="#ctx0" brushRef="#br0">16000 13250 654,'-69'21'0,"13"-5"0,12-7 0,13-5 0,16-4 10,23 0 20,22 0 20,22 0 20,15 0 1,9 0-17,10 0-17,10 0-18,5-2-14,4-3-12,3-3-12,3-2-10,3-3-8,3 1-3,3-1-3,4 1-2,-12 1 1,-24 3 9,-26 3 6,-24 4 8,-12-1 3,4-3-2,3-3-1,3-2-3</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1"/>
    </inkml:context>
    <inkml:brush xml:id="br0">
      <inkml:brushProperty name="width" value="0.04143" units="cm"/>
      <inkml:brushProperty name="height" value="0.04143" units="cm"/>
      <inkml:brushProperty name="color" value="#F2395B"/>
    </inkml:brush>
  </inkml:definitions>
  <inkml:trace contextRef="#ctx0" brushRef="#br0">47209 7856 531,'-15'-15'0,"4"4"0,3 3 0,3 3 0,2 0 9,3 0 20,4-1 18,2-2 20,7 1 4,7-1-11,10 0-10,9 0-11,6 0-8,4 1-9,3-1-7,5 0-7,1 1-5,0 0 2,-2 2 0,-1 1 1,-2 0-4,-6 2-11,-5 0-10,-4 2-9,-5 0-10,-3 0-8,-5 0-8,-3 0-9</inkml:trace>
</inkml:ink>
</file>

<file path=ppt/ink/ink1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7:51"/>
    </inkml:context>
    <inkml:brush xml:id="br0">
      <inkml:brushProperty name="width" value="0.04401" units="cm"/>
      <inkml:brushProperty name="height" value="0.04401" units="cm"/>
    </inkml:brush>
  </inkml:definitions>
  <inkml:trace contextRef="#ctx0" brushRef="#br0">17950 11700 499,'3'-46'4,"6"10"7,7 10 7,6 9 8,6 4 3,6 1 1,7-1 0,6 1 0,6 1-1,6 3-4,7 3-4,6 4-3,1 2-2,-3 4-1,-3 3 0,-2 3-1,-5 6 0,-2 9-2,-3 10 0,-3 10-2,-7 7-2,-9 6-3,-10 7-4,-8 6-3,-12 6-3,-12 6-1,-13 7-2,-12 6 0,-12 1-2,-8-3-1,-10-3-1,-9-2 0,-4-6-3,4-6-2,3-6-3,3-6-2,3-10-3,3-12-2,3-13-2,4-12-2,2-10 0,4-6 3,3-6 2,3-6 4,4-13 0,7-19 1,6-18 0,7-19 0,4-5 3,3 9 3,3 10 5,4 10 4,2 7 2,4 6 3,3 7 1,3 6 1,-1 15 17,-2 26 30,-3 24 30,-3 26 30,-1 21 3,4 19-25,3 19-24,3 19-26,-1 49-13,-2 82-5,-3 81-4,-3 82-4,-2-4-18,0-87-35,0-88-34,0-87-33</inkml:trace>
</inkml:ink>
</file>

<file path=ppt/ink/ink1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1"/>
    </inkml:context>
    <inkml:brush xml:id="br0">
      <inkml:brushProperty name="width" value="0.04886" units="cm"/>
      <inkml:brushProperty name="height" value="0.04886" units="cm"/>
      <inkml:brushProperty name="color" value="#00BFF3"/>
    </inkml:brush>
  </inkml:definitions>
  <inkml:trace contextRef="#ctx0" brushRef="#br0">9300 21950 450,'-41'-2'10,"19"-3"19,19-3 21,19-2 19,13-1 3,10 3-13,10 3-14,9 4-14,2 1-8,-2 0-4,-3 0-4,-3 0-3,-4 1-3,-3 4-2,-3 3-2,-2 3-2,-3 6-2,1 9-4,-1 10-4,1 10-3,-6 4-2,-8 0 2,-10 0 1,-9 0 1,-9 1 0,-5 4 0,-7 3-1,-5 3 0,-9 3-1,-9 3 1,-10 3 0,-8 4 1,-6 1 2,1 0 0,-1 0 2,1 0 2,-3-2 0,-2-3 1,-3-3 1,-3-2 0,-2-6 2,0-6 0,0-6 2,0-6 1,6-4 1,13 1-1,12-1 0,13 1-1,13-6 4,17-8 8,15-10 8,16-9 8,12-5 0,9 0-4,10 0-6,10 0-6,5-2-4,4-3-3,3-3-3,3-2-4,1-3-2,1 1-1,-1-1-2,1 1-2,-4 1 0,-6 3 0,-6 3 0,-6 4 0,-6-1 1,-2-3 0,-3-3 0,-3-2 1,-4-1-2,-3 3-5,-3 3-5,-2 4-5</inkml:trace>
</inkml:ink>
</file>

<file path=ppt/ink/ink1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1"/>
    </inkml:context>
    <inkml:brush xml:id="br0">
      <inkml:brushProperty name="width" value="0.04897" units="cm"/>
      <inkml:brushProperty name="height" value="0.04897" units="cm"/>
      <inkml:brushProperty name="color" value="#00BFF3"/>
    </inkml:brush>
  </inkml:definitions>
  <inkml:trace contextRef="#ctx0" brushRef="#br0">13600 21650 449,'115'1'187,"-18"4"-43,-19 3-45,-18 3-44,-9 1-26,4 1-8,3-1-9,3 1-9,-1 1-11,-2 3-17,-3 3-17,-3 4-15,-9 2-7,-11 4 2,-14 3 3,-11 3 3</inkml:trace>
</inkml:ink>
</file>

<file path=ppt/ink/ink1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2"/>
    </inkml:context>
    <inkml:brush xml:id="br0">
      <inkml:brushProperty name="width" value="0.04256" units="cm"/>
      <inkml:brushProperty name="height" value="0.04256" units="cm"/>
      <inkml:brushProperty name="color" value="#00BFF3"/>
    </inkml:brush>
  </inkml:definitions>
  <inkml:trace contextRef="#ctx0" brushRef="#br0">13500 22750 516,'-38'23'77,"26"-3"2,24-3 2,26-2 4,13-1-10,4 3-24,3 3-22,3 4-22,1 2-18,1 4-11,-1 3-11,1 3-11,-4-1-2,-6-2 5,-6-3 6,-6-3 5,-4-4 0,1-3-9,-1-3-8,1-2-7</inkml:trace>
</inkml:ink>
</file>

<file path=ppt/ink/ink1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2"/>
    </inkml:context>
    <inkml:brush xml:id="br0">
      <inkml:brushProperty name="width" value="0.05715" units="cm"/>
      <inkml:brushProperty name="height" value="0.05715" units="cm"/>
      <inkml:brushProperty name="color" value="#00BFF3"/>
    </inkml:brush>
  </inkml:definitions>
  <inkml:trace contextRef="#ctx0" brushRef="#br0">18700 20350 384,'-24'-24'0,"4"4"0,3 3 0,3 3 0,3 7 15,3 14 29,3 11 30,4 14 28,1 10 5,0 9-22,0 10-21,0 10-22,0 10-13,0 13-7,0 12-5,0 13-6,1 9-8,4 6-7,3 7-8,3 6-8,1 9-7,1 13-7,-1 12-7,1 13-6,-1 2-1,1-5 8,-1-7 7,1-5 8,-1-20-3,1-31-10,-1-31-12,1-31-11</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2"/>
    </inkml:context>
    <inkml:brush xml:id="br0">
      <inkml:brushProperty name="width" value="0.04565" units="cm"/>
      <inkml:brushProperty name="height" value="0.04565" units="cm"/>
      <inkml:brushProperty name="color" value="#00BFF3"/>
    </inkml:brush>
  </inkml:definitions>
  <inkml:trace contextRef="#ctx0" brushRef="#br0">10350 25700 481,'-46'-8'115,"10"34"-15,10 35-14,9 35-14,4 16-14,1 1-14,-1-1-16,1 1-14,-1-4-13,1-6-9,-1-6-10,1-6-11,1 7-7,3 22-8,3 22-6,4 23-6,1-8-3,0-33 1,0-35 1,0-34 2</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3"/>
    </inkml:context>
    <inkml:brush xml:id="br0">
      <inkml:brushProperty name="width" value="0.04933" units="cm"/>
      <inkml:brushProperty name="height" value="0.04933" units="cm"/>
      <inkml:brushProperty name="color" value="#00BFF3"/>
    </inkml:brush>
  </inkml:definitions>
  <inkml:trace contextRef="#ctx0" brushRef="#br0">14500 24800 445,'50'71'205,"0"-5"-51,0-7-52,0-5-50,0-4-30,0 0-8,0 0-9,0 0-7,-2 0-4,-3 0-1,-3 0 1,-2 0-1,-6 1-9,-6 4-16,-6 3-16,-6 3-17,-6-2-7,-2-6 2,-3-6 1,-3-6 3</inkml:trace>
</inkml:ink>
</file>

<file path=ppt/ink/ink1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3"/>
    </inkml:context>
    <inkml:brush xml:id="br0">
      <inkml:brushProperty name="width" value="0.04486" units="cm"/>
      <inkml:brushProperty name="height" value="0.04486" units="cm"/>
      <inkml:brushProperty name="color" value="#00BFF3"/>
    </inkml:brush>
  </inkml:definitions>
  <inkml:trace contextRef="#ctx0" brushRef="#br0">14450 26000 490,'-41'1'105,"19"4"-10,19 3-11,19 3-11,13 3-12,10 3-15,10 3-16,9 4-15,4 2-14,1 4-13,-1 3-11,1 3-13,-1 1-6,1 1 0,-1-1-1,1 1 0,-6-4-3,-8-6-4,-10-6-4,-9-6-4</inkml:trace>
</inkml:ink>
</file>

<file path=ppt/ink/ink1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3"/>
    </inkml:context>
    <inkml:brush xml:id="br0">
      <inkml:brushProperty name="width" value="0.05525" units="cm"/>
      <inkml:brushProperty name="height" value="0.05525" units="cm"/>
      <inkml:brushProperty name="color" value="#00BFF3"/>
    </inkml:brush>
  </inkml:definitions>
  <inkml:trace contextRef="#ctx0" brushRef="#br0">18300 24500 398,'-44'6'14,"13"13"29,12 12 29,13 13 28,6 10 4,0 10-22,0 10-22,0 9-22,1 6-12,4 3-4,3 3-4,3 4-4,1 5-6,1 10-8,-1 10-7,1 9-9,-1 6-9,1 3-9,-1 3-9,1 4-9,-3-6-4,-2-11 4,-3-14 3,-3-11 4,-1-14 0,4-11 1,3-14-1,3-11-1</inkml:trace>
</inkml:ink>
</file>

<file path=ppt/ink/ink1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4"/>
    </inkml:context>
    <inkml:brush xml:id="br0">
      <inkml:brushProperty name="width" value="0.04274" units="cm"/>
      <inkml:brushProperty name="height" value="0.04274" units="cm"/>
      <inkml:brushProperty name="color" value="#00BFF3"/>
    </inkml:brush>
  </inkml:definitions>
  <inkml:trace contextRef="#ctx0" brushRef="#br0">11050 29850 514,'-44'6'144,"13"13"-29,12 12-30,13 13-28,6 15-21,0 19-9,0 19-11,0 19-10,0 9-11,0 0-9,0 0-10,0 0-11,0-2-5,0-3-3,0-3-4,0-2-1,0-12-3,0-19 1,0-18-1,0-19 1</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3"/>
    </inkml:context>
    <inkml:brush xml:id="br0">
      <inkml:brushProperty name="width" value="0.04641" units="cm"/>
      <inkml:brushProperty name="height" value="0.04641" units="cm"/>
    </inkml:brush>
  </inkml:definitions>
  <inkml:trace contextRef="#ctx0" brushRef="#br0">45150 12091 474,'107'-4'40,"-18"8"3,-21 8 1,-19 7 3,-11 3-2,-4-1-5,-2-3-6,-3-1-5,-1 0 0,1 3 2,1 3 4,1 3 3,-3-2-4,-4-4-11,-5-5-11,-4-4-11</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1"/>
    </inkml:context>
    <inkml:brush xml:id="br0">
      <inkml:brushProperty name="width" value="0.0522" units="cm"/>
      <inkml:brushProperty name="height" value="0.0522" units="cm"/>
      <inkml:brushProperty name="color" value="#F2395B"/>
    </inkml:brush>
  </inkml:definitions>
  <inkml:trace contextRef="#ctx0" brushRef="#br0">48616 6849 421,'-43'-42'35,"11"10"-1,10 9-3,9 11-1,6 7 2,1 8 7,0 6 6,2 7 6,-1 6 2,0 5-3,-1 5-5,-2 4-4,0 5-5,-1 4-10,-2 4-8,0 4-8,0 2-8,1 0-3,0-1-5,2 1-4,1 0-9,1 1-13,0 2-14,2 0-14,0-6-7,2-10-3,0-13-1,2-11-3</inkml:trace>
</inkml:ink>
</file>

<file path=ppt/ink/ink1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5"/>
    </inkml:context>
    <inkml:brush xml:id="br0">
      <inkml:brushProperty name="width" value="0.04633" units="cm"/>
      <inkml:brushProperty name="height" value="0.04633" units="cm"/>
      <inkml:brushProperty name="color" value="#00BFF3"/>
    </inkml:brush>
  </inkml:definitions>
  <inkml:trace contextRef="#ctx0" brushRef="#br0">15050 29200 474,'-41'-21'78,"19"10"-1,19 10 1,19 9 0,12 6-8,6 3-15,7 3-14,6 4-16,1 2-10,-3 4-7,-3 3-8,-2 3-5,-3 1-10,1 1-10,-1-1-9,1 1-11,-4-1-4,-6 1 2,-6-1 4,-6 1 1,-6-3 1,-2-2-3,-3-3-3,-3-3-3</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5"/>
    </inkml:context>
    <inkml:brush xml:id="br0">
      <inkml:brushProperty name="width" value="0.04659" units="cm"/>
      <inkml:brushProperty name="height" value="0.04659" units="cm"/>
      <inkml:brushProperty name="color" value="#00BFF3"/>
    </inkml:brush>
  </inkml:definitions>
  <inkml:trace contextRef="#ctx0" brushRef="#br0">14900 30100 472,'-47'21'0,"6"-5"0,7-7 0,6-5 0,7-1 13,10 6 29,10 7 27,9 6 28,9 4 3,9 4-21,10 3-20,10 3-22,5 3-15,4 3-12,3 3-12,3 4-12,-1 2-11,-2 4-10,-3 3-11,-3 3-11,-6-4-5,-5-8-3,-7-10 0,-5-9-3</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5"/>
    </inkml:context>
    <inkml:brush xml:id="br0">
      <inkml:brushProperty name="width" value="0.05185" units="cm"/>
      <inkml:brushProperty name="height" value="0.05185" units="cm"/>
      <inkml:brushProperty name="color" value="#00BFF3"/>
    </inkml:brush>
  </inkml:definitions>
  <inkml:trace contextRef="#ctx0" brushRef="#br0">18450 29200 424,'28'-22'147,"6"6"-30,7 7-33,6 6-31,6 4-18,6 4-7,7 3-6,6 3-6,-2 3-4,-9 3 0,-10 3-2,-8 4 0,-4 2-1,3 4-1,3 3-1,4 3-1,-6 9-7,-11 16-13,-14 15-12,-11 17-13,-15 3-4,-16-5 4,-15-7 5,-15-5 4,-11-6 4,-2-3 3,-3-3 2,-3-2 4,2-8 1,10-8 1,10-10 1,9-9 2,6-5 3,3 0 6,3 0 6,4 0 7,15-4 6,28-5 8,28-7 7,29-5 7,13-4 0,1 0-7,-1 0-7,1 0-8,1 0-4,3 0-4,3 0-2,4 0-4,-3-2-3,-5-3-7,-7-3-6,-5-2-6,-8-1-5,-5 3-4,-7 3-5,-5 4-4,-8 2-5,-5 4-5,-7 3-5,-5 3-6</inkml:trace>
</inkml:ink>
</file>

<file path=ppt/ink/ink1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7"/>
    </inkml:context>
    <inkml:brush xml:id="br0">
      <inkml:brushProperty name="width" value="0.04037" units="cm"/>
      <inkml:brushProperty name="height" value="0.04037" units="cm"/>
      <inkml:brushProperty name="color" value="#00BFF3"/>
    </inkml:brush>
  </inkml:definitions>
  <inkml:trace contextRef="#ctx0" brushRef="#br0">11500 34300 544,'-24'51'179,"4"4"-46,3 3-47,3 3-45,3 10-28,3 20-9,3 18-10,4 20-9,1 10-5,0 3 2,0 3 0,0 4 2,0-14 1,0-27 3,0-28 3,0-28 2,0-15-9,0 1-20,0-1-22,0 1-19</inkml:trace>
</inkml:ink>
</file>

<file path=ppt/ink/ink1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7"/>
    </inkml:context>
    <inkml:brush xml:id="br0">
      <inkml:brushProperty name="width" value="0.03942" units="cm"/>
      <inkml:brushProperty name="height" value="0.03942" units="cm"/>
      <inkml:brushProperty name="color" value="#00BFF3"/>
    </inkml:brush>
  </inkml:definitions>
  <inkml:trace contextRef="#ctx0" brushRef="#br0">14500 34000 558,'75'3'171,"0"6"-42,0 7-42,0 6-44,-4 4-32,-5 4-20,-7 3-21,-5 3-22,-9 1-8,-9 1 3,-10-1 3,-8 1 2,-6-3 4,1-2 5,-1-3 4,1-3 4</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7"/>
    </inkml:context>
    <inkml:brush xml:id="br0">
      <inkml:brushProperty name="width" value="0.03728" units="cm"/>
      <inkml:brushProperty name="height" value="0.03728" units="cm"/>
      <inkml:brushProperty name="color" value="#00BFF3"/>
    </inkml:brush>
  </inkml:definitions>
  <inkml:trace contextRef="#ctx0" brushRef="#br0">14650 34900 590,'-41'23'12,"19"-3"26,19-3 24,19-2 25,13 0 1,10 7-23,10 6-25,9 7-23,6 0-17,3-2-13,3-3-12,4-3-12,-1-4-6,-3-3-1,-3-3-1,-2-2 0,-8-3 1,-8 1-1,-10-1 2,-9 1 1</inkml:trace>
</inkml:ink>
</file>

<file path=ppt/ink/ink1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48"/>
    </inkml:context>
    <inkml:brush xml:id="br0">
      <inkml:brushProperty name="width" value="0.05577" units="cm"/>
      <inkml:brushProperty name="height" value="0.05577" units="cm"/>
      <inkml:brushProperty name="color" value="#00BFF3"/>
    </inkml:brush>
  </inkml:definitions>
  <inkml:trace contextRef="#ctx0" brushRef="#br0">18650 33000 394,'96'-22'165,"-5"6"-40,-7 7-41,-5 6-40,-9 6-23,-9 6-8,-10 7-7,-8 6-7,-9 4-5,-6 4-3,-6 3-3,-6 3-4,-6 3-1,-2 3-1,-3 3-1,-3 4-1,-10 8 1,-16 17-1,-15 15 1,-15 16 1,-6 1 2,7-12 5,6-13 4,7-12 6,4-9 3,3-2 4,3-3 3,4-3 2,4-4 2,6-3 0,7-3 1,6-2-1,6-5 1,6-2 0,7-3 0,6-3 1,7-2 0,10 0 0,10 0-2,9 0 0,2 0-1,-2 0 1,-3 0 1,-3 0 1,-2 0 0,0 0-1,0 0 1,0 0-1,-2 0 0,-3 0-1,-3 0 0,-2 0-1,-6 3-2,-6 6-4,-6 7-4,-6 6-2,-6 6-5,-2 6-4,-3 7-5,-3 6-4,-17 12-5,-27 19-6,-28 19-4,-28 19-6,-34 19-3,-36 23-3,-39 22-3,-36 22-3,2-13 0,44-47 0,44-47 2,44-46 0</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8:54"/>
    </inkml:context>
    <inkml:brush xml:id="br0">
      <inkml:brushProperty name="width" value="0.04569" units="cm"/>
      <inkml:brushProperty name="height" value="0.04569" units="cm"/>
      <inkml:brushProperty name="color" value="#00BFF3"/>
    </inkml:brush>
  </inkml:definitions>
  <inkml:trace contextRef="#ctx0" brushRef="#br0">35500 35500 481,'-47'-72'44,"6"6"-8,7 7-7,6 6-7,3 4-5,0 4-2,0 3 0,0 3-2,-4 3-2,-5 3 0,-7 3-1,-5 4-2,-6 2 0,-3 4-1,-3 3 0,-2 3-1,-12 1 0,-19 1-2,-18-1 0,-19 1 0,-10 1-1,1 3 1,-1 3 0,1 4 2,4 2 0,9 4 0,10 3 2,10 3 0,5 6 1,4 9 2,3 10 0,3 10 2,4 5 0,7 4-1,6 3-2,7 3-1,-1 18-1,-6 35-3,-6 35-1,-6 34-2,2 17-1,14 0 0,11 0-1,14 0 0,5-5-2,1-9 0,-1-10-1,1-8-1,2-4 0,7 3 1,6 3 1,7 4 0,2-1 1,1-3 2,-1-3 1,1-2 2,1-5 1,3-2 0,3-3 2,4-3 0,4-7 1,6-9-1,7-10-1,6-8 0,7-6-1,10 1 0,10-1 0,9 1-1,7-6 0,7-8-2,6-10 0,7-9-1,4-9-1,3-5-1,3-7-1,4-5 0,2-6 0,4-3 0,3-3-1,3-2 0,1-6 0,1-6 0,-1-6 1,1-6-1,-3-6 1,-2-2 0,-3-3-1,-3-3 1,-2-9 0,0-11 2,0-14 1,0-11 1,0-12 0,0-9 0,0-10-1,0-8 1,0-9-2,0-6 1,0-6-2,0-6 0,-4-7 0,-5-6 0,-7-6-1,-5-6-1,-6-13 0,-3-19 0,-3-18-2,-2-19 0,-6-10 0,-6 1-1,-6-1 0,-6 1 1,-9 5-1,-8 14 2,-10 11 1,-9 14 2,-7 8 0,-3 7 0,-3 6 0,-2 7 1,-6 5-1,-6 7 0,-6 6 0,-6 7 0,-7 5 1,-6 7 4,-6 6 3,-6 7 2,-6 4 3,-2 3-1,-3 3 0,-3 4 1,-7 4-2,-9 6 0,-10 7-2,-8 6-2,-9 7 0,-6 10-1,-6 10-1,-6 9-1,-4 9-2,1 9-6,-1 10-3,1 10-6,-1 10-6,1 13-7,-1 12-9,1 13-7,8 13-3,20 17 2,18 15 4,20 16 2,13-2 0,9-19-2,10-18-4,10-19-3</inkml:trace>
</inkml:ink>
</file>

<file path=ppt/ink/ink1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00"/>
    </inkml:context>
    <inkml:brush xml:id="br0">
      <inkml:brushProperty name="width" value="0.03832" units="cm"/>
      <inkml:brushProperty name="height" value="0.03832" units="cm"/>
      <inkml:brushProperty name="color" value="#00BFF3"/>
    </inkml:brush>
  </inkml:definitions>
  <inkml:trace contextRef="#ctx0" brushRef="#br0">28400 45600 574,'195'-24'125,"-9"4"-25,-10 3-26,-8 3-25,-14 3-18,-15 3-7,-15 3-9,-16 4-7,-13 4-9,-9 6-7,-10 7-8,-8 6-8,-12 4-6,-12 4-5,-13 3-4,-12 3-5,-12-1-2,-8-2 1,-10-3 1,-9-3 0,-7-4 3,-3-3 6,-3-3 6,-2-2 6</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01"/>
    </inkml:context>
    <inkml:brush xml:id="br0">
      <inkml:brushProperty name="width" value="0.04132" units="cm"/>
      <inkml:brushProperty name="height" value="0.04132" units="cm"/>
      <inkml:brushProperty name="color" value="#00BFF3"/>
    </inkml:brush>
  </inkml:definitions>
  <inkml:trace contextRef="#ctx0" brushRef="#br0">29350 45950 532,'-47'0'0,"6"0"0,7 0 0,6 0 0,-2 1 0,-9 4 0,-10 3 0,-8 3 0,-3 1 2,7 1 6,6-1 5,7 1 5,5 1 4,7 3 2,6 3 4,7 4 2,4 5 1,3 10 0,3 10 0,4 9 0,1 12-1,0 16-2,0 15-1,0 17-2,-2 16-2,-3 19-3,-3 19-3,-2 19-3,-6 10-4,-6 4-5,-6 3-7,-6 3-5,-1-4-6,7-8-7,6-10-7,7-9-7,4-18-5,3-24-3,3-26-4,4-24-3,4-26-2,6-24 3,7-26 2,6-24 2</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2"/>
    </inkml:context>
    <inkml:brush xml:id="br0">
      <inkml:brushProperty name="width" value="0.022" units="cm"/>
      <inkml:brushProperty name="height" value="0.022" units="cm"/>
      <inkml:brushProperty name="color" value="#F2395B"/>
    </inkml:brush>
  </inkml:definitions>
  <inkml:trace contextRef="#ctx0" brushRef="#br0">50898 7250 999,'-8'7'-61,"2"1"11,1-1 11,1 1 12</inkml:trace>
</inkml:ink>
</file>

<file path=ppt/ink/ink1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01"/>
    </inkml:context>
    <inkml:brush xml:id="br0">
      <inkml:brushProperty name="width" value="0.03834" units="cm"/>
      <inkml:brushProperty name="height" value="0.03834" units="cm"/>
      <inkml:brushProperty name="color" value="#00BFF3"/>
    </inkml:brush>
  </inkml:definitions>
  <inkml:trace contextRef="#ctx0" brushRef="#br0">28950 47300 573,'29'-50'1,"10"0"1,10 0 1,9 0 1,1 4 6,-6 10 11,-6 10 10,-6 9 11,2 6 5,14 3-3,11 3-2,14 4-3,0 7-3,-8 13-7,-10 12-6,-9 13-6,-12 13-5,-11 17-3,-14 15-4,-11 16-3,-17 12-5,-18 9-6,-19 10-6,-18 10-5,-12-6-4,-3-18-2,-3-19 0,-2-18-1,0-18-2,7-16-4,6-15-4,7-15-4,4-20 1,3-21 4,3-22 5,4-22 4,5-15 6,10-5 6,10-7 6,9-5 6,6 2 3,3 13-2,3 12-1,4 13-1,7 12 7,13 13 13,12 12 14,13 13 15,9 7 7,6 4 1,7 3 1,6 3 1,4 6-5,4 9-9,3 10-10,3 10-10,-2 2-6,-6-3-4,-6-3-4,-6-2-3,-6-5-7,-2-2-14,-3-3-11,-3-3-13</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01"/>
    </inkml:context>
    <inkml:brush xml:id="br0">
      <inkml:brushProperty name="width" value="0.04053" units="cm"/>
      <inkml:brushProperty name="height" value="0.04053" units="cm"/>
      <inkml:brushProperty name="color" value="#00BFF3"/>
    </inkml:brush>
  </inkml:definitions>
  <inkml:trace contextRef="#ctx0" brushRef="#br0">31000 45400 542,'26'-25'3,"4"0"3,3 0 5,3 0 4,1 3 7,1 6 6,-1 7 7,1 6 7,-4 10 0,-6 17-10,-6 15-10,-6 16-8,-7 10-10,-6 7-10,-6 6-9,-6 7-9,-10 2-6,-12 1 2,-13-1-1,-12 1 2,-9-4 0,-2-6 1,-3-6 1,-3-6 1,1-7 5,6-6 9,7-6 9,6-6 8,13-10 7,23-12 8,22-13 6,22-12 6,21-15 1,22-15-5,22-15-6,23-16-5,6-4-5,-5 10-4,-7 10-5,-5 9-5,-14 7-2,-18 7-2,-19 6 0,-18 7-1,-14 8 0,-5 14 2,-7 11 2,-5 14 1,-14 14 5,-18 20 6,-19 18 6,-18 20 7,-12 13 4,-3 9-1,-3 10 1,-2 10 0,-5 5-2,-2 4-5,-3 3-6,-3 3-5,-2 1-3,0 1-2,0-1-3,0 1-2,3-3-4,6-2-7,7-3-8,6-3-7,6-9-3,6-11 3,7-14 2,6-11 3,6-17-6,6-18-15,7-19-14,6-18-14</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02"/>
    </inkml:context>
    <inkml:brush xml:id="br0">
      <inkml:brushProperty name="width" value="0.04179" units="cm"/>
      <inkml:brushProperty name="height" value="0.04179" units="cm"/>
      <inkml:brushProperty name="color" value="#00BFF3"/>
    </inkml:brush>
  </inkml:definitions>
  <inkml:trace contextRef="#ctx0" brushRef="#br0">30550 47200 526,'26'-47'2,"4"6"6,3 7 4,3 6 5,3 12 7,3 19 10,3 19 11,4 19 10,-3 12 0,-5 6-8,-7 7-9,-5 6-8,-3-2-10,4-9-10,3-10-9,3-8-11,3-9-9,3-6-9,3-6-9,4-6-8,2-12-3,4-15 3,3-15 4,3-16 4,-1-8 4,-2 0 7,-3 0 6,-3 0 6,-6 6 6,-5 13 6,-7 12 6,-5 13 6,-8 9 10,-5 6 15,-7 7 15,-5 6 16,-11 7-1,-11 10-15,-14 10-16,-11 9-15,-15 6-10,-16 3-5,-15 3-6,-15 4-4,-12 1-3,-6 0 2,-6 0 1,-6 0 1,-2-2 2,3-3 1,3-3 3,4-2 2,10-8 2,19-8 4,19-10 3,19-9 4,27-7 2,39-3-2,36-3 1,39-2-1,24-6-2,13-6-2,12-6-3,13-6-3,6-6-2,0-2-1,0-3-2,0-3-1,-7-1-4,-11 4-10,-14 3-8,-11 3-9,-11 3-6,-5 3-4,-7 3-3,-5 4-4,-11-3-2,-11-5-1,-14-7 0,-11-5-1</inkml:trace>
</inkml:ink>
</file>

<file path=ppt/ink/ink1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03"/>
    </inkml:context>
    <inkml:brush xml:id="br0">
      <inkml:brushProperty name="width" value="0.0506" units="cm"/>
      <inkml:brushProperty name="height" value="0.0506" units="cm"/>
      <inkml:brushProperty name="color" value="#00BFF3"/>
    </inkml:brush>
  </inkml:definitions>
  <inkml:trace contextRef="#ctx0" brushRef="#br0">32650 46250 434,'21'-69'0,"-5"13"0,-7 12 0,-5 13 0,-9 23 10,-9 34 17,-10 35 20,-8 35 18,-6 19 0,1 7-20,-1 6-18,1 7-18,2-9-12,7-21-1,6-22-2,7-22-2,5-15-2,7-5 0,6-7-1,7-5 0,10-8 0,16-5 1,15-7 2,17-5 2,8-9-1,4-9 0,3-10-1,3-8-2,-1-9 1,-2-6 0,-3-6 1,-3-6 0,-9-2 0,-11 3 0,-14 3 0,-11 4-1,-11-3-1,-5-5-1,-7-7-3,-5-5-2,-11-3 2,-11 4 4,-14 3 4,-11 3 5,-6 3 1,4 3-1,3 3-1,3 4 0,3 5 3,3 10 9,3 10 9,4 9 10,2 10 8,4 14 10,3 11 9,3 14 9,4 16-1,7 22-12,6 22-11,7 23-12,0 16-8,-2 13-5,-3 12-4,-3 13-4,-2 4-5,0-3-5,0-3-6,0-2-5,-4-11-4,-5-15-4,-7-15-4,-5-16-3,-4-16-3,0-16 1,0-15-1,0-15-1,-4-14 2,-5-8 4,-7-10 5,-5-9 4,-4-10 3,0-9 3,0-10 2,0-8 2,4-9 3,10-6 3,10-6 3,9-6 4,7-6 1,7-2 2,6-3 0,7-3 1,16-10 0,29-16 0,28-15 0,28-15 0,18-7-1,10 3-2,10 3 0,9 4-2,4 8 1,1 17 1,-1 15 1,1 16 2,-10 15 0,-19 16-2,-18 15-2,-19 17-2,-18 16 0,-15 19-1,-15 19 1,-16 19 0,-10 12 2,-3 6 5,-3 7 5,-2 6 5,-3 3 3,1 0 1,-1 0 0,1 0 0,1-4-1,3-5-5,3-7-3,4-5-4,1-6-4,0-3-3,0-3-5,0-2-2,-4-5-3,-5-2 0,-7-3 1,-5-3-1,-9-4-5,-9-3-11,-10-3-11,-8-2-11,-12-3-2,-12 1 6,-13-1 5,-12 1 6,-9-6 3,-2-8-1,-3-10-2,-3-9 0,-2-20-1,0-27-2,0-28-1,0-28-2,10-21 2,23-12 3,22-13 4,22-12 4,12 2 4,3 20 4,3 18 3,4 20 4,2 16 4,4 16 4,3 15 3,3 17 3,1 8 6,1 4 5,-1 3 7,1 3 6,-4 7 4,-6 14 3,-6 11 2,-6 14 3,-10 11-1,-12 14-7,-13 11-5,-12 14-7,-4 5-4,7 1-4,6-1-3,7 1-3,4-6-5,3-8-6,3-10-6,4-9-6,8-10-7,17-9-10,15-10-10,16-8-9,5-11-3,-2-8 3,-3-10 3,-3-9 4</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03"/>
    </inkml:context>
    <inkml:brush xml:id="br0">
      <inkml:brushProperty name="width" value="0.04153" units="cm"/>
      <inkml:brushProperty name="height" value="0.04153" units="cm"/>
      <inkml:brushProperty name="color" value="#00BFF3"/>
    </inkml:brush>
  </inkml:definitions>
  <inkml:trace contextRef="#ctx0" brushRef="#br0">34400 47450 529,'18'-16'61,"-11"19"-9,-14 19-11,-11 19-10,-11 13-2,-5 10 6,-7 10 5,-5 9 7,-9 9-2,-9 9-9,-10 10-9,-8 10-9,-15 16-10,-19 26-10,-18 24-11,-19 26-11,4-6-7,29-33-4,28-35-4,28-34-3,14-21-4,0-6-6,0-6-5,0-6-5</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0"/>
    </inkml:context>
    <inkml:brush xml:id="br0">
      <inkml:brushProperty name="width" value="0.04725" units="cm"/>
      <inkml:brushProperty name="height" value="0.04725" units="cm"/>
      <inkml:brushProperty name="color" value="#00BFF3"/>
    </inkml:brush>
  </inkml:definitions>
  <inkml:trace contextRef="#ctx0" brushRef="#br0">41400 55450 465,'26'-22'133,"4"6"-31,3 7-33,3 6-32,3 3-17,3 0-3,3 0-2,4 0-4,1 0-1,0 0-4,0 0-2,0 0-2,1 1-2,4 4 0,3 3 0,3 3-1,-1 1 0,-2 1 1,-3-1-1,-3 1 1,-4-1 0,-3 1 1,-3-1-1,-2 1 2,-1-3-1,3-2-1,3-3 0,4-3-1,1-1-1,0 4 1,0 3 1,0 3 0,0 1 1,0 1 2,0-1 2,0 1 1,3-3 1,6-2-1,7-3-1,6-3 0,1-2-1,-3 0 0,-3 0-1,-2 0-1,-1 0-1,3 0-1,3 0 0,4 0-1,2 1 0,4 4 0,3 3 3,3 3 0,3-1 1,3-2 2,3-3 0,4-3 0,1-2 1,0 0 0,0 0-1,0 0-1,-2 0 0,-3 0-1,-3 0 1,-2 0-1,-3 0-1,1 0 0,-1 0-1,1 0 0,-1 0-2,1 0 0,-1 0 0,1 0-1,-1 0-1,1 0 1,-1 0 0,1 0 0,-1 0 0,1 0 1,-1 0 0,1 0 0,1 0 0,3 0 1,3 0 0,4 0 1,2 0-1,4 0 1,3 0-1,3 0 1,1 0-1,1 0 0,-1 0 0,1 0 0,1-2 1,3-3 0,3-3 0,4-2 0,-1-3 1,-3 1 0,-3-1 0,-2 1-1,-3 1 0,1 3 0,-1 3 0,1 4-1,4 1 1,9 0-1,10 0 0,10 0 0,2 0-1,-3 0 0,-3 0-2,-2 0 0,-5-2-1,-2-3 1,-3-3 0,-3-2 1,-1-1 0,4 3 1,3 3-1,3 4 1,1 1-1,1 0 1,-1 0 0,1 0 0,1 0 0,3 0 0,3 0 0,4 0 0,5 0 0,10 0-1,10 0-1,9 0 0,7-2-1,7-3 1,6-3 1,7-2 1,7-3-1,9 1 0,10-1-1,10 1-2,-3-1 0,-11 1-1,-14-1-1,-11 1-1,-12 1 0,-9 3 1,-10 3 2,-8 4 0,-6 2 1,1 4-1,-1 3 0,1 3 1,4-1-1,9-2 2,10-3 1,10-3 1,5-2 1,4 0-1,3 0-1,3 0-1,3 0 1,3 0-2,3 0-1,4 0 0,4 0 0,6 0 0,7 0 0,6 0 1,-1 0 0,-5 0-1,-7 0-1,-5 0 0,-4 0 0,0 0-1,0 0 1,0 0-1,3 0 2,6 0 0,7 0 2,6 0 1,-1 0 1,-5 0 2,-7 0 1,-5 0 3,-3 0-1,4 0-2,3 0-2,3 0-1,3 0-2,3 0 0,3 0 0,4 0-1,-1 0-1,-3 0 1,-3 0-1,-2 0 0,-5 0-1,-2 0-1,-3 0-1,-3 0-1,-9 0-1,-11 0 0,-14 0-2,-11 0-1,-18 0-1,-22 0-3,-22 0-2,-21 0-2,-20 0-4,-15 0-3,-15 0-3,-16 0-5</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0"/>
    </inkml:context>
    <inkml:brush xml:id="br0">
      <inkml:brushProperty name="width" value="0.04522" units="cm"/>
      <inkml:brushProperty name="height" value="0.04522" units="cm"/>
      <inkml:brushProperty name="color" value="#00BFF3"/>
    </inkml:brush>
  </inkml:definitions>
  <inkml:trace contextRef="#ctx0" brushRef="#br0">42500 54200 486,'-80'31'128,"-9"13"-32,-10 12-34,-8 13-32,-12 13-18,-12 17-3,-13 15-2,-12 16-3,2 1-2,20-12-4,18-13-3,20-12-2,8-7-3,1 1 2,-1-1 1,1 1 0,5-7 3,14-12 4,11-13 5,14-12 3,14-5 6,20 3 5,18 3 5,20 4 5,11-1-1,7-3-5,6-3-5,7-2-7,7-3-2,9 1-1,10-1 0,10 1 0,5 1-7,4 3-12,3 3-12,3 4-14,6 4-8,9 6-4,10 7-5,10 6-4,-11-2-1,-27-9 4,-28-10 3,-28-8 3</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1"/>
    </inkml:context>
    <inkml:brush xml:id="br0">
      <inkml:brushProperty name="width" value="0.04208" units="cm"/>
      <inkml:brushProperty name="height" value="0.04208" units="cm"/>
      <inkml:brushProperty name="color" value="#00BFF3"/>
    </inkml:brush>
  </inkml:definitions>
  <inkml:trace contextRef="#ctx0" brushRef="#br0">43950 58200 522,'-63'-29'9,"26"-5"17,24-7 18,26-5 17,21-1 4,19 6-11,19 7-9,19 6-11,19 1-6,23-3-4,22-3-2,22-2-4,8 0-2,-2 7-4,-3 6-2,-3 7-3,-6 4-4,-5 3-9,-7 3-6,-5 4-8,-11 1-4,-11 0 0,-14 0-1,-11 0 0,-17 1-7,-18 4-15,-19 3-15,-18 3-15</inkml:trace>
</inkml:ink>
</file>

<file path=ppt/ink/ink1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1"/>
    </inkml:context>
    <inkml:brush xml:id="br0">
      <inkml:brushProperty name="width" value="0.04158" units="cm"/>
      <inkml:brushProperty name="height" value="0.04158" units="cm"/>
      <inkml:brushProperty name="color" value="#00BFF3"/>
    </inkml:brush>
  </inkml:definitions>
  <inkml:trace contextRef="#ctx0" brushRef="#br0">45400 58400 529,'-66'-16'39,"19"19"11,19 19 9,19 19 9,9 13-1,0 10-12,0 10-13,0 9-12,-4 6-10,-5 3-5,-7 3-5,-5 4-5,-4 5-3,0 10 0,0 10 1,0 9 0,1 1-5,4-6-11,3-6-13,3-6-10,1-13-12,1-19-12,-1-18-10,1-19-12</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2"/>
    </inkml:context>
    <inkml:brush xml:id="br0">
      <inkml:brushProperty name="width" value="0.04387" units="cm"/>
      <inkml:brushProperty name="height" value="0.04387" units="cm"/>
      <inkml:brushProperty name="color" value="#00BFF3"/>
    </inkml:brush>
  </inkml:definitions>
  <inkml:trace contextRef="#ctx0" brushRef="#br0">47950 57050 501,'1'82'136,"4"17"-30,3 15-29,3 16-31,1 9-17,1 3-4,-1 3-6,1 4-4,-4 2-3,-6 4-2,-6 3 0,-6 3-3,-7 1-1,-6 1-6,-6-1-3,-6 1-4,-6-1-9,-2 1-11,-3-1-13,-3 1-11,1-9-7,6-15 2,7-15 0,6-16 1</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2"/>
    </inkml:context>
    <inkml:brush xml:id="br0">
      <inkml:brushProperty name="width" value="0.05995" units="cm"/>
      <inkml:brushProperty name="height" value="0.05995" units="cm"/>
      <inkml:brushProperty name="color" value="#F2395B"/>
    </inkml:brush>
  </inkml:definitions>
  <inkml:trace contextRef="#ctx0" brushRef="#br0">49813 7259 366,'-8'-7'5,"2"1"7,1 0 9,0 2 8,1 0 3,-2 0 0,0 0-2,-1 0 0,-4 2 0,-6 4 2,-5 4 2,-6 4 3,-3 2-2,1 1-5,1 1-3,1 2-5,1 0-3,-1 3-2,1 1 0,-1 3-3,2 0-1,1 2-2,3 1-2,2 1-3,2 0-1,4-1-1,4-1 0,5-1-1,2-2-4,3-3-7,4-3-8,2-3-8,5-3-3,7-2 0,8-4 2,6-2 1,5-6 1,6-6 0,4-7 0,6-7 0,-1-4 0,-3 1 1,-4 0 0,-3 0 0,-6 0 3,-4 3 5,-5 1 5,-5 3 5,-4 1 6,-3 2 6,-2 3 7,-4 1 6,-5 4 8,-6 6 10,-8 6 11,-6 6 9,-3 5 0,-1 3-11,1 5-11,-1 3-11,2 3-7,3-1-4,2 0-4,4 1-3,2-1-4,1 1-1,0-1-4,2 0-1,3-1-7,7-3-11,8-3-12,6-3-10,5-5-4,3-6 6,3-8 6,2-6 5,2-6 4,-3-5 3,-2-5 3,-1-5 3,-4-2 3,-3 0 2,-5-1 2,-3 1 3,-3 1 2,-2 1 2,-3 3 0,-1 2 2,-3 1 1,-6 2 4,-4 3 2,-5 1 2,-4 3 2,-1 1-1,-3 2 0,-1 3-1,-3 2-4,-3 4-7,-3 4-7,-3 4-8,0 3-7,3 3-8,3 3-8,4 3-8,2 0-1,4-3 7,5-2 6,3-4 7</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3"/>
    </inkml:context>
    <inkml:brush xml:id="br0">
      <inkml:brushProperty name="width" value="0.03601" units="cm"/>
      <inkml:brushProperty name="height" value="0.03601" units="cm"/>
      <inkml:brushProperty name="color" value="#00BFF3"/>
    </inkml:brush>
  </inkml:definitions>
  <inkml:trace contextRef="#ctx0" brushRef="#br0">48000 57300 610,'-7'-35'93,"-11"32"-14,-14 31-11,-11 32-12,-12 21-13,-9 13-13,-10 12-13,-8 13-13,-9 7-11,-6 4-8,-6 3-7,-6 3-8,5-10-7,20-21-4,18-22-6,20-22-4</inkml:trace>
</inkml:ink>
</file>

<file path=ppt/ink/ink1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3"/>
    </inkml:context>
    <inkml:brush xml:id="br0">
      <inkml:brushProperty name="width" value="0.04267" units="cm"/>
      <inkml:brushProperty name="height" value="0.04267" units="cm"/>
      <inkml:brushProperty name="color" value="#00BFF3"/>
    </inkml:brush>
  </inkml:definitions>
  <inkml:trace contextRef="#ctx0" brushRef="#br0">48300 57400 515,'21'25'65,"-5"0"-8,-7 0-6,-5 0-9,2 1-3,13 4 1,12 3 0,13 3 1,6 6-4,0 9-7,0 10-9,0 10-6,0 2-8,0-3-8,0-3-6,0-2-8,-4-3-9,-5 1-14,-7-1-12,-5 1-13</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7"/>
    </inkml:context>
    <inkml:brush xml:id="br0">
      <inkml:brushProperty name="width" value="0.04702" units="cm"/>
      <inkml:brushProperty name="height" value="0.04702" units="cm"/>
      <inkml:brushProperty name="color" value="#00BFF3"/>
    </inkml:brush>
  </inkml:definitions>
  <inkml:trace contextRef="#ctx0" brushRef="#br0">52900 58850 467,'-44'-4'7,"13"-5"14,12-7 13,13-5 14,9-8 2,6-5-11,7-7-10,6-5-12,4-6-7,4-3-5,3-3-5,3-2-5,1-3-2,1 1 1,-1-1 1,1 1 0,-3 2 3,-2 7 1,-3 6 2,-3 7 2,-2 4 3,0 3 1,0 3 3,0 4 2,1 7 3,4 13 2,3 12 3,3 13 3,-1 6 0,-2 0-5,-3 0-2,-3 0-5,-4 1-2,-3 4 1,-3 3-1,-2 3 0,-1 1 0,3 1-1,3-1 1,4 1 0,1 2 0,0 7 0,0 6-1,0 7 0,0 2-2,0 1-1,0-1-2,0 1-1,-2-1-3,-3 1-1,-3-1-1,-2 1-2,-1-1-1,3 1 0,3-1-2,4 1 0,-1-1 0,-3 1 1,-3-1 0,-2 1 0,-3-4 1,1-6-1,-1-6 0,1-6 0</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7"/>
    </inkml:context>
    <inkml:brush xml:id="br0">
      <inkml:brushProperty name="width" value="0.04987" units="cm"/>
      <inkml:brushProperty name="height" value="0.04987" units="cm"/>
      <inkml:brushProperty name="color" value="#00BFF3"/>
    </inkml:brush>
  </inkml:definitions>
  <inkml:trace contextRef="#ctx0" brushRef="#br0">54500 57350 441,'37'-80'14,"-24"41"28,-26 40 28,-24 42 28,-17 27 4,-5 16-20,-7 15-20,-5 17-20,-11 11-15,-11 10-12,-14 10-10,-11 9-12,-7 6-9,0 3-8,0 3-6,0 4-8,-2 7-6,-3 13-4,-3 12-5,-2 13-4,11-15-1,29-40 4,28-40 3,28-41 3</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8"/>
    </inkml:context>
    <inkml:brush xml:id="br0">
      <inkml:brushProperty name="width" value="0.04371" units="cm"/>
      <inkml:brushProperty name="height" value="0.04371" units="cm"/>
      <inkml:brushProperty name="color" value="#00BFF3"/>
    </inkml:brush>
  </inkml:definitions>
  <inkml:trace contextRef="#ctx0" brushRef="#br0">56300 58450 503,'-27'-22'57,"-3"6"-6,-3 7-7,-2 6-7,-3 6-5,1 6-5,-1 7-3,1 6-4,-6 7-2,-8 10 1,-10 10 0,-9 9 1,-2 2-2,6-2-2,7-3-3,6-3-3,3 2-1,0 10 0,0 10-1,0 9 1,6-2-1,13-12 1,12-13 0,13-12 1,12-10-10,13-6-21,12-6-22,13-6-22,13-6-7,17-2 7,15-3 6,16-3 6,-4-4 8,-21-3 7,-22-3 8,-22-2 7,-11-5 5,0-2 2,0-3 0,0-3 2</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8"/>
    </inkml:context>
    <inkml:brush xml:id="br0">
      <inkml:brushProperty name="width" value="0.04039" units="cm"/>
      <inkml:brushProperty name="height" value="0.04039" units="cm"/>
      <inkml:brushProperty name="color" value="#00BFF3"/>
    </inkml:brush>
  </inkml:definitions>
  <inkml:trace contextRef="#ctx0" brushRef="#br0">56350 58900 544,'93'0'119,"-11"0"-24,-14 0-24,-11 0-23,-11 3-15,-5 6-4,-7 7-4,-5 6-5,-11 7-7,-11 10-10,-14 10-11,-11 9-9,-12 2-8,-9-2-7,-10-3-6,-8-3-6,-3-6 1,7-5 7,6-7 8,7-5 8,16-8 9,29-5 12,28-7 12,28-5 12,9-1 4,-9 6-1,-10 7-3,-8 6-2,-11 6-5,-8 6-5,-10 7-7,-9 6-7,-10 4-3,-9 4-2,-10 3-1,-8 3-2,-8-1-1,-2-2 0,-3-3-2,-3-3 0,-1-7-5,4-9-7,3-10-8,3-8-8,6-12-2,9-12 3,10-13 3,10-12 3,5-7 3,4 1 5,3-1 4,3 1 5</inkml:trace>
</inkml:ink>
</file>

<file path=ppt/ink/ink1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8"/>
    </inkml:context>
    <inkml:brush xml:id="br0">
      <inkml:brushProperty name="width" value="0.04188" units="cm"/>
      <inkml:brushProperty name="height" value="0.04188" units="cm"/>
      <inkml:brushProperty name="color" value="#00BFF3"/>
    </inkml:brush>
  </inkml:definitions>
  <inkml:trace contextRef="#ctx0" brushRef="#br0">57600 58300 525,'23'-18'122,"-3"17"-24,-3 15-24,-2 16-24,-5 13-15,-2 14-5,-3 11-6,-3 14-5,-2 5-6,0 1-5,0-1-7,0 1-4,-4-3-8,-5-2-8,-7-3-8,-5-3-8,-3-7-7,4-9-7,3-10-7,3-8-6</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8"/>
    </inkml:context>
    <inkml:brush xml:id="br0">
      <inkml:brushProperty name="width" value="0.0315" units="cm"/>
      <inkml:brushProperty name="height" value="0.0315" units="cm"/>
      <inkml:brushProperty name="color" value="#00BFF3"/>
    </inkml:brush>
  </inkml:definitions>
  <inkml:trace contextRef="#ctx0" brushRef="#br0">57650 59050 698,'95'-24'71,"-9"4"-10,-10 3-8,-8 3-10,-8 1-10,-2 1-9,-3-1-11,-3 1-10,-4 1-8,-3 3-6,-3 3-7,-2 4-7</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9"/>
    </inkml:context>
    <inkml:brush xml:id="br0">
      <inkml:brushProperty name="width" value="0.05621" units="cm"/>
      <inkml:brushProperty name="height" value="0.05621" units="cm"/>
      <inkml:brushProperty name="color" value="#00BFF3"/>
    </inkml:brush>
  </inkml:definitions>
  <inkml:trace contextRef="#ctx0" brushRef="#br0">58750 57550 391,'20'-69'16,"-9"63"32,-10 62 31,-8 63 33,-9 34 3,-6 6-23,-6 7-25,-6 6-23,-6 6-19,-2 6-15,-3 7-13,-3 6-16,-6 10-10,-5 17-7,-7 15-7,-5 16-6,2-16-2,13-47 6,12-47 6,13-46 6,7-26-1,4-3-7,3-3-7,3-2-8</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39"/>
    </inkml:context>
    <inkml:brush xml:id="br0">
      <inkml:brushProperty name="width" value="0.04704" units="cm"/>
      <inkml:brushProperty name="height" value="0.04704" units="cm"/>
      <inkml:brushProperty name="color" value="#00BFF3"/>
    </inkml:brush>
  </inkml:definitions>
  <inkml:trace contextRef="#ctx0" brushRef="#br0">59450 58900 467,'0'-47'34,"0"6"6,0 7 6,0 6 7,-7 4-1,-11 4-6,-14 3-7,-11 3-7,-7 4-6,0 7-3,0 6-5,0 7-3,3 4-2,6 3-1,7 3-1,6 4 0,6 5-1,6 10-1,7 10 0,6 9 0,4 4-1,4 1-2,3-1-1,3 1-1,6-3-2,9-2-4,10-3-2,10-3-3,2-1-2,-3 4 2,-3 3 0,-2 3 2,-6-2-2,-6-6-5,-6-6-3,-6-6-4,-7-1-1,-6 7 3,-6 6 4,-6 7 2,-10 0 3,-12-2 2,-13-3 2,-12-3 2,-5-4 1,3-3 0,3-3-1,4-2 1,2-8 0,4-8 1,3-10 1,3-9 2,4-16 1,7-22 3,6-22 2,7-21 4,13-12-2,22 1-4,22-1-5,23 1-4,13-1-3,6 1 2,7-1 0,6 1 0,1 2-6,-3 7-12,-3 6-13,-2 7-13,-12 7-4,-19 9 6,-18 10 4,-19 10 5,-8 5 3,3 4 1,3 3 0,4 3 0</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2"/>
    </inkml:context>
    <inkml:brush xml:id="br0">
      <inkml:brushProperty name="width" value="0.0517" units="cm"/>
      <inkml:brushProperty name="height" value="0.0517" units="cm"/>
      <inkml:brushProperty name="color" value="#F2395B"/>
    </inkml:brush>
  </inkml:definitions>
  <inkml:trace contextRef="#ctx0" brushRef="#br0">51830 8000 425,'29'0'31,"-3"2"1,-5 0 1,-3 2 1,-3 1 1,1 1 3,0 3 2,-1 2 2,-1 3-2,-2 5-8,-4 5-7,-2 5-8,-6 4-4,-5 2-4,-5 4-2,-7 3-4,-3 0-1,-3 2 2,-1-2 1,-3 2 1,1-4-1,3-6-2,3-6-2,3-5-2,3-5-1,2-1 2,4-3 3,3-1 2,5-3 1,10-2 0,8-4 2,9-2 1,10-5 1,14-2 2,12-5 2,13-4 3,4-1-2,-2-1-5,-3 1-5,-3-1-4,-6 1-12,-11 2-16,-9 3-17,-9 1-17</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40"/>
    </inkml:context>
    <inkml:brush xml:id="br0">
      <inkml:brushProperty name="width" value="0.0534" units="cm"/>
      <inkml:brushProperty name="height" value="0.0534" units="cm"/>
      <inkml:brushProperty name="color" value="#00BFF3"/>
    </inkml:brush>
  </inkml:definitions>
  <inkml:trace contextRef="#ctx0" brushRef="#br0">62050 56500 412,'23'75'157,"-3"0"-36,-3 0-35,-2 0-37,-3 7-19,1 17-4,-1 15-4,1 16-3,-3 13-3,-2 14 0,-3 11-1,-3 14 0,-4 3-4,-3-2-6,-3-3-7,-2-3-7,-3-6-2,1-5 1,-1-7 1,1-5 1,-4-3 1,-6 4-1,-6 3 1,-6 3-1,-1-13-14,7-28-27,6-28-28,7-27-28</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40"/>
    </inkml:context>
    <inkml:brush xml:id="br0">
      <inkml:brushProperty name="width" value="0.04758" units="cm"/>
      <inkml:brushProperty name="height" value="0.04758" units="cm"/>
      <inkml:brushProperty name="color" value="#00BFF3"/>
    </inkml:brush>
  </inkml:definitions>
  <inkml:trace contextRef="#ctx0" brushRef="#br0">60950 59200 462,'23'46'111,"-3"-5"-26,-3-7-25,-2-5-25,2-1-13,9 6-2,10 7-2,10 6-1,0 9-2,-5 13-2,-7 12-2,-5 13-1,-8 6-2,-5 0-1,-7 0-1,-5 0-1,-4-2-2,0-3-1,0-3-3,0-2-1,0-9 0,0-12 1,0-13 1,0-12 1,6-13 3,13-12 4,12-13 3,13-12 3,13-16 1,17-19-2,15-18-3,16-19-3,13-24-2,14-28-1,11-28-1,14-27-2,8-12-8,7 6-14,6 7-13,7 6-15,-15 18-10,-34 32-8,-35 31-7,-33 32-8</inkml:trace>
</inkml:ink>
</file>

<file path=ppt/ink/ink1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44"/>
    </inkml:context>
    <inkml:brush xml:id="br0">
      <inkml:brushProperty name="width" value="0.03414" units="cm"/>
      <inkml:brushProperty name="height" value="0.03414" units="cm"/>
      <inkml:brushProperty name="color" value="#00BFF3"/>
    </inkml:brush>
  </inkml:definitions>
  <inkml:trace contextRef="#ctx0" brushRef="#br0">68450 58500 644,'-121'7'51,"10"17"-12,10 15-14,9 16-12,4 5-8,1-2 0,-1-3-2,1-3-1,2-2 0,7 0 1,6 0 1,7 0 1,7-4 1,9-5-1,10-7-1,10-5-1,11-6 0,17-3-1,15-3 0,16-2 0,10-5 2,7-2 1,6-3 3,7-3 2,2-2 1,1 0 2,-1 0 0,1 0 1,-4 0-1,-6 0 0,-6 0-2,-6 0-1,-4 0-1,1 0-1,-1 0-1,1 0-2,-4-7 0,-6-11-1,-6-14 0,-6-11 0,-6-11-3,-2-5-5,-3-7-4,-3-5-4,-2 0-5,0 10-5,0 10-5,0 9-5,1 6-5,4 3-3,3 3-5,3 4-3,1 2 1,1 4 7,-1 3 6,1 3 7</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44"/>
    </inkml:context>
    <inkml:brush xml:id="br0">
      <inkml:brushProperty name="width" value="0.03439" units="cm"/>
      <inkml:brushProperty name="height" value="0.03439" units="cm"/>
      <inkml:brushProperty name="color" value="#00BFF3"/>
    </inkml:brush>
  </inkml:definitions>
  <inkml:trace contextRef="#ctx0" brushRef="#br0">69250 58000 639,'-46'96'118,"10"-5"-28,10-7-26,9-5-26,2-4-17,-2 0-6,-3 0-5,-3 0-5,-4 1-6,-3 4-4,-3 3-4,-2 3-4,-1-1-6,3-2-7,3-3-9,4-3-7,2-9-4,4-11 0,3-14 0,3-11 0,1-9 4,1-3 6,-1-3 8,1-2 6</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44"/>
    </inkml:context>
    <inkml:brush xml:id="br0">
      <inkml:brushProperty name="width" value="0.03023" units="cm"/>
      <inkml:brushProperty name="height" value="0.03023" units="cm"/>
      <inkml:brushProperty name="color" value="#00BFF3"/>
    </inkml:brush>
  </inkml:definitions>
  <inkml:trace contextRef="#ctx0" brushRef="#br0">69050 58850 727,'50'-44'46,"0"13"0,0 12 1,0 13 2,1 4-7,4-3-14,3-3-14,3-2-14,-1-1-12,-2 3-14,-3 3-12,-3 4-12</inkml:trace>
</inkml:ink>
</file>

<file path=ppt/ink/ink1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45"/>
    </inkml:context>
    <inkml:brush xml:id="br0">
      <inkml:brushProperty name="width" value="0.04381" units="cm"/>
      <inkml:brushProperty name="height" value="0.04381" units="cm"/>
      <inkml:brushProperty name="color" value="#00BFF3"/>
    </inkml:brush>
  </inkml:definitions>
  <inkml:trace contextRef="#ctx0" brushRef="#br0">70000 57650 502,'0'-49'2,"0"4"7,0 3 5,0 3 5,0 15 9,0 29 12,0 28 11,0 28 11,-2 21 1,-3 17-12,-3 15-10,-2 16-12,-6 9-7,-6 3-2,-6 3-1,-6 4-3,-6 4-6,-2 6-8,-3 7-10,-3 6-9,-2 7-9,0 10-7,0 10-9,0 9-8,4-12 1,10-30 8,10-32 9,9-30 9,4-23 0,1-12-8,-1-13-9,1-12-8</inkml:trace>
</inkml:ink>
</file>

<file path=ppt/ink/ink1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45"/>
    </inkml:context>
    <inkml:brush xml:id="br0">
      <inkml:brushProperty name="width" value="0.03792" units="cm"/>
      <inkml:brushProperty name="height" value="0.03792" units="cm"/>
      <inkml:brushProperty name="color" value="#00BFF3"/>
    </inkml:brush>
  </inkml:definitions>
  <inkml:trace contextRef="#ctx0" brushRef="#br0">72400 58550 580,'-47'-24'0,"6"4"0,7 3 0,6 3 0,1 3 4,-3 3 8,-3 3 9,-2 4 7,-1 1 5,3 0-1,3 0-1,4 0 0,-6 3-4,-11 6-7,-14 7-7,-11 6-6,-9 6-5,-3 6-2,-3 7-4,-2 6-2,0-1-1,7-5 2,6-7 2,7-5 0,5-4 3,7 0 0,6 0 0,7 0 2,13 0 4,22 0 9,22 0 7,23 0 8,14-2 2,10-3-6,10-3-5,9-2-6,7-1-5,7 3-4,6 3-5,7 4-3,0 1-5,-2 0-7,-3 0-7,-3 0-5,-6 3-7,-5 6-6,-7 7-5,-5 6-5,-9-1-1,-9-5 5,-10-7 6,-8-5 6</inkml:trace>
</inkml:ink>
</file>

<file path=ppt/ink/ink1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45"/>
    </inkml:context>
    <inkml:brush xml:id="br0">
      <inkml:brushProperty name="width" value="0.03775" units="cm"/>
      <inkml:brushProperty name="height" value="0.03775" units="cm"/>
      <inkml:brushProperty name="color" value="#00BFF3"/>
    </inkml:brush>
  </inkml:definitions>
  <inkml:trace contextRef="#ctx0" brushRef="#br0">73900 58900 582,'0'-36'10,"0"28"21,0 28 20,0 29 21,-2 15 2,-3 3-15,-3 3-15,-2 4-16,-1-1-9,3-3-5,3-3-4,4-2-5,4-5-5,6-2-2,7-3-5,6-3-3,6-9-2,6-11-1,7-14 0,6-11-1,7-12-1,10-9-4,10-10-3,9-8-3,4-11-2,1-8 2,-1-10 0,1-9 2,-7-5 2,-12 0 6,-13 0 5,-12 0 5,-10 3 6,-6 6 6,-6 7 5,-6 6 7,-9 4 3,-8 4-1,-10 3-1,-9 3-1,-13 6-5,-16 9-8,-15 10-9,-15 10-9,-11 7-6,-2 6-1,-3 7-2,-3 6-1,2 3-5,10 0-7,10 0-7,9 0-6</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49:46"/>
    </inkml:context>
    <inkml:brush xml:id="br0">
      <inkml:brushProperty name="width" value="0.022" units="cm"/>
      <inkml:brushProperty name="height" value="0.022" units="cm"/>
      <inkml:brushProperty name="color" value="#00BFF3"/>
    </inkml:brush>
  </inkml:definitions>
  <inkml:trace contextRef="#ctx0" brushRef="#br0">76900 58750 999,'-27'-22'-6,"-3"6"-12,-3 7-12,-2 6-12</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45"/>
    </inkml:context>
    <inkml:brush xml:id="br0">
      <inkml:brushProperty name="width" value="0.02336" units="cm"/>
      <inkml:brushProperty name="height" value="0.02336" units="cm"/>
      <inkml:brushProperty name="color" value="#F2395B"/>
    </inkml:brush>
  </inkml:definitions>
  <inkml:trace contextRef="#ctx0" brushRef="#br0">68950 7900 941,'-22'-25'46,"6"0"-34,7 0-32,6 0-34</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7"/>
    </inkml:context>
    <inkml:brush xml:id="br0">
      <inkml:brushProperty name="width" value="0.04611" units="cm"/>
      <inkml:brushProperty name="height" value="0.04611" units="cm"/>
      <inkml:brushProperty name="color" value="#F2395B"/>
    </inkml:brush>
  </inkml:definitions>
  <inkml:trace contextRef="#ctx0" brushRef="#br0">9211 18968 477,'-5'-16'7,"8"1"16,6-1 14,7 0 15,5 2 6,1 5-6,3 3-6,1 4-4,1 1-5,-1 0-5,-1-2-3,-1 0-5,0 0-4,-1 2-2,1 2-3,-1 2-3,-1 2-3,-3 2-3,-3 1-3,-2 3-3,-4 2-3,-1 2-5,-2 1-3,-2 3-5,-4 2-2,-6 5 2,-6 3 0,-5 5 1,-6 1-2,-2 2-5,-2 1-4,-4 0-5,-4 1-1,-3 1 5,-4-1 2,-4 0 5,-2-2 5,-2-2 6,0-3 7,-2-3 7,2-3 3,2-1 2,4-3 1,2-1 1,5-4 2,7-3 1,8-4 3,6-4 1,7-3 3,10-1 2,8 0 4,9-1 2,8-3-2,6-2-7,8-4-8,7-2-8,3-1-2,1 1-1,2 0 1,0 2 1,-1 0-5,-4 0-9,-4 1-9,-4-1-10,-3 1-6,-2 2-4,-2 2-3,-1 2-5,-5 1-1,-5 0 3,-7 0 2,-5 0 3,-3-1 2,0 0 4,0-2 4,0 0 2</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46"/>
    </inkml:context>
    <inkml:brush xml:id="br0">
      <inkml:brushProperty name="width" value="0.05459" units="cm"/>
      <inkml:brushProperty name="height" value="0.05459" units="cm"/>
      <inkml:brushProperty name="color" value="#F2395B"/>
    </inkml:brush>
  </inkml:definitions>
  <inkml:trace contextRef="#ctx0" brushRef="#br0">5600 2300 403,'-44'-25'3,"13"0"7,12 0 6,13 0 7,10 1 4,10 4 1,10 3 0,9 3 2,17-2 0,25-6-3,25-6 0,25-6-3,7 1-2,-8 9-3,-10 10-4,-9 10-3,-7 4-2,-3 0-1,-3 0 0,-2 0-1,-3 1-1,1 4-1,-1 3-1,1 3-2,-9 4 0,-15 7-2,-15 6 0,-16 7-1,-12 5 0,-5 7 0,-7 6 2,-5 7 0,-9 10 1,-9 16 1,-10 15 1,-8 17 2,-11 11-1,-8 10 0,-10 10-2,-9 9 0,-7-1-2,-3-8-3,-3-10-1,-2-9-3,-1-12-2,3-11-1,3-14-2,4-11-2,4-12 0,6-9 0,7-10 1,6-8 1,3-11-2,0-8-4,0-10-3,0-9-5,3-10-1,6-9 0,7-10 0,6-8 1,6-14 0,6-15 2,7-15 1,6-16 2,3-10 1,0-3 3,0-3 1,0-2 2,0 2 2,0 9 4,0 10 3,0 10 3,0 7 0,0 6-1,0 7-2,0 6-2,0 6 6,0 6 15,0 7 13,0 6 15,0 15 9,0 26 4,0 24 6,0 26 4,0 18-3,0 13-11,0 12-12,0 13-12,0 27-7,0 45-4,0 43-5,0 45-4,-2 38-6,-3 34-9,-3 35-7,-2 35-8,-1 22-9,3 14-8,3 11-8,4 14-9,1-34 1,0-78 10,0-78 9,0-77 9,-2-47 1,-3-11-9,-3-14-10,-2-11-8</inkml:trace>
</inkml:ink>
</file>

<file path=ppt/ink/ink1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49"/>
    </inkml:context>
    <inkml:brush xml:id="br0">
      <inkml:brushProperty name="width" value="0.04436" units="cm"/>
      <inkml:brushProperty name="height" value="0.04436" units="cm"/>
      <inkml:brushProperty name="color" value="#F2395B"/>
    </inkml:brush>
  </inkml:definitions>
  <inkml:trace contextRef="#ctx0" brushRef="#br0">7000 5100 495,'-36'-22'58,"28"6"-3,28 7-2,29 6-4,11 3-4,-2 0-6,-3 0-5,-3 0-7,-1 4-3,4 10-3,3 10-3,3 9-3,-7 13-5,-15 20-8,-15 18-9,-16 20-8,-18 10-5,-18 3 0,-19 3-1,-18 4 0,-12-3 0,-3-5 0,-3-7-1,-2-5 2,0-11 1,7-11 5,6-14 4,7-11 5,2-12 5,1-9 4,-1-10 3,1-8 6,12-11 5,25-8 11,25-10 8,25-9 10,20-7 0,16-3-11,15-3-9,17-2-11,8-1-8,4 3-6,3 3-7,3 4-5,-2 1-6,-6 0-5,-6 0-6,-6 0-5,-6 1-6,-2 4-6,-3 3-5,-3 3-6,-9 1 0,-11 1 2,-14-1 5,-11 1 4</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50"/>
    </inkml:context>
    <inkml:brush xml:id="br0">
      <inkml:brushProperty name="width" value="0.05672" units="cm"/>
      <inkml:brushProperty name="height" value="0.05672" units="cm"/>
      <inkml:brushProperty name="color" value="#F2395B"/>
    </inkml:brush>
  </inkml:definitions>
  <inkml:trace contextRef="#ctx0" brushRef="#br0">9000 3750 387,'-25'-35'10,"0"32"20,0 31 20,0 32 20,-4 27 4,-5 26-12,-7 24-13,-5 26-11,-8 15-9,-5 6-3,-7 7-4,-5 6-3,0 6-3,10 6-2,10 7-2,9 6-1,6-5-2,3-16 1,3-15 0,4-15-1,5-21 1,10-25-1,10-25 1,9-25 0,10-19-7,14-12-11,11-13-13,14-12-13,8-16-2,7-19 4,6-18 7,7-19 5,-4-7 2,-12 7 2,-13 6 0,-12 7 0,-1-10 1,14-25-1,11-25-1,14-25-1,0-16 1,-8-6 2,-10-6 2,-9-6 1,-13 10 3,-16 29 4,-15 28 3,-15 28 4,-17 18 1,-15 10 0,-15 10 0,-16 9-1,-13 18 1,-9 29-1,-10 28 1,-8 28-1,0 14-1,14 0-4,11 0-3,14 0-4,8-4-1,7-5 2,6-7 1,7-5 2,5-9-6,7-9-12,6-10-14,7-8-13</inkml:trace>
</inkml:ink>
</file>

<file path=ppt/ink/ink1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50"/>
    </inkml:context>
    <inkml:brush xml:id="br0">
      <inkml:brushProperty name="width" value="0.05" units="cm"/>
      <inkml:brushProperty name="height" value="0.05" units="cm"/>
      <inkml:brushProperty name="color" value="#F2395B"/>
    </inkml:brush>
  </inkml:definitions>
  <inkml:trace contextRef="#ctx0" brushRef="#br0">10425 6425 333,'157'63'167,"51"46"-1,50 47 1,49 47 0</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54"/>
    </inkml:context>
    <inkml:brush xml:id="br0">
      <inkml:brushProperty name="width" value="0.04076" units="cm"/>
      <inkml:brushProperty name="height" value="0.04076" units="cm"/>
      <inkml:brushProperty name="color" value="#F2395B"/>
    </inkml:brush>
  </inkml:definitions>
  <inkml:trace contextRef="#ctx0" brushRef="#br0">13550 2100 539,'0'-38'7,"0"26"12,0 24 13,0 26 14,-5 18 1,-9 13-9,-10 12-9,-8 13-9,-4 4-6,3-3-4,3-3-4,4-2-2,1-8-4,0-8-2,0-10-1,0-9-3,9-12-2,19-11-2,19-14-1,19-11-3,18-23-3,19-31-5,19-31-4,19-31-4,4-10 1,-9 13 6,-10 12 5,-8 13 7,-12 12 5,-12 13 5,-13 12 6,-12 13 5,-13 12 6,-12 13 3,-13 12 4,-12 13 4,-7 6-2,1 0-7,-1 0-8,1 0-7,1 0-7,3 0-5,3 0-5,4 0-6,1 1-3,0 4-1,0 3 0,0 3-1,-2 1 1,-3 1 4,-3-1 4,-2 1 3,-9 8 3,-12 20 1,-13 18 2,-12 20 1,-12 10 0,-8 3-1,-10 3 0,-9 4 0,-5-1 0,0-3 5,0-3 2,0-2 4,4-12 3,10-19 2,10-18 3,9-19 2,10-13 3,14-6 2,11-6 2,14-6 2,11-9-1,14-8-5,11-10-4,14-9-5,16-13-2,22-16-1,22-15 0,23-15-1,5-6 0,-9 7 1,-10 6 1,-8 7 2,-9 7-1,-6 9 1,-6 10 1,-6 10-1,-10 11-1,-12 17-2,-13 15-1,-12 16-3,-12 9-2,-8 3-2,-10 3-3,-9 4-2,-7-3-2,-3-5 0,-3-7-2,-2-5 0,0-4-2,7 0-1,6 0-2,7 0-2,7-7 1,9-11 2,10-14 3,10-11 3,-6 5 3,-18 26 4,-19 24 6,-18 26 4,-14 13 2,-5 4-1,-7 3-1,-5 3 0,-8-1-1,-5-2 0,-7-3 1,-5-3-1,-1-1 2,6 4 1,7 3 3,6 3 0,6-2 3,6-6 1,7-6 1,6-6 2,6-9 0,6-8-1,7-10-1,6-9 0,15-13-2,26-16-2,24-15-2,26-15-1,29-23-2,34-28-2,35-28-2,35-27-1,19-15-3,7 0-2,6 0-2,7 0-2,-6 9-2,-15 19-2,-15 19 0,-16 19-2,-21 16 0,-24 17-1,-26 15-1,-24 16-1,-21 15 5,-16 16 10,-15 15 10,-15 17 10,-17 10 5,-15 6 2,-15 7 2,-16 6 0,-10 4-1,-3 4-5,-3 3-4,-2 3-6,-9 6-1,-12 9-2,-13 10 1,-12 10-1,-4-3-6,7-11-9,6-14-12,7-11-9,8-14-8,14-11-1,11-14-3,14-11-3,5-14 0,1-11 0,-1-14 1,1-11 0,2-9 2,7-3 2,6-3 2,7-2 2</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54"/>
    </inkml:context>
    <inkml:brush xml:id="br0">
      <inkml:brushProperty name="width" value="0.04386" units="cm"/>
      <inkml:brushProperty name="height" value="0.04386" units="cm"/>
      <inkml:brushProperty name="color" value="#F2395B"/>
    </inkml:brush>
  </inkml:definitions>
  <inkml:trace contextRef="#ctx0" brushRef="#br0">14100 4150 501,'0'-91'5,"0"19"-1,0 19-1,0 19 0,0 26 11,0 34 22,0 35 21,0 35 22,1 25 2,4 20-15,3 18-16,3 20-17,-1 27-9,-2 38-6,-3 37-4,-3 38-5,-2 26-7,0 16-9,0 15-10,0 17-10,0 5-9,0-3-10,0-3-11,0-2-9,0-45-2,0-84 7,0-85 6,0-83 8</inkml:trace>
</inkml:ink>
</file>

<file path=ppt/ink/ink1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54"/>
    </inkml:context>
    <inkml:brush xml:id="br0">
      <inkml:brushProperty name="width" value="0.04018" units="cm"/>
      <inkml:brushProperty name="height" value="0.04018" units="cm"/>
      <inkml:brushProperty name="color" value="#F2395B"/>
    </inkml:brush>
  </inkml:definitions>
  <inkml:trace contextRef="#ctx0" brushRef="#br0">14550 4650 547,'-25'-18'97,"0"17"-19,0 15-17,0 16-18,-5 13-10,-9 14-4,-10 11-4,-8 14-2,-11 11-4,-8 14-3,-10 11-3,-9 14-3,-9 13-4,-5 16-8,-7 15-6,-5 17-7,0-1-9,10-16-11,10-15-11,9-15-11,12-23-5,16-28 3,15-28 1,17-27 3</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56"/>
    </inkml:context>
    <inkml:brush xml:id="br0">
      <inkml:brushProperty name="width" value="0.04099" units="cm"/>
      <inkml:brushProperty name="height" value="0.04099" units="cm"/>
      <inkml:brushProperty name="color" value="#F2395B"/>
    </inkml:brush>
  </inkml:definitions>
  <inkml:trace contextRef="#ctx0" brushRef="#br0">18450 3700 536,'0'-38'57,"0"26"1,0 24 0,0 26 2,0 15-5,0 6-9,0 7-9,0 6-9,-2 13-7,-3 23-4,-3 22-4,-2 22-5,-5 7-4,-2-6-2,-3-6-4,-3-6-2,1-6-5,6-2-9,7-3-8,6-3-7,3-10-8,0-16-5,0-15-6,0-15-6</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56"/>
    </inkml:context>
    <inkml:brush xml:id="br0">
      <inkml:brushProperty name="width" value="0.04168" units="cm"/>
      <inkml:brushProperty name="height" value="0.04168" units="cm"/>
      <inkml:brushProperty name="color" value="#F2395B"/>
    </inkml:brush>
  </inkml:definitions>
  <inkml:trace contextRef="#ctx0" brushRef="#br0">19900 3000 527,'0'-33'124,"0"34"-25,0 35-22,0 35-25,-10 27-15,-18 22-7,-19 22-8,-18 23-7,-10 3-6,0-11-3,0-14-5,0-11-2,4-14-4,10-11 0,10-14-2,9-11 0,17-14-1,25-11 0,25-14 0,25-11 0,23-17 2,22-18 3,22-19 5,23-18 3,8-10 1,-3 0 0,-3 0 0,-2 0 0,-12 6-2,-19 13-1,-18 12-3,-19 13-1,-13 6-3,-6 0-6,-6 0-5,-6 0-5</inkml:trace>
</inkml:ink>
</file>

<file path=ppt/ink/ink1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6:57"/>
    </inkml:context>
    <inkml:brush xml:id="br0">
      <inkml:brushProperty name="width" value="0.04347" units="cm"/>
      <inkml:brushProperty name="height" value="0.04347" units="cm"/>
      <inkml:brushProperty name="color" value="#F2395B"/>
    </inkml:brush>
  </inkml:definitions>
  <inkml:trace contextRef="#ctx0" brushRef="#br0">20400 3500 506,'-69'-46'18,"13"10"0,12 10 2,13 9 0,7 29 8,4 51 15,3 49 17,3 51 14,1 27 0,1 7-15,-1 6-16,1 7-16,-1 10-18,1 16-18,-1 15-21,1 17-19,-1-15-12,1-44-7,-1-43-5,1-44-6</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8"/>
    </inkml:context>
    <inkml:brush xml:id="br0">
      <inkml:brushProperty name="width" value="0.04658" units="cm"/>
      <inkml:brushProperty name="height" value="0.04658" units="cm"/>
      <inkml:brushProperty name="color" value="#F2395B"/>
    </inkml:brush>
  </inkml:definitions>
  <inkml:trace contextRef="#ctx0" brushRef="#br0">12166 19011 472,'-1'-13'75,"0"8"-4,-2 7-1,0 6-4,-3 5-7,-2 5-11,-3 4-10,-3 3-12,-3 4-6,-2 5-3,-1 3-3,-2 4-1,-3 2-5,-1 0-6,-3 0-4,-1 0-6,-1-2-6,2-2-4,0-4-6,1-2-5,2-4-2,5-5 2,3-5 3,5-5 1,3-5-3,4-4-7,4-6-7,4-4-7,3-3-1,0-2 9,1 0 7,2-1 8,-1-1 4,1 1 2,0-1 1,0 0 1</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03"/>
    </inkml:context>
    <inkml:brush xml:id="br0">
      <inkml:brushProperty name="width" value="0.05362" units="cm"/>
      <inkml:brushProperty name="height" value="0.05362" units="cm"/>
      <inkml:brushProperty name="color" value="#F2395B"/>
    </inkml:brush>
  </inkml:definitions>
  <inkml:trace contextRef="#ctx0" brushRef="#br0">22700 2050 410,'3'-86'21,"6"28"6,7 28 6,6 29 6,1 18 0,-3 9-9,-3 10-7,-2 10-8,-5 14-5,-2 23-1,-3 22-1,-3 22-2,-4 5-2,-3-8-2,-3-10-3,-2-9-3,-3-9-3,1-5-2,-1-7-2,1-5-3,-1-28-4,1-46-6,-1-47-6,1-47-6,5-29 0,14-8 5,11-10 6,14-9 6,2 7 4,-6 26 4,-6 24 5,-6 26 3,1 1 3,9-22 3,10-22 3,10-21 2,2-6 3,-3 14 4,-3 11 2,-2 14 3,-6 13 3,-6 16 2,-6 15 1,-6 17 3,-2 17-1,3 23 0,3 22-1,4 22 0,-3 15-5,-5 9-6,-7 10-8,-5 10-6,-6 0-7,-3-5-6,-3-7-6,-2-5-7,-3-9-1,1-9 1,-1-10 1,1-8 1,5-12 1,14-12 0,11-13 1,14-12-1,3-7 2,-2 1 5,-3-1 6,-3 1 4,-10 12 2,-16 25-2,-15 25-1,-15 25-1,-18 21-2,-19 20 0,-18 18-1,-19 20 0,-8 8-1,3 1 0,3-1 0,4 1 0,2-10 1,4-19 2,3-18 3,3-19 2,3-15 3,3-8 4,3-10 5,4-9 4,7-10 3,13-9 1,12-10 1,13-8 0,12-14 2,13-15 1,12-15 1,13-16 0,13-18 0,17-18-3,15-19-3,16-18-3,12-9-3,9 4-4,10 3-4,10 3-5,0 4 0,-5 7 0,-7 6 3,-5 7 1,-11 11 0,-11 20 1,-14 18 0,-11 20 0,-11 17 2,-5 20 1,-7 18 1,-5 20 3,-8 11 0,-5 7 0,-7 6-1,-5 7 1,-6 11-1,-3 20 1,-3 18 1,-2 20 0,-1 0 0,3-15-2,3-15-1,4-16-1,1-12-1,0-5 0,0-7 1,0-5 1,4-9-3,10-9-5,10-10-4,9-8-6,4-12-3,1-12-1,-1-13-3,1-12-2,1-15 0,3-15 0,3-15 1,4-16 1,-1-10 2,-3-3 0,-3-3 2,-2-2 2,-8-1 1,-8 3 2,-10 3 3,-9 4 1,-7 5 1,-3 10 1,-3 10 1,-2 9 0,-5 7 1,-2 7 2,-3 6 1,-3 7 2,-6 4 1,-5 3-2,-7 3 1,-5 4-2,-8 4 2,-5 6 2,-7 7 3,-5 6 2,-9 9 1,-9 13-1,-10 12 0,-8 13-1,-6 6-2,1 0-5,-1 0-4,1 0-3,2-2-3,7-3 1,6-3 0,7-2 0,7-5 1,9-2-1,10-3-1,10-3 1,4-6-2,0-5 1,0-7-1,0-5-1,3-6 1,6-3 1,7-3 1,6-2 1,3-3 1,0 1 1,0-1 1,0 1 2,10-1 9,23 1 18,22-1 19,22 1 17,23 4 4,25 9-10,25 10-11,25 10-9,21 5-10,20 4-9,18 3-9,20 3-8,10 3-7,3 3-4,3 3-3,4 4-3,-4-3-2,-9-5 1,-10-7 1,-8-5 2,-9-8-8,-6-5-16,-6-7-15,-6-5-15,-21-8-6,-34-5 7,-35-7 5,-33-5 6</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04"/>
    </inkml:context>
    <inkml:brush xml:id="br0">
      <inkml:brushProperty name="width" value="0.04432" units="cm"/>
      <inkml:brushProperty name="height" value="0.04432" units="cm"/>
      <inkml:brushProperty name="color" value="#F2395B"/>
    </inkml:brush>
  </inkml:definitions>
  <inkml:trace contextRef="#ctx0" brushRef="#br0">24300 1950 496,'3'-46'6,"6"10"12,7 10 12,6 9 12,3 6 3,0 3-4,0 3-5,0 4-5,1 8-5,4 17-7,3 15-5,3 16-7,-5 10-4,-12 7 0,-13 6-1,-12 7-1,-10 0-4,-6-2-8,-6-3-8,-6-3-7,-4-6-3,1-5 2,-1-7 2,1-5 2,1-6 3,3-3 5,3-3 3,4-2 5,2 0 3,4 7 2,3 6 3,3 7 2,1 4 2,1 3 2,-1 3 2,1 4 1,1 2 2,3 4 1,3 3 1,4 3 0,-1-4 2,-3-8 2,-3-10 1,-2-9 1,-1-7 1,3-3-1,3-3-2,4-2-1,15-25-8,28-43-15,28-44-16,29-43-16,11-28-7,-2-8 1,-3-10 1,-3-9 2,-7 5 4,-9 23 8,-10 22 9,-8 22 7,-8 16 9,-2 14 6,-3 11 6,-3 14 8,-6 11 4,-5 14 2,-7 11 3,-5 14 3,-6 8 1,-3 7 3,-3 6 0,-2 7 3,-3 11-1,1 20 0,-1 18 0,1 20-1,-3 10-4,-2 3-4,-3 3-5,-3 4-6,-6-1-3,-5-3-3,-7-3-3,-5-2-3,-8-6-3,-5-6-7,-7-6-5,-5-6-7,-4-9-5,0-8-6,0-10-6,0-9-6,0-12-1,0-11 6,0-14 5,0-11 5,1-22 0,4-27-4,3-28-7,3-28-4,6-18 1,9-6 10,10-6 7,10-6 10,5 5 8,4 20 5,3 18 7,3 20 6,1 14 4,1 14 1,-1 11 1,1 14 2,-1 18 8,1 25 15,-1 25 15,1 25 15,-6 10 1,-8-2-14,-10-3-13,-9-3-13,-15 8-10,-18 23-6,-19 22-5,-18 22-6,-7-2-2,6-25 1,7-25 2,6-25 1,3-15-10,0-2-24,0-3-23,0-3-23</inkml:trace>
</inkml:ink>
</file>

<file path=ppt/ink/ink1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04"/>
    </inkml:context>
    <inkml:brush xml:id="br0">
      <inkml:brushProperty name="width" value="0.03671" units="cm"/>
      <inkml:brushProperty name="height" value="0.03671" units="cm"/>
      <inkml:brushProperty name="color" value="#F2395B"/>
    </inkml:brush>
  </inkml:definitions>
  <inkml:trace contextRef="#ctx0" brushRef="#br0">24550 4500 599,'71'4'5,"-5"10"12,-7 10 10,-5 9 11,0 6 8,10 3 5,10 3 4,9 4 5,9 4-7,9 6-19,10 7-19,10 6-20,-1-1-10,-9-5-3,-10-7-2,-8-5-2,-12-8-9,-12-5-15,-13-7-16,-12-5-14</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26"/>
    </inkml:context>
    <inkml:brush xml:id="br0">
      <inkml:brushProperty name="width" value="0.04476" units="cm"/>
      <inkml:brushProperty name="height" value="0.04476" units="cm"/>
    </inkml:brush>
  </inkml:definitions>
  <inkml:trace contextRef="#ctx0" brushRef="#br0">37550 2850 491,'0'-47'6,"0"6"11,0 7 12,0 6 12,-2 1 3,-3-3-4,-3-3-4,-2-2-4,-6 0-5,-6 7-5,-6 6-5,-6 7-5,-7 4-4,-6 3-2,-6 3-4,-6 4-2,-4 2-2,1 4-1,-1 3 0,1 3 0,-4 6-1,-6 9 2,-6 10 1,-6 10 0,-7 11 2,-6 17-1,-6 15 0,-6 16 1,-1 10 0,7 7 3,6 6 1,7 7 1,7 0 3,9-2 0,10-3 2,10-3 2,7-7-1,6-9 0,7-10-2,6-8-1,7-11 1,10-8 0,10-10 2,9-9 0,9-9 1,9-5-3,10-7-1,10-5-2,13-8-5,19-5-5,19-7-7,19-5-7,5-6-4,-5-3-3,-7-3-3,-5-2-3,-8-3-2,-5 1-1,-7-1-2,-5 1 0,-9-3 1,-9-2 5,-10-3 3,-8-3 4</inkml:trace>
</inkml:ink>
</file>

<file path=ppt/ink/ink1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27"/>
    </inkml:context>
    <inkml:brush xml:id="br0">
      <inkml:brushProperty name="width" value="0.03738" units="cm"/>
      <inkml:brushProperty name="height" value="0.03738" units="cm"/>
    </inkml:brush>
  </inkml:definitions>
  <inkml:trace contextRef="#ctx0" brushRef="#br0">37250 3800 588,'26'-21'10,"4"10"22,3 10 20,3 9 20,-4 9 4,-8 9-15,-10 10-14,-9 10-14,-7 5-13,-3 4-11,-3 3-12,-2 3-11,-6-1-7,-6-2-1,-6-3-1,-6-3-2,-1-6 2,7-5 6,6-7 5,7-5 5,4-4 4,3 0 3,3 0 1,4 0 3,5 0 1,10 0 0,10 0 1,9 0 1,4-2 0,1-3 0,-1-3-1,1-2 1,-3 0 0,-2 7 0,-3 6 0,-3 7-1,-7 5 1,-9 7 0,-10 6 1,-8 7 1,-9 5 0,-6 7-1,-6 6 0,-6 7 0,-6-3-2,-2-8 0,-3-10-2,-3-9 0,-1-9-3,4-5-6,3-7-4,3-5-6,1-14-4,1-18-6,-1-19-6,1-18-5,4-10-3,9 0-2,10 0-3,10 0 0,5 0 0,4 0 4,3 0 3,3 0 5</inkml:trace>
</inkml:ink>
</file>

<file path=ppt/ink/ink1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27"/>
    </inkml:context>
    <inkml:brush xml:id="br0">
      <inkml:brushProperty name="width" value="0.04562" units="cm"/>
      <inkml:brushProperty name="height" value="0.04562" units="cm"/>
    </inkml:brush>
  </inkml:definitions>
  <inkml:trace contextRef="#ctx0" brushRef="#br0">38450 2950 482,'25'-29'0,"0"-5"0,0-7 0,0-5 0,-4 5 10,-5 19 22,-7 19 21,-5 19 20,-4 15 5,0 13-13,0 12-12,0 13-13,0 12-9,0 13-5,0 12-4,0 13-5,-2 7-5,-3 4-6,-3 3-7,-2 3-4,-5-5-8,-2-12-6,-3-13-8,-3-12-6,-1-10-5,4-6-1,3-6-2,3-6-1,-1-10-3,-2-12-3,-3-13-5,-3-12-3</inkml:trace>
</inkml:ink>
</file>

<file path=ppt/ink/ink1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27"/>
    </inkml:context>
    <inkml:brush xml:id="br0">
      <inkml:brushProperty name="width" value="0.03761" units="cm"/>
      <inkml:brushProperty name="height" value="0.03761" units="cm"/>
    </inkml:brush>
  </inkml:definitions>
  <inkml:trace contextRef="#ctx0" brushRef="#br0">38500 4050 584,'48'-69'6,"-3"13"9,-3 12 11,-2 13 10,0 6 7,7 0 4,6 0 4,7 0 4,4 1-5,3 4-13,3 3-14,4 3-13,-3 3-6,-5 3 0,-7 3 0,-5 4 0,-6-1-14,-3-3-29,-3-3-30,-2-2-30</inkml:trace>
</inkml:ink>
</file>

<file path=ppt/ink/ink1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27"/>
    </inkml:context>
    <inkml:brush xml:id="br0">
      <inkml:brushProperty name="width" value="0.05693" units="cm"/>
      <inkml:brushProperty name="height" value="0.05693" units="cm"/>
    </inkml:brush>
  </inkml:definitions>
  <inkml:trace contextRef="#ctx0" brushRef="#br0">39800 2100 386,'-2'-30'36,"-3"41"17,-3 40 18,-2 42 17,-5 33 0,-2 29-17,-3 28-16,-3 28-16,-4 23-10,-3 19-4,-3 19-3,-2 19-4,-6 13-5,-6 10-8,-6 10-7,-6 9-8,2-2-9,14-12-12,11-13-12,14-12-10,5-37-2,1-58 11,-1-60 10,1-59 11,1-30-2,3 0-14,3 0-12,4 0-14</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28"/>
    </inkml:context>
    <inkml:brush xml:id="br0">
      <inkml:brushProperty name="width" value="0.02911" units="cm"/>
      <inkml:brushProperty name="height" value="0.02911" units="cm"/>
    </inkml:brush>
  </inkml:definitions>
  <inkml:trace contextRef="#ctx0" brushRef="#br0">40850 3950 755,'0'-71'-14,"0"10"14,0 10 13,0 9 14,-4 6 5,-5 3-5,-7 3-3,-5 4-4,-4 2-4,0 4-2,0 3-3,0 3-3,-2 3-2,-3 3-3,-3 3-2,-2 4-3,-3 5-1,1 10 1,-1 10-1,1 9 1,2 7 0,7 7 2,6 6 0,7 7 1,5 2 0,7 1 1,6-1 0,7 1 1,5-3 0,7-2 2,6-3 0,7-3 2,4-2 1,3 0-2,3 0 1,4 0-1,-3 1-1,-5 4-1,-7 3-1,-5 3 0,-8 1-4,-5 1-3,-7-1-3,-5 1-5,-8 1-2,-5 3 0,-7 3-2,-5 4 0,-9-4 0,-9-9 0,-10-10 1,-8-8 0,-4-9 2,3-6 2,3-6 4,4-6 2,1-9 4,0-8 3,0-10 3,0-9 4,4-12 2,10-11 2,10-14 1,9-11 2,13-11-1,20-5-3,18-7-2,20-5-4,11-3-4,7 4-8,6 3-7,7 3-7,0 4-7,-2 7-7,-3 6-6,-3 7-8,-10 8 3,-16 14 8,-15 11 9,-15 14 9</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29"/>
    </inkml:context>
    <inkml:brush xml:id="br0">
      <inkml:brushProperty name="width" value="0.04036" units="cm"/>
      <inkml:brushProperty name="height" value="0.04036" units="cm"/>
    </inkml:brush>
  </inkml:definitions>
  <inkml:trace contextRef="#ctx0" brushRef="#br0">43400 3400 545,'-47'-18'39,"6"17"7,7 15 5,6 16 8,1 12-3,-3 9-8,-3 10-9,-2 10-10,-1 4-5,3 0-4,3 0-4,4 0-4,2 0-3,4 0-4,3 0-4,3 0-3,3-4-3,3-5 1,3-7 1,4-5 0,7-8-8,13-5-16,12-7-15,13-5-17,10-11-5,10-11 5,10-14 6,9-11 5,-4-7 5,-15 0 5,-15 0 7,-16 0 5</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8"/>
    </inkml:context>
    <inkml:brush xml:id="br0">
      <inkml:brushProperty name="width" value="0.05278" units="cm"/>
      <inkml:brushProperty name="height" value="0.05278" units="cm"/>
      <inkml:brushProperty name="color" value="#F2395B"/>
    </inkml:brush>
  </inkml:definitions>
  <inkml:trace contextRef="#ctx0" brushRef="#br0">12650 18911 416,'21'-36'3,"-3"6"4,-4 5 5,-4 7 6,-2 4 8,1 6 13,1 5 14,2 4 13,-1 6 2,-1 4-9,-1 5-10,0 5-9,-2 4-7,-1 3-4,0 3-4,-2 3-5,1 1-4,0 2-5,1 0-4,2 2-4,-1-1-4,-1-4-1,0-2-2,-2-3-2,0-3-1,0-3 0,0-3-2,0-3 0,2-6 1,4-8 0,3-10 2,5-8 1,2-9 2,1-9 2,1-8 3,1-9 2,1-6 0,-1 0 0,1-1-2,-1-1 0,-1 1-2,-3 4-1,-3 4-1,-2 4-3,-4 5 0,1 4 1,-2 5 0,0 5 0,-3 9-15,-3 11-28,-2 12-28,-4 11-30</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0"/>
    </inkml:context>
    <inkml:brush xml:id="br0">
      <inkml:brushProperty name="width" value="0.04416" units="cm"/>
      <inkml:brushProperty name="height" value="0.04416" units="cm"/>
    </inkml:brush>
  </inkml:definitions>
  <inkml:trace contextRef="#ctx0" brushRef="#br0">44100 3650 498,'-4'-46'20,"-5"10"10,-7 10 9,-5 9 9,-4 9 2,0 9-9,0 10-8,0 10-8,0 10-6,0 13-5,0 12-3,0 13-4,0 1-2,0-9-1,0-10 1,0-8-1,4-6-5,10 1-12,10-1-12,9 1-12,7-6-3,7-8 4,6-10 5,7-9 5,0-9 6,-2-5 8,-3-7 7,-3-5 8,-4 10 12,-3 28 16,-3 28 17,-2 29 17,-5 13 1,-2 1-14,-3-1-13,-3 1-13,-2-1-9,0 1-3,0-1-5,0 1-4,-4-4-3,-5-6-2,-7-6-1,-5-6-1,-4-7-4,0-6-6,0-6-5,0-6-5,-4-9-1,-5-8 3,-7-10 4,-5-9 3,0-13 3,10-16 3,10-15 2,9-15 2,9-11 3,9-2 4,10-3 3,10-3 4,7-2-1,6 0-7,7 0-6,6 0-7,3 0-4,0 0-2,0 0-1,0 0-1,0 1-5,0 4-7,0 3-8,0 3-7</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0"/>
    </inkml:context>
    <inkml:brush xml:id="br0">
      <inkml:brushProperty name="width" value="0.05137" units="cm"/>
      <inkml:brushProperty name="height" value="0.05137" units="cm"/>
    </inkml:brush>
  </inkml:definitions>
  <inkml:trace contextRef="#ctx0" brushRef="#br0">44850 3050 428,'25'-24'0,"0"4"0,0 3 0,0 3 0,0 3 7,0 3 13,0 3 14,0 4 13,3 5 5,6 10-6,7 10-4,6 9-6,3 10-3,0 14-1,0 11-1,0 14-1,-4 8-2,-5 7-3,-7 6-1,-5 7-3,-6 4-3,-3 3-2,-3 3-2,-2 4-3,-14 1-7,-21 0-9,-22 0-10,-22 0-10,-16 0-9,-9 0-8,-10 0-8,-8 0-9,3-11 2,20-22 10,18-22 10,20-21 10,8-14 2,1-2-6,-1-3-6,1-3-7</inkml:trace>
</inkml:ink>
</file>

<file path=ppt/ink/ink1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0"/>
    </inkml:context>
    <inkml:brush xml:id="br0">
      <inkml:brushProperty name="width" value="0.03975" units="cm"/>
      <inkml:brushProperty name="height" value="0.03975" units="cm"/>
    </inkml:brush>
  </inkml:definitions>
  <inkml:trace contextRef="#ctx0" brushRef="#br0">46450 4000 553,'48'-25'84,"-3"0"-16,-3 0-15,-2 0-14,0 0-10,7 0-1,6 0-3,7 0-2,18-5-2,31-9-3,32-10-3,31-8-2,4 0-2,-21 14-3,-22 11-1,-22 14-2,-18 7-7,-11 3-11,-14 3-10,-11 4-11,-11 4-12,-5 6-11,-7 7-12,-5 6-11</inkml:trace>
</inkml:ink>
</file>

<file path=ppt/ink/ink1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0"/>
    </inkml:context>
    <inkml:brush xml:id="br0">
      <inkml:brushProperty name="width" value="0.04701" units="cm"/>
      <inkml:brushProperty name="height" value="0.04701" units="cm"/>
    </inkml:brush>
  </inkml:definitions>
  <inkml:trace contextRef="#ctx0" brushRef="#br0">47550 2650 467,'-69'0'8,"13"0"16,12 0 15,13 0 15,9 4 7,6 10-4,7 10-4,6 9-3,4 17-6,4 25-8,3 25-8,3 25-8,1 18-5,1 14-1,-1 11-2,1 14 0,-6 7-7,-8 3-8,-10 3-11,-9 4-8,-4-4-12,4-9-12,3-10-13,3-8-12,1-20-2,1-28 6,-1-28 8,1-27 7</inkml:trace>
</inkml:ink>
</file>

<file path=ppt/ink/ink1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1"/>
    </inkml:context>
    <inkml:brush xml:id="br0">
      <inkml:brushProperty name="width" value="0.04404" units="cm"/>
      <inkml:brushProperty name="height" value="0.04404" units="cm"/>
    </inkml:brush>
  </inkml:definitions>
  <inkml:trace contextRef="#ctx0" brushRef="#br0">48900 3600 499,'29'-47'8,"10"6"17,10 7 17,9 6 17,13 3 4,20 0-6,18 0-7,20 0-7,22 3-6,29 6-7,28 7-6,28 6-7,-1 3-4,-27 0-1,-28 0-1,-28 0-2,-23 4-9,-15 10-15,-15 10-16,-16 9-16,-19 4-12,-22 1-7,-22-1-6,-21 1-8</inkml:trace>
</inkml:ink>
</file>

<file path=ppt/ink/ink1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1"/>
    </inkml:context>
    <inkml:brush xml:id="br0">
      <inkml:brushProperty name="width" value="0.04142" units="cm"/>
      <inkml:brushProperty name="height" value="0.04142" units="cm"/>
    </inkml:brush>
  </inkml:definitions>
  <inkml:trace contextRef="#ctx0" brushRef="#br0">49850 4150 531,'73'0'105,"-3"0"-20,-3 0-19,-2 0-20,-5 0-12,-2 0-7,-3 0-5,-3 0-5,-6 4-4,-5 10 1,-7 10-1,-5 9 1,-14 10-4,-18 14-8,-19 11-6,-18 14-8,-15 5-5,-9 1-4,-10-1-3,-8 1-4,-4-4-1,3-6 4,3-6 2,4-6 3,5-9 3,10-8 3,10-10 4,9-9 3,12-7 4,16-3 7,15-3 5,17-2 6,16-5 2,19-2 0,19-3-2,19-3-2,7-7-1,-3-9-4,-3-10-3,-2-8-3,-5-4-4,-2 3-5,-3 3-6,-3 4-4,-4-1-6,-3-3-6,-3-3-8,-2-2-6,-8-1-2,-8 3 1,-10 3 2,-9 4 2</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1"/>
    </inkml:context>
    <inkml:brush xml:id="br0">
      <inkml:brushProperty name="width" value="0.04558" units="cm"/>
      <inkml:brushProperty name="height" value="0.04558" units="cm"/>
    </inkml:brush>
  </inkml:definitions>
  <inkml:trace contextRef="#ctx0" brushRef="#br0">50850 1400 482,'-44'-113'8,"13"26"16,12 24 15,13 26 16,4 19 9,-3 17-1,-3 15 1,-2 16 0,-1 23-8,3 31-14,3 32-15,4 31-16,-3 18-11,-5 7-10,-7 6-9,-5 7-10,-1 5-10,6 7-11,7 6-12,6 7-12,1-18 0,-3-41 10,-3-40 10,-2-40 11</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2"/>
    </inkml:context>
    <inkml:brush xml:id="br0">
      <inkml:brushProperty name="width" value="0.04962" units="cm"/>
      <inkml:brushProperty name="height" value="0.04962" units="cm"/>
    </inkml:brush>
  </inkml:definitions>
  <inkml:trace contextRef="#ctx0" brushRef="#br0">52250 2700 443,'-24'-21'13,"4"10"27,3 10 27,3 9 27,-1 15 3,-2 22-21,-3 22-21,-3 23-20,-6 14-13,-5 10-5,-7 10-4,-5 9-6,0 1-2,10-6 0,10-6 0,9-6 0,10-12-5,14-15-13,11-15-11,14-16-12,14-24-3,20-31 4,18-31 5,20-31 5,6-29 3,-2-24 0,-3-26 2,-3-24 0,-10-7 3,-16 13 4,-15 12 3,-15 13 4,-14 12 5,-8 13 3,-10 12 4,-9 13 4,-10 12 0,-9 13-2,-10 12-4,-8 13-2,-12 12-2,-12 13 2,-13 12 0,-12 13 1,-4 15-7,7 19-15,6 19-15,7 19-15,8-1-4,14-18 5,11-19 7,14-18 6</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2"/>
    </inkml:context>
    <inkml:brush xml:id="br0">
      <inkml:brushProperty name="width" value="0.038" units="cm"/>
      <inkml:brushProperty name="height" value="0.038" units="cm"/>
    </inkml:brush>
  </inkml:definitions>
  <inkml:trace contextRef="#ctx0" brushRef="#br0">53050 3150 579,'181'4'63,"-37"10"-7,-38 10-7,-37 9-7,-23 9-6,-5 9-4,-7 10-4,-5 10-5,-9 8-2,-9 10-2,-10 10-1,-8 9-2,-11 1-4,-8-6-7,-10-6-6,-9-6-7,-4-9-3,4-8 0,3-10 0,3-9 0,3-9 2,3-5 4,3-7 3,4-5 3,8-8 0,17-5-5,15-7-4,16-5-5,10-9-5,7-9-7,6-10-5,7-8-7,5-8-2,7-2 2,6-3 2,7-3 2,-6-1 1,-15 4 1,-15 3 0,-16 3 1</inkml:trace>
</inkml:ink>
</file>

<file path=ppt/ink/ink1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2"/>
    </inkml:context>
    <inkml:brush xml:id="br0">
      <inkml:brushProperty name="width" value="0.04203" units="cm"/>
      <inkml:brushProperty name="height" value="0.04203" units="cm"/>
    </inkml:brush>
  </inkml:definitions>
  <inkml:trace contextRef="#ctx0" brushRef="#br0">54950 2900 523,'-72'35'125,"6"23"-26,7 22-25,6 22-26,6 12-16,6 3-3,7 3-6,6 4-3,4-6-6,4-11-5,3-14-6,3-11-5,3-12-8,3-9-9,3-10-11,4-8-9,8-12-3,17-12 3,15-13 2,16-12 3,4-9-2,-6-2-6,-6-3-6,-6-3-6</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9"/>
    </inkml:context>
    <inkml:brush xml:id="br0">
      <inkml:brushProperty name="width" value="0.05749" units="cm"/>
      <inkml:brushProperty name="height" value="0.05749" units="cm"/>
      <inkml:brushProperty name="color" value="#F2395B"/>
    </inkml:brush>
  </inkml:definitions>
  <inkml:trace contextRef="#ctx0" brushRef="#br0">14679 19332 382,'6'-37'6,"-1"7"11,-2 6 12,-2 5 12,0 3 3,0-1-6,2-2-6,0 1-6,1-1-4,0 2-2,0 3-2,0 1-3,-2 3 0,-4 2 1,-4 4 3,-4 3 1,-3 3 0,-1 5-4,-3 6-4,-1 4-3,-3 4-3,-2 5-2,-1 3-3,-2 4-2,-1 2-1,1-2 0,1 0 1,1-1-1,2-2 1,3-1-1,3-3 1,2-1 0,4-3 0,3-3-1,2-3-1,4-3 0,3-3-4,6-2-6,4-4-7,5-2-7,3-5-2,1-2 1,1-5 2,1-4 2,2-4 1,1-3 3,2-5 1,3-3 3,-3 1 3,-5 5 5,-7 7 5,-5 5 6,-4 5 10,0 4 16,-2 4 16,0 4 16,-2 2 2,1 2-11,0 0-11,0 1-11,1 1-7,0 0-4,1-1-5,2 1-4,2-3-8,7-4-13,6-6-14,5-4-12,3-5-5,1-6 4,-1-4 5,0-4 4,-2-4 4,-3 1 4,-5-1 4,-3 1 3,-3-1 5,-1-1 3,-1 0 5,0-2 4,-2 2 1,-3 5-1,-1 5 0,-2 5-2,-2 6 10,0 8 19,-2 8 21,0 7 20,-1 6 2,0 3-18,0 3-17,0 3-17,-1 4-13,-2 6-8,-2 6-7,-2 6-9,0-2-5,1-8-3,0-9-2,2-9-4,-1-5 0,0-1 3,-1-1 2,-2-1 3,2-4-3,1-6-9,2-8-10,2-6-9,1-6 0,2-5 10,0-5 9,2-5 10,0-2 9,3 1 9,2 1 9,2 2 8,1 1 6,-1 3 1,1 3 1,0 3 0,0 2 4,-1 2 6,1 2 5,0 3 4,0 0 0,3 2-9,2 1-7,2 0-9,-1 2-7,0 0-4,0 2-6,-2 0-5,0 1-6,-1 0-6,1 0-7,0 0-6,-1 0-3,-1 0 0,-1 0 0,-1 0 0,-1-1 1,-2-2 3,-2-2 2,-2-1 2</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2"/>
    </inkml:context>
    <inkml:brush xml:id="br0">
      <inkml:brushProperty name="width" value="0.05055" units="cm"/>
      <inkml:brushProperty name="height" value="0.05055" units="cm"/>
    </inkml:brush>
  </inkml:definitions>
  <inkml:trace contextRef="#ctx0" brushRef="#br0">55900 2800 435,'-115'3'56,"23"6"-2,22 7 0,22 6-1,10 9-5,1 13-7,-1 12-7,1 13-8,2 6-6,7 0-5,6 0-4,7 0-6,8-5-8,14-9-9,11-10-10,14-8-10,7-17-6,3-21-2,3-22-2,4-22-2,-1-10 2,-3 4 4,-3 3 3,-2 3 5,-8 3 6,-8 3 7,-10 3 9,-9 4 9,-7 8 12,-3 17 19,-3 15 18,-2 16 18,-1 13 4,3 14-11,3 11-11,4 14-11,-1 8-7,-3 7-5,-3 6-4,-2 7-4,-1 0-3,3-2-3,3-3-2,4-3-3,-3-2-1,-5 0 1,-7 0 1,-5 0 1,-3-4-5,4-5-8,3-7-11,3-5-9,-2-9-3,-6-9 4,-6-10 2,-6-8 4,-4-11-1,1-8-5,-1-10-6,1-9-5,-3-9 0,-2-5 7,-3-7 7,-3-5 6,2-12 5,10-16 4,10-15 3,9-15 4,13-12 1,20-6 0,18-6 1,20-6-1,11-6-2,7-2-2,6-3-4,7-3-2,2-4-5,1-3-7,-1-3-5,1-2-7,-9 8-5,-15 22-1,-15 22-2,-16 23-2</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3"/>
    </inkml:context>
    <inkml:brush xml:id="br0">
      <inkml:brushProperty name="width" value="0.04626" units="cm"/>
      <inkml:brushProperty name="height" value="0.04626" units="cm"/>
    </inkml:brush>
  </inkml:definitions>
  <inkml:trace contextRef="#ctx0" brushRef="#br0">56550 2250 475,'53'1'29,"6"4"6,7 3 7,6 3 6,1 4 0,-3 7-4,-3 6-6,-2 7-4,-6 4-4,-6 3-1,-6 3-2,-6 4 0,-7 10-3,-6 19-3,-6 19-3,-6 19-3,-12 13-4,-15 10-6,-15 10-7,-16 9-5,-13-2-2,-9-12 4,-10-13 4,-8-12 3,-11-7-7,-8 1-16,-10-1-16,-9 1-17,4-10-11,19-19-2,19-18-3,19-19-4</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4"/>
    </inkml:context>
    <inkml:brush xml:id="br0">
      <inkml:brushProperty name="width" value="0.04122" units="cm"/>
      <inkml:brushProperty name="height" value="0.04122" units="cm"/>
    </inkml:brush>
  </inkml:definitions>
  <inkml:trace contextRef="#ctx0" brushRef="#br0">58400 3050 533,'-11'-24'112,"28"4"-23,28 3-23,29 3-22,24-1-14,22-2-1,22-3-2,23-3-3,11 1-3,4 6-7,3 7-6,3 6-6,-2 3-4,-6 0-3,-6 0-3,-6 0-3,-9 1-8,-8 4-13,-10 3-14,-9 3-14,-15-1-2,-18-2 10,-19-3 9,-18-3 10,-14-1 4,-5 4-1,-7 3-1,-5 3-2</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4"/>
    </inkml:context>
    <inkml:brush xml:id="br0">
      <inkml:brushProperty name="width" value="0.03846" units="cm"/>
      <inkml:brushProperty name="height" value="0.03846" units="cm"/>
    </inkml:brush>
  </inkml:definitions>
  <inkml:trace contextRef="#ctx0" brushRef="#br0">60900 2050 572,'100'4'152,"0"10"-37,0 10-36,0 9-38,1 4-20,4 1-8,3-1-7,3 1-6,-1-1-2,-2 1 0,-3-1 2,-3 1 2,-7-1-11,-9 1-21,-10-1-23,-8 1-22</inkml:trace>
</inkml:ink>
</file>

<file path=ppt/ink/ink1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4"/>
    </inkml:context>
    <inkml:brush xml:id="br0">
      <inkml:brushProperty name="width" value="0.03671" units="cm"/>
      <inkml:brushProperty name="height" value="0.03671" units="cm"/>
    </inkml:brush>
  </inkml:definitions>
  <inkml:trace contextRef="#ctx0" brushRef="#br0">57950 3850 599,'-21'-25'5,"10"0"11,10 0 10,9 0 11,17 1 3,25 4-5,25 3-5,25 3-5,25 1-1,25 1 2,25-1 2,25 1 2,15 1-1,7 3-7,6 3-5,7 4-7,-3 2-10,-8 4-12,-10 3-12,-9 3-14,-18 1-7,-24 1 1,-26-1-2,-24 1 0,-21-1 1,-16 1 1,-15-1 2,-15 1 1</inkml:trace>
</inkml:ink>
</file>

<file path=ppt/ink/ink1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5"/>
    </inkml:context>
    <inkml:brush xml:id="br0">
      <inkml:brushProperty name="width" value="0.03517" units="cm"/>
      <inkml:brushProperty name="height" value="0.03517" units="cm"/>
    </inkml:brush>
  </inkml:definitions>
  <inkml:trace contextRef="#ctx0" brushRef="#br0">58400 3900 625,'-13'-16'12,"26"19"23,24 19 23,26 19 24,21 10-1,19 4-22,19 3-24,19 3-23,7-1-18,-3-2-16,-3-3-15,-2-3-15,-14-6-7,-21-5 0,-22-7 1,-22-5 0</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6"/>
    </inkml:context>
    <inkml:brush xml:id="br0">
      <inkml:brushProperty name="width" value="0.04541" units="cm"/>
      <inkml:brushProperty name="height" value="0.04541" units="cm"/>
    </inkml:brush>
  </inkml:definitions>
  <inkml:trace contextRef="#ctx0" brushRef="#br0">65000 1900 484,'-4'-90'57,"-5"23"-5,-7 22-3,-5 22-4,-11 13-5,-11 7-9,-14 6-8,-11 7-8,-14 8-5,-11 14 1,-14 11-1,-11 14 0,-6 8 1,4 7 0,3 6 0,3 7 1,1 4 1,1 3-1,-1 3 1,1 4-1,5 1 1,14 0-2,11 0 0,14 0 0,11-4-2,14-5-3,11-7-1,14-5-3,13-3-4,16 4-4,15 3-4,17 3-4,13-7-4,13-15-1,12-15-2,13-16-2,9-12-1,6-5 2,7-7 0,6-5 2,3-12-3,0-16-6,0-15-6,0-15-6,-11-4-3,-22 9 1,-22 10-1,-21 10 1</inkml:trace>
</inkml:ink>
</file>

<file path=ppt/ink/ink1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6"/>
    </inkml:context>
    <inkml:brush xml:id="br0">
      <inkml:brushProperty name="width" value="0.03543" units="cm"/>
      <inkml:brushProperty name="height" value="0.03543" units="cm"/>
    </inkml:brush>
  </inkml:definitions>
  <inkml:trace contextRef="#ctx0" brushRef="#br0">65000 2600 620,'45'4'141,"-9"10"-35,-10 10-35,-8 9-34,-8 7-22,-2 7-6,-3 6-8,-3 7-8,-9 5-1,-11 7 4,-14 6 3,-11 7 5,-4-4-2,6-12-8,7-13-5,6-12-8,4-9-1,4-2 4,3-3 4,3-3 4,4-1 3,7 4 2,6 3 1,7 3 2,7 1 0,9 1 2,10-1 0,10 1 0,2-1 2,-3 1 1,-3-1 3,-2 1 0,-9 1 1,-12 3 0,-13 3-2,-12 4-1,-13 4-1,-12 6 0,-13 7-1,-12 6 0,-9 1-1,-2-3-2,-3-3-2,-3-2-2,2-9-2,10-12-2,10-13-3,9-12-2,10-15-10,14-15-19,11-15-18,14-16-19</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6"/>
    </inkml:context>
    <inkml:brush xml:id="br0">
      <inkml:brushProperty name="width" value="0.04369" units="cm"/>
      <inkml:brushProperty name="height" value="0.04369" units="cm"/>
    </inkml:brush>
  </inkml:definitions>
  <inkml:trace contextRef="#ctx0" brushRef="#br0">66150 2150 503,'43'56'178,"-11"13"-43,-14 12-43,-11 13-44,-11 12-26,-5 13-7,-7 12-9,-5 13-7,-4 1-8,0-9-8,0-10-7,0-8-8,0-14-6,0-15-4,0-15-5,0-16-3,0-12-1,0-5 2,0-7 2,0-5 2</inkml:trace>
</inkml:ink>
</file>

<file path=ppt/ink/ink1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6"/>
    </inkml:context>
    <inkml:brush xml:id="br0">
      <inkml:brushProperty name="width" value="0.03074" units="cm"/>
      <inkml:brushProperty name="height" value="0.03074" units="cm"/>
    </inkml:brush>
  </inkml:definitions>
  <inkml:trace contextRef="#ctx0" brushRef="#br0">66150 3050 715,'71'-69'33,"-5"13"-1,-7 12 0,-5 13 0,-6 7-2,-3 4-1,-3 3-1,-2 3-2,0 1-4,7 1-8,6-1-7,7 1-8,-3 1-9,-8 3-11,-10 3-11,-9 4-11</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9"/>
    </inkml:context>
    <inkml:brush xml:id="br0">
      <inkml:brushProperty name="width" value="0.05624" units="cm"/>
      <inkml:brushProperty name="height" value="0.05624" units="cm"/>
      <inkml:brushProperty name="color" value="#F2395B"/>
    </inkml:brush>
  </inkml:definitions>
  <inkml:trace contextRef="#ctx0" brushRef="#br0">17862 18565 391,'0'-15'0,"0"1"0,0 1 0,0 1 0,0 5 14,0 11 30,0 12 29,0 10 30,-1 5 3,0 2-22,-2 1-23,0 1-21,-2 4-14,0 10-4,-1 8-4,-1 9-4,-1 1-10,2-5-18,1-6-16,1-6-17,0-8-9,2-6-1,0-9-1,2-7-2,0-6 0,2-1 3,0-2 1,2-2 3</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7"/>
    </inkml:context>
    <inkml:brush xml:id="br0">
      <inkml:brushProperty name="width" value="0.0592" units="cm"/>
      <inkml:brushProperty name="height" value="0.0592" units="cm"/>
    </inkml:brush>
  </inkml:definitions>
  <inkml:trace contextRef="#ctx0" brushRef="#br0">67400 1350 371,'-22'-104'75,"6"45"0,7 43 2,6 45 1,3 35-5,0 28-11,0 28-12,0 29-11,-7 30-8,-11 35-6,-14 35-4,-11 34-5,-9 23-10,-3 13-11,-3 12-12,-2 13-13,-3 2-9,1-5-5,-1-7-6,1-5-6,5-23-1,14-37 5,11-38 5,14-37 4,5-34 2,1-27 1,-1-28 0,1-28 1</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7"/>
    </inkml:context>
    <inkml:brush xml:id="br0">
      <inkml:brushProperty name="width" value="0.04817" units="cm"/>
      <inkml:brushProperty name="height" value="0.04817" units="cm"/>
    </inkml:brush>
  </inkml:definitions>
  <inkml:trace contextRef="#ctx0" brushRef="#br0">69050 1850 456,'-24'-24'8,"4"4"15,3 3 16,3 3 16,-2 9 5,-6 16-6,-6 15-5,-6 17-6,-9 16-5,-8 19-6,-10 19-5,-9 19-7,-5 13-3,0 10-1,0 10-1,0 9-2,3 1-2,6-6-1,7-6-3,6-6-2,7-9-4,10-8-4,10-10-5,9-9-5,13-15-6,20-18-9,18-19-8,20-18-9,11-20 0,7-18 6,6-19 7,7-18 6,-4-15 5,-12-9 1,-13-10 2,-12-8 1,-12-1 4,-8 9 7,-10 10 6,-9 10 6,-10 7 3,-9 6 1,-10 7 1,-8 6 1,-11 7 0,-8 10 0,-10 10 0,-9 9 0,-4 9-4,4 9-10,3 10-10,3 10-9,6 0-9,9-5-7,10-7-8,10-5-7</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7"/>
    </inkml:context>
    <inkml:brush xml:id="br0">
      <inkml:brushProperty name="width" value="0.04575" units="cm"/>
      <inkml:brushProperty name="height" value="0.04575" units="cm"/>
    </inkml:brush>
  </inkml:definitions>
  <inkml:trace contextRef="#ctx0" brushRef="#br0">70550 2350 480,'-71'31'169,"10"13"-41,10 12-41,9 13-39,4 7-23,1 4-3,-1 3-4,1 3-3,1 6-7,3 9-12,3 10-10,4 10-11,4-3-8,6-11-5,7-14-6,6-11-6,10-14-3,17-11 2,15-14 0,16-11 1,2-12 4,-8-9 6,-10-10 6,-9-8 6</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8"/>
    </inkml:context>
    <inkml:brush xml:id="br0">
      <inkml:brushProperty name="width" value="0.04913" units="cm"/>
      <inkml:brushProperty name="height" value="0.04913" units="cm"/>
    </inkml:brush>
  </inkml:definitions>
  <inkml:trace contextRef="#ctx0" brushRef="#br0">71900 2500 447,'0'-94'47,"0"13"-6,0 12-6,0 13-6,-2 7-4,-3 4-3,-3 3-1,-2 3-2,-6 6-2,-6 9-3,-6 10-3,-6 10-3,-4 8-1,1 10-3,-1 10 0,1 9-3,1 7 0,3 7 0,3 6 1,4 7-1,2-1 1,4-6-1,3-6 0,3-6 0,10-6-5,20-2-6,18-3-8,20-3-8,5-9-1,-6-11 4,-6-14 3,-6-11 4,-6-6 5,-2 4 5,-3 3 6,-3 3 5,-6 6 7,-5 9 11,-7 10 11,-5 10 10,-8 11 2,-5 17-7,-7 15-7,-5 16-7,-3 7-4,4 1 0,3-1-2,3 1-1,-1 4-2,-2 9-2,-3 10-3,-3 10-2,-1-4-3,4-16-3,3-15-3,3-15-2,1-7-2,1 3-4,-1 3-1,1 4-4,-3-3-2,-2-5-3,-3-7-3,-3-5-3,-2-6-2,0-3-1,0-3 0,0-2-1,-4-5 0,-5-2 3,-7-3 2,-5-3 2,-3-4 2,4-3 1,3-3 3,3-2 0,-1-5 5,-2-2 5,-3-3 5,-3-3 5,2-9 4,10-11 1,10-14 1,9-11 1,9-14 0,9-11 0,10-14-1,10-11 0,13-9-2,19-3-3,19-3-2,19-2-2,10-1-2,4 3 1,3 3 1,3 4-1,1 1-6,1 0-17,-1 0-15,1 0-16,-9 6-3,-15 13 8,-15 12 9,-16 13 10,-10 7 6,-3 4 4,-3 3 5,-2 3 4</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9"/>
    </inkml:context>
    <inkml:brush xml:id="br0">
      <inkml:brushProperty name="width" value="0.0492" units="cm"/>
      <inkml:brushProperty name="height" value="0.0492" units="cm"/>
    </inkml:brush>
  </inkml:definitions>
  <inkml:trace contextRef="#ctx0" brushRef="#br0">72950 1900 447,'25'-24'42,"0"4"-6,0 3-4,0 3-5,3 3-4,6 3-1,7 3-3,6 4-2,6 2 3,6 4 6,7 3 6,6 3 6,-1 6 2,-5 9-4,-7 10-4,-5 10-3,-8 8-4,-5 10-5,-7 10-5,-5 9-5,-9 7-3,-9 7-4,-10 6-1,-8 7-4,-22 15-5,-30 25-7,-32 25-7,-30 25-8,-15 0-6,3-25-4,3-25-4,4-25-5,5-19-3,10-12 1,10-13-1,9-12 0,12-13 4,16-12 6,15-13 7,17-12 7</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9"/>
    </inkml:context>
    <inkml:brush xml:id="br0">
      <inkml:brushProperty name="width" value="0.04366" units="cm"/>
      <inkml:brushProperty name="height" value="0.04366" units="cm"/>
    </inkml:brush>
  </inkml:definitions>
  <inkml:trace contextRef="#ctx0" brushRef="#br0">74200 2450 503,'46'-24'93,"-5"4"-15,-7 3-16,-5 3-16,10 1-9,28 1-2,28-1-3,29 1-3,16-1-4,7 1-6,6-1-7,7 1-6,-4 1-3,-12 3 1,-13 3 3,-12 4 1,-16 1-7,-19 0-17,-18 0-16,-19 0-16</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9"/>
    </inkml:context>
    <inkml:brush xml:id="br0">
      <inkml:brushProperty name="width" value="0.04785" units="cm"/>
      <inkml:brushProperty name="height" value="0.04785" units="cm"/>
    </inkml:brush>
  </inkml:definitions>
  <inkml:trace contextRef="#ctx0" brushRef="#br0">75350 1700 459,'-68'-18'34,"17"17"17,15 15 17,16 16 17,9 18 1,3 22-14,3 22-14,4 23-15,-3 19-14,-5 19-14,-7 19-16,-5 19-13,-4 10-12,0 4-7,0 3-6,0 3-8,1-16-2,4-34 6,3-35 4,3-33 5,1-23-1,1-9-4,-1-10-6,1-8-5</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39"/>
    </inkml:context>
    <inkml:brush xml:id="br0">
      <inkml:brushProperty name="width" value="0.04697" units="cm"/>
      <inkml:brushProperty name="height" value="0.04697" units="cm"/>
    </inkml:brush>
  </inkml:definitions>
  <inkml:trace contextRef="#ctx0" brushRef="#br0">77650 1850 468,'1'-35'48,"4"32"14,3 31 14,3 32 13,-1 18-2,-2 6-19,-3 7-20,-3 6-19,-9 6-13,-11 6-8,-14 7-8,-11 6-6,-6-2-10,4-9-10,3-10-10,3-8-11,1-12-5,1-12-1,-1-13-2,1-12 0,4-26 1,9-36 5,10-39 5,10-36 4,10-17 7,13 7 6,12 6 9,13 7 7,6 5 6,0 7 4,0 6 6,0 7 4,1 5 5,4 7 5,3 6 5,3 7 5,3 5 1,3 7 0,3 6-2,4 7 0,1 2-1,0 1-1,0-1 1,0 1 1,-5 1-7,-9 3-10,-10 3-10,-8 4-11</inkml:trace>
</inkml:ink>
</file>

<file path=ppt/ink/ink1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0"/>
    </inkml:context>
    <inkml:brush xml:id="br0">
      <inkml:brushProperty name="width" value="0.05904" units="cm"/>
      <inkml:brushProperty name="height" value="0.05904" units="cm"/>
    </inkml:brush>
  </inkml:definitions>
  <inkml:trace contextRef="#ctx0" brushRef="#br0">78550 1300 372,'-2'-47'3,"-3"6"7,-3 7 7,-2 6 6,-1 10 9,3 17 11,3 15 12,4 16 12,-1 13 0,-3 14-9,-3 11-10,-2 14-10,-3 11-8,1 14-5,-1 11-5,1 14-6,-3-1-2,-2-12-2,-3-13-1,-3-12 0,-2 1-1,0 16 0,0 15 1,0 17 0,0 3-5,0-5-11,0-7-10,0-5-11,1-11-6,4-11-1,3-14-1,3-11 0,1-9-1,1-3 1,-1-3 1,1-2 1,-3-8 0,-2-8-1,-3-10 0,-3-9-1</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0"/>
    </inkml:context>
    <inkml:brush xml:id="br0">
      <inkml:brushProperty name="width" value="0.05552" units="cm"/>
      <inkml:brushProperty name="height" value="0.05552" units="cm"/>
    </inkml:brush>
  </inkml:definitions>
  <inkml:trace contextRef="#ctx0" brushRef="#br0">78550 2850 396,'28'-27'3,"6"-3"7,7-3 7,6-2 6,1 0 7,-3 7 9,-3 6 8,-2 7 8,-6 13 0,-6 22-11,-6 22-9,-6 23-10,-9 8-9,-8-3-7,-10-3-8,-9-2-8,-2-6-4,6-6 0,7-6-1,6-6-2,9-15-2,13-21-6,12-22-5,13-22-5,12-16-1,13-9 6,12-10 4,13-8 5,2-1 3,-5 9 0,-7 10 0,-5 10 0,-11 7 1,-11 6 6,-14 7 4,-11 6 4,-12 10 13,-9 17 19,-10 15 21,-8 16 20,-6 12 3,1 9-15,-1 10-13,1 10-14,-1 2-9,1-3-2,-1-3-5,1-2-2,2-3-2,7 1-1,6-1-1,7 1-1,5-6-2,7-8-6,6-10-6,7-9-5,4-9-6,3-5-7,3-7-7,4-5-7,2-9-2,4-9 4,3-10 5,3-8 3,1-11 4,1-8 2,-1-10 2,1-9 3,-7-4 2,-12 4 2,-13 3 3,-12 3 3,-9 1 2,-2 1 2,-3-1 4,-3 1 2,-6 4 1,-5 9-1,-7 10-1,-5 10-1,-11 5-3,-11 4-5,-14 3-5,-11 3-5,-15 6-2,-16 9 1,-15 10 1,-15 10 0,2 2-2,22-3-4,22-3-5,23-2-4,13-5-3,6-2 0,7-3 1,6-3 0</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09"/>
    </inkml:context>
    <inkml:brush xml:id="br0">
      <inkml:brushProperty name="width" value="0.05958" units="cm"/>
      <inkml:brushProperty name="height" value="0.05958" units="cm"/>
      <inkml:brushProperty name="color" value="#F2395B"/>
    </inkml:brush>
  </inkml:definitions>
  <inkml:trace contextRef="#ctx0" brushRef="#br0">18756 18563 369,'-1'-15'5,"0"4"10,-2 3 10,0 3 9,-3 4 10,-6 7 8,-4 7 7,-4 8 8,-4 4-3,1 4-13,-1 4-14,1 5-14,-1 1-9,1 0-2,-1 0-4,1 0-2,1-2-6,5-4-5,3-4-7,4-3-6,7-5-7,10-5-9,9-5-7,11-4-8,5-8-2,2-8 4,3-9 6,1-9 4,-1-3 7,-4 1 6,-4 3 8,-3 2 7,-5 2 7,-5 4 7,-5 5 8,-4 3 7,-4 4 11,-2 6 17,-2 5 17,-2 4 16,-1 3 0,0 3-16,0 2-16,0 1-17,0 4-11,-2 3-4,0 4-4,-1 5-5,-1-1-3,2-2-3,1-3-3,0-3-3,3-3-4,4-1-7,4-3-7,4-1-7,3-5-3,5-8-1,4-8 1,3-8 1,3-7 1,3-7 5,1-7 5,2-6 5,0-5 5,-3 0 7,-3-2 5,-3 0 7,-5 1 3,-5 6 2,-6 4 1,-6 6 1,-5 3 1,-2 3 1,-4 3 0,-2 3 0,-3 2-3,-3 4-4,-3 3-6,-3 3-6,-2 2-6,-1 4-8,-1 2-6,-1 4-8,0 2-3,1 3 3,1 3 3,1 3 2,3 1-1,5-1-2,5-1-4,5 0-3,2-3-2,0-1-2,0-3-1,0-1-2</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1"/>
    </inkml:context>
    <inkml:brush xml:id="br0">
      <inkml:brushProperty name="width" value="0.04401" units="cm"/>
      <inkml:brushProperty name="height" value="0.04401" units="cm"/>
    </inkml:brush>
  </inkml:definitions>
  <inkml:trace contextRef="#ctx0" brushRef="#br0">81900 1950 499,'-74'128'177,"4"6"-42,3 7-43,3 6-42,6-1-26,9-5-8,10-7-9,10-5-10,7-8-9,6-5-10,7-7-11,6-5-10,13-14-6,23-18 1,22-19-1,22-18 0,10-25 1,1-27 2,-1-28 4,1-28 2,-6-9 5,-8 14 6,-10 11 7,-9 14 7</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1"/>
    </inkml:context>
    <inkml:brush xml:id="br0">
      <inkml:brushProperty name="width" value="0.05148" units="cm"/>
      <inkml:brushProperty name="height" value="0.05148" units="cm"/>
    </inkml:brush>
  </inkml:definitions>
  <inkml:trace contextRef="#ctx0" brushRef="#br0">83200 2150 427,'-52'-22'42,"-3"6"-2,-3 7-3,-2 6-2,-1 9-2,3 13-2,3 12 0,4 13-2,2 7-2,4 4-4,3 3-5,3 3-4,4-1-4,7-2-3,6-3-3,7-3-4,10-6-6,16-5-12,15-7-10,17-5-12,7-11-3,0-11 3,0-14 2,0-11 3,-5-7 4,-9 0 5,-10 0 4,-8 0 4,-8 7 16,-2 17 25,-3 15 26,-3 16 26,-2 15 5,0 16-13,0 15-13,0 17-13,0 10-10,0 6-4,0 7-5,0 6-4,-2-2-5,-3-9-2,-3-10-4,-2-8-2,-8-1-2,-8 9 1,-10 10-1,-9 10 1,-4-3-2,4-11-8,3-14-6,3-11-6,-1-14-4,-2-11-2,-3-14-2,-3-11-3,-2-11 1,0-5 1,0-7 1,0-5 2,1-6 2,4-3 5,3-3 3,3-2 4,4-12 3,7-19-1,6-18 1,7-19 1,10-13 0,16-6 4,15-6 3,17-6 3,16-4-1,19 1-3,19-1-4,19 1-3,7-3-3,-3-2-1,-3-3-2,-2-3-1,-8 1-3,-8 6-3,-10 7-4,-9 6-4,-12 10-1,-11 17 0,-14 15 1,-11 16 0</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2"/>
    </inkml:context>
    <inkml:brush xml:id="br0">
      <inkml:brushProperty name="width" value="0.04354" units="cm"/>
      <inkml:brushProperty name="height" value="0.04354" units="cm"/>
    </inkml:brush>
  </inkml:definitions>
  <inkml:trace contextRef="#ctx0" brushRef="#br0">83900 1800 505,'68'0'41,"-11"0"-6,-14 0-8,-11 0-8,-3 6 1,10 13 6,10 12 6,9 13 8,2 9 1,-2 6-2,-3 7-4,-3 6-3,-6 7-3,-5 10-5,-7 10-3,-5 9-4,-11 12-6,-11 16-5,-14 15-8,-11 17-5,-22 7-5,-27 0-3,-28 0-2,-28 0-4,-18-8-7,-6-16-12,-6-15-13,-6-15-12,10-20-3,29-21 8,28-22 6,28-22 7</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2"/>
    </inkml:context>
    <inkml:brush xml:id="br0">
      <inkml:brushProperty name="width" value="0.04607" units="cm"/>
      <inkml:brushProperty name="height" value="0.04607" units="cm"/>
    </inkml:brush>
  </inkml:definitions>
  <inkml:trace contextRef="#ctx0" brushRef="#br0">90500 2150 477,'-79'26'77,"-5"4"-14,-7 3-14,-5 3-15,-4 4-9,0 7-6,0 6-4,0 7-5,1 2-4,4 1-1,3-1-1,3 1-2,7-3-1,14-2 0,11-3-1,14-3-1,13-1-1,16 4-2,15 3-2,17 3-2,16-5 0,19-12 0,19-13 0,19-12 0,9-9 1,0-2 0,0-3 1,0-3-1,-2-6 1,-3-5 2,-3-7 2,-2-5 1,-8-4 3,-8 0 6,-10 0 4,-9 0 6,-7-2 5,-3-3 5,-3-3 4,-2-2 6,-8-3 0,-8 1-7,-10-1-6,-9 1-6,-5-9-6,0-15-3,0-15-4,0-16-4,-2-4-6,-3 10-7,-3 10-6,-2 9-8,-3 6-5,1 3-5,-1 3-5,1 4-4,2 1 0,7 0 4,6 0 5,7 0 4,4 3 4,3 6 3,3 7 3,4 6 4,1 4-1,0 4-4,0 3-4,0 3-4</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2"/>
    </inkml:context>
    <inkml:brush xml:id="br0">
      <inkml:brushProperty name="width" value="0.05187" units="cm"/>
      <inkml:brushProperty name="height" value="0.05187" units="cm"/>
    </inkml:brush>
  </inkml:definitions>
  <inkml:trace contextRef="#ctx0" brushRef="#br0">91550 1450 424,'23'-16'12,"-3"19"27,-3 19 25,-2 19 25,-5 15 5,-2 13-17,-3 12-17,-3 13-17,-4 12-11,-3 13-6,-3 12-6,-2 13-6,-5-1-8,-2-11-9,-3-14-9,-3-11-9,-2-7-5,0 0-1,0 0-1,0 0-2,0-8-2,0-16-4,0-15-4,0-15-3,1-17-2,4-15 0,3-15 0,3-16 1,3-10 3,3-3 4,3-3 7,4-2 4</inkml:trace>
</inkml:ink>
</file>

<file path=ppt/ink/ink1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3"/>
    </inkml:context>
    <inkml:brush xml:id="br0">
      <inkml:brushProperty name="width" value="0.0338" units="cm"/>
      <inkml:brushProperty name="height" value="0.0338" units="cm"/>
    </inkml:brush>
  </inkml:definitions>
  <inkml:trace contextRef="#ctx0" brushRef="#br0">91600 2400 650,'48'-24'3,"-3"4"6,-3 3 5,-2 3 5,-1 1 8,3 1 8,3-1 8,4 1 8,2 1-1,4 3-10,3 3-10,3 4-11,-1-1-9,-2-3-11,-3-3-11,-3-2-9,-6-3-3,-5 1 4,-7-1 5,-5 1 3,-4-1-6,0 1-16,0-1-18,0 1-16</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3"/>
    </inkml:context>
    <inkml:brush xml:id="br0">
      <inkml:brushProperty name="width" value="0.05669" units="cm"/>
      <inkml:brushProperty name="height" value="0.05669" units="cm"/>
    </inkml:brush>
  </inkml:definitions>
  <inkml:trace contextRef="#ctx0" brushRef="#br0">93000 850 388,'-22'-32'76,"6"39"0,7 36-1,6 39-1,-1 24-5,-5 13-11,-7 12-11,-5 13-10,-8 15-8,-5 19-6,-7 19-7,-5 19-7,-4 15-2,0 13-2,0 12 1,0 13-2,-2 2-5,-3-5-13,-3-7-12,-2-5-13,-1-14-9,3-18-6,3-19-7,4-18-6,5-26-2,10-31 6,10-31 5,9-31 5</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3"/>
    </inkml:context>
    <inkml:brush xml:id="br0">
      <inkml:brushProperty name="width" value="0.04385" units="cm"/>
      <inkml:brushProperty name="height" value="0.04385" units="cm"/>
    </inkml:brush>
  </inkml:definitions>
  <inkml:trace contextRef="#ctx0" brushRef="#br0">95450 1650 501,'20'-43'15,"-9"17"28,-10 15 28,-8 16 30,-18 15 1,-25 16-26,-25 15-25,-25 17-25,-19 7-17,-12 0-5,-13 0-5,-12 0-7,-4-4-3,7-5-3,6-7-1,7-5-2,10-6-1,16-3 3,15-3 1,17-2 2,13-5 1,13-2 1,12-3-1,13-3 1,27-1 5,45 4 9,43 3 10,45 3 9,24-1 4,6-2-2,7-3-2,6-3-2,-1-2-4,-5 0-5,-7 0-7,-5 0-5,-8 0-6,-5 0-7,-7 0-6,-5 0-8,-12-4-7,-16-5-8,-15-7-10,-15-5-7</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4"/>
    </inkml:context>
    <inkml:brush xml:id="br0">
      <inkml:brushProperty name="width" value="0.05318" units="cm"/>
      <inkml:brushProperty name="height" value="0.05318" units="cm"/>
    </inkml:brush>
  </inkml:definitions>
  <inkml:trace contextRef="#ctx0" brushRef="#br0">96950 2100 413,'-47'98'194,"6"-3"-47,7-3-46,6-2-46,6-6-26,6-6-6,7-6-6,6-6-6,4-6-4,4-2-5,3-3-3,3-3-4,10-7-5,20-9-5,18-10-4,20-8-5,13-14 0,9-15 1,10-15 4,10-16 2,2-12 0,-3-5-2,-3-7-3,-2-5-1,-14-4 1,-21 0 5,-22 0 7,-22 0 5,-16 1 4,-9 4 5,-10 3 3,-8 3 5,-15 4 0,-19 7 0,-18 6-2,-19 7-1,-16 7-2,-12 9-5,-13 10-4,-12 10-5,-10 7-6,-6 6-8,-6 7-9,-6 6-8,9 3-6,25 0-3,25 0-3,25 0-3</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8"/>
    </inkml:context>
    <inkml:brush xml:id="br0">
      <inkml:brushProperty name="width" value="0.04556" units="cm"/>
      <inkml:brushProperty name="height" value="0.04556" units="cm"/>
    </inkml:brush>
  </inkml:definitions>
  <inkml:trace contextRef="#ctx0" brushRef="#br0">9100 11450 482,'-41'-24'35,"19"4"16,19 3 15,19 3 16,16 1-1,17 1-17,15-1-17,16 1-19,4-1-9,-6 1-4,-6-1-4,-6 1-3,-1-1-2,7 1-3,6-1-1,7 1-3,4-1-1,3 1-2,3-1-2,4 1-1,1-1 0,0 1-1,0-1 0,0 1 1,1-3 0,4-2 0,3-3 1,3-3 0,-1 1 1,-2 6-1,-3 7 2,-3 6-1,-1 1 1,4-3 1,3-3 1,3-2 1,3-3 1,3 1 2,3-1 0,4 1 1,4-1 0,6 1 0,7-1-1,6 1 0,1-3-1,-3-2 2,-3-3 1,-2-3 2,2-2-1,9 0-2,10 0 0,10 0-2,4 0-2,0 0-2,0 0-2,0 0-2,-4 1-1,-5 4 0,-7 3 0,-5 3 0,-4 1 0,0 1-1,0-1 0,0 1 0,-2-1-1,-3 1 2,-3-1 0,-2 1 1,-5 1 0,-2 3 2,-3 3 0,-3 4 1,-6 1-1,-5 0 1,-7 0-1,-5 0-1,-6 0 0,-3 0 1,-3 0 0,-2 0 0,-5 0-2,-2 0-3,-3 0-3,-3 0-5,-1 0-2,4 0 0,3 0-2,3 0-1,1-2 0,1-3-1,-1-3-1,1-2-1,-7-3 1,-12 1 0,-13-1 1,-12 1 2</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4"/>
    </inkml:context>
    <inkml:brush xml:id="br0">
      <inkml:brushProperty name="width" value="0.06867" units="cm"/>
      <inkml:brushProperty name="height" value="0.06867" units="cm"/>
    </inkml:brush>
  </inkml:definitions>
  <inkml:trace contextRef="#ctx0" brushRef="#br0">46048 7700 320,'35'0'56,"-7"2"-11,-9 0-11,-7 2-12,-4 1-6,2 1-1,0 3 0,1 2 0,-1 4-3,-2 5-2,-4 7-4,-2 5-2,-7 7-6,-8 8-6,-9 8-6,-9 8-7,-6 2-6,-4-1-5,-4-3-4,-4-1-5,-1-6 2,4-8 7,2-10 8,4-8 9,4-6 5,7-4 5,7-5 4,7-3 5,11-5 7,16-4 11,15-6 9,16-4 11,9-4 1,0-3-7,1-3-6,2-3-7,-4 0-7,-5 2-9,-5 5-7,-7 1-10,-10 7-3,-17 10 1,-14 10-1,-17 10 1,-5 3 5,3-2 9,5-1 10,3-2 9,4-1 4,5 1 1,3 1 1,4 1-1,2 6 1,0 10-2,0 11 0,0 12-1,1 3 0,3 1 2,4-2 1,2-1 3,2-2-2,0-1-2,-1-2-3,1-2-3,-1-1-3,0-1-2,-2 1-2,-1 0-3,-1-1-2,-2-1 0,-2 0-1,-2-2 0,-2-2-2,-2-4-2,-2-4-1,-2-3-4,-3-4-2,-5-2-7,-5-2-5,-5-1-6,-9-3-3,-13 0-3,-12 0-1,-13-2-2,-15-2-3,-18 0-6,-17-1-4,-18 0-6,2-4-3,23-3-3,23-4-4,22-4-2</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0"/>
    </inkml:context>
    <inkml:brush xml:id="br0">
      <inkml:brushProperty name="width" value="0.04811" units="cm"/>
      <inkml:brushProperty name="height" value="0.04811" units="cm"/>
      <inkml:brushProperty name="color" value="#F2395B"/>
    </inkml:brush>
  </inkml:definitions>
  <inkml:trace contextRef="#ctx0" brushRef="#br0">20521 19350 457,'14'9'124,"-3"3"-24,-3 4-22,-2 2-24,-3 2-16,-3 3-11,0 1-10,-3 3-11,-1 0-7,2 1-5,0-1-5,2 0-5,0 0-4,0-3 0,0-1-1,0-3-2,2-1 1,6-1 4,4-1 4,5 0 2,3-2 7,3-1 12,1-1 9,3-1 12,-1 1 4,-3 2-2,-3 1-1,-3 3-2,-4 2-2,-5 5-5,-4 3-3,-6 5-4,-7 5-2,-11 8 0,-11 8 0,-10 7-1,-8 5-10,-2-1-18,-4 1-20,-2-1-19,4-6-11,9-12-4,9-14-4,11-11-4</inkml:trace>
</inkml:ink>
</file>

<file path=ppt/ink/ink1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49"/>
    </inkml:context>
    <inkml:brush xml:id="br0">
      <inkml:brushProperty name="width" value="0.04577" units="cm"/>
      <inkml:brushProperty name="height" value="0.04577" units="cm"/>
    </inkml:brush>
  </inkml:definitions>
  <inkml:trace contextRef="#ctx0" brushRef="#br0">9300 11800 480,'-24'-24'1,"4"4"2,3 3 1,3 3 2,3 9 6,3 16 13,3 15 12,4 17 12,1 13 3,0 13-8,0 12-7,0 13-8,0 10-4,0 10-3,0 10-3,0 9-2,0 6-2,0 3-3,0 3-1,0 4-3,1 2-1,4 4-3,3 3-1,3 3-3,1 3-2,1 3-4,-1 3-3,1 4-3,-1 2-1,1 4 0,-1 3 1,1 3 0,-3-5 2,-2-12 1,-3-13 1,-3-12 3,-4-12 0,-3-8-1,-3-10-2,-2-9 0,-1-5-1,3 0 1,3 0 2,4 0 1,2-4 0,4-5 0,3-7 0,3-5 0,-1-8 0,-2-5 1,-3-7 0,-3-5 0,-1-8 1,4-5 0,3-7 2,3-5 0,3-9 5,3-9 9,3-10 10,4-8 9,8-11 2,17-8-3,15-10-4,16-9-4,10-4-3,7 4-3,6 3-4,7 3-2,5 3-2,7 3-1,6 3 0,7 4-2,2 1-1,1 0-2,-1 0-2,1 0-1,4-2-3,9-3-3,10-3-2,10-2-2,7 0 0,6 7 0,7 6 2,6 7 1,3 2 1,0 1 2,0-1 1,0 1 2,0 1 0,0 3 0,0 3-1,0 4 0,3 1-1,6 0 0,7 0-1,6 0 0,3-2 0,0-3 0,0-3 0,0-2 2,-7-6-3,-11-6-2,-14-6-4,-11-6-4,-6-2-1,4 3-1,3 3-1,3 4 0,-2 1 0,-6 0 3,-6 0 1,-6 0 2,-9 0 1,-8 0 0,-10 0-1,-9 0-1,-7 3 0,-3 6 1,-3 7 1,-2 6 1,-6 3-2,-6 0-2,-6 0-4,-6 0-3,-4-2-1,1-3-1,-1-3-1,1-2 1,-7-5 0,-12-2 4,-13-3 2,-12-3 4</inkml:trace>
</inkml:ink>
</file>

<file path=ppt/ink/ink1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50"/>
    </inkml:context>
    <inkml:brush xml:id="br0">
      <inkml:brushProperty name="width" value="0.0405" units="cm"/>
      <inkml:brushProperty name="height" value="0.0405" units="cm"/>
    </inkml:brush>
  </inkml:definitions>
  <inkml:trace contextRef="#ctx0" brushRef="#br0">14450 10650 543,'-22'128'122,"6"6"-27,7 7-26,6 6-27,3 1-15,0-3-1,0-3-3,0-2-2,1 11-5,4 29-5,3 28-7,3 28-5,-1 18-4,-2 10-2,-3 10 0,-3 9-2,-1 1-3,4-6-5,3-6-5,3-6-5,1-13-2,1-19 0,-1-18 1,1-19 1,1-15-2,3-8-2,3-10-3,4-9-3,1-18 1,0-24 5,0-26 5,0-24 5,-2-18 3,-3-9 1,-3-10-1,-2-8 0</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50"/>
    </inkml:context>
    <inkml:brush xml:id="br0">
      <inkml:brushProperty name="width" value="0.04163" units="cm"/>
      <inkml:brushProperty name="height" value="0.04163" units="cm"/>
    </inkml:brush>
  </inkml:definitions>
  <inkml:trace contextRef="#ctx0" brushRef="#br0">15150 10400 528,'-47'-18'8,"6"17"14,7 15 16,6 16 15,6 12 3,6 9-10,7 10-11,6 10-9,3 16-5,0 26 1,0 24 1,0 26 1,3 13 0,6 4-5,7 3-2,6 3-4,1 3-3,-3 3-2,-3 3-3,-2 4-4,-3 2-1,1 4-2,-1 3-2,1 3-1,1 3-5,3 3-7,3 3-8,4 4-6,1-4-6,0-9-5,0-10-5,0-8-5,-2-18 1,-3-25 9,-3-25 8,-2-25 9,-3-19 2,1-12 0,-1-13-2,1-12 0</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51"/>
    </inkml:context>
    <inkml:brush xml:id="br0">
      <inkml:brushProperty name="width" value="0.03317" units="cm"/>
      <inkml:brushProperty name="height" value="0.03317" units="cm"/>
    </inkml:brush>
  </inkml:definitions>
  <inkml:trace contextRef="#ctx0" brushRef="#br0">15450 12900 663,'-24'-24'2,"4"4"3,3 3 5,3 3 3,10 1 6,20 1 9,18-1 7,20 1 9,13 1 0,9 3-8,10 3-8,10 4-8,7-1-5,6-3-3,7-3-3,6-2-2,1-1-3,-3 3 0,-3 3-3,-2 4-1,-5 1-1,-2 0-4,-3 0-3,-3 0-2,-10 0-7,-16 0-9,-15 0-11,-15 0-10</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51"/>
    </inkml:context>
    <inkml:brush xml:id="br0">
      <inkml:brushProperty name="width" value="0.0336" units="cm"/>
      <inkml:brushProperty name="height" value="0.0336" units="cm"/>
    </inkml:brush>
  </inkml:definitions>
  <inkml:trace contextRef="#ctx0" brushRef="#br0">16000 13250 654,'-69'21'0,"13"-5"0,12-7 0,13-5 0,16-4 10,23 0 20,22 0 20,22 0 20,15 0 1,9 0-17,10 0-17,10 0-18,5-2-14,4-3-12,3-3-12,3-2-10,3-3-8,3 1-3,3-1-3,4 1-2,-12 1 1,-24 3 9,-26 3 6,-24 4 8,-12-1 3,4-3-2,3-3-1,3-2-3</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7:51"/>
    </inkml:context>
    <inkml:brush xml:id="br0">
      <inkml:brushProperty name="width" value="0.04401" units="cm"/>
      <inkml:brushProperty name="height" value="0.04401" units="cm"/>
    </inkml:brush>
  </inkml:definitions>
  <inkml:trace contextRef="#ctx0" brushRef="#br0">17950 11700 499,'3'-46'4,"6"10"7,7 10 7,6 9 8,6 4 3,6 1 1,7-1 0,6 1 0,6 1-1,6 3-4,7 3-4,6 4-3,1 2-2,-3 4-1,-3 3 0,-2 3-1,-5 6 0,-2 9-2,-3 10 0,-3 10-2,-7 7-2,-9 6-3,-10 7-4,-8 6-3,-12 6-3,-12 6-1,-13 7-2,-12 6 0,-12 1-2,-8-3-1,-10-3-1,-9-2 0,-4-6-3,4-6-2,3-6-3,3-6-2,3-10-3,3-12-2,3-13-2,4-12-2,2-10 0,4-6 3,3-6 2,3-6 4,4-13 0,7-19 1,6-18 0,7-19 0,4-5 3,3 9 3,3 10 5,4 10 4,2 7 2,4 6 3,3 7 1,3 6 1,-1 15 17,-2 26 30,-3 24 30,-3 26 30,-1 21 3,4 19-25,3 19-24,3 19-26,-1 49-13,-2 82-5,-3 81-4,-3 82-4,-2-4-18,0-87-35,0-88-34,0-87-33</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1"/>
    </inkml:context>
    <inkml:brush xml:id="br0">
      <inkml:brushProperty name="width" value="0.04886" units="cm"/>
      <inkml:brushProperty name="height" value="0.04886" units="cm"/>
      <inkml:brushProperty name="color" value="#00BFF3"/>
    </inkml:brush>
  </inkml:definitions>
  <inkml:trace contextRef="#ctx0" brushRef="#br0">9300 21950 450,'-41'-2'10,"19"-3"19,19-3 21,19-2 19,13-1 3,10 3-13,10 3-14,9 4-14,2 1-8,-2 0-4,-3 0-4,-3 0-3,-4 1-3,-3 4-2,-3 3-2,-2 3-2,-3 6-2,1 9-4,-1 10-4,1 10-3,-6 4-2,-8 0 2,-10 0 1,-9 0 1,-9 1 0,-5 4 0,-7 3-1,-5 3 0,-9 3-1,-9 3 1,-10 3 0,-8 4 1,-6 1 2,1 0 0,-1 0 2,1 0 2,-3-2 0,-2-3 1,-3-3 1,-3-2 0,-2-6 2,0-6 0,0-6 2,0-6 1,6-4 1,13 1-1,12-1 0,13 1-1,13-6 4,17-8 8,15-10 8,16-9 8,12-5 0,9 0-4,10 0-6,10 0-6,5-2-4,4-3-3,3-3-3,3-2-4,1-3-2,1 1-1,-1-1-2,1 1-2,-4 1 0,-6 3 0,-6 3 0,-6 4 0,-6-1 1,-2-3 0,-3-3 0,-3-2 1,-4-1-2,-3 3-5,-3 3-5,-2 4-5</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1"/>
    </inkml:context>
    <inkml:brush xml:id="br0">
      <inkml:brushProperty name="width" value="0.04897" units="cm"/>
      <inkml:brushProperty name="height" value="0.04897" units="cm"/>
      <inkml:brushProperty name="color" value="#00BFF3"/>
    </inkml:brush>
  </inkml:definitions>
  <inkml:trace contextRef="#ctx0" brushRef="#br0">13600 21650 449,'115'1'187,"-18"4"-43,-19 3-45,-18 3-44,-9 1-26,4 1-8,3-1-9,3 1-9,-1 1-11,-2 3-17,-3 3-17,-3 4-15,-9 2-7,-11 4 2,-14 3 3,-11 3 3</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2"/>
    </inkml:context>
    <inkml:brush xml:id="br0">
      <inkml:brushProperty name="width" value="0.04256" units="cm"/>
      <inkml:brushProperty name="height" value="0.04256" units="cm"/>
      <inkml:brushProperty name="color" value="#00BFF3"/>
    </inkml:brush>
  </inkml:definitions>
  <inkml:trace contextRef="#ctx0" brushRef="#br0">13500 22750 516,'-38'23'77,"26"-3"2,24-3 2,26-2 4,13-1-10,4 3-24,3 3-22,3 4-22,1 2-18,1 4-11,-1 3-11,1 3-11,-4-1-2,-6-2 5,-6-3 6,-6-3 5,-4-4 0,1-3-9,-1-3-8,1-2-7</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2"/>
    </inkml:context>
    <inkml:brush xml:id="br0">
      <inkml:brushProperty name="width" value="0.05715" units="cm"/>
      <inkml:brushProperty name="height" value="0.05715" units="cm"/>
      <inkml:brushProperty name="color" value="#00BFF3"/>
    </inkml:brush>
  </inkml:definitions>
  <inkml:trace contextRef="#ctx0" brushRef="#br0">18700 20350 384,'-24'-24'0,"4"4"0,3 3 0,3 3 0,3 7 15,3 14 29,3 11 30,4 14 28,1 10 5,0 9-22,0 10-21,0 10-22,0 10-13,0 13-7,0 12-5,0 13-6,1 9-8,4 6-7,3 7-8,3 6-8,1 9-7,1 13-7,-1 12-7,1 13-6,-1 2-1,1-5 8,-1-7 7,1-5 8,-1-20-3,1-31-10,-1-31-12,1-31-11</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1"/>
    </inkml:context>
    <inkml:brush xml:id="br0">
      <inkml:brushProperty name="width" value="0.04603" units="cm"/>
      <inkml:brushProperty name="height" value="0.04603" units="cm"/>
      <inkml:brushProperty name="color" value="#F2395B"/>
    </inkml:brush>
  </inkml:definitions>
  <inkml:trace contextRef="#ctx0" brushRef="#br0">22616 20114 477,'-12'-8'10,"8"2"19,8 1 20,8 0 18,10 1 6,14-2-8,14 0-9,14-1-8,6-1-8,1-2-8,-1 0-7,1-1-7,-3 0-9,-3 1-7,-5 0-9,-3 2-8,-4 1-10,-2 1-11,-4 0-10,-2 2-12,-4 1-3,-4 2 6,-4 2 5,-3 2 6</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2"/>
    </inkml:context>
    <inkml:brush xml:id="br0">
      <inkml:brushProperty name="width" value="0.04565" units="cm"/>
      <inkml:brushProperty name="height" value="0.04565" units="cm"/>
      <inkml:brushProperty name="color" value="#00BFF3"/>
    </inkml:brush>
  </inkml:definitions>
  <inkml:trace contextRef="#ctx0" brushRef="#br0">10350 25700 481,'-46'-8'115,"10"34"-15,10 35-14,9 35-14,4 16-14,1 1-14,-1-1-16,1 1-14,-1-4-13,1-6-9,-1-6-10,1-6-11,1 7-7,3 22-8,3 22-6,4 23-6,1-8-3,0-33 1,0-35 1,0-34 2</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3"/>
    </inkml:context>
    <inkml:brush xml:id="br0">
      <inkml:brushProperty name="width" value="0.04933" units="cm"/>
      <inkml:brushProperty name="height" value="0.04933" units="cm"/>
      <inkml:brushProperty name="color" value="#00BFF3"/>
    </inkml:brush>
  </inkml:definitions>
  <inkml:trace contextRef="#ctx0" brushRef="#br0">14500 24800 445,'50'71'205,"0"-5"-51,0-7-52,0-5-50,0-4-30,0 0-8,0 0-9,0 0-7,-2 0-4,-3 0-1,-3 0 1,-2 0-1,-6 1-9,-6 4-16,-6 3-16,-6 3-17,-6-2-7,-2-6 2,-3-6 1,-3-6 3</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3"/>
    </inkml:context>
    <inkml:brush xml:id="br0">
      <inkml:brushProperty name="width" value="0.04486" units="cm"/>
      <inkml:brushProperty name="height" value="0.04486" units="cm"/>
      <inkml:brushProperty name="color" value="#00BFF3"/>
    </inkml:brush>
  </inkml:definitions>
  <inkml:trace contextRef="#ctx0" brushRef="#br0">14450 26000 490,'-41'1'105,"19"4"-10,19 3-11,19 3-11,13 3-12,10 3-15,10 3-16,9 4-15,4 2-14,1 4-13,-1 3-11,1 3-13,-1 1-6,1 1 0,-1-1-1,1 1 0,-6-4-3,-8-6-4,-10-6-4,-9-6-4</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3"/>
    </inkml:context>
    <inkml:brush xml:id="br0">
      <inkml:brushProperty name="width" value="0.05525" units="cm"/>
      <inkml:brushProperty name="height" value="0.05525" units="cm"/>
      <inkml:brushProperty name="color" value="#00BFF3"/>
    </inkml:brush>
  </inkml:definitions>
  <inkml:trace contextRef="#ctx0" brushRef="#br0">18300 24500 398,'-44'6'14,"13"13"29,12 12 29,13 13 28,6 10 4,0 10-22,0 10-22,0 9-22,1 6-12,4 3-4,3 3-4,3 4-4,1 5-6,1 10-8,-1 10-7,1 9-9,-1 6-9,1 3-9,-1 3-9,1 4-9,-3-6-4,-2-11 4,-3-14 3,-3-11 4,-1-14 0,4-11 1,3-14-1,3-11-1</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4"/>
    </inkml:context>
    <inkml:brush xml:id="br0">
      <inkml:brushProperty name="width" value="0.04274" units="cm"/>
      <inkml:brushProperty name="height" value="0.04274" units="cm"/>
      <inkml:brushProperty name="color" value="#00BFF3"/>
    </inkml:brush>
  </inkml:definitions>
  <inkml:trace contextRef="#ctx0" brushRef="#br0">11050 29850 514,'-44'6'144,"13"13"-29,12 12-30,13 13-28,6 15-21,0 19-9,0 19-11,0 19-10,0 9-11,0 0-9,0 0-10,0 0-11,0-2-5,0-3-3,0-3-4,0-2-1,0-12-3,0-19 1,0-18-1,0-19 1</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5"/>
    </inkml:context>
    <inkml:brush xml:id="br0">
      <inkml:brushProperty name="width" value="0.04633" units="cm"/>
      <inkml:brushProperty name="height" value="0.04633" units="cm"/>
      <inkml:brushProperty name="color" value="#00BFF3"/>
    </inkml:brush>
  </inkml:definitions>
  <inkml:trace contextRef="#ctx0" brushRef="#br0">15050 29200 474,'-41'-21'78,"19"10"-1,19 10 1,19 9 0,12 6-8,6 3-15,7 3-14,6 4-16,1 2-10,-3 4-7,-3 3-8,-2 3-5,-3 1-10,1 1-10,-1-1-9,1 1-11,-4-1-4,-6 1 2,-6-1 4,-6 1 1,-6-3 1,-2-2-3,-3-3-3,-3-3-3</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5"/>
    </inkml:context>
    <inkml:brush xml:id="br0">
      <inkml:brushProperty name="width" value="0.04659" units="cm"/>
      <inkml:brushProperty name="height" value="0.04659" units="cm"/>
      <inkml:brushProperty name="color" value="#00BFF3"/>
    </inkml:brush>
  </inkml:definitions>
  <inkml:trace contextRef="#ctx0" brushRef="#br0">14900 30100 472,'-47'21'0,"6"-5"0,7-7 0,6-5 0,7-1 13,10 6 29,10 7 27,9 6 28,9 4 3,9 4-21,10 3-20,10 3-22,5 3-15,4 3-12,3 3-12,3 4-12,-1 2-11,-2 4-10,-3 3-11,-3 3-11,-6-4-5,-5-8-3,-7-10 0,-5-9-3</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5"/>
    </inkml:context>
    <inkml:brush xml:id="br0">
      <inkml:brushProperty name="width" value="0.05185" units="cm"/>
      <inkml:brushProperty name="height" value="0.05185" units="cm"/>
      <inkml:brushProperty name="color" value="#00BFF3"/>
    </inkml:brush>
  </inkml:definitions>
  <inkml:trace contextRef="#ctx0" brushRef="#br0">18450 29200 424,'28'-22'147,"6"6"-30,7 7-33,6 6-31,6 4-18,6 4-7,7 3-6,6 3-6,-2 3-4,-9 3 0,-10 3-2,-8 4 0,-4 2-1,3 4-1,3 3-1,4 3-1,-6 9-7,-11 16-13,-14 15-12,-11 17-13,-15 3-4,-16-5 4,-15-7 5,-15-5 4,-11-6 4,-2-3 3,-3-3 2,-3-2 4,2-8 1,10-8 1,10-10 1,9-9 2,6-5 3,3 0 6,3 0 6,4 0 7,15-4 6,28-5 8,28-7 7,29-5 7,13-4 0,1 0-7,-1 0-7,1 0-8,1 0-4,3 0-4,3 0-2,4 0-4,-3-2-3,-5-3-7,-7-3-6,-5-2-6,-8-1-5,-5 3-4,-7 3-5,-5 4-4,-8 2-5,-5 4-5,-7 3-5,-5 3-6</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7"/>
    </inkml:context>
    <inkml:brush xml:id="br0">
      <inkml:brushProperty name="width" value="0.04037" units="cm"/>
      <inkml:brushProperty name="height" value="0.04037" units="cm"/>
      <inkml:brushProperty name="color" value="#00BFF3"/>
    </inkml:brush>
  </inkml:definitions>
  <inkml:trace contextRef="#ctx0" brushRef="#br0">11500 34300 544,'-24'51'179,"4"4"-46,3 3-47,3 3-45,3 10-28,3 20-9,3 18-10,4 20-9,1 10-5,0 3 2,0 3 0,0 4 2,0-14 1,0-27 3,0-28 3,0-28 2,0-15-9,0 1-20,0-1-22,0 1-19</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7"/>
    </inkml:context>
    <inkml:brush xml:id="br0">
      <inkml:brushProperty name="width" value="0.03942" units="cm"/>
      <inkml:brushProperty name="height" value="0.03942" units="cm"/>
      <inkml:brushProperty name="color" value="#00BFF3"/>
    </inkml:brush>
  </inkml:definitions>
  <inkml:trace contextRef="#ctx0" brushRef="#br0">14500 34000 558,'75'3'171,"0"6"-42,0 7-42,0 6-44,-4 4-32,-5 4-20,-7 3-21,-5 3-22,-9 1-8,-9 1 3,-10-1 3,-8 1 2,-6-3 4,1-2 5,-1-3 4,1-3 4</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1"/>
    </inkml:context>
    <inkml:brush xml:id="br0">
      <inkml:brushProperty name="width" value="0.03893" units="cm"/>
      <inkml:brushProperty name="height" value="0.03893" units="cm"/>
      <inkml:brushProperty name="color" value="#F2395B"/>
    </inkml:brush>
  </inkml:definitions>
  <inkml:trace contextRef="#ctx0" brushRef="#br0">25600 18800 565,'73'8'175,"-9"1"-45,-10 2-47,-10 0-45,-6 1-29,-2 1-12,-2 1-12,-1 1-11,-3 1-5,-2 1 4,-2 1 3,-1 1 4,-4-1-3,-5-3-7,-5-3-7,-4-2-7,-4-2-3,-1 1 2,0 1 3,-1 2 1</inkml:trace>
</inkml:ink>
</file>

<file path=ppt/ink/ink1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7"/>
    </inkml:context>
    <inkml:brush xml:id="br0">
      <inkml:brushProperty name="width" value="0.03728" units="cm"/>
      <inkml:brushProperty name="height" value="0.03728" units="cm"/>
      <inkml:brushProperty name="color" value="#00BFF3"/>
    </inkml:brush>
  </inkml:definitions>
  <inkml:trace contextRef="#ctx0" brushRef="#br0">14650 34900 590,'-41'23'12,"19"-3"26,19-3 24,19-2 25,13 0 1,10 7-23,10 6-25,9 7-23,6 0-17,3-2-13,3-3-12,4-3-12,-1-4-6,-3-3-1,-3-3-1,-2-2 0,-8-3 1,-8 1-1,-10-1 2,-9 1 1</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48"/>
    </inkml:context>
    <inkml:brush xml:id="br0">
      <inkml:brushProperty name="width" value="0.05577" units="cm"/>
      <inkml:brushProperty name="height" value="0.05577" units="cm"/>
      <inkml:brushProperty name="color" value="#00BFF3"/>
    </inkml:brush>
  </inkml:definitions>
  <inkml:trace contextRef="#ctx0" brushRef="#br0">18650 33000 394,'96'-22'165,"-5"6"-40,-7 7-41,-5 6-40,-9 6-23,-9 6-8,-10 7-7,-8 6-7,-9 4-5,-6 4-3,-6 3-3,-6 3-4,-6 3-1,-2 3-1,-3 3-1,-3 4-1,-10 8 1,-16 17-1,-15 15 1,-15 16 1,-6 1 2,7-12 5,6-13 4,7-12 6,4-9 3,3-2 4,3-3 3,4-3 2,4-4 2,6-3 0,7-3 1,6-2-1,6-5 1,6-2 0,7-3 0,6-3 1,7-2 0,10 0 0,10 0-2,9 0 0,2 0-1,-2 0 1,-3 0 1,-3 0 1,-2 0 0,0 0-1,0 0 1,0 0-1,-2 0 0,-3 0-1,-3 0 0,-2 0-1,-6 3-2,-6 6-4,-6 7-4,-6 6-2,-6 6-5,-2 6-4,-3 7-5,-3 6-4,-17 12-5,-27 19-6,-28 19-4,-28 19-6,-34 19-3,-36 23-3,-39 22-3,-36 22-3,2-13 0,44-47 0,44-47 2,44-46 0</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8:54"/>
    </inkml:context>
    <inkml:brush xml:id="br0">
      <inkml:brushProperty name="width" value="0.04569" units="cm"/>
      <inkml:brushProperty name="height" value="0.04569" units="cm"/>
      <inkml:brushProperty name="color" value="#00BFF3"/>
    </inkml:brush>
  </inkml:definitions>
  <inkml:trace contextRef="#ctx0" brushRef="#br0">35500 35500 481,'-47'-72'44,"6"6"-8,7 7-7,6 6-7,3 4-5,0 4-2,0 3 0,0 3-2,-4 3-2,-5 3 0,-7 3-1,-5 4-2,-6 2 0,-3 4-1,-3 3 0,-2 3-1,-12 1 0,-19 1-2,-18-1 0,-19 1 0,-10 1-1,1 3 1,-1 3 0,1 4 2,4 2 0,9 4 0,10 3 2,10 3 0,5 6 1,4 9 2,3 10 0,3 10 2,4 5 0,7 4-1,6 3-2,7 3-1,-1 18-1,-6 35-3,-6 35-1,-6 34-2,2 17-1,14 0 0,11 0-1,14 0 0,5-5-2,1-9 0,-1-10-1,1-8-1,2-4 0,7 3 1,6 3 1,7 4 0,2-1 1,1-3 2,-1-3 1,1-2 2,1-5 1,3-2 0,3-3 2,4-3 0,4-7 1,6-9-1,7-10-1,6-8 0,7-6-1,10 1 0,10-1 0,9 1-1,7-6 0,7-8-2,6-10 0,7-9-1,4-9-1,3-5-1,3-7-1,4-5 0,2-6 0,4-3 0,3-3-1,3-2 0,1-6 0,1-6 0,-1-6 1,1-6-1,-3-6 1,-2-2 0,-3-3-1,-3-3 1,-2-9 0,0-11 2,0-14 1,0-11 1,0-12 0,0-9 0,0-10-1,0-8 1,0-9-2,0-6 1,0-6-2,0-6 0,-4-7 0,-5-6 0,-7-6-1,-5-6-1,-6-13 0,-3-19 0,-3-18-2,-2-19 0,-6-10 0,-6 1-1,-6-1 0,-6 1 1,-9 5-1,-8 14 2,-10 11 1,-9 14 2,-7 8 0,-3 7 0,-3 6 0,-2 7 1,-6 5-1,-6 7 0,-6 6 0,-6 7 0,-7 5 1,-6 7 4,-6 6 3,-6 7 2,-6 4 3,-2 3-1,-3 3 0,-3 4 1,-7 4-2,-9 6 0,-10 7-2,-8 6-2,-9 7 0,-6 10-1,-6 10-1,-6 9-1,-4 9-2,1 9-6,-1 10-3,1 10-6,-1 10-6,1 13-7,-1 12-9,1 13-7,8 13-3,20 17 2,18 15 4,20 16 2,13-2 0,9-19-2,10-18-4,10-19-3</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00"/>
    </inkml:context>
    <inkml:brush xml:id="br0">
      <inkml:brushProperty name="width" value="0.03832" units="cm"/>
      <inkml:brushProperty name="height" value="0.03832" units="cm"/>
      <inkml:brushProperty name="color" value="#00BFF3"/>
    </inkml:brush>
  </inkml:definitions>
  <inkml:trace contextRef="#ctx0" brushRef="#br0">28400 45600 574,'195'-24'125,"-9"4"-25,-10 3-26,-8 3-25,-14 3-18,-15 3-7,-15 3-9,-16 4-7,-13 4-9,-9 6-7,-10 7-8,-8 6-8,-12 4-6,-12 4-5,-13 3-4,-12 3-5,-12-1-2,-8-2 1,-10-3 1,-9-3 0,-7-4 3,-3-3 6,-3-3 6,-2-2 6</inkml:trace>
</inkml:ink>
</file>

<file path=ppt/ink/ink1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01"/>
    </inkml:context>
    <inkml:brush xml:id="br0">
      <inkml:brushProperty name="width" value="0.04132" units="cm"/>
      <inkml:brushProperty name="height" value="0.04132" units="cm"/>
      <inkml:brushProperty name="color" value="#00BFF3"/>
    </inkml:brush>
  </inkml:definitions>
  <inkml:trace contextRef="#ctx0" brushRef="#br0">29350 45950 532,'-47'0'0,"6"0"0,7 0 0,6 0 0,-2 1 0,-9 4 0,-10 3 0,-8 3 0,-3 1 2,7 1 6,6-1 5,7 1 5,5 1 4,7 3 2,6 3 4,7 4 2,4 5 1,3 10 0,3 10 0,4 9 0,1 12-1,0 16-2,0 15-1,0 17-2,-2 16-2,-3 19-3,-3 19-3,-2 19-3,-6 10-4,-6 4-5,-6 3-7,-6 3-5,-1-4-6,7-8-7,6-10-7,7-9-7,4-18-5,3-24-3,3-26-4,4-24-3,4-26-2,6-24 3,7-26 2,6-24 2</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01"/>
    </inkml:context>
    <inkml:brush xml:id="br0">
      <inkml:brushProperty name="width" value="0.03834" units="cm"/>
      <inkml:brushProperty name="height" value="0.03834" units="cm"/>
      <inkml:brushProperty name="color" value="#00BFF3"/>
    </inkml:brush>
  </inkml:definitions>
  <inkml:trace contextRef="#ctx0" brushRef="#br0">28950 47300 573,'29'-50'1,"10"0"1,10 0 1,9 0 1,1 4 6,-6 10 11,-6 10 10,-6 9 11,2 6 5,14 3-3,11 3-2,14 4-3,0 7-3,-8 13-7,-10 12-6,-9 13-6,-12 13-5,-11 17-3,-14 15-4,-11 16-3,-17 12-5,-18 9-6,-19 10-6,-18 10-5,-12-6-4,-3-18-2,-3-19 0,-2-18-1,0-18-2,7-16-4,6-15-4,7-15-4,4-20 1,3-21 4,3-22 5,4-22 4,5-15 6,10-5 6,10-7 6,9-5 6,6 2 3,3 13-2,3 12-1,4 13-1,7 12 7,13 13 13,12 12 14,13 13 15,9 7 7,6 4 1,7 3 1,6 3 1,4 6-5,4 9-9,3 10-10,3 10-10,-2 2-6,-6-3-4,-6-3-4,-6-2-3,-6-5-7,-2-2-14,-3-3-11,-3-3-13</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01"/>
    </inkml:context>
    <inkml:brush xml:id="br0">
      <inkml:brushProperty name="width" value="0.04053" units="cm"/>
      <inkml:brushProperty name="height" value="0.04053" units="cm"/>
      <inkml:brushProperty name="color" value="#00BFF3"/>
    </inkml:brush>
  </inkml:definitions>
  <inkml:trace contextRef="#ctx0" brushRef="#br0">31000 45400 542,'26'-25'3,"4"0"3,3 0 5,3 0 4,1 3 7,1 6 6,-1 7 7,1 6 7,-4 10 0,-6 17-10,-6 15-10,-6 16-8,-7 10-10,-6 7-10,-6 6-9,-6 7-9,-10 2-6,-12 1 2,-13-1-1,-12 1 2,-9-4 0,-2-6 1,-3-6 1,-3-6 1,1-7 5,6-6 9,7-6 9,6-6 8,13-10 7,23-12 8,22-13 6,22-12 6,21-15 1,22-15-5,22-15-6,23-16-5,6-4-5,-5 10-4,-7 10-5,-5 9-5,-14 7-2,-18 7-2,-19 6 0,-18 7-1,-14 8 0,-5 14 2,-7 11 2,-5 14 1,-14 14 5,-18 20 6,-19 18 6,-18 20 7,-12 13 4,-3 9-1,-3 10 1,-2 10 0,-5 5-2,-2 4-5,-3 3-6,-3 3-5,-2 1-3,0 1-2,0-1-3,0 1-2,3-3-4,6-2-7,7-3-8,6-3-7,6-9-3,6-11 3,7-14 2,6-11 3,6-17-6,6-18-15,7-19-14,6-18-14</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02"/>
    </inkml:context>
    <inkml:brush xml:id="br0">
      <inkml:brushProperty name="width" value="0.04179" units="cm"/>
      <inkml:brushProperty name="height" value="0.04179" units="cm"/>
      <inkml:brushProperty name="color" value="#00BFF3"/>
    </inkml:brush>
  </inkml:definitions>
  <inkml:trace contextRef="#ctx0" brushRef="#br0">30550 47200 526,'26'-47'2,"4"6"6,3 7 4,3 6 5,3 12 7,3 19 10,3 19 11,4 19 10,-3 12 0,-5 6-8,-7 7-9,-5 6-8,-3-2-10,4-9-10,3-10-9,3-8-11,3-9-9,3-6-9,3-6-9,4-6-8,2-12-3,4-15 3,3-15 4,3-16 4,-1-8 4,-2 0 7,-3 0 6,-3 0 6,-6 6 6,-5 13 6,-7 12 6,-5 13 6,-8 9 10,-5 6 15,-7 7 15,-5 6 16,-11 7-1,-11 10-15,-14 10-16,-11 9-15,-15 6-10,-16 3-5,-15 3-6,-15 4-4,-12 1-3,-6 0 2,-6 0 1,-6 0 1,-2-2 2,3-3 1,3-3 3,4-2 2,10-8 2,19-8 4,19-10 3,19-9 4,27-7 2,39-3-2,36-3 1,39-2-1,24-6-2,13-6-2,12-6-3,13-6-3,6-6-2,0-2-1,0-3-2,0-3-1,-7-1-4,-11 4-10,-14 3-8,-11 3-9,-11 3-6,-5 3-4,-7 3-3,-5 4-4,-11-3-2,-11-5-1,-14-7 0,-11-5-1</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03"/>
    </inkml:context>
    <inkml:brush xml:id="br0">
      <inkml:brushProperty name="width" value="0.0506" units="cm"/>
      <inkml:brushProperty name="height" value="0.0506" units="cm"/>
      <inkml:brushProperty name="color" value="#00BFF3"/>
    </inkml:brush>
  </inkml:definitions>
  <inkml:trace contextRef="#ctx0" brushRef="#br0">32650 46250 434,'21'-69'0,"-5"13"0,-7 12 0,-5 13 0,-9 23 10,-9 34 17,-10 35 20,-8 35 18,-6 19 0,1 7-20,-1 6-18,1 7-18,2-9-12,7-21-1,6-22-2,7-22-2,5-15-2,7-5 0,6-7-1,7-5 0,10-8 0,16-5 1,15-7 2,17-5 2,8-9-1,4-9 0,3-10-1,3-8-2,-1-9 1,-2-6 0,-3-6 1,-3-6 0,-9-2 0,-11 3 0,-14 3 0,-11 4-1,-11-3-1,-5-5-1,-7-7-3,-5-5-2,-11-3 2,-11 4 4,-14 3 4,-11 3 5,-6 3 1,4 3-1,3 3-1,3 4 0,3 5 3,3 10 9,3 10 9,4 9 10,2 10 8,4 14 10,3 11 9,3 14 9,4 16-1,7 22-12,6 22-11,7 23-12,0 16-8,-2 13-5,-3 12-4,-3 13-4,-2 4-5,0-3-5,0-3-6,0-2-5,-4-11-4,-5-15-4,-7-15-4,-5-16-3,-4-16-3,0-16 1,0-15-1,0-15-1,-4-14 2,-5-8 4,-7-10 5,-5-9 4,-4-10 3,0-9 3,0-10 2,0-8 2,4-9 3,10-6 3,10-6 3,9-6 4,7-6 1,7-2 2,6-3 0,7-3 1,16-10 0,29-16 0,28-15 0,28-15 0,18-7-1,10 3-2,10 3 0,9 4-2,4 8 1,1 17 1,-1 15 1,1 16 2,-10 15 0,-19 16-2,-18 15-2,-19 17-2,-18 16 0,-15 19-1,-15 19 1,-16 19 0,-10 12 2,-3 6 5,-3 7 5,-2 6 5,-3 3 3,1 0 1,-1 0 0,1 0 0,1-4-1,3-5-5,3-7-3,4-5-4,1-6-4,0-3-3,0-3-5,0-2-2,-4-5-3,-5-2 0,-7-3 1,-5-3-1,-9-4-5,-9-3-11,-10-3-11,-8-2-11,-12-3-2,-12 1 6,-13-1 5,-12 1 6,-9-6 3,-2-8-1,-3-10-2,-3-9 0,-2-20-1,0-27-2,0-28-1,0-28-2,10-21 2,23-12 3,22-13 4,22-12 4,12 2 4,3 20 4,3 18 3,4 20 4,2 16 4,4 16 4,3 15 3,3 17 3,1 8 6,1 4 5,-1 3 7,1 3 6,-4 7 4,-6 14 3,-6 11 2,-6 14 3,-10 11-1,-12 14-7,-13 11-5,-12 14-7,-4 5-4,7 1-4,6-1-3,7 1-3,4-6-5,3-8-6,3-10-6,4-9-6,8-10-7,17-9-10,15-10-10,16-8-9,5-11-3,-2-8 3,-3-10 3,-3-9 4</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03"/>
    </inkml:context>
    <inkml:brush xml:id="br0">
      <inkml:brushProperty name="width" value="0.04153" units="cm"/>
      <inkml:brushProperty name="height" value="0.04153" units="cm"/>
      <inkml:brushProperty name="color" value="#00BFF3"/>
    </inkml:brush>
  </inkml:definitions>
  <inkml:trace contextRef="#ctx0" brushRef="#br0">34400 47450 529,'18'-16'61,"-11"19"-9,-14 19-11,-11 19-10,-11 13-2,-5 10 6,-7 10 5,-5 9 7,-9 9-2,-9 9-9,-10 10-9,-8 10-9,-15 16-10,-19 26-10,-18 24-11,-19 26-11,4-6-7,29-33-4,28-35-4,28-34-3,14-21-4,0-6-6,0-6-5,0-6-5</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1"/>
    </inkml:context>
    <inkml:brush xml:id="br0">
      <inkml:brushProperty name="width" value="0.03969" units="cm"/>
      <inkml:brushProperty name="height" value="0.03969" units="cm"/>
      <inkml:brushProperty name="color" value="#F2395B"/>
    </inkml:brush>
  </inkml:definitions>
  <inkml:trace contextRef="#ctx0" brushRef="#br0">23488 20714 554,'-15'0'7,"2"-2"14,3 0 14,1-1 15,5 0 5,8 1-4,8 0-3,7 2-2,10 0-7,9 0-6,10 0-8,10 0-7,6 0-6,3 0-7,3 0-5,3 0-6,0 0-2,-2 0 1,-1 0 3,-2 0 2,-4 0-5,-3 2-10,-5 0-10,-3 1-11,-7 1-9,-10-1-8,-9 1-8,-10 0-9</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0"/>
    </inkml:context>
    <inkml:brush xml:id="br0">
      <inkml:brushProperty name="width" value="0.04725" units="cm"/>
      <inkml:brushProperty name="height" value="0.04725" units="cm"/>
      <inkml:brushProperty name="color" value="#00BFF3"/>
    </inkml:brush>
  </inkml:definitions>
  <inkml:trace contextRef="#ctx0" brushRef="#br0">41400 55450 465,'26'-22'133,"4"6"-31,3 7-33,3 6-32,3 3-17,3 0-3,3 0-2,4 0-4,1 0-1,0 0-4,0 0-2,0 0-2,1 1-2,4 4 0,3 3 0,3 3-1,-1 1 0,-2 1 1,-3-1-1,-3 1 1,-4-1 0,-3 1 1,-3-1-1,-2 1 2,-1-3-1,3-2-1,3-3 0,4-3-1,1-1-1,0 4 1,0 3 1,0 3 0,0 1 1,0 1 2,0-1 2,0 1 1,3-3 1,6-2-1,7-3-1,6-3 0,1-2-1,-3 0 0,-3 0-1,-2 0-1,-1 0-1,3 0-1,3 0 0,4 0-1,2 1 0,4 4 0,3 3 3,3 3 0,3-1 1,3-2 2,3-3 0,4-3 0,1-2 1,0 0 0,0 0-1,0 0-1,-2 0 0,-3 0-1,-3 0 1,-2 0-1,-3 0-1,1 0 0,-1 0-1,1 0 0,-1 0-2,1 0 0,-1 0 0,1 0-1,-1 0-1,1 0 1,-1 0 0,1 0 0,-1 0 0,1 0 1,-1 0 0,1 0 0,1 0 0,3 0 1,3 0 0,4 0 1,2 0-1,4 0 1,3 0-1,3 0 1,1 0-1,1 0 0,-1 0 0,1 0 0,1-2 1,3-3 0,3-3 0,4-2 0,-1-3 1,-3 1 0,-3-1 0,-2 1-1,-3 1 0,1 3 0,-1 3 0,1 4-1,4 1 1,9 0-1,10 0 0,10 0 0,2 0-1,-3 0 0,-3 0-2,-2 0 0,-5-2-1,-2-3 1,-3-3 0,-3-2 1,-1-1 0,4 3 1,3 3-1,3 4 1,1 1-1,1 0 1,-1 0 0,1 0 0,1 0 0,3 0 0,3 0 0,4 0 0,5 0 0,10 0-1,10 0-1,9 0 0,7-2-1,7-3 1,6-3 1,7-2 1,7-3-1,9 1 0,10-1-1,10 1-2,-3-1 0,-11 1-1,-14-1-1,-11 1-1,-12 1 0,-9 3 1,-10 3 2,-8 4 0,-6 2 1,1 4-1,-1 3 0,1 3 1,4-1-1,9-2 2,10-3 1,10-3 1,5-2 1,4 0-1,3 0-1,3 0-1,3 0 1,3 0-2,3 0-1,4 0 0,4 0 0,6 0 0,7 0 0,6 0 1,-1 0 0,-5 0-1,-7 0-1,-5 0 0,-4 0 0,0 0-1,0 0 1,0 0-1,3 0 2,6 0 0,7 0 2,6 0 1,-1 0 1,-5 0 2,-7 0 1,-5 0 3,-3 0-1,4 0-2,3 0-2,3 0-1,3 0-2,3 0 0,3 0 0,4 0-1,-1 0-1,-3 0 1,-3 0-1,-2 0 0,-5 0-1,-2 0-1,-3 0-1,-3 0-1,-9 0-1,-11 0 0,-14 0-2,-11 0-1,-18 0-1,-22 0-3,-22 0-2,-21 0-2,-20 0-4,-15 0-3,-15 0-3,-16 0-5</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0"/>
    </inkml:context>
    <inkml:brush xml:id="br0">
      <inkml:brushProperty name="width" value="0.04522" units="cm"/>
      <inkml:brushProperty name="height" value="0.04522" units="cm"/>
      <inkml:brushProperty name="color" value="#00BFF3"/>
    </inkml:brush>
  </inkml:definitions>
  <inkml:trace contextRef="#ctx0" brushRef="#br0">42500 54200 486,'-80'31'128,"-9"13"-32,-10 12-34,-8 13-32,-12 13-18,-12 17-3,-13 15-2,-12 16-3,2 1-2,20-12-4,18-13-3,20-12-2,8-7-3,1 1 2,-1-1 1,1 1 0,5-7 3,14-12 4,11-13 5,14-12 3,14-5 6,20 3 5,18 3 5,20 4 5,11-1-1,7-3-5,6-3-5,7-2-7,7-3-2,9 1-1,10-1 0,10 1 0,5 1-7,4 3-12,3 3-12,3 4-14,6 4-8,9 6-4,10 7-5,10 6-4,-11-2-1,-27-9 4,-28-10 3,-28-8 3</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1"/>
    </inkml:context>
    <inkml:brush xml:id="br0">
      <inkml:brushProperty name="width" value="0.04208" units="cm"/>
      <inkml:brushProperty name="height" value="0.04208" units="cm"/>
      <inkml:brushProperty name="color" value="#00BFF3"/>
    </inkml:brush>
  </inkml:definitions>
  <inkml:trace contextRef="#ctx0" brushRef="#br0">43950 58200 522,'-63'-29'9,"26"-5"17,24-7 18,26-5 17,21-1 4,19 6-11,19 7-9,19 6-11,19 1-6,23-3-4,22-3-2,22-2-4,8 0-2,-2 7-4,-3 6-2,-3 7-3,-6 4-4,-5 3-9,-7 3-6,-5 4-8,-11 1-4,-11 0 0,-14 0-1,-11 0 0,-17 1-7,-18 4-15,-19 3-15,-18 3-15</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1"/>
    </inkml:context>
    <inkml:brush xml:id="br0">
      <inkml:brushProperty name="width" value="0.04158" units="cm"/>
      <inkml:brushProperty name="height" value="0.04158" units="cm"/>
      <inkml:brushProperty name="color" value="#00BFF3"/>
    </inkml:brush>
  </inkml:definitions>
  <inkml:trace contextRef="#ctx0" brushRef="#br0">45400 58400 529,'-66'-16'39,"19"19"11,19 19 9,19 19 9,9 13-1,0 10-12,0 10-13,0 9-12,-4 6-10,-5 3-5,-7 3-5,-5 4-5,-4 5-3,0 10 0,0 10 1,0 9 0,1 1-5,4-6-11,3-6-13,3-6-10,1-13-12,1-19-12,-1-18-10,1-19-12</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2"/>
    </inkml:context>
    <inkml:brush xml:id="br0">
      <inkml:brushProperty name="width" value="0.04387" units="cm"/>
      <inkml:brushProperty name="height" value="0.04387" units="cm"/>
      <inkml:brushProperty name="color" value="#00BFF3"/>
    </inkml:brush>
  </inkml:definitions>
  <inkml:trace contextRef="#ctx0" brushRef="#br0">47950 57050 501,'1'82'136,"4"17"-30,3 15-29,3 16-31,1 9-17,1 3-4,-1 3-6,1 4-4,-4 2-3,-6 4-2,-6 3 0,-6 3-3,-7 1-1,-6 1-6,-6-1-3,-6 1-4,-6-1-9,-2 1-11,-3-1-13,-3 1-11,1-9-7,6-15 2,7-15 0,6-16 1</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3"/>
    </inkml:context>
    <inkml:brush xml:id="br0">
      <inkml:brushProperty name="width" value="0.03601" units="cm"/>
      <inkml:brushProperty name="height" value="0.03601" units="cm"/>
      <inkml:brushProperty name="color" value="#00BFF3"/>
    </inkml:brush>
  </inkml:definitions>
  <inkml:trace contextRef="#ctx0" brushRef="#br0">48000 57300 610,'-7'-35'93,"-11"32"-14,-14 31-11,-11 32-12,-12 21-13,-9 13-13,-10 12-13,-8 13-13,-9 7-11,-6 4-8,-6 3-7,-6 3-8,5-10-7,20-21-4,18-22-6,20-22-4</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3"/>
    </inkml:context>
    <inkml:brush xml:id="br0">
      <inkml:brushProperty name="width" value="0.04267" units="cm"/>
      <inkml:brushProperty name="height" value="0.04267" units="cm"/>
      <inkml:brushProperty name="color" value="#00BFF3"/>
    </inkml:brush>
  </inkml:definitions>
  <inkml:trace contextRef="#ctx0" brushRef="#br0">48300 57400 515,'21'25'65,"-5"0"-8,-7 0-6,-5 0-9,2 1-3,13 4 1,12 3 0,13 3 1,6 6-4,0 9-7,0 10-9,0 10-6,0 2-8,0-3-8,0-3-6,0-2-8,-4-3-9,-5 1-14,-7-1-12,-5 1-13</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7"/>
    </inkml:context>
    <inkml:brush xml:id="br0">
      <inkml:brushProperty name="width" value="0.04702" units="cm"/>
      <inkml:brushProperty name="height" value="0.04702" units="cm"/>
      <inkml:brushProperty name="color" value="#00BFF3"/>
    </inkml:brush>
  </inkml:definitions>
  <inkml:trace contextRef="#ctx0" brushRef="#br0">52900 58850 467,'-44'-4'7,"13"-5"14,12-7 13,13-5 14,9-8 2,6-5-11,7-7-10,6-5-12,4-6-7,4-3-5,3-3-5,3-2-5,1-3-2,1 1 1,-1-1 1,1 1 0,-3 2 3,-2 7 1,-3 6 2,-3 7 2,-2 4 3,0 3 1,0 3 3,0 4 2,1 7 3,4 13 2,3 12 3,3 13 3,-1 6 0,-2 0-5,-3 0-2,-3 0-5,-4 1-2,-3 4 1,-3 3-1,-2 3 0,-1 1 0,3 1-1,3-1 1,4 1 0,1 2 0,0 7 0,0 6-1,0 7 0,0 2-2,0 1-1,0-1-2,0 1-1,-2-1-3,-3 1-1,-3-1-1,-2 1-2,-1-1-1,3 1 0,3-1-2,4 1 0,-1-1 0,-3 1 1,-3-1 0,-2 1 0,-3-4 1,1-6-1,-1-6 0,1-6 0</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7"/>
    </inkml:context>
    <inkml:brush xml:id="br0">
      <inkml:brushProperty name="width" value="0.04987" units="cm"/>
      <inkml:brushProperty name="height" value="0.04987" units="cm"/>
      <inkml:brushProperty name="color" value="#00BFF3"/>
    </inkml:brush>
  </inkml:definitions>
  <inkml:trace contextRef="#ctx0" brushRef="#br0">54500 57350 441,'37'-80'14,"-24"41"28,-26 40 28,-24 42 28,-17 27 4,-5 16-20,-7 15-20,-5 17-20,-11 11-15,-11 10-12,-14 10-10,-11 9-12,-7 6-9,0 3-8,0 3-6,0 4-8,-2 7-6,-3 13-4,-3 12-5,-2 13-4,11-15-1,29-40 4,28-40 3,28-41 3</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8"/>
    </inkml:context>
    <inkml:brush xml:id="br0">
      <inkml:brushProperty name="width" value="0.04371" units="cm"/>
      <inkml:brushProperty name="height" value="0.04371" units="cm"/>
      <inkml:brushProperty name="color" value="#00BFF3"/>
    </inkml:brush>
  </inkml:definitions>
  <inkml:trace contextRef="#ctx0" brushRef="#br0">56300 58450 503,'-27'-22'57,"-3"6"-6,-3 7-7,-2 6-7,-3 6-5,1 6-5,-1 7-3,1 6-4,-6 7-2,-8 10 1,-10 10 0,-9 9 1,-2 2-2,6-2-2,7-3-3,6-3-3,3 2-1,0 10 0,0 10-1,0 9 1,6-2-1,13-12 1,12-13 0,13-12 1,12-10-10,13-6-21,12-6-22,13-6-22,13-6-7,17-2 7,15-3 6,16-3 6,-4-4 8,-21-3 7,-22-3 8,-22-2 7,-11-5 5,0-2 2,0-3 0,0-3 2</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1"/>
    </inkml:context>
    <inkml:brush xml:id="br0">
      <inkml:brushProperty name="width" value="0.04068" units="cm"/>
      <inkml:brushProperty name="height" value="0.04068" units="cm"/>
      <inkml:brushProperty name="color" value="#F2395B"/>
    </inkml:brush>
  </inkml:definitions>
  <inkml:trace contextRef="#ctx0" brushRef="#br0">23811 20950 540,'-13'0'12,"8"0"25,7 0 23,6 0 25,8 1 3,7 4-20,9 2-20,7 3-18,5 3-13,3 0-7,4 1-5,2 1-7,0 0-8,-4-1-9,-4-1-11,-4 0-8,-4-2-11,-3-1-8,-5-1-10,-3 0-9</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8"/>
    </inkml:context>
    <inkml:brush xml:id="br0">
      <inkml:brushProperty name="width" value="0.04039" units="cm"/>
      <inkml:brushProperty name="height" value="0.04039" units="cm"/>
      <inkml:brushProperty name="color" value="#00BFF3"/>
    </inkml:brush>
  </inkml:definitions>
  <inkml:trace contextRef="#ctx0" brushRef="#br0">56350 58900 544,'93'0'119,"-11"0"-24,-14 0-24,-11 0-23,-11 3-15,-5 6-4,-7 7-4,-5 6-5,-11 7-7,-11 10-10,-14 10-11,-11 9-9,-12 2-8,-9-2-7,-10-3-6,-8-3-6,-3-6 1,7-5 7,6-7 8,7-5 8,16-8 9,29-5 12,28-7 12,28-5 12,9-1 4,-9 6-1,-10 7-3,-8 6-2,-11 6-5,-8 6-5,-10 7-7,-9 6-7,-10 4-3,-9 4-2,-10 3-1,-8 3-2,-8-1-1,-2-2 0,-3-3-2,-3-3 0,-1-7-5,4-9-7,3-10-8,3-8-8,6-12-2,9-12 3,10-13 3,10-12 3,5-7 3,4 1 5,3-1 4,3 1 5</inkml:trace>
</inkml:ink>
</file>

<file path=ppt/ink/ink1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8"/>
    </inkml:context>
    <inkml:brush xml:id="br0">
      <inkml:brushProperty name="width" value="0.04188" units="cm"/>
      <inkml:brushProperty name="height" value="0.04188" units="cm"/>
      <inkml:brushProperty name="color" value="#00BFF3"/>
    </inkml:brush>
  </inkml:definitions>
  <inkml:trace contextRef="#ctx0" brushRef="#br0">57600 58300 525,'23'-18'122,"-3"17"-24,-3 15-24,-2 16-24,-5 13-15,-2 14-5,-3 11-6,-3 14-5,-2 5-6,0 1-5,0-1-7,0 1-4,-4-3-8,-5-2-8,-7-3-8,-5-3-8,-3-7-7,4-9-7,3-10-7,3-8-6</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8"/>
    </inkml:context>
    <inkml:brush xml:id="br0">
      <inkml:brushProperty name="width" value="0.0315" units="cm"/>
      <inkml:brushProperty name="height" value="0.0315" units="cm"/>
      <inkml:brushProperty name="color" value="#00BFF3"/>
    </inkml:brush>
  </inkml:definitions>
  <inkml:trace contextRef="#ctx0" brushRef="#br0">57650 59050 698,'95'-24'71,"-9"4"-10,-10 3-8,-8 3-10,-8 1-10,-2 1-9,-3-1-11,-3 1-10,-4 1-8,-3 3-6,-3 3-7,-2 4-7</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9"/>
    </inkml:context>
    <inkml:brush xml:id="br0">
      <inkml:brushProperty name="width" value="0.05621" units="cm"/>
      <inkml:brushProperty name="height" value="0.05621" units="cm"/>
      <inkml:brushProperty name="color" value="#00BFF3"/>
    </inkml:brush>
  </inkml:definitions>
  <inkml:trace contextRef="#ctx0" brushRef="#br0">58750 57550 391,'20'-69'16,"-9"63"32,-10 62 31,-8 63 33,-9 34 3,-6 6-23,-6 7-25,-6 6-23,-6 6-19,-2 6-15,-3 7-13,-3 6-16,-6 10-10,-5 17-7,-7 15-7,-5 16-6,2-16-2,13-47 6,12-47 6,13-46 6,7-26-1,4-3-7,3-3-7,3-2-8</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39"/>
    </inkml:context>
    <inkml:brush xml:id="br0">
      <inkml:brushProperty name="width" value="0.04704" units="cm"/>
      <inkml:brushProperty name="height" value="0.04704" units="cm"/>
      <inkml:brushProperty name="color" value="#00BFF3"/>
    </inkml:brush>
  </inkml:definitions>
  <inkml:trace contextRef="#ctx0" brushRef="#br0">59450 58900 467,'0'-47'34,"0"6"6,0 7 6,0 6 7,-7 4-1,-11 4-6,-14 3-7,-11 3-7,-7 4-6,0 7-3,0 6-5,0 7-3,3 4-2,6 3-1,7 3-1,6 4 0,6 5-1,6 10-1,7 10 0,6 9 0,4 4-1,4 1-2,3-1-1,3 1-1,6-3-2,9-2-4,10-3-2,10-3-3,2-1-2,-3 4 2,-3 3 0,-2 3 2,-6-2-2,-6-6-5,-6-6-3,-6-6-4,-7-1-1,-6 7 3,-6 6 4,-6 7 2,-10 0 3,-12-2 2,-13-3 2,-12-3 2,-5-4 1,3-3 0,3-3-1,4-2 1,2-8 0,4-8 1,3-10 1,3-9 2,4-16 1,7-22 3,6-22 2,7-21 4,13-12-2,22 1-4,22-1-5,23 1-4,13-1-3,6 1 2,7-1 0,6 1 0,1 2-6,-3 7-12,-3 6-13,-2 7-13,-12 7-4,-19 9 6,-18 10 4,-19 10 5,-8 5 3,3 4 1,3 3 0,4 3 0</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40"/>
    </inkml:context>
    <inkml:brush xml:id="br0">
      <inkml:brushProperty name="width" value="0.0534" units="cm"/>
      <inkml:brushProperty name="height" value="0.0534" units="cm"/>
      <inkml:brushProperty name="color" value="#00BFF3"/>
    </inkml:brush>
  </inkml:definitions>
  <inkml:trace contextRef="#ctx0" brushRef="#br0">62050 56500 412,'23'75'157,"-3"0"-36,-3 0-35,-2 0-37,-3 7-19,1 17-4,-1 15-4,1 16-3,-3 13-3,-2 14 0,-3 11-1,-3 14 0,-4 3-4,-3-2-6,-3-3-7,-2-3-7,-3-6-2,1-5 1,-1-7 1,1-5 1,-4-3 1,-6 4-1,-6 3 1,-6 3-1,-1-13-14,7-28-27,6-28-28,7-27-28</inkml:trace>
</inkml:ink>
</file>

<file path=ppt/ink/ink1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40"/>
    </inkml:context>
    <inkml:brush xml:id="br0">
      <inkml:brushProperty name="width" value="0.04758" units="cm"/>
      <inkml:brushProperty name="height" value="0.04758" units="cm"/>
      <inkml:brushProperty name="color" value="#00BFF3"/>
    </inkml:brush>
  </inkml:definitions>
  <inkml:trace contextRef="#ctx0" brushRef="#br0">60950 59200 462,'23'46'111,"-3"-5"-26,-3-7-25,-2-5-25,2-1-13,9 6-2,10 7-2,10 6-1,0 9-2,-5 13-2,-7 12-2,-5 13-1,-8 6-2,-5 0-1,-7 0-1,-5 0-1,-4-2-2,0-3-1,0-3-3,0-2-1,0-9 0,0-12 1,0-13 1,0-12 1,6-13 3,13-12 4,12-13 3,13-12 3,13-16 1,17-19-2,15-18-3,16-19-3,13-24-2,14-28-1,11-28-1,14-27-2,8-12-8,7 6-14,6 7-13,7 6-15,-15 18-10,-34 32-8,-35 31-7,-33 32-8</inkml:trace>
</inkml:ink>
</file>

<file path=ppt/ink/ink1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44"/>
    </inkml:context>
    <inkml:brush xml:id="br0">
      <inkml:brushProperty name="width" value="0.03414" units="cm"/>
      <inkml:brushProperty name="height" value="0.03414" units="cm"/>
      <inkml:brushProperty name="color" value="#00BFF3"/>
    </inkml:brush>
  </inkml:definitions>
  <inkml:trace contextRef="#ctx0" brushRef="#br0">68450 58500 644,'-121'7'51,"10"17"-12,10 15-14,9 16-12,4 5-8,1-2 0,-1-3-2,1-3-1,2-2 0,7 0 1,6 0 1,7 0 1,7-4 1,9-5-1,10-7-1,10-5-1,11-6 0,17-3-1,15-3 0,16-2 0,10-5 2,7-2 1,6-3 3,7-3 2,2-2 1,1 0 2,-1 0 0,1 0 1,-4 0-1,-6 0 0,-6 0-2,-6 0-1,-4 0-1,1 0-1,-1 0-1,1 0-2,-4-7 0,-6-11-1,-6-14 0,-6-11 0,-6-11-3,-2-5-5,-3-7-4,-3-5-4,-2 0-5,0 10-5,0 10-5,0 9-5,1 6-5,4 3-3,3 3-5,3 4-3,1 2 1,1 4 7,-1 3 6,1 3 7</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44"/>
    </inkml:context>
    <inkml:brush xml:id="br0">
      <inkml:brushProperty name="width" value="0.03439" units="cm"/>
      <inkml:brushProperty name="height" value="0.03439" units="cm"/>
      <inkml:brushProperty name="color" value="#00BFF3"/>
    </inkml:brush>
  </inkml:definitions>
  <inkml:trace contextRef="#ctx0" brushRef="#br0">69250 58000 639,'-46'96'118,"10"-5"-28,10-7-26,9-5-26,2-4-17,-2 0-6,-3 0-5,-3 0-5,-4 1-6,-3 4-4,-3 3-4,-2 3-4,-1-1-6,3-2-7,3-3-9,4-3-7,2-9-4,4-11 0,3-14 0,3-11 0,1-9 4,1-3 6,-1-3 8,1-2 6</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44"/>
    </inkml:context>
    <inkml:brush xml:id="br0">
      <inkml:brushProperty name="width" value="0.03023" units="cm"/>
      <inkml:brushProperty name="height" value="0.03023" units="cm"/>
      <inkml:brushProperty name="color" value="#00BFF3"/>
    </inkml:brush>
  </inkml:definitions>
  <inkml:trace contextRef="#ctx0" brushRef="#br0">69050 58850 727,'50'-44'46,"0"13"0,0 12 1,0 13 2,1 4-7,4-3-14,3-3-14,3-2-14,-1-1-12,-2 3-14,-3 3-12,-3 4-12</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2"/>
    </inkml:context>
    <inkml:brush xml:id="br0">
      <inkml:brushProperty name="width" value="0.04967" units="cm"/>
      <inkml:brushProperty name="height" value="0.04967" units="cm"/>
      <inkml:brushProperty name="color" value="#F2395B"/>
    </inkml:brush>
  </inkml:definitions>
  <inkml:trace contextRef="#ctx0" brushRef="#br0">29107 18700 442,'-17'26'198,"0"5"-49,-1 4-46,-1 6-49,-2 4-27,-5 5-9,-3 5-10,-4 6-8,-2 0-10,1-3-9,1-3-10,2-3-10,1-4-7,5-6-3,4-6-2,3-5-4</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45"/>
    </inkml:context>
    <inkml:brush xml:id="br0">
      <inkml:brushProperty name="width" value="0.04381" units="cm"/>
      <inkml:brushProperty name="height" value="0.04381" units="cm"/>
      <inkml:brushProperty name="color" value="#00BFF3"/>
    </inkml:brush>
  </inkml:definitions>
  <inkml:trace contextRef="#ctx0" brushRef="#br0">70000 57650 502,'0'-49'2,"0"4"7,0 3 5,0 3 5,0 15 9,0 29 12,0 28 11,0 28 11,-2 21 1,-3 17-12,-3 15-10,-2 16-12,-6 9-7,-6 3-2,-6 3-1,-6 4-3,-6 4-6,-2 6-8,-3 7-10,-3 6-9,-2 7-9,0 10-7,0 10-9,0 9-8,4-12 1,10-30 8,10-32 9,9-30 9,4-23 0,1-12-8,-1-13-9,1-12-8</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45"/>
    </inkml:context>
    <inkml:brush xml:id="br0">
      <inkml:brushProperty name="width" value="0.03792" units="cm"/>
      <inkml:brushProperty name="height" value="0.03792" units="cm"/>
      <inkml:brushProperty name="color" value="#00BFF3"/>
    </inkml:brush>
  </inkml:definitions>
  <inkml:trace contextRef="#ctx0" brushRef="#br0">72400 58550 580,'-47'-24'0,"6"4"0,7 3 0,6 3 0,1 3 4,-3 3 8,-3 3 9,-2 4 7,-1 1 5,3 0-1,3 0-1,4 0 0,-6 3-4,-11 6-7,-14 7-7,-11 6-6,-9 6-5,-3 6-2,-3 7-4,-2 6-2,0-1-1,7-5 2,6-7 2,7-5 0,5-4 3,7 0 0,6 0 0,7 0 2,13 0 4,22 0 9,22 0 7,23 0 8,14-2 2,10-3-6,10-3-5,9-2-6,7-1-5,7 3-4,6 3-5,7 4-3,0 1-5,-2 0-7,-3 0-7,-3 0-5,-6 3-7,-5 6-6,-7 7-5,-5 6-5,-9-1-1,-9-5 5,-10-7 6,-8-5 6</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45"/>
    </inkml:context>
    <inkml:brush xml:id="br0">
      <inkml:brushProperty name="width" value="0.03775" units="cm"/>
      <inkml:brushProperty name="height" value="0.03775" units="cm"/>
      <inkml:brushProperty name="color" value="#00BFF3"/>
    </inkml:brush>
  </inkml:definitions>
  <inkml:trace contextRef="#ctx0" brushRef="#br0">73900 58900 582,'0'-36'10,"0"28"21,0 28 20,0 29 21,-2 15 2,-3 3-15,-3 3-15,-2 4-16,-1-1-9,3-3-5,3-3-4,4-2-5,4-5-5,6-2-2,7-3-5,6-3-3,6-9-2,6-11-1,7-14 0,6-11-1,7-12-1,10-9-4,10-10-3,9-8-3,4-11-2,1-8 2,-1-10 0,1-9 2,-7-5 2,-12 0 6,-13 0 5,-12 0 5,-10 3 6,-6 6 6,-6 7 5,-6 6 7,-9 4 3,-8 4-1,-10 3-1,-9 3-1,-13 6-5,-16 9-8,-15 10-9,-15 10-9,-11 7-6,-2 6-1,-3 7-2,-3 6-1,2 3-5,10 0-7,10 0-7,9 0-6</inkml:trace>
</inkml:ink>
</file>

<file path=ppt/ink/ink1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6:49:46"/>
    </inkml:context>
    <inkml:brush xml:id="br0">
      <inkml:brushProperty name="width" value="0.022" units="cm"/>
      <inkml:brushProperty name="height" value="0.022" units="cm"/>
      <inkml:brushProperty name="color" value="#00BFF3"/>
    </inkml:brush>
  </inkml:definitions>
  <inkml:trace contextRef="#ctx0" brushRef="#br0">76900 58750 999,'-27'-22'-6,"-3"6"-12,-3 7-12,-2 6-12</inkml:trace>
</inkml:ink>
</file>

<file path=ppt/ink/ink1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04"/>
    </inkml:context>
    <inkml:brush xml:id="br0">
      <inkml:brushProperty name="width" value="0.02418" units="cm"/>
      <inkml:brushProperty name="height" value="0.02418" units="cm"/>
      <inkml:brushProperty name="color" value="#F2395B"/>
    </inkml:brush>
  </inkml:definitions>
  <inkml:trace contextRef="#ctx0" brushRef="#br0">72100 16050 909,'-296'-88'44,"60"26"-15,60 24-13,59 26-14,37 19-13,16 17-9,15 15-9,17 16-11,8 4-2,4-6 5,3-6 5,3-6 5</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3"/>
    </inkml:context>
    <inkml:brush xml:id="br0">
      <inkml:brushProperty name="width" value="0.04104" units="cm"/>
      <inkml:brushProperty name="height" value="0.04104" units="cm"/>
      <inkml:brushProperty name="color" value="#F2395B"/>
    </inkml:brush>
  </inkml:definitions>
  <inkml:trace contextRef="#ctx0" brushRef="#br0">8300 42300 536,'-7'-85'11,"-11"32"24,-14 31 22,-11 32 24,-9 21 2,-3 13-19,-3 12-18,-2 13-18,-3 12-11,1 13-6,-1 12-4,1 13-5,-1 2-2,1-5 0,-1-7 2,1-5 0,4-4 1,9 0 1,10 0-1,10 0 1,7-4-1,6-5-2,7-7-4,6-5-1,9-6-4,13-3-4,12-3-4,13-2-4,10-8-2,10-8 2,10-10 1,9-9 1,9-9-4,9-5-9,10-7-9,10-5-10,-7-6-3,-22-3 4,-22-3 4,-21-2 3</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4"/>
    </inkml:context>
    <inkml:brush xml:id="br0">
      <inkml:brushProperty name="width" value="0.04687" units="cm"/>
      <inkml:brushProperty name="height" value="0.04687" units="cm"/>
      <inkml:brushProperty name="color" value="#F2395B"/>
    </inkml:brush>
  </inkml:definitions>
  <inkml:trace contextRef="#ctx0" brushRef="#br0">10300 42550 469,'-25'-24'53,"0"4"1,0 3 1,0 3 1,-5 10-3,-9 20-6,-10 18-7,-8 20-5,-1 6-6,9-2-5,10-3-5,10-3-5,4-1-3,0 4-2,0 3-2,0 3-2,1-1-2,4-2-2,3-3-1,3-3-2,3-2-1,3 0 0,3 0 1,4 0 1,1-2 0,0-3 0,0-3 1,0-2 1,0-3 0,0 1 1,0-1 1,0 1 0,0 1 1,0 3 0,0 3 0,0 4 0,6-3-2,13-5-3,12-7-5,13-5-4,4-8 0,-3-5 1,-3-7 2,-2-5 1,-3-8 2,1-5 0,-1-7 0,1-5 0,1-8 0,3-5 0,3-7 0,4-5-1,-1-4 0,-3 0-1,-3 0 1,-2 0-2,-5-2 1,-2-3 0,-3-3 0,-3-2 1,-4-5 0,-3-2-1,-3-3 1,-2-3-2,-3-1 1,1 4 0,-1 3 0,1 3 1,-3 3 1,-2 3 1,-3 3 3,-3 4 2,-4 2 2,-3 4 2,-3 3 1,-2 3 1,-5 3 2,-2 3-2,-3 3 0,-3 4-1,-7 1-2,-9 0-5,-10 0-4,-8 0-5,-6 6-5,1 13-3,-1 12-4,1 13-4,-1 12-4,1 13-6,-1 12-4,1 13-5,5-1-2,14-11 2,11-14 2,14-11 2</inkml:trace>
</inkml:ink>
</file>

<file path=ppt/ink/ink1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4"/>
    </inkml:context>
    <inkml:brush xml:id="br0">
      <inkml:brushProperty name="width" value="0.03777" units="cm"/>
      <inkml:brushProperty name="height" value="0.03777" units="cm"/>
      <inkml:brushProperty name="color" value="#F2395B"/>
    </inkml:brush>
  </inkml:definitions>
  <inkml:trace contextRef="#ctx0" brushRef="#br0">11150 43100 582,'70'-21'54,"-9"10"2,-10 10 1,-8 9 2,-11 12-7,-8 16-14,-10 15-15,-9 17-13,-10 17-11,-9 23-4,-10 22-5,-8 22-6,-6 4-2,1-12 1,-1-13 0,1-12 0,1-16 2,3-19 2,3-18 2,4-19 2,10-18 7,19-15 13,19-15 11,19-16 12,12-7 4,6 4-4,7 3-5,6 3-5,-1 1-6,-5 1-9,-7-1-9,-5 1-8,-4 1-9,0 3-11,0 3-9,0 4-10,-4 1-7,-5 0-3,-7 0-2,-5 0-3</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4"/>
    </inkml:context>
    <inkml:brush xml:id="br0">
      <inkml:brushProperty name="width" value="0.04247" units="cm"/>
      <inkml:brushProperty name="height" value="0.04247" units="cm"/>
      <inkml:brushProperty name="color" value="#F2395B"/>
    </inkml:brush>
  </inkml:definitions>
  <inkml:trace contextRef="#ctx0" brushRef="#br0">12200 42450 518,'26'-22'59,"4"6"-3,3 7-5,3 6-4,3 7-3,3 10-5,3 10-3,4 9-5,-1 7-3,-3 7-3,-3 6-3,-2 7-4,-8 8-4,-8 14-6,-10 11-5,-9 14-5,-10 10-6,-9 9-7,-10 10-8,-8 10-5,-12 7-4,-12 6 1,-13 7 2,-12 6 1,1-15 3,16-33 3,15-35 5,17-34 2,5-18-3,-3 1-13,-3-1-12,-2 1-12</inkml:trace>
</inkml:ink>
</file>

<file path=ppt/ink/ink1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5"/>
    </inkml:context>
    <inkml:brush xml:id="br0">
      <inkml:brushProperty name="width" value="0.03993" units="cm"/>
      <inkml:brushProperty name="height" value="0.03993" units="cm"/>
      <inkml:brushProperty name="color" value="#F2395B"/>
    </inkml:brush>
  </inkml:definitions>
  <inkml:trace contextRef="#ctx0" brushRef="#br0">9250 42550 550,'-25'-22'51,"0"6"-5,0 7-4,0 6-4,0 6-4,0 6-2,0 7-4,0 6-2,0 6-3,0 6 0,0 7-2,0 6-1,0 10-2,0 17-2,0 15-3,0 16-2,3 10-5,6 7-5,7 6-4,6 7-7,9 5-1,13 7 0,12 6 1,13 7 0,10-6-6,10-15-13,10-15-12,9-16-13,-2-18-5,-12-18 1,-13-19 2,-12-18 2</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2"/>
    </inkml:context>
    <inkml:brush xml:id="br0">
      <inkml:brushProperty name="width" value="0.04922" units="cm"/>
      <inkml:brushProperty name="height" value="0.04922" units="cm"/>
      <inkml:brushProperty name="color" value="#F2395B"/>
    </inkml:brush>
  </inkml:definitions>
  <inkml:trace contextRef="#ctx0" brushRef="#br0">29700 18872 446,'7'-14'2,"-1"2"2,0 4 3,-2 3 3,1 5 13,2 10 23,2 8 23,2 9 22,0 5 2,-1 4-20,-1 3-20,0 2-20,-2 2-13,-1 0-5,0 0-5,-2 1-6,0-4-4,0-6 0,0-6-1,0-5 0,-1-5-4,0 1-3,-2-2-5,0-1-3,1-5-1,4-10 5,3-10 4,5-10 4,4-9 3,3-8 3,5-10 2,3-8 2,2-5 1,-2 1 0,0-1 0,-1 0 0,-2 3 0,-3 7-1,-3 5 0,-2 6-1,-4 5-1,-3 5-5,-3 5-4,-2 5-3</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5"/>
    </inkml:context>
    <inkml:brush xml:id="br0">
      <inkml:brushProperty name="width" value="0.04792" units="cm"/>
      <inkml:brushProperty name="height" value="0.04792" units="cm"/>
      <inkml:brushProperty name="color" value="#F2395B"/>
    </inkml:brush>
  </inkml:definitions>
  <inkml:trace contextRef="#ctx0" brushRef="#br0">13950 41700 459,'3'-43'59,"6"17"1,7 15 0,6 16-1,3 16-3,0 20-9,0 18-7,0 20-9,-2 11-5,-3 7-1,-3 6-3,-2 7-1,-3 10-5,1 16-4,-1 15-6,1 17-6,-4 3-2,-6-5 0,-6-7 0,-6-5-1,-6 5-2,-2 19-8,-3 19-5,-3 19-8,-2-7-4,0-31-5,0-31-4,0-31-5,0-23 0,0-11 0,0-14 1,0-11 2,0-17 0,0-18 2,0-19 1,0-18 2</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5"/>
    </inkml:context>
    <inkml:brush xml:id="br0">
      <inkml:brushProperty name="width" value="0.03864" units="cm"/>
      <inkml:brushProperty name="height" value="0.03864" units="cm"/>
      <inkml:brushProperty name="color" value="#F2395B"/>
    </inkml:brush>
  </inkml:definitions>
  <inkml:trace contextRef="#ctx0" brushRef="#br0">14050 41550 569,'0'-52'0,"0"-3"0,0-3 0,0-2-1,-2 13 13,-3 31 23,-3 32 25,-2 31 22,-9 23 4,-12 16-20,-13 15-19,-12 17-20,-7 5-14,1-3-9,-1-3-11,1-2-10,1-8-7,3-8-5,3-10-4,4-9-6,4-12-1,6-11 1,7-14 2,6-11 2,4-7-1,4 0 0,3 0-2,3 0-1</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6"/>
    </inkml:context>
    <inkml:brush xml:id="br0">
      <inkml:brushProperty name="width" value="0.05032" units="cm"/>
      <inkml:brushProperty name="height" value="0.05032" units="cm"/>
      <inkml:brushProperty name="color" value="#F2395B"/>
    </inkml:brush>
  </inkml:definitions>
  <inkml:trace contextRef="#ctx0" brushRef="#br0">14300 41400 437,'50'3'107,"0"6"-20,0 7-22,0 6-20,6 6-12,13 6-1,12 7-1,13 6-2,1 4-3,-9 4-2,-10 3-4,-8 3-3,-9-2-2,-6-6-3,-6-6-4,-6-6-2,-4-6-2,1-2-3,-1-3-1,1-3-2</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7"/>
    </inkml:context>
    <inkml:brush xml:id="br0">
      <inkml:brushProperty name="width" value="0.04977" units="cm"/>
      <inkml:brushProperty name="height" value="0.04977" units="cm"/>
      <inkml:brushProperty name="color" value="#F2395B"/>
    </inkml:brush>
  </inkml:definitions>
  <inkml:trace contextRef="#ctx0" brushRef="#br0">16750 43350 442,'-83'-4'19,"34"-5"11,35-7 11,35-5 10,27-4 3,22 0-6,22 0-6,23 0-6,14 1-4,10 4-2,10 3-2,9 3-1,7 1-3,7 1-3,6-1-2,7 1-3,5-1-2,7 1-3,6-1-3,7 1-3,2 1-4,1 3-2,-1 3-5,1 4-4,-3 1-2,-2 0-1,-3 0-3,-3 0 0,-6-2-2,-5-3-1,-7-3-1,-5-2-1,-9-1 0,-9 3 1,-10 3 1,-8 4 1,-12 1 0,-12 0-1,-13 0-1,-12 0-1,-12 1-1,-8 4-2,-10 3-1,-9 3-3,-9-1 0,-5-2 0,-7-3 0,-5-3 1,-6-6 0,-3-5 3,-3-7 2,-2-5 3</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7"/>
    </inkml:context>
    <inkml:brush xml:id="br0">
      <inkml:brushProperty name="width" value="0.05113" units="cm"/>
      <inkml:brushProperty name="height" value="0.05113" units="cm"/>
      <inkml:brushProperty name="color" value="#F2395B"/>
    </inkml:brush>
  </inkml:definitions>
  <inkml:trace contextRef="#ctx0" brushRef="#br0">22350 41950 430,'31'-21'70,"13"10"-9,12 10-9,13 9-9,7 7-6,4 7-4,3 6-4,3 7-3,-1 2-4,-2 1-2,-3-1-2,-3 1-4,-1-1 0,4 1-1,3-1 0,3 1 0,-2-3 0,-6-2-1,-6-3-1,-6-3-1,-7-1-1,-6 4 1,-6 3 0,-6 3 0,-13 6-4,-19 9-7,-18 10-9,-19 10-8,-21 4-3,-21 0 1,-22 0 1,-22 0 0,-26 9-1,-27 19-7,-28 19-6,-28 19-6,5-2 0,42-22 8,40-22 7,41-21 7,20-12-2,0 1-12,0-1-13,0 1-12</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8"/>
    </inkml:context>
    <inkml:brush xml:id="br0">
      <inkml:brushProperty name="width" value="0.04954" units="cm"/>
      <inkml:brushProperty name="height" value="0.04954" units="cm"/>
      <inkml:brushProperty name="color" value="#F2395B"/>
    </inkml:brush>
  </inkml:definitions>
  <inkml:trace contextRef="#ctx0" brushRef="#br0">20550 45650 444,'-40'0'-9,"23"0"17,22 0 14,22 0 16,10 0 9,1 0 3,-1 0 2,1 0 3,5-4-3,14-5-10,11-7-8,14-5-10,3-4-6,-2 0-3,-3 0-5,-3 0-3,-4 0-4,-3 0-2,-3 0-2,-2 0-3,-8 9-3,-8 19-2,-10 19-1,-9 19-3,-12 16 2,-11 17 3,-14 15 6,-11 16 4,-11 10 3,-5 7 4,-7 6 3,-5 7 4,-1-4 1,6-12-1,7-13 0,6-12-1,6-12-2,6-8-1,7-10-4,6-9-1,13-12-4,23-11-3,22-14-2,22-11-4,7-15-4,-6-16-4,-6-15-5,-6-15-5,-7-6-4,-6 7-4,-6 6-4,-6 7-4,-10 4 0,-12 3 2,-13 3 3,-12 4 2,-13 1 1,-12 0-1,-13 0-2,-12 0-1,-5 1 1,3 4 5,3 3 4,4 3 5,2 1 4,4 1 3,3-1 4,3 1 5</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8"/>
    </inkml:context>
    <inkml:brush xml:id="br0">
      <inkml:brushProperty name="width" value="0.04942" units="cm"/>
      <inkml:brushProperty name="height" value="0.04942" units="cm"/>
      <inkml:brushProperty name="color" value="#F2395B"/>
    </inkml:brush>
  </inkml:definitions>
  <inkml:trace contextRef="#ctx0" brushRef="#br0">21200 46350 445,'-271'1'16,"60"4"3,60 3 3,59 3 1,34 4 4,9 7 1,10 6 2,10 7 3,5 5-1,4 7-3,3 6-4,3 7-3,1 7-1,1 9 1,-1 10 1,1 10 2,1 2 0,3-3-2,3-3 0,4-2-1,7-6-3,13-6-3,12-6-3,13-6-3,9-7-5,6-6-4,7-6-4,6-6-5,9-10-5,13-12-7,12-13-7,13-12-6,7-13-8,4-12-10,3-13-9,3-12-10,-11-4 0,-25 7 9,-25 6 10,-25 7 9</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8"/>
    </inkml:context>
    <inkml:brush xml:id="br0">
      <inkml:brushProperty name="width" value="0.03839" units="cm"/>
      <inkml:brushProperty name="height" value="0.03839" units="cm"/>
      <inkml:brushProperty name="color" value="#F2395B"/>
    </inkml:brush>
  </inkml:definitions>
  <inkml:trace contextRef="#ctx0" brushRef="#br0">23200 45000 573,'1'-47'3,"4"6"6,3 7 7,3 6 6,4 6 8,7 6 11,6 7 11,7 6 11,2 3-2,1 0-13,-1 0-13,1 0-14,-3 6-12,-2 13-14,-3 12-13,-3 13-14,-9 12-5,-11 13 4,-14 12 3,-11 13 4,-17 9-4,-18 6-8,-19 7-10,-18 6-8,-9-8 1,4-22 11,3-22 12,3-21 11,-1-12 8,-2 1 4,-3-1 4,-3 1 3,4-3 2,13-2-1,12-3-1,13-3-1,16-4 15,23-3 28,22-3 30,22-2 29,21-9 4,22-12-22,22-13-21,23-12-22,8-5-14,-3 3-7,-3 3-7,-2 4-8,-8 2-8,-8 4-12,-10 3-11,-9 3-12,-12 1-7,-11 1-3,-14-1-3,-11 1-4</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29"/>
    </inkml:context>
    <inkml:brush xml:id="br0">
      <inkml:brushProperty name="width" value="0.04558" units="cm"/>
      <inkml:brushProperty name="height" value="0.04558" units="cm"/>
      <inkml:brushProperty name="color" value="#F2395B"/>
    </inkml:brush>
  </inkml:definitions>
  <inkml:trace contextRef="#ctx0" brushRef="#br0">23500 45650 482,'-68'-13'54,"17"26"5,15 24 6,16 26 7,7 19-4,1 17-11,-1 15-11,1 16-12,-1 12-9,1 9-6,-1 10-7,1 10-6,-1 2-7,1-3-10,-1-3-8,1-2-10,1-8-6,3-8-4,3-10-4,4-9-3,-1-18-4,-3-24-4,-3-26-3,-2-24-4</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30"/>
    </inkml:context>
    <inkml:brush xml:id="br0">
      <inkml:brushProperty name="width" value="0.05381" units="cm"/>
      <inkml:brushProperty name="height" value="0.05381" units="cm"/>
      <inkml:brushProperty name="color" value="#F2395B"/>
    </inkml:brush>
  </inkml:definitions>
  <inkml:trace contextRef="#ctx0" brushRef="#br0">23400 46400 408,'-52'-40'56,"-3"23"-9,-3 22-6,-2 22-8,-5 19-6,-2 20-3,-3 18-4,-3 20-3,-1 6-4,4-2-3,3-3-3,3-3-3,6-9-1,9-11 2,10-14 1,10-11 1,14-23-5,23-31-14,22-31-13,22-31-13,23-31-4,25-27 5,25-28 5,25-28 7,4-4 3,-15 22 4,-15 22 4,-16 23 3,-8 11 4,0 4 4,0 3 5,0 3 3,-8 9 5,-16 16 1,-15 15 3,-15 17 3,-14 14 6,-8 17 12,-10 15 12,-9 16 12,-1 9-3,10 3-19,10 3-18,9 4-18,1-1-13,-6-3-7,-6-3-7,-6-2-7,-10 0-1,-12 7 6,-13 6 7,-12 7 5,-9 4 4,-2 3 2,-3 3 1,-3 4 2,1-6 1,6-11 2,7-14 1,6-11 1,13-18 4,23-22 4,22-22 6,22-21 5,7-7 2,-6 9 0,-6 10 0,-6 10 0,-4 7-2,1 6-1,-1 7-3,1 6-1,-7 9-3,-12 13-3,-13 12-3,-12 13-2,-10 7-2,-6 4-2,-6 3-2,-6 3-2,-7 3-1,-6 3 1,-6 3 1,-6 4 1,-1-4 0,7-9 1,6-10 1,7-8 1,11-9 1,20-6 2,18-6 2,20-6 3,11-10-1,7-12-2,6-13-4,7-12-2,0-4-3,-2 7-1,-3 6-2,-3 7-1,-4 2-1,-3 1 0,-3-1 1,-2 1 1,-8 10 10,-8 22 19,-10 22 20,-9 23 18,-12 13 3,-11 6-11,-14 7-13,-11 6-12,-11 6-7,-5 6-2,-7 7-2,-5 6-1,-6 3-2,-3 0-2,-3 0-1,-2 0-1,-14 12-9,-21 26-16,-22 24-14,-22 26-16,-2-4-5,19-31 7,19-31 6,19-31 5,16-26-1,17-18-10,15-19-10,16-18-10</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3"/>
    </inkml:context>
    <inkml:brush xml:id="br0">
      <inkml:brushProperty name="width" value="0.04478" units="cm"/>
      <inkml:brushProperty name="height" value="0.04478" units="cm"/>
      <inkml:brushProperty name="color" value="#F2395B"/>
    </inkml:brush>
  </inkml:definitions>
  <inkml:trace contextRef="#ctx0" brushRef="#br0">31366 19409 491,'14'-30'68,"-1"3"-10,-2 3-11,-2 3-9,-1 2-7,-1 3-1,1 1-3,0 3-1,-4 2-2,-8 6-3,-8 4-2,-7 6-2,-5 5-5,-1 7-3,-1 7-5,-1 7-4,0 2-1,1-2 0,1-2 0,2-1 2,1-4 0,5-2 0,3-3 0,4-2 0,3-3-1,0-1-3,2-1-1,1-1-3,3-1-7,7-2-12,7-3-12,8-1-13,2-3 1,-2-4 10,0-3 12,0-5 12,-3-1 7,1 0 5,-2 2 3,-1 1 4,-1 1 7,-1 2 9,-1 2 9,0 2 9,-2 2 5,1 4 4,0 2 3,0 4 3,-2 1-7,-1 1-19,-2 1-17,-2 1-17,-2 1-13,0-1-5,-2 1-6,0 0-5</inkml:trace>
</inkml:ink>
</file>

<file path=ppt/ink/ink1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30"/>
    </inkml:context>
    <inkml:brush xml:id="br0">
      <inkml:brushProperty name="width" value="0.04173" units="cm"/>
      <inkml:brushProperty name="height" value="0.04173" units="cm"/>
      <inkml:brushProperty name="color" value="#F2395B"/>
    </inkml:brush>
  </inkml:definitions>
  <inkml:trace contextRef="#ctx0" brushRef="#br0">23450 47650 527,'51'9'132,"4"19"-27,3 19-27,3 19-27,3 10-16,3 4-6,3 3-5,4 3-5,-7-5-21,-16-12-36,-15-13-35,-15-12-36</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38"/>
    </inkml:context>
    <inkml:brush xml:id="br0">
      <inkml:brushProperty name="width" value="0.04545" units="cm"/>
      <inkml:brushProperty name="height" value="0.04545" units="cm"/>
      <inkml:brushProperty name="color" value="#F2395B"/>
    </inkml:brush>
  </inkml:definitions>
  <inkml:trace contextRef="#ctx0" brushRef="#br0">7250 53550 484,'-47'-22'2,"6"6"5,7 7 5,6 6 4,4-1 7,4-5 8,3-7 9,3-5 9,3-6 1,3-3-7,3-3-6,4-2-7,5-11-5,10-15-5,10-15-4,9-16-5,6-7-3,3 4-2,3 3-1,4 3-2,-1 4-1,-3 7 0,-3 6-1,-2 7 0,-3 7 0,1 9 0,-1 10 2,1 10 0,4 18 1,9 28 1,10 28 1,10 29 1,0 15 0,-5 3-1,-7 3 1,-5 4-2,-4 4 0,0 6-1,0 7-1,0 6 0,-2 3-1,-3 0 0,-3 0-1,-2 0-1,-6 3 0,-6 6 0,-6 7-2,-6 6 0,-4-1-1,1-5-2,-1-7-2,1-5-1,-3-11-1,-2-11-3,-3-14-2,-3-11-2,-2-28-7,0-40-11,0-40-12,0-41-11,0-21-5,0 1 2,0-1 3,0 1 2</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38"/>
    </inkml:context>
    <inkml:brush xml:id="br0">
      <inkml:brushProperty name="width" value="0.04808" units="cm"/>
      <inkml:brushProperty name="height" value="0.04808" units="cm"/>
      <inkml:brushProperty name="color" value="#F2395B"/>
    </inkml:brush>
  </inkml:definitions>
  <inkml:trace contextRef="#ctx0" brushRef="#br0">9000 52050 457,'21'-157'18,"-5"39"5,-7 36 4,-5 39 4,-6 24 7,-3 13 9,-3 12 9,-2 13 8,-14 24-1,-21 39-9,-22 36-12,-22 39-9,-19 27-10,-16 19-7,-15 19-8,-15 19-9,-12 16-8,-6 17-10,-6 15-10,-6 16-9,9-7-6,25-28 2,25-28 2,25-27 0,18-28-3,14-24-5,11-26-5,14-24-7</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39"/>
    </inkml:context>
    <inkml:brush xml:id="br0">
      <inkml:brushProperty name="width" value="0.03822" units="cm"/>
      <inkml:brushProperty name="height" value="0.03822" units="cm"/>
      <inkml:brushProperty name="color" value="#F2395B"/>
    </inkml:brush>
  </inkml:definitions>
  <inkml:trace contextRef="#ctx0" brushRef="#br0">10850 53500 575,'-50'1'29,"0"4"0,0 3 1,0 3 2,-2 7-2,-3 14-3,-3 11-3,-2 14-3,-1 7-2,3 3-2,3 3-1,4 4-2,1 5-1,0 10 0,0 10-1,0 9-1,6-2 0,13-12 0,12-13 0,13-12 0,7-10-1,4-6 0,3-6-1,3-6 0,4-7-4,7-6-5,6-6-6,7-6-6,8-9-5,14-8-7,11-10-5,14-9-5,3-12-5,-2-11-4,-3-14-4,-3-11-3,-7-1 0,-9 13 6,-10 12 4,-8 13 6</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40"/>
    </inkml:context>
    <inkml:brush xml:id="br0">
      <inkml:brushProperty name="width" value="0.03427" units="cm"/>
      <inkml:brushProperty name="height" value="0.03427" units="cm"/>
      <inkml:brushProperty name="color" value="#F2395B"/>
    </inkml:brush>
  </inkml:definitions>
  <inkml:trace contextRef="#ctx0" brushRef="#br0">11050 53900 642,'43'48'117,"-11"-3"-31,-14-3-33,-11-2-33,-9 0-16,-3 7-2,-3 6 0,-2 7-2,-3-3-1,1-8-3,-1-10-3,1-9-3,5-9 3,14-5 7,11-7 8,14-5 7,7-4 3,3 0-2,3 0-2,4 0-2,-3 4-3,-5 10-3,-7 10-2,-5 9-3,-9 10-3,-9 14 0,-10 11-2,-8 14 0,-12 8-1,-12 7 1,-13 6 1,-12 7 0,-4-4 0,7-12-1,6-13-1,7-12-1,4-13-2,3-12-5,3-13-3,4-12-5,4-16-4,6-19-2,7-18-4,6-19-4,7-13-1,10-6 1,10-6-1,9-6 0,1-1 3,-6 7 5,-6 6 5,-6 7 5</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40"/>
    </inkml:context>
    <inkml:brush xml:id="br0">
      <inkml:brushProperty name="width" value="0.04082" units="cm"/>
      <inkml:brushProperty name="height" value="0.04082" units="cm"/>
      <inkml:brushProperty name="color" value="#F2395B"/>
    </inkml:brush>
  </inkml:definitions>
  <inkml:trace contextRef="#ctx0" brushRef="#br0">11800 53400 538,'23'-25'4,"-3"0"5,-3 0 8,-2 0 5,-1 6 8,3 13 9,3 12 7,4 13 8,1 12 1,0 13-9,0 12-9,0 13-9,-5 12-6,-9 13-4,-10 12-6,-8 13-3,-11 10-4,-8 10-1,-10 10-1,-9 9-2,-2-4-7,6-15-16,7-15-15,6-16-16,6-18-5,6-18 3,7-19 4,6-18 2,3-18 5,0-16 2,0-15 4,0-15 3</inkml:trace>
</inkml:ink>
</file>

<file path=ppt/ink/ink1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40"/>
    </inkml:context>
    <inkml:brush xml:id="br0">
      <inkml:brushProperty name="width" value="0.03661" units="cm"/>
      <inkml:brushProperty name="height" value="0.03661" units="cm"/>
      <inkml:brushProperty name="color" value="#F2395B"/>
    </inkml:brush>
  </inkml:definitions>
  <inkml:trace contextRef="#ctx0" brushRef="#br0">11850 54400 600,'48'-94'5,"-3"13"8,-3 12 8,-2 13 9,-1 7 3,3 4-4,3 3-2,4 3-3,2 4 0,4 7 6,3 6 4,3 7 5,1 4-2,1 3-10,-1 3-9,1 4-9,-4 4-17,-6 6-22,-6 7-22,-6 6-22</inkml:trace>
</inkml:ink>
</file>

<file path=ppt/ink/ink1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40"/>
    </inkml:context>
    <inkml:brush xml:id="br0">
      <inkml:brushProperty name="width" value="0.04757" units="cm"/>
      <inkml:brushProperty name="height" value="0.04757" units="cm"/>
      <inkml:brushProperty name="color" value="#F2395B"/>
    </inkml:brush>
  </inkml:definitions>
  <inkml:trace contextRef="#ctx0" brushRef="#br0">13050 52700 462,'0'-146'59,"0"60"3,0 60 3,0 59 4,-2 42-4,-3 25-10,-3 25-12,-2 25-10,-6 23-7,-6 22-4,-6 22-4,-6 23-4,-4 27-7,1 34-11,-1 35-10,1 35-10,2 4-4,7-25 2,6-25 3,7-25 3,4-43-9,3-58-18,3-60-19,4-59-19</inkml:trace>
</inkml:ink>
</file>

<file path=ppt/ink/ink1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0:41"/>
    </inkml:context>
    <inkml:brush xml:id="br0">
      <inkml:brushProperty name="width" value="0.04158" units="cm"/>
      <inkml:brushProperty name="height" value="0.04158" units="cm"/>
      <inkml:brushProperty name="color" value="#F2395B"/>
    </inkml:brush>
  </inkml:definitions>
  <inkml:trace contextRef="#ctx0" brushRef="#br0">13800 53950 529,'-4'-93'63,"-5"17"-8,-7 15-10,-5 16-10,-4 10-6,0 7-6,0 6-4,0 7-4,0 7-4,0 9 1,0 10-2,0 10 0,1 8 0,4 10 0,3 10 1,3 9 0,3 4 0,3 1-1,3-1 0,4 1-1,4-1 1,6 1 0,7-1 0,6 1 0,4-3-1,4-2-2,3-3-3,3-3-2,-1-2-3,-2 0-1,-3 0 0,-3 0-3,-4 1 1,-3 4-2,-3 3 0,-2 3-1,-8 1-1,-8 1 1,-10-1-1,-9 1 0,-7-1-2,-3 1-1,-3-1-2,-2 1-1,-5-7-1,-2-12 3,-3-13 1,-3-12 2,-1-13 3,4-12 1,3-13 3,3-12 2,7-18 0,14-21 0,11-22 0,14-22-1,13-15 2,16-5 2,15-7 4,17-5 3,5 3-1,-3 17-2,-3 15-4,-2 16-3,-5 13-7,-2 14-10,-3 11-9,-3 14-10</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45"/>
    </inkml:context>
    <inkml:brush xml:id="br0">
      <inkml:brushProperty name="width" value="0.022" units="cm"/>
      <inkml:brushProperty name="height" value="0.022" units="cm"/>
      <inkml:brushProperty name="color" value="#F2395B"/>
    </inkml:brush>
  </inkml:definitions>
  <inkml:trace contextRef="#ctx0" brushRef="#br0">54150 19850 999,'0'-160'-86,"0"32"22,0 31 22,0 32 21,0 18 12,0 6 3,0 7 1,0 6 2,0 1 1,0-3 1,0-3 0,0-2 0,1-1 1,4 3 0,3 3-1,3 4 1</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3"/>
    </inkml:context>
    <inkml:brush xml:id="br0">
      <inkml:brushProperty name="width" value="0.06099" units="cm"/>
      <inkml:brushProperty name="height" value="0.06099" units="cm"/>
      <inkml:brushProperty name="color" value="#F2395B"/>
    </inkml:brush>
  </inkml:definitions>
  <inkml:trace contextRef="#ctx0" brushRef="#br0">32600 19272 360,'8'-9'3,"2"0"4,0-1 5,1-1 5,0-1 2,-1 2-1,0 1-1,-2 1 0,0 1 2,0 2 3,0 2 4,0 2 3,-1 3 1,-1 4-2,0 3-3,-2 5-2,0 3-4,0 3-6,0 3-4,0 3-5,-2 1-3,-4-1-2,-4-1-2,-4-1-3,-2-2-1,1-1-4,-1-3-2,0-1-3,8-9-8,16-18-10,15-16-12,17-16-10,6-9-1,1 2 10,0 0 11,0 2 10,-2 2 7,-6 4 5,-4 4 3,-5 4 5,-5 3 4,-5 7 4,-5 4 3,-5 4 5,-5 5 10,-4 5 18,-6 3 18,-4 4 17,-4 4 3,-2 5-13,-2 5-12,-1 6-13,-2 2-7,1 4-2,-1 3-2,0 3-1,1 1-3,-1 1-4,0-1-2,1 0-4,-1-2-2,2-2-2,1-3-1,1-3-1,6-6-13,14-8-23,12-10-22,13-8-24,6-8-4,0-7 13,0-7 12,0-7 13,-2-2 9,-3 3 7,-5 4 6,-3 2 7,-5 4 8,-3 5 9,-5 5 9,-3 5 9,-3 5 11,-4 7 13,-3 8 11,-2 6 12,-3 5 1,-2 5-14,-2 3-12,-1 5-12,-1 0-9,2 0-3,2-1-3,2-1-3,1-3-5,1-3-2,-1-5-4,0-3-3,3-4-6,6-3-7,5-3-6,7-2-8,4-6-3,1-6 0,3-7-1,1-7 0,1-6 2,-1-3 2,-1-5 3,-1-3 3,-2-3 3,-3-2 0,-3-2 1,-2-2 2,-4 1 1,-3 4 2,-2 4 3,-4 4 1,-3 4 1,-4 7 1,-4 5 0,-3 6 1,-3 5-1,0 2 1,1 4-1,-1 3 0,2 2-1,5 3-1,3 3-2,4 4-2,3 0 0,1-1 0,4-1 0,0-1 1,3 1 3,0 0 5,1 1 5,2 1 5,-1 2 4,-1 1 3,-1 3 3,0 2 3,-3 1 0,-1 2-1,-2 3-2,-2 1-2,-2 1-3,-4-1-3,-2-2-3,-3 1-3,0-3-3,2-2-2,4-1-1,2-2-3,4-3 0,4-1 1,4-3 2,4-1 2,2-2-1,3-1 1,2 0-2,1-2 0,0 0 5,-1 2 8,-2 0 9,-2 1 9,-3 2 3,-3 2-2,-3 1-2,-2 3-3,-8 5-3,-8 7-7,-11 8-5,-9 8-7,-7 6-8,-4 4-13,-5 3-12,-2 5-12,1-5-3,9-13 8,9-12 7,9-13 7,4-6-3,-1 1-12,-1 2-12,-1 0-13</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45"/>
    </inkml:context>
    <inkml:brush xml:id="br0">
      <inkml:brushProperty name="width" value="0.022" units="cm"/>
      <inkml:brushProperty name="height" value="0.022" units="cm"/>
      <inkml:brushProperty name="color" value="#F2395B"/>
    </inkml:brush>
  </inkml:definitions>
  <inkml:trace contextRef="#ctx0" brushRef="#br0">54250 17350 999,'-22'-25'-79,"6"0"19,7 0 19,6 0 20,4 0 11,4 0 2,3 0 2,3 0 2,1 0 2,1 0 0,-1 0 0,1 0 0</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46"/>
    </inkml:context>
    <inkml:brush xml:id="br0">
      <inkml:brushProperty name="width" value="0.022" units="cm"/>
      <inkml:brushProperty name="height" value="0.022" units="cm"/>
      <inkml:brushProperty name="color" value="#F2395B"/>
    </inkml:brush>
  </inkml:definitions>
  <inkml:trace contextRef="#ctx0" brushRef="#br0">54250 17100 999,'-22'68'-72,"6"-11"20,7-14 19,6-11 20,1-7 10,-3 0 1,-3 0 2,-2 0 1,-1 1 1,3 4 0,3 3 0,4 3-1,1 1 0,0 1 0,0-1 1,0 1-1,0 5 0,0 14 1,0 11 1,0 14-1,0 2 1,0-6-3,0-6-1,0-6-2,0-4-1,0 1 1,0-1 0,0 1 0,0-1 1,0 1 0,0-1 0,0 1 1,0 1 0,0 3 0,0 3 0,0 4 0,0 2 0,0 4 1,0 3-1,0 3 1,0 3-1,0 3 0,0 3 1,0 4-1,0 1 0,0 0 0,0 0 0,0 0 0,-2 6 0,-3 13 0,-3 12 0,-2 13 0,-1-2 0,3-16 1,3-15 0,4-15-1,1-7 1,0 3 0,0 3 0,0 4 1,0 2-1,0 4 0,0 3-1,0 3 1,0 4-1,0 7 1,0 6-1,0 7 0,-2 2 0,-3 1 0,-3-1 0,-2 1 0,-1-6-1,3-8 1,3-10 0,4-9 0,-1-9 0,-3-5 0,-3-7 0,-2-5 1,-1-4-1,3 0 1,3 0-1,4 0 1,1 3 1,0 6-1,0 7 0,0 6 0,0 6 0,0 6 0,0 7 0,0 6 0,0 3-1,0 0 1,0 0 0,0 0 0,0-4-1,0-5 1,0-7 0,0-5 0,0-8 0,0-5 0,0-7 0,0-5 0,0-4 0,0 0 0,0 0 0,0 0 0,0 1 0,0 4 0,0 3 1,0 3-1,0 4 0,0 7 0,0 6 1,0 7-1,0 7 0,0 9 0,0 10 0,0 10 0,0 4 0,0 0 0,0 0 0,0 0 0,-2-2 0,-3-3 0,-3-3 0,-2-2 0,-1-5 0,3-2-1,3-3 0,4-3-1,1 1 0,0 6 1,0 7-1,0 6 0,0 4 1,0 4 0,0 3 0,0 3 0,0 1 1,0 1-1,0-1 0,0 1 1,1-4-1,4-6 0,3-6 0,3-6 0,-1-2 0,-2 3 0,-3 3 1,-3 4-1,-2-3 1,0-5 0,0-7-1,0-5 1,0-6-1,0-3 2,0-3 0,0-2 0,0-5 2,0-2 0,0-3 1,0-3 0,1-4 1,4-3-1,3-3 0,3-2-1,1-1-1,1 3 1,-1 3-2,1 4 0,1 4 0,3 6-1,3 7 1,4 6-1,-3 7-1,-5 10 1,-7 10 0,-5 9 0,-4 2 0,0-2-1,0-3 1,0-3-1,0-6 1,0-5-1,0-7 1,0-5-1,0-3 1,0 4-1,0 3 1,0 3 0,-2 4 0,-3 7 0,-3 6-1,-2 7 1,-1 7-1,3 9 1,3 10-1,4 10 1,1-1 0,0-9 0,0-10 0,0-8 0,0-8 0,0-2 0,0-3 0,0-3 0,0 1 0,0 6 0,0 7 0,0 6 0,0 3 1,0 0 0,0 0 0,0 0 1,0-4 0,0-5 0,0-7 0,0-5 0,1-6 0,4-3-1,3-3 1,3-2-1,3-1-1,3 3 0,3 3-2,4 4 0,-1 7-1,-3 13 0,-3 12-1,-2 13-1,-1 6 0,3 0 1,3 0 0,4 0 0,-1-5 1,-3-9 0,-3-10 0,-2-8 0,-5-3 0,-2 7 1,-3 6 1,-3 7 0,-2 5 0,0 7 0,0 6 1,0 7 0,0-6-1,0-15 2,0-15-1,0-16 0,0-10 1,0-3-1,0-3 1,0-2-1,0-5 1,0-2 0,0-3 0,0-3 0,0 1 1,0 6 1,0 7 1,0 6 1,0-1 0,0-5-2,0-7 0,0-5-1,3-9-1,6-9-2,7-10-2,6-8-1,-1-14 0,-5-15 0,-7-15 0,-5-16 0</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1"/>
    </inkml:context>
    <inkml:brush xml:id="br0">
      <inkml:brushProperty name="width" value="0.04141" units="cm"/>
      <inkml:brushProperty name="height" value="0.04141" units="cm"/>
      <inkml:brushProperty name="color" value="#F2395B"/>
    </inkml:brush>
  </inkml:definitions>
  <inkml:trace contextRef="#ctx0" brushRef="#br0">57900 28150 531,'46'-68'63,"-5"17"-12,-7 15-12,-5 16-12,-1 9-6,6 3 0,7 3 1,6 4-1,1 1 1,-3 0-2,-3 0 0,-2 0-2,0 1-1,7 4-1,6 3-1,7 3-2,-4 6-3,-12 9-4,-13 10-3,-12 10-5,-9 5-3,-2 4-1,-3 3-3,-3 3-3,-9 1 0,-11 1 1,-14-1 0,-11 1 1,-9-1 1,-3 1 2,-3-1 4,-2 1 1,-5-3 3,-2-2 0,-3-3 0,-3-3 2,2-6 0,10-5 3,10-7 1,9-5 1,4-4 2,1 0 1,-1 0 1,1 0 0,8-2 1,20-3 0,18-3 0,20-2-1,11-5-2,7-2-4,6-3-6,7-3-3,4-6-7,3-5-6,3-7-7,4-5-8,-1-6-2,-3-3 2,-3-3 0,-2-2 2,-1-3-2,3 1-4,3-1-5,4 1-4,-6 1-1,-11 3 5,-14 3 4,-11 4 5</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1"/>
    </inkml:context>
    <inkml:brush xml:id="br0">
      <inkml:brushProperty name="width" value="0.03979" units="cm"/>
      <inkml:brushProperty name="height" value="0.03979" units="cm"/>
      <inkml:brushProperty name="color" value="#F2395B"/>
    </inkml:brush>
  </inkml:definitions>
  <inkml:trace contextRef="#ctx0" brushRef="#br0">59450 28050 552,'70'1'118,"-9"4"-23,-10 3-23,-8 3-23,-6 1-14,1 1-7,-1-1-6,1 1-6,-3 1-7,-2 3-6,-3 3-5,-3 4-7,-2 2-5,0 4-6,0 3-6,0 3-5,-5 3-10,-9 3-11,-10 3-12,-8 4-12</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1"/>
    </inkml:context>
    <inkml:brush xml:id="br0">
      <inkml:brushProperty name="width" value="0.03684" units="cm"/>
      <inkml:brushProperty name="height" value="0.03684" units="cm"/>
      <inkml:brushProperty name="color" value="#F2395B"/>
    </inkml:brush>
  </inkml:definitions>
  <inkml:trace contextRef="#ctx0" brushRef="#br0">59450 29000 597,'-24'23'2,"4"-3"6,3-3 4,3-2 6,6-5 10,9-2 14,10-3 16,10-3 15,7-2-3,6 0-20,7 0-19,6 0-21,4 0-13,4 0-11,3 0-10,3 0-9,-1 3-5,-2 6-1,-3 7-1,-3 6-1,-6-1 0,-5-5-2,-7-7-2,-5-5-1</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2"/>
    </inkml:context>
    <inkml:brush xml:id="br0">
      <inkml:brushProperty name="width" value="0.04824" units="cm"/>
      <inkml:brushProperty name="height" value="0.04824" units="cm"/>
      <inkml:brushProperty name="color" value="#F2395B"/>
    </inkml:brush>
  </inkml:definitions>
  <inkml:trace contextRef="#ctx0" brushRef="#br0">61350 26950 456,'0'-41'68,"0"19"4,0 19 3,0 19 4,0 18-7,0 19-15,0 19-14,0 19-16,0 23-8,0 28-5,0 28-3,0 29-4,0 26-10,0 25-13,0 25-15,0 25-14,0 28-8,0 31 1,0 32-1,0 31 0,0-27 0,0-84 1,0-85 2,0-83 1</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2"/>
    </inkml:context>
    <inkml:brush xml:id="br0">
      <inkml:brushProperty name="width" value="0.03956" units="cm"/>
      <inkml:brushProperty name="height" value="0.03956" units="cm"/>
      <inkml:brushProperty name="color" value="#F2395B"/>
    </inkml:brush>
  </inkml:definitions>
  <inkml:trace contextRef="#ctx0" brushRef="#br0">55350 34800 556,'-25'-55'21,"0"41"20,0 40 20,0 42 20,0 25 0,0 14-17,0 11-18,0 14-17,-2 10-15,-3 9-9,-3 10-9,-2 10-10,0-4-8,7-16-9,6-15-8,7-15-9,4-20 1,3-21 7,3-22 8,4-22 7</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3"/>
    </inkml:context>
    <inkml:brush xml:id="br0">
      <inkml:brushProperty name="width" value="0.03366" units="cm"/>
      <inkml:brushProperty name="height" value="0.03366" units="cm"/>
      <inkml:brushProperty name="color" value="#F2395B"/>
    </inkml:brush>
  </inkml:definitions>
  <inkml:trace contextRef="#ctx0" brushRef="#br0">56050 35050 653,'48'25'148,"-3"0"-42,-3 0-40,-2 0-41,0 1-24,7 4-6,6 3-8,7 3-7,-4 7-5,-12 14-6,-13 11-6,-12 14-4,-9-1-4,-2-12-1,-3-13-1,-3-12-1</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3"/>
    </inkml:context>
    <inkml:brush xml:id="br0">
      <inkml:brushProperty name="width" value="0.03365" units="cm"/>
      <inkml:brushProperty name="height" value="0.03365" units="cm"/>
      <inkml:brushProperty name="color" value="#F2395B"/>
    </inkml:brush>
  </inkml:definitions>
  <inkml:trace contextRef="#ctx0" brushRef="#br0">56050 36250 653,'-36'1'42,"28"4"10,28 3 9,29 3 9,13 4-6,1 7-24,-1 6-22,1 7-24,-3 4-10,-2 3 3,-3 3 4,-3 4 4,-6-4-5,-5-9-12,-7-10-13,-5-8-11</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3"/>
    </inkml:context>
    <inkml:brush xml:id="br0">
      <inkml:brushProperty name="width" value="0.04604" units="cm"/>
      <inkml:brushProperty name="height" value="0.04604" units="cm"/>
      <inkml:brushProperty name="color" value="#F2395B"/>
    </inkml:brush>
  </inkml:definitions>
  <inkml:trace contextRef="#ctx0" brushRef="#br0">58100 34350 477,'-66'10'89,"19"23"-5,19 22-5,19 22-4,10 19-9,4 20-14,3 18-13,3 20-14,-1 21-12,-2 25-12,-3 25-13,-3 25-10,-2 18-12,0 14-10,0 11-9,0 14-11,1-22-2,4-52 3,3-53 3,3-53 4</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4"/>
    </inkml:context>
    <inkml:brush xml:id="br0">
      <inkml:brushProperty name="width" value="0.04871" units="cm"/>
      <inkml:brushProperty name="height" value="0.04871" units="cm"/>
      <inkml:brushProperty name="color" value="#F2395B"/>
    </inkml:brush>
  </inkml:definitions>
  <inkml:trace contextRef="#ctx0" brushRef="#br0">36650 20550 451,'81'6'208,"-9"-1"-52,-11-2-53,-9-2-52,-5-1-31,-2 0-10,0 0-10,-1 0-9,-4 0-9,-6 0-9,-6 0-8,-5 0-9,-5 1-9,-1 2-9,-2 2-9,-2 2-10</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4"/>
    </inkml:context>
    <inkml:brush xml:id="br0">
      <inkml:brushProperty name="width" value="0.04277" units="cm"/>
      <inkml:brushProperty name="height" value="0.04277" units="cm"/>
      <inkml:brushProperty name="color" value="#F2395B"/>
    </inkml:brush>
  </inkml:definitions>
  <inkml:trace contextRef="#ctx0" brushRef="#br0">52500 38400 514,'-2'54'150,"-3"10"-35,-3 10-35,-2 9-35,-3 6-20,1 3-3,-1 3-3,1 4-4,-4 8-5,-6 17-5,-6 15-8,-6 16-5,-4 4-8,1-6-9,-1-6-9,1-6-10,4-10-3,9-12-1,10-13 1,10-12 0,5-15 1,4-15 2,3-15 2,3-16 1</inkml:trace>
</inkml:ink>
</file>

<file path=ppt/ink/ink1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4"/>
    </inkml:context>
    <inkml:brush xml:id="br0">
      <inkml:brushProperty name="width" value="0.03288" units="cm"/>
      <inkml:brushProperty name="height" value="0.03288" units="cm"/>
      <inkml:brushProperty name="color" value="#F2395B"/>
    </inkml:brush>
  </inkml:definitions>
  <inkml:trace contextRef="#ctx0" brushRef="#br0">53300 39000 669,'117'48'140,"-16"-3"-38,-15-3-39,-15-2-38,-14 0-27,-8 7-17,-10 6-17,-9 7-17,-9-3-2,-5-8 9,-7-10 12,-5-9 9,-4-5 4,0 0-5,0 0-4,0 0-5</inkml:trace>
</inkml:ink>
</file>

<file path=ppt/ink/ink1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5"/>
    </inkml:context>
    <inkml:brush xml:id="br0">
      <inkml:brushProperty name="width" value="0.03788" units="cm"/>
      <inkml:brushProperty name="height" value="0.03788" units="cm"/>
      <inkml:brushProperty name="color" value="#F2395B"/>
    </inkml:brush>
  </inkml:definitions>
  <inkml:trace contextRef="#ctx0" brushRef="#br0">53150 40200 580,'-41'0'61,"19"0"-2,19 0-1,19 0-2,13 3-5,10 6-7,10 7-7,9 6-8,4 4-10,1 4-13,-1 3-15,1 3-14,-6-2-8,-8-6-5,-10-6-4,-9-6-4</inkml:trace>
</inkml:ink>
</file>

<file path=ppt/ink/ink1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5"/>
    </inkml:context>
    <inkml:brush xml:id="br0">
      <inkml:brushProperty name="width" value="0.04355" units="cm"/>
      <inkml:brushProperty name="height" value="0.04355" units="cm"/>
      <inkml:brushProperty name="color" value="#F2395B"/>
    </inkml:brush>
  </inkml:definitions>
  <inkml:trace contextRef="#ctx0" brushRef="#br0">54900 39100 505,'26'-46'68,"4"10"-10,3 10-10,3 9-10,3 6-5,3 3-3,3 3-1,4 4-2,1 2-5,0 4-7,0 3-7,0 3-8,-5 9-5,-9 16-3,-10 15-4,-8 17-3,-9 8-1,-6 4 2,-6 3 2,-6 3 0,-10 1 2,-12 1-2,-13-1-1,-12 1 0,-7-3 2,1-2 9,-1-3 7,1-3 8,4-6 5,9-5 3,10-7 2,10-5 3,14-6 1,23-3-2,22-3-2,22-2-1,16-9-3,14-12-2,11-13-3,14-12-2,18-13-4,25-12-8,25-13-5,25-12-7,0-1-4,-25 14-4,-25 11-2,-25 14-4,-22 7 1,-19 3 3,-18 3 4,-19 4 4</inkml:trace>
</inkml:ink>
</file>

<file path=ppt/ink/ink1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6"/>
    </inkml:context>
    <inkml:brush xml:id="br0">
      <inkml:brushProperty name="width" value="0.04307" units="cm"/>
      <inkml:brushProperty name="height" value="0.04307" units="cm"/>
      <inkml:brushProperty name="color" value="#F2395B"/>
    </inkml:brush>
  </inkml:definitions>
  <inkml:trace contextRef="#ctx0" brushRef="#br0">49800 42250 510,'0'-36'108,"0"28"-18,0 28-18,0 29-18,-2 15-12,-3 3-8,-3 3-7,-2 4-8,-5 10-4,-2 19-3,-3 19-3,-3 19-2,-2 19-7,0 23-11,0 22-11,0 22-12,1-1-5,4-21 0,3-22 1,3-22 1,6-24 3,9-24 5,10-26 4,10-24 5</inkml:trace>
</inkml:ink>
</file>

<file path=ppt/ink/ink1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6"/>
    </inkml:context>
    <inkml:brush xml:id="br0">
      <inkml:brushProperty name="width" value="0.03422" units="cm"/>
      <inkml:brushProperty name="height" value="0.03422" units="cm"/>
      <inkml:brushProperty name="color" value="#F2395B"/>
    </inkml:brush>
  </inkml:definitions>
  <inkml:trace contextRef="#ctx0" brushRef="#br0">50650 42600 642,'93'68'141,"-11"-11"-36,-14-14-36,-11-11-36,-9-7-23,-3 0-12,-3 0-11,-2 0-11,-8 0-7,-8 0-2,-10 0-2,-9 0-2</inkml:trace>
</inkml:ink>
</file>

<file path=ppt/ink/ink1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7"/>
    </inkml:context>
    <inkml:brush xml:id="br0">
      <inkml:brushProperty name="width" value="0.0384" units="cm"/>
      <inkml:brushProperty name="height" value="0.0384" units="cm"/>
      <inkml:brushProperty name="color" value="#F2395B"/>
    </inkml:brush>
  </inkml:definitions>
  <inkml:trace contextRef="#ctx0" brushRef="#br0">50600 43600 572,'-41'45'66,"19"-9"-1,19-10 0,19-8-1,12-4-7,6 3-13,7 3-14,6 4-13,4 5-9,4 10-2,3 10-2,3 9-2,-2 4-12,-6 1-21,-6-1-19,-6 1-21</inkml:trace>
</inkml:ink>
</file>

<file path=ppt/ink/ink1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7"/>
    </inkml:context>
    <inkml:brush xml:id="br0">
      <inkml:brushProperty name="width" value="0.05237" units="cm"/>
      <inkml:brushProperty name="height" value="0.05237" units="cm"/>
      <inkml:brushProperty name="color" value="#F2395B"/>
    </inkml:brush>
  </inkml:definitions>
  <inkml:trace contextRef="#ctx0" brushRef="#br0">52100 42700 420,'32'-68'101,"17"17"-21,15 15-21,16 16-21,1 10-14,-12 7-7,-13 6-7,-12 7-8,-10 8-5,-6 14-3,-6 11-4,-6 14-3,-12 10-1,-15 9-1,-15 10-1,-16 10 0,-10 2-1,-3-3 0,-3-3 0,-2-2-1,0-6 4,7-6 5,6-6 6,7-6 6,5-9 5,7-8 4,6-10 4,7-9 4,8-9 1,14-5 0,11-7 0,14-5-1,8-4-1,7 0-1,6 0-2,7 0-1,8-4 0,14-5 1,11-7 2,14-5 0,-3-1 1,-15 6-4,-15 7-2,-16 6-3,-8 9-2,0 13-1,0 12-1,0 13-2,-7 10 0,-11 10 1,-14 10-1,-11 9 0,-11 7 1,-5 7 2,-7 6 0,-5 7 2,-11 2 0,-11 1-1,-14-1-1,-11 1-1,-14 2-4,-11 7-5,-14 6-8,-11 7-6,-9 2-2,-3 1 5,-3-1 2,-2 1 4,11-12-11,29-21-29,28-22-27,28-22-29</inkml:trace>
</inkml:ink>
</file>

<file path=ppt/ink/ink1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9"/>
    </inkml:context>
    <inkml:brush xml:id="br0">
      <inkml:brushProperty name="width" value="0.04423" units="cm"/>
      <inkml:brushProperty name="height" value="0.04423" units="cm"/>
      <inkml:brushProperty name="color" value="#F2395B"/>
    </inkml:brush>
  </inkml:definitions>
  <inkml:trace contextRef="#ctx0" brushRef="#br0">15600 51600 497,'0'-52'4,"0"-3"8,0-3 8,0-2 8,3 2 6,6 9 1,7 10 3,6 10 2,3 8-1,0 10-6,0 10-4,0 9-6,0 13-3,0 20-2,0 18-1,0 20-2,0 19-1,0 22-1,0 22 0,0 23-1,0 10-1,0 0-2,0 0-2,0 0-2,-2-4-1,-3-5-1,-3-7 0,-2-5 0,-5-4-2,-2 0-4,-3 0-3,-3 0-3,-2 4-3,0 10-4,0 10-3,0 9-3,0 1-3,0-6-2,0-6-4,0-6-2,-2-9-1,-3-8-1,-3-10-1,-2-9 0,-3-16 1,1-22 4,-1-22 2,1-21 3,-1-14 2,1-2 0,-1-3 1,1-3 1</inkml:trace>
</inkml:ink>
</file>

<file path=ppt/ink/ink1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1:59"/>
    </inkml:context>
    <inkml:brush xml:id="br0">
      <inkml:brushProperty name="width" value="0.04689" units="cm"/>
      <inkml:brushProperty name="height" value="0.04689" units="cm"/>
      <inkml:brushProperty name="color" value="#F2395B"/>
    </inkml:brush>
  </inkml:definitions>
  <inkml:trace contextRef="#ctx0" brushRef="#br0">15500 55050 469,'-25'-25'1,"0"0"2,0 0 3,0 0 3,6 6 9,13 13 17,12 12 17,13 13 17,9 12 2,6 13-16,7 12-15,6 13-15,-1 9-9,-5 6-5,-7 7-5,-5 6-4,-4 1-3,0-3-1,0-3-1,0-2-1,-2-6 0,-3-6 0,-3-6 2,-2-6 0,-3-7 2,1-6 4,-1-6 4,1-6 3,8-16 4,20-25 1,18-25 3,20-25 2,11-29-2,7-30-6,6-32-6,7-30-7,4-28-6,3-21-8,3-22-8,4-22-8,-9 10-12,-18 45-17,-19 43-16,-18 45-18</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7"/>
    </inkml:context>
    <inkml:brush xml:id="br0">
      <inkml:brushProperty name="width" value="0.03583" units="cm"/>
      <inkml:brushProperty name="height" value="0.03583" units="cm"/>
    </inkml:brush>
  </inkml:definitions>
  <inkml:trace contextRef="#ctx0" brushRef="#br0">53011 7016 613,'-15'-2'1,"4"-4"1,3-4 1,3-4 1,3 0 5,5 1 9,6 2 7,4 2 10,5 0 1,5-1-5,5-3-3,5-1-6,5-2-3,6 0-2,6 1-4,6-1-2,3 0-1,0-2 1,-1 0 2,1-1 0,0 0-1,1 1-8,2 1-6,0 1-7,-3 1-5,-5 1-5,-6 0-5,-5 2-4,-7 1-4,-6 3-2,-5 1-4,-7 2-3,-4 0 0,-4 0 3,-5-1 2,-2-2 3,-6 1 4,-6-1 6,-6 0 7,-5 0 7,-5-1 3,-3-3 2,-3-4 0,-3-2 2,-1-1 1,2-1 0,0 1 1,1-1-1,1 1 3,1 1 2,1 1 4,1 1 2,2 1 3,1 2 1,3 2 1,1 3 2,3 0 0,1 2 2,2 1 2,3 0 1,1 4 2,2 6 5,2 6 3,2 6 5,2 4 0,0 5-3,2 3-3,1 4-3,0 4-3,0 2-1,0 4-3,0 2-1,0 3-5,0 2-4,0 2-6,0 2-6,-1 2-5,-1 1-5,0 3-5,-1 2-5,-1-3-2,2-5-1,0-6 0,2-6 0,0-6-2,0-7-4,0-7-2,0-7-4,0-7 0,2-6 1,0-8 2,2-6 2,0-4 2,1-1 5,2-1 5,0-1 4</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4"/>
    </inkml:context>
    <inkml:brush xml:id="br0">
      <inkml:brushProperty name="width" value="0.04809" units="cm"/>
      <inkml:brushProperty name="height" value="0.04809" units="cm"/>
      <inkml:brushProperty name="color" value="#F2395B"/>
    </inkml:brush>
  </inkml:definitions>
  <inkml:trace contextRef="#ctx0" brushRef="#br0">37578 19630 457,'-8'-8'0,"2"1"0,1-1 0,0 0 0,0 0 6,-1-2 11,-3 0 11,-2-1 12,1 4 9,3 10 8,2 10 6,4 9 9,1 8-4,2 5-14,0 4-13,2 6-14,0 3-12,0 2-10,-1 2-9,1 1-10,-1 2-10,0 2-12,-2 0-11,0 1-10,-2-4-7,0-8-2,-2-9 0,0-9-2</inkml:trace>
</inkml:ink>
</file>

<file path=ppt/ink/ink1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2:32"/>
    </inkml:context>
    <inkml:brush xml:id="br0">
      <inkml:brushProperty name="width" value="0.05785" units="cm"/>
      <inkml:brushProperty name="height" value="0.05785" units="cm"/>
      <inkml:brushProperty name="color" value="#FED406"/>
    </inkml:brush>
  </inkml:definitions>
  <inkml:trace contextRef="#ctx0" brushRef="#br0">38850 35150 380,'14'-22'64,"-22"6"-4,-22 7-4,-21 6-4,-12 6-6,1 6-10,-1 7-8,1 6-9,-4 6-6,-6 6-2,-6 7 0,-6 6-3,-4 6-2,1 6-2,-1 7-3,1 6-3,-3 3-1,-2 0 0,-3 0 0,-3 0-1,-1 1 1,4 4 0,3 3 1,3 3 0,3-1 1,3-2 0,3-3 1,4-3 0,1-2 0,0 0 0,0 0-1,0 0 0,1-4 0,4-5 0,3-7 0,3-5 0,4-4 1,7 0-1,6 0 0,7 0 1,0-2-1,-2-3 1,-3-3 0,-3-2 1,1-3 0,6 1 0,7-1 1,6 1 0,1-3 2,-3-2 0,-3-3 1,-2-3 2,-5-2 1,-2 0 1,-3 0 1,-3 0 2,12-2-1,28-3-2,28-3-2,29-2-1,18-5-2,9-2-2,10-3 0,10-3-2,7-2 0,6 0 0,7 0-1,6 0 2,3 0-1,0 0-1,0 0 1,0 0 0,1 1-1,4 4 0,3 3 1,3 3-2,-1 1 1,-2 1 0,-3-1-1,-3 1-1,-4-1 1,-3 1 0,-3-1 0,-2 1 0,-5-3 0,-2-2 0,-3-3 0,-3-3 0,-6-2 0,-5 0 1,-7 0 0,-5 0 2,-6 0-1,-3 0 1,-3 0 0,-2 0 0,-5 0-1,-2 0 1,-3 0-1,-3 0 1,-1 0-1,4 0 1,3 0 0,3 0 0,-5-5 4,-12-9 7,-13-10 7,-12-8 7,-12-8 1,-8-2-5,-10-3-5,-9-3-5,-9-7-4,-5-9-3,-7-10-2,-5-8-2,-4-11-3,0-8-1,0-10-1,0-9-1,-2-10-1,-3-9 0,-3-10-1,-2-8 0,-1-3-1,3 7 0,3 6-1,4 7 0,1 5 0,0 7 0,0 6 1,0 7 0,1 7 1,4 9-2,3 10-1,3 10-1,1 8 0,1 10 1,-1 10 0,1 9 0</inkml:trace>
</inkml:ink>
</file>

<file path=ppt/ink/ink1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2:33"/>
    </inkml:context>
    <inkml:brush xml:id="br0">
      <inkml:brushProperty name="width" value="0.02314" units="cm"/>
      <inkml:brushProperty name="height" value="0.02314" units="cm"/>
      <inkml:brushProperty name="color" value="#FED406"/>
    </inkml:brush>
  </inkml:definitions>
  <inkml:trace contextRef="#ctx0" brushRef="#br0">39850 36900 950,'3'-46'24,"6"10"-9,7 10-6,6 9-8,6 6-5,6 3-6,7 3-4,6 4-6,4 1-2,4 0 1,3 0 0,3 0 0,-2 1 1,-6 4 1,-6 3 2,-6 3 2,-6 1 1,-2 1 1,-3-1 2,-3 1 1</inkml:trace>
</inkml:ink>
</file>

<file path=ppt/ink/ink1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2:34"/>
    </inkml:context>
    <inkml:brush xml:id="br0">
      <inkml:brushProperty name="width" value="0.022" units="cm"/>
      <inkml:brushProperty name="height" value="0.022" units="cm"/>
      <inkml:brushProperty name="color" value="#FED406"/>
    </inkml:brush>
  </inkml:definitions>
  <inkml:trace contextRef="#ctx0" brushRef="#br0">41250 36950 999,'46'-2'-7,"-5"-3"0,-7-3 0,-5-2 1,-3-1-2,4 3-3,3 3-1,3 4-3,3 1-1,3 0 3,3 0 0,4 0 2,-3 0 1,-5 0 3,-7 0 2,-5 0 3,-6 1-2,-3 4-3,-3 3-5,-2 3-4</inkml:trace>
</inkml:ink>
</file>

<file path=ppt/ink/ink1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2:34"/>
    </inkml:context>
    <inkml:brush xml:id="br0">
      <inkml:brushProperty name="width" value="0.02202" units="cm"/>
      <inkml:brushProperty name="height" value="0.02202" units="cm"/>
      <inkml:brushProperty name="color" value="#FED406"/>
    </inkml:brush>
  </inkml:definitions>
  <inkml:trace contextRef="#ctx0" brushRef="#br0">43500 36700 998,'23'-21'1,"-3"10"-1,-3 10 0,-2 9 0,-1 4 0,3 1-2,3-1-2,4 1-2,4-1-3,6 1-3,7-1-5,6 1-3,7-1-2,10 1 0,10-1 1,9 1 0,-2-1 1,-12 1 4,-13-1 3,-12 1 2</inkml:trace>
</inkml:ink>
</file>

<file path=ppt/ink/ink1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2:34"/>
    </inkml:context>
    <inkml:brush xml:id="br0">
      <inkml:brushProperty name="width" value="0.02454" units="cm"/>
      <inkml:brushProperty name="height" value="0.02454" units="cm"/>
      <inkml:brushProperty name="color" value="#FED406"/>
    </inkml:brush>
  </inkml:definitions>
  <inkml:trace contextRef="#ctx0" brushRef="#br0">45650 36900 896,'45'-24'-37,"-9"4"21,-10 3 19,-8 3 21,-4 3 5,3 3-8,3 3-9,4 4-9,4 1-6,6 0-2,7 0-3,6 0-3,6 0-1,6 0-4,7 0-1,6 0-4,6-2 1,6-3 1,7-3 2,6-2 1,4-1 1,4 3 1,3 3 1,3 4 0,-1-1 2,-2-3 3,-3-3 2,-3-2 2,-10 0 2,-16 7 0,-15 6 1,-15 7 0,-12 4 1,-6 3 2,-6 3 1,-6 4 1,1-3 12,9-5 19,10-7 20,10-5 21,8-4-5,10 0-28,10 0-29,9 0-27,4 0-16,1 0 0,-1 0-2,1 0-1,-3 0 1,-2 0 2,-3 0 1,-3 0 3,-9 0 3,-11 0 5,-14 0 5,-11 0 4</inkml:trace>
</inkml:ink>
</file>

<file path=ppt/ink/ink1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2:35"/>
    </inkml:context>
    <inkml:brush xml:id="br0">
      <inkml:brushProperty name="width" value="0.03164" units="cm"/>
      <inkml:brushProperty name="height" value="0.03164" units="cm"/>
      <inkml:brushProperty name="color" value="#FED406"/>
    </inkml:brush>
  </inkml:definitions>
  <inkml:trace contextRef="#ctx0" brushRef="#br0">49650 36800 695,'45'1'1,"-9"4"2,-10 3 2,-8 3 2,-4-1 4,3-2 5,3-3 6,4-3 6,5-2-4,10 0-11,10 0-11,9 0-12,4 0-6,1 0 0,-1 0 0,1 0 0,4 0-1,9 0-1,10 0-2,10 0-1,7 0-1,6 0 0,7 0 1,6 0-1,-4-4 3,-11-5 4,-14-7 4,-11-5 5,-11-1 2,-5 6 1,-7 7 1,-5 6 1,-8 3 2,-5 0 4,-7 0 3,-5 0 5,-4 0 10,0 0 18,0 0 18,0 0 18,1 0 2,4 0-15,3 0-14,3 0-16,6 0-18,9 0-21,10 0-21,10 0-22,7 1-9,6 4 4,7 3 3,6 3 4,-4-1 5,-11-2 6,-14-3 6,-11-3 6,-9-2 5,-3 0 4,-3 0 4,-2 0 4</inkml:trace>
</inkml:ink>
</file>

<file path=ppt/ink/ink1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2:35"/>
    </inkml:context>
    <inkml:brush xml:id="br0">
      <inkml:brushProperty name="width" value="0.02232" units="cm"/>
      <inkml:brushProperty name="height" value="0.02232" units="cm"/>
      <inkml:brushProperty name="color" value="#FED406"/>
    </inkml:brush>
  </inkml:definitions>
  <inkml:trace contextRef="#ctx0" brushRef="#br0">54000 36550 985,'46'0'15,"-5"0"-22,-7 0-20,-5 0-20</inkml:trace>
</inkml:ink>
</file>

<file path=ppt/ink/ink1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2:35"/>
    </inkml:context>
    <inkml:brush xml:id="br0">
      <inkml:brushProperty name="width" value="0.05" units="cm"/>
      <inkml:brushProperty name="height" value="0.05" units="cm"/>
      <inkml:brushProperty name="color" value="#FED406"/>
    </inkml:brush>
  </inkml:definitions>
  <inkml:trace contextRef="#ctx0" brushRef="#br0">55100 36600 333,'157'63'167,"51"46"-1,50 47 1,49 47 0</inkml:trace>
</inkml:ink>
</file>

<file path=ppt/ink/ink1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2:35"/>
    </inkml:context>
    <inkml:brush xml:id="br0">
      <inkml:brushProperty name="width" value="0.022" units="cm"/>
      <inkml:brushProperty name="height" value="0.022" units="cm"/>
      <inkml:brushProperty name="color" value="#FED406"/>
    </inkml:brush>
  </inkml:definitions>
  <inkml:trace contextRef="#ctx0" brushRef="#br0">54650 36700 999,'68'1'-73,"-11"4"16,-14 3 17,-11 3 16</inkml:trace>
</inkml:ink>
</file>

<file path=ppt/ink/ink1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1"/>
    </inkml:context>
    <inkml:brush xml:id="br0">
      <inkml:brushProperty name="width" value="0.022" units="cm"/>
      <inkml:brushProperty name="height" value="0.022" units="cm"/>
      <inkml:brushProperty name="color" value="#F2395B"/>
    </inkml:brush>
  </inkml:definitions>
  <inkml:trace contextRef="#ctx0" brushRef="#br0">73550 15650 999,'-157'-111'-6,"39"28"-12,36 28-12,39 29-12</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5"/>
    </inkml:context>
    <inkml:brush xml:id="br0">
      <inkml:brushProperty name="width" value="0.05223" units="cm"/>
      <inkml:brushProperty name="height" value="0.05223" units="cm"/>
      <inkml:brushProperty name="color" value="#F2395B"/>
    </inkml:brush>
  </inkml:definitions>
  <inkml:trace contextRef="#ctx0" brushRef="#br0">39826 19687 421,'-8'-6'14,"2"6"27,1 4 29,0 6 27,2 4 5,1 7-20,0 5-20,2 7-19,-1 2-14,0 2-8,-2 0-8,0 2-8,-2-1-9,-2 0-7,-1-1-8,-3-2-9,0-1-8,2-3-11,3-3-11,1-3-9</inkml:trace>
</inkml:ink>
</file>

<file path=ppt/ink/ink1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2"/>
    </inkml:context>
    <inkml:brush xml:id="br0">
      <inkml:brushProperty name="width" value="0.04609" units="cm"/>
      <inkml:brushProperty name="height" value="0.04609" units="cm"/>
      <inkml:brushProperty name="color" value="#F2395B"/>
    </inkml:brush>
  </inkml:definitions>
  <inkml:trace contextRef="#ctx0" brushRef="#br0">41000 8300 477,'-4'-40'21,"-5"23"21,-7 22 21,-5 22 20,-3 15 3,4 9-18,3 10-16,3 10-17,-1 5-11,-2 4-5,-3 3-5,-3 3-5,-2-1-4,0-2-3,0-3-4,0-3-4,0-2-5,0 0-8,0 0-8,0 0-9,3-4-1,6-5 5,7-7 5,6-5 5</inkml:trace>
</inkml:ink>
</file>

<file path=ppt/ink/ink1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3"/>
    </inkml:context>
    <inkml:brush xml:id="br0">
      <inkml:brushProperty name="width" value="0.04239" units="cm"/>
      <inkml:brushProperty name="height" value="0.04239" units="cm"/>
      <inkml:brushProperty name="color" value="#F2395B"/>
    </inkml:brush>
  </inkml:definitions>
  <inkml:trace contextRef="#ctx0" brushRef="#br0">52050 7550 518,'0'96'191,"0"-5"-51,0-7-52,0-5-51,-2-3-27,-3 4-2,-3 3-3,-2 3-3,-3 4-3,1 7-6,-1 6-7,1 7-5,-3-7-14,-2-19-19,-3-18-22,-3-19-20</inkml:trace>
</inkml:ink>
</file>

<file path=ppt/ink/ink1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4"/>
    </inkml:context>
    <inkml:brush xml:id="br0">
      <inkml:brushProperty name="width" value="0.04048" units="cm"/>
      <inkml:brushProperty name="height" value="0.04048" units="cm"/>
      <inkml:brushProperty name="color" value="#F2395B"/>
    </inkml:brush>
  </inkml:definitions>
  <inkml:trace contextRef="#ctx0" brushRef="#br0">67950 7450 543,'-2'137'158,"-3"-24"-40,-3-26-38,-2-24-40,-1-15-21,3-3-2,3-3-5,4-2-2,11-6-8,23-6-10,22-6-11,22-6-11,8-10-2,-2-12 5,-3-13 6,-3-12 6,-6-9 5,-5-2 3,-7-3 3,-5-3 5,-8-2 2,-5 0 4,-7 0 2,-5 0 5,-6 1 1,-3 4 0,-3 3 1,-2 3 1,-6 1-1,-6 1-3,-6-1-3,-6 1-2,-7 2-2,-6 7 0,-6 6 0,-6 7 1,-10 4-7,-12 3-13,-13 3-14,-12 4-12,1 2-3,16 4 6,15 3 7,17 3 7,5 3-2,-3 3-13,-3 3-13,-2 4-11</inkml:trace>
</inkml:ink>
</file>

<file path=ppt/ink/ink1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4"/>
    </inkml:context>
    <inkml:brush xml:id="br0">
      <inkml:brushProperty name="width" value="0.03986" units="cm"/>
      <inkml:brushProperty name="height" value="0.03986" units="cm"/>
      <inkml:brushProperty name="color" value="#F2395B"/>
    </inkml:brush>
  </inkml:definitions>
  <inkml:trace contextRef="#ctx0" brushRef="#br0">79950 6950 551,'-24'-18'140,"4"17"-34,3 15-32,3 16-33,1 9-18,1 3-3,-1 3-2,1 4-3,1 1-5,3 0-9,3 0-7,4 0-8,5-2-4,10-3-1,10-3 0,9-2-1,6-8 0,3-8 1,3-10 2,4-9 0,4-7 2,6-3 2,7-3 2,6-2 3,1-8 2,-3-8 2,-3-10 3,-2-9 3,-6-7 2,-6-3 3,-6-3 3,-6-2 2,-7-3 2,-6 1 0,-6-1 0,-6 1 0,-10 2-3,-12 7-7,-13 6-7,-12 7-7,-34 5-9,-52 7-9,-53 6-9,-53 7-10,-7 5-3,41 7 2,40 6 2,42 7 2</inkml:trace>
</inkml:ink>
</file>

<file path=ppt/ink/ink1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5"/>
    </inkml:context>
    <inkml:brush xml:id="br0">
      <inkml:brushProperty name="width" value="0.03607" units="cm"/>
      <inkml:brushProperty name="height" value="0.03607" units="cm"/>
      <inkml:brushProperty name="color" value="#F2395B"/>
    </inkml:brush>
  </inkml:definitions>
  <inkml:trace contextRef="#ctx0" brushRef="#br0">40550 12900 609,'-22'-25'7,"6"0"13,7 0 13,6 0 14,9 0 3,13 0-6,12 0-7,13 0-7,9 3-5,6 6-7,7 7-6,6 6-5,1 4-4,-3 4-2,-3 3-2,-2 3-1,-5 4 0,-2 7-1,-3 6 2,-3 7-1,-4 4 3,-3 3 1,-3 3 3,-2 4 2,-5 2 0,-2 4 0,-3 3-1,-3 3-2,-4 1 1,-3 1 0,-3-1 2,-2 1 0,-5-3-3,-2-2-4,-3-3-6,-3-3-5,-6-2-5,-5 0-4,-7 0-4,-5 0-4,-4-4-4,0-5-6,0-7-5,0-5-6,0-12 0,0-16 4,0-15 5,0-15 4</inkml:trace>
</inkml:ink>
</file>

<file path=ppt/ink/ink1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5"/>
    </inkml:context>
    <inkml:brush xml:id="br0">
      <inkml:brushProperty name="width" value="0.03934" units="cm"/>
      <inkml:brushProperty name="height" value="0.03934" units="cm"/>
      <inkml:brushProperty name="color" value="#F2395B"/>
    </inkml:brush>
  </inkml:definitions>
  <inkml:trace contextRef="#ctx0" brushRef="#br0">42000 12350 559,'37'-99'7,"-24"54"25,-26 53 25,-24 53 25,-24 35 4,-22 20-16,-22 18-18,-21 20-17,-12 13-17,1 9-16,-1 10-19,1 10-16,10-9-9,22-24 2,22-26 0,23-24 1,11-20-2,4-11-5,3-14-4,3-11-6</inkml:trace>
</inkml:ink>
</file>

<file path=ppt/ink/ink1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6"/>
    </inkml:context>
    <inkml:brush xml:id="br0">
      <inkml:brushProperty name="width" value="0.03844" units="cm"/>
      <inkml:brushProperty name="height" value="0.03844" units="cm"/>
      <inkml:brushProperty name="color" value="#F2395B"/>
    </inkml:brush>
  </inkml:definitions>
  <inkml:trace contextRef="#ctx0" brushRef="#br0">50650 12450 572,'50'0'81,"0"0"-16,0 0-16,0 0-17,9-2-7,19-3 0,19-3 2,19-2 1,4-3-1,-9 1-3,-10-1-4,-8 1-4,-4 1-7,3 3-14,3 3-12,4 4-13,-7 2-5,-16 4 5,-15 3 4,-15 3 3,-15 4-4,-12 7-13,-13 6-12,-12 7-14</inkml:trace>
</inkml:ink>
</file>

<file path=ppt/ink/ink1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6"/>
    </inkml:context>
    <inkml:brush xml:id="br0">
      <inkml:brushProperty name="width" value="0.0355" units="cm"/>
      <inkml:brushProperty name="height" value="0.0355" units="cm"/>
      <inkml:brushProperty name="color" value="#F2395B"/>
    </inkml:brush>
  </inkml:definitions>
  <inkml:trace contextRef="#ctx0" brushRef="#br0">51000 13150 619,'185'-68'95,"-27"17"-19,-28 15-20,-28 16-18,-20 7-12,-8 1-4,-10-1-4,-9 1-4,-12 5-4,-11 14-3,-14 11-4,-11 14-4,-11 10 0,-5 9 2,-7 10 4,-5 10 2,-6 4-2,-3 0-9,-3 0-7,-2 0-8,-5 0-2,-2 0 1,-3 0 1,-3 0 2,2-7 4,10-11 3,10-14 5,9-11 3,13-9 3,20-3-1,18-3 0,20-2 0,8-8-1,1-8-2,-1-10-2,1-9-3,-1-7-3,1-3-8,-1-3-7,1-2-6,-6-1-5,-8 3-1,-10 3-3,-9 4-1</inkml:trace>
</inkml:ink>
</file>

<file path=ppt/ink/ink1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8"/>
    </inkml:context>
    <inkml:brush xml:id="br0">
      <inkml:brushProperty name="width" value="0.03594" units="cm"/>
      <inkml:brushProperty name="height" value="0.03594" units="cm"/>
      <inkml:brushProperty name="color" value="#F2395B"/>
    </inkml:brush>
  </inkml:definitions>
  <inkml:trace contextRef="#ctx0" brushRef="#br0">51700 10800 612,'71'-18'112,"-5"17"-23,-7 15-26,-5 16-23,-6 7-15,-3 1-5,-3-1-4,-2 1-5,-1 2-5,3 7-2,3 6-3,4 7-2,-3 4-5,-5 3-4,-7 3-4,-5 4-5,-8-1-4,-5-3-5,-7-3-5,-5-2-5,-9-3-1,-9 1 1,-10-1 1,-8 1 0,-3-7 3,7-12 1,6-13 1,7-12 3</inkml:trace>
</inkml:ink>
</file>

<file path=ppt/ink/ink1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8"/>
    </inkml:context>
    <inkml:brush xml:id="br0">
      <inkml:brushProperty name="width" value="0.04153" units="cm"/>
      <inkml:brushProperty name="height" value="0.04153" units="cm"/>
      <inkml:brushProperty name="color" value="#F2395B"/>
    </inkml:brush>
  </inkml:definitions>
  <inkml:trace contextRef="#ctx0" brushRef="#br0">53050 10400 529,'-60'59'162,"-18"19"-39,-19 19-38,-18 19-38,-15 18-24,-9 19-6,-10 19-7,-8 19-6,-1 4-13,9-9-15,10-10-17,10-8-16,14-20-8,23-28-1,22-28-1,22-27 0</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5"/>
    </inkml:context>
    <inkml:brush xml:id="br0">
      <inkml:brushProperty name="width" value="0.04086" units="cm"/>
      <inkml:brushProperty name="height" value="0.04086" units="cm"/>
      <inkml:brushProperty name="color" value="#F2395B"/>
    </inkml:brush>
  </inkml:definitions>
  <inkml:trace contextRef="#ctx0" brushRef="#br0">39950 20290 538,'7'-29'21,"-1"3"1,0 5-1,-2 4 1,1 2 0,0 4-2,1 3 0,2 3 0,1 1 3,3 2 7,3 0 9,3 2 7,2 0-1,1 0-10,1 0-10,1 0-10,0 0-5,-1 2-1,-1 0-1,-1 2 0,-1-1-10,-3 2-20,-1-2-20,-2 1-19</inkml:trace>
</inkml:ink>
</file>

<file path=ppt/ink/ink1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9"/>
    </inkml:context>
    <inkml:brush xml:id="br0">
      <inkml:brushProperty name="width" value="0.03915" units="cm"/>
      <inkml:brushProperty name="height" value="0.03915" units="cm"/>
      <inkml:brushProperty name="color" value="#F2395B"/>
    </inkml:brush>
  </inkml:definitions>
  <inkml:trace contextRef="#ctx0" brushRef="#br0">68200 11100 561,'26'-22'45,"4"6"-3,3 7-2,3 6-4,3 9-2,3 13 0,3 12-2,4 13-1,2 7-1,4 4-4,3 3-2,3 3-2,-2 6-5,-6 9-4,-6 10-4,-6 10-5,-6 0-7,-2-5-5,-3-7-8,-3-5-6,-6-4-6,-5 0-6,-7 0-4,-5 0-6,-6-5 0,-3-9 3,-3-10 4,-2-8 3,-5-9 2,-2-6 0,-3-6 0,-3-6-1</inkml:trace>
</inkml:ink>
</file>

<file path=ppt/ink/ink1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39"/>
    </inkml:context>
    <inkml:brush xml:id="br0">
      <inkml:brushProperty name="width" value="0.04376" units="cm"/>
      <inkml:brushProperty name="height" value="0.04376" units="cm"/>
      <inkml:brushProperty name="color" value="#F2395B"/>
    </inkml:brush>
  </inkml:definitions>
  <inkml:trace contextRef="#ctx0" brushRef="#br0">69550 10800 502,'-4'-41'58,"-5"19"8,-7 19 9,-5 19 10,-15 21-6,-22 26-18,-22 24-19,-21 26-19,-15 18-14,-6 13-10,-6 12-8,-6 13-10,-4 4-3,1-3 4,-1-3 4,1-2 3,10-15-10,22-25-23,22-25-23,23-25-23</inkml:trace>
</inkml:ink>
</file>

<file path=ppt/ink/ink1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0"/>
    </inkml:context>
    <inkml:brush xml:id="br0">
      <inkml:brushProperty name="width" value="0.03602" units="cm"/>
      <inkml:brushProperty name="height" value="0.03602" units="cm"/>
      <inkml:brushProperty name="color" value="#F2395B"/>
    </inkml:brush>
  </inkml:definitions>
  <inkml:trace contextRef="#ctx0" brushRef="#br0">78700 10600 610,'48'0'47,"-3"0"-5,-3 0-5,-2 0-6,3 4-2,14 10 1,11 10 0,14 9 1,3 4-2,-2 1-4,-3-1-4,-3 1-3,-1 2-5,4 7-7,3 6-6,3 7-5,-7 4-7,-15 3-4,-15 3-6,-16 4-4,-13 2-4,-9 4-6,-10 3-4,-8 3-5,-14-1-1,-15-2 2,-15-3 2,-16-3 1,-2-10 5,13-16 8,12-15 6,13-15 8</inkml:trace>
</inkml:ink>
</file>

<file path=ppt/ink/ink1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0"/>
    </inkml:context>
    <inkml:brush xml:id="br0">
      <inkml:brushProperty name="width" value="0.04006" units="cm"/>
      <inkml:brushProperty name="height" value="0.04006" units="cm"/>
      <inkml:brushProperty name="color" value="#F2395B"/>
    </inkml:brush>
  </inkml:definitions>
  <inkml:trace contextRef="#ctx0" brushRef="#br0">81050 10000 549,'-100'34'191,"0"19"-52,0 19-53,0 19-52,-10 23-34,-18 28-15,-19 28-15,-18 29-15,-12 13-9,-3 1-2,-3-1-1,-2 1-1,14-21 2,35-41 8,35-40 7,34-40 8</inkml:trace>
</inkml:ink>
</file>

<file path=ppt/ink/ink1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1"/>
    </inkml:context>
    <inkml:brush xml:id="br0">
      <inkml:brushProperty name="width" value="0.03103" units="cm"/>
      <inkml:brushProperty name="height" value="0.03103" units="cm"/>
      <inkml:brushProperty name="color" value="#F2395B"/>
    </inkml:brush>
  </inkml:definitions>
  <inkml:trace contextRef="#ctx0" brushRef="#br0">38400 13600 708,'110'-29'135,"23"-5"-42,22-7-40,22-5-43,-6 0-18,-30 10 1,-32 10 3,-30 9 1,-17 4-9,1 1-22,-1-1-21,1 1-22</inkml:trace>
</inkml:ink>
</file>

<file path=ppt/ink/ink1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2"/>
    </inkml:context>
    <inkml:brush xml:id="br0">
      <inkml:brushProperty name="width" value="0.03695" units="cm"/>
      <inkml:brushProperty name="height" value="0.03695" units="cm"/>
      <inkml:brushProperty name="color" value="#F2395B"/>
    </inkml:brush>
  </inkml:definitions>
  <inkml:trace contextRef="#ctx0" brushRef="#br0">48800 12650 595,'-40'21'62,"23"-5"-3,22-7-3,22-5-1,19-3-6,20 4-8,18 3-7,20 3-8,11-1-10,7-2-10,6-3-10,7-3-11,-9-4-15,-21-3-20,-22-3-19,-22-2-19</inkml:trace>
</inkml:ink>
</file>

<file path=ppt/ink/ink1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2"/>
    </inkml:context>
    <inkml:brush xml:id="br0">
      <inkml:brushProperty name="width" value="0.03064" units="cm"/>
      <inkml:brushProperty name="height" value="0.03064" units="cm"/>
      <inkml:brushProperty name="color" value="#F2395B"/>
    </inkml:brush>
  </inkml:definitions>
  <inkml:trace contextRef="#ctx0" brushRef="#br0">65400 11650 718,'53'-22'108,"6"6"-27,7 7-28,6 6-27,13 3-17,23 0-5,22 0-4,22 0-4,2 0-2,-15 0 1,-15 0 0,-16 0 1,-13-2-6,-9-3-14,-10-3-13,-8-2-14</inkml:trace>
</inkml:ink>
</file>

<file path=ppt/ink/ink1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3"/>
    </inkml:context>
    <inkml:brush xml:id="br0">
      <inkml:brushProperty name="width" value="0.03648" units="cm"/>
      <inkml:brushProperty name="height" value="0.03648" units="cm"/>
      <inkml:brushProperty name="color" value="#F2395B"/>
    </inkml:brush>
  </inkml:definitions>
  <inkml:trace contextRef="#ctx0" brushRef="#br0">66650 10750 603,'-90'15'93,"23"32"-10,22 31-12,22 32-9,12 27-16,3 26-16,3 24-19,4 26-16,-1-9-13,-3-40-7,-3-40-6,-2-41-8,-3-21-6,1 1-6,-1-1-8,1 1-6</inkml:trace>
</inkml:ink>
</file>

<file path=ppt/ink/ink1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3"/>
    </inkml:context>
    <inkml:brush xml:id="br0">
      <inkml:brushProperty name="width" value="0.03434" units="cm"/>
      <inkml:brushProperty name="height" value="0.03434" units="cm"/>
      <inkml:brushProperty name="color" value="#F2395B"/>
    </inkml:brush>
  </inkml:definitions>
  <inkml:trace contextRef="#ctx0" brushRef="#br0">76150 10750 640,'78'0'130,"6"0"-32,7 0-29,6 0-32,10 0-20,17 0-8,15 0-10,16 0-9,-2 1-7,-19 4-5,-18 3-3,-19 3-5,-16-1-6,-12-2-7,-13-3-7,-12-3-7</inkml:trace>
</inkml:ink>
</file>

<file path=ppt/ink/ink1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3"/>
    </inkml:context>
    <inkml:brush xml:id="br0">
      <inkml:brushProperty name="width" value="0.0363" units="cm"/>
      <inkml:brushProperty name="height" value="0.0363" units="cm"/>
      <inkml:brushProperty name="color" value="#F2395B"/>
    </inkml:brush>
  </inkml:definitions>
  <inkml:trace contextRef="#ctx0" brushRef="#br0">77100 10150 606,'-91'-46'6,"19"10"13,19 10 12,19 9 13,12 13 7,6 20 0,7 18 2,6 20 0,3 24-8,0 31-16,0 32-17,0 31-18,0 18-8,0 7-1,0 6-1,0 7-1,0-18-9,0-41-18,0-40-18,0-40-16</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6"/>
    </inkml:context>
    <inkml:brush xml:id="br0">
      <inkml:brushProperty name="width" value="0.06194" units="cm"/>
      <inkml:brushProperty name="height" value="0.06194" units="cm"/>
      <inkml:brushProperty name="color" value="#F2395B"/>
    </inkml:brush>
  </inkml:definitions>
  <inkml:trace contextRef="#ctx0" brushRef="#br0">40739 18874 355,'-7'-11'12,"2"10"24,2 10 25,2 10 23,1 4 5,0 2-18,0 1-16,0 1-16,-1 5-11,-2 8-2,-2 10-4,-1 8-3,-2 2-4,0-5-5,0-4-7,0-6-5,1-3-5,-1-2-6,0-2-5,0-1-5,1-5-4,0-4-2,2-5-1,1-5-2,2-7-4,5-8-5,6-10-4,4-8-6,5-6 2,3-5 9,5-3 9,3-4 10,1-1 6,-1 5 7,-3 4 6,-1 3 5,-4 5 3,-3 3-1,-5 4 0,-3 5-1,-3 3 9,-4 7 21,-3 6 19,-2 6 19,-3 3 4,0 1-16,-1 1-15,-1 1-14,0-1-10,2-1-2,2-3-3,2-1-3,7-5-13,13-8-23,13-8-25,13-8-23,4-6-6,-2-3 12,-4-5 13,-2-3 12,-4 0 9,-4 3 3,-4 5 4,-3 3 4,-5 3 3,-3-1 5,-4 0 3,-4 1 4,-5 1 15,-2 4 27,-6 4 27,-2 5 27,-4 3 5,0 5-17,-1 5-17,-1 6-17,-1 0-11,2 1-5,1-2-6,1-1-5,0 1-4,2 3-1,0 3-2,2 3-2,2 0-3,2-3-9,3-3-6,4-3-8,3-4-5,3-3-4,5-4-2,3-4-5,3-5 1,-1-6 5,1-5 4,-1-7 4,0-2 4,-3-1 2,-1 1 3,-2 0 3,-3-2 2,-3-1 2,-3-3 1,-2-1 1,-3 0 2,-2 3 2,-2 3 0,-2 3 3,-2 3 0,-2 1 0,-2 2-1,-1 3 1,-3 1-6,-2 2-11,-2 2-11,-1 3-11,-1 1-3,3 3 7,1 4 5,2 2 7,2 2-3,1-2-9,0-1-11,2 0-9</inkml:trace>
</inkml:ink>
</file>

<file path=ppt/ink/ink1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6"/>
    </inkml:context>
    <inkml:brush xml:id="br0">
      <inkml:brushProperty name="width" value="0.03536" units="cm"/>
      <inkml:brushProperty name="height" value="0.03536" units="cm"/>
      <inkml:brushProperty name="color" value="#F2395B"/>
    </inkml:brush>
  </inkml:definitions>
  <inkml:trace contextRef="#ctx0" brushRef="#br0">39700 16750 622,'-24'-24'3,"4"4"8,3 3 7,3 3 8,3 7 5,3 14 5,3 11 4,4 14 4,1 10-1,0 9-9,0 10-8,0 10-9,0 10-5,0 13 0,0 12-2,0 13 0,-2 4-5,-3-3-9,-3-3-7,-2-2-8,-1-11-9,3-15-9,3-15-9,4-16-9</inkml:trace>
</inkml:ink>
</file>

<file path=ppt/ink/ink1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7"/>
    </inkml:context>
    <inkml:brush xml:id="br0">
      <inkml:brushProperty name="width" value="0.03276" units="cm"/>
      <inkml:brushProperty name="height" value="0.03276" units="cm"/>
      <inkml:brushProperty name="color" value="#F2395B"/>
    </inkml:brush>
  </inkml:definitions>
  <inkml:trace contextRef="#ctx0" brushRef="#br0">39900 17750 671,'3'-46'34,"6"10"-3,7 10-5,6 9-4,7 4 0,10 1 2,10-1 3,9 1 3,7-1-1,7 1-4,6-1-3,7 1-4,0 1-5,-2 3-7,-3 3-7,-3 4-7,-4 1-8,-3 0-11,-3 0-10,-2 0-10,-8 0-5,-8 0 0,-10 0 1,-9 0 1</inkml:trace>
</inkml:ink>
</file>

<file path=ppt/ink/ink1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7"/>
    </inkml:context>
    <inkml:brush xml:id="br0">
      <inkml:brushProperty name="width" value="0.03803" units="cm"/>
      <inkml:brushProperty name="height" value="0.03803" units="cm"/>
      <inkml:brushProperty name="color" value="#F2395B"/>
    </inkml:brush>
  </inkml:definitions>
  <inkml:trace contextRef="#ctx0" brushRef="#br0">41550 16350 578,'142'50'130,"-16"0"-29,-15 0-31,-15 0-29,-12 3-17,-6 6-4,-6 7-4,-6 6-3,-7 4-6,-6 4-9,-6 3-8,-6 3-8,-7-1-6,-6-2-5,-6-3-6,-6-3-4,-7-4-3,-6-3 0,-6-3 0,-6-2-1,-4-8 1,1-8 4,-1-10 3,1-9 4</inkml:trace>
</inkml:ink>
</file>

<file path=ppt/ink/ink1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7"/>
    </inkml:context>
    <inkml:brush xml:id="br0">
      <inkml:brushProperty name="width" value="0.04099" units="cm"/>
      <inkml:brushProperty name="height" value="0.04099" units="cm"/>
      <inkml:brushProperty name="color" value="#F2395B"/>
    </inkml:brush>
  </inkml:definitions>
  <inkml:trace contextRef="#ctx0" brushRef="#br0">43050 15850 536,'-104'179'187,"-5"10"-50,-7 10-48,-5 9-48,-6 6-32,-3 3-11,-3 3-13,-2 4-12,8-20-3,22-40 5,22-40 5,23-41 5,11-21-6,4 1-20,3-1-18,3 1-18</inkml:trace>
</inkml:ink>
</file>

<file path=ppt/ink/ink1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8"/>
    </inkml:context>
    <inkml:brush xml:id="br0">
      <inkml:brushProperty name="width" value="0.03351" units="cm"/>
      <inkml:brushProperty name="height" value="0.03351" units="cm"/>
      <inkml:brushProperty name="color" value="#F2395B"/>
    </inkml:brush>
  </inkml:definitions>
  <inkml:trace contextRef="#ctx0" brushRef="#br0">50400 15950 656,'-22'26'95,"6"4"-19,7 3-21,6 3-19,1 3-13,-3 3-3,-3 3-4,-2 4-4,-5 13-4,-2 26-5,-3 24-6,-3 26-5,-2 5-2,0-11 0,0-14 1,0-11 1,1-14-5,4-11-10,3-14-9,3-11-10,1-11-5,1-5-1,-1-7-1,1-5-1</inkml:trace>
</inkml:ink>
</file>

<file path=ppt/ink/ink1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8"/>
    </inkml:context>
    <inkml:brush xml:id="br0">
      <inkml:brushProperty name="width" value="0.03319" units="cm"/>
      <inkml:brushProperty name="height" value="0.03319" units="cm"/>
      <inkml:brushProperty name="color" value="#F2395B"/>
    </inkml:brush>
  </inkml:definitions>
  <inkml:trace contextRef="#ctx0" brushRef="#br0">50500 16850 662,'26'-24'88,"4"4"-15,3 3-14,3 3-13,6 1-13,9 1-10,10-1-10,10 1-10,4 1-11,0 3-7,0 3-10,0 4-8,-4 1-3,-5 0 1,-7 0 3,-5 0 2</inkml:trace>
</inkml:ink>
</file>

<file path=ppt/ink/ink1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8"/>
    </inkml:context>
    <inkml:brush xml:id="br0">
      <inkml:brushProperty name="width" value="0.03166" units="cm"/>
      <inkml:brushProperty name="height" value="0.03166" units="cm"/>
      <inkml:brushProperty name="color" value="#F2395B"/>
    </inkml:brush>
  </inkml:definitions>
  <inkml:trace contextRef="#ctx0" brushRef="#br0">52200 16100 694,'53'-24'52,"6"4"-6,7 3-5,6 3-5,7 3-5,10 3-4,10 3-2,9 4-5,4 1-4,1 0-7,-1 0-7,1 0-6,-3 0-6,-2 0-4,-3 0-5,-3 0-5,-9 1 0,-11 4 3,-14 3 3,-11 3 3,-11-1-3,-5-2-13,-7-3-11,-5-3-12</inkml:trace>
</inkml:ink>
</file>

<file path=ppt/ink/ink1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9"/>
    </inkml:context>
    <inkml:brush xml:id="br0">
      <inkml:brushProperty name="width" value="0.03126" units="cm"/>
      <inkml:brushProperty name="height" value="0.03126" units="cm"/>
      <inkml:brushProperty name="color" value="#F2395B"/>
    </inkml:brush>
  </inkml:definitions>
  <inkml:trace contextRef="#ctx0" brushRef="#br0">52900 16800 703,'29'-46'76,"10"10"-14,10 10-14,9 9-14,2 6-9,-2 3-6,-3 3-5,-3 4-5,-6 4-4,-5 6-1,-7 7-3,-5 6-3,-9 10-1,-9 17-3,-10 15-2,-8 16-2,-11 5-2,-8-2 0,-10-3-1,-9-3 0,-2-6 2,6-5 5,7-7 4,6-5 5,4-8 2,4-5-1,3-7 0,3-5 0,15-6-3,29-3-4,28-3-4,28-2-5,10-11-3,-5-15-5,-7-15-3,-5-16-4,-8-7-1,-5 4-1,-7 3 0,-5 3 0,-8 4 1,-5 7 2,-7 6 1,-5 7 2</inkml:trace>
</inkml:ink>
</file>

<file path=ppt/ink/ink1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9"/>
    </inkml:context>
    <inkml:brush xml:id="br0">
      <inkml:brushProperty name="width" value="0.03701" units="cm"/>
      <inkml:brushProperty name="height" value="0.03701" units="cm"/>
      <inkml:brushProperty name="color" value="#F2395B"/>
    </inkml:brush>
  </inkml:definitions>
  <inkml:trace contextRef="#ctx0" brushRef="#br0">53400 14600 594,'-15'-21'10,"23"10"20,22 10 20,22 9 19,12 10 3,3 14-17,3 11-17,4 14-15,-3 7-9,-5 3-1,-7 3 1,-5 4-1,-9 2-9,-9 4-17,-10 3-18,-8 3-18,-8-4-7,-2-8 3,-3-10 3,-3-9 2,-6-10 3,-5-9 5,-7-10 3,-5-8 4</inkml:trace>
</inkml:ink>
</file>

<file path=ppt/ink/ink1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49"/>
    </inkml:context>
    <inkml:brush xml:id="br0">
      <inkml:brushProperty name="width" value="0.04207" units="cm"/>
      <inkml:brushProperty name="height" value="0.04207" units="cm"/>
      <inkml:brushProperty name="color" value="#F2395B"/>
    </inkml:brush>
  </inkml:definitions>
  <inkml:trace contextRef="#ctx0" brushRef="#br0">54700 14200 522,'-4'-44'74,"-5"13"-3,-7 12-3,-5 13-3,-6 13-7,-3 17-10,-3 15-11,-2 16-11,-12 20-9,-19 25-7,-18 25-7,-19 25-7,-16 20-10,-12 16-15,-13 15-14,-12 17-15,7-14-6,29-40-1,28-40 0,28-41 0</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6"/>
    </inkml:context>
    <inkml:brush xml:id="br0">
      <inkml:brushProperty name="width" value="0.05087" units="cm"/>
      <inkml:brushProperty name="height" value="0.05087" units="cm"/>
      <inkml:brushProperty name="color" value="#F2395B"/>
    </inkml:brush>
  </inkml:definitions>
  <inkml:trace contextRef="#ctx0" brushRef="#br0">44350 19737 432,'8'-15'5,"0"2"11,-1 3 10,1 1 10,2 1 7,6-2 3,4 0 3,5-1 3,5-1-1,6 1-3,6-1-5,6 0-3,3 1-6,0 1-5,0 1-6,0 1-5,-2 1-10,-3 2-10,-2 2-11,-3 2-11,-6 1-12,-6 2-12,-7 0-12,-7 2-12,-6 0-2,-4 0 5,-6-1 8,-4 1 5</inkml:trace>
</inkml:ink>
</file>

<file path=ppt/ink/ink1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50"/>
    </inkml:context>
    <inkml:brush xml:id="br0">
      <inkml:brushProperty name="width" value="0.0393" units="cm"/>
      <inkml:brushProperty name="height" value="0.0393" units="cm"/>
      <inkml:brushProperty name="color" value="#F2395B"/>
    </inkml:brush>
  </inkml:definitions>
  <inkml:trace contextRef="#ctx0" brushRef="#br0">67350 15200 559,'25'-44'105,"0"13"-24,0 12-24,0 13-23,9 6-11,19 0-1,19 0 0,19 0 1,7 3-3,-3 6-3,-3 7-3,-2 6-4,-11 3-3,-15 0-3,-15 0-3,-16 0-1,-8 1-5,0 4-6,0 3-4,0 3-7,-2 1 0,-3 1 2,-3-1 2,-2 1 2,-12 7-3,-19 16-11,-18 15-10,-19 17-10,-5-3-3,9-18 4,10-19 4,10-18 3</inkml:trace>
</inkml:ink>
</file>

<file path=ppt/ink/ink1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50"/>
    </inkml:context>
    <inkml:brush xml:id="br0">
      <inkml:brushProperty name="width" value="0.04174" units="cm"/>
      <inkml:brushProperty name="height" value="0.04174" units="cm"/>
      <inkml:brushProperty name="color" value="#F2395B"/>
    </inkml:brush>
  </inkml:definitions>
  <inkml:trace contextRef="#ctx0" brushRef="#br0">68850 14600 527,'-25'-44'13,"0"13"28,0 12 28,0 13 27,-8 16 2,-16 23-25,-15 22-23,-15 22-25,-17 19-18,-15 20-10,-15 18-12,-16 20-12,-10 11-9,-3 7-8,-3 6-10,-2 7-8,14-15-2,35-34 6,35-35 5,34-33 5</inkml:trace>
</inkml:ink>
</file>

<file path=ppt/ink/ink1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50"/>
    </inkml:context>
    <inkml:brush xml:id="br0">
      <inkml:brushProperty name="width" value="0.03827" units="cm"/>
      <inkml:brushProperty name="height" value="0.03827" units="cm"/>
      <inkml:brushProperty name="color" value="#F2395B"/>
    </inkml:brush>
  </inkml:definitions>
  <inkml:trace contextRef="#ctx0" brushRef="#br0">77850 14500 574,'31'-44'63,"13"13"-6,12 12-6,13 13-7,6 12-5,0 13-2,0 12-4,0 13-3,-4 6-4,-5 0-6,-7 0-6,-5 0-6,-6 1-5,-3 4-5,-3 3-6,-2 3-5,-8 1-5,-8 1-5,-10-1-4,-9 1-5,-10-1-4,-9 1-1,-10-1-3,-8 1-2,-4-6 2,3-8 6,3-10 6,4-9 5,1-5 3,0 0-2,0 0 0,0 0-2</inkml:trace>
</inkml:ink>
</file>

<file path=ppt/ink/ink1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3:51"/>
    </inkml:context>
    <inkml:brush xml:id="br0">
      <inkml:brushProperty name="width" value="0.04482" units="cm"/>
      <inkml:brushProperty name="height" value="0.04482" units="cm"/>
      <inkml:brushProperty name="color" value="#F2395B"/>
    </inkml:brush>
  </inkml:definitions>
  <inkml:trace contextRef="#ctx0" brushRef="#br0">79500 13600 490,'-33'-10'201,"-16"32"-51,-15 31-52,-15 32-51,-28 33-34,-36 39-13,-39 36-16,-36 39-14,-9 3-9,22-27-2,22-28-3,23-28-1,17-23-4,17-15-5,15-15-3,16-16-5</inkml:trace>
</inkml:ink>
</file>

<file path=ppt/ink/ink1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37"/>
    </inkml:context>
    <inkml:brush xml:id="br0">
      <inkml:brushProperty name="width" value="0.03477" units="cm"/>
      <inkml:brushProperty name="height" value="0.03477" units="cm"/>
      <inkml:brushProperty name="color" value="#F2395B"/>
    </inkml:brush>
  </inkml:definitions>
  <inkml:trace contextRef="#ctx0" brushRef="#br0">10450 4350 632,'-24'-136'4,"4"28"6,3 28 7,3 29 7,4 11 2,7-2-1,6-3-1,7-3-1,13-4-1,22-3-1,22-3 0,23-2 0,8 5-1,-3 16 0,-3 15-1,-2 17-1,-3 8-2,1 4-4,-1 3-3,1 3-5,-1 4-2,1 7 0,-1 6-3,1 7 0,-3 2-1,-2 1 0,-3-1 0,-3 1 0,-7-1-1,-9 1 0,-10-1-1,-8 1 0,-9 4 0,-6 9 3,-6 10 2,-6 10 2,-7 0 1,-6-5 0,-6-7 1,-6-5 0,-10-1-1,-12 6 0,-13 7-1,-12 6-1,-9 4 0,-2 4-3,-3 3 0,-3 3-1,1-2-1,6-6 0,7-6 1,6-6 1,3-6-2,0-2-3,0-3-5,0-3-2,4-6-3,10-5 2,10-7 0,9-5 2,2-8-9,-2-5-16,-3-7-17,-3-5-16</inkml:trace>
</inkml:ink>
</file>

<file path=ppt/ink/ink1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37"/>
    </inkml:context>
    <inkml:brush xml:id="br0">
      <inkml:brushProperty name="width" value="0.04091" units="cm"/>
      <inkml:brushProperty name="height" value="0.04091" units="cm"/>
      <inkml:brushProperty name="color" value="#F2395B"/>
    </inkml:brush>
  </inkml:definitions>
  <inkml:trace contextRef="#ctx0" brushRef="#br0">10900 4850 537,'-46'-61'37,"10"28"5,10 28 8,9 29 6,4 22-1,1 20-8,-1 18-8,1 20-8,-3 17-7,-2 20-2,-3 18-4,-3 20-3,-2 16-3,0 16-4,0 15-3,0 17-3,0 11-6,0 10-7,0 10-7,0 9-6,1 10-4,4 14 3,3 11 1,3 14 3,3-23-1,3-56-3,3-56-3,4-56-3,2-37-4,4-15-5,3-15-6,3-16-4</inkml:trace>
</inkml:ink>
</file>

<file path=ppt/ink/ink1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39"/>
    </inkml:context>
    <inkml:brush xml:id="br0">
      <inkml:brushProperty name="width" value="0.0385" units="cm"/>
      <inkml:brushProperty name="height" value="0.0385" units="cm"/>
      <inkml:brushProperty name="color" value="#F2395B"/>
    </inkml:brush>
  </inkml:definitions>
  <inkml:trace contextRef="#ctx0" brushRef="#br0">11550 6650 571,'12'-71'15,"26"10"9,24 10 8,26 9 10,10 7 2,-3 7-5,-3 6-3,-2 7-5,-6 7-5,-6 9-6,-6 10-6,-6 10-5,-10 5-5,-12 4-2,-13 3-3,-12 3-2,-12 4-3,-8 7-3,-10 6-3,-9 7-3,-13 5-1,-16 7 3,-15 6 1,-15 7 1,-12 2 3,-6 1 1,-6-1 3,-6 1 1,1-7 1,9-12 3,10-13 1,10-12 2,7-10 2,6-6 0,7-6 2,6-6 2,13-7 1,23-6 4,22-6 4,22-6 2,21-7 2,22-6-3,22-6-2,23-6-1,11-4-4,4 1-3,3-1-4,3 1-3,-5 4-4,-12 9-2,-13 10-2,-12 10-2,-10 4-6,-6 0-8,-6 0-10,-6 0-10,-9 1-5,-8 4-4,-10 3-3,-9 3-4</inkml:trace>
</inkml:ink>
</file>

<file path=ppt/ink/ink1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40"/>
    </inkml:context>
    <inkml:brush xml:id="br0">
      <inkml:brushProperty name="width" value="0.04964" units="cm"/>
      <inkml:brushProperty name="height" value="0.04964" units="cm"/>
      <inkml:brushProperty name="color" value="#F2395B"/>
    </inkml:brush>
  </inkml:definitions>
  <inkml:trace contextRef="#ctx0" brushRef="#br0">14100 5000 443,'21'-91'3,"-5"19"8,-7 19 7,-5 19 8,-11 24 7,-11 32 6,-14 31 8,-11 32 6,-7 19 0,0 10-9,0 10-9,0 9-9,-2 7-6,-3 7-1,-3 6-2,-2 7-3,-1 0-1,3-2 0,3-3-1,4-3 0,2-4-1,4-3-1,3-3-1,3-2-1,6-9-2,9-12-3,10-13-1,10-12-4,10-15-1,13-15-3,12-15-3,13-16-2,9-13-1,6-9 0,7-10 1,6-8 0,6-18 1,6-25 0,7-25 1,6-25 0,-7-2 1,-18 22 0,-19 22 1,-18 23 0,-10 3-1,0-11 0,0-14 0,0-11-2,-5-9 2,-9-3 3,-10-3 2,-8-2 4,-12 5 1,-12 16 0,-13 15-1,-12 17 1,-12 16 0,-8 19 0,-10 19-1,-9 19 1,-2 15-5,6 13-9,7 12-8,6 13-8,9 2-6,13-5-4,12-7-3,13-5-3,7-11 0,4-11 3,3-14 2,3-11 3</inkml:trace>
</inkml:ink>
</file>

<file path=ppt/ink/ink1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40"/>
    </inkml:context>
    <inkml:brush xml:id="br0">
      <inkml:brushProperty name="width" value="0.022" units="cm"/>
      <inkml:brushProperty name="height" value="0.022" units="cm"/>
      <inkml:brushProperty name="color" value="#F2395B"/>
    </inkml:brush>
  </inkml:definitions>
  <inkml:trace contextRef="#ctx0" brushRef="#br0">15150 7200 999,'0'-41'-6,"0"19"-12,0 19-12,0 19-12</inkml:trace>
</inkml:ink>
</file>

<file path=ppt/ink/ink1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44"/>
    </inkml:context>
    <inkml:brush xml:id="br0">
      <inkml:brushProperty name="width" value="0.02709" units="cm"/>
      <inkml:brushProperty name="height" value="0.02709" units="cm"/>
    </inkml:brush>
  </inkml:definitions>
  <inkml:trace contextRef="#ctx0" brushRef="#br0">68250 11400 812,'-202'-44'126,"47"13"-65,47 12-65,48 13-67</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6"/>
    </inkml:context>
    <inkml:brush xml:id="br0">
      <inkml:brushProperty name="width" value="0.05004" units="cm"/>
      <inkml:brushProperty name="height" value="0.05004" units="cm"/>
      <inkml:brushProperty name="color" value="#F2395B"/>
    </inkml:brush>
  </inkml:definitions>
  <inkml:trace contextRef="#ctx0" brushRef="#br0">45588 18748 439,'-15'-7'5,"2"1"11,3 0 10,1 2 10,1 4 10,0 8 10,0 7 8,0 9 9,1 7-2,-1 8-14,0 8-13,0 8-14,0 4-11,-2 0-6,0-1-8,-1 1-8,0-2-2,2-2 1,3-4 1,1-3 2,1-5-8,2-7-16,0-9-17,2-7-17</inkml:trace>
</inkml:ink>
</file>

<file path=ppt/ink/ink1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47"/>
    </inkml:context>
    <inkml:brush xml:id="br0">
      <inkml:brushProperty name="width" value="0.03695" units="cm"/>
      <inkml:brushProperty name="height" value="0.03695" units="cm"/>
    </inkml:brush>
  </inkml:definitions>
  <inkml:trace contextRef="#ctx0" brushRef="#br0">33650 3750 595,'25'-46'38,"0"10"-4,0 10-4,0 9-5,4 6-1,10 3 1,10 3 0,9 4 0,2 4 0,-2 6-3,-3 7-1,-3 6-2,-9 6-4,-11 6-5,-14 7-5,-11 6-5,-12 6-3,-9 6-3,-10 7-2,-8 6-2,-11 3-1,-8 0 1,-10 0-1,-9 0 0,-4-5 1,4-9 2,3-10 1,3-8 2,1-6 1,1 1 0,-1-1 1,1 1 0,4-4 2,9-6 4,10-6 3,10-6 4,11-6 0,17-2 0,15-3-2,16-3 0,12 1-1,9 6 0,10 7 2,10 6 0,2 3 0,-3 0 0,-3 0 1,-2 0 0,-6 0-1,-6 0-2,-6 0-1,-6 0-1,-7 3-2,-6 6 0,-6 7 0,-6 6-2,-6 4 1,-2 4 0,-3 3 0,-3 3 1,-4-1-1,-3-2 0,-3-3-2,-2-3 0,-12 2-1,-19 10 1,-18 10 1,-19 9 0,-8-1 0,3-8-2,3-10 0,4-9-1,1-9-2,0-5-4,0-7-3,0-5-5,6-14-8,13-18-16,12-19-16,13-18-14,13-9-2,17 4 11,15 3 12,16 3 11</inkml:trace>
</inkml:ink>
</file>

<file path=ppt/ink/ink1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48"/>
    </inkml:context>
    <inkml:brush xml:id="br0">
      <inkml:brushProperty name="width" value="0.05093" units="cm"/>
      <inkml:brushProperty name="height" value="0.05093" units="cm"/>
    </inkml:brush>
  </inkml:definitions>
  <inkml:trace contextRef="#ctx0" brushRef="#br0">36100 4450 431,'-22'-25'59,"6"0"-10,7 0-11,6 0-9,1 0-6,-3 0-2,-3 0-1,-2 0-2,-9 1-2,-12 4-3,-13 3-4,-12 3-3,-9 9-1,-2 16-1,-3 15 0,-3 17-1,-2 11 1,0 10 0,0 10 0,0 9 1,4 4-1,10 1 1,10-1 0,9 1 0,6-3-1,3-2 1,3-3-1,4-3 1,4-2-1,6 0-2,7 0 0,6 0-2,6-5 0,6-9 1,7-10 0,6-8 1,6-8-2,6-2-4,7-3-5,6-3-4,9-10-2,13-16 0,12-15 0,13-15 1,7-17 0,4-15 1,3-15 1,3-16 1,-1-12 0,-2-5-2,-3-7 0,-3-5-2,-9-4 1,-11 0 3,-14 0 3,-11 0 3,-12 6 1,-9 13 3,-10 12 0,-8 13 1,-8 7 4,-2 4 5,-3 3 6,-3 3 4,-2 14 7,0 25 8,0 25 8,0 25 7,0 20 0,0 16-8,0 15-7,0 17-8,-2 10-6,-3 6-4,-3 7-3,-2 6-4,-8 9-3,-8 13-2,-10 12-4,-9 13-1,-2-7-7,6-24-9,7-26-9,6-24-9,4-17-6,4-5-2,3-7 0,3-5-3,3-22 1,3-33 0,3-35 3,4-34 0,7-21 4,13-6 6,12-6 5,13-6 5,6 1 7,0 9 6,0 10 6,0 10 7,0 8 6,0 10 7,0 10 6,0 9 6,0 6 3,0 3 2,0 3 1,0 4 1,-2 2-2,-3 4-5,-3 3-5,-2 3-5,-3 3-5,1 3-6,-1 3-5,1 4-6,1 1-11,3 0-15,3 0-15,4 0-17</inkml:trace>
</inkml:ink>
</file>

<file path=ppt/ink/ink1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48"/>
    </inkml:context>
    <inkml:brush xml:id="br0">
      <inkml:brushProperty name="width" value="0.05371" units="cm"/>
      <inkml:brushProperty name="height" value="0.05371" units="cm"/>
    </inkml:brush>
  </inkml:definitions>
  <inkml:trace contextRef="#ctx0" brushRef="#br0">37950 3150 409,'0'-50'5,"0"0"9,0 0 10,0 0 9,-2 9 9,-3 19 7,-3 19 7,-2 19 7,-5 23 0,-2 28-9,-3 28-10,-3 29-10,-4 19-6,-3 14-4,-3 11-4,-2 14-4,-3 8-4,1 7-5,-1 6-4,1 7-6,-3 11-2,-2 20-3,-3 18-1,-3 20-3,-2 5-5,0-6-11,0-6-10,0-6-11,3-16-3,6-25 2,7-25 2,6-25 3,1-16 2,-3-6 0,-3-6 0,-2-6 2,0-16 3,7-25 6,6-25 8,7-25 6</inkml:trace>
</inkml:ink>
</file>

<file path=ppt/ink/ink1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48"/>
    </inkml:context>
    <inkml:brush xml:id="br0">
      <inkml:brushProperty name="width" value="0.03546" units="cm"/>
      <inkml:brushProperty name="height" value="0.03546" units="cm"/>
    </inkml:brush>
  </inkml:definitions>
  <inkml:trace contextRef="#ctx0" brushRef="#br0">38150 4400 620,'23'-25'7,"-3"0"13,-3 0 14,-2 0 13,-3 6 7,1 13-1,-1 12 0,1 13-1,-4 15-12,-6 19-21,-6 19-21,-6 19-22,-7 4-12,-6-9-3,-6-10-2,-6-8-4,-1-9 3,7-6 6,6-6 7,7-6 6,5-6 5,7-2 3,6-3 3,7-3 4,7-4 2,9-3 3,10-3 3,10-2 2,2-5 3,-3-2 5,-3-3 4,-2-3 4,-6 1 2,-6 6-1,-6 7 0,-6 6-1,-6 6 0,-2 6-1,-3 7 1,-3 6-2,-12 10 1,-18 17 1,-19 15-1,-18 16 2,-9 2-2,4-8-2,3-10-3,3-9-2,3-9-3,3-5-5,3-7-5,4-5-4,5-14-13,10-18-20,10-19-20,9-18-19</inkml:trace>
</inkml:ink>
</file>

<file path=ppt/ink/ink1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49"/>
    </inkml:context>
    <inkml:brush xml:id="br0">
      <inkml:brushProperty name="width" value="0.04516" units="cm"/>
      <inkml:brushProperty name="height" value="0.04516" units="cm"/>
    </inkml:brush>
  </inkml:definitions>
  <inkml:trace contextRef="#ctx0" brushRef="#br0">39850 4450 487,'-93'-22'66,"17"6"-4,15 7-3,16 6-4,9 7-5,3 10-7,3 10-8,4 9-6,-3 10-6,-5 14-4,-7 11-3,-5 14-4,-3 5-2,4 1-1,3-1-1,3 1-1,4-4-2,7-6-2,6-6-2,7-6-1,5-4-3,7 1-3,6-1-2,7 1-3,5-7-4,7-12-2,6-13-5,7-12-3,7-10-3,9-6-1,10-6-1,10-6 0,4-15 0,0-21 4,0-22 2,0-22 4,-4-11 2,-5 0 1,-7 0 2,-5 0 1,-9 3 3,-9 6 2,-10 7 3,-8 6 4,-8 7 6,-2 10 11,-3 10 11,-3 9 12,-4 6 3,-3 3-3,-3 3-3,-2 4-3,5 2-5,16 4-9,15 3-9,17 3-9,7 6-2,0 9 3,0 10 3,0 10 4,-5 11 1,-9 17-2,-10 15 1,-8 16-2,-9 9-2,-6 3-4,-6 3-3,-6 4-5,-6-3-1,-2-5 2,-3-7 1,-3-5 1,-4-4-5,-3 0-11,-3 0-10,-2 0-12,6-21-3,20-40 3,18-40 4,20-41 3,11-16 7,7 9 7,6 10 9,7 10 9,2 5 6,1 4 5,-1 3 4,1 3 6,-4 4 2,-6 7 0,-6 6 0,-6 7 0,-4 4-5,1 3-9,-1 3-9,1 4-10,-3 1-4,-2 0 2,-3 0 2,-3 0 1</inkml:trace>
</inkml:ink>
</file>

<file path=ppt/ink/ink1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49"/>
    </inkml:context>
    <inkml:brush xml:id="br0">
      <inkml:brushProperty name="width" value="0.05572" units="cm"/>
      <inkml:brushProperty name="height" value="0.05572" units="cm"/>
    </inkml:brush>
  </inkml:definitions>
  <inkml:trace contextRef="#ctx0" brushRef="#br0">41400 4100 394,'0'-71'5,"0"10"8,0 10 10,0 9 9,-2 20 11,-3 31 16,-3 32 15,-2 31 14,-3 28-1,1 25-17,-1 25-19,1 25-17,-3 18-15,-2 14-12,-3 11-10,-3 14-13,1-7-3,6-25 1,7-25 3,6-25 1,1-16-2,-3-6-10,-3-6-9,-2-6-9,-3-2-4,1 3 2,-1 3 2,1 4 1,-1-7 1,1-16-1,-1-15-2,1-15 0</inkml:trace>
</inkml:ink>
</file>

<file path=ppt/ink/ink1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0"/>
    </inkml:context>
    <inkml:brush xml:id="br0">
      <inkml:brushProperty name="width" value="0.03839" units="cm"/>
      <inkml:brushProperty name="height" value="0.03839" units="cm"/>
    </inkml:brush>
  </inkml:definitions>
  <inkml:trace contextRef="#ctx0" brushRef="#br0">43850 4850 573,'-69'-22'51,"13"6"-1,12 7-2,13 6 0,4 7-5,-3 10-7,-3 10-7,-2 9-7,-5 10-4,-2 14-1,-3 11-1,-3 14-1,1 7-2,6 3-3,7 3-3,6 4-4,4 1-3,4 0-6,3 0-6,3 0-6,6-5-7,9-9-9,10-10-11,10-8-9,10-12-3,13-12 6,12-13 7,13-12 5,1-12 5,-9-8 3,-10-10 4,-8-9 4</inkml:trace>
</inkml:ink>
</file>

<file path=ppt/ink/ink1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1"/>
    </inkml:context>
    <inkml:brush xml:id="br0">
      <inkml:brushProperty name="width" value="0.04124" units="cm"/>
      <inkml:brushProperty name="height" value="0.04124" units="cm"/>
    </inkml:brush>
  </inkml:definitions>
  <inkml:trace contextRef="#ctx0" brushRef="#br0">45050 4750 533,'-94'0'27,"13"0"8,12 0 8,13 0 9,7 4 0,4 10-7,3 10-6,3 9-7,3 2-5,3-2-3,3-3-4,4-3-4,4 1-6,6 6-9,7 7-8,6 6-8,6-1-11,6-5-11,7-7-11,6-5-13,3-8 1,0-5 13,0-7 11,0-5 13,0-4 16,0 0 19,0 0 19,0 0 19,-2 12 5,-3 26-8,-3 24-8,-2 26-9,-3 19-6,1 17-2,-1 15-2,1 16-3,-4-2-2,-6-19-2,-6-18-1,-6-19-3,-4-12-2,1-2-2,-1-3-3,1-3-2,-1 1-1,1 6-2,-1 7-2,1 6 0,-3-4-1,-2-11 0,-3-14 1,-3-11-1,-4-11 0,-3-5 0,-3-7 0,-2-5-1,-3-9-2,1-9-4,-1-10-4,1-8-3,-1-9-1,1-6 2,-1-6 4,1-6 2,4-12 2,9-15 1,10-15 2,10-16 1,10-10 1,13-3 1,12-3 2,13-2 1,7-1 2,4 3 1,3 3 0,3 4 2,-4 11 0,-8 23-2,-10 22-1,-9 22-2,2-1 0,17-21-1,15-22-1,16-22-1,7-8-3,1 6-7,-1 7-7,1 6-7,-9 10-1,-15 17 4,-15 15 5,-16 16 5,-8 5 0,0-2-4,0-3-5,0-3-3</inkml:trace>
</inkml:ink>
</file>

<file path=ppt/ink/ink1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1"/>
    </inkml:context>
    <inkml:brush xml:id="br0">
      <inkml:brushProperty name="width" value="0.04398" units="cm"/>
      <inkml:brushProperty name="height" value="0.04398" units="cm"/>
    </inkml:brush>
  </inkml:definitions>
  <inkml:trace contextRef="#ctx0" brushRef="#br0">45950 4600 500,'29'-22'6,"10"6"11,10 7 13,9 6 11,4 7 4,1 10-4,-1 10-5,1 9-4,-1 9-3,1 9-1,-1 10 0,1 10-1,-4 7-3,-6 6-2,-6 7-4,-6 6-2,-9 9-2,-8 13-1,-10 12 0,-9 13 0,-18 9-7,-24 6-10,-26 7-12,-24 6-10,-7-13-8,13-31-1,12-31-1,13-31-2,6-15-5,0 4-8,0 3-8,0 3-8</inkml:trace>
</inkml:ink>
</file>

<file path=ppt/ink/ink1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2"/>
    </inkml:context>
    <inkml:brush xml:id="br0">
      <inkml:brushProperty name="width" value="0.04196" units="cm"/>
      <inkml:brushProperty name="height" value="0.04196" units="cm"/>
    </inkml:brush>
  </inkml:definitions>
  <inkml:trace contextRef="#ctx0" brushRef="#br0">50250 4600 524,'40'-22'87,"32"6"-14,31 7-15,32 6-14,21 1-9,13-3-3,12-3-2,13-2-2,1-3-3,-9 1-3,-10-1-4,-8 1-3,-4 1-7,3 3-10,3 3-12,4 4-12,-6 1-6,-11 0-2,-14 0-4,-11 0-3,-17 0-2,-18 0 0,-19 0-1,-18 0-2</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7"/>
    </inkml:context>
    <inkml:brush xml:id="br0">
      <inkml:brushProperty name="width" value="0.0655" units="cm"/>
      <inkml:brushProperty name="height" value="0.0655" units="cm"/>
      <inkml:brushProperty name="color" value="#F2395B"/>
    </inkml:brush>
  </inkml:definitions>
  <inkml:trace contextRef="#ctx0" brushRef="#br0">47889 18802 335,'-1'-21'50,"-1"3"5,0 4 6,-1 5 5,-4 4-3,-4 8-12,-5 6-13,-5 7-12,-5 6-8,-3 5-2,-4 5-3,-4 5-2,-2 2-1,3 0 0,2 0 1,2 0 0,2-2-1,5-4-1,3-4-3,5-3-2,5-5-8,8-3-15,8-4-14,8-4-15,7-6-3,9-4 8,7-7 7,8-6 7,3-3 5,-2-1 1,-2-2 1,-2 1 2,-4 0 3,-5 2 5,-7 4 4,-5 3 6,-6 4 12,-3 6 22,-4 6 20,-4 6 21,-2 3 5,-2 3-13,0 1-12,-2 3-12,1-1-9,1-1-5,0-3-5,2-1-6,1-1-5,1-1-7,3 1-5,2 0-6,2-2-5,2-3-3,2-3-4,1-2-2,2-5-3,2-6-2,0-6-1,1-6-2,-1-2 1,-1-1 5,-2 1 5,-3-1 4,-1 1 4,0-1 1,-2 0 2,0 1 2,-2 0 2,-1 3 3,-1 1 3,0 2 2,-1 2 3,0-1 3,0 0 4,0 0 4,-2 1-1,-4-1-5,-4 0-5,-4 1-4,-3-1-5,-1 2-3,-3 1-4,-2 0-3,0 2-2,1-1 2,1 0 0,1 0 1,0 1 0,1 2 0,-1 2 0,0 2 0,2 2-2,1 2-3,2 2-3,2 2-3,2 2-5,2 2-8,3 1-8,1 3-6</inkml:trace>
</inkml:ink>
</file>

<file path=ppt/ink/ink1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2"/>
    </inkml:context>
    <inkml:brush xml:id="br0">
      <inkml:brushProperty name="width" value="0.03957" units="cm"/>
      <inkml:brushProperty name="height" value="0.03957" units="cm"/>
    </inkml:brush>
  </inkml:definitions>
  <inkml:trace contextRef="#ctx0" brushRef="#br0">53000 3750 555,'-18'-44'28,"17"13"13,15 12 11,16 13 13,12 9 0,9 6-13,10 7-11,10 6-14,7 3-6,6 0-4,7 0-3,6 0-3,1 1-4,-3 4-4,-3 3-3,-2 3-5,-6 1-7,-6 1-8,-6-1-9,-6 1-9,-10-1-7,-12 1-5,-13-1-4,-12 1-4,-9-3 2,-2-2 10,-3-3 11,-3-3 9,-6-2 6,-5 0 2,-7 0 3,-5 0 1</inkml:trace>
</inkml:ink>
</file>

<file path=ppt/ink/ink1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2"/>
    </inkml:context>
    <inkml:brush xml:id="br0">
      <inkml:brushProperty name="width" value="0.03753" units="cm"/>
      <inkml:brushProperty name="height" value="0.03753" units="cm"/>
    </inkml:brush>
  </inkml:definitions>
  <inkml:trace contextRef="#ctx0" brushRef="#br0">50550 5350 586,'-38'0'61,"26"0"-2,24 0-1,26 0-2,26 0-6,28 0-8,28 0-9,29 0-9,22 0-8,20 0-6,18 0-6,20 0-5,6-2-5,-2-3-1,-3-3-2,-3-2-2,-15-1-5,-24 3-7,-26 3-7,-24 4-9,-23 2-3,-18 4-2,-19 3-2,-18 3-1</inkml:trace>
</inkml:ink>
</file>

<file path=ppt/ink/ink1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2"/>
    </inkml:context>
    <inkml:brush xml:id="br0">
      <inkml:brushProperty name="width" value="0.03963" units="cm"/>
      <inkml:brushProperty name="height" value="0.03963" units="cm"/>
    </inkml:brush>
  </inkml:definitions>
  <inkml:trace contextRef="#ctx0" brushRef="#br0">50650 5500 555,'-49'-2'4,"4"-3"11,3-3 8,3-2 11,10 0 7,20 7 9,18 6 8,20 7 8,16 8-4,16 14-16,15 11-16,17 14-16,11 7-12,10 3-12,10 3-11,9 4-10,-5-3-8,-19-5-5,-18-7-3,-19-5-5,-13-8-1,-6-5 2,-6-7 2,-6-5 3</inkml:trace>
</inkml:ink>
</file>

<file path=ppt/ink/ink1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3"/>
    </inkml:context>
    <inkml:brush xml:id="br0">
      <inkml:brushProperty name="width" value="0.0396" units="cm"/>
      <inkml:brushProperty name="height" value="0.0396" units="cm"/>
    </inkml:brush>
  </inkml:definitions>
  <inkml:trace contextRef="#ctx0" brushRef="#br0">59050 3500 555,'-2'-135'34,"-3"32"1,-3 31 3,-2 32 2,-5 16-1,-2 4-6,-3 3-4,-3 3-6,-6 3-2,-5 3-2,-7 3-2,-5 4 0,-6 5-3,-3 10-2,-3 10-2,-2 9-3,-8 10 0,-8 14 0,-10 11 2,-9 14 0,-5 11-1,0 14-2,0 11-2,0 14-2,4 2-2,10-6 1,10-6 1,9-6-1,9-7 0,9-6-3,10-6-3,10-6-1,7-9-3,6-8 1,7-10-1,6-9-1,7-7-2,10-3-4,10-3-3,9-2-3,15-8-3,22-8-3,22-10-2,23-9-2,14-12-1,10-11 0,10-14 0,9-11 1,-10-3 2,-28 10 6,-28 10 4,-27 9 6,-17 1 2,-3-6-4,-3-6-1,-2-6-3</inkml:trace>
</inkml:ink>
</file>

<file path=ppt/ink/ink1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4"/>
    </inkml:context>
    <inkml:brush xml:id="br0">
      <inkml:brushProperty name="width" value="0.03494" units="cm"/>
      <inkml:brushProperty name="height" value="0.03494" units="cm"/>
    </inkml:brush>
  </inkml:definitions>
  <inkml:trace contextRef="#ctx0" brushRef="#br0">59250 4300 629,'-19'-22'55,"13"6"-4,12 7-2,13 6-4,6 4-6,0 4-8,0 3-9,0 3-8,-4 6-5,-5 9 0,-7 10-1,-5 10 0,-8 4-2,-5 0-5,-7 0-3,-5 0-4,-3-4-3,4-5 0,3-7 0,3-5-1,4-3-2,7 4-2,6 3-4,7 3-2,5 1 0,7 1 4,6-1 5,7 1 3,2-1 5,1 1 3,-1-1 3,1 1 3,-6 1 3,-8 3 0,-10 3 2,-9 4 1,-13 5 1,-16 10 2,-15 10 1,-15 9 1,-9 2 1,1-2-2,-1-3-1,1-3-1,2-7-4,7-9-4,6-10-6,7-8-4,5-14-11,7-15-16,6-15-16,7-16-17,7-12-3,9-5 6,10-7 6,10-5 8</inkml:trace>
</inkml:ink>
</file>

<file path=ppt/ink/ink1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4"/>
    </inkml:context>
    <inkml:brush xml:id="br0">
      <inkml:brushProperty name="width" value="0.04441" units="cm"/>
      <inkml:brushProperty name="height" value="0.04441" units="cm"/>
    </inkml:brush>
  </inkml:definitions>
  <inkml:trace contextRef="#ctx0" brushRef="#br0">60800 3550 495,'45'-58'18,"-9"34"24,-10 35 26,-8 35 25,-9 24 3,-6 16-22,-6 15-21,-6 17-21,-7 10-14,-6 6-8,-6 7-9,-6 6-9,-6-2-4,-2-9-3,-3-10-2,-3-8-2,-2-9-5,0-6-10,0-6-10,0-6-9,3-12-5,6-15 1,7-15-1,6-16 2</inkml:trace>
</inkml:ink>
</file>

<file path=ppt/ink/ink1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4"/>
    </inkml:context>
    <inkml:brush xml:id="br0">
      <inkml:brushProperty name="width" value="0.03445" units="cm"/>
      <inkml:brushProperty name="height" value="0.03445" units="cm"/>
    </inkml:brush>
  </inkml:definitions>
  <inkml:trace contextRef="#ctx0" brushRef="#br0">60650 4600 638,'92'-47'6,"-16"6"13,-15 7 11,-15 6 13,-4 3 5,9 0-4,10 0-3,10 0-3,0 3-6,-5 6-6,-7 7-7,-5 6-7,-4 1-8,0-3-11,0-3-10,0-2-11,-4 0-7,-5 7-5,-7 6-4,-5 7-6</inkml:trace>
</inkml:ink>
</file>

<file path=ppt/ink/ink1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4"/>
    </inkml:context>
    <inkml:brush xml:id="br0">
      <inkml:brushProperty name="width" value="0.05406" units="cm"/>
      <inkml:brushProperty name="height" value="0.05406" units="cm"/>
    </inkml:brush>
  </inkml:definitions>
  <inkml:trace contextRef="#ctx0" brushRef="#br0">62150 2500 406,'-46'-49'72,"10"54"2,10 53 2,9 53 2,1 39-5,-6 25-14,-6 25-13,-6 25-15,-7 17-8,-6 9-2,-6 10-4,-6 10-2,-6 11-7,-2 17-8,-3 15-10,-3 16-10,2-2-10,10-19-12,10-18-12,9-19-13,7-29 0,7-36 8,6-39 10,7-36 10,0-25 4,-2-8-1,-3-10 0,-3-9-1</inkml:trace>
</inkml:ink>
</file>

<file path=ppt/ink/ink1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5"/>
    </inkml:context>
    <inkml:brush xml:id="br0">
      <inkml:brushProperty name="width" value="0.04377" units="cm"/>
      <inkml:brushProperty name="height" value="0.04377" units="cm"/>
    </inkml:brush>
  </inkml:definitions>
  <inkml:trace contextRef="#ctx0" brushRef="#br0">63700 3800 502,'-2'-46'9,"-3"10"16,-3 10 18,-2 9 17,-5 9 5,-2 9-9,-3 10-8,-3 10-8,-9 14-8,-11 23-8,-14 22-8,-11 22-8,-9 13-3,-3 7 1,-3 6 1,-2 7 2,2-3 0,9-8-1,10-10-1,10-9-1,8-12 0,10-11-2,10-14-1,9-11-2,7-9-2,7-3-6,6-3-6,7-2-5,8-6-6,14-6-6,11-6-6,14-6-7,7-12 0,3-15 4,3-15 5,4-16 5,-4-8 4,-9 0 3,-10 0 2,-8 0 4,-9 1 4,-6 4 7,-6 3 7,-6 3 7,-10 4 5,-12 7 3,-13 6 2,-12 7 2,-15 4 0,-15 3-5,-15 3-4,-16 4-5,-8 8-2,0 17 1,0 15 0,0 16 0,9 2-10,19-8-20,19-10-20,19-9-21</inkml:trace>
</inkml:ink>
</file>

<file path=ppt/ink/ink1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6"/>
    </inkml:context>
    <inkml:brush xml:id="br0">
      <inkml:brushProperty name="width" value="0.04455" units="cm"/>
      <inkml:brushProperty name="height" value="0.04455" units="cm"/>
    </inkml:brush>
  </inkml:definitions>
  <inkml:trace contextRef="#ctx0" brushRef="#br0">65400 4200 493,'79'-22'159,"10"6"-39,10 7-36,9 6-37,7 3-21,7 0-3,6 0-3,7 0-3,2 0-7,1 0-11,-1 0-11,1 0-12,-4 0-9,-6 0-4,-6 0-5,-6 0-5,-10 0-2,-12 0 1,-13 0 1,-12 0 1</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17"/>
    </inkml:context>
    <inkml:brush xml:id="br0">
      <inkml:brushProperty name="width" value="0.05528" units="cm"/>
      <inkml:brushProperty name="height" value="0.05528" units="cm"/>
      <inkml:brushProperty name="color" value="#F2395B"/>
    </inkml:brush>
  </inkml:definitions>
  <inkml:trace contextRef="#ctx0" brushRef="#br0">50505 19490 397,'9'-8'4,"5"-2"7,4 0 8,3-1 7,4 0 6,1 2 5,3 2 4,1 3 5,0 1 4,-2 3 2,-1 4 2,-3 2 3,-2 3-3,-4 4-12,-5 2-9,-3 3-12,-5 3-7,-4 3-6,-6 3-6,-4 3-6,-6 2-3,-7 0 0,-7 2-1,-6 1 0,-4-1-2,3-2-6,2-1-5,2-3-6,2-2 0,3-3 3,3-3 4,3-3 5,8-3 6,14-2 9,14-4 9,13-3 10,8-2 0,0-4-7,2-2-8,1-3-8,-1-2-8,-2 2-7,-2 1-7,-1 0-9,-3 1-3,0 0 0,-1 0 0,-1 1-1,-3-2 2,-5 2 2,-5-1 1,-4 0 2</inkml:trace>
</inkml:ink>
</file>

<file path=ppt/ink/ink1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6"/>
    </inkml:context>
    <inkml:brush xml:id="br0">
      <inkml:brushProperty name="width" value="0.04059" units="cm"/>
      <inkml:brushProperty name="height" value="0.04059" units="cm"/>
    </inkml:brush>
  </inkml:definitions>
  <inkml:trace contextRef="#ctx0" brushRef="#br0">66550 3300 541,'-46'-24'0,"10"4"0,10 3 0,9 3 0,2-2 8,-2-6 13,-3-6 15,-3-6 14,1 9 7,6 25-3,7 25 0,6 25-3,3 23-5,0 22-11,0 22-10,0 23-11,-4 13-7,-5 6-7,-7 7-4,-5 6-7,-8 10-1,-5 17 2,-7 15 2,-5 16 3,-1-7-6,6-28-10,7-28-11,6-27-12,4-22-8,4-11-3,3-14-5,3-11-5</inkml:trace>
</inkml:ink>
</file>

<file path=ppt/ink/ink1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7"/>
    </inkml:context>
    <inkml:brush xml:id="br0">
      <inkml:brushProperty name="width" value="0.0368" units="cm"/>
      <inkml:brushProperty name="height" value="0.0368" units="cm"/>
    </inkml:brush>
  </inkml:definitions>
  <inkml:trace contextRef="#ctx0" brushRef="#br0">69600 3200 597,'48'-22'6,"-3"6"11,-3 7 11,-2 6 12,2 7 5,9 10 0,10 10-1,10 9 1,-3 9-7,-11 9-10,-14 10-12,-11 10-11,-14 5-8,-11 4-4,-14 3-5,-11 3-3,-14-1-3,-11-2 2,-14-3 0,-11-3 1,-4-7 1,6-9 2,7-10 2,6-8 1,6-9 3,6-6 2,7-6 3,6-6 4,12-1 0,19 7-2,19 6-1,19 7-1,10 0 0,4-2 3,3-3 3,3-3 3,-2-1 1,-6 4 1,-6 3 1,-6 3-1,-7-1 1,-6-2-1,-6-3 0,-6-3 0,-10 2 0,-12 10 1,-13 10 3,-12 9 1,-12 6 0,-8 3-2,-10 3-2,-9 4-2,-4-3-4,4-5-7,3-7-6,3-5-5,4-9-3,7-9 1,6-10 2,7-8 2,10-15-6,16-19-15,15-18-13,17-19-13,7-8-4,0 3 7,0 3 7,0 4 7</inkml:trace>
</inkml:ink>
</file>

<file path=ppt/ink/ink1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7"/>
    </inkml:context>
    <inkml:brush xml:id="br0">
      <inkml:brushProperty name="width" value="0.04519" units="cm"/>
      <inkml:brushProperty name="height" value="0.04519" units="cm"/>
    </inkml:brush>
  </inkml:definitions>
  <inkml:trace contextRef="#ctx0" brushRef="#br0">71850 3300 486,'25'-25'6,"0"0"12,0 0 11,0 0 11,-4 14 10,-5 28 5,-7 28 6,-5 29 5,-8 16-4,-5 7-12,-7 6-14,-5 7-13,-6 2-10,-3 1-9,-3-1-6,-2 1-9,-5-4-8,-2-6-7,-3-6-9,-3-6-9,-1-9-1,4-8 2,3-10 4,3-9 4,3-9 0,3-5 1,3-7-1,4-5-1,1-6 1,0-3 4,0-3 2,0-2 4</inkml:trace>
</inkml:ink>
</file>

<file path=ppt/ink/ink1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7"/>
    </inkml:context>
    <inkml:brush xml:id="br0">
      <inkml:brushProperty name="width" value="0.0365" units="cm"/>
      <inkml:brushProperty name="height" value="0.0365" units="cm"/>
    </inkml:brush>
  </inkml:definitions>
  <inkml:trace contextRef="#ctx0" brushRef="#br0">71700 4250 602,'26'-25'2,"4"0"2,3 0 3,3 0 2,1 0 6,1 0 9,-1 0 8,1 0 9,-1 1 3,1 4-1,-1 3-3,1 3-2,1 1-3,3 1-8,3-1-7,4 1-7,2 1-9,4 3-13,3 3-12,3 4-12,-2-1-10,-6-3-6,-6-3-7,-6-2-6,-7-3 1,-6 1 10,-6-1 9,-6 1 9,-4-3 8,1-2 5,-1-3 6,1-3 6</inkml:trace>
</inkml:ink>
</file>

<file path=ppt/ink/ink1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8"/>
    </inkml:context>
    <inkml:brush xml:id="br0">
      <inkml:brushProperty name="width" value="0.053" units="cm"/>
      <inkml:brushProperty name="height" value="0.053" units="cm"/>
    </inkml:brush>
  </inkml:definitions>
  <inkml:trace contextRef="#ctx0" brushRef="#br0">72950 2200 415,'-24'-46'3,"4"10"8,3 10 8,3 9 7,1 17 9,1 25 13,-1 25 12,1 25 13,-3 20-1,-2 16-13,-3 15-12,-3 17-12,-4 13-9,-3 13-3,-3 12-4,-2 13-3,-3 4-6,1-3-8,-1-3-8,1-2-8,-1-6-6,1-6-2,-1-6-3,1-6-3,1-9-1,3-8-2,3-10-1,4-9 0,2-12-1,4-11 2,3-14 1,3-11 1,1-14 1,1-11 0,-1-14 1,1-11 1,8-31 0,20-46 0,18-47 0,20-47 1,13-22 1,9 3 3,10 3 4,10 4 3,0 11 6,-5 23 8,-7 22 8,-5 22 7,-9 15 7,-9 9 7,-10 10 7,-8 10 7,-8 7 2,-2 6-3,-3 7-2,-3 6-3,-6 7-2,-5 10-1,-7 10-2,-5 9-2,-8 6-4,-5 3-6,-7 3-7,-5 4-7,-1-1-6,6-3-8,7-3-7,6-2-7,18-17-7,32-28-7,31-28-7,32-27-7,16-19 0,4-5 7,3-7 6,3-5 8,-7 0 6,-15 10 8,-15 10 6,-16 9 8,-13 9 3,-9 9 1,-10 10 1,-8 10 1,-14 14 12,-15 23 22,-15 22 24,-16 22 21,-10 13 4,-3 7-17,-3 6-18,-2 7-16,-1 0-13,3-2-7,3-3-6,4-3-8,11-6-10,23-5-16,22-7-15,22-5-15,15-12-4,9-16 10,10-15 9,10-15 10,4-17 5,0-15 5,0-15 4,0-16 4,-5-12 3,-9-5 2,-10-7 1,-8-5 3,-14 0 2,-15 10 4,-15 10 4,-16 9 4,-10 4 3,-3 1 2,-3-1 1,-2 1 1,-9 4 1,-12 9-1,-13 10-1,-12 10-1,-10 5-4,-6 4-6,-6 3-5,-6 3-7,-6 7-7,-2 14-9,-3 11-9,-3 14-8,4 7-7,13 3-2,12 3-2,13 4-3,10-4 3,10-9 9,10-10 9,9-8 8</inkml:trace>
</inkml:ink>
</file>

<file path=ppt/ink/ink1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8"/>
    </inkml:context>
    <inkml:brush xml:id="br0">
      <inkml:brushProperty name="width" value="0.0486" units="cm"/>
      <inkml:brushProperty name="height" value="0.0486" units="cm"/>
    </inkml:brush>
  </inkml:definitions>
  <inkml:trace contextRef="#ctx0" brushRef="#br0">76800 3050 452,'-47'4'102,"6"10"-9,7 10-9,6 9-9,-1 13-12,-5 20-12,-7 18-13,-5 20-13,-4 11-12,0 7-10,0 6-10,0 7-11,4-3-10,10-8-11,10-10-10,9-9-11,10-13-3,14-16 7,11-15 5,14-15 6,18-18 4,25-19 4,25-18 3,25-19 4,0-8 3,-25 3 6,-25 3 5,-25 4 5</inkml:trace>
</inkml:ink>
</file>

<file path=ppt/ink/ink1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9"/>
    </inkml:context>
    <inkml:brush xml:id="br0">
      <inkml:brushProperty name="width" value="0.04871" units="cm"/>
      <inkml:brushProperty name="height" value="0.04871" units="cm"/>
    </inkml:brush>
  </inkml:definitions>
  <inkml:trace contextRef="#ctx0" brushRef="#br0">77950 3550 451,'-25'-135'21,"0"32"11,0 31 10,0 32 10,-5 24 3,-9 19-5,-10 19-6,-8 19-5,-1 10-8,9 4-9,10 3-10,10 3-11,7-1-7,6-2-8,7-3-7,6-3-7,12-6-7,19-5-7,19-7-8,19-5-6,5-12 0,-5-16 8,-7-15 8,-5-15 8,-9-9 8,-9 1 4,-10-1 6,-8 1 6,-8 10 17,-2 22 29,-3 22 28,-3 23 29,-4 14 6,-3 10-20,-3 10-18,-2 9-19,-3 6-11,1 3-6,-1 3-4,1 4-4,-3 1-4,-2 0-4,-3 0-2,-3 0-4,-2-2-2,0-3-5,0-3-4,0-2-3,1-6-4,4-6-7,3-6-5,3-6-6,-1-9-2,-2-8 2,-3-10 1,-3-9 2,-4-9 1,-3-5 1,-3-7 2,-2-5 2,-6-6 1,-6-3 4,-6-3 2,-6-2 2,-1-6 5,7-6 7,6-6 5,7-6 6,5-6 4,7-2 0,6-3 2,7-3 0,11-7 0,20-9-2,18-10 0,20-8-2,17-6-2,20 1-5,18-1-5,20 1-5,6-1-5,-2 1-6,-3-1-6,-3 1-6,-10 1-1,-16 3 3,-15 3 5,-15 4 4,-14 7-1,-8 13-7,-10 12-5,-9 13-6</inkml:trace>
</inkml:ink>
</file>

<file path=ppt/ink/ink1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9"/>
    </inkml:context>
    <inkml:brush xml:id="br0">
      <inkml:brushProperty name="width" value="0.04019" units="cm"/>
      <inkml:brushProperty name="height" value="0.04019" units="cm"/>
    </inkml:brush>
  </inkml:definitions>
  <inkml:trace contextRef="#ctx0" brushRef="#br0">79250 2650 547,'71'48'63,"-5"-3"-12,-7-3-13,-5-2-13,-1 2-2,6 9 7,7 10 8,6 10 7,-1 10 0,-5 13-8,-7 12-9,-5 13-9,-12 9-9,-16 6-9,-15 7-11,-15 6-10,-37 12-9,-56 19-7,-56 19-8,-56 19-7,-12-10 1,35-37 9,35-38 9,34-37 9,20-21 1,6-3-5,7-3-7,6-2-5</inkml:trace>
</inkml:ink>
</file>

<file path=ppt/ink/ink1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4:59"/>
    </inkml:context>
    <inkml:brush xml:id="br0">
      <inkml:brushProperty name="width" value="0.03485" units="cm"/>
      <inkml:brushProperty name="height" value="0.03485" units="cm"/>
    </inkml:brush>
  </inkml:definitions>
  <inkml:trace contextRef="#ctx0" brushRef="#br0">64050 5250 631,'-68'3'53,"17"6"-2,15 7-1,16 6-1,4 7-5,-6 10-7,-6 10-8,-6 9-7,-4 9-7,1 9-4,-1 10-5,1 10-4,4 5-7,9 4-8,10 3-7,10 3-9,7-5-2,6-12 3,7-13 4,6-12 3,6-15 2,6-15 1,7-15 1,6-16 2,1-10-5,-3-3-8,-3-3-9,-2-2-9</inkml:trace>
</inkml:ink>
</file>

<file path=ppt/ink/ink1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00"/>
    </inkml:context>
    <inkml:brush xml:id="br0">
      <inkml:brushProperty name="width" value="0.03623" units="cm"/>
      <inkml:brushProperty name="height" value="0.03623" units="cm"/>
    </inkml:brush>
  </inkml:definitions>
  <inkml:trace contextRef="#ctx0" brushRef="#br0">64900 5350 607,'-91'0'72,"19"0"-7,19 0-8,19 0-6,9 3-8,0 6-7,0 7-8,0 6-6,1 4-9,4 4-8,3 3-8,3 3-9,4 1-11,7 1-14,6-1-13,7 1-14,4-4 4,3-6 20,3-6 21,4-6 20,-3-1 12,-5 7 1,-7 6 0,-5 7 3,-1 7 0,6 9 2,7 10 3,6 10 0,1 7 1,-3 6-2,-3 7-2,-2 6-2,-5 1-2,-2-3-2,-3-3-2,-3-2-2,-6-5-2,-5-2-3,-7-3-4,-5-3-3,-4-6-2,0-5-1,0-7-1,0-5-1,-2-9-2,-3-9-2,-3-10-1,-2-8-3,-3-8 0,1-2 3,-1-3 1,1-3 3,1-7 0,3-9 1,3-10 0,4-8 0,4-11 1,6-8 2,7-10 3,6-9 3,10-7 0,17-3 0,15-3 0,16-2-1,13-5-3,14-2-6,11-3-5,14-3-6,-1 4-3,-12 13-3,-13 12-1,-12 13-2,-10 9-1,-6 6 2,-6 7 1,-6 6 1</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1"/>
    </inkml:context>
    <inkml:brush xml:id="br0">
      <inkml:brushProperty name="width" value="0.022" units="cm"/>
      <inkml:brushProperty name="height" value="0.022" units="cm"/>
      <inkml:brushProperty name="color" value="#00BFF3"/>
    </inkml:brush>
  </inkml:definitions>
  <inkml:trace contextRef="#ctx0" brushRef="#br0">73029 17600 999,'-15'0'-6,"1"2"-12,1 0-12,1 1-12</inkml:trace>
</inkml:ink>
</file>

<file path=ppt/ink/ink1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00"/>
    </inkml:context>
    <inkml:brush xml:id="br0">
      <inkml:brushProperty name="width" value="0.0403" units="cm"/>
      <inkml:brushProperty name="height" value="0.0403" units="cm"/>
    </inkml:brush>
  </inkml:definitions>
  <inkml:trace contextRef="#ctx0" brushRef="#br0">65050 5350 545,'140'28'121,"-18"6"-26,-19 7-28,-18 6-26,-12 9-15,-3 13-4,-3 12-3,-2 13-3,-8 10-3,-8 10-2,-10 10-1,-9 9-1,-15 9-5,-18 9-6,-19 10-8,-18 10-7,-15-4-2,-9-16 3,-10-15 2,-8-15 3,-6-11-9,1-2-22,-1-3-21,1-3-22</inkml:trace>
</inkml:ink>
</file>

<file path=ppt/ink/ink1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04"/>
    </inkml:context>
    <inkml:brush xml:id="br0">
      <inkml:brushProperty name="width" value="0.03928" units="cm"/>
      <inkml:brushProperty name="height" value="0.03928" units="cm"/>
    </inkml:brush>
  </inkml:definitions>
  <inkml:trace contextRef="#ctx0" brushRef="#br0">89250 2800 560,'-27'48'100,"-3"-3"-25,-3-3-26,-2-2-25,-3-5-14,1-2-1,-1-3-2,1-3-2,-10 5-2,-19 17-1,-18 15-2,-19 16-2,-8 4-1,3-6 0,3-6-2,4-6 0,5-7-1,10-6 1,10-6-1,9-6 1,10-6 0,14-2-1,11-3-1,14-3 0,10-4-2,9-3-1,10-3-2,10-2-1,13-1 0,19 3 0,19 3 0,19 4 1,9-1 0,0-3 0,0-3 1,0-2-1,-4-3 3,-5 1 4,-7-1 4,-5 1 4,-8-3 3,-5-2-1,-7-3 1,-5-3 1,-8-2 1,-5 0 5,-7 0 3,-5 0 5,-6-4 3,-3-5 3,-3-7 3,-2-5 4,-5-8-1,-2-5-2,-3-7-3,-3-5-2,-2-9-4,0-9-5,0-10-5,0-8-6,-4-6-3,-5 1-6,-7-1-4,-5 1-5,-3 2-5,4 7-7,3 6-8,3 7-6,3-1-3,3-6 3,3-6 2,4-6 2,5 1 2,10 9 0,10 10 1,9 10 0,2 7 2,-2 6 2,-3 7 3,-3 6 1</inkml:trace>
</inkml:ink>
</file>

<file path=ppt/ink/ink1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04"/>
    </inkml:context>
    <inkml:brush xml:id="br0">
      <inkml:brushProperty name="width" value="0.04169" units="cm"/>
      <inkml:brushProperty name="height" value="0.04169" units="cm"/>
    </inkml:brush>
  </inkml:definitions>
  <inkml:trace contextRef="#ctx0" brushRef="#br0">90150 2050 527,'21'28'120,"-5"6"-27,-7 7-28,-5 6-27,-6 10-14,-3 17-2,-3 15-1,-2 16-2,-5 13-2,-2 14-4,-3 11-5,-3 14-3,-4 7-2,-3 3 2,-3 3 2,-2 4 2,-3-4-5,1-9-15,-1-10-15,1-8-13,1-12-8,3-12-1,3-13-1,4-12-1,4-15 2,6-15 1,7-15 3,6-16 3,3-16 4,0-16 7,0-15 6,0-15 7</inkml:trace>
</inkml:ink>
</file>

<file path=ppt/ink/ink1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04"/>
    </inkml:context>
    <inkml:brush xml:id="br0">
      <inkml:brushProperty name="width" value="0.03511" units="cm"/>
      <inkml:brushProperty name="height" value="0.03511" units="cm"/>
    </inkml:brush>
  </inkml:definitions>
  <inkml:trace contextRef="#ctx0" brushRef="#br0">90050 3800 626,'46'-115'-39,"-5"23"29,-7 22 28,-5 22 28,-3 12 13,4 3-4,3 3-4,3 4-4,7 2-5,14 4-7,11 3-6,14 3-7,5 1-7,1 1-11,-1-1-11,1 1-9,-6 1-8,-8 3-3,-10 3-5,-9 4-3,-9 1-3,-5 0 0,-7 0-2,-5 0-1,-6-2 2,-3-3 5,-3-3 5,-2-2 4,-3-5 4,1-2 2,-1-3 4,1-3 2</inkml:trace>
</inkml:ink>
</file>

<file path=ppt/ink/ink1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04"/>
    </inkml:context>
    <inkml:brush xml:id="br0">
      <inkml:brushProperty name="width" value="0.04896" units="cm"/>
      <inkml:brushProperty name="height" value="0.04896" units="cm"/>
    </inkml:brush>
  </inkml:definitions>
  <inkml:trace contextRef="#ctx0" brushRef="#br0">92100 1500 449,'-46'-83'100,"10"34"-13,10 35-13,9 35-13,2 30-11,-2 29-8,-3 28-9,-3 28-7,-6 28-5,-5 28-3,-7 28-2,-5 29-2,-6 26-6,-3 25-8,-3 25-11,-2 25-8,-5 20-8,-2 16-7,-3 15-5,-3 17-6,-6 0-5,-5-11-3,-7-14-3,-5-11-2,3-45 2,17-74 7,15-76 8,16-74 8</inkml:trace>
</inkml:ink>
</file>

<file path=ppt/ink/ink1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11"/>
    </inkml:context>
    <inkml:brush xml:id="br0">
      <inkml:brushProperty name="width" value="0.04409" units="cm"/>
      <inkml:brushProperty name="height" value="0.04409" units="cm"/>
    </inkml:brush>
  </inkml:definitions>
  <inkml:trace contextRef="#ctx0" brushRef="#br0">8400 12500 498,'-24'-30'2,"4"-9"4,3-10 3,3-8 3,3 8 8,3 29 11,3 28 11,4 28 11,1 21 1,0 17-8,0 15-8,0 16-8,-2 13-6,-3 14-2,-3 11-1,-2 14-3,-1 10-1,3 9-2,3 10-2,4 10-1,1 2-3,0-3-4,0-3-3,0-2-3,0 0-5,0 7-6,0 6-7,0 7-6,0-3-5,0-8-3,0-10-4,0-9-4,0-13-1,0-16 0,0-15 1,0-15 1,1-20 2,4-21 6,3-22 6,3-22 4,1-13 4,1-3-1,-1-3 0,1-2-1</inkml:trace>
</inkml:ink>
</file>

<file path=ppt/ink/ink1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12"/>
    </inkml:context>
    <inkml:brush xml:id="br0">
      <inkml:brushProperty name="width" value="0.05309" units="cm"/>
      <inkml:brushProperty name="height" value="0.05309" units="cm"/>
    </inkml:brush>
  </inkml:definitions>
  <inkml:trace contextRef="#ctx0" brushRef="#br0">8700 11800 414,'0'-113'4,"0"26"9,0 24 8,0 26 9,6 13 3,13 4-2,12 3-2,13 3-3,12-1-2,13-2-5,12-3-4,13-3-5,13 1-2,17 6-2,15 7-2,16 6-1,12-1-1,9-5 1,10-7 1,10-5 1,4-4-1,0 0-2,0 0-1,0 0-2,-2 1-1,-3 4-1,-3 3-1,-2 3 0,-6 3 0,-6 3 0,-6 3 2,-6 4 0,-10-1 0,-12-3-2,-13-3-1,-12-2-3,-13-3-1,-12 1 1,-13-1 0,-12 1 1,-10 1 2,-6 3 2,-6 3 4,-6 4 2,-9 5 6,-8 10 6,-10 10 7,-9 9 7,-5 4 2,0 1-2,0-1-4,0 1-2,0 4-2,0 9-1,0 10-2,0 10-1,0 8 0,0 10-3,0 10 0,0 9-3,0 6 0,0 3-1,0 3-1,0 4-1,-2 1-2,-3 0-1,-3 0-1,-2 0-3,-1 3-1,3 6-1,3 7-2,4 6-1,1 6-2,0 6-1,0 7-2,0 6-2,0 3 0,0 0 0,0 0-1,0 0 1,1-5-5,4-9-7,3-10-7,3-8-8,1-11-4,1-8 2,-1-10-1,1-9 2,-1-7 1,1-3 3,-1-3 2,1-2 4,-3-11 1,-2-15 0,-3-15 0,-3-16 0</inkml:trace>
</inkml:ink>
</file>

<file path=ppt/ink/ink1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12"/>
    </inkml:context>
    <inkml:brush xml:id="br0">
      <inkml:brushProperty name="width" value="0.04037" units="cm"/>
      <inkml:brushProperty name="height" value="0.04037" units="cm"/>
    </inkml:brush>
  </inkml:definitions>
  <inkml:trace contextRef="#ctx0" brushRef="#br0">8750 17050 545,'-63'-44'8,"26"13"19,24 12 17,26 13 18,22 2 3,23-5-10,22-7-12,22-5-10,21-6-8,22-3-3,22-3-4,23-2-3,16-3-3,13 1-2,12-1-2,13 1-2,4 2-5,-3 7-7,-3 6-8,-2 7-7,-3 5-6,1 7-1,-1 6-3,1 7-2,-12 2-3,-21 1-2,-22-1-4,-22 1-3,-24-1-1,-24 1 4,-26-1 3,-24 1 3</inkml:trace>
</inkml:ink>
</file>

<file path=ppt/ink/ink1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13"/>
    </inkml:context>
    <inkml:brush xml:id="br0">
      <inkml:brushProperty name="width" value="0.03407" units="cm"/>
      <inkml:brushProperty name="height" value="0.03407" units="cm"/>
    </inkml:brush>
  </inkml:definitions>
  <inkml:trace contextRef="#ctx0" brushRef="#br0">15950 13650 645,'117'0'8,"-16"0"14,-15 0 15,-15 0 15,-11 3 2,-2 6-11,-3 7-9,-3 6-11,-7 4-6,-9 4-4,-10 3-4,-8 3-4,-8 4-2,-2 7-3,-3 6-2,-3 7-2,-10 11-3,-16 20-1,-15 18-2,-15 20-2,-11 2-1,-2-12 2,-3-13 2,-3-12 1,-1-12 2,4-8 2,3-10 3,3-9 3,6-10 2,9-9 3,10-10 2,10-8 3,14-8 2,23-2 1,22-3 3,22-3 1,13-6-2,7-5-8,6-7-5,7-5-8,-1-3-6,-6 4-6,-6 3-5,-6 3-5,1-1-7,9-2-7,10-3-8,10-3-7,-6-1 2,-18 4 9,-19 3 11,-18 3 9,-10 1 6,0 1 1,0-1 2,0 1 1</inkml:trace>
</inkml:ink>
</file>

<file path=ppt/ink/ink1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13"/>
    </inkml:context>
    <inkml:brush xml:id="br0">
      <inkml:brushProperty name="width" value="0.04841" units="cm"/>
      <inkml:brushProperty name="height" value="0.04841" units="cm"/>
    </inkml:brush>
  </inkml:definitions>
  <inkml:trace contextRef="#ctx0" brushRef="#br0">18350 12900 454,'3'-111'68,"6"28"-1,7 28-2,6 29-1,3 22-6,0 20-8,0 18-10,0 20-8,-2 17-7,-3 20-3,-3 18-4,-2 20-3,-8 8-5,-8 1-2,-10-1-5,-9 1-2,-7-3-4,-3-2-3,-3-3-2,-2-3-2,-1-1-1,3 4-1,3 3 0,4 3-1,2-10 1,4-21 0,3-22 1,3-22 1,14-15 1,25-5 4,25-7 2,25-5 3,14-11 3,3-11 1,3-14 1,4-11 2,1-7 2,0 0 0,0 0 1,0 0 1,-5 3 0,-9 6-2,-10 7-3,-8 6-1,-9 7-6,-6 10-8,-6 10-8,-6 9-8</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6"/>
    </inkml:context>
    <inkml:brush xml:id="br0">
      <inkml:brushProperty name="width" value="0.05442" units="cm"/>
      <inkml:brushProperty name="height" value="0.05442" units="cm"/>
      <inkml:brushProperty name="color" value="#00BFF3"/>
    </inkml:brush>
  </inkml:definitions>
  <inkml:trace contextRef="#ctx0" brushRef="#br0">39096 25240 404,'-7'-8'0,"0"2"0,2 0 0,1 2 0,1 1 9,6 2 18,2 2 19,5 2 18,3 1 4,1 0-13,3 0-12,2 0-12,0 0-7,-1 3-3,-1 2-2,-1 2-3,-1 0-2,-1-1-2,-1 0-2,0-2-2,-2 0-2,-3 2 1,-1 0 1,-2 1-1,-1 2 0,0 1-4,0 3-4,0 2-3,-2 0-1,-2 1 0,-4-1 0,-2 1 1,-3 0-2,-2 3-3,-2 1-2,-1 3-3,-3-1-1,-1 0 2,-3-1 0,-1-1 3,-2 0 1,1-1 3,0 1 2,-1-1 3,1 0 2,-1-3 0,1-1 0,-1-3 1,3 0 2,3-2 3,4-1 3,5-1 4,4-3 3,8-4 2,6-6 3,7-4 3,5-3-1,3-2-4,3 0-3,3-1-5,1 0-2,0 2-2,1 2-2,-1 3-2,0-1-2,0 0-6,1-2-3,-1 0-4,0-1-10,-2 1-11,0-1-14,-1 0-12,-1-1-5,-1-2 3,-1-2 3,-1-1 2,-3-1 5,-5 2 3,-5 3 6,-4 1 4</inkml:trace>
</inkml:ink>
</file>

<file path=ppt/ink/ink1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19"/>
    </inkml:context>
    <inkml:brush xml:id="br0">
      <inkml:brushProperty name="width" value="0.03637" units="cm"/>
      <inkml:brushProperty name="height" value="0.03637" units="cm"/>
    </inkml:brush>
  </inkml:definitions>
  <inkml:trace contextRef="#ctx0" brushRef="#br0">38450 10350 604,'9'-46'10,"19"10"7,19 10 10,19 9 7,5 6 2,-5 3-6,-7 3-5,-5 4-6,-4 2-3,0 4-2,0 3-2,0 3-2,-4 1-1,-5 1-2,-7-1-1,-5 1-1,-9 4-2,-9 9-4,-10 10-2,-8 10-2,-12 7-3,-12 6 0,-13 7-1,-12 6-1,-7 1 1,1-3 1,-1-3 1,1-2 1,-3-3 2,-2 1 0,-3-1 2,-3 1 1,2-6 1,10-8 1,10-10 2,9-9 1,13-5 2,20 0 1,18 0 1,20 0 2,11 0 1,7 0 0,6 0-1,7 0 1,0 0-1,-2 0 0,-3 0-1,-3 0 0,-6 1-1,-5 4-1,-7 3-1,-5 3 0,-6-1-1,-3-2 0,-3-3 0,-2-3 0,-5 4 0,-2 13 0,-3 12-2,-3 13 1,-9 4-1,-11-3 0,-14-3 0,-11-2 1,-12-1-2,-9 3-1,-10 3-1,-8 4-2,-11 2 0,-8 4 0,-10 3 0,-9 3 1,1-5-6,13-12-13,12-13-13,13-12-12</inkml:trace>
</inkml:ink>
</file>

<file path=ppt/ink/ink1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20"/>
    </inkml:context>
    <inkml:brush xml:id="br0">
      <inkml:brushProperty name="width" value="0.03887" units="cm"/>
      <inkml:brushProperty name="height" value="0.03887" units="cm"/>
    </inkml:brush>
  </inkml:definitions>
  <inkml:trace contextRef="#ctx0" brushRef="#br0">62250 9900 565,'-2'-41'8,"-3"19"9,-3 19 9,-2 19 9,-5 12 4,-2 6 0,-3 7 0,-3 6-1,-4 4-3,-3 4-4,-3 3-6,-2 3-4,2 1-3,9 1-2,10-1-1,10 1-2,4-1-3,0 1-5,0-1-4,0 1-6,7-4-3,17-6-4,15-6-3,16-6-3,12-9-1,9-8 2,10-10 2,10-9 2,4-10 1,0-9 1,0-10 0,0-8 1,-4-12 2,-5-12 3,-7-13 2,-5-12 2,-11-5 4,-11 3 3,-14 3 4,-11 4 3,-11 2 2,-5 4 1,-7 3 1,-5 3 1,-9 4-1,-9 7-3,-10 6-3,-8 7-2,-9 4-2,-6 3 2,-6 3 0,-6 4 1,-9 5-7,-8 10-16,-10 10-15,-9 9-15,-5 10-8,0 14 3,0 11 1,0 14 2,7 2 0,17-6 2,15-6 0,16-6 2</inkml:trace>
</inkml:ink>
</file>

<file path=ppt/ink/ink1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20"/>
    </inkml:context>
    <inkml:brush xml:id="br0">
      <inkml:brushProperty name="width" value="0.04095" units="cm"/>
      <inkml:brushProperty name="height" value="0.04095" units="cm"/>
    </inkml:brush>
  </inkml:definitions>
  <inkml:trace contextRef="#ctx0" brushRef="#br0">74300 9500 537,'-24'-25'4,"4"0"8,3 0 9,3 0 8,-1 6 5,-2 13-1,-3 12 0,-3 13 0,-1 10-3,4 10-2,3 10-4,3 9-4,-1 2-3,-2-2-1,-3-3-3,-3-3-2,1-2-2,6 0-2,7 0-2,6 0-2,4-2-1,4-3-1,3-3-1,3-2 0,7-5-2,14-2-3,11-3-3,14-3-2,13-7-3,16-9 2,15-10-1,17-8 2,8-12 1,4-12 3,3-13 3,3-12 3,-7-9 2,-15-2 4,-15-3 2,-16-3 2,-16-2 2,-16 0 2,-15 0 1,-15 0 1,-12 0 2,-6 0-1,-6 0-1,-6 0 0,-10 1-4,-12 4-7,-13 3-9,-12 3-8,-15 7-4,-15 14-4,-15 11-1,-16 14-3,-23 18-5,-27 25-9,-28 25-7,-28 25-9,7 6 0,44-12 10,44-13 10,44-12 8,23-9 4,3-2 0,3-3-3,4-3 0</inkml:trace>
</inkml:ink>
</file>

<file path=ppt/ink/ink1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53"/>
    </inkml:context>
    <inkml:brush xml:id="br0">
      <inkml:brushProperty name="width" value="0.05143" units="cm"/>
      <inkml:brushProperty name="height" value="0.05143" units="cm"/>
    </inkml:brush>
  </inkml:definitions>
  <inkml:trace contextRef="#ctx0" brushRef="#br0">41300 10950 427,'-5'53'64,"-9"6"-17,-10 7-16,-8 6-17,-6 6-8,1 6-1,-1 7-1,1 6 0,-3-1-1,-2-5-1,-3-7 1,-3-5-1,-2-8 0,0-5 0,0-7 1,0-5 1,14-19-4,28-27-7,28-28-8,29-28-8,16-18-1,7-6 4,6-6 3,7-6 4,-6 4 5,-15 16 3,-15 15 5,-16 17 5,-10 14 4,-3 17 5,-3 15 5,-2 16 4,-5 7 1,-2 1-4,-3-1-6,-3 1-3,-2-1-5,0 1-2,0-1-3,0 1-4,4-6-3,10-8-3,10-10-5,9-9-3,7-9-1,7-5 2,6-7 2,7-5 2,0-6 1,-2-3 0,-3-3 0,-3-2-1,-1-6 0,4-6 0,3-6-1,3-6-1,-2-2 1,-6 3 2,-6 3 0,-6 4 2,-7 5 2,-6 10 4,-6 10 5,-6 9 3,-7 7 7,-6 7 9,-6 6 8,-6 7 9,-4 7 1,1 9-7,-1 10-8,1 10-7,1 5-4,3 4-1,3 3 1,4 3-1,1-2-1,0-6-2,0-6-3,0-6-2,6-4-4,13 1-2,12-1-4,13 1-3,6-9-2,0-15-3,0-15-1,0-16-2,-2-10 1,-3-3 2,-3-3 2,-2-2 4,-5-3 2,-2 1 3,-3-1 3,-3 1 3,-2 8 6,0 20 9,0 18 9,0 20 10,0 10 0,0 3-12,0 3-9,0 4-12,3-9-5,6-18 0,7-19 0,6-18-1,1-14 1,-3-5 0,-3-7 0,-2-5 0,-5-11 1,-2-11 0,-3-14 1,-3-11 0,-6-3 1,-5 10 2,-7 10 1,-5 9 2,-12 7 0,-16 7 1,-15 6 0,-15 7 1,-9 8-1,1 14-2,-1 11-3,1 14-1,-1 8-2,1 7 0,-1 6 0,1 7-1,4 0 0,9-2-1,10-3-1,10-3-2,19-9-6,32-11-12,31-14-12,32-11-12,16-15-3,4-16 6,3-15 5,3-15 7,-1-9 3,-2 1 5,-3-1 2,-3 1 4,-9 4 3,-11 9 4,-14 10 3,-11 10 4,-12 5 4,-9 4 5,-10 3 5,-8 3 5,-8 3 11,-2 3 15,-3 3 15,-3 4 16,-7 16 3,-9 32-9,-10 31-9,-8 32-10,-4 16-7,3 4-6,3 3-6,4 3-7,1 9-4,0 16-4,0 15-4,0 17-4,3 7-5,6 0-7,7 0-6,6 0-8,6-4-7,6-5-8,7-7-7,6-5-9,1-19 0,-3-27 6,-3-28 7,-2-28 7,-1-15 0,3 1-5,3-1-5,4 1-5</inkml:trace>
</inkml:ink>
</file>

<file path=ppt/ink/ink1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5:55"/>
    </inkml:context>
    <inkml:brush xml:id="br0">
      <inkml:brushProperty name="width" value="0.02544" units="cm"/>
      <inkml:brushProperty name="height" value="0.02544" units="cm"/>
      <inkml:brushProperty name="color" value="#F2395B"/>
    </inkml:brush>
  </inkml:definitions>
  <inkml:trace contextRef="#ctx0" brushRef="#br0">63700 23250 864,'-86'-246'94,"28"60"-52,28 60-54,29 59-51</inkml:trace>
</inkml:ink>
</file>

<file path=ppt/ink/ink1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0"/>
    </inkml:context>
    <inkml:brush xml:id="br0">
      <inkml:brushProperty name="width" value="0.04379" units="cm"/>
      <inkml:brushProperty name="height" value="0.04379" units="cm"/>
      <inkml:brushProperty name="color" value="#F2395B"/>
    </inkml:brush>
  </inkml:definitions>
  <inkml:trace contextRef="#ctx0" brushRef="#br0">16450 33050 502,'-25'-29'4,"0"-5"10,0-7 9,0-5 9,0 0 4,0 10-1,0 10-1,0 9-1,0 4-3,0 1-4,0-1-6,0 1-4,-2-1-3,-3 1-1,-3-1 0,-2 1-1,-14 10-3,-21 22-6,-22 22-5,-22 23-6,-11 19 0,0 19 3,0 19 4,0 19 3,-4 12 4,-5 6 0,-7 7 2,-5 6 2,3-1 1,17-5 0,15-7 2,16-5 0,13-11 1,14-11-1,11-14-1,14-11 1,10-12-2,9-9-1,10-10-2,10-8-1,7-9-1,6-6-1,7-6-1,6-6 0,10-9-4,17-8-3,15-10-5,16-9-5,20-15-4,25-18-6,25-19-5,25-18-4,10-10-1,-2 0 3,-3 0 5,-3 0 4,-18 6-4,-31 13-11,-31 12-13,-31 13-11</inkml:trace>
</inkml:ink>
</file>

<file path=ppt/ink/ink1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0"/>
    </inkml:context>
    <inkml:brush xml:id="br0">
      <inkml:brushProperty name="width" value="0.03116" units="cm"/>
      <inkml:brushProperty name="height" value="0.03116" units="cm"/>
      <inkml:brushProperty name="color" value="#F2395B"/>
    </inkml:brush>
  </inkml:definitions>
  <inkml:trace contextRef="#ctx0" brushRef="#br0">18200 34200 706,'-46'-2'3,"10"-3"6,10-3 7,9-2 5,9-1 13,9 3 18,10 3 18,10 4 18</inkml:trace>
</inkml:ink>
</file>

<file path=ppt/ink/ink1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0"/>
    </inkml:context>
    <inkml:brush xml:id="br0">
      <inkml:brushProperty name="width" value="0.03366" units="cm"/>
      <inkml:brushProperty name="height" value="0.03366" units="cm"/>
      <inkml:brushProperty name="color" value="#F2395B"/>
    </inkml:brush>
  </inkml:definitions>
  <inkml:trace contextRef="#ctx0" brushRef="#br0">17900 34900 653,'-47'1'7,"6"4"14,7 3 15,6 3 14,7 4 5,10 7-2,10 6-3,9 7-2,9 0-22,9-2-39,10-3-41,10-3-41</inkml:trace>
</inkml:ink>
</file>

<file path=ppt/ink/ink1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1"/>
    </inkml:context>
    <inkml:brush xml:id="br0">
      <inkml:brushProperty name="width" value="0.05299" units="cm"/>
      <inkml:brushProperty name="height" value="0.05299" units="cm"/>
      <inkml:brushProperty name="color" value="#F2395B"/>
    </inkml:brush>
  </inkml:definitions>
  <inkml:trace contextRef="#ctx0" brushRef="#br0">30350 31900 415,'-55'3'5,"-9"6"9,-10 7 10,-8 6 10,-8 9 3,-2 13-4,-3 12-5,-3 13-4,-1 13-3,4 17-3,3 15-3,3 16-2,4 9-2,7 3 0,6 3-1,7 4 1,5-4-1,7-9 0,6-10-2,7-8-2,5-11 0,7-8-2,6-10-1,7-9-2,5-10 0,7-9-2,6-10 1,7-8-1,8-11-1,14-8 0,11-10-1,14-9-2,16-13 1,22-16-1,22-15 0,23-15 0,17-21 0,17-25-1,15-25 0,16-25-2,7-16 1,1-6 1,-1-6 1,1-6 2,-10 1 0,-19 9 0,-18 10 0,-19 10 1,-22 11 0,-25 17 0,-25 15 0,-25 16 0,-19 12 0,-12 9 0,-13 10 0,-12 10 0,-13 5 1,-12 4 1,-13 3 0,-12 3 2,-12 4 0,-8 7 1,-10 6 0,-9 7 0,-9 7 2,-5 9 2,-7 10 3,-5 10 2,-1 5 2,6 4 0,7 3 0,6 3 1,7 3 0,10 3 0,10 3 0,9 4 0,7 4 0,7 6-1,6 7-1,7 6-1,8 7 0,14 10 0,11 10 0,14 9-1,10 2 0,9-2 0,10-3 0,10-3 0,8-4-2,10-3-1,10-3-3,9-2-2,7-5-4,7-2-4,6-3-4,7-3-5,0-6-3,-2-5-3,-3-7-4,-3-5-3,-6-4-5,-5 0-8,-7 0-8,-5 0-8,-9-4-4,-9-5 2,-10-7 2,-8-5 1</inkml:trace>
</inkml:ink>
</file>

<file path=ppt/ink/ink1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2"/>
    </inkml:context>
    <inkml:brush xml:id="br0">
      <inkml:brushProperty name="width" value="0.04405" units="cm"/>
      <inkml:brushProperty name="height" value="0.04405" units="cm"/>
      <inkml:brushProperty name="color" value="#F2395B"/>
    </inkml:brush>
  </inkml:definitions>
  <inkml:trace contextRef="#ctx0" brushRef="#br0">35150 31550 499,'-36'-2'11,"28"-3"23,28-3 22,29-2 22,21 0 4,16 7-16,15 6-15,17 7-16,7 5-10,0 7-4,0 6-5,0 7-5,-4 0-3,-5-2-3,-7-3-3,-5-3-4,-8-1-2,-5 4-2,-7 3-1,-5 3-3,-9-1 0,-9-2-1,-10-3 1,-8-3 0,-8 1 2,-2 6 4,-3 7 5,-3 6 4,-7 1 1,-9-3-1,-10-3-1,-8-2-2,-15-1-1,-19 3-1,-18 3-1,-19 4 0,-18 5-2,-15 10 0,-15 10-2,-16 9-1,-7 2-1,4-2 0,3-3 0,3-3 1,-7 1-2,-15 6-2,-15 7-2,-16 6-2,6-5-1,28-16-2,28-15-1,29-15-2,21-12-2,16-6-5,15-6-5,17-6-5,14-6-1,17-2 4,15-3 2,16-3 3,5-4 3,-2-3 1,-3-3 3,-3-2 1</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0:52"/>
    </inkml:context>
    <inkml:brush xml:id="br0">
      <inkml:brushProperty name="width" value="0.02846" units="cm"/>
      <inkml:brushProperty name="height" value="0.02846" units="cm"/>
      <inkml:brushProperty name="color" value="#FDD405"/>
    </inkml:brush>
  </inkml:definitions>
  <inkml:trace contextRef="#ctx0" brushRef="#br0">23019 11215 773,'-36'-1'35,"6"0"8,6-2 7,6 0 7,5 0-16,8 1-41,7 0-38,6 2-41</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8"/>
    </inkml:context>
    <inkml:brush xml:id="br0">
      <inkml:brushProperty name="width" value="0.03572" units="cm"/>
      <inkml:brushProperty name="height" value="0.03572" units="cm"/>
    </inkml:brush>
  </inkml:definitions>
  <inkml:trace contextRef="#ctx0" brushRef="#br0">53185 4874 615,'7'-7'2,"-2"-1"2,-2 0 4,-2 0 2,-1 5 7,2 10 9,0 9 11,2 11 9,-1 10 1,0 10-8,-2 11-7,0 12-9,-3 5-4,-2 2-3,-4 2-2,-2 3-2,-3-1-4,-3 0-5,-3-1-6,-3-1-5,-2-2-6,-1-3-5,-2-4-7,1-1-5,0-8-1,3-9 3,3-10 3,3-9 3,1-9 2,2-4 2,1-4 2,1-6 1,0-8 0,2-12-2,1-11-2,1-13-3,4-10 1,9-10 1,10-9 1,8-11 3,6-1 1,4 7 3,4 7 2,5 7 2,-2 6 4,-4 8 5,-5 6 4,-5 7 5,-5 7 3,-3 5 4,-4 6 3,-4 6 3,-5 6 1,-2 8-2,-6 6-1,-2 7-2,-8 7-3,-10 9-4,-9 7-4,-10 7-4,-5 6-3,0 0 0,0 1 0,0 1-2,2-2 2,4-5 0,3-4 2,5-5 2,4-7 1,3-6 2,5-7 1,3-7 2,9-9-1,12-10-3,13-11-4,13-11-4,8-8-3,2-1-3,4-4-5,3-3-2,3-2-3,4-4-2,4-2-1,3-4-1,-3 4 4,-12 10 8,-12 10 9,-11 9 9,-10 9 10,-6 8 11,-8 8 9,-6 8 12,-7 5 1,-5 5-7,-7 3-6,-5 4-6,-6 6-6,-7 8-3,-4 8-3,-7 8-4,-3 2-3,2-3-5,1-3-4,0-2-3,0 0-5,-1 5-3,-3 5-3,-2 5-3,1 1-3,3-5-3,2-3-2,4-5-3,2-5-4,2-8-4,2-8-3,2-7-5,3-9 0,5-7 2,5-8 3,6-8 2,3-5 4,5 0 4,3-2 3,4 0 5</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6"/>
    </inkml:context>
    <inkml:brush xml:id="br0">
      <inkml:brushProperty name="width" value="0.05488" units="cm"/>
      <inkml:brushProperty name="height" value="0.05488" units="cm"/>
      <inkml:brushProperty name="color" value="#00BFF3"/>
    </inkml:brush>
  </inkml:definitions>
  <inkml:trace contextRef="#ctx0" brushRef="#br0">41066 25311 400,'8'-14'6,"-2"3"11,-1 3 11,0 2 11,-3 5 10,-4 6 8,-4 6 7,-4 5 9,-3 5-3,-3 1-13,-3 3-15,-3 1-13,-3 2-9,-1 1-5,-3 0-4,-1 2-6,-1 2-2,2 1 1,0 2 1,1 2 0,1 0-6,1 0-13,1-1-14,1-2-14,2-1-7,1-5-3,3-4-2,1-3-2,2-5-1,2-3 0,3-4 0,1-4 0</inkml:trace>
</inkml:ink>
</file>

<file path=ppt/ink/ink2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3"/>
    </inkml:context>
    <inkml:brush xml:id="br0">
      <inkml:brushProperty name="width" value="0.05444" units="cm"/>
      <inkml:brushProperty name="height" value="0.05444" units="cm"/>
      <inkml:brushProperty name="color" value="#F2395B"/>
    </inkml:brush>
  </inkml:definitions>
  <inkml:trace contextRef="#ctx0" brushRef="#br0">39300 30350 404,'0'-72'1,"0"6"4,0 7 3,0 6 3,0 18 12,0 32 19,0 31 20,0 32 20,-4 24 1,-5 19-15,-7 19-16,-5 19-17,-4 12-8,0 6-4,0 7-4,0 6-2,-2 3-4,-3 0-3,-3 0-3,-2 0-3,-5 6-1,-2 13-2,-3 12-2,-3 13 0,1 1-4,6-9-5,7-10-6,6-8-5,6-12-5,6-12-4,7-13-2,6-12-4,3-12 0,0-8 4,0-10 4,0-9 3,0-12 0,0-11-6,0-14-6,0-11-7,3-15 0,6-16 2,7-15 4,6-15 3</inkml:trace>
</inkml:ink>
</file>

<file path=ppt/ink/ink2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3"/>
    </inkml:context>
    <inkml:brush xml:id="br0">
      <inkml:brushProperty name="width" value="0.04441" units="cm"/>
      <inkml:brushProperty name="height" value="0.04441" units="cm"/>
      <inkml:brushProperty name="color" value="#F2395B"/>
    </inkml:brush>
  </inkml:definitions>
  <inkml:trace contextRef="#ctx0" brushRef="#br0">41350 31200 495,'-11'-85'74,"-22"32"-4,-22 31-4,-21 32-3,-18 22-11,-12 17-15,-13 15-14,-12 16-16,-10 9-9,-6 3-1,-6 3-3,-6 4-2,4-6 0,16-11 0,15-14 1,17-11 1,13-11 1,13-5 0,12-7-1,13-5 1,21-3 3,32 4 5,31 3 6,32 3 6,25-4 3,23-8 1,22-10 0,22-9 0,12-2 0,3 6-3,3 7-3,4 6-2,-3 3-2,-5 0-3,-7 0-1,-5 0-3,-9 1-3,-9 4-8,-10 3-6,-8 3-7,-11 1-6,-8 1-4,-10-1-4,-9 1-5,-12-3 0,-11-2 4,-14-3 4,-11-3 4</inkml:trace>
</inkml:ink>
</file>

<file path=ppt/ink/ink2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3"/>
    </inkml:context>
    <inkml:brush xml:id="br0">
      <inkml:brushProperty name="width" value="0.05" units="cm"/>
      <inkml:brushProperty name="height" value="0.05" units="cm"/>
      <inkml:brushProperty name="color" value="#F2395B"/>
    </inkml:brush>
  </inkml:definitions>
  <inkml:trace contextRef="#ctx0" brushRef="#br0">43775 32025 333,'157'63'167,"51"46"-1,50 47 1,49 47 0</inkml:trace>
</inkml:ink>
</file>

<file path=ppt/ink/ink2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5"/>
    </inkml:context>
    <inkml:brush xml:id="br0">
      <inkml:brushProperty name="width" value="0.04762" units="cm"/>
      <inkml:brushProperty name="height" value="0.04762" units="cm"/>
      <inkml:brushProperty name="color" value="#F2395B"/>
    </inkml:brush>
  </inkml:definitions>
  <inkml:trace contextRef="#ctx0" brushRef="#br0">14950 42500 461,'-25'-47'6,"0"6"11,0 7 11,0 6 11,1 15 6,4 26 2,3 24 1,3 26 2,-1 19-3,-2 17-6,-3 15-6,-3 16-7,-2 10-4,0 7-4,0 6-2,0 7-4,0 5-2,0 7-3,0 6-3,0 7-3,3-4-2,6-12-2,7-13-2,6-12-2,3-13-3,0-12-5,0-13-5,0-12-4,1-13-6,4-12-5,3-13-5,3-12-6,3-16-5,3-19-6,3-18-6,4-19-5</inkml:trace>
</inkml:ink>
</file>

<file path=ppt/ink/ink2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5"/>
    </inkml:context>
    <inkml:brush xml:id="br0">
      <inkml:brushProperty name="width" value="0.04984" units="cm"/>
      <inkml:brushProperty name="height" value="0.04984" units="cm"/>
      <inkml:brushProperty name="color" value="#F2395B"/>
    </inkml:brush>
  </inkml:definitions>
  <inkml:trace contextRef="#ctx0" brushRef="#br0">14400 42450 441,'6'-74'4,"13"4"9,12 3 8,13 3 8,12 3 5,13 3 0,12 3 0,13 4 0,7 4-2,4 6-3,3 7-4,3 6-3,4 6-2,7 6 2,6 7 1,7 6 1,-1 7-1,-6 10-2,-6 10-3,-6 9-2,-7 9-3,-6 9-1,-6 10-2,-6 10-2,-9 7-1,-8 6 1,-10 7-1,-9 6 0,-12 3-1,-11 0-3,-14 0-4,-11 0-2,-20 9-3,-24 19 1,-26 19-2,-24 19 1,-20 13-2,-11 10-3,-14 10-1,-11 9-2,-12-1-3,-9-8 0,-10-10-2,-8-9-1,-3-15 0,7-18 0,6-19 2,7-18 1,13-17-5,22-11-10,22-14-10,23-11-9,16-12-3,13-9 4,12-10 6,13-8 5</inkml:trace>
</inkml:ink>
</file>

<file path=ppt/ink/ink2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6"/>
    </inkml:context>
    <inkml:brush xml:id="br0">
      <inkml:brushProperty name="width" value="0.03755" units="cm"/>
      <inkml:brushProperty name="height" value="0.03755" units="cm"/>
      <inkml:brushProperty name="color" value="#F2395B"/>
    </inkml:brush>
  </inkml:definitions>
  <inkml:trace contextRef="#ctx0" brushRef="#br0">19800 43250 585,'90'0'92,"-18"0"-20,-19 0-20,-18 0-20,-4 1-9,13 4 5,12 3 4,13 3 3,2 4-5,-5 7-14,-7 6-14,-5 7-14,-8 4-11,-5 3-8,-7 3-7,-5 4-9,-8-1-1,-5-3 7,-7-3 6,-5-2 7,-6-5 0,-3-2-3,-3-3-4,-2-3-3</inkml:trace>
</inkml:ink>
</file>

<file path=ppt/ink/ink2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26"/>
    </inkml:context>
    <inkml:brush xml:id="br0">
      <inkml:brushProperty name="width" value="0.03977" units="cm"/>
      <inkml:brushProperty name="height" value="0.03977" units="cm"/>
      <inkml:brushProperty name="color" value="#F2395B"/>
    </inkml:brush>
  </inkml:definitions>
  <inkml:trace contextRef="#ctx0" brushRef="#br0">19900 44300 553,'-16'25'13,"19"0"26,19 0 26,19 0 25,10 0 3,4 0-23,3 0-24,3 0-21,1 0-19,1 0-15,-1 0-13,1 0-14,-6 0-12,-8 0-11,-10 0-11,-9 0-10</inkml:trace>
</inkml:ink>
</file>

<file path=ppt/ink/ink2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35"/>
    </inkml:context>
    <inkml:brush xml:id="br0">
      <inkml:brushProperty name="width" value="0.02251" units="cm"/>
      <inkml:brushProperty name="height" value="0.02251" units="cm"/>
      <inkml:brushProperty name="color" value="#FED406"/>
    </inkml:brush>
  </inkml:definitions>
  <inkml:trace contextRef="#ctx0" brushRef="#br0">42450 37650 977,'-21'-246'22,"10"60"-23,10 60-24,9 59-24</inkml:trace>
</inkml:ink>
</file>

<file path=ppt/ink/ink2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36"/>
    </inkml:context>
    <inkml:brush xml:id="br0">
      <inkml:brushProperty name="width" value="0.04532" units="cm"/>
      <inkml:brushProperty name="height" value="0.04532" units="cm"/>
      <inkml:brushProperty name="color" value="#FED406"/>
    </inkml:brush>
  </inkml:definitions>
  <inkml:trace contextRef="#ctx0" brushRef="#br0">5650 41850 485,'-35'-38'7,"-18"26"15,-19 24 15,-18 26 14,-6 15 3,10 6-8,10 7-9,9 6-8,1 7-5,-6 10-6,-6 10-3,-6 9-4,-4 7-5,1 7-4,-1 6-4,1 7-5,5-4-1,14-12-1,11-13 1,14-12 0,10-12-1,9-8-1,10-10-1,10-9-2,7-9 1,6-5 5,7-7 2,6-5 5,4 0 1,4 10 1,3 10-1,3 9 0,-2 12 3,-6 16 4,-6 15 4,-6 17 6,-6 8 1,-2 4 0,-3 3-1,-3 3-2,-2-1 1,0-2-1,0-3 0,0-3-1,0-6 0,0-5-2,0-7-2,0-5-2,0-6-1,0-3-2,0-3-1,0-2-1,0-8-2,0-8 1,0-10 0,0-9-1,0-21-6,0-31-15,0-31-14,0-31-14,3-16-5,6 0 5,7 0 6,6 0 5,3-2 0,0-3-6,0-3-6,0-2-6</inkml:trace>
</inkml:ink>
</file>

<file path=ppt/ink/ink2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37"/>
    </inkml:context>
    <inkml:brush xml:id="br0">
      <inkml:brushProperty name="width" value="0.04086" units="cm"/>
      <inkml:brushProperty name="height" value="0.04086" units="cm"/>
      <inkml:brushProperty name="color" value="#FED406"/>
    </inkml:brush>
  </inkml:definitions>
  <inkml:trace contextRef="#ctx0" brushRef="#br0">6400 41350 538,'26'-41'9,"4"19"20,3 19 19,3 19 19,1 13 3,1 10-13,-1 10-12,1 9-14,-1 7-10,1 7-10,-1 6-9,1 7-9,-7 5-9,-12 7-9,-13 6-9,-12 7-8,-18 5-3,-21 7 2,-22 6 3,-22 7 2,-15 0 3,-5-2 5,-7-3 5,-5-3 5,-4-4 5,0-3 5,0-3 7,0-2 7,6-9 4,13-12 6,12-13 5,13-12 5,18-16 4,26-19 3,24-18 2,26-19 3,29-27-1,34-34-5,35-35-5,35-33-5,14-12-5,-2 13-3,-3 12-4,-3 13-4,-9 15 0,-11 19 3,-14 19 3,-11 19 2,-15 13 3,-16 10 0,-15 10 0,-15 9 1,-17 18-1,-15 29-2,-15 28-3,-16 28-2,-13 15-3,-9 4 0,-10 3-3,-8 3 0,-4-5-3,3-12-2,3-13-2,4-12-1,-4-7-4,-9 1-5,-10-1-3,-8 1-6,0-7 0,14-12 0,11-13 2,14-12 1,5-15 0,1-15-3,-1-15-1,1-16-1,4-15 0,9-11 6,10-14 5,10-11 4,8-9 4,10-3 1,10-3 0,9-2 2,4 0 3,1 7 7,-1 6 6,1 7 5,-3 5 5,-2 7-1,-3 6 0,-3 7 0,-1 11 0,4 20-2,3 18-1,3 20-1,-4 19-2,-8 22-4,-10 22-3,-9 23-3,-9 6-2,-5-5-1,-7-7-1,-5-5 0,-4-8-4,0-5-7,0-7-6,0-5-6,-2-9-4,-3-9-2,-3-10 0,-2-8-2,-5-14-1,-2-15 1,-3-15-1,-3-16 1,-1-12 1,4-5 5,3-7 4,3-5 4,3-4 3,3 0-1,3 0 0,4 0 1</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7"/>
    </inkml:context>
    <inkml:brush xml:id="br0">
      <inkml:brushProperty name="width" value="0.04845" units="cm"/>
      <inkml:brushProperty name="height" value="0.04845" units="cm"/>
      <inkml:brushProperty name="color" value="#00BFF3"/>
    </inkml:brush>
  </inkml:definitions>
  <inkml:trace contextRef="#ctx0" brushRef="#br0">40800 25866 454,'1'-12'13,"4"8"26,2 8 27,3 8 27,3 5 4,2 3-18,1 3-18,3 3-17,1 1-14,1 2-13,1 1-11,1 1-11,1 1-8,3 4-4,1 3-4,2 2-4,-2-1 1,-5-7 5,-7-7 4,-5-7 5,-3-5-8,0-1-24,0-2-22,0-2-23</inkml:trace>
</inkml:ink>
</file>

<file path=ppt/ink/ink2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37"/>
    </inkml:context>
    <inkml:brush xml:id="br0">
      <inkml:brushProperty name="width" value="0.05095" units="cm"/>
      <inkml:brushProperty name="height" value="0.05095" units="cm"/>
      <inkml:brushProperty name="color" value="#FED406"/>
    </inkml:brush>
  </inkml:definitions>
  <inkml:trace contextRef="#ctx0" brushRef="#br0">5500 43750 431,'0'-91'0,"0"19"0,0 19 0,0 19 0,0 23 9,0 28 16,0 28 18,0 29 17,0 26 4,0 25-7,0 25-7,0 25-7,0 10-6,0-2-4,0-3-5,0-3-3,0-6-3,0-5-2,0-7-2,0-5-2,4-4-3,10 0-8,10 0-5,9 0-7,9-8-7,9-16-8,10-15-8,10-15-7,10-21-2,13-25 2,12-25 2,13-25 4,6-27-2,0-28-2,0-28-5,0-27-2,-11-6-2,-22 19 3,-22 19 2,-21 19 1</inkml:trace>
</inkml:ink>
</file>

<file path=ppt/ink/ink2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6:38"/>
    </inkml:context>
    <inkml:brush xml:id="br0">
      <inkml:brushProperty name="width" value="0.06941" units="cm"/>
      <inkml:brushProperty name="height" value="0.06941" units="cm"/>
      <inkml:brushProperty name="color" value="#FED406"/>
    </inkml:brush>
  </inkml:definitions>
  <inkml:trace contextRef="#ctx0" brushRef="#br0">7550 43350 316,'-35'-49'7,"32"4"13,31 3 12,32 3 14,22-1 2,17-2-7,15-3-8,16-3-8,4 1-6,-6 6-7,-6 7-6,-6 6-6,-12 4-5,-15 4-4,-15 3-2,-16 3-4,-16-4-3,-16-8-5,-15-10-5,-15-9-5,-15-7 1,-12-3 6,-13-3 7,-12-2 6,-4-3 5,7 1 5,6-1 5,7 1 5,4 4 4,3 9 4,3 10 4,4 10 4,1 5 5,0 4 4,0 3 4,0 3 5,1 10-2,4 20-8,3 18-8,3 20-9,3 14-4,3 14 0,3 11-2,4 14-1,-1 13 1,-3 16-1,-3 15 0,-2 17 1,-1 19-2,3 26-3,3 24-4,4 26-3,2-6-3,4-33-5,3-35-3,3-34-3,-1-24-4,-2-12-3,-3-13-2,-3-12-3,-13-15-1,-22-15-1,-22-15 0,-21-16 0,-7-13 3,9-9 7,10-10 6,10-8 8,2-11 6,-3-8 6,-3-10 7,-2-9 6,5-9 3,16-5 0,15-7 1,17-5 0,17-14-1,23-18-2,22-19-1,22-18-1,18-15-3,16-9-3,15-10-4,17-8-2,10 2-2,6 16-1,7 15 0,6 17-2,-4 19 0,-11 26 1,-14 24 0,-11 26-1,-15 16 2,-16 10 1,-15 10 2,-15 9 1,-12 9 2,-6 9 0,-6 10 2,-6 10 0,-6 10 1,-2 13 1,-3 12 1,-3 13 0,-4 7 0,-3 4-1,-3 3-1,-2 3-2,-6-1-1,-6-2-3,-6-3-2,-6-3-3,-6-7-2,-2-9-2,-3-10-3,-3-8-1,-7-20-4,-9-28-4,-10-28-4,-8-27-4,-3-39-4,7-46-1,6-47-1,7-47-2,5-21 0,7 7 3,6 6 2,7 7 3,0 16 5,-2 29 7,-3 28 9,-3 28 7,-2 23 7,0 19 4,0 19 5,0 19 5,0 13 2,0 10 2,0 10 0,0 9 1,-2 17-1,-3 25-3,-3 25-1,-2 25-3,-3 23-1,1 22-2,-1 22-1,1 23-1,2 6-1,7-5-1,6-7 0,7-5-2,7-12-3,9-16-4,10-15-4,10-15-4,8-15-4,10-12-4,10-13-3,9-12-4,4-12-3,1-8-2,-1-10-2,1-9-2,-12 1-2,-21 13-2,-22 12-1,-22 13-2,-22 7 1,-22 4 7,-22 3 5,-21 3 5,-17 3 5,-8 3 5,-10 3 5,-9 4 4,-5-1 3,0-3-1,0-3 1,0-2-1,7-9 5,17-12 7,15-13 9,16-12 7,13-10 5,14-6 1,11-6 0,14-6 2,24-9-1,38-8-1,37-10-2,38-9-1,31-9-2,25-5-3,25-7-4,25-5-3,21-3-4,20 4-3,18 3-5,20 3-4,10 7-10,3 14-14,3 11-14,4 14-14,-6 10-8,-11 9-1,-14 10-1,-11 10-2,-31 0-2,-46-5-3,-47-7-2,-47-5-4</inkml:trace>
</inkml:ink>
</file>

<file path=ppt/ink/ink2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0"/>
    </inkml:context>
    <inkml:brush xml:id="br0">
      <inkml:brushProperty name="width" value="0.0412" units="cm"/>
      <inkml:brushProperty name="height" value="0.0412" units="cm"/>
      <inkml:brushProperty name="color" value="#00BFF3"/>
    </inkml:brush>
  </inkml:definitions>
  <inkml:trace contextRef="#ctx0" brushRef="#br0">8650 51500 534,'0'-50'2,"0"0"7,0 0 5,0 0 5,0 9 10,0 19 10,0 19 11,0 19 11,0 12 0,0 6-13,0 7-12,0 6-12,1 7-8,4 10-2,3 10-2,3 9-2,-1 9-2,-2 9-2,-3 10-1,-3 10-3,-2 7-2,0 6 0,0 7-2,0 6-1,0 1 0,0-3 0,0-3 0,0-2 1,0-3 0,0 1 0,0-1 1,0 1-1,0 2 1,0 7-1,0 6 0,0 7-1,0 0-1,0-2 0,0-3-2,0-3-2,0-7 0,0-9-2,0-10 0,0-8-1,0-12-1,0-12-1,0-13 1,0-12 0,1-9-1,4-2 0,3-3-1,3-3 0,-1-4-4,-2-3-7,-3-3-7,-3-2-7,-2-12 0,0-19 3,0-18 5,0-19 3,-2-10 4,-3 1 0,-3-1 2,-2 1 1</inkml:trace>
</inkml:ink>
</file>

<file path=ppt/ink/ink2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0"/>
    </inkml:context>
    <inkml:brush xml:id="br0">
      <inkml:brushProperty name="width" value="0.04697" units="cm"/>
      <inkml:brushProperty name="height" value="0.04697" units="cm"/>
      <inkml:brushProperty name="color" value="#00BFF3"/>
    </inkml:brush>
  </inkml:definitions>
  <inkml:trace contextRef="#ctx0" brushRef="#br0">8650 50700 468,'-43'-46'4,"17"10"7,15 10 8,16 9 8,12 6 2,9 3-5,10 3-5,10 4-5,7-1-2,6-3-2,7-3 0,6-2-1,7-3 0,10 1-1,10-1 1,9 1-1,2 1 0,-2 3-1,-3 3-2,-3 4 0,-2 1 0,0 0 0,0 0 1,0 0 0,0 0 0,0 0-3,0 0-2,0 0-1,3 0-3,6 0 1,7 0-1,6 0 1,1 0-1,-3 0-1,-3 0 1,-2 0 0,-1 0 0,3 0 0,3 0 1,4 0 1,-4 0 0,-9 0 0,-10 0 1,-8 0 0,0 0 1,14 0 0,11 0 0,14 0 1,0 0-1,-8 0 0,-10 0 0,-9 0 0,-5 0 0,0 0-1,0 0 1,0 0 0,-2 0-1,-3 0 0,-3 0-3,-2 0 0,-3 0-1,1 0 2,-1 0 0,1 0 2,-4 0 1,-6 0 0,-6 0 0,-6 0 1,-4 0 1,1 0 0,-1 0 0,1 0 1,-3 0 0,-2 0 0,-3 0-1,-3 0-1,-4 0 0,-3 0 0,-3 0-1,-2 0 0,-5 3 3,-2 6 9,-3 7 9,-3 6 7,-6 4 1,-5 4-6,-7 3-7,-5 3-7,-4 4-3,0 7 0,0 6-1,0 7 1,-2 4 0,-3 3-1,-3 3 0,-2 4 0,-1 7-1,3 13-1,3 12 1,4 13-1,1 7-1,0 4 1,0 3-1,0 3-1,-2 1 0,-3 1 0,-3-1 0,-2 1 0,-3-3-1,1-2 1,-1-3 0,1-3 1,1-6-1,3-5 0,3-7-2,4-5 1,1-4-2,0 0 0,0 0 0,0 0 0,0 1-2,0 4-2,0 3-3,0 3-3,1-1-2,4-2-2,3-3 0,3-3-2,1-4-1,1-3-3,-1-3-3,1-2-1,1-6-3,3-6-1,3-6-2,4-6-1,-3-4-1,-5 1 1,-7-1 2,-5 1 0,-3-6 1,4-8-2,3-10 0,3-9-2</inkml:trace>
</inkml:ink>
</file>

<file path=ppt/ink/ink2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1"/>
    </inkml:context>
    <inkml:brush xml:id="br0">
      <inkml:brushProperty name="width" value="0.0432" units="cm"/>
      <inkml:brushProperty name="height" value="0.0432" units="cm"/>
      <inkml:brushProperty name="color" value="#00BFF3"/>
    </inkml:brush>
  </inkml:definitions>
  <inkml:trace contextRef="#ctx0" brushRef="#br0">8900 56600 509,'-49'0'0,"4"0"3,3 0 0,3 0 2,15-2 10,29-3 19,28-3 19,28-2 19,26-3 2,26 1-14,24-1-13,26 1-14,15-1-9,6 1-5,7-1-4,6 1-4,4-4-3,4-6-2,3-6-2,3-6-1,4-2-2,7 3 0,6 3-2,7 4-2,2 1 1,1 0-1,-1 0 0,1 0 0,-3 1 1,-2 4 1,-3 3 3,-3 3 0,-10 4 1,-16 7-3,-15 6-3,-15 7-2,-14 2-2,-8 1-1,-10-1 0,-9 1-2,-12-1 0,-11 1 1,-14-1 2,-11 1 0,-9-3 1,-3-2 1,-3-3-2,-2-3 1,-6-2 0,-6 0 1,-6 0-1,-6 0 1,-4-2-1,1-3-3,-1-3-3,1-2-3,-3-3-4,-2 1-6,-3-1-4,-3 1-6</inkml:trace>
</inkml:ink>
</file>

<file path=ppt/ink/ink2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3"/>
    </inkml:context>
    <inkml:brush xml:id="br0">
      <inkml:brushProperty name="width" value="0.0397" units="cm"/>
      <inkml:brushProperty name="height" value="0.0397" units="cm"/>
      <inkml:brushProperty name="color" value="#00BFF3"/>
    </inkml:brush>
  </inkml:definitions>
  <inkml:trace contextRef="#ctx0" brushRef="#br0">19750 50400 554,'-2'-33'7,"-3"34"17,-3 35 15,-2 35 15,-11 19 3,-15 7-12,-15 6-11,-16 7-11,-8 0-8,0-2-5,0-3-3,0-3-6,4-7-2,10-9-1,10-10-1,9-8-1,9-9-2,9-6-3,10-6-1,10-6-3,8-4-5,10 1-6,10-1-7,9 1-7,2 2 4,-2 7 14,-3 6 14,-3 7 14,-4 7 8,-3 9 1,-3 10 1,-2 10 2,-3 2 0,1-3-1,-1-3-1,1-2-2,-3-6 0,-2-6 0,-3-6-2,-3-6 0,-1-7-1,4-6 0,3-6-2,3-6 0,-1-21-6,-2-34-12,-3-35-12,-3-33-12,7-42-8,19-46-4,19-47-4,19-47-5,15-19 1,13 9 6,12 10 6,13 10 6,2 19 6,-5 32 6,-7 31 6,-5 32 5,-9 19 5,-9 10 1,-10 10 1,-8 9 1,-12 10 2,-12 14 4,-13 11 3,-12 14 3,-4 10 8,7 9 10,6 10 11,7 10 10,2 7 4,1 6-5,-1 7-4,1 6-6,-1 7-7,1 10-11,-1 10-11,1 9-12,-6 6-7,-8 3-4,-10 3-3,-9 4-3,-12 8-3,-11 17 0,-14 15 0,-11 16-1,-14 5-1,-11-2-1,-14-3-2,-11-3-1,-4-10 2,6-16 3,7-15 3,6-15 3,4-15 7,4-12 8,3-13 8,3-12 8,10-13 7,20-12 6,18-13 5,20-12 6,19-12-1,22-8-5,22-10-6,23-9-6,10-4-4,0 4-3,0 3-2,0 3-2,-4 6-2,-5 9 1,-7 10 0,-5 10 0,-8 5-1,-5 4 0,-7 3-1,-5 3-2,-6 3 1,-3 3-1,-3 3-1,-2 4 1,-6 4-1,-6 6 0,-6 7 1,-6 6 0,-12 12-1,-15 19-3,-15 19-2,-16 19-2,-13 10-1,-9 4-2,-10 3 0,-8 3 0,-1-5-1,9-12 1,10-13 1,10-12 0,4-10 0,0-6 1,0-6 1,0-6 1,4-15-1,10-21 0,10-22-1,9-22-1,7-21-1,7-18-3,6-19-1,7-18-3,5-4 0,7 13 2,6 12 3,7 13 2,0 12 2,-2 13 3,-3 12 2,-3 13 3,-4 15 3,-3 19 6,-3 19 4,-2 19 5,-5 12 1,-2 6-2,-3 7-3,-3 6-3,-6 4-2,-5 4-3,-7 3-2,-5 3-4,-4-1-3,0-2-5,0-3-5,0-3-5,-2-7-4,-3-9-2,-3-10-3,-2-8-1,-5-11-2,-2-8 0,-3-10 0,-3-9 0,-4-13 2,-3-16 7,-3-15 5,-2-15 5,-1-11 4,3-2 1,3-3 1,4-3 2,5 4 2,10 13 4,10 12 5,9 13 5,4 10 7,1 10 12,-1 10 12,1 9 11,2 9 2,7 9-9,6 10-9,7 10-9,4 11-4,3 17 0,3 15 0,4 16 0,1-2-2,0-19-4,0-18-5,0-19-4,1-5-4,4 9-4,3 10-5,3 10-3,7 4-1,14 0 2,11 0 3,14 0 3,3-7-1,-2-11-4,-3-14-3,-3-11-4,-7-7-14,-9 0-26,-10 0-24,-8 0-24</inkml:trace>
</inkml:ink>
</file>

<file path=ppt/ink/ink2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5"/>
    </inkml:context>
    <inkml:brush xml:id="br0">
      <inkml:brushProperty name="width" value="0.04778" units="cm"/>
      <inkml:brushProperty name="height" value="0.04778" units="cm"/>
      <inkml:brushProperty name="color" value="#00BFF3"/>
    </inkml:brush>
  </inkml:definitions>
  <inkml:trace contextRef="#ctx0" brushRef="#br0">21850 51150 460,'25'-25'-10,"0"0"3,0 0 4,0 0 4,3 1 6,6 4 8,7 3 7,6 3 8,4 1 3,4 1-2,3-1-3,3 1-2,6-1-3,9 1-3,10-1-2,10 1-3,2 1-3,-3 3-4,-3 3-5,-2 4-4,-6-1-4,-6-3-6,-6-3-4,-6-2-5,-7-3-5,-6 1-2,-6-1-3,-6 1-3,-7-6 0,-6-8 0,-6-10 2,-6-9 0,-7-9 5,-6-5 5,-6-7 6,-6-5 6,-7-3 4,-6 4 1,-6 3 1,-6 3 1,-4 4 2,1 7 3,-1 6 2,1 7 4,-1 5 4,1 7 7,-1 6 7,1 7 7,1 4 4,3 3-1,3 3-1,4 4 0,-1 11 1,-3 23 0,-3 22 1,-2 22 1,2 15-1,9 9-4,10 10-4,10 10-4,2 5-2,-3 4-4,-3 3-2,-2 3-2,-3 4-3,1 7-4,-1 6-2,1 7-3,1 0-5,3-2-5,3-3-6,4-3-4,-1-10-6,-3-16-3,-3-15-5,-2-15-4,-5-14-1,-2-8 1,-3-10 2,-3-9 2,-6-12 2,-5-11 1,-7-14 2,-5-11 1,-8-15 3,-5-16 4,-7-15 4,-5-15 3,-1-11 4,6-2 4,7-3 4,6-3 4,7-2 2,10 0 3,10 0 1,9 0 2,6 3 0,3 6 1,3 7-1,4 6 0,13-2 1,26-9 4,24-10 2,26-8 4,24-6-2,26 1-5,24-1-6,26 1-5,7 4-4,-9 9-1,-10 10 0,-8 10-3,-15 10-2,-19 13-4,-18 12-6,-19 13-4,-16 6-1,-12 0 2,-13 0 2,-12 0 2,-10 3 4,-6 6 6,-6 7 7,-6 6 6,-6 4 3,-2 4 1,-3 3 0,-3 3 1,-2 4 0,0 7 1,0 6 1,0 7 0,0 4 0,0 3-1,0 3 0,0 4 0,0 1-3,0 0-7,0 0-7,0 0-7,0-5-6,0-9-6,0-10-8,0-8-6,-4-15-3,-5-19 3,-7-18 1,-5-19 3,-6-24 1,-3-28-1,-3-28 1,-2-27-1,-1-15 0,3 0 1,3 0 1,4 0 0,1 7 5,0 17 10,0 15 8,0 16 9,0 15 9,0 16 7,0 15 8,0 17 8,1 17 5,4 23 2,3 22 2,3 22 2,-2 15-3,-6 9-8,-6 10-9,-6 10-8,-2 5-5,3 4-4,3 3-3,4 3-3,4-2-3,6-6-3,7-6-5,6-6-2,6-9-5,6-8-4,7-10-4,6-9-4,7-7-2,10-3 2,10-3 1,9-2 2,1-6 1,-6-6 2,-6-6 2,-6-6 1,-6-4 1,-2 1 1,-3-1 1,-3 1 0,-6 1 2,-5 3 2,-7 3 2,-5 4 3,-11 4 2,-11 6 3,-14 7 4,-11 6 2,-15 6 1,-16 6 0,-15 7-1,-15 6-1,-14 1 0,-8-3-1,-10-3-1,-9-2 0,-2-6 0,6-6 2,7-6 3,6-6 2,10-7 5,17-6 5,15-6 6,16-6 6,38-10 3,64-12 1,61-13 0,64-12 0,33-4-4,7 7-11,6 6-9,7 7-11,0 2-10,-2 1-10,-3-1-9,-3 1-11,-12 4-3,-18 9 2,-19 10 3,-18 10 1,-20 2-1,-18-3-7,-19-3-7,-18-2-5</inkml:trace>
</inkml:ink>
</file>

<file path=ppt/ink/ink2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6"/>
    </inkml:context>
    <inkml:brush xml:id="br0">
      <inkml:brushProperty name="width" value="0.0356" units="cm"/>
      <inkml:brushProperty name="height" value="0.0356" units="cm"/>
      <inkml:brushProperty name="color" value="#00BFF3"/>
    </inkml:brush>
  </inkml:definitions>
  <inkml:trace contextRef="#ctx0" brushRef="#br0">20300 55800 618,'0'-38'9,"0"26"18,0 24 19,0 26 18,0 12 2,0 0-13,0 0-13,0 0-13,-2 6-9,-3 13-4,-3 12-4,-2 13-3,-3 1-7,1-9-7,-1-10-9,1-8-8,-1-8-7,1-2-5,-1-3-6,1-3-6</inkml:trace>
</inkml:ink>
</file>

<file path=ppt/ink/ink2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6"/>
    </inkml:context>
    <inkml:brush xml:id="br0">
      <inkml:brushProperty name="width" value="0.04618" units="cm"/>
      <inkml:brushProperty name="height" value="0.04618" units="cm"/>
      <inkml:brushProperty name="color" value="#00BFF3"/>
    </inkml:brush>
  </inkml:definitions>
  <inkml:trace contextRef="#ctx0" brushRef="#br0">21000 54150 476,'-47'-33'92,"6"34"-13,7 35-13,6 35-12,4 30-10,4 29-7,3 28-7,3 28-7,1 15-5,1 4 0,-1 3-2,1 3-1,1 7-2,3 14-4,3 11-2,4 14-4,1 21-8,0 31-12,0 32-11,0 31-12,3 3-6,6-25 0,7-25-1,6-25 1,1-27 3,-3-28 6,-3-28 6,-2-27 7,-3-28 1,1-24-4,-1-26-5,1-24-3</inkml:trace>
</inkml:ink>
</file>

<file path=ppt/ink/ink2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6"/>
    </inkml:context>
    <inkml:brush xml:id="br0">
      <inkml:brushProperty name="width" value="0.02974" units="cm"/>
      <inkml:brushProperty name="height" value="0.02974" units="cm"/>
      <inkml:brushProperty name="color" value="#00BFF3"/>
    </inkml:brush>
  </inkml:definitions>
  <inkml:trace contextRef="#ctx0" brushRef="#br0">20200 56350 739,'-19'-44'8,"13"13"13,12 12 16,13 13 14,13 12 1,17 13-12,15 12-12,16 13-12,5 10-9,-2 10-7,-3 10-5,-3 9-6,-2 4-8,0 1-11,0-1-9,0 1-10</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7"/>
    </inkml:context>
    <inkml:brush xml:id="br0">
      <inkml:brushProperty name="width" value="0.04918" units="cm"/>
      <inkml:brushProperty name="height" value="0.04918" units="cm"/>
      <inkml:brushProperty name="color" value="#00BFF3"/>
    </inkml:brush>
  </inkml:definitions>
  <inkml:trace contextRef="#ctx0" brushRef="#br0">42794 25147 447,'-8'-7'8,"2"0"14,1 2 17,0 1 14,2 3 7,0 7-4,2 7-1,0 8-4,1 3-5,0 2-6,0 3-7,0 1-6,0 2-6,-2 1-4,0 1-5,-1 0-3,-2 2-6,0 1-3,-2 0-4,0 2-5,0 0-4,0 0-3,2 0-4,1 0-3,0-2-8,2-3-13,0-5-11,2-3-13</inkml:trace>
</inkml:ink>
</file>

<file path=ppt/ink/ink2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6"/>
    </inkml:context>
    <inkml:brush xml:id="br0">
      <inkml:brushProperty name="width" value="0.03345" units="cm"/>
      <inkml:brushProperty name="height" value="0.03345" units="cm"/>
      <inkml:brushProperty name="color" value="#00BFF3"/>
    </inkml:brush>
  </inkml:definitions>
  <inkml:trace contextRef="#ctx0" brushRef="#br0">21950 54600 657,'28'-21'109,"6"10"-23,7 10-24,6 9-24,7 4-15,10 1-8,10-1-6,9 1-8,1 2-6,-6 7-3,-6 6-3,-6 7-3,-10 8-7,-12 14-12,-13 11-11,-12 14-11,-12-1-3,-8-12 6,-10-13 6,-9-12 5</inkml:trace>
</inkml:ink>
</file>

<file path=ppt/ink/ink2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7"/>
    </inkml:context>
    <inkml:brush xml:id="br0">
      <inkml:brushProperty name="width" value="0.04234" units="cm"/>
      <inkml:brushProperty name="height" value="0.04234" units="cm"/>
      <inkml:brushProperty name="color" value="#00BFF3"/>
    </inkml:brush>
  </inkml:definitions>
  <inkml:trace contextRef="#ctx0" brushRef="#br0">21900 55800 519,'-68'4'100,"17"10"-16,15 10-16,16 9-16,9 9-11,3 9-7,3 10-6,4 10-7,-3 5-4,-5 4-4,-7 3-3,-5 3-3,-3 1-3,4 1-2,3-1-4,3 1-2,3-6-7,3-8-13,3-10-12,4-9-12,5-21-5,10-31 5,10-31 5,9-31 3,10-26 5,14-18 5,11-19 5,14-18 4,5-3 4,1 17 0,-1 15 2,1 16 0,-6 12 5,-8 9 8,-10 10 8,-9 10 8,-9 10 7,-5 13 5,-7 12 6,-5 13 6,-8 10 2,-5 10-1,-7 10 0,-5 9-1,-12 12-4,-16 16-9,-15 15-8,-15 17-9,-9 2-8,1-9-7,-1-10-7,1-8-7,4-11-3,9-8 2,10-10 2,10-9 1,8-13 1,10-16 0,10-15-1,9-15-1,10-7 3,14 3 5,11 3 5,14 4 5,2 2 4,-6 4 2,-6 3 2,-6 3 3,-6 3 0,-2 3-1,-3 3-2,-3 4-2,-12 13-1,-18 26-1,-19 24-1,-18 26-1,-15 10-3,-9-3-3,-10-3-4,-8-2-4,-8-6-1,-2-6 0,-3-6 1,-3-6 1,-2-7 3,0-6 5,0-6 6,0-6 4,3-6 3,6-2-2,7-3-1,6-3-2,7-4 6,10-3 13,10-3 13,9-2 13,13-5 4,20-2-6,18-3-6,20-3-4,19-2-7,22 0-7,22 0-7,23 0-7,10 0-4,0 0 0,0 0-1,0 0-1,7-4-8,17-5-16,15-7-18,16-5-15,1-3-7,-12 4 7,-13 3 5,-12 3 5,-21 3 7,-28 3 7,-28 3 7,-27 4 6,-15-1 3,0-3-3,0-3-3,0-2-3</inkml:trace>
</inkml:ink>
</file>

<file path=ppt/ink/ink2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7"/>
    </inkml:context>
    <inkml:brush xml:id="br0">
      <inkml:brushProperty name="width" value="0.03378" units="cm"/>
      <inkml:brushProperty name="height" value="0.03378" units="cm"/>
      <inkml:brushProperty name="color" value="#00BFF3"/>
    </inkml:brush>
  </inkml:definitions>
  <inkml:trace contextRef="#ctx0" brushRef="#br0">23900 54050 651,'50'-24'110,"0"4"-25,0 3-24,0 3-26,0 4-14,0 7-4,0 6-5,0 7-5,-4 8-7,-5 14-11,-7 11-11,-5 14-12,-8 5-6,-5 1 0,-7-1-2,-5 1 0,-6-4 0,-3-6 1,-3-6 1,-2-6 1</inkml:trace>
</inkml:ink>
</file>

<file path=ppt/ink/ink2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8"/>
    </inkml:context>
    <inkml:brush xml:id="br0">
      <inkml:brushProperty name="width" value="0.04162" units="cm"/>
      <inkml:brushProperty name="height" value="0.04162" units="cm"/>
      <inkml:brushProperty name="color" value="#00BFF3"/>
    </inkml:brush>
  </inkml:definitions>
  <inkml:trace contextRef="#ctx0" brushRef="#br0">23900 54750 528,'-29'145'98,"-5"-9"-22,-7-10-21,-5-8-21,-4-11-13,0-8-3,0-10-3,0-9-4,15-21-11,32-31-17,31-31-18,32-31-17,19-23-6,10-11 8,10-14 7,9-11 9,-4 0 6,-15 17 8,-15 15 6,-16 16 8,-26 21 10,-33 29 16,-35 28 15,-34 28 15,-16 14 3,3 0-9,3 0-9,4 0-10,1-4-7,0-5-5,0-7-6,0-5-5,17-11-10,34-11-11,35-14-13,35-11-12,30-18-4,29-22 3,28-22 5,28-21 2,7-6 6,-11 14 6,-14 11 5,-11 14 6,-18 11 4,-22 14 3,-22 11 2,-21 14 2,-18 8 3,-12 7 4,-13 6 3,-12 7 4,-16 5 9,-19 7 15,-18 6 14,-19 7 14,-12 0 4,-2-2-5,-3-3-7,-3-3-6,-2-1-5,0 4-7,0 3-5,0 3-7,-4 6-5,-5 9-4,-7 10-6,-5 10-5,-9 11-4,-9 17-6,-10 15-6,-8 16-5,-3 7-6,7 1-8,6-1-8,7 1-8,11-10-1,20-19 5,18-18 5,20-19 5</inkml:trace>
</inkml:ink>
</file>

<file path=ppt/ink/ink2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8"/>
    </inkml:context>
    <inkml:brush xml:id="br0">
      <inkml:brushProperty name="width" value="0.0371" units="cm"/>
      <inkml:brushProperty name="height" value="0.0371" units="cm"/>
      <inkml:brushProperty name="color" value="#00BFF3"/>
    </inkml:brush>
  </inkml:definitions>
  <inkml:trace contextRef="#ctx0" brushRef="#br0">24600 55950 593,'50'0'7,"0"0"17,0 0 14,0 0 16,7 4 4,17 10-8,15 10-8,16 9-8,9 6-6,3 3-3,3 3-4,4 4-2,-10-1-13,-22-3-22,-22-3-23,-21-2-23,-15-5-9,-6-2 4,-6-3 3,-6-3 5</inkml:trace>
</inkml:ink>
</file>

<file path=ppt/ink/ink2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8"/>
    </inkml:context>
    <inkml:brush xml:id="br0">
      <inkml:brushProperty name="width" value="0.03969" units="cm"/>
      <inkml:brushProperty name="height" value="0.03969" units="cm"/>
      <inkml:brushProperty name="color" value="#00BFF3"/>
    </inkml:brush>
  </inkml:definitions>
  <inkml:trace contextRef="#ctx0" brushRef="#br0">23950 56850 554,'-63'7'13,"26"17"25,24 15 27,26 16 25,10 9 1,-3 3-24,-3 3-23,-2 4-24,-5 5-13,-2 10-1,-3 10-3,-3 9-2,-4 1-8,-3-6-16,-3-6-17,-2-6-16,-3-12-7,1-15-2,-1-15 1,1-16-1</inkml:trace>
</inkml:ink>
</file>

<file path=ppt/ink/ink2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8"/>
    </inkml:context>
    <inkml:brush xml:id="br0">
      <inkml:brushProperty name="width" value="0.03905" units="cm"/>
      <inkml:brushProperty name="height" value="0.03905" units="cm"/>
      <inkml:brushProperty name="color" value="#00BFF3"/>
    </inkml:brush>
  </inkml:definitions>
  <inkml:trace contextRef="#ctx0" brushRef="#br0">24450 57100 563,'48'-24'5,"-3"4"9,-3 3 11,-2 3 9,0 1 4,7 1-1,6-1-2,7 1-1,0 4-2,-2 9 0,-3 10-1,-3 10-1,-7 10-3,-9 13-6,-10 12-4,-8 13-5,-14 12-4,-15 13-4,-15 12-3,-16 13-4,-12 1-3,-5-9-2,-7-10-2,-5-8-3,-3-12 0,4-12 0,3-13 1,3-12 1,3-12 3,3-8 7,3-10 7,4-9 6,21-12 0,41-11-8,40-14-9,42-11-8,14-4-5,-8 6-3,-10 7-3,-9 6-2,-10 4-6,-9 4-12,-10 3-9,-8 3-12</inkml:trace>
</inkml:ink>
</file>

<file path=ppt/ink/ink2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19"/>
    </inkml:context>
    <inkml:brush xml:id="br0">
      <inkml:brushProperty name="width" value="0.02579" units="cm"/>
      <inkml:brushProperty name="height" value="0.02579" units="cm"/>
      <inkml:brushProperty name="color" value="#00BFF3"/>
    </inkml:brush>
  </inkml:definitions>
  <inkml:trace contextRef="#ctx0" brushRef="#br0">27750 57200 853,'-47'0'9,"6"0"18,7 0 19,6 0 19</inkml:trace>
</inkml:ink>
</file>

<file path=ppt/ink/ink2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29"/>
    </inkml:context>
    <inkml:brush xml:id="br0">
      <inkml:brushProperty name="width" value="0.04185" units="cm"/>
      <inkml:brushProperty name="height" value="0.04185" units="cm"/>
      <inkml:brushProperty name="color" value="#00BFF3"/>
    </inkml:brush>
  </inkml:definitions>
  <inkml:trace contextRef="#ctx0" brushRef="#br0">31450 54300 525,'54'0'69,"10"0"-15,10 0-14,9 0-14,7-4-9,7-5-5,6-7-3,7-5-4,-1-3-3,-6 4-4,-6 3-4,-6 3-4,-10 3-2,-12 3-4,-13 3-2,-12 4-3,-16 1-4,-19 0-4,-18 0-5,-19 0-6,-13-5 3,-6-9 6,-6-10 7,-6-8 7,-4-6 7,1 1 5,-1-1 6,1 1 5,2-1 4,7 1 3,6-1 3,7 1 3,5 1 2,7 3 1,6 3 1,7 4 1,2 11 1,1 23-1,-1 22 1,1 22-1,1 15-4,3 9-6,3 10-6,4 10-8,-1 7-5,-3 6-7,-3 7-6,-2 6-6,-8 3-3,-8 0 0,-10 0 0,-9 0-1,-9-7 1,-5-11 3,-7-14 3,-5-11 3,-9-11 2,-9-5 4,-10-7 2,-8-5 4,-8-6 2,-2-3 2,-3-3 0,-3-2 2,4-6 3,13-6 6,12-6 6,13-6 5,35-12 7,60-15 10,60-15 8,59-16 9,34-7-1,9 4-11,10 3-13,10 3-11,2 3-8,-3 3-5,-3 3-5,-2 4-4,-11 5-3,-15 10 1,-15 10 1,-16 9 0,-16 4-4,-16 1-7,-15-1-7,-15 1-8,-21-12-4,-25-21-1,-25-22-2,-25-22 0,-11-8 2,3 6 9,3 7 6,4 6 9,-1 3 8,-3 0 12,-3 0 10,-2 0 12,-1 4 6,3 10 3,3 10 1,4 9 3,-1 10-3,-3 14-8,-3 11-6,-2 14-8,-12 22-5,-19 35-1,-18 35-2,-19 34-2,-10 12-1,1-9 1,-1-10 0,1-8 0,5-14-2,14-15-6,11-15-5,14-16-6,11-13-2,14-9 2,11-10 2,14-8 1,11-11-3,14-8-10,11-10-9,14-9-8,5-2-1,1 6 11,-1 7 9,1 6 10,-6 12 8,-8 19 6,-10 19 5,-9 19 5,-5 10 4,0 4 0,0 3 0,0 3 0,0-7-1,0-15-2,0-15 0,0-16-3,10-26-4,23-33-9,22-35-9,22-34-8,12-32-5,3-28 2,3-28 1,4-27 1,-6-8 2,-11 17 1,-14 15 2,-11 16 3,-4 2 1,6-8 2,7-10 1,6-9 1,1 5 3,-3 23 5,-3 22 6,-2 22 4,-3 15 4,1 9 3,-1 10 4,1 10 3,1 7 1,3 6-1,3 7-1,4 6 0,-1 9-3,-3 13-1,-3 12-3,-2 13-2,-6 12-3,-6 13-4,-6 12-4,-6 13-5,-7 9-4,-6 6-1,-6 7-3,-6 6-3,-12 4 0,-15 4 0,-15 3 1,-16 3 1,-12-5 1,-5-12 0,-7-13 1,-5-12 0,-3-12 0,4-8-1,3-10 0,3-9-2,3-10 0,3-9-1,3-10 0,4-8 0,4-15-1,6-19-3,7-18 0,6-19-2,6-15-1,6-8 3,7-10 0,6-9 2,4 4 2,4 19 4,3 19 2,3 19 4,1 12 4,1 6 5,-1 7 6,1 6 4,-1 15 6,1 26 7,-1 24 6,1 26 6,-3 19 1,-2 17-6,-3 15-5,-3 16-7,-2 16-4,0 20-7,0 18-5,0 20-5,0 30-8,0 44-9,0 44-9,0 44-9,1 21-2,4 1 2,3-1 4,3 1 2,-1-37-5,-2-71-14,-3-72-15,-3-72-14</inkml:trace>
</inkml:ink>
</file>

<file path=ppt/ink/ink2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31"/>
    </inkml:context>
    <inkml:brush xml:id="br0">
      <inkml:brushProperty name="width" value="0.03834" units="cm"/>
      <inkml:brushProperty name="height" value="0.03834" units="cm"/>
      <inkml:brushProperty name="color" value="#00BFF3"/>
    </inkml:brush>
  </inkml:definitions>
  <inkml:trace contextRef="#ctx0" brushRef="#br0">34750 54800 573,'0'-71'5,"0"10"10,0 10 9,0 9 10,1 18 2,4 29-3,3 28-6,3 28-3,-1 20-4,-2 13-3,-3 12-3,-3 13-2,-4 2-4,-3-5-5,-3-7-4,-2-5-5,-3-11-4,1-11-3,-1-14-4,1-11-2,5-28-5,14-40-4,11-40-6,14-41-4,10-33 0,9-25 5,10-25 6,10-25 4,2-2 6,-3 22 7,-3 22 5,-2 23 7,-8 20 6,-8 23 8,-10 22 6,-9 22 8,-5 15 5,0 9 7,0 10 4,0 10 7,-4 14-3,-5 23-8,-7 22-10,-5 22-9,-9 18-6,-9 16-6,-10 15-4,-8 17-4,-4-1-3,3-16 0,3-15 0,4-15 0,5-31-9,10-43-21,10-44-18,9-43-20,7-21-3,7 3 17,6 3 15,7 4 16,-1 7 9,-6 13 2,-6 12 4,-6 13 2,-7 13 3,-6 17 5,-6 15 4,-6 16 4,-12 21 1,-15 29-4,-15 28-2,-16 28-4,-12 12-1,-5-3-2,-7-3 0,-5-2-1,-1-11 0,6-15-1,7-15 0,6-16 0,7-16-1,10-16 1,10-15-1,9-15 1,15-17 6,22-15 14,22-15 14,23-16 15,13-10-1,6-3-12,7-3-14,6-2-13,3 2-6,0 9 0,0 10 0,0 10 0,-4 7 1,-5 6 2,-7 7 2,-5 6 1,-8 7 2,-5 10 2,-7 10 0,-5 9 2,-6 9 1,-3 9-1,-3 10 0,-2 10-1,-5 5 0,-2 4 1,-3 3 0,-3 3 1,-2-4-1,0-8-4,0-10-3,0-9-3,3-10-6,6-9-10,7-10-9,6-8-9,4-15-2,4-19 3,3-18 4,3-19 3,-1-10 6,-2 1 5,-3-1 6,-3 1 7,-4 2 3,-3 7 4,-3 6 2,-2 7 3,-15 10 7,-25 16 10,-25 15 12,-25 17 9,-15 11 2,-2 10-9,-3 10-8,-3 9-9,-6 4-10,-5 1-9,-7-1-12,-5 1-9,-3-3-4,4-2 2,3-3 4,3-3 3,6-6 3,9-5 2,10-7 4,10-5 2,10-6 2,13-3 4,12-3 3,13-2 2,20 3 0,28 14-4,28 11-5,29 14-4,24 7-1,22 3-1,22 3 1,23 4 0,14-3-1,10-5-4,10-7-3,9-5-4,7-6-6,7-3-7,6-3-9,7-2-9,-9-8-2,-21-8 1,-22-10 2,-22-9 2,-24-5 4,-24 0 5,-26 0 6,-24 0 5</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8"/>
    </inkml:context>
    <inkml:brush xml:id="br0">
      <inkml:brushProperty name="width" value="0.05305" units="cm"/>
      <inkml:brushProperty name="height" value="0.05305" units="cm"/>
      <inkml:brushProperty name="color" value="#00BFF3"/>
    </inkml:brush>
  </inkml:definitions>
  <inkml:trace contextRef="#ctx0" brushRef="#br0">43358 25550 414,'0'31'144,"0"-2"-33,0 0-33,0-1-32,-1 0-18,0 1-2,-2 0-2,0 2-2,-1-1-2,0-1-3,0-3-1,0-2-2,1-1-3,1-3-1,0-1-2,2-3-1,2-2-3,3-4-5,5-4-3,4-4-4,2-6-3,-1-6-2,1-7-3,-1-7-2,1-3 0,-2-1 1,-1 1 1,-1 0 3,-1-1 2,-2 1 6,-3 0 5,-1 0 5,-2 1 2,-4 2 2,-2 5 0,-3 2 0,-3 1 1,0 2-2,-1 1-1,-1 1-2,-3 1-2,-2 2-7,-3 2-5,-3 3-7,-1 2-1,-1 4 0,1 3 1,-1 5 1,2 2-4,3 0-10,3-1-8,3 1-9</inkml:trace>
</inkml:ink>
</file>

<file path=ppt/ink/ink2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45"/>
    </inkml:context>
    <inkml:brush xml:id="br0">
      <inkml:brushProperty name="width" value="0.05961" units="cm"/>
      <inkml:brushProperty name="height" value="0.05961" units="cm"/>
      <inkml:brushProperty name="color" value="#00BFF3"/>
    </inkml:brush>
  </inkml:definitions>
  <inkml:trace contextRef="#ctx0" brushRef="#br0">41150 53700 369,'68'6'63,"-11"13"-7,-14 12-9,-11 13-7,-9 12-6,-3 13-4,-3 12-3,-2 13-4,-8 13-2,-8 17-2,-10 15-3,-9 16-1,-9 10-3,-5 7-1,-7 6-2,-5 7-3,-6-3 0,-3-8-2,-3-10-1,-2-9-1,-5-9-2,-2-5-1,-3-7-2,-3-5-3,-1-9 0,4-9-1,3-10-1,3-8-1,-2-11 1,-6-8 0,-6-10 1,-6-9 2,-4-12-2,1-11-2,-1-14-1,1-11-3,-3-18-1,-2-22-1,-3-22-3,-3-21 0,-2-17-1,0-8 3,0-10 2,0-9 1,6-1 2,13 10 3,12 10 2,13 9 2,10 7 2,10 7 0,10 6 1,9 7 1,6 2 1,3 1 3,3-1 2,4 1 2,4-1 2,6 1 3,7-1 3,6 1 1,7 1 1,10 3-1,10 3-2,9 4-2,9 7 0,9 13 4,10 12 3,10 13 3,2 10 2,-3 10-2,-3 10 0,-2 9-1,-1 10-1,3 14 1,3 11-2,4 14 0,4 8-1,6 7-3,7 6-3,6 7-2,4-1-4,4-6-6,3-6-5,3-6-6,7-4-6,14 1-8,11-1-5,14 1-8,2-4-5,-6-6-5,-6-6-5,-6-6-5,-20-9 4,-30-8 8,-32-10 11,-30-9 9,-17-7 3,1-3-6,-1-3-5,1-2-6</inkml:trace>
</inkml:ink>
</file>

<file path=ppt/ink/ink2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53"/>
    </inkml:context>
    <inkml:brush xml:id="br0">
      <inkml:brushProperty name="width" value="0.03583" units="cm"/>
      <inkml:brushProperty name="height" value="0.03583" units="cm"/>
      <inkml:brushProperty name="color" value="#00BFF3"/>
    </inkml:brush>
  </inkml:definitions>
  <inkml:trace contextRef="#ctx0" brushRef="#br0">42900 55900 614,'6'-47'33,"13"6"1,12 7 1,13 6-1,10 3 0,10 0-3,10 0-3,9 0-2,4 0-3,1 0-6,-1 0-4,1 0-4,-6 3-2,-8 6 0,-10 7 2,-9 6 0,-7 3-6,-3 0-13,-3 0-14,-2 0-13,-12-8-10,-19-16-6,-18-15-6,-19-15-7,-12-9 5,-2 1 13,-3-1 14,-3 1 14,-1 2 10,4 7 4,3 6 4,3 7 6,3 2 3,3 1 5,3-1 4,4 1 5,1 16 6,0 35 10,0 35 10,0 34 9,-4 21-3,-5 10-12,-7 10-15,-5 9-13,-6 4-8,-3 1 1,-3-1-1,-2 1-1,2-10-2,9-19-5,10-18-4,10-19-6,4-13-1,0-6 1,0-6 1,0-6 2,15-10 2,32-12 0,31-13 3,32-12 1,15-12 0,0-8 1,0-10 1,0-9-1,-4-5 0,-5 0 0,-7 0-2,-5 0 0,-9 3-2,-9 6-3,-10 7-3,-8 6-3,-12 1-2,-12-3 0,-13-3-1,-12-2-1,-12 2 3,-8 9 5,-10 10 6,-9 10 4,-4 2 6,4-3 3,3-3 5,3-2 5,3 0 4,3 7 4,3 6 4,4 7 4,4 5 1,6 7-5,7 6-3,6 7-5,3 5-3,0 7-3,0 6-4,0 7-3,0 4-2,0 3 1,0 3 2,0 4 0,0 4-2,0 6-5,0 7-5,0 6-7,0 3-4,0 0-6,0 0-6,0 0-5,0-4-2,0-5 1,0-7 3,0-5 1,-4-9 2,-5-9 2,-7-10 1,-5-8 1,-11-9 3,-11-6 2,-14-6 4,-11-6 2,-6-7 5,4-6 5,3-6 5,3-6 6,4-7 4,7-6 3,6-6 5,7-6 3,8-9 1,14-8-3,11-10-2,14-9-4,14-12 0,20-11-2,18-14 1,20-11-1,14-4-3,14 6-5,11 7-5,14 6-6,3 4-4,-2 4-6,-3 3-3,-3 3-6,-7 7-1,-9 14 1,-10 11 0,-8 14 2,-9 5 1,-6 1 0,-6-1 1,-6 1 0,-7 1 4,-6 3 4,-6 3 5,-6 4 5,-4 1 5,1 0 4,-1 0 5,1 0 5,-1 1 2,1 4-2,-1 3-1,1 3-1,-3 4 0,-2 7 1,-3 6 0,-3 7 0,-9 8 0,-11 14-4,-14 11-2,-11 14-4,-12 7-2,-9 3 2,-10 3-1,-8 4 1,-11 1-3,-8 0-4,-10 0-5,-9 0-5,1-5-1,13-9 4,12-10 3,13-8 4,9-8 2,6-2 1,7-3 3,6-3 2,12-7-1,19-9-1,19-10-2,19-8-2,12-9-1,6-6-2,7-6-2,6-6-2,3-6-2,0-2 0,0-3-2,0-3 0,-4 1-2,-5 6-2,-7 7-1,-5 6-2,-9 1-2,-9-3-1,-10-3 0,-8-2-1,-6-5-1,1-2 1,-1-3 1,1-3 1,-6-7 2,-8-9 3,-10-10 3,-9-8 3,-9-4 5,-5 3 6,-7 3 6,-5 4 7,-1 7 2,6 13-2,7 12-1,6 13-2,3 7 3,0 4 5,0 3 7,0 3 4,0 7 4,0 14-1,0 11 0,0 14-1,1 11-2,4 14-7,3 11-4,3 14-7,3 7-4,3 3-1,3 3-2,4 4-1,4-1-2,6-3-1,7-3-1,6-2-2,6-6-1,6-6-3,7-6-2,6-6-4,1-2-1,-3 3-1,-3 3 0,-2 4-2,-8-1 0,-8-3 1,-10-3-1,-9-2 0,-7-5-1,-3-2-2,-3-3-1,-2-3-3,-8-7 1,-8-9 2,-10-10 1,-9-8 3,-9-6 2,-5 1 3,-7-1 5,-5 1 3,-3-4 3,4-6 4,3-6 4,3-6 3,6-4 2,9 1 1,10-1 0,10 1 1,10 2 1,13 7 2,12 6 0,13 7 3,10 4-2,10 3-4,10 3-2,9 4-4,6 1-4,3 0-2,3 0-5,4 0-2,-1 1-6,-3 4-9,-3 3-8,-2 3-8,-5-4-6,-2-8-4,-3-10-3,-3-9-4,-4-9 1,-3-5 6,-3-7 5,-2-5 6,-5-4 5,-2 0 3,-3 0 4,-3 0 4</inkml:trace>
</inkml:ink>
</file>

<file path=ppt/ink/ink2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54"/>
    </inkml:context>
    <inkml:brush xml:id="br0">
      <inkml:brushProperty name="width" value="0.04274" units="cm"/>
      <inkml:brushProperty name="height" value="0.04274" units="cm"/>
      <inkml:brushProperty name="color" value="#00BFF3"/>
    </inkml:brush>
  </inkml:definitions>
  <inkml:trace contextRef="#ctx0" brushRef="#br0">46650 55250 514,'-2'-46'6,"-3"10"12,-3 10 13,-2 9 11,-1 12 2,3 16-7,3 15-8,4 17-8,-1 16-6,-3 19-4,-3 19-4,-2 19-5,-11 10-4,-15 4-1,-15 3-4,-16 3-1,-5-7-4,6-15-1,7-15-3,6-16-3,12-21-1,19-24-1,19-26 1,19-24-2,9-9 6,0 10 8,0 10 8,0 9 10,-4 12 4,-5 16 0,-7 15-1,-5 17 1,-8 10-2,-5 6-1,-7 7-2,-5 6-2,-3-2 0,4-9 1,3-10 0,3-8 0,1-11-3,1-8-8,-1-10-8,1-9-7,2-13-5,7-16 2,6-15 1,7-15 1,10-20 1,16-21 2,15-22 2,17-22 1,8-7 2,4 10 3,3 10 3,3 9 2,-2 9 3,-6 9 1,-6 10 3,-6 10 2,-1 7 4,7 6 4,6 7 4,7 6 5,-4 6-1,-12 6-6,-13 7-5,-12 6-7,-16-2-9,-19-9-13,-18-10-13,-19-8-12,-10-6-2,1 1 10,-1-1 9,1 1 9,2-1 8,7 1 6,6-1 6,7 1 6,2 2 6,1 7 6,-1 6 6,1 7 7,-4 8 6,-6 14 4,-6 11 6,-6 14 4,-1 11-1,7 14-9,6 11-9,7 14-8,2 5-6,1 1-3,-1-1-3,1 1-3,2 1-1,7 3 0,6 3 1,7 4 0,5-3-4,7-5-10,6-7-7,7-5-10,7-11-7,9-11-4,10-14-5,10-11-5,8-20-4,10-24 0,10-26-2,9-24-1,-4-10 1,-15 6 3,-15 7 4,-16 6 2</inkml:trace>
</inkml:ink>
</file>

<file path=ppt/ink/ink2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55"/>
    </inkml:context>
    <inkml:brush xml:id="br0">
      <inkml:brushProperty name="width" value="0.04411" units="cm"/>
      <inkml:brushProperty name="height" value="0.04411" units="cm"/>
      <inkml:brushProperty name="color" value="#00BFF3"/>
    </inkml:brush>
  </inkml:definitions>
  <inkml:trace contextRef="#ctx0" brushRef="#br0">49100 53750 498,'76'46'98,"4"-5"-25,3-7-24,3-5-26,-2-4-17,-6 0-7,-6 0-9,-6 0-8,-9 0-3,-8 0 0,-10 0 1,-9 0 0,-12 0 1,-11 0-3,-14 0-1,-11 0-1,-15 3 0,-16 6 1,-15 7 1,-15 6 2,-7 3 2,3 0 3,3 0 2,4 0 3,2-4 2,4-5 2,3-7 2,3-5 2,3-4 0,3 0 2,3 0 0,4 0 2,5-2 3,10-3 8,10-3 7,9-2 7,9-3 3,9 1-3,10-1-1,10 1-3,11-4-2,17-6-1,15-6-4,16-6-1,5-6-3,-2-2-2,-3-3-4,-3-3-3,-9 1-2,-11 6-3,-14 7-3,-11 6-2,-12 10-2,-9 17 1,-10 15 1,-8 16 0,-15 13 0,-19 14 0,-18 11 0,-19 14 0,-8-1 2,3-12 3,3-13 4,4-12 4,4-10 2,6-6 1,7-6 2,6-6 1,17-12 2,28-15 3,28-15 2,29-16 2,15-10-1,3-3-4,3-3-6,4-2-5,4-3-3,6 1-2,7-1-2,6 1-2,-13 13-2,-31 29 1,-31 28-1,-31 28 0,-26 15 1,-18 4 0,-19 3 3,-18 3 1,-10-1 0,0-2 1,0-3-1,0-3 0,7-9 1,17-11 4,15-14 2,16-11 3,24-14 2,35-11-2,35-14 1,34-11-2,18-9 0,4-3-2,3-3 0,3-2-1,-2-1-2,-6 3-4,-6 3-3,-6 4-5,-20 10-2,-30 19 0,-32 19-1,-30 19-1,-25 10 2,-15 4 1,-15 3 4,-16 3 1,-10 1 3,-3 1-1,-3-1 2,-2 1 0,-1-1 3,3 1 4,3-1 4,4 1 6,7-6 2,13-8 3,12-10 2,13-9 2,16-7 2,23-3 0,22-3 1,22-2 0,21-8-2,22-8-5,22-10-5,23-9-6,14-7-5,10-3-5,10-3-7,9-2-6,-2-1-6,-12 3-7,-13 3-7,-12 4-6,-12 4-5,-8 6 1,-10 7-2,-9 6 0</inkml:trace>
</inkml:ink>
</file>

<file path=ppt/ink/ink2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55"/>
    </inkml:context>
    <inkml:brush xml:id="br0">
      <inkml:brushProperty name="width" value="0.04275" units="cm"/>
      <inkml:brushProperty name="height" value="0.04275" units="cm"/>
      <inkml:brushProperty name="color" value="#00BFF3"/>
    </inkml:brush>
  </inkml:definitions>
  <inkml:trace contextRef="#ctx0" brushRef="#br0">49400 56400 514,'-90'-16'62,"23"19"1,22 19-1,22 19 0,13 19-5,7 23-9,6 22-10,7 22-10,4 27-7,3 35-3,3 35-4,4 34-4,1 23-8,0 13-9,0 12-12,0 13-10,-4-16-3,-5-44 7,-7-43 5,-5-44 7,-4-21-8,0 4-18,0 3-21,0 3-19</inkml:trace>
</inkml:ink>
</file>

<file path=ppt/ink/ink2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58"/>
    </inkml:context>
    <inkml:brush xml:id="br0">
      <inkml:brushProperty name="width" value="0.03809" units="cm"/>
      <inkml:brushProperty name="height" value="0.03809" units="cm"/>
      <inkml:brushProperty name="color" value="#00BFF3"/>
    </inkml:brush>
  </inkml:definitions>
  <inkml:trace contextRef="#ctx0" brushRef="#br0">53050 54150 577,'21'-40'7,"-5"23"13,-7 22 14,-5 22 14,-4 10 2,0 1-9,0-1-8,0 1-10,0 10-4,0 22-2,0 22-2,0 23-1,-2 10-3,-3 0-7,-3 0-5,-2 0-6,-5-5-5,-2-9-4,-3-10-5,-3-8-5,-1-12-2,4-12 2,3-13 2,3-12 1,4-18-2,7-21-3,6-22-5,7-22-4,7-29 1,9-33 5,10-35 5,10-34 5,5-18 4,4 1 5,3-1 2,3 1 5,1 8 4,1 20 5,-1 18 4,1 20 6,-3 17 3,-2 20 3,-3 18 2,-3 20 3,-6 13 2,-5 9 2,-7 10 3,-5 10 3,-8 10-2,-5 13-6,-7 12-6,-5 13-5,-9 12-4,-9 13-2,-10 12-2,-8 13-2,-14 12-4,-15 13-7,-15 12-5,-16 13-7,-4-4-1,10-18 1,10-19 2,9-18 2,9-20-1,9-18-1,10-19-3,10-18-2,10-18-1,13-16 2,12-15 2,13-15 1,16-11 5,23-2 7,22-3 8,22-3 8,8 2 4,-2 10-1,-3 10-1,-3 9-1,-9 10-2,-11 14-4,-14 11-4,-11 14-3,-18 13-3,-22 16-1,-22 15-2,-21 17-1,-23 13-2,-21 13-1,-22 12-1,-22 13-2,-15 1 0,-5-9 2,-7-10 0,-5-8 3,-1-11 0,6-8 2,7-10 1,6-9 2,9-10 0,13-9-1,12-10-1,13-8-1,9-8 2,6-2 5,7-3 3,6-3 5,6-2 3,6 0 3,7 0 3,6 0 3,10-4 3,17-5 5,15-7 5,16-5 3,23-11 1,31-11-3,32-14-5,31-11-2,24-9-4,20-3-3,18-3-2,20-2-3,5 3-1,-6 14 0,-6 11-1,-6 14 1,-20 13-4,-30 16-7,-32 15-5,-30 17-7,-31 13-11,-28 13-17,-28 12-17,-27 13-17,-19 2-3,-5-5 10,-7-7 9,-5-5 11,-3-8 7,4-5 7,3-7 7,3-5 6</inkml:trace>
</inkml:ink>
</file>

<file path=ppt/ink/ink2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58"/>
    </inkml:context>
    <inkml:brush xml:id="br0">
      <inkml:brushProperty name="width" value="0.0339" units="cm"/>
      <inkml:brushProperty name="height" value="0.0339" units="cm"/>
      <inkml:brushProperty name="color" value="#00BFF3"/>
    </inkml:brush>
  </inkml:definitions>
  <inkml:trace contextRef="#ctx0" brushRef="#br0">53050 55750 649,'-94'6'4,"13"13"11,12 12 10,13 13 10,9 10 4,6 10-1,7 10 0,6 9-2,3 6-2,0 3-7,0 3-5,0 4-6,1-3-5,4-5-4,3-7-4,3-5-3,3-9-5,3-9-3,3-10-6,4-8-4,5-12-6,10-12-8,10-13-8,9-12-9,4-10-2,1-6 2,-1-6 3,1-6 2</inkml:trace>
</inkml:ink>
</file>

<file path=ppt/ink/ink2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8:59"/>
    </inkml:context>
    <inkml:brush xml:id="br0">
      <inkml:brushProperty name="width" value="0.04425" units="cm"/>
      <inkml:brushProperty name="height" value="0.04425" units="cm"/>
      <inkml:brushProperty name="color" value="#00BFF3"/>
    </inkml:brush>
  </inkml:definitions>
  <inkml:trace contextRef="#ctx0" brushRef="#br0">53300 55850 497,'21'-83'44,"-5"34"3,-7 35 1,-5 35 3,-4 21-4,0 9-8,0 10-9,0 10-9,0 4-5,0 0-1,0 0-2,0 0-1,0 6-1,0 13-3,0 12-3,0 13-1,0 6-4,0 0-4,0 0-4,0 0-3,-4-5-2,-5-9 1,-7-10 2,-5-8 2,-11-23-7,-11-34-13,-14-35-13,-11-33-14,-3-31-1,10-24 10,10-26 12,9-24 10,7-10 8,7 6 6,6 7 5,7 6 5,7 10 5,9 17 2,10 15 2,10 16 3,5 13 2,4 14 4,3 11 2,3 14 3,1 7 0,1 3-3,-1 3-3,1 4-2,-4 5-3,-6 10-1,-6 10-3,-6 9 0,-10 10-4,-12 14-4,-13 11-5,-12 14-4,-15 8-2,-15 7-1,-15 6-2,-16 7 1,-7-3 1,4-8 4,3-10 5,3-9 4,6-10 4,9-9 4,10-10 3,10-8 4,18-22 2,28-30-3,28-32 0,29-30-2,30-26-4,35-19-5,35-18-7,34-19-5,15-2-3,-3 16 1,-3 15 1,-2 17 2,-11 16 1,-15 19 3,-15 19 2,-16 19 2,-16 12 1,-16 6 0,-15 7-2,-15 6 0,-17 7 2,-15 10 4,-15 10 5,-16 9 3,-10 7 3,-3 7-1,-3 6 0,-2 7-1,-8 4-1,-8 3-2,-10 3-3,-9 4-2,-10 2-3,-9 4-3,-10 3-1,-8 3-4,-6-4-3,1-8-3,-1-10-5,1-9-4,2-10-3,7-9-4,6-10-4,7-8-3,5-15-1,7-19 2,6-18 3,7-19 2,7-10 4,9 1 7,10-1 6,10 1 7,7 2 6,6 7 9,7 6 8,6 7 8,7 7 6,10 9 3,10 10 3,9 10 4,10 10 1,14 13-3,11 12-3,14 13-2,8 9-4,7 6-7,6 7-6,7 6-6,-3 3-8,-8 0-8,-10 0-8,-9 0-9,-13-7-15,-16-11-21,-15-14-22,-15-11-22</inkml:trace>
</inkml:ink>
</file>

<file path=ppt/ink/ink2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9:25"/>
    </inkml:context>
    <inkml:brush xml:id="br0">
      <inkml:brushProperty name="width" value="0.0437" units="cm"/>
      <inkml:brushProperty name="height" value="0.0437" units="cm"/>
      <inkml:brushProperty name="color" value="#00BFF3"/>
    </inkml:brush>
  </inkml:definitions>
  <inkml:trace contextRef="#ctx0" brushRef="#br0">56750 54700 503,'23'95'129,"-3"-9"-30,-3-10-30,-2-8-29,-5 0-16,-2 14-1,-3 11-1,-3 14-2,-1 3-1,4-2-3,3-3-4,3-3-2,-1-7-3,-2-9-2,-3-10-4,-3-8-1,-2-3-3,0 7-2,0 6-2,0 7-2,0-3-2,0-8 0,0-10 0,0-9-2,-8-10 0,-16-9-2,-15-10-2,-15-8-1,-9-14-2,1-15 0,-1-15 0,1-16-2,-1-8 0,1 0-1,-1 0-1,1 0 0,-1 0 0,1 0 4,-1 0 2,1 0 3,2 4 3,7 10 4,6 10 3,7 9 4,4 4 3,3 1 6,3-1 3,4 1 6,4 10 3,6 22 3,7 22 3,6 23 4,4 8-6,4-3-14,3-3-14,3-2-14,4-9-8,7-12-2,6-13-1,7-12-2</inkml:trace>
</inkml:ink>
</file>

<file path=ppt/ink/ink2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9:25"/>
    </inkml:context>
    <inkml:brush xml:id="br0">
      <inkml:brushProperty name="width" value="0.04136" units="cm"/>
      <inkml:brushProperty name="height" value="0.04136" units="cm"/>
      <inkml:brushProperty name="color" value="#00BFF3"/>
    </inkml:brush>
  </inkml:definitions>
  <inkml:trace contextRef="#ctx0" brushRef="#br0">57750 55950 531,'68'25'135,"-11"0"-28,-14 0-28,-11 0-27,-6 0-17,4 0-9,3 0-6,3 0-9,-1 0-7,-2 0-11,-3 0-10,-3 0-10</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8"/>
    </inkml:context>
    <inkml:brush xml:id="br0">
      <inkml:brushProperty name="width" value="0.0455" units="cm"/>
      <inkml:brushProperty name="height" value="0.0455" units="cm"/>
      <inkml:brushProperty name="color" value="#00BFF3"/>
    </inkml:brush>
  </inkml:definitions>
  <inkml:trace contextRef="#ctx0" brushRef="#br0">44200 24131 483,'9'-7'18,"1"1"14,3 0 16,2 2 14,1 0 6,3 2-7,1 0-7,3 2-5,-2 1-8,-3 4-8,-5 2-10,-3 3-8,-3 3-7,-3 0-4,-1 1-3,-1 1-5,-5 2-2,-2 1-3,-5 3-3,-4 1-1,-1 1-2,-1-1 0,1-1-1,-1-1 1,1-2 1,3-2 3,1-4 3,2-3 4,5-2 4,8-2 7,8-2 6,7-2 6,4-1 1,-3 2-3,-1 0-4,-3 2-3,-1 0-3,-3 1 0,-1 2-1,-2 0-2,-2 2-1,-2 1-3,-3 3-4,0 2-3,-6 3-2,-6 3 1,-7 4 2,-7 5-1,-3 0-3,2-2-11,0-1-10,1-3-9,2-2-9,5-3-9,3-3-7,5-2-8</inkml:trace>
</inkml:ink>
</file>

<file path=ppt/ink/ink2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9:25"/>
    </inkml:context>
    <inkml:brush xml:id="br0">
      <inkml:brushProperty name="width" value="0.0277" units="cm"/>
      <inkml:brushProperty name="height" value="0.0277" units="cm"/>
      <inkml:brushProperty name="color" value="#00BFF3"/>
    </inkml:brush>
  </inkml:definitions>
  <inkml:trace contextRef="#ctx0" brushRef="#br0">55900 55800 794,'-68'4'57,"17"10"-11,15 10-13,16 9-12,7 7-7,1 7-2,-1 6-1,1 7-3,1 2-4,3 1-10,3-1-8,4 1-8,-1-6-9,-3-8-9,-3-10-8,-2-9-8</inkml:trace>
</inkml:ink>
</file>

<file path=ppt/ink/ink2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1:59:26"/>
    </inkml:context>
    <inkml:brush xml:id="br0">
      <inkml:brushProperty name="width" value="0.03004" units="cm"/>
      <inkml:brushProperty name="height" value="0.03004" units="cm"/>
      <inkml:brushProperty name="color" value="#00BFF3"/>
    </inkml:brush>
  </inkml:definitions>
  <inkml:trace contextRef="#ctx0" brushRef="#br0">57450 56050 732,'70'-21'81,"-9"10"-18,-10 10-18,-8 9-19,-6 6-10,1 3-3,-1 3-2,1 4-2,-3 4-5,-2 6-10,-3 7-9,-3 6-8,-6-1-3,-5-5 5,-7-7 4,-5-5 4</inkml:trace>
</inkml:ink>
</file>

<file path=ppt/ink/ink2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00:10"/>
    </inkml:context>
    <inkml:brush xml:id="br0">
      <inkml:brushProperty name="width" value="0.04662" units="cm"/>
      <inkml:brushProperty name="height" value="0.04662" units="cm"/>
      <inkml:brushProperty name="color" value="#00BFF3"/>
    </inkml:brush>
  </inkml:definitions>
  <inkml:trace contextRef="#ctx0" brushRef="#br0">41100 41850 471,'-15'-46'33,"23"10"-9,22 10-8,22 9-8,13 4 1,7 1 10,6-1 12,7 1 10,2 2 1,1 7-7,-1 6-9,1 7-6,-6 7-7,-8 9-3,-10 10-4,-9 10-4,-10 4-2,-9 0-1,-10 0-1,-8 0-1,-9 3-1,-6 6-1,-6 7 0,-6 6 0,-12 4-1,-15 4 0,-15 3-1,-16 3-1,-8-1 0,0-2 0,0-3 1,0-3 0,0-6 1,0-5 1,0-7 2,0-5 2,3-9 1,6-9 2,7-10 2,6-8 2,17-12 3,28-12 5,28-13 5,29-12 5,16-5 1,7 3-2,6 3-2,7 4-3,4 4-2,3 6 0,3 7-2,4 6 0,-6 4-1,-11 4-2,-14 3-2,-11 3 0,-9 4-3,-3 7 0,-3 6-2,-2 7 0,-6 2-2,-6 1-1,-6-1 0,-6 1-2,-6 1 0,-2 3 0,-3 3 0,-3 4 1,-7 2-1,-9 4 1,-10 3 0,-8 3 0,-11 3 1,-8 3-1,-10 3 1,-9 4-1,-12-1-1,-11-3-5,-14-3-4,-11-2-5,-4-6-2,6-6-3,7-6-1,6-6-2,7-7-3,10-6-1,10-6-2,9-6-3,12-10-2,16-12-3,15-13-3,17-12-3,8-5 0,4 3 2,3 3 3,3 4 3</inkml:trace>
</inkml:ink>
</file>

<file path=ppt/ink/ink2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00:13"/>
    </inkml:context>
    <inkml:brush xml:id="br0">
      <inkml:brushProperty name="width" value="0.05352" units="cm"/>
      <inkml:brushProperty name="height" value="0.05352" units="cm"/>
      <inkml:brushProperty name="color" value="#00BFF3"/>
    </inkml:brush>
  </inkml:definitions>
  <inkml:trace contextRef="#ctx0" brushRef="#br0">45250 42450 411,'-25'-18'5,"0"17"13,0 15 12,0 16 11,-2 13 3,-3 14-8,-3 11-7,-2 14-7,-6 3-6,-6-2-5,-6-3-3,-6-3-5,-2-4-1,3-3-1,3-3 0,4-2 0,4-6-1,6-6-2,7-6-1,6-6-3,17-18-3,28-28-4,28-28-6,29-27-5,15-17 0,3-3 4,3-3 5,4-2 5,-3 2 3,-5 9 4,-7 10 3,-5 10 3,-11 10 3,-11 13 1,-14 12 2,-11 13 1,-11 12 2,-5 13 3,-7 12 1,-5 13 3,-6 4 0,-3-3-4,-3-3-4,-2-2-2,5-9-6,16-12-7,15-13-8,17-12-6,8-9-2,4-2 1,3-3 3,3-3 1,-2-1 3,-6 4 2,-6 3 3,-6 3 1,-6 3 3,-2 3 2,-3 3 3,-3 4 1,1-1 1,6-3-4,7-3-2,6-2-3,1-5-2,-3-2-1,-3-3-1,-2-3-2,-5-1 3,-2 4 4,-3 3 6,-3 3 4,-6 7 8,-5 14 9,-7 11 11,-5 14 9,-4 5 2,0 1-5,0-1-5,0 1-6,3-3-5,6-2-5,7-3-5,6-3-5,9-7-5,13-9-6,12-10-5,13-8-5,6-8-4,0-2-3,0-3-3,0-3-2,-2-2-1,-3 0 2,-3 0 1,-2 0 2,-9 0 3,-12 0 2,-13 0 3,-12 0 2,-10 0 3,-6 0 3,-6 0 3,-6 0 2,-9 0 4,-8 0 4,-10 0 3,-9 0 5,-5 3 0,0 6 0,0 7-2,0 6-1,1 3-1,4 0-1,3 0 0,3 0-1,1 0-1,1 0-1,-1 0-3,1 0-1,5 4-5,14 10-7,11 10-7,14 9-7,8-1-3,7-8 1,6-10 1,7-9 1,8-9 0,14-5-2,11-7-1,14-5-3,3-8 1,-2-5 2,-3-7 2,-3-5 2,-7-8 2,-9-5 2,-10-7 1,-8-5 3,-6-8 2,1-5 3,-1-7 2,1-5 4,-1-4 3,1 0 4,-1 0 4,1 0 4,-3 3 2,-2 6-3,-3 7-2,-3 6-2,-4 6 2,-3 6 7,-3 7 7,-2 6 7,-3 21 9,1 39 11,-1 36 12,1 39 11,-4 21-2,-6 6-14,-6 7-14,-6 6-16,-4 9-9,1 13-7,-1 12-7,1 13-5,1 7-4,3 4 0,3 3 1,4 3 1,5 4-10,10 7-16,10 6-19,9 7-17,2-14-10,-2-30-1,-3-32-1,-3-30-3</inkml:trace>
</inkml:ink>
</file>

<file path=ppt/ink/ink2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1:51"/>
    </inkml:context>
    <inkml:brush xml:id="br0">
      <inkml:brushProperty name="width" value="0.04472" units="cm"/>
      <inkml:brushProperty name="height" value="0.04472" units="cm"/>
      <inkml:brushProperty name="color" value="#00BFF3"/>
    </inkml:brush>
  </inkml:definitions>
  <inkml:trace contextRef="#ctx0" brushRef="#br0">8050 58200 491,'-24'-24'6,"4"4"13,3 3 11,3 3 12,10 3 5,20 3-4,18 3-4,20 4-3,5 2-4,-6 4-5,-6 3-5,-6 3-5,-4 1-4,1 1 0,-1-1-2,1 1-2,-1 2-1,1 7-3,-1 6-3,1 7-2,-6 2-3,-8 1 0,-10-1-2,-9 1 0,-9 2 0,-5 7-1,-7 6 2,-5 7-1,-8 4 0,-5 3-2,-7 3-1,-5 4-2,-6-1 0,-3-3 1,-3-3 1,-2-2 0,0-5 2,7-2 0,6-3 1,7-3 0,2-7 2,1-9 4,-1-10 3,1-8 3,13-6 7,29 1 10,28-1 11,28 1 9,12-3-2,-3-2-14,-3-3-14,-2-3-13,-3-2-10,1 0-2,-1 0-3,1 0-3,-3 0-4,-2 0-5,-3 0-4,-3 0-5,-2 0-3,0 0-2,0 0-1,0 0-1,-4 0 1,-5 0 7,-7 0 6,-5 0 6,-4 0 2,0 0-3,0 0-2,0 0-2</inkml:trace>
</inkml:ink>
</file>

<file path=ppt/ink/ink2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1:51"/>
    </inkml:context>
    <inkml:brush xml:id="br0">
      <inkml:brushProperty name="width" value="0.0485" units="cm"/>
      <inkml:brushProperty name="height" value="0.0485" units="cm"/>
      <inkml:brushProperty name="color" value="#00BFF3"/>
    </inkml:brush>
  </inkml:definitions>
  <inkml:trace contextRef="#ctx0" brushRef="#br0">11050 57500 453,'-22'-40'53,"6"23"2,7 22 0,6 22 2,4 18-5,4 16-11,3 15-11,3 17-11,-1 11-8,-2 10-3,-3 10-4,-3 9-4,-6 2-3,-5-2-2,-7-3-2,-5-3-2,-6-7-1,-3-9-2,-3-10-1,-2-8-2,-1-11 1,3-8 0,3-10 1,4-9 2,1-7 2,0-3 3,0-3 3,0-2 3,14-8 7,28-8 8,28-10 9,29-9 9,11-5 2,-2 0-4,-3 0-4,-3 0-4,1 0-3,6 0-3,7 0-2,6 0-3,-2-2-2,-9-3 0,-10-3-2,-8-2 0,-8-1-2,-2 3-3,-3 3-1,-3 4-4,1 1 0,6 0 2,7 0 1,6 0 1</inkml:trace>
</inkml:ink>
</file>

<file path=ppt/ink/ink2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2:14"/>
    </inkml:context>
    <inkml:brush xml:id="br0">
      <inkml:brushProperty name="width" value="0.03772" units="cm"/>
      <inkml:brushProperty name="height" value="0.03772" units="cm"/>
      <inkml:brushProperty name="color" value="#00BFF3"/>
    </inkml:brush>
  </inkml:definitions>
  <inkml:trace contextRef="#ctx0" brushRef="#br0">96750 3150 583,'-52'3'116,"-3"6"-27,-3 7-27,-2 6-28,-6 6-15,-6 6-5,-6 7-3,-6 6-3,-13 12-3,-19 19-2,-18 19-1,-19 19-2,-4 1-1,14-16-1,11-15 0,14-15-1,13-12 0,16-6 3,15-6 2,17-6 2,19-7-2,26-6-5,24-6-6,26-6-5,15-4-2,6 1 1,7-1 2,6 1 1,3-1 4,0 1 6,0-1 5,0 1 6,-4-3 3,-5-2 0,-7-3 0,-5-3 0,3 2 0,17 10-1,15 10 1,16 9-1,-1 1 0,-15-6-2,-15-6-1,-16-6-1,-10-4-2,-3 1-2,-3-1-4,-2 1-2,-3 1-1,1 3 1,-1 3 0,1 4 2,-1-1-1,1-3-3,-1-3-3,1-2-4</inkml:trace>
</inkml:ink>
</file>

<file path=ppt/ink/ink2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2:14"/>
    </inkml:context>
    <inkml:brush xml:id="br0">
      <inkml:brushProperty name="width" value="0.04294" units="cm"/>
      <inkml:brushProperty name="height" value="0.04294" units="cm"/>
      <inkml:brushProperty name="color" value="#00BFF3"/>
    </inkml:brush>
  </inkml:definitions>
  <inkml:trace contextRef="#ctx0" brushRef="#br0">99850 3150 512,'-46'-19'76,"10"13"-12,10 12-13,9 13-12,1 12-8,-6 13-1,-6 12-1,-6 13-1,-2 7-3,3 4-3,3 3-3,4 3-3,2-1-2,4-2-2,3-3-2,3-3-2,4-4-1,7-3-3,6-3-2,7-2-2,4-6-2,3-6-3,3-6-2,4-6-2,5-6-1,10-2 1,10-3 1,9-3 1,9-9 0,9-11-4,10-14-2,10-11-4,4-15 1,0-16 1,0-15 4,0-15 1,-7-7 4,-11 3 2,-14 3 4,-11 4 3,-9-6 2,-3-11 4,-3-14 3,-2-11 2,-6-3 2,-6 10-2,-6 10-1,-6 9-1,-7 7-2,-6 7-3,-6 6-2,-6 7-3,-9 7 0,-8 9-1,-10 10 2,-9 10-1,-15 8-3,-18 10-8,-19 10-8,-18 9-8,-20 26-7,-18 44-6,-19 44-6,-18 44-6,10 5-3,41-30 1,40-32 1,42-30 0</inkml:trace>
</inkml:ink>
</file>

<file path=ppt/ink/ink2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00"/>
    </inkml:context>
    <inkml:brush xml:id="br0">
      <inkml:brushProperty name="width" value="0.04222" units="cm"/>
      <inkml:brushProperty name="height" value="0.04222" units="cm"/>
      <inkml:brushProperty name="color" value="#00BFF3"/>
    </inkml:brush>
  </inkml:definitions>
  <inkml:trace contextRef="#ctx0" brushRef="#br0">61750 20600 521,'-24'48'139,"4"-3"-33,3-3-34,3-2-33,1-1-18,1 3-2,-1 3-1,1 4-2,-1 1-2,1 0-3,-1 0-2,1 0-2,-1 0-3,1 0-1,-1 0-3,1 0 0,1-2-2,3-3-1,3-3-2,4-2 0,8-8-1,17-8 0,15-10-2,16-9 1,7-10 0,1-9 1,-1-10 2,1-8 2,-3-9 1,-2-6 0,-3-6 1,-3-6 0,-4-4 0,-3 1 0,-3-1-1,-2 1-1,-6 1 0,-6 3 0,-6 3 0,-6 4-1,-6 2 1,-2 4 1,-3 3 2,-3 3 0,-7-1 1,-9-2-2,-10-3-2,-8-3-1,-11 4-3,-8 13-6,-10 12-5,-9 13-5,-2 7-3,6 4-2,7 3-1,6 3-1,6 3-1,6 3-2,7 3 0,6 4-2,6 1 2,6 0 7,7 0 4,6 0 7</inkml:trace>
</inkml:ink>
</file>

<file path=ppt/ink/ink2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00"/>
    </inkml:context>
    <inkml:brush xml:id="br0">
      <inkml:brushProperty name="width" value="0.04147" units="cm"/>
      <inkml:brushProperty name="height" value="0.04147" units="cm"/>
      <inkml:brushProperty name="color" value="#00BFF3"/>
    </inkml:brush>
  </inkml:definitions>
  <inkml:trace contextRef="#ctx0" brushRef="#br0">62800 20950 530,'25'25'153,"0"0"-37,0 0-37,0 0-36,0 0-21,0 0-4,0 0-4,0 0-4,1 0-3,4 0-2,3 0-3,3 0-2,1 1-11,1 4-21,-1 3-22,1 3-22</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9"/>
    </inkml:context>
    <inkml:brush xml:id="br0">
      <inkml:brushProperty name="width" value="0.04955" units="cm"/>
      <inkml:brushProperty name="height" value="0.04955" units="cm"/>
      <inkml:brushProperty name="color" value="#00BFF3"/>
    </inkml:brush>
  </inkml:definitions>
  <inkml:trace contextRef="#ctx0" brushRef="#br0">47992 24905 443,'45'-13'131,"-6"6"-22,-4 6-21,-5 6-23,-5 4-16,-1 3-12,-4 4-11,-3 2-11,-3 2-6,-3 1-1,-3 0-1,-2 3-1,-5-1-1,-4 2-3,-5 1-4,-6 1-2,-3 0-8,-3 1-11,-3-1-12,-3 0-11,-1-1-4,0-3 6,-1-3 5,1-3 5,1-2 6,3-3 8,3-1 7,3-2 8,4-2 9,8-2 11,7-3 12,6 0 11,6-4 3,7-2-6,5-4-7,7-2-6,1-2-9,0 1-10,-1-1-9,-1 0-11,2 0-8,6-3-6,6-2-6,6-1-6,-3 0 1,-10 3 8,-11 2 9,-11 4 7,-5 1 0,1 1-8,1-1-8,2 0-8</inkml:trace>
</inkml:ink>
</file>

<file path=ppt/ink/ink2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00"/>
    </inkml:context>
    <inkml:brush xml:id="br0">
      <inkml:brushProperty name="width" value="0.05376" units="cm"/>
      <inkml:brushProperty name="height" value="0.05376" units="cm"/>
      <inkml:brushProperty name="color" value="#00BFF3"/>
    </inkml:brush>
  </inkml:definitions>
  <inkml:trace contextRef="#ctx0" brushRef="#br0">65050 18550 409,'-24'-15'143,"4"23"-32,3 22-33,3 22-31,-2 19-17,-6 20-4,-6 18-3,-6 20-3,-7 11-2,-6 7-2,-6 6-1,-6 7-2,-2 0-2,3-2-1,3-3-2,4-3-1,4-7-2,6-9-1,7-10-1,6-8-1,6-11-1,6-8-3,7-10-2,6-9-3,12-9-2,19-5-3,19-7-5,19-5-3,7-12 0,-3-16 2,-3-15 3,-2-15 2,2-18 1,9-19 1,10-18-1,10-19 0,-3-8 0,-11 3 1,-14 3 1,-11 4 0,-14 5 1,-11 10 3,-14 10 1,-11 9 1,-7 4 2,0 1 0,0-1 0,0 1 1,-7 2 0,-11 7 0,-14 6 0,-11 7 1,-9 5-3,-3 7-4,-3 6-5,-2 7-5,-9 11-2,-12 20-2,-13 18-1,-12 20-1,2 0 0,20-15 1,18-15 1,20-16 0,10-8-1,3 0-4,3 0-3,4 0-5</inkml:trace>
</inkml:ink>
</file>

<file path=ppt/ink/ink2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03"/>
    </inkml:context>
    <inkml:brush xml:id="br0">
      <inkml:brushProperty name="width" value="0.05176" units="cm"/>
      <inkml:brushProperty name="height" value="0.05176" units="cm"/>
      <inkml:brushProperty name="color" value="#00BFF3"/>
    </inkml:brush>
  </inkml:definitions>
  <inkml:trace contextRef="#ctx0" brushRef="#br0">75150 18550 425,'-25'32'159,"0"17"-34,0 15-35,0 16-36,0 5-20,0-2-4,0-3-7,0-3-4,0 2-5,0 10-2,0 10-4,0 9-3,-2 4-4,-3 1-3,-3-1-4,-2 1-4,-1-4-4,3-6-4,3-6-2,4-6-5,1-7-3,0-6-3,0-6-4,0-6-4</inkml:trace>
</inkml:ink>
</file>

<file path=ppt/ink/ink2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03"/>
    </inkml:context>
    <inkml:brush xml:id="br0">
      <inkml:brushProperty name="width" value="0.04621" units="cm"/>
      <inkml:brushProperty name="height" value="0.04621" units="cm"/>
      <inkml:brushProperty name="color" value="#00BFF3"/>
    </inkml:brush>
  </inkml:definitions>
  <inkml:trace contextRef="#ctx0" brushRef="#br0">75400 20050 476,'26'29'134,"4"10"-24,3 10-24,3 9-24,-2 1-17,-6-6-8,-6-6-8,-6-6-8,-6-2-24,-2 3-37,-3 3-38,-3 4-37</inkml:trace>
</inkml:ink>
</file>

<file path=ppt/ink/ink2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07"/>
    </inkml:context>
    <inkml:brush xml:id="br0">
      <inkml:brushProperty name="width" value="0.05357" units="cm"/>
      <inkml:brushProperty name="height" value="0.05357" units="cm"/>
      <inkml:brushProperty name="color" value="#00BFF3"/>
    </inkml:brush>
  </inkml:definitions>
  <inkml:trace contextRef="#ctx0" brushRef="#br0">78200 18650 410,'0'-47'59,"0"6"-11,0 7-10,0 6-10,0-2-6,0-9-2,0-10-1,0-8-2,0-3-2,0 7-3,0 6-1,0 7-3,-4 4-1,-5 3 0,-7 3 0,-5 4 0,-4 1 0,0 0-1,0 0 1,0 0-1,-2 1 0,-3 4 0,-3 3 0,-2 3 0,-3 3 0,1 3-1,-1 3 2,1 4-1,1 5 1,3 10 0,3 10 1,4 9 0,2 6 0,4 3 0,3 3-1,3 4 0,6 8 1,9 17 3,10 15 1,10 16 3,5 2 0,4-8-2,3-10-1,3-9-3,1-4-1,1 4-1,-1 3-1,1 3-1,-1 3-2,1 3 0,-1 3-1,1 4-1,-3-1-1,-2-3-1,-3-3-3,-3-2-2,-2-6-1,0-6 0,0-6 0,0-6 0,-2-6 0,-3-2 2,-3-3 2,-2-3 1,-5-2 1,-2 0-2,-3 0 0,-3 0 0,-7-4-2,-9-5-1,-10-7-1,-8-5-1,-8-6-1,-2-3-1,-3-3-2,-3-2 0,-6-3 0,-5 1 0,-7-1 1,-5 1 2,-3-3 0,4-2 1,3-3 1,3-3 1,3-4 2,3-3 3,3-3 2,4-2 4,4-5 1,6-2 0,7-3 1,6-3 1,6-6 0,6-5 0,7-7 0,6-5-1,18-17-1,32-24-1,31-26-2,32-24-1,21-21-3,13-16-3,12-15-4,13-15-4,2 2-3,-5 22-3,-7 22-3,-5 23-3,-12 17 0,-16 17 3,-15 15 2,-15 16 2,-17 12-5,-15 9-13,-15 10-13,-16 10-13</inkml:trace>
</inkml:ink>
</file>

<file path=ppt/ink/ink2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13"/>
    </inkml:context>
    <inkml:brush xml:id="br0">
      <inkml:brushProperty name="width" value="0.04466" units="cm"/>
      <inkml:brushProperty name="height" value="0.04466" units="cm"/>
      <inkml:brushProperty name="color" value="#00BFF3"/>
    </inkml:brush>
  </inkml:definitions>
  <inkml:trace contextRef="#ctx0" brushRef="#br0">35950 17600 492,'-29'21'2,"-5"-5"4,-7-7 4,-5-5 5,6-9 8,23-9 15,22-10 14,22-8 15,19-6 0,20 1-11,18-1-13,20 1-12,11 2-7,7 7-3,6 6-2,7 7-3,-1 4-5,-6 3-5,-6 3-5,-6 4-7,-9 4-5,-8 6-6,-10 7-6,-9 6-6,-5 3-5,0 0-4,0 0-6,0 0-4,-7-4 0,-11-5 5,-14-7 6,-11-5 4,-7-3 3,0 4 0,0 3-1,0 3 0</inkml:trace>
</inkml:ink>
</file>

<file path=ppt/ink/ink2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13"/>
    </inkml:context>
    <inkml:brush xml:id="br0">
      <inkml:brushProperty name="width" value="0.04435" units="cm"/>
      <inkml:brushProperty name="height" value="0.04435" units="cm"/>
      <inkml:brushProperty name="color" value="#00BFF3"/>
    </inkml:brush>
  </inkml:definitions>
  <inkml:trace contextRef="#ctx0" brushRef="#br0">39450 16100 496,'-22'28'168,"6"6"-41,7 7-40,6 6-41,-2 21-22,-9 39-4,-10 36-5,-8 39-4,-6 16-6,1-3-7,-1-3-9,1-2-7,1-6-7,3-6-5,3-6-4,4-6-6,2-12-2,4-15 1,3-15 1,3-16 1,3-18-1,3-18-1,3-19-1,4-18-2</inkml:trace>
</inkml:ink>
</file>

<file path=ppt/ink/ink2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14"/>
    </inkml:context>
    <inkml:brush xml:id="br0">
      <inkml:brushProperty name="width" value="0.03581" units="cm"/>
      <inkml:brushProperty name="height" value="0.03581" units="cm"/>
      <inkml:brushProperty name="color" value="#00BFF3"/>
    </inkml:brush>
  </inkml:definitions>
  <inkml:trace contextRef="#ctx0" brushRef="#br0">40250 17400 614,'-44'4'8,"13"10"17,12 10 17,13 9 17,10 6 1,10 3-10,10 3-13,9 4-12,1-1-5,-6-3-2,-6-3-1,-6-2-1,-4-1-7,1 3-16,-1 3-15,1 4-15,-1-1-6,1-3 2,-1-3 2,1-2 2</inkml:trace>
</inkml:ink>
</file>

<file path=ppt/ink/ink2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15"/>
    </inkml:context>
    <inkml:brush xml:id="br0">
      <inkml:brushProperty name="width" value="0.03838" units="cm"/>
      <inkml:brushProperty name="height" value="0.03838" units="cm"/>
      <inkml:brushProperty name="color" value="#00BFF3"/>
    </inkml:brush>
  </inkml:definitions>
  <inkml:trace contextRef="#ctx0" brushRef="#br0">42350 16350 573,'-2'-52'6,"-3"-3"12,-3-3 11,-2-2 13,-1 2 2,3 9-7,3 10-7,4 10-6,-3 0-5,-5-5-2,-7-7-2,-5-5-3,-4-1-1,0 6-4,0 7-1,0 6-4,-5 6-2,-9 6-4,-10 7-4,-8 6-5,-8 6 0,-2 6-1,-3 7 1,-3 6 1,-1 7 0,4 10 1,3 10 1,3 9 1,7 9 3,14 9 5,11 10 4,14 10 4,8 4 4,7 0 0,6 0 1,7 0 2,8-2-1,14-3 0,11-3-1,14-2 0,8-6-2,7-6-1,6-6-2,7-6 0,-3-6-3,-8-2 0,-10-3-1,-9-3-1,-9-1-2,-5 4-1,-7 3-2,-5 3-1,-9 1-2,-9 1-2,-10-1 0,-8 1-2,-12-3-1,-12-2 3,-13-3 0,-12-3 2,-9-6 2,-2-5 0,-3-7 2,-3-5 0,-2-8 2,0-5 2,0-7 1,0-5 3,3-6 1,6-3 2,7-3 2,6-2 2,9-9 1,13-12 1,12-13 1,13-12 1,21-21-1,32-28-3,31-28-2,32-27-2,25-20-6,23-9-10,22-10-10,22-8-8,5 7-8,-8 25-2,-10 25-4,-9 25-3,-23 25 1,-33 25 6,-35 25 5,-34 25 6,-20 12 0,-2 1-4,-3-1-4,-3 1-5</inkml:trace>
</inkml:ink>
</file>

<file path=ppt/ink/ink2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16"/>
    </inkml:context>
    <inkml:brush xml:id="br0">
      <inkml:brushProperty name="width" value="0.04182" units="cm"/>
      <inkml:brushProperty name="height" value="0.04182" units="cm"/>
      <inkml:brushProperty name="color" value="#00BFF3"/>
    </inkml:brush>
  </inkml:definitions>
  <inkml:trace contextRef="#ctx0" brushRef="#br0">38600 21550 526,'20'-7'12,"-9"39"25,-10 36 24,-8 39 25,-9 16 3,-6-3-19,-6-3-18,-6-2-20,-4 6-12,1 20-9,-1 18-7,1 20-9,4-4-7,9-25-8,10-25-7,10-25-8,4-19-3,0-12-1,0-13-1,0-12 0,3-10-2,6-6-3,7-6-3,6-6-4</inkml:trace>
</inkml:ink>
</file>

<file path=ppt/ink/ink2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16"/>
    </inkml:context>
    <inkml:brush xml:id="br0">
      <inkml:brushProperty name="width" value="0.04093" units="cm"/>
      <inkml:brushProperty name="height" value="0.04093" units="cm"/>
      <inkml:brushProperty name="color" value="#00BFF3"/>
    </inkml:brush>
  </inkml:definitions>
  <inkml:trace contextRef="#ctx0" brushRef="#br0">39350 22300 537,'68'95'155,"-11"-9"-35,-14-10-35,-11-8-35,-7-6-23,0 1-9,0-1-10,0 1-11,-2-1-11,-3 1-16,-3-1-15,-2 1-15,-5-6-6,-2-8 1,-3-10 1,-3-9 2</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9"/>
    </inkml:context>
    <inkml:brush xml:id="br0">
      <inkml:brushProperty name="width" value="0.0503" units="cm"/>
      <inkml:brushProperty name="height" value="0.0503" units="cm"/>
      <inkml:brushProperty name="color" value="#00BFF3"/>
    </inkml:brush>
  </inkml:definitions>
  <inkml:trace contextRef="#ctx0" brushRef="#br0">50325 24478 437,'8'-9'3,"-2"-1"5,-1-3 5,0-2 6,-3 2 9,-4 3 11,-4 4 13,-4 4 12,-2 4 0,1 4-10,-1 4-11,0 3-10,0 5-7,-1 3-3,-1 5-4,-1 3-3,-1 3-2,0 2-2,1 3-1,-1 1-1,-1 1-3,-1 2-3,-3 1-4,-1 0-2,-1 0-5,1-4-7,1-2-6,1-3-7,2-4-6,2-3-8,4-5-6,3-3-9</inkml:trace>
</inkml:ink>
</file>

<file path=ppt/ink/ink2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16"/>
    </inkml:context>
    <inkml:brush xml:id="br0">
      <inkml:brushProperty name="width" value="0.05014" units="cm"/>
      <inkml:brushProperty name="height" value="0.05014" units="cm"/>
      <inkml:brushProperty name="color" value="#00BFF3"/>
    </inkml:brush>
  </inkml:definitions>
  <inkml:trace contextRef="#ctx0" brushRef="#br0">41050 21300 438,'26'-24'6,"4"4"13,3 3 11,3 3 13,1 3 7,1 3 3,-1 3 2,1 4 4,2 2-4,7 4-9,6 3-9,7 3-10,0 7-6,-2 14-7,-3 11-5,-3 14-6,-7 11-2,-9 14 1,-10 11 1,-8 14 2,-12 10-3,-12 9-9,-13 10-7,-12 10-8,-12-1-5,-8-9-2,-10-10 0,-9-8-2,-4-11 1,4-8 6,3-10 5,3-9 5,1-12 4,1-11 4,-1-14 5,1-11 4,22-11 10,48-5 14,47-7 15,47-5 14,32-9 1,19-9-14,19-10-14,19-8-15,13-3-14,10 7-16,10 6-16,9 7-17,-19 2-12,-47 1-8,-47-1-10,-46 1-8</inkml:trace>
</inkml:ink>
</file>

<file path=ppt/ink/ink2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28"/>
    </inkml:context>
    <inkml:brush xml:id="br0">
      <inkml:brushProperty name="width" value="0.04908" units="cm"/>
      <inkml:brushProperty name="height" value="0.04908" units="cm"/>
      <inkml:brushProperty name="color" value="#F2395B"/>
    </inkml:brush>
  </inkml:definitions>
  <inkml:trace contextRef="#ctx0" brushRef="#br0">73100 21750 448,'-188'-43'40,"76"17"10,74 15 8,76 16 8,41 9-2,10 3-12,10 3-12,9 4-13,13 1-7,20 0-1,18 0-2,20 0-2,14-2 0,14-3-3,11-3 0,14-2-1,-1-3-2,-12 1-1,-13-1-2,-12 1-1,4-1-1,22 1-3,22-1-1,23 1-1,5-3-2,-9-2 2,-10-3 1,-8-3 2,-6-4-2,1-3-3,-1-3-3,1-2-3,-1-5-2,1-2 2,-1-3 0,1-3 2,-1 1 0,1 6 0,-1 7 1,1 6 1,-9 3 0,-15 0 0,-15 0 0,-16 0 0,-13 0-1,-9 0-3,-10 0-2,-8 0-4,-11 0-2,-8 0-3,-10 0-3,-9 0-3,-12 0-3,-11 0-3,-14 0-2,-11 0-3,-11 0-2,-5 0-2,-7 0-1,-5 0-2</inkml:trace>
</inkml:ink>
</file>

<file path=ppt/ink/ink2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29"/>
    </inkml:context>
    <inkml:brush xml:id="br0">
      <inkml:brushProperty name="width" value="0.03987" units="cm"/>
      <inkml:brushProperty name="height" value="0.03987" units="cm"/>
      <inkml:brushProperty name="color" value="#F2395B"/>
    </inkml:brush>
  </inkml:definitions>
  <inkml:trace contextRef="#ctx0" brushRef="#br0">69050 52050 551,'-47'-2'6,"6"-3"10,7-3 12,6-2 10,10-1 4,17 3-3,15 3-4,16 4-3,15-1-3,16-3-4,15-3-3,17-2-3,10-3-2,6 1-2,7-1-2,6 1-2,3-1 0,0 1 0,0-1 1,0 1 0,-4 1-2,-5 3-5,-7 3-5,-5 4-4,-9 4-4,-9 6-3,-10 7-3,-8 6-2,-11 3-3,-8 0-3,-10 0-2,-9 0-3,-10 0-3,-9 0-1,-10 0-2,-8 0-2</inkml:trace>
</inkml:ink>
</file>

<file path=ppt/ink/ink2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0"/>
    </inkml:context>
    <inkml:brush xml:id="br0">
      <inkml:brushProperty name="width" value="0.03873" units="cm"/>
      <inkml:brushProperty name="height" value="0.03873" units="cm"/>
      <inkml:brushProperty name="color" value="#F2395B"/>
    </inkml:brush>
  </inkml:definitions>
  <inkml:trace contextRef="#ctx0" brushRef="#br0">70300 52850 568,'0'-83'34,"0"34"11,0 35 9,0 35 11,1 22-1,4 14-12,3 11-12,3 14-13,-1 7-8,-2 3-4,-3 3-5,-3 4-4,-4 7-5,-3 13-6,-3 12-6,-2 13-5,-5 7-2,-2 4 2,-3 3 0,-3 3 2,1-7-4,6-15-12,7-15-10,6-16-12,6-21-3,6-24 3,7-26 3,6-24 3</inkml:trace>
</inkml:ink>
</file>

<file path=ppt/ink/ink2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1"/>
    </inkml:context>
    <inkml:brush xml:id="br0">
      <inkml:brushProperty name="width" value="0.03981" units="cm"/>
      <inkml:brushProperty name="height" value="0.03981" units="cm"/>
      <inkml:brushProperty name="color" value="#F2395B"/>
    </inkml:brush>
  </inkml:definitions>
  <inkml:trace contextRef="#ctx0" brushRef="#br0">72600 51700 552,'23'-40'-12,"-3"23"25,-3 22 26,-2 22 26,-5 13 5,-2 7-12,-3 6-14,-3 7-14,-1 7-8,4 9-3,3 10-4,3 10-3,-1 8-2,-2 10 0,-3 10-2,-3 9 0,-2 9-1,0 9 1,0 10 0,0 10 0,-4 8-3,-5 10-4,-7 10-7,-5 9-5,-4 7-5,0 7-2,0 6-4,0 7-3,-2-3-3,-3-8 0,-3-10-2,-2-9-1,-5-15 0,-2-18 0,-3-19 1,-3-18 0,2-20 1,10-18-2,10-19 0,9-18 0</inkml:trace>
</inkml:ink>
</file>

<file path=ppt/ink/ink2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1"/>
    </inkml:context>
    <inkml:brush xml:id="br0">
      <inkml:brushProperty name="width" value="0.03075" units="cm"/>
      <inkml:brushProperty name="height" value="0.03075" units="cm"/>
      <inkml:brushProperty name="color" value="#F2395B"/>
    </inkml:brush>
  </inkml:definitions>
  <inkml:trace contextRef="#ctx0" brushRef="#br0">72700 51300 715,'-24'-36'26,"4"28"10,3 28 7,3 29 10,-4 18-2,-8 9-14,-10 10-12,-9 10-13,-9 8-11,-5 10-7,-7 10-9,-5 9-7,-3-1-7,4-8-6,3-10-6,3-9-5,7-16-2,14-22 5,11-22 4,14-21 4</inkml:trace>
</inkml:ink>
</file>

<file path=ppt/ink/ink2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1"/>
    </inkml:context>
    <inkml:brush xml:id="br0">
      <inkml:brushProperty name="width" value="0.04262" units="cm"/>
      <inkml:brushProperty name="height" value="0.04262" units="cm"/>
      <inkml:brushProperty name="color" value="#F2395B"/>
    </inkml:brush>
  </inkml:definitions>
  <inkml:trace contextRef="#ctx0" brushRef="#br0">72850 51450 516,'50'117'73,"0"-16"-12,0-15-10,0-15-12,0-9-8,0 1-3,0-1-5,0 1-4,0-1-2,0 1-1,0-1-1,0 1 0,-4-4-2,-5-6 1,-7-6 0,-5-6-1,-4-6-1,0-2-1,0-3-1,0-3-2,-10-6-9,-18-5-20,-19-7-18,-18-5-19,-9-3-10,4 4-1,3 3 0,3 3-2</inkml:trace>
</inkml:ink>
</file>

<file path=ppt/ink/ink2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2"/>
    </inkml:context>
    <inkml:brush xml:id="br0">
      <inkml:brushProperty name="width" value="0.0349" units="cm"/>
      <inkml:brushProperty name="height" value="0.0349" units="cm"/>
      <inkml:brushProperty name="color" value="#F2395B"/>
    </inkml:brush>
  </inkml:definitions>
  <inkml:trace contextRef="#ctx0" brushRef="#br0">64500 47300 630,'-35'-30'6,"-18"41"14,-19 40 13,-18 42 13,0 8 2,23-21-8,22-22-10,22-22-8,5-7-6,-8 10-5,-10 10-3,-9 9-4,-7 9-5,-3 9-5,-3 10-6,-2 10-6,2-3-4,9-11 0,10-14-2,10-11-1,11-11 1,17-5 1,15-7 2,16-5 2,4 5 6,-6 19 10,-6 19 9,-6 19 11,-7 16 5,-6 17 3,-6 15 3,-6 16 1,-6 5 1,-2-2-4,-3-3-3,-3-3-3,-2-10-3,0-16-2,0-15-2,0-15-2,3-15-2,6-12 0,7-13 1,6-12-1,18-34-14,32-52-26,31-53-26,32-53-27,4-20-5,-22 17 17,-22 15 17,-21 16 16</inkml:trace>
</inkml:ink>
</file>

<file path=ppt/ink/ink2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3"/>
    </inkml:context>
    <inkml:brush xml:id="br0">
      <inkml:brushProperty name="width" value="0.0427" units="cm"/>
      <inkml:brushProperty name="height" value="0.0427" units="cm"/>
      <inkml:brushProperty name="color" value="#F2395B"/>
    </inkml:brush>
  </inkml:definitions>
  <inkml:trace contextRef="#ctx0" brushRef="#br0">64900 47500 515,'53'-85'1,"6"-18"5,7-19 3,6-18 4,-4 5 2,-11 32 4,-14 31 1,-11 32 4,-6 18 0,4 6 0,3 7 0,3 6-1,1 6-2,1 6-1,-1 7-3,1 6-1,-3 7-5,-2 10-7,-3 10-6,-3 9-8,-6 9-4,-5 9 0,-7 10-1,-5 10 0,-8 4-3,-5 0-4,-7 0-4,-5 0-5,-9-4-1,-9-5 0,-10-7 1,-8-5 1,-4-11 3,3-11 6,3-14 4,4-11 6,5-9 5,10-3 5,10-3 4,9-2 4,7-8 4,7-8 0,6-10 1,7-9 2,11-10-1,20-9 0,18-10 0,20-8 0,3-4-1,-8 3-1,-10 3-2,-9 4 0,-5 4 0,0 6 2,0 7 0,0 6 3,-7 9-2,-11 13-1,-14 12-4,-11 13-1,-17 16-2,-18 23 2,-19 22 2,-18 22 1,-14 13 0,-5 7-2,-7 6 0,-5 7-2,0-1-2,10-6-1,10-6-2,9-6-1,7-10-3,7-12-3,6-13-2,7-12-2,8-24-4,14-34-5,11-35-5,14-33-5,11-22-1,14-5 5,11-7 3,14-5 4,0 3 3,-8 17 3,-10 15 3,-9 16 3,-7 16 4,-3 20 8,-3 18 6,-2 20 7,-5 14 3,-2 14 0,-3 11-1,-3 14-1,-6 5-1,-5 1-3,-7-1-2,-5 1-2,-4-6-3,0-8-3,0-10-2,0-9-3,0-10-1,0-9 1,0-10 0,0-8 0,0-11-1,0-8-2,0-10-3,0-9-4,0-16 0,0-22-1,0-22 1,0-21 0,1-12-1,4 1-1,3-1-1,3 1-1,3 5 3,3 14 9,3 11 8,4 14 9,-3 22 11,-5 35 13,-7 35 15,-5 34 14,-1 24 0,6 17-12,7 15-13,6 16-12,3 5-9,0-2-3,0-3-3,0-3-3,7-7-5,17-9-10,15-10-9,16-8-8,10-9-4,7-6 2,6-6 2,7-6 2,10-12-6,16-15-13,15-15-13,17-16-13,-4-12-2,-22-5 7,-22-7 7,-21-5 8</inkml:trace>
</inkml:ink>
</file>

<file path=ppt/ink/ink2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4"/>
    </inkml:context>
    <inkml:brush xml:id="br0">
      <inkml:brushProperty name="width" value="0.04434" units="cm"/>
      <inkml:brushProperty name="height" value="0.04434" units="cm"/>
      <inkml:brushProperty name="color" value="#F2395B"/>
    </inkml:brush>
  </inkml:definitions>
  <inkml:trace contextRef="#ctx0" brushRef="#br0">66950 47750 496,'-60'-47'2,"32"6"7,31 7 5,32 6 5,24 4 3,19 4-2,19 3-1,19 3-1,7 3-3,-3 3-3,-3 3-5,-2 4-3,-11 1-3,-15 0-3,-15 0-2,-16 0-4,-26-5-3,-33-9-6,-35-10-5,-34-8-7,-15-9 2,7-6 8,6-6 9,7-6 7,4-4 8,3 1 6,3-1 7,4 1 6,5 13 7,10 29 10,10 28 9,9 28 10,7 24-3,7 23-14,6 22-13,7 22-13,0 10-8,-2 1-1,-3-1-2,-3 1-1,-1 2-2,4 7-4,3 6-4,3 7-4,-1-3-2,-2-8 0,-3-10-1,-3-9 0,-4-13-3,-3-16-3,-3-15-4,-2-15-3,-6-15-2,-6-12 0,-6-13 1,-6-12 0,-7-15 2,-6-15 5,-6-15 4,-6-16 5,-2-13 2,3-9-1,3-10-2,4-8 0,7-6 4,13 1 10,12-1 10,13 1 10,15-3 4,19-2-1,19-3-1,19-3-2,19-1-1,23 4-4,22 3-3,22 3-3,10 3-1,1 3-1,-1 3 0,1 4 0,-9 8-2,-15 17-4,-15 15-3,-16 16-4,-15 12-3,-11 9-1,-14 10-1,-11 10-1,-11 10 2,-5 13 4,-7 12 4,-5 13 4,-8 6 1,-5 0 0,-7 0-2,-5 0-1,-6-2 1,-3-3 2,-3-3 4,-2-2 2,-8-5 0,-8-2-5,-10-3-6,-9-3-4,-5-7-3,0-9-3,0-10-1,0-8-2,0-14-2,0-15 0,0-15-2,0-16 0,3-21-2,6-24-4,7-26-2,6-24-3,6-13 1,6 0 2,7 0 5,6 0 3,4 9 4,4 19 8,3 19 5,3 19 7,1 15 3,1 13 3,-1 12 1,1 13 1,-3 12 3,-2 13 3,-3 12 4,-3 13 4,-2 16-1,0 23-4,0 22-4,0 22-4,-5 13-2,-9 7-1,-10 6 0,-8 7-1,-1-3-2,9-8-3,10-10-5,10-9-3,7-10-5,6-9-7,7-10-5,6-8-8,6-9-2,6-6-1,7-6-1,6-6 0,1-6 0,-3-2 1,-3-3 2,-2-3 0,-15 4 3,-25 13 3,-25 12 2,-25 13 3,-19 7 3,-12 4 3,-13 3 4,-12 3 2,-12 1 3,-8 1 2,-10-1 3,-9 1 1,-7-4 3,-3-6 4,-3-6 5,-2-6 3,2-9 3,9-8 0,10-10 1,10-9 0,14-7 2,23-3 1,22-3 3,22-2 2,33-11-1,48-15-1,47-15-3,47-16-2,33-5-4,23 6-5,22 7-5,22 6-6,16 4-2,14 4 1,11 3 1,14 3 2,8 3-12,7 3-23,6 3-23,7 4-22,-26 1-10,-56 0 7,-56 0 6,-56 0 5</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9"/>
    </inkml:context>
    <inkml:brush xml:id="br0">
      <inkml:brushProperty name="width" value="0.04926" units="cm"/>
      <inkml:brushProperty name="height" value="0.04926" units="cm"/>
      <inkml:brushProperty name="color" value="#00BFF3"/>
    </inkml:brush>
  </inkml:definitions>
  <inkml:trace contextRef="#ctx0" brushRef="#br0">49690 24691 446,'-5'-4'89,"7"8"-5,8 8-5,6 7-5,4 6-8,1 1-12,1 2-11,1 3-12,0 1-10,1 2-10,-1 2-9,1 2-11,-2 2-9,0-1-10,-1 0-10,-1 0-10,-1-3-3,-1-4 2,-1-5 3,0-5 2,-3-4 1,-3-3-2,-3-3-1,-2-2-3</inkml:trace>
</inkml:ink>
</file>

<file path=ppt/ink/ink2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5"/>
    </inkml:context>
    <inkml:brush xml:id="br0">
      <inkml:brushProperty name="width" value="0.04003" units="cm"/>
      <inkml:brushProperty name="height" value="0.04003" units="cm"/>
      <inkml:brushProperty name="color" value="#F2395B"/>
    </inkml:brush>
  </inkml:definitions>
  <inkml:trace contextRef="#ctx0" brushRef="#br0">74800 45950 549,'71'-21'81,"-5"10"-16,-7 10-16,-5 9-16,-1 7-10,6 7-3,7 6-4,6 7-4,-2 7-5,-9 9-6,-10 10-7,-8 10-6,-11 11-7,-8 17-7,-10 15-7,-9 16-7,-18 9-2,-24 3 4,-26 3 3,-24 4 3,-15-9 4,-3-18 2,-3-19 2,-2-18 4,0-17 2,7-11 4,6-14 4,7-11 5,10-9 3,16-3 7,15-3 4,17-2 6,22-9 6,32-12 8,31-13 7,32-12 7,15-5 1,0 3-7,0 3-6,0 4-8,-8 4-3,-16 6-2,-15 7-3,-15 6-1,-14 7-2,-8 10-4,-10 10-1,-9 9-4,-18 15-1,-24 22-1,-26 22-1,-24 23-1,-15 8-1,-3-3-4,-3-3-2,-2-2-3,3-11-1,14-15 0,11-15 2,14-16 0,18-19-1,25-22-4,25-22-4,25-21-4,23-14-1,22-2 2,22-3 0,23-3 2,5 1 4,-9 6 6,-10 7 7,-8 6 7,-11 7 2,-8 10-1,-10 10 0,-9 9 0,-4-1 1,4-8 7,3-10 6,3-9 5,10-23 1,20-33-6,18-35-5,20-34-6,10-27-7,3-19-8,3-18-9,4-19-7,-7 3-3,-16 25 3,-15 25 4,-15 25 4,-17 25 5,-15 25 11,-15 25 8,-16 25 10,-15 28 11,-11 31 10,-14 32 13,-11 31 11,-9 23-1,-3 16-13,-3 15-14,-2 17-12,2 0-9,9-11-4,10-14-5,10-11-5,10-12-3,13-9-4,12-10-3,13-8-4,9-4-2,6 3 2,7 3 0,6 4 0,-1-3 1,-5-5 0,-7-7 0,-5-5 0,-11-1 1,-11 6 4,-14 7 3,-11 6 3,-15 4 4,-16 4 3,-15 3 3,-15 3 4,-15 3 2,-12 3 0,-13 3 1,-12 4 0,-9-6-3,-2-11-4,-3-14-5,-3-11-4,-1-15-8,4-16-9,3-15-10,3-15-9,9-21-5,16-25 0,15-25 0,17-25 1,14-16 1,17-6 5,15-6 5,16-6 3,13 5 4,14 20 2,11 18 2,14 20 2,7 13 7,3 9 13,3 10 13,4 10 12,1 7 7,0 6-2,0 7-1,0 6-1,1 7-2,4 10-4,3 10-2,3 9-3,3 6-7,3 3-11,3 3-12,4 4-10,-4-4-5,-9-9 5,-10-10 4,-8-8 4,-8-8-4,-2-2-11,-3-3-12,-3-3-10</inkml:trace>
</inkml:ink>
</file>

<file path=ppt/ink/ink2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6"/>
    </inkml:context>
    <inkml:brush xml:id="br0">
      <inkml:brushProperty name="width" value="0.04444" units="cm"/>
      <inkml:brushProperty name="height" value="0.04444" units="cm"/>
      <inkml:brushProperty name="color" value="#F2395B"/>
    </inkml:brush>
  </inkml:definitions>
  <inkml:trace contextRef="#ctx0" brushRef="#br0">78450 47400 495,'-24'-25'0,"4"0"0,3 0 0,3 0 0,3-2 3,3-3 6,3-3 6,4-2 6,10-3 3,19 1-4,19-1-3,19 1-2,18-1-2,19 1-3,19-1-3,19 1-2,7 2-2,-3 7-4,-3 6-2,-2 7-4,-12 4-2,-19 3-3,-18 3-4,-19 4-2,-22-7-4,-25-16-3,-25-15-5,-25-15-3,-18-12 1,-8-6 7,-10-6 7,-9-6 8,-2-1 5,6 7 5,7 6 4,6 7 5,6 5 5,6 7 3,7 6 5,6 7 4,6 16 8,6 29 11,7 28 12,6 28 12,3 26 0,0 26-11,0 24-12,0 26-12,0 16-8,0 10-5,0 10-6,0 9-5,0-2-2,0-12 0,0-13-1,0-12 1,-2-13-6,-3-12-11,-3-13-11,-2-12-11,-3-16-6,1-19 0,-1-18-1,1-19-1,-7-16 3,-12-12 5,-13-13 5,-12-12 6,-7-13 4,1-12 3,-1-13 4,1-12 2,2-7 4,7 1 4,6-1 2,7 1 5,8-1 3,14 1 5,11-1 3,14 1 5,13-3 0,16-2-2,15-3-4,17-3-3,14-2-2,17 0-3,15 0-2,16 0-2,7 1-3,1 4-4,-1 3-2,1 3-4,-9 4-3,-15 7 0,-15 6-2,-16 7-1,-13 7-1,-9 9 2,-10 10 2,-8 10 0,-9 11 4,-6 17 5,-6 15 4,-6 16 5,-6 10 4,-2 7 2,-3 6 3,-3 7 3,-2 4 1,0 3-2,0 3 0,0 4-2,-2-6-2,-3-11-4,-3-14-3,-2-11-4,-6-18-9,-6-22-16,-6-22-14,-6-21-15,-1-35-5,7-47 2,6-47 5,7-46 2,4-9 8,3 32 11,3 31 10,4 32 10,-1 21 5,-3 13-1,-3 12-3,-2 13-2,-3 13 11,1 17 20,-1 15 22,1 16 21,-3 20 2,-2 25-14,-3 25-16,-3 25-15,-1 15-9,4 7-4,3 6-3,3 7-4,3-3-4,3-8-5,3-10-5,4-9-6,2-7-5,4-3-3,3-3-5,3-2-3,1-3-1,1 1 5,-1-1 3,1 1 3,-12-3 3,-21-2-2,-22-3 1,-22-3-1,-15-4 2,-5-3 3,-7-3 4,-5-2 3,-8-6 4,-5-6 3,-7-6 4,-5-6 2,-3-4 5,4 1 3,3-1 4,3 1 4,6-3 5,9-2 8,10-3 6,10-3 8,10-4 1,13-3-4,12-3-4,13-2-5,13-3-5,17 1-4,15-1-6,16 1-4,20-3-4,25-2 1,25-3-1,25-3-1,26-6-2,29-5-5,28-7-4,28-5-6,23-3-4,19 4-5,19 3-5,19 3-5,2 3-5,-11 3-5,-14 3-6,-11 4-4,-32 1-3,-50 0 1,-50 0 2,-50 0 1</inkml:trace>
</inkml:ink>
</file>

<file path=ppt/ink/ink2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7"/>
    </inkml:context>
    <inkml:brush xml:id="br0">
      <inkml:brushProperty name="width" value="0.04975" units="cm"/>
      <inkml:brushProperty name="height" value="0.04975" units="cm"/>
      <inkml:brushProperty name="color" value="#F2395B"/>
    </inkml:brush>
  </inkml:definitions>
  <inkml:trace contextRef="#ctx0" brushRef="#br0">85150 47400 442,'14'-41'9,"-22"19"18,-22 19 17,-21 19 19,-15 18 3,-6 19-13,-6 19-11,-6 19-13,-9 9-8,-8 0-6,-10 0-5,-9 0-6,-1-4-2,10-5-1,10-7 0,9-5 1,10-9-2,14-9-1,11-10-1,14-8-2,14-9-1,20-6-4,18-6-1,20-6-4,19-6 0,22-2 2,22-3 2,23-3 0,3-2 3,-11 0-1,-14 0 2,-11 0 0,-9 1 1,-3 4 3,-3 3 1,-2 3 2,-9-5 7,-12-12 13,-13-13 12,-12-12 13,-10-15 0,-6-15-9,-6-15-11,-6-16-10,-2-12-9,3-5-9,3-7-7,4-5-8,1-1-8,0 6-9,0 7-8,0 6-9,6 7-1,13 10 3,12 10 5,13 9 5,7 7 3,4 7 3,3 6 3,3 7 3,6 2 3,9 1 3,10-1 3,10 1 2,-6 4 4,-18 9 4,-19 10 4,-18 10 4,-12 8 10,-3 10 15,-3 10 16,-2 9 16,-3 6 5,1 3-3,-1 3-3,1 4-3,-3 7-4,-2 13-3,-3 12-2,-3 13-3,-2 7-6,0 4-7,0 3-7,0 3-9,-5 4-5,-9 7-6,-10 6-6,-8 7-5,-6 2-8,1 1-12,-1-1-12,1 1-11,1-13-6,3-25 0,3-25-1,4-25 0</inkml:trace>
</inkml:ink>
</file>

<file path=ppt/ink/ink2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7"/>
    </inkml:context>
    <inkml:brush xml:id="br0">
      <inkml:brushProperty name="width" value="0.03226" units="cm"/>
      <inkml:brushProperty name="height" value="0.03226" units="cm"/>
      <inkml:brushProperty name="color" value="#F2395B"/>
    </inkml:brush>
  </inkml:definitions>
  <inkml:trace contextRef="#ctx0" brushRef="#br0">85550 48250 681,'29'-33'4,"10"-16"7,10-15 7,9-15 7,7-3 5,7 14 4,6 11 3,7 14 4,2 7-2,1 3-8,-1 3-7,1 4-8,-4 4-7,-6 6-10,-6 7-9,-6 6-9,-7 6-8,-6 6-7,-6 7-7,-6 6-8</inkml:trace>
</inkml:ink>
</file>

<file path=ppt/ink/ink2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7"/>
    </inkml:context>
    <inkml:brush xml:id="br0">
      <inkml:brushProperty name="width" value="0.04574" units="cm"/>
      <inkml:brushProperty name="height" value="0.04574" units="cm"/>
      <inkml:brushProperty name="color" value="#F2395B"/>
    </inkml:brush>
  </inkml:definitions>
  <inkml:trace contextRef="#ctx0" brushRef="#br0">86850 46350 480,'-2'-91'8,"-3"19"13,-3 19 14,-2 19 15,0 32 7,7 47-1,6 47 0,7 48 0,0 33-5,-2 22-9,-3 22-8,-3 23-8,-6 20-9,-5 23-8,-7 22-7,-5 22-9,-8 18-11,-5 16-14,-7 15-13,-5 17-15,0-34-7,10-81 0,10-81-1,9-81 0</inkml:trace>
</inkml:ink>
</file>

<file path=ppt/ink/ink2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8"/>
    </inkml:context>
    <inkml:brush xml:id="br0">
      <inkml:brushProperty name="width" value="0.03883" units="cm"/>
      <inkml:brushProperty name="height" value="0.03883" units="cm"/>
      <inkml:brushProperty name="color" value="#F2395B"/>
    </inkml:brush>
  </inkml:definitions>
  <inkml:trace contextRef="#ctx0" brushRef="#br0">89300 47350 566,'-2'-68'10,"-3"17"22,-3 15 19,-2 16 22,-11 10 3,-15 7-13,-15 6-15,-16 7-13,-18 13-11,-18 22-9,-19 22-9,-18 23-8,-9 6-6,4-5-3,3-7-4,3-5-3,9-8 1,16-5 5,15-7 4,17-5 5,28-6 4,45-3 2,43-3 3,45-2 1,27-6 0,13-6-3,12-6-4,13-6-3,6-2-3,0 3-4,0 3-3,0 4-4,-4 4-5,-5 6-7,-7 7-6,-5 6-8,-12-1 0,-16-5 7,-15-7 7,-15-5 7,-14-8 2,-8-5-4,-10-7-3,-9-5-3</inkml:trace>
</inkml:ink>
</file>

<file path=ppt/ink/ink2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8"/>
    </inkml:context>
    <inkml:brush xml:id="br0">
      <inkml:brushProperty name="width" value="0.0457" units="cm"/>
      <inkml:brushProperty name="height" value="0.0457" units="cm"/>
      <inkml:brushProperty name="color" value="#F2395B"/>
    </inkml:brush>
  </inkml:definitions>
  <inkml:trace contextRef="#ctx0" brushRef="#br0">91800 47750 481,'-69'-90'7,"13"23"-2,12 22-2,13 22-1,7 16 11,4 14 24,3 11 23,3 14 25,3 13 3,3 16-18,3 15-18,4 17-18,4 3-11,6-5-5,7-7-6,6-5-5,7-9-4,10-9-6,10-10-4,9-8-5,7-11-4,7-8-4,6-10-2,7-9-4,5-16-1,7-22 2,6-22 2,7-21 2,-6-14 1,-15-2 1,-15-3 1,-16-3 2,-13-2 6,-9 0 10,-10 0 11,-8 0 10,-14 4 6,-15 10 4,-15 10 2,-16 9 3,-12 9-2,-5 9-7,-7 10-8,-5 10-7,-23 21-11,-37 34-11,-38 35-13,-37 35-12,-4 10-5,32-12 1,31-13 1,32-12 2,18-10-3,6-6-7,7-6-6,6-6-7</inkml:trace>
</inkml:ink>
</file>

<file path=ppt/ink/ink2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9"/>
    </inkml:context>
    <inkml:brush xml:id="br0">
      <inkml:brushProperty name="width" value="0.04523" units="cm"/>
      <inkml:brushProperty name="height" value="0.04523" units="cm"/>
      <inkml:brushProperty name="color" value="#F2395B"/>
    </inkml:brush>
  </inkml:definitions>
  <inkml:trace contextRef="#ctx0" brushRef="#br0">80250 52800 486,'-77'31'149,"-3"13"-37,-3 12-38,-2 13-37,-6 7-20,-6 4-5,-6 3-5,-6 3-3,-4-1-4,1-2 0,-1-3-2,1-3-1,7-6-1,16-5 0,15-7 0,17-5 1,7-6-1,0-3 2,0-3 2,0-2 0,17-1 2,34 3 2,35 3 0,35 4 3,18-4 0,3-9-2,3-10 0,4-8-2,2-4 2,4 3 6,3 3 5,3 4 5,-1 2-1,-2 4-7,-3 3-9,-3 3-6,-9 1-8,-11 1-9,-14-1-8,-11 1-8,-11-1-4,-5 1 0,-7-1-1,-5 1 0,-6-3-3,-3-2-4,-3-3-6,-2-3-4</inkml:trace>
</inkml:ink>
</file>

<file path=ppt/ink/ink2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39"/>
    </inkml:context>
    <inkml:brush xml:id="br0">
      <inkml:brushProperty name="width" value="0.04895" units="cm"/>
      <inkml:brushProperty name="height" value="0.04895" units="cm"/>
      <inkml:brushProperty name="color" value="#F2395B"/>
    </inkml:brush>
  </inkml:definitions>
  <inkml:trace contextRef="#ctx0" brushRef="#br0">80050 53850 449,'-57'0'36,"39"0"2,36 0 4,39 0 2,19 0-2,4 0-3,3 0-6,3 0-5,7 0-2,14 0-2,11 0 0,14 0-1,16 0 0,22 0 0,22 0-1,23 0 1,22-4-3,26-5-4,24-7-3,26-5-5,10-1-5,-3 6-3,-3 7-5,-2 6-5,-12 4-4,-19 4-5,-18 3-5,-19 3-5,-19 4-2,-19 7 0,-18 6 0,-19 7 1,-21 0-1,-21-2-2,-22-3 0,-22-3-2,-18-6 3,-11-5 4,-14-7 6,-11-5 5</inkml:trace>
</inkml:ink>
</file>

<file path=ppt/ink/ink2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40"/>
    </inkml:context>
    <inkml:brush xml:id="br0">
      <inkml:brushProperty name="width" value="0.022" units="cm"/>
      <inkml:brushProperty name="height" value="0.022" units="cm"/>
      <inkml:brushProperty name="color" value="#F2395B"/>
    </inkml:brush>
  </inkml:definitions>
  <inkml:trace contextRef="#ctx0" brushRef="#br0">90100 52850 999,'-47'-44'-6,"6"13"-12,7 12-12,6 13-12</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29"/>
    </inkml:context>
    <inkml:brush xml:id="br0">
      <inkml:brushProperty name="width" value="0.05397" units="cm"/>
      <inkml:brushProperty name="height" value="0.05397" units="cm"/>
      <inkml:brushProperty name="color" value="#00BFF3"/>
    </inkml:brush>
  </inkml:definitions>
  <inkml:trace contextRef="#ctx0" brushRef="#br0">51612 24250 407,'0'38'194,"0"-4"-47,0-2-47,0-3-47,-2 1-25,0 6-4,-3 6-4,-2 6-3,0 1-8,-1-4-11,0-4-12,0-4-12,2-3-8,1-3-8,2-3-7,2-3-6</inkml:trace>
</inkml:ink>
</file>

<file path=ppt/ink/ink2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49"/>
    </inkml:context>
    <inkml:brush xml:id="br0">
      <inkml:brushProperty name="width" value="0.04231" units="cm"/>
      <inkml:brushProperty name="height" value="0.04231" units="cm"/>
      <inkml:brushProperty name="color" value="#F2395B"/>
    </inkml:brush>
  </inkml:definitions>
  <inkml:trace contextRef="#ctx0" brushRef="#br0">93000 52300 519,'0'118'75,"0"-11"-17,0-14-17,0-11-17,0-6-9,0 4-2,0 3-1,0 3-2,-4 3-2,-5 3-3,-7 3-3,-5 4-2,-6 2-3,-3 4 0,-3 3 0,-2 3 0,-1-2 0,3-6 1,3-6 1,4-6 2,7-31-3,13-52-5,12-53-7,13-53-5,10-27-2,10 0 4,10 0 4,9 0 4,7 1 1,7 4 0,6 3 1,7 3-1,-4 10 1,-12 20 3,-13 18 4,-12 20 2,-4 6 2,7-2 1,6-3 1,7-3 1,0 1 0,-2 6 1,-3 7-1,-3 6 1,-4 4 0,-3 4-1,-3 3 1,-2 3-1,-6 10 3,-6 20 7,-6 18 5,-6 20 7,-6 10 2,-2 3-4,-3 3-3,-3 4-4,-2 4-2,0 6-2,0 7-2,0 6-3,-2 1-1,-3-3 1,-3-3 0,-2-2 1,-3 0-3,1 7-6,-1 6-8,1 7-6,1 0-6,3-2-4,3-3-3,4-3-5,5-7-4,10-9-4,10-10-5,9-8-4</inkml:trace>
</inkml:ink>
</file>

<file path=ppt/ink/ink2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49"/>
    </inkml:context>
    <inkml:brush xml:id="br0">
      <inkml:brushProperty name="width" value="0.04076" units="cm"/>
      <inkml:brushProperty name="height" value="0.04076" units="cm"/>
      <inkml:brushProperty name="color" value="#F2395B"/>
    </inkml:brush>
  </inkml:definitions>
  <inkml:trace contextRef="#ctx0" brushRef="#br0">96100 52800 539,'-27'-22'4,"-3"6"8,-3 7 7,-2 6 9,-3 3 3,1 0 0,-1 0 0,1 0 0,-1 4-2,1 10-3,-1 10-3,1 9-2,-1 6-3,1 3-2,-1 3 0,1 4-2,1 4 0,3 6-1,3 7 1,4 6 0,-1 4-1,-3 4-1,-3 3-2,-2 3-1,0 1-2,7 1-4,6-1-1,7 1-4,5-4-5,7-6-5,6-6-6,7-6-7,10-6-2,16-2 0,15-3 2,17-3 0,11-9-1,10-11-3,10-14-2,9-11-2,6-14-2,3-11 0,3-14 0,4-11 0,-10-4 2,-22 6 4,-22 7 4,-21 6 4</inkml:trace>
</inkml:ink>
</file>

<file path=ppt/ink/ink2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0"/>
    </inkml:context>
    <inkml:brush xml:id="br0">
      <inkml:brushProperty name="width" value="0.03524" units="cm"/>
      <inkml:brushProperty name="height" value="0.03524" units="cm"/>
      <inkml:brushProperty name="color" value="#F2395B"/>
    </inkml:brush>
  </inkml:definitions>
  <inkml:trace contextRef="#ctx0" brushRef="#br0">96650 52800 624,'0'-41'53,"0"19"-4,0 19-3,0 19-3,0 15-4,0 13-6,0 12-6,0 13-6,0 4-4,0-3-2,0-3-2,0-2-2,-2 3-4,-3 14-5,-3 11-6,-2 14-4,-5 10-3,-2 9-1,-3 10-1,-3 10-1,1-6-6,6-18-11,7-19-9,6-18-11</inkml:trace>
</inkml:ink>
</file>

<file path=ppt/ink/ink2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0"/>
    </inkml:context>
    <inkml:brush xml:id="br0">
      <inkml:brushProperty name="width" value="0.02854" units="cm"/>
      <inkml:brushProperty name="height" value="0.02854" units="cm"/>
      <inkml:brushProperty name="color" value="#F2395B"/>
    </inkml:brush>
  </inkml:definitions>
  <inkml:trace contextRef="#ctx0" brushRef="#br0">96750 53650 770,'25'-46'59,"0"10"-11,0 10-9,0 9-9,4 4-9,10 1-4,10-1-7,9 1-5,6 1-5,3 3-8,3 3-5,4 4-8,-4 1-4,-9 0-6,-10 0-4,-8 0-6,-8 0 0,-2 0 3,-3 0 2,-3 0 3</inkml:trace>
</inkml:ink>
</file>

<file path=ppt/ink/ink2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0"/>
    </inkml:context>
    <inkml:brush xml:id="br0">
      <inkml:brushProperty name="width" value="0.04146" units="cm"/>
      <inkml:brushProperty name="height" value="0.04146" units="cm"/>
      <inkml:brushProperty name="color" value="#F2395B"/>
    </inkml:brush>
  </inkml:definitions>
  <inkml:trace contextRef="#ctx0" brushRef="#br0">97600 52400 530,'-22'-33'67,"6"34"-6,7 35-7,6 35-6,3 13-6,0-6-5,0-6-7,0-6-5,-2-2-4,-3 3-2,-3 3-3,-2 4-3,-3 4-1,1 6-3,-1 7-2,1 6-2,-3 3-2,-2 0-2,-3 0-3,-3 0-3,-2-4-1,0-5-4,0-7-2,0-5-3,1-8-3,4-5 0,3-7-1,3-5 0,3-6-2,3-3 0,3-3 0,4-2 0</inkml:trace>
</inkml:ink>
</file>

<file path=ppt/ink/ink2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1"/>
    </inkml:context>
    <inkml:brush xml:id="br0">
      <inkml:brushProperty name="width" value="0.03858" units="cm"/>
      <inkml:brushProperty name="height" value="0.03858" units="cm"/>
      <inkml:brushProperty name="color" value="#F2395B"/>
    </inkml:brush>
  </inkml:definitions>
  <inkml:trace contextRef="#ctx0" brushRef="#br0">97750 53750 570,'23'-24'3,"-3"4"5,-3 3 6,-2 3 5,0 3 5,7 3 1,6 3 1,7 4 3,0 1-3,-2 0-6,-3 0-6,-3 0-7,-6 4-3,-5 10-3,-7 10-1,-5 9-2,-6 7-1,-3 7-1,-3 6-1,-2 7 0,-5 0-1,-2-2 0,-3-3-1,-3-3 1,8-15-3,23-24-4,22-26-3,22-24-3,15-18-3,9-9 1,10-10 1,10-8 0,-3-1 2,-11 9 3,-14 10 4,-11 10 3,-12 8 5,-9 10 4,-10 10 5,-8 9 4,-8 12 11,-2 16 17,-3 15 16,-3 17 17,-2 8 1,0 4-14,0 3-14,0 3-14,0 1-11,0 1-5,0-1-6,0 1-5,0-4-4,0-6 0,0-6 0,0-6 0,4-7 0,10-6-2,10-6 0,9-6-2,6-7-2,3-6-6,3-6-4,4-6-4,4-12-3,6-15 1,7-15 1,6-16 0,-2-10 3,-9-3 5,-10-3 4,-8-2 5,-11 2 3,-8 9 3,-10 10 1,-9 10 2,-9 7 1,-5 6 0,-7 7 0,-5 6 0,-9 4 2,-9 4 3,-10 3 2,-8 3 4,-6 3-5,1 3-12,-1 3-11,1 4-11,2 4-5,7 6 6,6 7 4,7 6 6</inkml:trace>
</inkml:ink>
</file>

<file path=ppt/ink/ink2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1"/>
    </inkml:context>
    <inkml:brush xml:id="br0">
      <inkml:brushProperty name="width" value="0.03619" units="cm"/>
      <inkml:brushProperty name="height" value="0.03619" units="cm"/>
      <inkml:brushProperty name="color" value="#F2395B"/>
    </inkml:brush>
  </inkml:definitions>
  <inkml:trace contextRef="#ctx0" brushRef="#br0">99900 52350 607,'28'-44'-1,"6"13"-2,7 12-3,6 13-1,7 12 6,10 13 17,10 12 17,9 13 17,1 9 5,-6 6-4,-6 7-6,-6 6-4,-7 4-7,-6 4-5,-6 3-7,-6 3-7,-9 4-4,-8 7-5,-10 6-3,-9 7-5,-16 2-3,-22 1-3,-22-1-2,-21 1-3,-18 2-5,-12 7-10,-13 6-8,-12 7-10,2-9 0,20-21 6,18-22 7,20-22 7,13-16 2,9-9-4,10-10-4,10-8-3</inkml:trace>
</inkml:ink>
</file>

<file path=ppt/ink/ink2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2"/>
    </inkml:context>
    <inkml:brush xml:id="br0">
      <inkml:brushProperty name="width" value="0.03781" units="cm"/>
      <inkml:brushProperty name="height" value="0.03781" units="cm"/>
      <inkml:brushProperty name="color" value="#F2395B"/>
    </inkml:brush>
  </inkml:definitions>
  <inkml:trace contextRef="#ctx0" brushRef="#br0">103350 52500 581,'-5'-43'113,"-9"17"-23,-10 15-21,-8 16-23,-14 16-13,-15 20-8,-15 18-5,-16 20-8,-15 10-5,-11 3-3,-14 3-5,-11 4-4,-4-3-1,6-5-2,7-7 1,6-5-1,12-9 2,19-9 1,19-10 4,19-8 2,19-4 1,23 3-1,22 3 0,22 4-1,21-3-1,22-5-1,22-7 0,23-5-1,13-6-1,6-3-1,7-3 0,6-2-1,-4-1 0,-11 3 0,-14 3 0,-11 4-1,-14 2-1,-11 4-5,-14 3-5,-11 3-3,-12-1-6,-9-2-3,-10-3-5,-8-3-5</inkml:trace>
</inkml:ink>
</file>

<file path=ppt/ink/ink2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2"/>
    </inkml:context>
    <inkml:brush xml:id="br0">
      <inkml:brushProperty name="width" value="0.04342" units="cm"/>
      <inkml:brushProperty name="height" value="0.04342" units="cm"/>
      <inkml:brushProperty name="color" value="#F2395B"/>
    </inkml:brush>
  </inkml:definitions>
  <inkml:trace contextRef="#ctx0" brushRef="#br0">104950 51650 506,'-47'35'126,"6"23"-28,7 22-26,6 22-27,3 8-16,0-2-4,0-3-4,0-3-3,-4 8-4,-5 23-1,-7 22-1,-5 22-1,-3 1-4,4-19-4,3-18-6,3-19-4,-4 1-8,-8 22-9,-10 22-10,-9 23-10,2-3-3,17-24 5,15-26 3,16-24 4</inkml:trace>
</inkml:ink>
</file>

<file path=ppt/ink/ink2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2"/>
    </inkml:context>
    <inkml:brush xml:id="br0">
      <inkml:brushProperty name="width" value="0.03117" units="cm"/>
      <inkml:brushProperty name="height" value="0.03117" units="cm"/>
      <inkml:brushProperty name="color" value="#F2395B"/>
    </inkml:brush>
  </inkml:definitions>
  <inkml:trace contextRef="#ctx0" brushRef="#br0">104950 53500 705,'68'48'128,"-11"-3"-36,-14-3-37,-11-2-36,-9 0-23,-3 7-13,-3 6-10,-2 7-12,-3-3-8,1-8-2,-1-10-4,1-9-3</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0"/>
    </inkml:context>
    <inkml:brush xml:id="br0">
      <inkml:brushProperty name="width" value="0.05857" units="cm"/>
      <inkml:brushProperty name="height" value="0.05857" units="cm"/>
      <inkml:brushProperty name="color" value="#00BFF3"/>
    </inkml:brush>
  </inkml:definitions>
  <inkml:trace contextRef="#ctx0" brushRef="#br0">52361 24594 375,'6'-11'12,"-1"8"22,-2 9 23,-2 10 23,-1 5 4,0 5-13,0 3-14,0 4-14,0 2-8,0 0-5,0 1-5,0-1-4,0-2-4,0-2-3,0-3-3,0-3-3,0-3-2,0-1 0,0-3 0,0-1 1,4-4-6,6-6-13,7-6-11,7-6-12,3-7-5,1-7 5,-1-9 3,0-7 5,-1-5 3,-5 0 4,-3-2 4,-5 0 5,-3 0 3,-2 4 6,-4 2 5,-2 3 5,-2 4 3,0 4 2,0 3 2,0 5 1,-2 2 1,-4 2 0,-4 2-2,-4 3 0,-2 1-2,-3 2-3,-1 2-4,-3 2-4,-1 3-5,-2 4-8,-3 4-8,-1 3-8,0 3-8,3 0-6,4-1-8,2 1-5,3-2-3,5-1 3,3-2 2,4-2 4</inkml:trace>
</inkml:ink>
</file>

<file path=ppt/ink/ink2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3"/>
    </inkml:context>
    <inkml:brush xml:id="br0">
      <inkml:brushProperty name="width" value="0.03971" units="cm"/>
      <inkml:brushProperty name="height" value="0.03971" units="cm"/>
      <inkml:brushProperty name="color" value="#F2395B"/>
    </inkml:brush>
  </inkml:definitions>
  <inkml:trace contextRef="#ctx0" brushRef="#br0">106750 52850 554,'21'-52'0,"-5"-3"0,-7-3 0,-5-2 0,-3-8 0,4-8 1,3-10 1,3-9 0,-2 1 3,-6 13 6,-6 12 4,-6 13 6,-6 9 2,-2 6 0,-3 7 0,-3 6 0,-2 6-1,0 6-1,0 7-1,0 6 0,-2 6-1,-3 6-2,-3 7 0,-2 6-1,-5 9-1,-2 13-1,-3 12 0,-3 13-1,-1 10-1,4 10-1,3 10-2,3 9 0,6 2-3,9-2 0,10-3-1,10-3-1,8-6-1,10-5-1,10-7-2,9-5-1,6-3 0,3 4 1,3 3 1,4 3 1,-4-1 1,-9-2 0,-10-3 0,-8-3 1,-9-1-1,-6 4-1,-6 3 0,-6 3-1,-10 1-2,-12 1-1,-13-1-3,-12 1-1,-9-7-2,-2-12-2,-3-13-2,-3-12-2,1-12 0,6-8 4,7-10 2,6-9 4,4-13 3,4-16 2,3-15 3,3-15 2,9-15 0,16-12-3,15-13-2,17-12-3,17-10-3,23-6-4,22-6-4,22-6-3,13-2-4,7 3-1,6 3-1,7 4-2,-1 8-3,-6 17-4,-6 15-4,-6 16-5,-13 12 1,-19 9 4,-18 10 4,-19 10 5,-12 5 4,-2 4 3,-3 3 2,-3 3 3</inkml:trace>
</inkml:ink>
</file>

<file path=ppt/ink/ink2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3:54"/>
    </inkml:context>
    <inkml:brush xml:id="br0">
      <inkml:brushProperty name="width" value="0.05027" units="cm"/>
      <inkml:brushProperty name="height" value="0.05027" units="cm"/>
      <inkml:brushProperty name="color" value="#F2395B"/>
    </inkml:brush>
  </inkml:definitions>
  <inkml:trace contextRef="#ctx0" brushRef="#br0">102250 56650 437,'21'50'59,"-5"0"-14,-7 0-14,-5 0-13,-12 9-8,-16 19-1,-15 19-2,-15 19-2,-12 9 0,-6 0 0,-6 0 0,-6 0 1,-2-8-1,3-16-4,3-15-2,4-15-4,16-25-4,32-30-6,31-32-7,32-30-6,27-23-2,26-12 4,24-13 3,26-12 4,5 1 4,-11 16 6,-14 15 5,-11 17 6,-14 13 4,-11 13 4,-14 12 4,-11 13 3,-12 15 2,-9 19-1,-10 19-1,-8 19 0,-11 10 0,-8 4 0,-10 3-1,-9 3 1,-7-2 0,-3-6-2,-3-6 0,-2-6-2,19-26-8,44-43-17,44-44-16,44-43-16,15-14-4,-12 20 6,-13 18 7,-12 20 7,-13 13 8,-12 9 7,-13 10 8,-12 10 8,-10 10 6,-6 13 6,-6 12 6,-6 13 6,-7 6 1,-6 0-3,-6 0-2,-6 0-3,-4-4-2,1-5-4,-1-7-3,1-5-4,12-19-7,25-27-13,25-28-14,25-28-12,7-13-4,-8 3 4,-10 3 5,-9 4 4,-9 8 5,-5 17 8,-7 15 7,-5 16 7,-9 13 9,-9 14 12,-10 11 12,-8 14 11,-8 7 6,-2 3-3,-3 3-3,-3 4-1,1-1-6,6-3-6,7-3-8,6-2-7,10-5-6,17-2-4,15-3-4,16-3-5,5-6-4,-2-5-3,-3-7-3,-3-5-4,-6-6 0,-5-3 1,-7-3 2,-5-2 1,-6-8 2,-3-8 4,-3-10 2,-2-9 5,-5-7 1,-2-3 2,-3-3 1,-3-2 1,-6 2 1,-5 9-1,-7 10 1,-5 10 0,-4 5 1,0 4 1,0 3 1,0 3 1,-2 7 1,-3 14 1,-3 11 0,-2 14 1,-1 5 0,3 1-3,3-1-1,4 1-1,4-1-2,6 1 2,7-1-1,6 1 1,6-4-1,6-6-5,7-6-3,6-6-5,12-10-5,19-12-8,19-13-9,19-12-7,12-13-3,6-12 4,7-13 4,6-12 2,-2-4 5,-9 7 6,-10 6 6,-8 7 5,-11 4 6,-8 3 3,-10 3 4,-9 4 4,-10 4 5,-9 6 7,-10 7 4,-8 6 7,-9 9 10,-6 13 14,-6 12 14,-6 13 14,-6 16-1,-2 23-16,-3 22-16,-3 22-16,-2 16-11,0 14-3,0 11-5,0 14-3,1 10-7,4 9-10,3 10-10,3 10-9,3 2-11,3-3-11,3-3-13,4-2-11,2-6-2,4-6 9,3-6 9,3-6 10,1-20 6,1-30 5,-1-32 5,1-30 6</inkml:trace>
</inkml:ink>
</file>

<file path=ppt/ink/ink2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27"/>
    </inkml:context>
    <inkml:brush xml:id="br0">
      <inkml:brushProperty name="width" value="0.05372" units="cm"/>
      <inkml:brushProperty name="height" value="0.05372" units="cm"/>
      <inkml:brushProperty name="color" value="#F2395B"/>
    </inkml:brush>
  </inkml:definitions>
  <inkml:trace contextRef="#ctx0" brushRef="#br0">85150 30350 409,'-79'23'14,"45"-3"26,43-3 28,45-2 27,22-5 3,4-2-20,3-3-21,3-3-22,-1-1-11,-2 4-5,-3 3-4,-3 3-3,-4 1-3,-3 1 0,-3-1-1,-2 1 1,-5-3-9,-2-2-16,-3-3-17,-3-3-17,-6 1-11,-5 6-3,-7 7-4,-5 6-4,-15 6 3,-22 6 9,-22 7 10,-21 6 10,-7-1 8,9-5 7,10-7 8,10-5 6,2-4 5,-3 0 1,-3 0 1,-2 0 2</inkml:trace>
</inkml:ink>
</file>

<file path=ppt/ink/ink2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27"/>
    </inkml:context>
    <inkml:brush xml:id="br0">
      <inkml:brushProperty name="width" value="0.05003" units="cm"/>
      <inkml:brushProperty name="height" value="0.05003" units="cm"/>
      <inkml:brushProperty name="color" value="#F2395B"/>
    </inkml:brush>
  </inkml:definitions>
  <inkml:trace contextRef="#ctx0" brushRef="#br0">85000 31500 439,'-69'0'3,"13"0"5,12 0 4,13 0 7,15-2 10,19-3 19,19-3 18,19-2 17,12-1 2,6 3-17,7 3-16,6 4-17,10 1-11,17 0-7,15 0-8,16 0-7,-1 1-8,-15 4-11,-15 3-11,-16 3-10,-7 1-8,4 1-3,3-1-5,3 1-4,-2-3 2,-6-2 8,-6-3 9,-6-3 8</inkml:trace>
</inkml:ink>
</file>

<file path=ppt/ink/ink2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27"/>
    </inkml:context>
    <inkml:brush xml:id="br0">
      <inkml:brushProperty name="width" value="0.06256" units="cm"/>
      <inkml:brushProperty name="height" value="0.06256" units="cm"/>
      <inkml:brushProperty name="color" value="#F2395B"/>
    </inkml:brush>
  </inkml:definitions>
  <inkml:trace contextRef="#ctx0" brushRef="#br0">87300 29450 351,'3'-40'112,"6"23"-11,7 22-10,6 22-10,3 12-12,0 3-13,0 3-14,0 4-14,-2 7-7,-3 13-4,-3 12-3,-2 13-3,-5 13-5,-2 17-8,-3 15-7,-3 16-7,-2 12-4,0 9 2,0 10 0,0 10 1,0 2-3,0-3-9,0-3-7,0-2-9,0 11-4,0 29-3,0 28-2,0 28-2,0-15 4,0-55 10,0-57 9,0-55 9,-2-33 5,-3-5 0,-3-7-1,-2-5-1</inkml:trace>
</inkml:ink>
</file>

<file path=ppt/ink/ink2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28"/>
    </inkml:context>
    <inkml:brush xml:id="br0">
      <inkml:brushProperty name="width" value="0.04504" units="cm"/>
      <inkml:brushProperty name="height" value="0.04504" units="cm"/>
      <inkml:brushProperty name="color" value="#F2395B"/>
    </inkml:brush>
  </inkml:definitions>
  <inkml:trace contextRef="#ctx0" brushRef="#br0">97250 30450 488,'164'-24'178,"-22"4"-45,-22 3-44,-21 3-45,-9 1-24,7 1-3,6-1-2,7 1-4,-4 1-6,-12 3-14,-13 3-11,-12 4-13,-16 5-14,-19 10-14,-18 10-15,-19 9-15</inkml:trace>
</inkml:ink>
</file>

<file path=ppt/ink/ink2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28"/>
    </inkml:context>
    <inkml:brush xml:id="br0">
      <inkml:brushProperty name="width" value="0.04132" units="cm"/>
      <inkml:brushProperty name="height" value="0.04132" units="cm"/>
      <inkml:brushProperty name="color" value="#F2395B"/>
    </inkml:brush>
  </inkml:definitions>
  <inkml:trace contextRef="#ctx0" brushRef="#br0">97250 31250 532,'-35'0'54,"32"0"6,31 0 7,32 0 5,19 0-5,10 0-15,10 0-14,9 0-16,2 0-8,-2 0-4,-3 0-3,-3 0-2,-4 0-8,-3 0-11,-3 0-11,-2 0-11,-11-2-7,-15-3-1,-15-3-3,-16-2-2,-8-3-1,0 1 1,0-1 1,0 1 0</inkml:trace>
</inkml:ink>
</file>

<file path=ppt/ink/ink2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29"/>
    </inkml:context>
    <inkml:brush xml:id="br0">
      <inkml:brushProperty name="width" value="0.05367" units="cm"/>
      <inkml:brushProperty name="height" value="0.05367" units="cm"/>
      <inkml:brushProperty name="color" value="#F2395B"/>
    </inkml:brush>
  </inkml:definitions>
  <inkml:trace contextRef="#ctx0" brushRef="#br0">99750 29300 409,'51'0'88,"4"0"-13,3 0-11,3 0-13,3 0-9,3 0-6,3 0-5,4 0-6,2 4-3,4 10 1,3 10 0,3 9-1,-4 4 0,-8 1-5,-10-1-2,-9 1-5,-10 2-1,-9 7-3,-10 6-1,-8 7-1,-9 8-4,-6 14-2,-6 11-3,-6 14-3,-12 7-3,-15 3-1,-15 3-1,-16 4-2,-8-3-1,0-5-1,0-7-2,0-5-1,1-11-1,4-11 3,3-14 2,3-11 1,12-11 9,22-5 13,22-7 13,23-5 15,19-8 3,19-5-7,19-7-6,19-5-7,12-4-6,6 0-3,7 0-5,6 0-3,1 0-3,-3 0 2,-3 0 1,-2 0 1,-9-2-11,-12-3-21,-13-3-23,-12-2-22</inkml:trace>
</inkml:ink>
</file>

<file path=ppt/ink/ink2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39"/>
    </inkml:context>
    <inkml:brush xml:id="br0">
      <inkml:brushProperty name="width" value="0.04552" units="cm"/>
      <inkml:brushProperty name="height" value="0.04552" units="cm"/>
      <inkml:brushProperty name="color" value="#F2395B"/>
    </inkml:brush>
  </inkml:definitions>
  <inkml:trace contextRef="#ctx0" brushRef="#br0">73300 30050 483,'3'-44'14,"6"13"8,7 12 5,6 13 8,-1 16 2,-5 23-1,-7 22 0,-5 22-2,-8 16-2,-5 14-3,-7 11-4,-5 14-4,-6 2-3,-3-6-2,-3-6-2,-2-6-2,0-6-1,7-2 0,6-3-1,7-3-1,2-4 1,1-3-2,-1-3-1,1-2-1,1-5-1,3-2 1,3-3 1,4-3-1,5-2 0,10 0-2,10 0-2,9 0-2,4 0-1,1 0-2,-1 0-1,1 0-3,-1 0 0,1 0 0,-1 0-1,1 0 1,-3-2-1,-2-3-1,-3-3 0,-3-2 0,-2-5-1,0-2 1,0-3 0,0-3 1,0-4-5,0-3-11,0-3-11,0-2-10,-2-3-6,-3 1 2,-3-1 0,-2 1 1</inkml:trace>
</inkml:ink>
</file>

<file path=ppt/ink/ink2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39"/>
    </inkml:context>
    <inkml:brush xml:id="br0">
      <inkml:brushProperty name="width" value="0.05244" units="cm"/>
      <inkml:brushProperty name="height" value="0.05244" units="cm"/>
      <inkml:brushProperty name="color" value="#F2395B"/>
    </inkml:brush>
  </inkml:definitions>
  <inkml:trace contextRef="#ctx0" brushRef="#br0">73600 34100 419,'-47'46'31,"6"-5"-1,7-7-1,6-5 0,6 0-2,6 10-2,7 10-2,6 9-4,3 7 1,0 7 2,0 6 3,0 7 2,0 11 1,0 20-3,0 18-2,0 20-3,0 13-2,0 9-1,0 10-1,0 10-1,3-1-2,6-9-2,7-10-1,6-8-3,1-12 1,-3-12 0,-3-13 0,-2-12 2,-3-9-1,1-2-1,-1-3-1,1-3-2,-1-7-1,1-9-2,-1-10-1,1-8 0,-3-4-2,-2 3 1,-3 3 0,-3 4 0,-4-1-1,-3-3-1,-3-3-2,-2-2-1,-9-1-2,-12 3 0,-13 3-2,-12 4-1,-10 1-2,-6 0-3,-6 0-4,-6 0-4,-4-2 0,1-3 2,-1-3 1,1-2 3,2-8-5,7-8-11,6-10-11,7-9-12,7-7-2,9-3 4,10-3 5,10-2 5</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8"/>
    </inkml:context>
    <inkml:brush xml:id="br0">
      <inkml:brushProperty name="width" value="0.03653" units="cm"/>
      <inkml:brushProperty name="height" value="0.03653" units="cm"/>
    </inkml:brush>
  </inkml:definitions>
  <inkml:trace contextRef="#ctx0" brushRef="#br0">55800 8600 602,'25'3'0,"3"7"0,3 8 0,2 6 0,2 4 5,-3 2 11,-2 2 10,-1 3 11,0 0 6,6 0 1,5 0 1,4 1 1,4-2-3,2-2-8,2-2-8,2-1-8,0-4-8,-1-1-11,0-4-9,-2-3-10,-3-2-9,-6-1-8,-6-1-6,-5 0-7,-8-2-4,-7-1 1,-8-1 0,-8 0 1</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0"/>
    </inkml:context>
    <inkml:brush xml:id="br0">
      <inkml:brushProperty name="width" value="0.05054" units="cm"/>
      <inkml:brushProperty name="height" value="0.05054" units="cm"/>
      <inkml:brushProperty name="color" value="#00BFF3"/>
    </inkml:brush>
  </inkml:definitions>
  <inkml:trace contextRef="#ctx0" brushRef="#br0">53850 23128 435,'9'-8'8,"1"-2"17,3 0 17,2-1 17,0 0 6,-1 2-4,-1 3-4,0 1-4,-1 1-6,1 2-7,1 0-7,1 2-7,-1 3-6,-4 7-5,-4 8-6,-4 6-5,-5 2-6,-4 0-10,-5-1-9,-5 0-8,-2-4-5,2-1 1,3-4-1,1-3 0,3-1 5,4-1 7,4 1 7,4 0 9,5-1 5,6-3 4,5-1 3,7-2 3,1 0 4,-1 0 3,-3 1 4,-1 2 2,-3 0 2,-1-1-2,-2 1-2,-3 0-2,-1 0-1,-2 2-4,-2 0-2,-2 1-4,-5 3-2,-8 4-3,-8 3-3,-7 5-2,-7 2-7,-3 2-11,-4 2-10,-4 3-11,1-3-10,7-6-9,7-5-10,8-6-9</inkml:trace>
</inkml:ink>
</file>

<file path=ppt/ink/ink2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40"/>
    </inkml:context>
    <inkml:brush xml:id="br0">
      <inkml:brushProperty name="width" value="0.04418" units="cm"/>
      <inkml:brushProperty name="height" value="0.04418" units="cm"/>
      <inkml:brushProperty name="color" value="#F2395B"/>
    </inkml:brush>
  </inkml:definitions>
  <inkml:trace contextRef="#ctx0" brushRef="#br0">75400 33500 497,'-52'34'134,"-3"19"-33,-3 19-32,-2 19-32,-5 9-17,-2 0-3,-3 0-3,-3 0-3,-1-2-3,4-3 0,3-3-2,3-2-1,4-8 0,7-8 0,6-10 0,7-9 1,5-7 0,7-3 2,6-3 1,7-2 2,13-8-2,22-8-3,22-10-3,23-9-5,10-7-1,0-3 1,0-3 0,0-2 0,4-5 0,10-2 0,10-3-2,9-3 0,-2 1-1,-12 6-3,-13 7-2,-12 6-2,-10 3 0,-6 0 1,-6 0 1,-6 0 2</inkml:trace>
</inkml:ink>
</file>

<file path=ppt/ink/ink2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41"/>
    </inkml:context>
    <inkml:brush xml:id="br0">
      <inkml:brushProperty name="width" value="0.04428" units="cm"/>
      <inkml:brushProperty name="height" value="0.04428" units="cm"/>
      <inkml:brushProperty name="color" value="#F2395B"/>
    </inkml:brush>
  </inkml:definitions>
  <inkml:trace contextRef="#ctx0" brushRef="#br0">75600 33900 496,'-46'-18'73,"10"17"-2,10 15-2,9 16-2,6 15-7,3 16-11,3 15-11,4 17-10,-1 13-8,-3 13-6,-3 12-4,-2 13-5,-1 18-9,3 26-12,3 24-11,4 26-11,1-12-6,0-46 1,0-47 0,0-47 2,1-22-2,4 3-4,3 3-4,3 4-4</inkml:trace>
</inkml:ink>
</file>

<file path=ppt/ink/ink2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44"/>
    </inkml:context>
    <inkml:brush xml:id="br0">
      <inkml:brushProperty name="width" value="0.02232" units="cm"/>
      <inkml:brushProperty name="height" value="0.02232" units="cm"/>
      <inkml:brushProperty name="color" value="#F2395B"/>
    </inkml:brush>
  </inkml:definitions>
  <inkml:trace contextRef="#ctx0" brushRef="#br0">80700 41200 985,'287'-133'9,"-74"34"-4,-76 35-4,-74 35-5,-18 14-3,41-2 0,40-3-1,42-3 0,30 8 0,22 23 0,22 22 1,23 22 1,17 18 1,17 16 0,15 15 0,16 17 1,12 2-1,9-9-5,10-10-3,10-8-4,-31-15 0,-68-19 3,-69-18 2,-68-19 4,-39-10 0,-5 1-1,-7-1-2,-5 1 0</inkml:trace>
</inkml:ink>
</file>

<file path=ppt/ink/ink2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48"/>
    </inkml:context>
    <inkml:brush xml:id="br0">
      <inkml:brushProperty name="width" value="0.04772" units="cm"/>
      <inkml:brushProperty name="height" value="0.04772" units="cm"/>
      <inkml:brushProperty name="color" value="#00BFF3"/>
    </inkml:brush>
  </inkml:definitions>
  <inkml:trace contextRef="#ctx0" brushRef="#br0">97050 31400 461,'-16'-88'43,"19"26"-4,19 24-5,19 26-4,7 21-4,-3 19-4,-3 19-3,-2 19-3,-11 19-3,-15 23-3,-15 22-1,-16 22-3,-12 8-1,-5-2 0,-7-3-1,-5-3 0,-1-6 0,6-5 0,7-7 0,6-5 0,6-11 0,6-11 0,7-14-1,6-11 1,3-9 0,0-3 0,0-3 1,0-2-1,4-6 1,10-6 0,10-6-1,9-6 1,6-4-2,3 1-2,3-1-3,4 1-1,-3-1-2,-5 1-2,-7-1-1,-5 1-3,-6 1-2,-3 3-2,-3 3-4,-2 4-3,-5-1-3,-2-3 1,-3-3-2,-3-2-1,-4-5 0,-3-2-2,-3-3-2,-2-3-1,-5-2 2,-2 0 4,-3 0 4,-3 0 4,-2 0 4,0 0 3,0 0 4,0 0 2,-2-2 2,-3-3 1,-3-3 1,-2-2 0,-1 0 3,3 7 4,3 6 6,4 7 5,2 0 5,4-2 2,3-3 4,3-3 3,3 2 2,3 10 0,3 10-1,4 9 1,2 6-1,4 3-2,3 3-1,3 4-1,1 5-2,1 10-2,-1 10-2,1 9-2,-3 1-1,-2-6-2,-3-6-2,-3-6-1,1-2-1,6 3-3,7 3-1,6 4-2,1-3 0,-3-5 0,-3-7 0,-2-5 2,-3-8-1,1-5-2,-1-7-1,1-5-2,1-6 0,3-3-1,3-3 0,4-2-1,-3 0 0,-5 7-3,-7 6 0,-5 7-2,-8 0-1,-5-2-2,-7-3 0,-5-3-1,-8-2-2,-5 0-2,-7 0-3,-5 0-2,-6 3-1,-3 6-1,-3 7 0,-2 6-1,-12 3-2,-19 0-3,-18 0-4,-19 0-3,-13 1-2,-6 4-3,-6 3-1,-6 3-2,10-7 1,29-15 2,28-15 3,28-16 3</inkml:trace>
</inkml:ink>
</file>

<file path=ppt/ink/ink2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49"/>
    </inkml:context>
    <inkml:brush xml:id="br0">
      <inkml:brushProperty name="width" value="0.03574" units="cm"/>
      <inkml:brushProperty name="height" value="0.03574" units="cm"/>
      <inkml:brushProperty name="color" value="#00BFF3"/>
    </inkml:brush>
  </inkml:definitions>
  <inkml:trace contextRef="#ctx0" brushRef="#br0">84400 30600 615,'4'-44'34,"10"13"-3,10 12-3,9 13-4,2 7-1,-2 4-3,-3 3-1,-3 3-2,1 9-1,6 16-1,7 15 0,6 17-2,-2 11-1,-9 10-3,-10 10-2,-8 9-3,-9 6-1,-6 3 1,-6 3 2,-6 4 1,-7 1 0,-6 0-2,-6 0-1,-6 0-2,-4-2 0,1-3 0,-1-3-1,1-2 2,1-1-1,3 3 2,3 3 1,4 4 0,4-3 1,6-5-1,7-7 0,6-5-1,4-6-1,4-3 1,3-3-1,3-2 0,4-6-1,7-6-1,6-6-3,7-6-1,4-4-2,3 1-4,3-1-4,4 1-3,1-4-3,0-6-2,0-6-3,0-6-1,-4-4-1,-5 1 2,-7-1 1,-5 1 3,-8-3-3,-5-2-7,-7-3-5,-5-3-8</inkml:trace>
</inkml:ink>
</file>

<file path=ppt/ink/ink2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50"/>
    </inkml:context>
    <inkml:brush xml:id="br0">
      <inkml:brushProperty name="width" value="0.04729" units="cm"/>
      <inkml:brushProperty name="height" value="0.04729" units="cm"/>
      <inkml:brushProperty name="color" value="#00BFF3"/>
    </inkml:brush>
  </inkml:definitions>
  <inkml:trace contextRef="#ctx0" brushRef="#br0">84800 35200 465,'-24'23'0,"4"-3"0,3-3 0,3-2 0,-1 2 1,-2 9 4,-3 10 2,-3 10 4,-1 4 1,4 0 0,3 0 1,3 0-1,1 4 2,1 10 3,-1 10 4,1 9 4,1 10 1,3 14-2,3 11-1,4 14-1,1 3-1,0-2-1,0-3 0,0-3-2,1-4 0,4-3-1,3-3-2,3-2-1,3-3-1,3 1 0,3-1 0,4 1 0,-1 1 0,-3 3-2,-3 3-1,-2 4-1,0 4-1,7 6-1,6 7-1,7 6-1,-1-2 0,-6-9-1,-6-10 0,-6-8 0,-6-11 0,-2-8-2,-3-10 0,-3-9-1,-4-9-2,-3-5-1,-3-7-2,-2-5-1,-5-4 0,-2 0 0,-3 0 2,-3 0 0,-2-2 0,0-3 0,0-3-2,0-2 0,-2-3-1,-3 1 2,-3-1 0,-2 1 2,-9 2-1,-12 7-2,-13 6-2,-12 7-2,-12 2-7,-8 1-12,-10-1-14,-9 1-12,5-7-3,23-12 7,22-13 7,22-12 8,8-5 2,-2 3 0,-3 3-1,-3 4 0</inkml:trace>
</inkml:ink>
</file>

<file path=ppt/ink/ink2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56"/>
    </inkml:context>
    <inkml:brush xml:id="br0">
      <inkml:brushProperty name="width" value="0.0603" units="cm"/>
      <inkml:brushProperty name="height" value="0.0603" units="cm"/>
      <inkml:brushProperty name="color" value="#00BFF3"/>
    </inkml:brush>
  </inkml:definitions>
  <inkml:trace contextRef="#ctx0" brushRef="#br0">12850 32150 364,'-18'25'45,"17"0"-8,15 0-8,16 0-9,5-2-5,-2-3-1,-3-3-2,-3-2-3,1 0 1,6 7 2,7 6 1,6 7 2,4 0 0,4-2-2,3-3-1,3-3-1,3 1-2,3 6-1,3 7-1,4 6-2,-1 3 0,-3 0-2,-3 0-1,-2 0-1,-3-2 0,1-3-1,-1-3-1,1-2 0,-1-8-1,1-8 0,-1-10 0,1-9-1,-1-5 0,1 0-1,-1 0-1,1 0-1,1-4 1,3-5-1,3-7 2,4-5 0,1-4 0,0 0 1,0 0 0,0 0 1,-2-2 0,-3-3 1,-3-3 1,-2-2 0,-3 0 0,1 7 1,-1 6-1,1 7 0,-1 0 2,1-2 2,-1-3 4,1-3 2,-1-1 2,1 4-2,-1 3-1,1 3-1,-1 1-1,1 1 0,-1-1 1,1 1 0,1 4 1,3 9-1,3 10 1,4 10 1,-3 5 0,-5 4 0,-7 3 0,-5 3 1,-3 1-1,4 1 0,3-1 0,3 1-1,-1-3 0,-2-2-1,-3-3-1,-3-3-1,-2-6-2,0-5-1,0-7-4,0-5-1,1-6-3,4-3-2,3-3-1,3-2-3,1-6-1,1-6 1,-1-6 1,1-6 1,-1-2 0,1 3 1,-1 3 0,1 4 0,-3 4 1,-2 6 1,-3 7 2,-3 6 1,-2 1 3,0-3 0,0-3 3,0-2 1,0-1 2,0 3-1,0 3 1,0 4 1,1 2-1,4 4 1,3 3 1,3 3 0,1 1 0,1 1 1,-1-1 0,1 1 0,1-1 0,3 1 0,3-1-1,4 1 0,1-1 0,0 1 0,0-1 0,0 1-1,3-4-2,6-6-3,7-6-5,6-6-3,3-7-2,0-6-2,0-6 0,0-6-1,-4-2 1,-5 3 0,-7 3 1,-5 4 2,-4 4 0,0 6 3,0 7 1,0 6 2,0 6 1,0 6 3,0 7 2,0 6 2,0 4 2,0 4 2,0 3 1,0 3 2,0 1 0,0 1 1,0-1-1,0 1 1,3-4-1,6-6-1,7-6 0,6-6-1,6-7-3,6-6-2,7-6-5,6-6-2,4-9-2,4-8-2,3-10 0,3-9-2,4-4 1,7 4 2,6 3 1,7 3 1,0 3 1,-2 3 1,-3 3-1,-3 4 1,-2 2 0,0 4 0,0 3 0,0 3 1,-4 1-1,-5 1-2,-7-1-1,-5 1-1,-6-3-1,-3-2 0,-3-3-1,-2-3 0,-5 1 0,-2 6 0,-3 7 2,-3 6 0,-4 4 1,-3 4 0,-3 3 1,-2 3 1,-3 6 0,1 9 0,-1 10 0,1 10 1,1 2 0,3-3 2,3-3 1,4-2 1,1-8 1,0-8 0,0-10-1,0-9 0,1-9-1,4-5-1,3-7-2,3-5-1,4-9-1,7-9-1,6-10-2,7-8 0,2-3-1,1 7-2,-1 6-1,1 7-1,-1 5-2,1 7-1,-1 6-3,1 7-1,2 7-4,7 9-6,6 10-5,7 10-6,-12 4-8,-28 0-11,-28 0-11,-27 0-11</inkml:trace>
</inkml:ink>
</file>

<file path=ppt/ink/ink2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4:58"/>
    </inkml:context>
    <inkml:brush xml:id="br0">
      <inkml:brushProperty name="width" value="0.03018" units="cm"/>
      <inkml:brushProperty name="height" value="0.03018" units="cm"/>
      <inkml:brushProperty name="color" value="#F2395B"/>
    </inkml:brush>
  </inkml:definitions>
  <inkml:trace contextRef="#ctx0" brushRef="#br0">53200 32300 728,'-33'-29'120,"-16"-5"-35,-15-7-34,-15-5-35,-3 0-29,14 10-22,11 10-21,14 9-22</inkml:trace>
</inkml:ink>
</file>

<file path=ppt/ink/ink2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0"/>
    </inkml:context>
    <inkml:brush xml:id="br0">
      <inkml:brushProperty name="width" value="0.0556" units="cm"/>
      <inkml:brushProperty name="height" value="0.0556" units="cm"/>
      <inkml:brushProperty name="color" value="#F2395B"/>
    </inkml:brush>
  </inkml:definitions>
  <inkml:trace contextRef="#ctx0" brushRef="#br0">16900 36700 395,'-50'-50'2,"0"0"2,0 0 3,0 0 3,9 6 6,19 13 9,19 12 8,19 13 10,15 9 1,13 6-5,12 7-6,13 6-4,7 4-4,4 4-3,3 3-3,3 3-2,-1-1-2,-2-2-1,-3-3-3,-3-3-1,-1-1-1,4 4 0,3 3-1,3 3 0,-1-1-2,-2-2 0,-3-3-1,-3-3 0,1-2-2,6 0-2,7 0-1,6 0-1,6-4-2,6-5 0,7-7 0,6-5-1,6-12 1,6-16-2,7-15 1,6-15-2,6-11 1,6-2-1,7-3 0,6-3-1,-1 5 1,-5 17 1,-7 15 1,-5 16 2,-8 10 0,-5 7 2,-7 6 2,-5 7 0,-11 5 2,-11 7 0,-14 6 2,-11 7 1,-11 2 2,-5 1 1,-7-1 1,-5 1 3,-4-4 0,0-6 1,0-6 1,0-6 0,0-4-1,0 1-2,0-1-3,0 1-3,3-3-1,6-2-1,7-3 1,6-3 0,10-2-3,17 0-3,15 0-5,16 0-5,9 0-1,3 0 0,3 0 1,4 0 0,2 3 1,4 6 1,3 7 2,3 6 1,-4-1 1,-8-5 1,-10-7 1,-9-5 0,-2-4 0,6 0 0,7 0 0,6 0-1,3-4 0,0-5 0,0-7 0,0-5-1,-4-1 1,-5 6 0,-7 7 2,-5 6 0,-6 6 1,-3 6-1,-3 7 0,-2 6-1,-6 7 2,-6 10 4,-6 10 5,-6 9 4,-2 4 1,3 1 0,3-1-2,4 1-2,4-6-1,6-8-2,7-10-3,6-9-2,9-13-2,13-16 0,12-15 0,13-15-1,9-14 0,6-8 0,7-10 0,6-9 1,-1-1-1,-5 10 0,-7 10 0,-5 9 0,-8 10 0,-5 14 0,-7 11 0,-5 14 1,-9 10 0,-9 9 0,-10 10 1,-8 10 0,-4 2 0,3-3 0,3-3-1,4-2 1,-1-6 0,-3-6 0,-3-6 1,-2-6 2,-1-6-1,3-2-1,3-3-1,4-3 0,1-2-1,0 0 0,0 0 0,0 0 0,-4 4-1,-5 10-1,-7 10-1,-5 9 0,-4 2-3,0-2-3,0-3-5,0-3-3,-2-4-5,-3-3-7,-3-3-7,-2-2-7,-6-6 0,-6-6 7,-6-6 6,-6-6 7,-7-6-3,-6-2-10,-6-3-12,-6-3-10</inkml:trace>
</inkml:ink>
</file>

<file path=ppt/ink/ink2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3"/>
    </inkml:context>
    <inkml:brush xml:id="br0">
      <inkml:brushProperty name="width" value="0.03463" units="cm"/>
      <inkml:brushProperty name="height" value="0.03463" units="cm"/>
      <inkml:brushProperty name="color" value="#F2395B"/>
    </inkml:brush>
  </inkml:definitions>
  <inkml:trace contextRef="#ctx0" brushRef="#br0">23700 2950 635,'28'-22'7,"6"6"15,7 7 15,6 6 15,4 6 3,4 6-11,3 7-9,3 6-10,1 4-6,1 4-1,-1 3-1,1 3-3,-6 7-2,-8 14-6,-10 11-4,-9 14-6,-9 0-15,-5-8-22,-7-10-24,-5-9-24</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2"/>
    </inkml:context>
    <inkml:brush xml:id="br0">
      <inkml:brushProperty name="width" value="0.04769" units="cm"/>
      <inkml:brushProperty name="height" value="0.04769" units="cm"/>
      <inkml:brushProperty name="color" value="#00BFF3"/>
    </inkml:brush>
  </inkml:definitions>
  <inkml:trace contextRef="#ctx0" brushRef="#br0">40956 13459 461,'15'-14'130,"-1"4"-27,-1 4-29,0 4-29,1 2-15,5-2-3,5 0-3,5-1-3,1 0-2,-4 3-2,-2 4-3,-2 2-2,-5 3-2,-1 4-3,-4 2-3,-3 3-3,-3 4-2,-6 5-3,-4 5-4,-5 4-3,-6 5-2,-4 0 1,-5 4 0,-5 1 1,-2-2 0,2-2-3,0-5 0,1-4-2,1-4 2,3-5 3,1-5 4,3-5 4,2-3 3,2-1 4,4 0 3,3-2 3,6-3 1,10-8 0,9-6 0,11-7-1,5-3-1,1 1-2,0 0-1,2 2-3,4-1-7,6-3-11,8-3-13,6-3-12,1 0-6,-7 1 0,-5 3-2,-5 1 0,-8 3 0,-8 3 2,-7 3 2,-8 3 3</inkml:trace>
</inkml:ink>
</file>

<file path=ppt/ink/ink2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3"/>
    </inkml:context>
    <inkml:brush xml:id="br0">
      <inkml:brushProperty name="width" value="0.03709" units="cm"/>
      <inkml:brushProperty name="height" value="0.03709" units="cm"/>
      <inkml:brushProperty name="color" value="#F2395B"/>
    </inkml:brush>
  </inkml:definitions>
  <inkml:trace contextRef="#ctx0" brushRef="#br0">23700 4550 593,'25'21'12,"0"-5"7,0-7 7,0-5 6,3 0 2,6 10-5,7 10-4,6 9-4,1 10-5,-3 14-7,-3 11-6,-2 14-7,-8 24-5,-8 38-4,-10 37-4,-9 38-5,-7 7-1,-3-21-1,-3-22 1,-2-22 0,-5-22 3,-2-22 7,-3-22 6,-3-21 7,1-17 4,6-8 3,7-10 2,6-9 1,6-26 9,6-40 15,7-40 13,6-41 15,7-43 1,10-43-12,10-44-14,9-43-12,1-4-15,-6 38-15,-6 37-17,-6 38-15,-6 26-13,-2 16-9,-3 15-7,-3 17-9</inkml:trace>
</inkml:ink>
</file>

<file path=ppt/ink/ink2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4"/>
    </inkml:context>
    <inkml:brush xml:id="br0">
      <inkml:brushProperty name="width" value="0.03788" units="cm"/>
      <inkml:brushProperty name="height" value="0.03788" units="cm"/>
      <inkml:brushProperty name="color" value="#F2395B"/>
    </inkml:brush>
  </inkml:definitions>
  <inkml:trace contextRef="#ctx0" brushRef="#br0">25550 2050 580,'71'-13'27,"-5"26"8,-7 24 8,-5 26 9,-8 15-3,-5 6-12,-7 7-13,-5 6-14,-8 13-8,-5 23-4,-7 22-4,-5 22-3,-12 7-8,-16-6-9,-15-6-9,-15-6-11,-14-12-2,-8-15 4,-10-15 3,-9-16 3,-5-16 6,0-16 7,0-15 7,0-15 7,4-12 5,10-6 1,10-6 1,9-6 2,13-7 7,20-6 14,18-6 14,20-6 14,14-6 3,14-2-6,11-3-7,14-3-6,5 1-4,1 6-3,-1 7-2,1 6-3,-3 4-2,-2 4-2,-3 3 0,-3 3-2,-2 6-1,0 9-1,0 10 0,0 10 0,-5 10-2,-9 13-2,-10 12-1,-8 13-1,-6 6-2,1 0 0,-1 0 0,1 0-1,-7-4-2,-12-5-1,-13-7-3,-12-5-1,-9-8-3,-2-5-2,-3-7-2,-3-5-2,-4-11 0,-3-11 3,-3-14 2,-2-11 2,0-9 2,7-3 1,6-3 0,7-2 1,7-11 0,9-15-1,10-15 0,10-16-1,13-12 1,19-5 1,19-7 1,19-5 1,9 3 3,0 17 2,0 15 2,0 16 3,-4 10 1,-5 7-1,-7 6-1,-5 7 0,-8 10 0,-5 16-2,-7 15-1,-5 17 0,-9 17-2,-9 23 0,-10 22-2,-8 22-1,-11 13-2,-8 7 0,-10 6-2,-9 7-1,-7-7 0,-3-19-1,-3-18 0,-2-19 0,0-15 2,7-8 5,6-10 5,7-9 5,13-15 4,22-18 4,22-19 4,23-18 5,17-15-4,17-9-10,15-10-10,16-8-11,10-14-9,7-15-10,6-15-10,7-16-10,-12-1 0,-28 17 9,-28 15 8,-27 16 9,-14 10 0,4 7-9,3 6-11,3 7-8</inkml:trace>
</inkml:ink>
</file>

<file path=ppt/ink/ink2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4"/>
    </inkml:context>
    <inkml:brush xml:id="br0">
      <inkml:brushProperty name="width" value="0.03359" units="cm"/>
      <inkml:brushProperty name="height" value="0.03359" units="cm"/>
      <inkml:brushProperty name="color" value="#F2395B"/>
    </inkml:brush>
  </inkml:definitions>
  <inkml:trace contextRef="#ctx0" brushRef="#br0">27300 2200 654,'26'-44'114,"4"13"-26,3 12-25,3 13-25,1 9-16,1 6-8,-1 7-8,1 6-7,-4 10-4,-6 17 0,-6 15-1,-6 16 0,-10 15-5,-12 16-6,-13 15-8,-12 17-8,-15 5-3,-15-3 2,-15-3 1,-16-2 1,-5-12 4,6-19 7,7-18 5,6-19 7,9-16 7,13-12 5,12-13 6,13-12 5,15-15 6,19-15 3,19-15 3,19-16 4,15-13-1,13-9-4,12-10-6,13-8-5,1-1-3,-9 9 0,-10 10-2,-8 10 0,-9 10-2,-6 13-2,-6 12-3,-6 13-3,-10 15-1,-12 19 2,-13 19 0,-12 19 1,-12 9 1,-8 0 1,-10 0-1,-9 0 1,-5 0 0,0 0 0,0 0-1,0 0 0,1-4 0,4-5 0,3-7 1,3-5 0,4-8 0,7-5-1,6-7 1,7-5-2,8-8-3,14-5-7,11-7-8,14-5-7,7-9-1,3-9 5,3-10 5,4-8 6,-1-6 1,-3 1-2,-3-1-1,-2 1-3,-5 1-1,-2 3 0,-3 3 0,-3 4-1,-6 1 0,-5 0 1,-7 0-1,-5 0 1,-11 6-3,-11 13-4,-14 12-5,-11 13-4,-4 6 0,6 0 8,7 0 6,6 0 7,4-2 4,4-3 1,3-3 2,3-2 1</inkml:trace>
</inkml:ink>
</file>

<file path=ppt/ink/ink2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6"/>
    </inkml:context>
    <inkml:brush xml:id="br0">
      <inkml:brushProperty name="width" value="0.04465" units="cm"/>
      <inkml:brushProperty name="height" value="0.04465" units="cm"/>
      <inkml:brushProperty name="color" value="#F2395B"/>
    </inkml:brush>
  </inkml:definitions>
  <inkml:trace contextRef="#ctx0" brushRef="#br0">26800 4550 492,'-50'23'0,"0"-3"0,0-3 1,0-2-1,3-5 3,6-2 5,7-3 6,6-3 5,3-2 7,0 0 9,0 0 8,0 0 9,9 0 2,19 0-5,19 0-4,19 0-5,16-4-6,17-5-7,15-7-8,16-5-8,9-6-5,3-3-3,3-3-4,4-2-3,-4-1-5,-9 3-4,-10 3-4,-8 4-5,-9 2-1,-6 4 3,-6 3 3,-6 3 3,-4 1-1,1 1-4,-1-1-4,1 1-6,-6-3-1,-8-2 1,-10-3 2,-9-3 0,-5-4 2,0-3 2,0-3 3,0-2 2,-2-1 1,-3 3 2,-3 3 1,-2 4 1,-8 5 1,-8 10-1,-10 10-1,-9 9 0,-12 10 1,-11 14 2,-14 11 1,-11 14 1,-6 2 2,4-6 1,3-6 2,3-6 1,1-6 0,1-2 1,-1-3 1,1-3 0,1-4 1,3-3 0,3-3 1,4-2 1,4-5 0,6-2 1,7-3 1,6-3 1,4-4 8,4-3 18,3-3 18,3-2 17,3 5 2,3 16-12,3 15-12,4 17-13,1 11-7,0 10-2,0 10-2,0 9-2,0 4-3,0 1-3,0-1-2,0 1-4,-2-3-1,-3-2-1,-3-3-1,-2-3-1,-1-7-3,3-9-3,3-10-4,4-8-4,5-20-6,10-28-6,10-28-8,9-27-6,9-20-1,9-9 6,10-10 7,10-8 5,5-4 4,4 3 0,3 3 0,3 4 0,-7 11 6,-15 23 10,-15 22 11,-16 22 10,-16 23 8,-16 25 4,-15 25 4,-15 25 5,-11 14-4,-2 3-13,-3 3-12,-3 4-13,-2-6-9,0-11-6,0-14-6,0-11-5,3-11-2,6-5 4,7-7 3,6-5 3,3-6 1,0-3-2,0-3-1,0-2-2,-2 2 0,-3 9 2,-3 10 3,-2 10 1,-6 8 4,-6 10 3,-6 10 4,-6 9 4,-6 1 3,-2-6 0,-3-6 0,-3-6 1,2-7 5,10-6 7,10-6 8,9-6 8,6-6 5,3-2 0,3-3 2,4-3 1,4-1-3,6 4-4,7 3-5,6 3-6,3 1-3,0 1-4,0-1-2,0 1-3,3-3-2,6-2 2,7-3 0,6-3 0,9-4-3,13-3-10,12-3-8,13-2-9,7-11-10,4-15-9,3-15-11,3-16-10,-2-8 2,-6 0 10,-6 0 12,-6 0 12,-7 6 7,-6 13 3,-6 12 4,-6 13 3,-6 9 6,-2 6 8,-3 7 7,-3 6 7,1 6 7,6 6 7,7 7 5,6 6 7,3 4 0,0 4-2,0 3-4,0 3-3,0-2-3,0-6-4,0-6-1,0-6-4,-2-7-2,-3-6 1,-3-6 0,-2-6 0,-8-12-5,-8-15-7,-10-15-10,-9-16-8,-5-23-7,0-27-7,0-28-5,0-28-7,4-13-1,10 3 4,10 3 5,9 4 5,2 8 6,-2 17 9,-3 15 8,-3 16 9,-1 13 6,4 14 2,3 11 3,3 14 2,3 10 2,3 9 3,3 10 2,4 10 2,-4 8-7,-9 10-15,-10 10-17,-8 9-14,-9 13-13,-6 20-9,-6 18-8,-6 20-9,-6 0 0,-2-15 5,-3-15 7,-3-16 7,-2-10 3,0-3 2,0-3 1,0-2 2</inkml:trace>
</inkml:ink>
</file>

<file path=ppt/ink/ink2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6"/>
    </inkml:context>
    <inkml:brush xml:id="br0">
      <inkml:brushProperty name="width" value="0.03325" units="cm"/>
      <inkml:brushProperty name="height" value="0.03325" units="cm"/>
      <inkml:brushProperty name="color" value="#F2395B"/>
    </inkml:brush>
  </inkml:definitions>
  <inkml:trace contextRef="#ctx0" brushRef="#br0">27800 6350 661,'-44'-25'24,"13"0"6,12 0 8,13 0 6,20 1 1,28 4-7,28 3-6,29 3-6,4 1-6,-19 1-2,-18-1-5,-19 1-3,-8-1-15,3 1-28,3-1-29,4 1-27</inkml:trace>
</inkml:ink>
</file>

<file path=ppt/ink/ink2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6"/>
    </inkml:context>
    <inkml:brush xml:id="br0">
      <inkml:brushProperty name="width" value="0.03113" units="cm"/>
      <inkml:brushProperty name="height" value="0.03113" units="cm"/>
      <inkml:brushProperty name="color" value="#F2395B"/>
    </inkml:brush>
  </inkml:definitions>
  <inkml:trace contextRef="#ctx0" brushRef="#br0">31550 5550 706,'67'73'162,"-16"-3"-64,-15-3-64,-15-2-66,-11-8-27,-2-8 8,-3-10 7,-3-9 9,-4-4 3,-3 4-1,-3 3-1,-2 3-2</inkml:trace>
</inkml:ink>
</file>

<file path=ppt/ink/ink2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6"/>
    </inkml:context>
    <inkml:brush xml:id="br0">
      <inkml:brushProperty name="width" value="0.03208" units="cm"/>
      <inkml:brushProperty name="height" value="0.03208" units="cm"/>
      <inkml:brushProperty name="color" value="#F2395B"/>
    </inkml:brush>
  </inkml:definitions>
  <inkml:trace contextRef="#ctx0" brushRef="#br0">31400 6750 685,'-19'23'108,"13"-3"-23,12-3-20,13-2-23,9-1-28,6 3-33,7 3-36,6 4-33</inkml:trace>
</inkml:ink>
</file>

<file path=ppt/ink/ink2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7"/>
    </inkml:context>
    <inkml:brush xml:id="br0">
      <inkml:brushProperty name="width" value="0.04423" units="cm"/>
      <inkml:brushProperty name="height" value="0.04423" units="cm"/>
      <inkml:brushProperty name="color" value="#F2395B"/>
    </inkml:brush>
  </inkml:definitions>
  <inkml:trace contextRef="#ctx0" brushRef="#br0">35400 2400 497,'21'-10'8,"-5"32"16,-7 31 17,-5 32 16,-3 11 0,4-5-16,3-7-15,3-5-16,3-11-10,3-11-2,3-14-3,4-11-4,10-14-1,19-11-1,19-14-1,19-11-1,12-15 2,6-16 2,7-15 3,6-15 2,-7-3 2,-18 14 0,-19 11 1,-18 14 1,-28 25 0,-33 42-1,-35 40-1,-34 41-1,-12 12 0,14-16 0,11-15-1,14-15 1,5-9 2,1 1 3,-1-1 4,1 1 3,4-3 5,9-2 4,10-3 4,10-3 5,4-2 1,0 0-2,0 0-1,0 0-2,0 4-2,0 10-2,0 10-3,0 9-2,0 4-3,0 1-2,0-1-2,0 1-2,0-4-4,0-6-4,0-6-4,0-6-4,9-21-9,19-34-15,19-35-15,19-33-14,13-28-1,10-18 9,10-19 10,9-18 10,-4-3 9,-15 17 7,-15 15 8,-16 16 6,-12 15 8,-5 16 9,-7 15 8,-5 17 9,-9 17 7,-9 23 5,-10 22 7,-8 22 7,-11 15-5,-8 9-12,-10 10-14,-9 10-12,-18 10-9,-24 13-4,-26 12-3,-24 13-4,-13-2-4,0-16-5,0-15-6,0-15-4,1-12-4,4-6-2,3-6-4,3-6-2,9-7 2,16-6 8,15-6 8,17-6 7,13-7 7,13-6 5,12-6 6,13-6 6,12-2 11,13 3 21,12 3 19,13 4 20,7 4 3,4 6-16,3 7-16,3 6-15,-1 7-10,-2 10-8,-3 10-6,-3 9-6,-2 2-9,0-2-9,0-3-10,0-3-9,0-7-9,0-9-7,0-10-7,0-8-7,0-12 1,0-12 9,0-13 7,0-12 10,-2-9 5,-3-2 2,-3-3 3,-2-3 2</inkml:trace>
</inkml:ink>
</file>

<file path=ppt/ink/ink2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8"/>
    </inkml:context>
    <inkml:brush xml:id="br0">
      <inkml:brushProperty name="width" value="0.04518" units="cm"/>
      <inkml:brushProperty name="height" value="0.04518" units="cm"/>
      <inkml:brushProperty name="color" value="#F2395B"/>
    </inkml:brush>
  </inkml:definitions>
  <inkml:trace contextRef="#ctx0" brushRef="#br0">35650 6050 486,'71'-18'26,"-5"17"-2,-7 15 0,-5 16-1,2 10 0,13 7 3,12 6 1,13 7 3,7 2 0,4 1-1,3-1-1,3 1 0,-2-1-2,-6 1-2,-6-1-1,-6 1-2,-7-3-1,-6-2-2,-6-3-2,-6-3-1,-7-6-2,-6-5-4,-6-7-2,-6-5-4,-12-25-3,-15-40 0,-15-40 0,-16-41-2,-7-27-1,4-12-4,3-13-1,3-12-4,3 1 0,3 16 1,3 15 3,4 17 1,5 14 2,10 17-1,10 15-1,9 16 1,4 10 1,1 7 5,-1 6 3,1 7 4,1 7 2,3 9-1,3 10-1,4 10-2,1 5-2,0 4-6,0 3-4,0 3-6,-5 4-6,-9 7-6,-10 6-7,-8 7-6,-8 8-4,-2 14-2,-3 11-2,-3 14-2,-6-1 1,-5-12 5,-7-13 4,-5-12 4</inkml:trace>
</inkml:ink>
</file>

<file path=ppt/ink/ink2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8"/>
    </inkml:context>
    <inkml:brush xml:id="br0">
      <inkml:brushProperty name="width" value="0.02929" units="cm"/>
      <inkml:brushProperty name="height" value="0.02929" units="cm"/>
      <inkml:brushProperty name="color" value="#F2395B"/>
    </inkml:brush>
  </inkml:definitions>
  <inkml:trace contextRef="#ctx0" brushRef="#br0">36300 5350 751,'-29'-2'9,"45"-3"19,43-3 18,45-2 19,16-1-4,-9 3-28,-10 3-27,-8 4-26,-12 1-19,-12 0-8,-13 0-9,-12 0-8</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2"/>
    </inkml:context>
    <inkml:brush xml:id="br0">
      <inkml:brushProperty name="width" value="0.04259" units="cm"/>
      <inkml:brushProperty name="height" value="0.04259" units="cm"/>
      <inkml:brushProperty name="color" value="#00BFF3"/>
    </inkml:brush>
  </inkml:definitions>
  <inkml:trace contextRef="#ctx0" brushRef="#br0">42987 13150 516,'-22'1'123,"6"2"-24,5 2-23,5 2-24,0 4-16,-2 7-6,-3 7-7,-3 7-6,-3 5-6,-3 4-3,-4 4-2,-1 4-3,-3 1-4,-1-1-3,-1 0-4,-1-2-4,1-3-5,3-6-7,4-5-8,2-7-6,2-5-4,2-3 3,3-4 2,1-4 3</inkml:trace>
</inkml:ink>
</file>

<file path=ppt/ink/ink2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8"/>
    </inkml:context>
    <inkml:brush xml:id="br0">
      <inkml:brushProperty name="width" value="0.04447" units="cm"/>
      <inkml:brushProperty name="height" value="0.04447" units="cm"/>
      <inkml:brushProperty name="color" value="#F2395B"/>
    </inkml:brush>
  </inkml:definitions>
  <inkml:trace contextRef="#ctx0" brushRef="#br0">40150 3150 494,'-47'10'140,"6"23"-36,7 22-36,6 22-36,1 13-21,-3 7-5,-3 6-4,-2 7-5,-8 5-7,-8 7-8,-10 6-8,-9 7-8,-2-7-1,6-19 7,7-18 6,6-19 7,20-18 1,34-15-5,35-15-4,35-16-4,13-12 1,-6-5 8,-6-7 9,-6-5 8,-9-3 7,-8 4 4,-10 3 4,-9 3 5,-9 7 6,-5 14 7,-7 11 8,-5 14 7,-11 13-1,-11 16-7,-14 15-9,-11 17-8,-12 11-6,-9 10-4,-10 10-3,-8 9-4,-9 6-2,-6 3 0,-6 3-1,-6 4 1,1-7-1,9-16-1,10-15-1,10-15 0,10-17 2,13-15 5,12-15 4,13-16 4,18-16 1,26-16-3,24-15-3,26-15-3,16-12-4,10-6-3,10-6-3,9-6-3,2-1-5,-2 7-5,-3 6-5,-3 7-5,-2 4-7,0 3-7,0 3-8,0 4-8,-7 4 0,-11 6 10,-14 7 8,-11 6 9,-11 1 4,-5-3-1,-7-3-2,-5-2-1</inkml:trace>
</inkml:ink>
</file>

<file path=ppt/ink/ink2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8"/>
    </inkml:context>
    <inkml:brush xml:id="br0">
      <inkml:brushProperty name="width" value="0.05023" units="cm"/>
      <inkml:brushProperty name="height" value="0.05023" units="cm"/>
      <inkml:brushProperty name="color" value="#F2395B"/>
    </inkml:brush>
  </inkml:definitions>
  <inkml:trace contextRef="#ctx0" brushRef="#br0">40700 5200 437,'3'48'97,"6"-3"-16,7-3-16,6-2-17,6 2-8,6 9-1,7 10-1,6 10-1,4 7-2,4 6-7,3 7-5,3 6-6,-2-1-6,-6-5-7,-6-7-8,-6-5-6,-7-4-3,-6 0 3,-6 0 2,-6 0 3</inkml:trace>
</inkml:ink>
</file>

<file path=ppt/ink/ink2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9"/>
    </inkml:context>
    <inkml:brush xml:id="br0">
      <inkml:brushProperty name="width" value="0.03537" units="cm"/>
      <inkml:brushProperty name="height" value="0.03537" units="cm"/>
      <inkml:brushProperty name="color" value="#F2395B"/>
    </inkml:brush>
  </inkml:definitions>
  <inkml:trace contextRef="#ctx0" brushRef="#br0">41650 4550 622,'34'-46'117,"19"10"-27,19 10-27,19 9-27,16 1-15,17-6-4,15-6-2,16-6-4,4-2-4,-6 3-7,-6 3-4,-6 4-7,-12 2-3,-15 4-1,-15 3-1,-16 3-1,-15-1-8,-11-2-15,-14-3-15,-11-3-15,-14-1 0,-11 4 13,-14 3 15,-11 3 14</inkml:trace>
</inkml:ink>
</file>

<file path=ppt/ink/ink2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09"/>
    </inkml:context>
    <inkml:brush xml:id="br0">
      <inkml:brushProperty name="width" value="0.04442" units="cm"/>
      <inkml:brushProperty name="height" value="0.04442" units="cm"/>
      <inkml:brushProperty name="color" value="#F2395B"/>
    </inkml:brush>
  </inkml:definitions>
  <inkml:trace contextRef="#ctx0" brushRef="#br0">43100 3050 495,'-52'-54'2,"-3"-5"4,-3-7 3,-2-5 5,2 3 4,9 17 7,10 15 6,10 16 5,7 18 4,6 22 0,7 22 1,6 23 0,3 27-2,0 34-5,0 35-5,0 35-6,1 19-3,4 7-2,3 6-3,3 7-1,1 0-6,1-2-7,-1-3-6,1-3-8,-1-10-2,1-16 1,-1-15 2,1-15 1,-3-14-3,-2-8-8,-3-10-8,-3-9-8,-6-15-4,-5-18 2,-7-19 1,-5-18 2,-12-21 3,-16-22 5,-15-22 5,-15-21 6,-12-20 3,-6-15 2,-6-15 2,-6-16 1,4-4 6,16 10 7,15 10 7,17 9 8,10 6 6,6 3 7,7 3 7,6 4 6,9 2 1,13 4-3,12 3-4,13 3-3,18-7-7,26-15-10,24-15-11,26-16-10,18-10-7,13-3-3,12-3-4,13-2-3,-2 2-4,-16 9-5,-15 10-5,-15 10-4,-9 2-1,1-3 1,-1-3 3,1-2 1,-12 3 2,-21 14 3,-22 11 2,-22 14 3</inkml:trace>
</inkml:ink>
</file>

<file path=ppt/ink/ink2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0"/>
    </inkml:context>
    <inkml:brush xml:id="br0">
      <inkml:brushProperty name="width" value="0.03733" units="cm"/>
      <inkml:brushProperty name="height" value="0.03733" units="cm"/>
      <inkml:brushProperty name="color" value="#F2395B"/>
    </inkml:brush>
  </inkml:definitions>
  <inkml:trace contextRef="#ctx0" brushRef="#br0">44550 2200 589,'9'-46'12,"19"10"24,19 10 24,19 9 23,5 6 2,-5 3-20,-7 3-23,-5 4-20,-3 8-17,4 17-11,3 15-12,3 16-11,-7 15-9,-15 16-4,-15 15-3,-16 17-5,-13 2 1,-9-9 8,-10-10 7,-8-8 7,-4-11 4,3-8-1,3-10-1,4-9 0</inkml:trace>
</inkml:ink>
</file>

<file path=ppt/ink/ink2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0"/>
    </inkml:context>
    <inkml:brush xml:id="br0">
      <inkml:brushProperty name="width" value="0.03775" units="cm"/>
      <inkml:brushProperty name="height" value="0.03775" units="cm"/>
      <inkml:brushProperty name="color" value="#F2395B"/>
    </inkml:brush>
  </inkml:definitions>
  <inkml:trace contextRef="#ctx0" brushRef="#br0">43850 3850 582,'-22'-13'109,"6"26"-23,7 24-23,6 26-22,3 19-14,0 17-2,0 15-4,0 16-3,-5 5-4,-9-2-5,-10-3-5,-8-3-4,-3-12-5,7-18-7,6-19-5,7-18-5,8-28-9,14-33-11,11-35-12,14-34-10,16-29 0,22-21 10,22-22 12,23-22 10,8-4 10,-3 17 8,-3 15 10,-2 16 8,-9 16 8,-12 20 6,-13 18 7,-12 20 7,-16 25 6,-19 35 8,-18 35 8,-19 34 6,-19 21-2,-19 10-13,-18 10-13,-19 9-13,-12 1-10,-2-6-7,-3-6-8,-3-6-7,2-10-3,10-12 1,10-13 0,9-12 1,9-13 1,9-12 2,10-13 2,10-12 2,16-12-2,26-8-5,24-10-5,26-9-5,19-12 0,17-11 6,15-14 5,16-11 5,-1-1 5,-15 13 1,-15 12 2,-16 13 1,-18 15 2,-18 19-2,-19 19 0,-18 19-2,-20 18 3,-18 19 6,-19 19 4,-18 19 6,-10 5 1,0-5-2,0-7-4,0-5-2,4-12-3,10-16-2,10-15-1,9-15-2,20-18-3,31-19-4,32-18-3,31-19-5,10-8 1,-8 3 4,-10 3 4,-9 4 4,-7 2 2,-3 4 0,-3 3-1,-2 3 0,-6 10 0,-6 20 0,-6 18 0,-6 20 0,-6 11 3,-2 7 3,-3 6 5,-3 7 5,-2-3 0,0-8-1,0-10-1,0-9-3,3-9-2,6-5-3,7-7-5,6-5-3,10-15-4,17-22-3,15-22-4,16-21-3,15-29-3,16-34-1,15-35-1,17-33-2,7-20 0,0-3 2,0-3 0,0-2 1,-15 16 3,-27 38 2,-28 37 3,-28 38 2,-17 20-4,-2 3-11,-3 3-13,-3 4-11</inkml:trace>
</inkml:ink>
</file>

<file path=ppt/ink/ink2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1"/>
    </inkml:context>
    <inkml:brush xml:id="br0">
      <inkml:brushProperty name="width" value="0.04176" units="cm"/>
      <inkml:brushProperty name="height" value="0.04176" units="cm"/>
      <inkml:brushProperty name="color" value="#F2395B"/>
    </inkml:brush>
  </inkml:definitions>
  <inkml:trace contextRef="#ctx0" brushRef="#br0">46750 3150 526,'-88'-122'41,"26"56"13,24 57 12,26 56 13,12 42-3,0 28-16,0 28-17,0 29-17,0 4-11,0-19-6,0-18-5,0-19-5,1-19-8,4-19-10,3-18-9,3-19-11,9-19-4,16-19-2,15-18-2,17-19 0,10-24 1,6-28 5,7-28 6,6-27 4,-7-3 4,-18 26 1,-19 24 2,-18 26 0</inkml:trace>
</inkml:ink>
</file>

<file path=ppt/ink/ink2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1"/>
    </inkml:context>
    <inkml:brush xml:id="br0">
      <inkml:brushProperty name="width" value="0.04462" units="cm"/>
      <inkml:brushProperty name="height" value="0.04462" units="cm"/>
      <inkml:brushProperty name="color" value="#F2395B"/>
    </inkml:brush>
  </inkml:definitions>
  <inkml:trace contextRef="#ctx0" brushRef="#br0">47600 3100 493,'40'-175'18,"-18"50"5,-19 50 6,-18 50 5,-17 37 1,-11 26-2,-14 24-2,-11 26-3,-9 19-2,-3 17-2,-3 15-4,-2 16-3,-1 4-2,3-6 0,3-6 0,4-6-2,5-12-2,10-15-4,10-15-4,9-16-5,9-13-3,9-9-1,10-10-3,10-8-2,10-11-4,13-8-4,12-10-6,13-9-6,13-12 0,17-11 1,15-14 3,16-11 3,1-4 1,-12 6 4,-13 7 2,-12 6 4,-18 10 3,-21 17 7,-22 15 5,-22 16 7,-19 16 3,-16 20 0,-15 18 1,-15 20-1,-9 10 1,1 3-2,-1 3 1,1 4-2,-3 1 0,-2 0-1,-3 0 0,-3 0-1,1-7 1,6-11 3,7-14 2,6-11 3,9-14 2,13-11 1,12-14 3,13-11 1,31-31-4,50-46-8,50-47-8,50-47-8,28-24-7,6 1-4,7-1-5,6 1-4,-1 8 1,-5 20 6,-7 18 8,-5 20 7,-17 17 4,-24 20-1,-26 18 0,-24 20 0,-20 11 1,-11 7 3,-14 6 3,-11 7 4,-14 10 2,-11 16 5,-14 15 4,-11 17 5,-15 13-1,-16 13-2,-15 12-2,-15 13-3,-12 9-5,-6 6-6,-6 7-6,-6 6-5,-2-5-4,3-16-1,3-15-1,4-15-1,7-18-2,13-19-4,12-18-4,13-19-4,9-24-6,6-28-6,7-28-7,6-27-6,12-31 0,19-31 6,19-31 5,19-31 6,12-6 5,6 23 2,7 22 2,6 22 3,-1 23 1,-5 25 2,-7 25 1,-5 25 1,-8 25 15,-5 25 27,-7 25 28,-5 25 27,-8 21 7,-5 20-15,-7 18-14,-5 20-16,-8 10-10,-5 3-9,-7 3-9,-5 4-7,-3-7-5,4-16-1,3-15 0,3-15-2,7-34-9,14-49-19,11-51-18,14-49-18,16-40-8,22-28 3,22-28 5,23-27 4,8-3 6,-3 26 10,-3 24 9,-2 26 10,-9 24 8,-12 26 10,-13 24 8,-12 26 8,-12 16 5,-8 10 0,-10 10 1,-9 9-1,-7 12 6,-3 16 8,-3 15 10,-2 17 9,-5 8 2,-2 4-6,-3 3-5,-3 3-5,-2-1-7,0-2-7,0-3-6,0-3-8,0-6-7,0-5-10,0-7-9,0-5-10,0-17-9,0-24-11,0-26-11,0-24-9</inkml:trace>
</inkml:ink>
</file>

<file path=ppt/ink/ink2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2"/>
    </inkml:context>
    <inkml:brush xml:id="br0">
      <inkml:brushProperty name="width" value="0.04881" units="cm"/>
      <inkml:brushProperty name="height" value="0.04881" units="cm"/>
      <inkml:brushProperty name="color" value="#F2395B"/>
    </inkml:brush>
  </inkml:definitions>
  <inkml:trace contextRef="#ctx0" brushRef="#br0">49450 2700 450,'1'-25'70,"4"50"4,3 50 3,3 50 4,1 40-6,1 32-14,-1 31-15,1 32-15,-1 36-11,1 45-9,-1 43-7,1 45-9,-3 28-6,-2 17-4,-3 15-5,-3 16-4,-1 5-6,4-2-9,3-3-8,3-3-10,3-52-3,3-100 0,3-100 1,4-100 1</inkml:trace>
</inkml:ink>
</file>

<file path=ppt/ink/ink2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3"/>
    </inkml:context>
    <inkml:brush xml:id="br0">
      <inkml:brushProperty name="width" value="0.04608" units="cm"/>
      <inkml:brushProperty name="height" value="0.04608" units="cm"/>
      <inkml:brushProperty name="color" value="#F2395B"/>
    </inkml:brush>
  </inkml:definitions>
  <inkml:trace contextRef="#ctx0" brushRef="#br0">51600 2250 477,'7'-46'47,"17"10"-3,15 10-3,16 9-2,10 4-4,7 1-5,6-1-5,7 1-5,-4 2-7,-12 7-8,-13 6-9,-12 7-8,-10 7-5,-6 9-1,-6 10-1,-6 10-1,-16 11-2,-25 17-2,-25 15-4,-25 16-2,-18 7 0,-8 1 1,-10-1 1,-9 1 2,-4-6 4,4-8 4,3-10 5,3-9 5,7-10 5,14-9 5,11-10 6,14-8 5,10-9 3,9-6 3,10-6 1,10-6 2,11-6 2,17-2 3,15-3 1,16-3 3,20-7-1,25-9-1,25-10-4,25-8-2,14-8-3,3-2-3,3-3-3,4-3-2,-6 2-5,-11 10-5,-14 10-5,-11 9-5,-15 6-6,-16 3-4,-15 3-5,-15 4-6,-21 5-1,-25 10 1,-25 10 2,-25 9 2,-15 7 6,-2 7 11,-3 6 12,-3 7 12,-2 4 8,0 3 6,0 3 5,0 4 5,4 4 1,10 6-4,10 7-4,9 6-4,7 4-4,7 4-3,6 3-3,7 3-2,4-4-4,3-8-3,3-10-1,4-9-4,1-10-2,0-9-5,0-10-2,0-8-4,-5-28-13,-9-43-21,-10-44-22,-8-43-21,-1-17-3,9 14 16,10 11 15,10 14 16,4 7 15,0 3 11,0 3 12,0 4 13,3 10 8,6 19 8,7 19 7,6 19 7,-4 15-1,-11 13-6,-14 12-8,-11 13-7,-20 20-6,-24 28-3,-26 28-3,-24 29-4,-7 1-3,13-25 0,12-25-2,13-25 0,23-25 0,34-25 2,35-25 2,35-25 3,33-24 0,35-21 1,35-22 0,34-22 1,17-11 0,0 0 2,0 0 1,0 0 2,-10 9-1,-18 19-1,-19 19-2,-18 19-3,-21 13-1,-22 10-4,-22 10-3,-21 9-3,-18 10-1,-12 14 1,-13 11 0,-12 14 2,-18 14-2,-21 20-6,-22 18-6,-22 20-5,-15 10-2,-5 3-2,-7 3 0,-5 4 0,-9-3 2,-9-5 4,-10-7 4,-8-5 6,-1-4 3,9 0 4,10 0 3,10 0 5,10-4 5,13-5 9,12-7 7,13-5 10,21-14 5,32-18 6,31-19 5,32-18 5,33-25-3,39-27-10,36-28-11,39-28-11,21-15-6,6 1 0,7-1 0,6 1-1,-7 8-1,-18 20-3,-19 18-2,-18 20-2,-21 13-4,-22 9-2,-22 10-3,-21 10-4,-28 16 1,-30 26 1,-32 24 4,-30 26 2,-28 19 2,-21 17 1,-22 15 1,-22 16 2,-15 5-3,-5-2-7,-7-3-6,-5-3-7,0-10-3,10-16-2,10-15-2,9-15-2,10-17 0,14-15-1,11-15 1,14-16 0,10-16-1,9-16-2,10-15-1,10-15-1,8-23-1,10-28-2,10-28 0,9-27-1,7-12 2,7 6 8,6 7 6,7 6 6,4 13 9,3 23 10,3 22 11,4 22 9,2 15 8,4 9 4,3 10 4,3 10 5,10 13 1,20 19-4,18 19-4,20 19-3,21 18-9,25 19-14,25 19-14,25 19-14,9 2-7,-6-11-2,-6-14 0,-6-11-1,-21-15-6,-34-16-9,-35-15-11,-33-15-9</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2"/>
    </inkml:context>
    <inkml:brush xml:id="br0">
      <inkml:brushProperty name="width" value="0.04648" units="cm"/>
      <inkml:brushProperty name="height" value="0.04648" units="cm"/>
      <inkml:brushProperty name="color" value="#00BFF3"/>
    </inkml:brush>
  </inkml:definitions>
  <inkml:trace contextRef="#ctx0" brushRef="#br0">42537 13289 473,'-6'-5'108,"6"6"-19,4 6-18,6 6-18,3 3-12,5 3-4,3 1-6,5 3-4,1 2-5,1 3-4,-1 3-3,1 2-5,-2 3-6,-2 1-6,-1 0-7,-3 2-8,-1 0-7,-1-2-10,0 0-9,-2-1-10,-1-4-6,-1-6-3,-1-5-2,0-6-3</inkml:trace>
</inkml:ink>
</file>

<file path=ppt/ink/ink2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3"/>
    </inkml:context>
    <inkml:brush xml:id="br0">
      <inkml:brushProperty name="width" value="0.04026" units="cm"/>
      <inkml:brushProperty name="height" value="0.04026" units="cm"/>
      <inkml:brushProperty name="color" value="#F2395B"/>
    </inkml:brush>
  </inkml:definitions>
  <inkml:trace contextRef="#ctx0" brushRef="#br0">55250 2450 546,'-19'-43'12,"13"17"24,12 15 25,13 16 24,4 20 2,-3 25-19,-3 25-19,-2 25-19,-5 20-14,-2 16-7,-3 15-9,-3 17-6,-6-4-5,-5-22 0,-7-22 1,-5-21-1,-3-18-10,4-12-19,3-13-20,3-12-19</inkml:trace>
</inkml:ink>
</file>

<file path=ppt/ink/ink2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3"/>
    </inkml:context>
    <inkml:brush xml:id="br0">
      <inkml:brushProperty name="width" value="0.04306" units="cm"/>
      <inkml:brushProperty name="height" value="0.04306" units="cm"/>
      <inkml:brushProperty name="color" value="#F2395B"/>
    </inkml:brush>
  </inkml:definitions>
  <inkml:trace contextRef="#ctx0" brushRef="#br0">55600 2600 510,'25'-72'0,"0"6"0,0 7 0,0 6 0,3-1 3,6-5 5,7-7 5,6-5 6,3 2 6,0 13 5,0 12 7,0 13 5,-4 7 3,-5 4-2,-7 3-1,-5 3-1,-6 10-4,-3 20-6,-3 18-6,-2 20-6,-8 17-5,-8 20-5,-10 18-4,-9 20-3,-13 13-8,-16 9-8,-15 10-8,-15 10-8,-9-6-6,1-18-1,-1-19-2,1-18-2,2-20 1,7-18 4,6-19 4,7-18 3,7-20 4,9-18 2,10-19 4,10-18 1,13-18 3,19-16 2,19-15 0,19-15 3,15-4 2,13 9 4,12 10 5,13 10 3,2 8 2,-5 10 0,-7 10-2,-5 9-1,-9 9 5,-9 9 12,-10 10 11,-8 10 11,-12 13 0,-12 19-14,-13 19-12,-12 19-14,-19 18-9,-25 19-6,-25 19-6,-25 19-5,-4-6-2,20-27 5,18-28 5,20-28 4,8-15 0,1 1-6,-1-1-6,1 1-5</inkml:trace>
</inkml:ink>
</file>

<file path=ppt/ink/ink2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4"/>
    </inkml:context>
    <inkml:brush xml:id="br0">
      <inkml:brushProperty name="width" value="0.04465" units="cm"/>
      <inkml:brushProperty name="height" value="0.04465" units="cm"/>
      <inkml:brushProperty name="color" value="#F2395B"/>
    </inkml:brush>
  </inkml:definitions>
  <inkml:trace contextRef="#ctx0" brushRef="#br0">53500 4800 492,'-72'23'0,"6"-3"0,7-3 0,6-2 0,7-3 5,10 1 9,10-1 10,9 1 10,18-10 5,29-19 0,28-18 2,28-19 0,32-16-1,39-12-4,36-13-3,39-12-4,22-5-3,10 3-2,10 3-3,9 4-2,-5 5-3,-19 10-4,-18 10-3,-19 9-3,-26 10-8,-30 14-9,-32 11-11,-30 14-11,-25 10-4,-15 9 2,-15 10 1,-16 10 2,-16 5-5,-16 4-10,-15 3-9,-15 3-11</inkml:trace>
</inkml:ink>
</file>

<file path=ppt/ink/ink2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4"/>
    </inkml:context>
    <inkml:brush xml:id="br0">
      <inkml:brushProperty name="width" value="0.04905" units="cm"/>
      <inkml:brushProperty name="height" value="0.04905" units="cm"/>
      <inkml:brushProperty name="color" value="#F2395B"/>
    </inkml:brush>
  </inkml:definitions>
  <inkml:trace contextRef="#ctx0" brushRef="#br0">55250 4500 448,'-90'28'45,"23"6"15,22 7 14,22 6 15,12 9-2,3 13-18,3 12-16,4 13-18,-1 6-13,-3 0-9,-3 0-9,-2 0-7,-1-7-11,3-11-9,3-14-10,4-11-10,5-15-7,10-16-3,10-15-2,9-15-4,15-26 3,22-34 8,22-35 7,23-33 8,6-14 7,-5 10 3,-7 10 6,-5 9 4,-11 10 6,-11 14 9,-14 11 8,-11 14 9,-11 11 7,-5 14 6,-7 11 6,-5 14 6,-6 13 4,-3 16 0,-3 15 0,-2 17 1,-9 11-5,-12 10-9,-13 10-8,-12 9-10,-12 6-6,-8 3-6,-10 3-6,-9 4-4,-4-7-5,4-16-2,3-15-2,3-15-2,3-12-4,3-6-4,3-6-5,4-6-4,5-10-1,10-12 3,10-13 4,9-12 2,12-10 4,16-6 4,15-6 4,17-6 5,10-2 3,6 3 2,7 3 2,6 4 2,-1 5 2,-5 10 5,-7 10 2,-5 9 5,-8 7 1,-5 7 0,-7 6 1,-5 7 1,-8 7-1,-5 9-1,-7 10-1,-5 10-1,-14 7-1,-18 6 0,-19 7 0,-18 6-1,-12 3-3,-3 0-5,-3 0-6,-2 0-6,2-7-3,9-11-1,10-14-1,10-11-1,14-11-1,23-5 0,22-7 0,22-5 0,16-6 2,14-3 0,11-3 3,14-2 2,3-3 2,-2 1 2,-3-1 2,-3 1 3,-9 1 0,-11 3-4,-14 3-2,-11 4-4,-25 11-2,-33 23-5,-35 22-2,-34 22-4,-21 10-1,-6 1 2,-6-1 2,-6 1 1,1-6 4,9-8 3,10-10 3,10-9 5,2-5 4,-3 0 4,-3 0 6,-2 0 4,8-5 7,22-9 8,22-10 8,23-8 9,20-8 4,23-2 2,22-3 3,22-3 1,24-4-3,29-3-10,28-3-9,28-2-9,20-3-8,13 1-4,12-1-6,13 1-5,2 1-8,-5 3-13,-7 3-12,-5 4-13,-23 1-1,-37 0 9,-38 0 9,-37 0 9,-21 0-4,-3 0-18,-3 0-17,-2 0-19</inkml:trace>
</inkml:ink>
</file>

<file path=ppt/ink/ink2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6"/>
    </inkml:context>
    <inkml:brush xml:id="br0">
      <inkml:brushProperty name="width" value="0.05129" units="cm"/>
      <inkml:brushProperty name="height" value="0.05129" units="cm"/>
      <inkml:brushProperty name="color" value="#F2395B"/>
    </inkml:brush>
  </inkml:definitions>
  <inkml:trace contextRef="#ctx0" brushRef="#br0">59550 3050 428,'-61'17'7,"-22"34"13,-22 35 14,-21 35 12,2 4 3,29-25-9,28-25-10,28-25-10,6-2-5,-16 22-1,-15 22-3,-15 23 0,-1-1-2,16-22 1,15-22 0,17-21 0,16-17-10,19-8-18,19-10-20,19-9-19,1-2 5,-16 6 29,-15 7 28,-15 6 29,-11 3-1,-2 0-31,-3 0-30,-3 0-30,1 0 3,6 0 38,7 0 38,6 0 39,3 7 12,0 17-12,0 15-11,0 16-13,0 5-10,0-2-4,0-3-7,0-3-6,-2-6-4,-3-5-4,-3-7-4,-2-5-4,11-28-8,29-46-15,28-47-14,28-47-13,10-18-3,-5 14 9,-7 11 10,-5 14 10,-11 13 8,-11 16 5,-14 15 6,-11 17 6,-12 14 10,-9 17 17,-10 15 16,-8 16 16,-8 10 4,-2 7-9,-3 6-8,-3 7-10,-1-1-7,4-6-6,3-6-7,3-6-6,12-16-11,22-25-15,22-25-15,23-25-16,6-10-3,-5 7 10,-7 6 8,-5 7 10,-8 5 8,-5 7 5,-7 6 7,-5 7 6,-4 4 4,0 3 4,0 3 3,0 4 3,0 1 2,0 0-1,0 0 0,0 0 0,4 0 0,10 0-2,10 0 0,9 0-2,6-2 0,3-3-1,3-3-2,4-2 0,1-1 0,0 3 2,0 3 3,0 4 1,-5 4 3,-9 6 4,-10 7 3,-8 6 3,-8 7 2,-2 10 1,-3 10-1,-3 9 1,-4 4-1,-3 1-3,-3-1-2,-2 1-3,-11 1-4,-15 3-3,-15 3-4,-16 4-3,-10-1-4,-3-3 0,-3-3 0,-2-2-2,-5-6-2,-2-6-4,-3-6-4,-3-6-4,1-9-2,6-8-1,7-10-1,6-9-1,6-13 1,6-16 0,7-15 1,6-15 1,9-14 0,13-8-1,12-10 0,13-9-2,18-9 1,26-5 3,24-7 3,26-5 3,8 5 1,-5 19-1,-7 19-1,-5 19-1,-9 12 0,-9 6 1,-10 7 1,-8 6 0,-11 4-4,-8 4-11,-10 3-11,-9 3-10</inkml:trace>
</inkml:ink>
</file>

<file path=ppt/ink/ink2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7"/>
    </inkml:context>
    <inkml:brush xml:id="br0">
      <inkml:brushProperty name="width" value="0.05805" units="cm"/>
      <inkml:brushProperty name="height" value="0.05805" units="cm"/>
      <inkml:brushProperty name="color" value="#F2395B"/>
    </inkml:brush>
  </inkml:definitions>
  <inkml:trace contextRef="#ctx0" brushRef="#br0">63400 2200 378,'84'-52'9,"19"-3"18,19-3 18,19-2 17,2 5 6,-11 16-8,-14 15-7,-11 17-8,-7 11-5,0 10-4,0 10-4,0 9-4,-4 7-4,-5 7-5,-7 6-4,-5 7-4,-8 4-3,-5 3 1,-7 3 1,-5 4-1,-8-1-1,-5-3-5,-7-3-3,-5-2-4,-9 2-6,-9 9-8,-10 10-8,-8 10-8,-17 7-4,-21 6 1,-22 7-1,-22 6 1,-15 3-2,-5 0-3,-7 0-3,-5 0-3,6-11 0,23-22 2,22-22 2,22-21 4</inkml:trace>
</inkml:ink>
</file>

<file path=ppt/ink/ink2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17"/>
    </inkml:context>
    <inkml:brush xml:id="br0">
      <inkml:brushProperty name="width" value="0.05085" units="cm"/>
      <inkml:brushProperty name="height" value="0.05085" units="cm"/>
      <inkml:brushProperty name="color" value="#F2395B"/>
    </inkml:brush>
  </inkml:definitions>
  <inkml:trace contextRef="#ctx0" brushRef="#br0">63700 5300 432,'0'46'4,"0"-5"6,0-7 7,0-5 8,4-3 4,10 4 3,10 3 4,9 3 3,6 1 3,3 1 4,3-1 3,4 1 3,1 1-1,0 3-7,0 3-8,0 4-7,-4 2-10,-5 4-12,-7 3-12,-5 3-12,-6-2-10,-3-6-3,-3-6-5,-2-6-5</inkml:trace>
</inkml:ink>
</file>

<file path=ppt/ink/ink2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4"/>
    </inkml:context>
    <inkml:brush xml:id="br0">
      <inkml:brushProperty name="width" value="0.05856" units="cm"/>
      <inkml:brushProperty name="height" value="0.05856" units="cm"/>
      <inkml:brushProperty name="color" value="#F2395B"/>
    </inkml:brush>
  </inkml:definitions>
  <inkml:trace contextRef="#ctx0" brushRef="#br0">67900 46700 375,'-19'-22'41,"13"6"8,12 7 11,13 6 8,10 4-1,10 4-14,10 3-15,9 3-13,9 1-8,9 1-3,10-1-2,10 1-3,-1-1-2,-9 1-2,-10-1 0,-8 1-1,-4-1-1,3 1-1,3-1 1,4 1 0,-1-3-1,-3-2 1,-3-3 1,-2-3 0,-1-2 0,3 0 1,3 0 0,4 0 0,1 0 1,0 0 0,0 0-1,0 0 1,1 0-1,4 0 1,3 0-2,3 0 1,1 0-1,1 0-1,-1 0 0,1 0-1,-1-2 0,1-3 0,-1-3-1,1-2 1,-1-1-1,1 3 0,-1 3 0,1 4 1,4-1-1,9-3 1,10-3 0,10-2 0,0-3 0,-5 1 1,-7-1-1,-5 1 0,-6-1-1,-3 1 2,-3-1-1,-2 1 1,-1 1-1,3 3 0,3 3 0,4 4 0,1 1-1,0 0 1,0 0 0,0 0-1,-2 0 0,-3 0-1,-3 0-3,-2 0-2,0 0 0,7 0 1,6 0 1,7 0 0,4 0 2,3 0 2,3 0 0,4 0 2,2 0-1,4 0 1,3 0-1,3 0-1,1 0 0,1 0 0,-1 0 0,1 0-1,2 0 1,7 0-1,6 0 0,7 0 0,2 0 0,1 0 0,-1 0-1,1 0 1,-1 0 0,1 0-1,-1 0-1,1 0 1,1 0-1,3 0-1,3 0 0,4 0-1,-1 0 0,-3 0 1,-3 0 1,-2 0 0,0 0 1,7 0 0,6 0 0,7 0 1,0 0 1,-2 0 0,-3 0 1,-3 0 0,-2 0 1,0 0 0,0 0-1,0 0 1,-2 0-1,-3 0-1,-3 0 0,-2 0 0,-1 1-1,3 4-1,3 3-1,4 3-1,1-1 0,0-2 1,0-3 0,0-3 1,1-4-1,4-3 0,3-3-2,3-2 1,-2-3-1,-6 1 0,-6-1 2,-6 1 0,-9-1 1,-8 1 0,-10-1-1,-9 1 1,-9-1 0,-5 1 1,-7-1 0,-5 1 0,-8 1 1,-5 3 0,-7 3-1,-5 4 1,-8 1 0,-5 0 0,-7 0 0,-5 0-1,-3 0 0,4 0-1,3 0 0,3 0 0,-1 0 0,-2 0 0,-3 0-1,-3 0 1,-2 0 0,0 0-1,0 0 1,0 0 0,0 0-1,0 0 0,0 0 0,0 0-2,-2-4-2,-3-5-6,-3-7-6,-2-5-5</inkml:trace>
</inkml:ink>
</file>

<file path=ppt/ink/ink2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6"/>
    </inkml:context>
    <inkml:brush xml:id="br0">
      <inkml:brushProperty name="width" value="0.03869" units="cm"/>
      <inkml:brushProperty name="height" value="0.03869" units="cm"/>
      <inkml:brushProperty name="color" value="#F2395B"/>
    </inkml:brush>
  </inkml:definitions>
  <inkml:trace contextRef="#ctx0" brushRef="#br0">82600 52550 568,'-24'-25'7,"4"0"15,3 0 14,3 0 15,3 6 4,3 13-7,3 12-8,4 13-6,1 12-4,0 13-5,0 12-2,0 13-3,0 9-4,0 6-4,0 7-4,0 6-3,0 1-7,0-3-6,0-3-7,0-2-7,0-9-8,0-12-9,0-13-11,0-12-9</inkml:trace>
</inkml:ink>
</file>

<file path=ppt/ink/ink2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6"/>
    </inkml:context>
    <inkml:brush xml:id="br0">
      <inkml:brushProperty name="width" value="0.04654" units="cm"/>
      <inkml:brushProperty name="height" value="0.04654" units="cm"/>
      <inkml:brushProperty name="color" value="#F2395B"/>
    </inkml:brush>
  </inkml:definitions>
  <inkml:trace contextRef="#ctx0" brushRef="#br0">83400 51000 472,'18'-22'4,"-11"6"8,-14 7 7,-11 6 9,-4 9 6,6 13 4,7 12 4,6 13 6,1 10-1,-3 10-7,-3 10-5,-2 9-6,-1 13-3,3 20-3,3 18-2,4 20-2,-3 17-4,-5 20-3,-7 18-4,-5 20-5,-3 17-1,4 20 3,3 18 2,3 20 2,3 17-7,3 20-17,3 18-15,4 20-17,1-23-8,0-62 1,0-63 0,0-62 0,0-41 2,0-19 1,0-18 3,0-19 2</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2"/>
    </inkml:context>
    <inkml:brush xml:id="br0">
      <inkml:brushProperty name="width" value="0.04963" units="cm"/>
      <inkml:brushProperty name="height" value="0.04963" units="cm"/>
      <inkml:brushProperty name="color" value="#00BFF3"/>
    </inkml:brush>
  </inkml:definitions>
  <inkml:trace contextRef="#ctx0" brushRef="#br0">44593 13033 443,'-14'-6'12,"5"4"25,3 4 25,4 4 25,2 5 4,0 7-17,0 7-15,0 7-17,-1 4-11,0 2-7,-2 2-6,0 2-6,-2 2-6,0 0-4,-1 1-6,-1 2-4,-1-1-1,2-2 0,1-2 2,1-2 1,0-4-2,2-8-9,0-6-6,2-6-8</inkml:trace>
</inkml:ink>
</file>

<file path=ppt/ink/ink2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6"/>
    </inkml:context>
    <inkml:brush xml:id="br0">
      <inkml:brushProperty name="width" value="0.0329" units="cm"/>
      <inkml:brushProperty name="height" value="0.0329" units="cm"/>
      <inkml:brushProperty name="color" value="#F2395B"/>
    </inkml:brush>
  </inkml:definitions>
  <inkml:trace contextRef="#ctx0" brushRef="#br0">83150 52850 668,'6'-44'8,"13"13"15,12 12 16,13 13 16,10 10 3,10 10-9,10 10-7,9 9-9,2 4-13,-2 1-16,-3-1-16,-3 1-16,-9-3-14,-11-2-9,-14-3-10,-11-3-10</inkml:trace>
</inkml:ink>
</file>

<file path=ppt/ink/ink2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8"/>
    </inkml:context>
    <inkml:brush xml:id="br0">
      <inkml:brushProperty name="width" value="0.04219" units="cm"/>
      <inkml:brushProperty name="height" value="0.04219" units="cm"/>
      <inkml:brushProperty name="color" value="#F2395B"/>
    </inkml:brush>
  </inkml:definitions>
  <inkml:trace contextRef="#ctx0" brushRef="#br0">84700 50850 521,'93'23'98,"-11"-3"-31,-14-3-29,-11-2-31,-7-6-15,0-6 0,0-6 1,0-6-1,0-4 1,0 1-1,0-1 0,0 1 0,-4 1 0,-5 3 1,-7 3 2,-5 4 1,-14 8 1,-18 17 2,-19 15 1,-18 16 1,-20 15-1,-18 16-3,-19 15-3,-18 17-2,-4 5-3,13-3-1,12-3-1,13-2-2,7-12-1,4-19 1,3-18-1,3-19 0,4-13 3,7-6 5,6-6 5,7-6 7,5-7 5,7-6 9,6-6 8,7-6 8,7-1 6,9 7 3,10 6 5,10 7 3,0 11-1,-5 20-8,-7 18-8,-5 20-8,-4 11-5,0 7-3,0 6-3,0 7-3,-2-3-3,-3-8-4,-3-10-3,-2-9-4,13-30-10,31-50-17,32-50-18,31-50-16,13-27-4,-2-3 13,-3-3 11,-3-2 12,-4 3 10,-3 14 10,-3 11 9,-2 14 10,-8 14 7,-8 20 5,-10 18 6,-9 20 6,-12 17 3,-11 20 1,-14 18 1,-11 20 2,-17 17-5,-18 20-11,-19 18-11,-18 20-11,-12 3-9,-3-8-9,-3-10-9,-2-9-8,0-10-2,7-9 5,6-10 5,7-8 5,5-9 4,7-6 2,6-6 3,7-6 3,10-12 1,16-15 2,15-15 0,17-16 1,11-18-3,10-18-4,10-19-6,9-18-6,-1-12-1,-8-3 0,-10-3 2,-9-2 1,-9 5 1,-5 16 3,-7 15 3,-5 17 2,-8 11 3,-5 10 2,-7 10 2,-5 9 2,-3 10 14,4 14 23,3 11 24,3 14 24,-1 11 2,-2 14-17,-3 11-17,-3 14-17,-2 3-11,0-2-1,0-3-2,0-3-3,3-7-6,6-9-14,7-10-11,6-8-13,9-14-9,13-15-4,12-15-4,13-16-5,18-21 1,26-24 6,24-26 8,26-24 7,5-6 5,-11 17 3,-14 15 5,-11 16 2,-15 15 6,-16 16 9,-15 15 7,-15 17 8,-17 16 4,-15 19 2,-15 19 1,-16 19 1,-19 16-1,-22 17-3,-22 15-3,-21 16-3,-15 7-1,-6 1 0,-6-1-1,-6 1-1,4-6-6,16-8-12,15-10-14,17-9-12,11-15-3,10-18 6,10-19 6,9-18 7,15-25 11,22-27 18,22-28 17,23-28 17,17-13 6,17 3-6,15 3-5,16 4-7,10 4-6,7 6-3,6 7-5,7 6-3,-4 6-4,-12 6 0,-13 7-2,-12 6-1,-13 9 1,-12 13 2,-13 12 2,-12 13 2,-18 12 0,-21 13-4,-22 12-4,-22 13-3,-18 13-6,-11 17-6,-14 15-7,-11 16-7,-7 2-7,0-8-8,0-10-6,0-9-8,1-16-1,4-22 3,3-22 4,3-21 4,1-23 3,1-21 4,-1-22 3,1-22 2,5-11 7,14 0 7,11 0 9,14 0 9,10 3 7,9 6 8,10 7 7,10 6 8,7 6 4,6 6 1,7 7 0,6 6 2,10 6 0,17 6-1,15 7-1,16 6 0,16 12-4,20 19-7,18 19-5,20 19-6,11 16-10,7 17-10,6 15-13,7 16-12,-15-4-4,-34-21 0,-35-22 2,-33-22 0,-18-11-5,0 0-12,0 0-13,0 0-12</inkml:trace>
</inkml:ink>
</file>

<file path=ppt/ink/ink2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8"/>
    </inkml:context>
    <inkml:brush xml:id="br0">
      <inkml:brushProperty name="width" value="0.04421" units="cm"/>
      <inkml:brushProperty name="height" value="0.04421" units="cm"/>
      <inkml:brushProperty name="color" value="#F2395B"/>
    </inkml:brush>
  </inkml:definitions>
  <inkml:trace contextRef="#ctx0" brushRef="#br0">95700 52050 497,'0'100'130,"0"0"-25,0 0-24,0 0-26,-4 0-15,-5 0-9,-7 0-6,-5 0-9,-3-4-5,4-5-5,3-7-3,3-5-5,-1-8-10,-2-5-14,-3-7-16,-3-5-15</inkml:trace>
</inkml:ink>
</file>

<file path=ppt/ink/ink2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8"/>
    </inkml:context>
    <inkml:brush xml:id="br0">
      <inkml:brushProperty name="width" value="0.05514" units="cm"/>
      <inkml:brushProperty name="height" value="0.05514" units="cm"/>
      <inkml:brushProperty name="color" value="#F2395B"/>
    </inkml:brush>
  </inkml:definitions>
  <inkml:trace contextRef="#ctx0" brushRef="#br0">96500 50850 398,'21'-41'44,"-5"19"10,-7 19 11,-5 19 10,-3 21 1,4 26-12,3 24-11,3 26-10,-1 24-9,-2 26-5,-3 24-6,-3 26-4,-2 18-6,0 13-6,0 12-5,0 13-5,-2 13-6,-3 17-5,-3 15-6,-2 16-4,-3 2-7,1-8-7,-1-10-7,1-9-6,1-32-2,3-53 3,3-53 5,4-52 3,2-36 2,4-15 0,3-15 1,3-16 1</inkml:trace>
</inkml:ink>
</file>

<file path=ppt/ink/ink2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8"/>
    </inkml:context>
    <inkml:brush xml:id="br0">
      <inkml:brushProperty name="width" value="0.03777" units="cm"/>
      <inkml:brushProperty name="height" value="0.03777" units="cm"/>
      <inkml:brushProperty name="color" value="#F2395B"/>
    </inkml:brush>
  </inkml:definitions>
  <inkml:trace contextRef="#ctx0" brushRef="#br0">96150 52750 582,'9'-41'121,"19"19"-26,19 19-26,19 19-26,12 16-16,6 17-4,7 15-4,6 16-5,-2 5-7,-9-2-11,-10-3-10,-8-3-10,-11-6-8,-8-5-6,-10-7-6,-9-5-6</inkml:trace>
</inkml:ink>
</file>

<file path=ppt/ink/ink2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9"/>
    </inkml:context>
    <inkml:brush xml:id="br0">
      <inkml:brushProperty name="width" value="0.04431" units="cm"/>
      <inkml:brushProperty name="height" value="0.04431" units="cm"/>
      <inkml:brushProperty name="color" value="#F2395B"/>
    </inkml:brush>
  </inkml:definitions>
  <inkml:trace contextRef="#ctx0" brushRef="#br0">97750 51800 496,'51'-68'51,"4"17"-11,3 15-9,3 16-10,7 7-3,14 1 6,11-1 5,14 1 5,3 2-1,-2 7-8,-3 6-7,-3 7-8,-9 7-4,-11 9-1,-14 10 0,-11 10-2,-12 5-1,-9 4-3,-10 3-3,-8 3-2,-20 7-4,-28 14-4,-28 11-5,-27 14-4,-17 3-2,-3-2 0,-3-3 0,-2-3 0,-1-9 1,3-11 3,3-14 2,4-11 2,2-9 5,4-3 8,3-3 7,3-2 8,6-6 7,9-6 6,10-6 8,10-6 7,18-6 5,28-2 0,28-3 2,29-3 2,21-7-5,16-9-10,15-10-11,17-8-10,10-6-9,6 1-5,7-1-8,6 1-6,-5 2-5,-16 7-5,-15 6-5,-15 7-4,-17 2-3,-15 1-1,-15-1 0,-16 1-1,-16-3-1,-16-2-3,-15-3-2,-15-3-2</inkml:trace>
</inkml:ink>
</file>

<file path=ppt/ink/ink2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9"/>
    </inkml:context>
    <inkml:brush xml:id="br0">
      <inkml:brushProperty name="width" value="0.04423" units="cm"/>
      <inkml:brushProperty name="height" value="0.04423" units="cm"/>
      <inkml:brushProperty name="color" value="#F2395B"/>
    </inkml:brush>
  </inkml:definitions>
  <inkml:trace contextRef="#ctx0" brushRef="#br0">98300 51050 497,'23'-68'3,"-3"17"4,-3 15 6,-2 16 6,-1 18 8,3 22 14,3 22 12,4 23 13,-3 22 1,-5 26-11,-7 24-11,-5 26-12,-9 16-9,-9 10-6,-10 10-7,-8 9-6,-12-1-3,-12-8 1,-13-10 1,-12-9 2,-10-10-10,-6-9-17,-6-10-18,-6-8-19,5-18-9,20-25-3,18-25-1,20-25-2</inkml:trace>
</inkml:ink>
</file>

<file path=ppt/ink/ink2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29"/>
    </inkml:context>
    <inkml:brush xml:id="br0">
      <inkml:brushProperty name="width" value="0.03573" units="cm"/>
      <inkml:brushProperty name="height" value="0.03573" units="cm"/>
      <inkml:brushProperty name="color" value="#F2395B"/>
    </inkml:brush>
  </inkml:definitions>
  <inkml:trace contextRef="#ctx0" brushRef="#br0">98950 53650 615,'28'28'5,"6"6"10,7 7 9,6 6 11,1 3 2,-3 0-1,-3 0-3,-2 0-2,-1 3-2,3 6 0,3 7-1,4 6 1,-3 4-4,-5 4-8,-7 3-8,-5 3-6</inkml:trace>
</inkml:ink>
</file>

<file path=ppt/ink/ink2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35"/>
    </inkml:context>
    <inkml:brush xml:id="br0">
      <inkml:brushProperty name="width" value="0.02238" units="cm"/>
      <inkml:brushProperty name="height" value="0.02238" units="cm"/>
      <inkml:brushProperty name="color" value="#F2395B"/>
    </inkml:brush>
  </inkml:definitions>
  <inkml:trace contextRef="#ctx0" brushRef="#br0">94400 47000 983,'48'3'-54,"-3"6"19,-3 7 19,-2 6 17,-3 4 10,1 4 1,-1 3 0,1 3 1,-1 3-1,1 3-2,-1 3-4,1 4-1,-3 1-2,-2 0 0,-3 0-1,-3 0 1,-2-2-1,0-3 0,0-3 0,0-2 0,3-6-2,6-6 0,7-6-1,6-6 0,13-16 0,23-25 1,22-25 4,22-25 1,26-27 0,31-28 0,32-28-2,31-27-1,17-17-4,3-3-7,3-3-5,4-2-6,-26 17-5,-53 42-2,-53 40-2,-52 41-3</inkml:trace>
</inkml:ink>
</file>

<file path=ppt/ink/ink2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36"/>
    </inkml:context>
    <inkml:brush xml:id="br0">
      <inkml:brushProperty name="width" value="0.05" units="cm"/>
      <inkml:brushProperty name="height" value="0.05" units="cm"/>
      <inkml:brushProperty name="color" value="#F2395B"/>
    </inkml:brush>
  </inkml:definitions>
  <inkml:trace contextRef="#ctx0" brushRef="#br0">100650 44950 333,'157'63'167,"51"46"-1,50 47 1,49 47 0</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3"/>
    </inkml:context>
    <inkml:brush xml:id="br0">
      <inkml:brushProperty name="width" value="0.05141" units="cm"/>
      <inkml:brushProperty name="height" value="0.05141" units="cm"/>
      <inkml:brushProperty name="color" value="#00BFF3"/>
    </inkml:brush>
  </inkml:definitions>
  <inkml:trace contextRef="#ctx0" brushRef="#br0">45275 13347 427,'-21'9'91,"5"3"-12,5 3-11,4 4-11,4 1-9,0 4-6,2 3-8,0 3-6,1 1-4,0 1-4,0-1-3,0 0-3,0-1-2,0-3 0,0-4-1,0-1-1,3-5-4,6-5-9,6-5-8,5-4-8,4-7-4,-1-6-1,1-7 0,-1-7-1,-1-5 2,-3-3 2,-3-2 4,-3-4 2,-3 0 4,-2 4 1,-4 2 4,-2 3 2,-4 3 3,0 3 4,-3 3 4,-2 3 3,-2 3 2,-3 1 1,-4 2 1,-2 3 1,-2 1-2,-1 2-5,-1 2-5,0 2-4,-2 2-6,3 2-9,0 2-8,1 2-9,2 0-9,2 1-10,4 0-9,3 0-11</inkml:trace>
</inkml:ink>
</file>

<file path=ppt/ink/ink2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44"/>
    </inkml:context>
    <inkml:brush xml:id="br0">
      <inkml:brushProperty name="width" value="0.03932" units="cm"/>
      <inkml:brushProperty name="height" value="0.03932" units="cm"/>
      <inkml:brushProperty name="color" value="#F2395B"/>
    </inkml:brush>
  </inkml:definitions>
  <inkml:trace contextRef="#ctx0" brushRef="#br0">86000 37750 559,'-2'-46'0,"-3"10"0,-3 10 0,-2 9 0,3 4 8,14 1 15,11-1 16,14 1 15,7 2 5,3 7-7,3 6-8,4 7-6,2 2-6,4 1-4,3-1-4,3 1-4,1-1-6,1 1-8,-1-1-10,1 1-7,-3-1-7,-2 1-2,-3-1-3,-3 1-3,-7 4-5,-9 9-7,-10 10-6,-8 10-6,-12 2 0,-12-3 7,-13-3 8,-12-2 7,-7-3 5,1 1 0,-1-1 0,1 1 1</inkml:trace>
</inkml:ink>
</file>

<file path=ppt/ink/ink2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44"/>
    </inkml:context>
    <inkml:brush xml:id="br0">
      <inkml:brushProperty name="width" value="0.03661" units="cm"/>
      <inkml:brushProperty name="height" value="0.03661" units="cm"/>
      <inkml:brushProperty name="color" value="#F2395B"/>
    </inkml:brush>
  </inkml:definitions>
  <inkml:trace contextRef="#ctx0" brushRef="#br0">85500 38900 601,'-135'21'6,"32"-5"15,31-7 13,32-5 13,27-9 6,26-9-5,24-10-4,26-8-5,15-6-5,6 1-7,7-1-9,6 1-7,-5 2-4,-16 7-2,-15 6-2,-15 7-2,4 0-2,25-2-5,25-3-5,25-3-4,4-1-1,-15 4 1,-15 3 2,-16 3 2,-13 3-6,-9 3-11,-10 3-12,-8 4-11</inkml:trace>
</inkml:ink>
</file>

<file path=ppt/ink/ink2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44"/>
    </inkml:context>
    <inkml:brush xml:id="br0">
      <inkml:brushProperty name="width" value="0.03968" units="cm"/>
      <inkml:brushProperty name="height" value="0.03968" units="cm"/>
      <inkml:brushProperty name="color" value="#F2395B"/>
    </inkml:brush>
  </inkml:definitions>
  <inkml:trace contextRef="#ctx0" brushRef="#br0">86600 38100 554,'-46'-46'4,"10"10"8,10 10 9,9 9 8,6 12 7,3 16 5,3 15 7,4 17 5,-1 16-1,-3 19-9,-3 19-9,-2 19-8,-3 19-8,1 23-3,-1 22-6,1 22-5,-4 13-5,-6 7-8,-6 6-8,-6 7-8,-1-4-7,7-12-7,6-13-8,7-12-7,4-27 0,3-41 8,3-40 7,4-40 9,-1-21 4,-3 0 0,-3 0-1,-2 0 0</inkml:trace>
</inkml:ink>
</file>

<file path=ppt/ink/ink2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45"/>
    </inkml:context>
    <inkml:brush xml:id="br0">
      <inkml:brushProperty name="width" value="0.04151" units="cm"/>
      <inkml:brushProperty name="height" value="0.04151" units="cm"/>
      <inkml:brushProperty name="color" value="#F2395B"/>
    </inkml:brush>
  </inkml:definitions>
  <inkml:trace contextRef="#ctx0" brushRef="#br0">86600 39150 529,'0'-47'0,"0"6"0,0 7 0,0 6 0,0 3 2,0 0 3,0 0 4,0 0 3,0 0 5,0 0 6,0 0 7,0 0 5,-4 4 2,-5 10 0,-7 10-3,-5 9-1,-9 13-3,-9 20-5,-10 18-5,-8 20-5,-11 14-4,-8 14-3,-10 11-3,-9 14-4,-5 3-1,0-2-4,0-3-1,0-3-4,6-10 0,13-16 0,12-15 1,13-15-1,20-23-1,28-28-6,28-28-6,29-27-4,35-36-4,44-40-1,44-40-2,44-41-2,19-29 1,-2-15 1,-3-15 2,-3-16 2,-9 7 3,-11 32 4,-14 31 5,-11 32 4,-22 27 2,-27 26 2,-28 24 1,-28 26 0,-26 21 15,-21 19 27,-22 19 26,-22 19 27,-18 19 6,-11 23-17,-14 22-15,-11 22-17,-7 13-10,0 7-5,0 6-6,0 7-5,1 0-7,4-2-10,3-3-8,3-3-10,3-9-8,3-11-7,3-14-6,4-11-7,4-18-2,6-22 2,7-22 1,6-21 1,3-26 3,0-28 2,0-28 4,0-27 2,3-15 4,6 0 8,7 0 6,6 0 7,3 7 7,0 17 7,0 15 7,0 16 7,4 12 4,10 9-2,10 10 0,9 10-1,7 5 3,7 4 8,6 3 9,7 3 7,5 3 1,7 3-9,6 3-7,7 4-8,2 7-6,1 13-6,-1 12-4,1 13-6,-6 7-4,-8 4-1,-10 3-2,-9 3-2,-10 4-4,-9 7-6,-10 6-6,-8 7-7,-9 0-2,-6-2 1,-6-3 1,-6-3 1,-4-9 0,1-11-3,-1-14-1,1-11-2,-3-7 0,-2 0 1,-3 0 2,-3 0 1</inkml:trace>
</inkml:ink>
</file>

<file path=ppt/ink/ink2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5:45"/>
    </inkml:context>
    <inkml:brush xml:id="br0">
      <inkml:brushProperty name="width" value="0.05733" units="cm"/>
      <inkml:brushProperty name="height" value="0.05733" units="cm"/>
      <inkml:brushProperty name="color" value="#F2395B"/>
    </inkml:brush>
  </inkml:definitions>
  <inkml:trace contextRef="#ctx0" brushRef="#br0">87750 39250 383,'-119'25'1,"13"0"1,12 0 2,13 0 1,9 0 1,6 0 2,7 0 0,6 0 2,17-5 2,28-9 3,28-10 2,29-8 3,15-9 0,3-6-4,3-6-4,4-6-4,5-4-2,10 1 0,10-1 0,9 1-1,-5 4-1,-19 9-1,-18 10-2,-19 10-2,-18 16 1,-15 26 4,-15 24 4,-16 26 4,-15 10 1,-11-3-1,-14-3-2,-11-2 0,-11-5-2,-5-2-2,-7-3-1,-5-3-2,-4-2 0,0 0-1,0 0-1,0 0-1,3-4 2,6-5 2,7-7 2,6-5 3,7-8 2,10-5-1,10-7 1,9-5-1,26-15 0,44-22-4,44-22-2,44-21-3,30-20-4,20-15-5,18-15-4,20-16-4,3-2-3,-8 13 0,-10 12 1,-9 13 0,-16 12 1,-22 13 1,-22 12 3,-21 13 0,-24 18 7,-25 26 11,-25 24 10,-25 26 11,-21 13 3,-15 4-3,-15 3-4,-16 3-3,-10 3-3,-3 3-2,-3 3-3,-2 4-2,-3-3 0,1-5-1,-1-7 1,1-5 1,2-14-7,7-18-10,6-19-13,7-18-10,7-21-7,9-22-1,10-22 0,10-21 0,5-17 1,4-8 4,3-10 5,3-9 3,4-7 4,7-3 1,6-3 1,7-2 2,5 3 3,7 14 6,6 11 4,7 14 7,-3 11 6,-8 14 9,-10 11 8,-9 14 9,-4 22 8,4 35 6,3 35 7,3 34 7,-5 29-2,-12 26-7,-13 24-8,-12 26-8,-9 40-6,-2 56-4,-3 57-4,-3 56-5,-1 45-5,4 34-10,3 35-7,3 35-9,6-15-8,9-62-9,10-63-9,10-62-10,2-43-8,-3-21-11,-3-22-9,-2-22-10</inkml:trace>
</inkml:ink>
</file>

<file path=ppt/ink/ink2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11"/>
    </inkml:context>
    <inkml:brush xml:id="br0">
      <inkml:brushProperty name="width" value="0.0391" units="cm"/>
      <inkml:brushProperty name="height" value="0.0391" units="cm"/>
      <inkml:brushProperty name="color" value="#F2395B"/>
    </inkml:brush>
  </inkml:definitions>
  <inkml:trace contextRef="#ctx0" brushRef="#br0">22200 31250 562,'-16'-24'5,"19"4"8,19 3 10,19 3 8,10 4 2,4 7-6,3 6-6,3 7-5,18 0-5,35-2-4,35-3-2,34-3-4,18-2-1,4 0 0,3 0 0,3 0 0,6-2 0,9-3 3,10-3 1,10-2 2,8-1 0,10 3 0,10 3-1,9 4 0,6 2-1,3 4-1,3 3 0,4 3 0,2-1-2,4-2 0,3-3 0,3-3-1,1-6-1,1-5 1,-1-7 1,1-5-1,2-8 1,7-5 0,6-7 0,7-5 0,-9-4 1,-21 0 0,-22 0 0,-22 0 1,6 0 0,34 0 2,35 0 0,35 0 2,8 3-1,-15 6 0,-15 7-1,-16 6 0,-15 7-2,-11 10 0,-14 10-1,-11 9-1,-7 7-1,0 7-2,0 6-2,0 7-1,0 2-1,0 1 0,0-1 0,0 1-1,3-1 1,6 1 2,7-1 1,6 1 2,4-4 2,4-6-1,3-6 0,3-6 0,6-6 1,9-2 0,10-3 2,10-3 1,7-2 0,6 0 1,7 0 0,6 0 0,9-4 1,13-5 0,12-7 1,13-5 1,1-3 0,-9 4-1,-10 3-1,-8 3 0,-15 1-1,-19 1-1,-18-1-2,-19 1 0,-12 5 0,-2 14-1,-3 11 1,-3 14 0,-6 5-1,-5 1 0,-7-1 0,-5 1-1,-4-6 1,0-8-1,0-10 2,0-9 0,3-7 0,6-3 2,7-3 2,6-2 0,-4-6 1,-11-6 0,-14-6-2,-11-6 1,-11-1-1,-5 7-1,-7 6-1,-5 7 0,-4 2-1,0 1 0,0-1-1,0 1-1,-4-1 1,-5 1-1,-7-1 2,-5 1 0,-8-1-1,-5 1-3,-7-1-2,-5 1-3,0 1 0,10 3 3,10 3 2,9 4 2,6-1 1,3-3 0,3-3-1,4-2 1,2-1-1,4 3 1,3 3 0,3 4 0,7 1 1,14 0-2,11 0 0,14 0-1,0 0-1,-8 0-1,-10 0 0,-9 0-2,-4 1 1,4 4-1,3 3 0,3 3 0,1 3 0,1 3 2,-1 3 0,1 4 1,-4-1 2,-6-3 0,-6-3 2,-6-2 1,-6-3 1,-2 1-1,-3-1-1,-3 1 0,-1-1 0,4 1 1,3-1-1,3 1 1,-5-3 0,-12-2-2,-13-3-1,-12-3-1,-12-4-1,-8-3 0,-10-3-1,-9-2 1,-7-3 0,-3 1-1,-3-1 1,-2 1 1,-9-3-2,-12-2 1,-13-3-2,-12-3 0,-12-1-1,-8 4 1,-10 3 1,-9 3 0,-9-1-3,-5-2-5,-7-3-7,-5-3-5</inkml:trace>
</inkml:ink>
</file>

<file path=ppt/ink/ink2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16"/>
    </inkml:context>
    <inkml:brush xml:id="br0">
      <inkml:brushProperty name="width" value="0.0501" units="cm"/>
      <inkml:brushProperty name="height" value="0.0501" units="cm"/>
      <inkml:brushProperty name="color" value="#F2395B"/>
    </inkml:brush>
  </inkml:definitions>
  <inkml:trace contextRef="#ctx0" brushRef="#br0">69600 26450 439,'-4'-90'64,"-5"23"-1,-7 22-2,-5 22-2,-8 18-5,-5 16-7,-7 15-7,-5 17-8,-12 11-5,-16 10-4,-15 10-4,-15 9-3,-11 7-4,-2 7 0,-3 6-3,-3 7-1,-12 18-2,-18 31-2,-19 32-1,-18 31-2,-4 6-2,13-19-4,12-18-5,13-19-3,13-18-2,17-15 1,15-15 2,16-16 0,13-13-2,14-9-6,11-10-6,14-8-6,8-33-10,7-52-11,6-53-13,7-53-13,4-13 3,3 28 17,3 28 17,4 29 17,2 11 10,4-2 3,3-3 3,3-3 4</inkml:trace>
</inkml:ink>
</file>

<file path=ppt/ink/ink2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16"/>
    </inkml:context>
    <inkml:brush xml:id="br0">
      <inkml:brushProperty name="width" value="0.05612" units="cm"/>
      <inkml:brushProperty name="height" value="0.05612" units="cm"/>
      <inkml:brushProperty name="color" value="#F2395B"/>
    </inkml:brush>
  </inkml:definitions>
  <inkml:trace contextRef="#ctx0" brushRef="#br0">66450 27400 392,'21'-61'0,"-5"-22"0,-7-22 0,-5-21 0,-3-4 1,4 16 3,3 15 4,3 17 2,1 11 3,1 10 4,-1 10 3,1 9 4,1 12 8,3 16 12,3 15 13,4 17 13,4 13 0,6 13-12,7 12-12,6 13-12,7 10-9,10 10-4,10 10-5,9 9-5,6 10-2,3 14-3,3 11 0,4 14-2,2 10-3,4 9-3,3 10-6,3 10-3,1 0-7,1-5-8,-1-7-9,1-5-8,-3 2-6,-2 13-1,-3 12-2,-3 13-1,-13-15 3,-22-40 10,-22-40 10,-21-41 9,-10-23 3,3-2-6,3-3-4,4-3-7</inkml:trace>
</inkml:ink>
</file>

<file path=ppt/ink/ink2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19"/>
    </inkml:context>
    <inkml:brush xml:id="br0">
      <inkml:brushProperty name="width" value="0.05171" units="cm"/>
      <inkml:brushProperty name="height" value="0.05171" units="cm"/>
      <inkml:brushProperty name="color" value="#F2395B"/>
    </inkml:brush>
  </inkml:definitions>
  <inkml:trace contextRef="#ctx0" brushRef="#br0">3100 30250 425,'-244'-177'49,"63"47"-10,62 47-9,63 48-8,38 27-4,17 9 4,15 10 4,16 10 3,12 10 1,9 13-5,10 12-4,10 13-4,2 7-3,-3 4-3,-3 3-3,-2 3-3,-3 3-2,1 3 0,-1 3-2,1 4 0,2-1 0,7-3 1,6-3 1,7-2 0,4-6 1,3-6-1,3-6 0,4-6 0,4-10-1,6-12 1,7-13-1,6-12 1,15-23 1,26-30 4,24-32 2,26-30 4,38-54 3,54-75 2,53-75 2,53-75 2,34-44-1,16-12-6,15-13-6,17-12-6,-9 15-7,-31 44-12,-31 44-10,-31 44-11,-37 46-5,-40 51-1,-40 49-1,-41 51 0,-41 33-3,-41 20-7,-40 18-6,-40 20-6</inkml:trace>
</inkml:ink>
</file>

<file path=ppt/ink/ink2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1"/>
    </inkml:context>
    <inkml:brush xml:id="br0">
      <inkml:brushProperty name="width" value="0.02799" units="cm"/>
      <inkml:brushProperty name="height" value="0.02799" units="cm"/>
      <inkml:brushProperty name="color" value="#F2395B"/>
    </inkml:brush>
  </inkml:definitions>
  <inkml:trace contextRef="#ctx0" brushRef="#br0">38350 25850 786,'-54'-4'-1,"-5"-5"1,-7-7-1,-5-5 0,5-8 3,19-5 7,19-7 8,19-5 7,12 0 3,6 10-3,7 10-1,6 9-3,7 4-2,10 1-3,10-1-2,9 1-3,12 4-2,16 9-3,15 10-3,17 10-4,17 5 0,23 4 1,22 3 1,22 3 1,19-5-2,20-12-8,18-13-6,20-12-8,13-10-4,9-6-2,10-6-1,10-6-2,-26 1 1,-59 9 6,-60 10 5,-58 10 5,-31 2 1,1-3-2,-1-3-4,1-2-2</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3"/>
    </inkml:context>
    <inkml:brush xml:id="br0">
      <inkml:brushProperty name="width" value="0.04563" units="cm"/>
      <inkml:brushProperty name="height" value="0.04563" units="cm"/>
      <inkml:brushProperty name="color" value="#00BFF3"/>
    </inkml:brush>
  </inkml:definitions>
  <inkml:trace contextRef="#ctx0" brushRef="#br0">46350 11578 482,'16'-21'9,"-1"3"19,1 4 20,0 5 18,-1 2 5,1 2-10,-1 2-9,1 2-10,-2 4-8,-3 6-9,-2 5-7,-4 7-10,-3 3-3,-2 1 0,-3 1 0,-4 0 1,-2 1 0,-1-1 2,-3-1 1,-2-1 1,1-2-9,3-1-19,3-3-19,2-1-20,4-3-3,4-4 14,4-5 14,4-2 13,3-3 11,1 0 8,3 0 8,2 0 8,-1 0 3,-1 0-1,-3 0 0,-1 0-2,-6 4-4,-10 9-9,-10 9-8,-9 9-8,-5 3-4,1 0-1,1-1-1,1-1 0,2-4-6,3-4-13,3-5-11,3-4-13</inkml:trace>
</inkml:ink>
</file>

<file path=ppt/ink/ink2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1"/>
    </inkml:context>
    <inkml:brush xml:id="br0">
      <inkml:brushProperty name="width" value="0.03296" units="cm"/>
      <inkml:brushProperty name="height" value="0.03296" units="cm"/>
      <inkml:brushProperty name="color" value="#F2395B"/>
    </inkml:brush>
  </inkml:definitions>
  <inkml:trace contextRef="#ctx0" brushRef="#br0">49400 21150 667,'3'-88'8,"6"26"7,7 24 6,6 26 7,6 16 1,6 10-2,7 10-3,6 9-2,1 9-3,-3 9-1,-3 10-3,-2 10-2,-3 2-2,1-3 0,-1-3 0,1-2-1,1-3-2,3 1-3,3-1-2,4 1-3,5-9-1,10-15 3,10-15 3,9-16 3,13-23 0,20-27-2,18-28-2,20-28-2,17-21-2,20-12-2,18-13-3,20-12-3,-6 4-1,-28 22 2,-28 22 0,-27 23 2,-23 14-10,-16 10-21,-15 10-21,-15 9-21</inkml:trace>
</inkml:ink>
</file>

<file path=ppt/ink/ink2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3"/>
    </inkml:context>
    <inkml:brush xml:id="br0">
      <inkml:brushProperty name="width" value="0.0481" units="cm"/>
      <inkml:brushProperty name="height" value="0.0481" units="cm"/>
      <inkml:brushProperty name="color" value="#F2395B"/>
    </inkml:brush>
  </inkml:definitions>
  <inkml:trace contextRef="#ctx0" brushRef="#br0">29350 43100 457,'-55'96'124,"-9"-5"-28,-10-7-30,-8-5-29,-4-3-16,3 4-5,3 3-3,4 3-6,-1-1-2,-3-2-3,-3-3-2,-2-3-2,2-6-1,9-5 0,10-7 0,10-5 0,10-6-1,13-3-1,12-3-2,13-2-2,10-6 1,10-6 1,10-6 1,9-6 2,9-6 1,9-2 1,10-3 1,10-3 0,5-2 0,4 0 0,3 0 0,3 0-1,-2 0 2,-6 0 1,-6 0 2,-6 0 2,-4 1 1,1 4 0,-1 3 0,1 3 0,-4-1 0,-6-2 1,-6-3 0,-6-3 0,-6-6 1,-2-5 2,-3-7 2,-3-5 1,-6-6 1,-5-3 0,-7-3 0,-5-2 1,-6-8-1,-3-8 0,-3-10-2,-2-9 0,-5-10-2,-2-9-3,-3-10-4,-3-8-4,-2-6-2,0 1-2,0-1-2,0 1-2,1 5-4,4 14-5,3 11-5,3 14-5</inkml:trace>
</inkml:ink>
</file>

<file path=ppt/ink/ink2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4"/>
    </inkml:context>
    <inkml:brush xml:id="br0">
      <inkml:brushProperty name="width" value="0.04505" units="cm"/>
      <inkml:brushProperty name="height" value="0.04505" units="cm"/>
      <inkml:brushProperty name="color" value="#F2395B"/>
    </inkml:brush>
  </inkml:definitions>
  <inkml:trace contextRef="#ctx0" brushRef="#br0">32800 42650 488,'0'-71'17,"0"10"-3,0 10-4,0 9-3,-2 1 2,-3-6 10,-3-6 9,-2-6 9,-5-4 3,-2 1-4,-3-1-4,-3 1-5,-4 4-3,-3 9-3,-3 10-3,-2 10-4,-8 5-2,-8 4-1,-10 3-1,-9 3-1,-2 4-2,6 7-1,7 6-2,6 7-1,-5 10-1,-16 16-1,-15 15 0,-15 17-1,-6 10 0,7 6 0,6 7 1,7 6 1,2 6-1,1 6 2,-1 7-1,1 6 1,-1 9 1,1 13 1,-1 12 2,1 13 1,4 9 1,9 6-1,10 7 1,10 6-1,8-4-1,10-11-1,10-14-1,9-11-2,6-14-2,3-11-1,3-14-1,4-11-2,8-11-1,17-5 0,15-7 1,16-5 0,15-9-2,16-9-2,15-10-4,17-8-2,14-14-4,17-15-3,15-15-4,16-16-3,10-18 0,7-18 1,6-19 1,7-18 2,-12-3 1,-28 17 3,-28 15 0,-27 16 3,-22 7-5,-11 1-10,-14-1-9,-11 1-11</inkml:trace>
</inkml:ink>
</file>

<file path=ppt/ink/ink2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4"/>
    </inkml:context>
    <inkml:brush xml:id="br0">
      <inkml:brushProperty name="width" value="0.04275" units="cm"/>
      <inkml:brushProperty name="height" value="0.04275" units="cm"/>
      <inkml:brushProperty name="color" value="#F2395B"/>
    </inkml:brush>
  </inkml:definitions>
  <inkml:trace contextRef="#ctx0" brushRef="#br0">34200 43800 514,'-91'-44'62,"19"13"-3,19 12-3,19 13-4,10 15-5,4 19-7,3 19-7,3 19-8,-2 13-4,-6 10-3,-6 10-1,-6 9-2,-2 7-3,3 7-2,3 6-2,4 7-3,2-4-2,4-12-1,3-13-2,3-12 0,4-7-5,7 1-8,6-1-9,7 1-9,13-9-4,22-15-3,22-15-1,23-16-3,13-13 2,6-9 4,7-10 5,6-8 3,-5-9 4,-16-6 1,-15-6 1,-15-6 1,-12-1 1,-6 7-1,-6 6-2,-6 7 0</inkml:trace>
</inkml:ink>
</file>

<file path=ppt/ink/ink2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5"/>
    </inkml:context>
    <inkml:brush xml:id="br0">
      <inkml:brushProperty name="width" value="0.04131" units="cm"/>
      <inkml:brushProperty name="height" value="0.04131" units="cm"/>
      <inkml:brushProperty name="color" value="#F2395B"/>
    </inkml:brush>
  </inkml:definitions>
  <inkml:trace contextRef="#ctx0" brushRef="#br0">35650 43750 532,'-46'-15'12,"10"23"26,10 22 24,9 22 25,6 13 2,3 7-22,3 6-21,4 7-21,-3 10-11,-5 16-3,-7 15-3,-5 17-2,-4 3-4,0-5-5,0-7-5,0-5-6,3-6-6,6-3-4,7-3-6,6-2-5,3-5-3,0-2 1,0-3 0,0-3 0,0-12-1,0-18-3,0-19-2,0-18-4</inkml:trace>
</inkml:ink>
</file>

<file path=ppt/ink/ink2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5"/>
    </inkml:context>
    <inkml:brush xml:id="br0">
      <inkml:brushProperty name="width" value="0.03552" units="cm"/>
      <inkml:brushProperty name="height" value="0.03552" units="cm"/>
      <inkml:brushProperty name="color" value="#F2395B"/>
    </inkml:brush>
  </inkml:definitions>
  <inkml:trace contextRef="#ctx0" brushRef="#br0">36500 44200 619,'-4'-57'10,"-5"39"21,-7 36 21,-5 39 21,-11 22 0,-11 10-21,-14 10-20,-11 9-22,-7 1-11,0-6-5,0-6-5,0-6-4,4-10-3,10-12-2,10-13 0,9-12-2,6-12 3,3-8 8,3-10 7,4-9 8,7-4 6,13 4 7,12 3 7,13 3 6,9 1 1,6 1-5,7-1-5,6 1-4,4 1-7,4 3-6,3 3-6,3 4-7,1 1-7,1 0-10,-1 0-10,1 0-9,-4-2-4,-6-3 2,-6-3 3,-6-2 2,-6-5 3,-2-2 3,-3-3 4,-3-3 4</inkml:trace>
</inkml:ink>
</file>

<file path=ppt/ink/ink2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6"/>
    </inkml:context>
    <inkml:brush xml:id="br0">
      <inkml:brushProperty name="width" value="0.05286" units="cm"/>
      <inkml:brushProperty name="height" value="0.05286" units="cm"/>
      <inkml:brushProperty name="color" value="#F2395B"/>
    </inkml:brush>
  </inkml:definitions>
  <inkml:trace contextRef="#ctx0" brushRef="#br0">37400 44400 416,'-2'-41'10,"-3"19"21,-3 19 20,-2 19 21,-6 16 1,-6 17-17,-6 15-16,-6 16-19,-6 9-9,-2 3-4,-3 3-4,-3 4-4,-1-3-1,4-5 0,3-7 1,3-5 1,3-11-3,3-11-6,3-14-6,4-11-5,11-18-7,23-22-6,22-22-7,22-21-6,7-9 0,-6 7 9,-6 6 9,-6 7 9,-6 5 8,-2 7 12,-3 6 9,-3 7 10,-2 8 10,0 14 8,0 11 9,0 14 9,-2 5-4,-3 1-18,-3-1-16,-2 1-17,0-6-11,7-8-6,6-10-4,7-9-6,4-10-3,3-9 0,3-10 1,4-8-1,-3-3 2,-5 7 3,-7 6 5,-5 7 3,-4 5 8,0 7 10,0 6 10,0 7 11,-2 5 5,-3 7-1,-3 6-1,-2 7-2,-3 4 0,1 3-1,-1 3-2,1 4-1,-1-1-3,1-3-4,-1-3-3,1-2-5,4-9-8,9-12-12,10-13-13,10-12-11,5-15-6,4-15 3,3-15 3,3-16 2,1-8 4,1 0 5,-1 0 5,1 0 4,-1 4 4,1 10-1,-1 10 2,1 9 0,-4 6 3,-6 3 6,-6 3 6,-6 4 5,-6 1 7,-2 0 7,-3 0 6,-3 0 6,-2 1 4,0 4-1,0 3 0,0 3-1,-5 7 0,-9 14 0,-10 11 0,-8 14 0,-8 8-2,-2 7-4,-3 6-2,-3 7-4,-1 0-2,4-2-2,3-3-3,3-3-1,3 1-4,3 6-3,3 7-3,4 6-4,4-2-5,6-9-6,7-10-5,6-8-5,9-17-5,13-21-3,12-22-4,13-22-2,6-21-1,0-18 5,0-19 4,0-18 5,-5-9 3,-9 4 1,-10 3 3,-8 3 3,-11 9 3,-8 16 9,-10 15 6,-9 17 8,-12 10 4,-11 6 2,-14 7 2,-11 6 2,-7 12-4,0 19-7,0 19-7,0 19-9,1 10-6,4 4-7,3 3-5,3 3-6,15-4-7,29-8-5,28-10-6,28-9-7,14-10 1,0-9 6,0-10 6,0-8 6,-4-6 6,-5 1 6,-7-1 5,-5 1 6,-8 2 7,-5 7 10,-7 6 8,-5 7 10,-11 7 6,-11 9 5,-14 10 3,-11 10 5,-7 4 0,0 0-5,0 0-3,0 0-4,1 1-3,4 4-3,3 3-3,3 3-2,3-2-3,3-6-2,3-6-3,4-6-3,4-4-2,6 1-2,7-1-3,6 1-1,6-4-4,6-6-5,7-6-5,6-6-4,6-6-5,6-2-6,7-3-5,6-3-6,4-10-2,4-16-1,3-15 0,3-15 0,-7-4 0,-15 9 2,-15 10 1,-16 10 1</inkml:trace>
</inkml:ink>
</file>

<file path=ppt/ink/ink2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6"/>
    </inkml:context>
    <inkml:brush xml:id="br0">
      <inkml:brushProperty name="width" value="0.04399" units="cm"/>
      <inkml:brushProperty name="height" value="0.04399" units="cm"/>
      <inkml:brushProperty name="color" value="#F2395B"/>
    </inkml:brush>
  </inkml:definitions>
  <inkml:trace contextRef="#ctx0" brushRef="#br0">41250 44850 500,'-91'-22'50,"19"6"-3,19 7-3,19 6-2,9 4-2,0 4 2,0 3 1,0 3 1,1 6-2,4 9-7,3 10-6,3 10-7,1 11-7,1 17-10,-1 15-10,1 16-9,-1 9-9,1 3-6,-1 3-8,1 4-7,-1-10-2,1-22 6,-1-22 5,1-21 4,1-12 0,3 1-6,3-1-7,4 1-5</inkml:trace>
</inkml:ink>
</file>

<file path=ppt/ink/ink2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7"/>
    </inkml:context>
    <inkml:brush xml:id="br0">
      <inkml:brushProperty name="width" value="0.04581" units="cm"/>
      <inkml:brushProperty name="height" value="0.04581" units="cm"/>
      <inkml:brushProperty name="color" value="#F2395B"/>
    </inkml:brush>
  </inkml:definitions>
  <inkml:trace contextRef="#ctx0" brushRef="#br0">41500 43250 480,'53'-19'118,"6"13"-23,7 12-23,6 13-23,1 10-13,-3 10-5,-3 10-4,-2 9-5,-5 7-4,-2 7-4,-3 6-2,-3 7-4,-7 7-2,-9 9-1,-10 10-1,-8 10-2,-14 10-4,-15 13-11,-15 12-10,-16 13-10,-26 15-5,-33 19 1,-35 19-1,-34 19 1,-1-15 3,35-46 6,35-47 6,34-47 7,18-24-3,4 1-12,3-1-11,3 1-11</inkml:trace>
</inkml:ink>
</file>

<file path=ppt/ink/ink2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7"/>
    </inkml:context>
    <inkml:brush xml:id="br0">
      <inkml:brushProperty name="width" value="0.04651" units="cm"/>
      <inkml:brushProperty name="height" value="0.04651" units="cm"/>
      <inkml:brushProperty name="color" value="#F2395B"/>
    </inkml:brush>
  </inkml:definitions>
  <inkml:trace contextRef="#ctx0" brushRef="#br0">43000 44450 472,'-15'-46'112,"23"10"-22,22 10-22,22 9-22,21 1-14,22-6-5,22-6-3,23-6-6,10-1-2,0 7-1,0 6 0,0 7-2,-8 4 0,-16 3 0,-15 3-1,-15 4 1,-15 10-13,-12 19-22,-13 19-23,-12 19-23,-12 4-11,-8-9 3,-10-10 3,-9-8 2</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4"/>
    </inkml:context>
    <inkml:brush xml:id="br0">
      <inkml:brushProperty name="width" value="0.05368" units="cm"/>
      <inkml:brushProperty name="height" value="0.05368" units="cm"/>
      <inkml:brushProperty name="color" value="#00BFF3"/>
    </inkml:brush>
  </inkml:definitions>
  <inkml:trace contextRef="#ctx0" brushRef="#br0">48721 12592 409,'24'0'133,"1"0"-27,1 0-28,1 0-27,0 1-18,-3 2-5,-1 2-6,-3 2-6,-2 3-5,-4 4-6,-5 3-4,-3 5-6,-5 2-4,-8 3-1,-6 1-3,-7 2-2,-5 3-1,-1 3 1,-2 3-1,-3 2 0,1 1 1,2-4 1,1-2 1,3-3 2,2-4 3,5-5 4,3-5 5,4-5 5,7-5 1,10-4-1,9-6 0,11-4-2,4-4-1,-1-4-3,-2-2-2,1-3-3,1-3-7,6-5-11,6-3-10,6-4-11,1-2-3,-2 1 4,-3 1 6,-4 1 3,-1 1 5,-1 0 3,-2-1 4,0 1 3,-2 0 3,-3-1 4,-3 1 2,-3 0 3,-3 1 4,-3 5 3,-3 3 3,-3 5 4,-3 2 4,-2 2 8,-4 3 7,-2 1 8,-3 3 9,-1 4 15,0 4 13,-1 4 13,-2 4-1,-2 5-17,-2 5-17,-1 5-18,-3 3-9,-2 1-3,-2 1-2,-1 1-3,-2 0-3,1 0-4,-1 1-4,1-1-5,-2 2-2,-2 5-4,-1 3-1,-2 4-4,0-2-7,6-8-15,5-8-13,5-7-15</inkml:trace>
</inkml:ink>
</file>

<file path=ppt/ink/ink2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7"/>
    </inkml:context>
    <inkml:brush xml:id="br0">
      <inkml:brushProperty name="width" value="0.04169" units="cm"/>
      <inkml:brushProperty name="height" value="0.04169" units="cm"/>
      <inkml:brushProperty name="color" value="#F2395B"/>
    </inkml:brush>
  </inkml:definitions>
  <inkml:trace contextRef="#ctx0" brushRef="#br0">43350 45600 527,'-68'-2'9,"17"-3"17,15-3 17,16-2 18,26-6 6,38-6-4,37-6-6,38-6-4,21-1-9,7 7-14,6 6-13,7 7-14,-1 5-14,-6 7-14,-6 6-12,-6 7-15,-10 5-4,-12 7 0,-13 6 3,-12 7 2</inkml:trace>
</inkml:ink>
</file>

<file path=ppt/ink/ink2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28"/>
    </inkml:context>
    <inkml:brush xml:id="br0">
      <inkml:brushProperty name="width" value="0.05135" units="cm"/>
      <inkml:brushProperty name="height" value="0.05135" units="cm"/>
      <inkml:brushProperty name="color" value="#F2395B"/>
    </inkml:brush>
  </inkml:definitions>
  <inkml:trace contextRef="#ctx0" brushRef="#br0">46650 45250 428,'170'-24'140,"-9"4"-30,-10 3-29,-8 3-28,-4 1-18,3 1-5,3-1-4,4 1-5,5 1-3,10 3-3,10 3-2,9 4-2,6 1-2,3 0-3,3 0-3,4 0-3,2 0-1,4 0-2,3 0-1,3 0-1,3 0-2,3 0 1,3 0-1,4 0 0,-1-2 0,-3-3 1,-3-3 0,-2-2 1,-5-1 0,-2 3 1,-3 3 0,-3 4 2,-7 1-1,-9 0-1,-10 0-1,-8 0-1,-4 0 0,3 0-1,3 0 1,4 0-1,-1 0 0,-3 0 1,-3 0 1,-2 0 1,-1 1 0,3 4 0,3 3 0,4 3 0,4 3-1,6 3 0,7 3-1,6 4 0,3 2-1,0 4 0,0 3 1,0 3 0,3-1 0,6-2 0,7-3 1,6-3 0,4-2 1,4 0 0,3 0 2,3 0 0,3-2 1,3-3-1,3-3-1,4-2 0,5-3-1,10 1 1,10-1 1,9 1-1,9-3 1,9-2-3,10-3-2,10-3-1,7-2-1,6 0-1,7 0 1,6 0 0,3-2-1,0-3 0,0-3-1,0-2 0,0-3-1,0 1 1,0-1-1,0 1 1,-7-1-1,-11 1 0,-14-1 0,-11 1 0,-7-1-1,0 1 1,0-1 1,0 1 0,0-1 1,0 1 0,0-1 0,0 1 0,-4-3 0,-5-2-2,-7-3 0,-5-3 0,-31-1-1,-53 4 3,-53 3 2,-52 3 2,-28 1 0,1 1 0,-1-1 0,1 1-1</inkml:trace>
</inkml:ink>
</file>

<file path=ppt/ink/ink2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37"/>
    </inkml:context>
    <inkml:brush xml:id="br0">
      <inkml:brushProperty name="width" value="0.03794" units="cm"/>
      <inkml:brushProperty name="height" value="0.03794" units="cm"/>
      <inkml:brushProperty name="color" value="#F2395B"/>
    </inkml:brush>
  </inkml:definitions>
  <inkml:trace contextRef="#ctx0" brushRef="#br0">52900 41800 579,'-71'-63'87,"10"26"-15,10 24-15,9 26-15,4 18-9,1 13-6,-1 12-6,1 13-5,1 7-4,3 4 0,3 3 0,4 3 0,2 1-3,4 1-3,3-1-3,3 1-5,3-6-1,3-8 0,3-10 1,4-9-1,4-9 2,6-5 2,7-7 1,6-5 1,9-8-1,13-5-5,12-7-4,13-5-4,7-15-3,4-22 2,3-22 0,3-21 1,-2-15-1,-6-6-2,-6-6-1,-6-6-3,-10-4 0,-12 1 1,-13-1 1,-12 1 1,-9 4 5,-2 9 7,-3 10 7,-3 10 7,-6 10 6,-5 13 3,-7 12 3,-5 13 4,-6 9-1,-3 6-6,-3 7-5,-2 6-6,-5 6-8,-2 6-10,-3 7-11,-3 6-11,-1 12-5,4 19 3,3 19 2,3 19 3,4 1-3,7-16-7,6-15-7,7-15-7</inkml:trace>
</inkml:ink>
</file>

<file path=ppt/ink/ink2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38"/>
    </inkml:context>
    <inkml:brush xml:id="br0">
      <inkml:brushProperty name="width" value="0.03586" units="cm"/>
      <inkml:brushProperty name="height" value="0.03586" units="cm"/>
      <inkml:brushProperty name="color" value="#F2395B"/>
    </inkml:brush>
  </inkml:definitions>
  <inkml:trace contextRef="#ctx0" brushRef="#br0">53650 42300 613,'25'46'70,"0"-5"-7,0-7-8,0-5-5,1-3-8,4 4-7,3 3-6,3 3-7,1-1-8,1-2-8,-1-3-7,1-3-9,-1-1-8,1 4-9,-1 3-8,1 3-9</inkml:trace>
</inkml:ink>
</file>

<file path=ppt/ink/ink2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38"/>
    </inkml:context>
    <inkml:brush xml:id="br0">
      <inkml:brushProperty name="width" value="0.04151" units="cm"/>
      <inkml:brushProperty name="height" value="0.04151" units="cm"/>
      <inkml:brushProperty name="color" value="#F2395B"/>
    </inkml:brush>
  </inkml:definitions>
  <inkml:trace contextRef="#ctx0" brushRef="#br0">55400 41500 530,'-68'-19'43,"17"13"5,15 12 4,16 13 6,7 12-3,1 13-10,-1 12-9,1 13-11,1 4-5,3-3-3,3-3-4,4-2-2,1 0-2,0 7-2,0 6-1,0 7-2,1-4 0,4-12 1,3-13-1,3-12 1,4-9-3,7-2-3,6-3-4,7-3-5,5-6-2,7-5 0,6-7 1,7-5-1,2-11-3,1-11-5,-1-14-5,1-11-5,1-18-2,3-22 2,3-22 0,4-21 3,-4-12 2,-9 1 4,-10-1 3,-8 1 5,-12 7 4,-12 16 3,-13 15 5,-12 17 4,-10 13 3,-6 13 2,-6 12 0,-6 13 3,-9 9 0,-8 6 0,-10 7-1,-9 6 1,-9 12-4,-5 19-7,-7 19-6,-5 19-7,2 7-5,13-3-3,12-3-2,13-2-3</inkml:trace>
</inkml:ink>
</file>

<file path=ppt/ink/ink2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38"/>
    </inkml:context>
    <inkml:brush xml:id="br0">
      <inkml:brushProperty name="width" value="0.04424" units="cm"/>
      <inkml:brushProperty name="height" value="0.04424" units="cm"/>
      <inkml:brushProperty name="color" value="#F2395B"/>
    </inkml:brush>
  </inkml:definitions>
  <inkml:trace contextRef="#ctx0" brushRef="#br0">57250 40350 497,'-41'-19'72,"19"13"-4,19 12-5,19 13-4,7 12-7,-3 13-8,-3 12-9,-2 13-7,-5 13-6,-2 17-3,-3 15-4,-3 16-2,-2 15-4,0 16-5,0 15-6,0 17-6,-4 11-5,-5 10-8,-7 10-7,-5 9-7,-3-1-2,4-8 4,3-10 4,3-9 4,1-24-4,1-37-11,-1-38-12,1-37-11</inkml:trace>
</inkml:ink>
</file>

<file path=ppt/ink/ink2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39"/>
    </inkml:context>
    <inkml:brush xml:id="br0">
      <inkml:brushProperty name="width" value="0.04636" units="cm"/>
      <inkml:brushProperty name="height" value="0.04636" units="cm"/>
      <inkml:brushProperty name="color" value="#F2395B"/>
    </inkml:brush>
  </inkml:definitions>
  <inkml:trace contextRef="#ctx0" brushRef="#br0">60800 40700 474,'-94'29'94,"13"10"-12,12 10-11,13 9-12,6 6-10,0 3-9,0 3-10,0 4-9,0 4-6,0 6-3,0 7-3,0 6-2,-4 6-1,-5 6 1,-7 7 2,-5 6 1,-1-2-6,6-9-12,7-10-14,6-8-12,3-9-5,0-6 5,0-6 4,0-6 5</inkml:trace>
</inkml:ink>
</file>

<file path=ppt/ink/ink2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39"/>
    </inkml:context>
    <inkml:brush xml:id="br0">
      <inkml:brushProperty name="width" value="0.05144" units="cm"/>
      <inkml:brushProperty name="height" value="0.05144" units="cm"/>
      <inkml:brushProperty name="color" value="#F2395B"/>
    </inkml:brush>
  </inkml:definitions>
  <inkml:trace contextRef="#ctx0" brushRef="#br0">59400 40900 427,'-24'-27'2,"4"-3"5,3-3 4,3-2 4,6 8 11,9 22 17,10 22 18,10 23 17,7 13 2,6 6-13,7 7-13,6 6-14,1 6-10,-3 6-6,-3 7-7,-2 6-6,0 4-6,7 4-4,6 3-3,7 3-5,0 1-1,-2 1-1,-3-1 1,-3 1-1,-6-4-6,-5-6-13,-7-6-12,-5-6-14,-6-10-8,-3-12-4,-3-13-3,-2-12-4</inkml:trace>
</inkml:ink>
</file>

<file path=ppt/ink/ink2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47"/>
    </inkml:context>
    <inkml:brush xml:id="br0">
      <inkml:brushProperty name="width" value="0.03906" units="cm"/>
      <inkml:brushProperty name="height" value="0.03906" units="cm"/>
      <inkml:brushProperty name="color" value="#F2395B"/>
    </inkml:brush>
  </inkml:definitions>
  <inkml:trace contextRef="#ctx0" brushRef="#br0">62250 41100 563,'-24'-29'4,"4"-5"7,3-7 9,3-5 7,4-1 5,7 6 3,6 7 3,7 6 3,10 4-2,16 4-5,15 3-5,17 3-5,7 6-5,0 9-2,0 10-2,0 10-4,-4 7-1,-5 6-1,-7 7-1,-5 6-2,-8 4-1,-5 4-3,-7 3-2,-5 3-2,-11 4-1,-11 7 0,-14 6-1,-11 7 1,-15 2-2,-16 1-3,-15-1-3,-15 1-3,-9-3 0,1-2 2,-1-3 2,1-3 2,2-9 2,7-11 1,6-14 3,7-11 1,4-9 3,3-3 3,3-3 2,4-2 3,19-3-1,39 1-7,36-1-7,39 1-6,22-6-3,10-8-2,10-10 0,9-9 0,4-2-4,1 6-4,-1 7-5,1 6-6,-6 3-1,-8 0 0,-10 0 2,-9 0 0,-13 0 2,-16 0 3,-15 0 4,-15 0 2</inkml:trace>
</inkml:ink>
</file>

<file path=ppt/ink/ink2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47"/>
    </inkml:context>
    <inkml:brush xml:id="br0">
      <inkml:brushProperty name="width" value="0.04493" units="cm"/>
      <inkml:brushProperty name="height" value="0.04493" units="cm"/>
      <inkml:brushProperty name="color" value="#F2395B"/>
    </inkml:brush>
  </inkml:definitions>
  <inkml:trace contextRef="#ctx0" brushRef="#br0">66000 40650 489,'-49'31'165,"4"13"-39,3 12-37,3 13-38,-4 13-23,-8 17-6,-10 15-6,-9 16-6,-10 7-6,-9 1-7,-10-1-5,-8 1-7,-4-4-3,3-6-3,3-6-3,4-6-2,5-10-5,10-12-5,10-13-5,9-12-7,10-12-2,14-8-1,11-10 0,14-9 0</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4"/>
    </inkml:context>
    <inkml:brush xml:id="br0">
      <inkml:brushProperty name="width" value="0.05231" units="cm"/>
      <inkml:brushProperty name="height" value="0.05231" units="cm"/>
      <inkml:brushProperty name="color" value="#00BFF3"/>
    </inkml:brush>
  </inkml:definitions>
  <inkml:trace contextRef="#ctx0" brushRef="#br0">50200 13013 420,'1'-21'54,"2"8"3,2 7 4,2 7 2,2 5-1,5 5-6,4 5-5,3 5-7,3 5-6,-1 3-6,0 4-6,1 4-6,-1 3-8,-1 2-8,-1 2-9,-1 2-9,-1-1-9,1-2-12,-1-4-11,1-2-11,-2-5-2,-3-6 11,-3-5 10,-2-6 9</inkml:trace>
</inkml:ink>
</file>

<file path=ppt/ink/ink2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47"/>
    </inkml:context>
    <inkml:brush xml:id="br0">
      <inkml:brushProperty name="width" value="0.04565" units="cm"/>
      <inkml:brushProperty name="height" value="0.04565" units="cm"/>
      <inkml:brushProperty name="color" value="#F2395B"/>
    </inkml:brush>
  </inkml:definitions>
  <inkml:trace contextRef="#ctx0" brushRef="#br0">64500 41400 481,'-2'-91'7,"-3"19"12,-3 19 12,-2 19 14,10 24 7,25 32 4,25 31 3,25 32 5,9 18-5,-6 6-11,-6 7-12,-6 6-12,-2 4-10,3 4-10,3 3-9,4 3-10,-4-1-10,-9-2-14,-10-3-12,-8-3-12,-9-7-2,-6-9 8,-6-10 9,-6-8 8</inkml:trace>
</inkml:ink>
</file>

<file path=ppt/ink/ink2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47"/>
    </inkml:context>
    <inkml:brush xml:id="br0">
      <inkml:brushProperty name="width" value="0.04636" units="cm"/>
      <inkml:brushProperty name="height" value="0.04636" units="cm"/>
      <inkml:brushProperty name="color" value="#F2395B"/>
    </inkml:brush>
  </inkml:definitions>
  <inkml:trace contextRef="#ctx0" brushRef="#br0">67300 40600 474,'-46'-83'104,"10"34"-11,10 35-12,9 35-11,1 29-12,-6 25-13,-6 25-12,-6 25-11,-4 21-10,1 20-6,-1 18-4,1 20-7,-3 3-4,-2-8-3,-3-10-3,-3-9-3,1-13-6,6-16-7,7-15-8,6-15-8,6-18-2,6-19 5,7-18 4,6-19 5</inkml:trace>
</inkml:ink>
</file>

<file path=ppt/ink/ink2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48"/>
    </inkml:context>
    <inkml:brush xml:id="br0">
      <inkml:brushProperty name="width" value="0.04935" units="cm"/>
      <inkml:brushProperty name="height" value="0.04935" units="cm"/>
      <inkml:brushProperty name="color" value="#F2395B"/>
    </inkml:brush>
  </inkml:definitions>
  <inkml:trace contextRef="#ctx0" brushRef="#br0">67900 41700 445,'-4'-65'83,"-5"23"-12,-7 22-10,-5 22-12,-3 16-6,4 14-5,3 11-2,3 14-4,-1 10-3,-2 9-6,-3 10-4,-3 10-5,-1 2-2,4-3-1,3-3 0,3-2 0,3-8-2,3-8-6,3-10-6,4-9-5,5-10-4,10-9-2,10-10-3,9-8-1,6-9-1,3-6 0,3-6-1,4-6 1,8-18-1,17-28 0,15-28 0,16-27-1,-1-15 2,-15 0 4,-15 0 3,-16 0 3,-15 3 4,-11 6 5,-14 7 4,-11 6 5,-12 9 3,-9 13 2,-10 12 0,-8 13 2,-9 10 1,-6 10-2,-6 10-1,-6 9-1,-6 9-7,-2 9-12,-3 10-14,-3 10-12,4 5-11,13 4-9,12 3-9,13 3-9</inkml:trace>
</inkml:ink>
</file>

<file path=ppt/ink/ink2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48"/>
    </inkml:context>
    <inkml:brush xml:id="br0">
      <inkml:brushProperty name="width" value="0.0376" units="cm"/>
      <inkml:brushProperty name="height" value="0.0376" units="cm"/>
      <inkml:brushProperty name="color" value="#F2395B"/>
    </inkml:brush>
  </inkml:definitions>
  <inkml:trace contextRef="#ctx0" brushRef="#br0">69350 40150 585,'-19'-22'25,"13"6"4,12 7 3,13 6 2,15 1 2,19-3 0,19-3 1,19-2 1,9-1-2,0 3-4,0 3-5,0 4-3,-4 2-7,-5 4-7,-7 3-9,-5 3-7,-9 1-10,-9 1-12,-10-1-12,-8 1-11,-9 1-6,-6 3-1,-6 3-2,-6 4 1</inkml:trace>
</inkml:ink>
</file>

<file path=ppt/ink/ink2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48"/>
    </inkml:context>
    <inkml:brush xml:id="br0">
      <inkml:brushProperty name="width" value="0.04577" units="cm"/>
      <inkml:brushProperty name="height" value="0.04577" units="cm"/>
      <inkml:brushProperty name="color" value="#F2395B"/>
    </inkml:brush>
  </inkml:definitions>
  <inkml:trace contextRef="#ctx0" brushRef="#br0">71300 38900 480,'25'-27'0,"0"-3"0,0-3 0,0-2 0,4 0 7,10 7 12,10 6 14,9 7 12,1 8 4,-6 14-5,-6 11-6,-6 14-5,-7 10-7,-6 9-8,-6 10-8,-6 10-9,-10 7-5,-12 6-2,-13 7-2,-12 6-3,-9-2-1,-2-9 1,-3-10 0,-3-8 1,1-8 0,6-2 2,7-3 2,6-3 2,7-6 1,10-5 3,10-7 1,9-5 3,9-8 0,9-5 0,10-7-1,10-5 0,7-3 2,6 4 6,7 3 4,6 3 7,3 1 2,0 1-1,0-1 0,0 1-1,-5 4 0,-9 9-1,-10 10 0,-8 10-1,-14 7-3,-15 6-2,-15 7-4,-16 6-4,-23 10-4,-27 17-6,-28 15-6,-28 16-5,-26 13-8,-21 14-11,-22 11-10,-22 14-12,6-11-6,34-30-2,35-32-1,35-30-3</inkml:trace>
</inkml:ink>
</file>

<file path=ppt/ink/ink2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51"/>
    </inkml:context>
    <inkml:brush xml:id="br0">
      <inkml:brushProperty name="width" value="0.03765" units="cm"/>
      <inkml:brushProperty name="height" value="0.03765" units="cm"/>
      <inkml:brushProperty name="color" value="#F2395B"/>
    </inkml:brush>
  </inkml:definitions>
  <inkml:trace contextRef="#ctx0" brushRef="#br0">58050 46500 584,'18'-43'38,"-11"17"6,-14 15 6,-11 16 6,-14 13-2,-11 14-11,-14 11-11,-11 14-10,-9 10-7,-3 9 0,-3 10 0,-2 10-2,-1 2-3,3-3-3,3-3-5,4-2-5,1-6-3,0-6-1,0-6-1,0-6-2,4-7 0,10-6 1,10-6 3,9-6 1,13-7 2,20-6-1,18-6 1,20-6 1,14-6 1,14-2 3,11-3 2,14-3 3,8-2 2,7 0 0,6 0 0,7 0-1,0 0 1,-2 0-3,-3 0-1,-3 0-2,-4 0-3,-3 0-4,-3 0-4,-2 0-4,-9 0-4,-12 0-4,-13 0-3,-12 0-3,-9 0-3,-2 0 0,-3 0-1,-3 0-1,-4-5-2,-3-9-5,-3-10-6,-2-8-4,-6-3 2,-6 7 10,-6 6 10,-6 7 9</inkml:trace>
</inkml:ink>
</file>

<file path=ppt/ink/ink2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51"/>
    </inkml:context>
    <inkml:brush xml:id="br0">
      <inkml:brushProperty name="width" value="0.04248" units="cm"/>
      <inkml:brushProperty name="height" value="0.04248" units="cm"/>
      <inkml:brushProperty name="color" value="#F2395B"/>
    </inkml:brush>
  </inkml:definitions>
  <inkml:trace contextRef="#ctx0" brushRef="#br0">57750 47000 517,'-44'-135'28,"13"32"-4,12 31-3,13 32-3,6 32 6,0 34 14,0 35 15,0 35 14,-2 21 0,-3 9-16,-3 10-15,-2 10-15,-3 10-9,1 13-2,-1 12-3,1 13-1,-1 13-10,1 17-16,-1 15-16,1 16-15,1-9-8,3-30 3,3-32 2,4-30 3,2-26 2,4-19 5,3-18 3,3-19 4</inkml:trace>
</inkml:ink>
</file>

<file path=ppt/ink/ink2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52"/>
    </inkml:context>
    <inkml:brush xml:id="br0">
      <inkml:brushProperty name="width" value="0.04249" units="cm"/>
      <inkml:brushProperty name="height" value="0.04249" units="cm"/>
      <inkml:brushProperty name="color" value="#F2395B"/>
    </inkml:brush>
  </inkml:definitions>
  <inkml:trace contextRef="#ctx0" brushRef="#br0">61050 47150 517,'-119'96'165,"13"-5"-39,12-7-39,13-5-39,1 0-23,-9 10-7,-10 10-7,-8 9-8,-4 4-8,3 1-8,3-1-6,4 1-9,4-6-6,6-8-4,7-10-5,6-9-4,9-10 1,13-9 7,12-10 7,13-8 7</inkml:trace>
</inkml:ink>
</file>

<file path=ppt/ink/ink2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52"/>
    </inkml:context>
    <inkml:brush xml:id="br0">
      <inkml:brushProperty name="width" value="0.04031" units="cm"/>
      <inkml:brushProperty name="height" value="0.04031" units="cm"/>
      <inkml:brushProperty name="color" value="#F2395B"/>
    </inkml:brush>
  </inkml:definitions>
  <inkml:trace contextRef="#ctx0" brushRef="#br0">59500 47300 545,'-2'-47'4,"-3"6"7,-3 7 8,-2 6 6,2 7 9,9 10 9,10 10 9,10 9 9,8 13-2,10 20-12,10 18-12,9 20-11,7 13-8,7 9-4,6 10-4,7 10-3,2 2-7,1-3-8,-1-3-9,1-2-8,-3 0-8,-2 7-7,-3 6-7,-3 7-7,-9-10 1,-11-25 11,-14-25 11,-11-25 10,-7-15 4,0-2-4,0-3-3,0-3-4</inkml:trace>
</inkml:ink>
</file>

<file path=ppt/ink/ink2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53"/>
    </inkml:context>
    <inkml:brush xml:id="br0">
      <inkml:brushProperty name="width" value="0.03969" units="cm"/>
      <inkml:brushProperty name="height" value="0.03969" units="cm"/>
      <inkml:brushProperty name="color" value="#F2395B"/>
    </inkml:brush>
  </inkml:definitions>
  <inkml:trace contextRef="#ctx0" brushRef="#br0">62850 46950 554,'-5'-44'0,"-9"13"0,-10 12 0,-8 13 0,-3 7 11,7 4 21,6 3 23,7 3 21,4 10 3,3 20-17,3 18-15,4 20-17,-3 11-10,-5 7-5,-7 6-4,-5 7-5,-4 5-4,0 7-6,0 6-4,0 7-6,0 0-6,0-2-11,0-3-11,0-3-9,3-12-1,6-18 6,7-19 9,6-18 6</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4"/>
    </inkml:context>
    <inkml:brush xml:id="br0">
      <inkml:brushProperty name="width" value="0.04823" units="cm"/>
      <inkml:brushProperty name="height" value="0.04823" units="cm"/>
      <inkml:brushProperty name="color" value="#00BFF3"/>
    </inkml:brush>
  </inkml:definitions>
  <inkml:trace contextRef="#ctx0" brushRef="#br0">51890 12666 456,'-1'-12'29,"0"8"21,-2 8 21,0 8 21,-2 5 0,-2 7-21,-2 3-21,-1 6-22,-2 3-12,1 1-1,-1 0-3,0 2-2,1 0-4,1 0-5,1 0-4,1 0-6,1-3-5,2-5-6,2-7-5,2-5-5</inkml:trace>
</inkml:ink>
</file>

<file path=ppt/ink/ink2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53"/>
    </inkml:context>
    <inkml:brush xml:id="br0">
      <inkml:brushProperty name="width" value="0.04315" units="cm"/>
      <inkml:brushProperty name="height" value="0.04315" units="cm"/>
      <inkml:brushProperty name="color" value="#F2395B"/>
    </inkml:brush>
  </inkml:definitions>
  <inkml:trace contextRef="#ctx0" brushRef="#br0">63600 47500 509,'-4'-36'48,"-5"28"6,-7 28 7,-5 29 7,-3 16-4,4 7-12,3 6-13,3 7-13,1 0-7,1-2-3,-1-3-2,1-3-4,1-7-2,3-9-2,3-10-2,4-8-2,13-12-7,26-12-8,24-13-10,26-12-9,8-16-2,-5-19 4,-7-18 5,-5-19 4,-9-10 3,-9 1 3,-10-1 3,-8 1 2,-9 1 4,-6 3 4,-6 3 4,-6 4 5,-7 5 1,-6 10 1,-6 10-1,-6 9 0,-7 4-2,-6 1-3,-6-1-3,-6 1-2,-7 4-7,-6 9-9,-6 10-8,-6 10-10,1 4-6,9 0-2,10 0-2,10 0-2</inkml:trace>
</inkml:ink>
</file>

<file path=ppt/ink/ink2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53"/>
    </inkml:context>
    <inkml:brush xml:id="br0">
      <inkml:brushProperty name="width" value="0.03717" units="cm"/>
      <inkml:brushProperty name="height" value="0.03717" units="cm"/>
      <inkml:brushProperty name="color" value="#F2395B"/>
    </inkml:brush>
  </inkml:definitions>
  <inkml:trace contextRef="#ctx0" brushRef="#br0">64550 47150 591,'117'-22'155,"-16"6"-39,-15 7-39,-15 6-39,-9 3-23,1 0-8,-1 0-6,1 0-8,-4 0-7,-6 0-7,-6 0-8,-6 0-7,-7 3-7,-6 6-10,-6 7-7,-6 6-9</inkml:trace>
</inkml:ink>
</file>

<file path=ppt/ink/ink2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54"/>
    </inkml:context>
    <inkml:brush xml:id="br0">
      <inkml:brushProperty name="width" value="0.04631" units="cm"/>
      <inkml:brushProperty name="height" value="0.04631" units="cm"/>
      <inkml:brushProperty name="color" value="#F2395B"/>
    </inkml:brush>
  </inkml:definitions>
  <inkml:trace contextRef="#ctx0" brushRef="#br0">66050 46000 475,'28'-22'8,"6"6"18,7 7 17,6 6 17,1 6 2,-3 6-16,-3 7-14,-2 6-14,-8 9-11,-8 13-6,-10 12-4,-9 13-7,-7 6-3,-3 0-3,-3 0-2,-2 0-1,-3-4-1,1-5 2,-1-7 1,1-5 3,5-8 5,14-5 11,11-7 9,14-5 9,8-8 6,7-5-1,6-7 1,7-5-1,0-4 0,-2 0-1,-3 0-2,-3 0-1,-4 4-1,-3 10 1,-3 10 1,-2 9 1,-8 4-3,-8 1-3,-10-1-3,-9 1-5,-13 5-4,-16 14-5,-15 11-6,-15 14-5,-21 11-5,-25 14-7,-25 11-5,-25 14-6,-8-1 0,9-12 4,10-13 5,10-12 4,10-12-4,13-8-15,12-10-14,13-9-14</inkml:trace>
</inkml:ink>
</file>

<file path=ppt/ink/ink2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6:56"/>
    </inkml:context>
    <inkml:brush xml:id="br0">
      <inkml:brushProperty name="width" value="0.03591" units="cm"/>
      <inkml:brushProperty name="height" value="0.03591" units="cm"/>
      <inkml:brushProperty name="color" value="#F2395B"/>
    </inkml:brush>
  </inkml:definitions>
  <inkml:trace contextRef="#ctx0" brushRef="#br0">29950 54550 612,'-25'-19'35,"0"13"0,0 12 2,0 13 1,-5 13-4,-9 17-7,-10 15-7,-8 16-7,-6 9-5,1 3-3,-1 3-3,1 4-2,1-3-2,3-5-1,3-7 1,4-5-2,5-11 1,10-11-1,10-14-1,9-11-1,12-9-1,16-3-3,15-3-4,17-2-3,8-5 1,4-2 4,3-3 3,3-3 5,1-2 2,1 0 2,-1 0 1,1 0 1,-1 0 1,1 0 1,-1 0-1,1 0 1,-4 0 0,-6 0 1,-6 0-1,-6 0 1,-7-4 5,-6-5 9,-6-7 9,-6-5 9,-6-11 1,-2-11-8,-3-14-8,-3-11-8,-7-11-4,-9-5-4,-10-7-2,-8-5-3,-4-1-2,3 6 0,3 7-1,4 6 1,1 6-1,0 6 0,0 7 0,0 6 1,0 6-3,0 6-5,0 7-3,0 6-5</inkml:trace>
</inkml:ink>
</file>

<file path=ppt/ink/ink2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0"/>
    </inkml:context>
    <inkml:brush xml:id="br0">
      <inkml:brushProperty name="width" value="0.03802" units="cm"/>
      <inkml:brushProperty name="height" value="0.03802" units="cm"/>
      <inkml:brushProperty name="color" value="#F2395B"/>
    </inkml:brush>
  </inkml:definitions>
  <inkml:trace contextRef="#ctx0" brushRef="#br0">18850 54550 578,'1'-36'4,"4"28"8,3 28 8,3 29 9,3 26 0,3 25-4,3 25-6,4 25-5,-1 9-3,-3-6-1,-3-6-2,-2-6 0,-1-1-1,3 7-3,3 6-1,4 7-2,-1-9-1,-3-21-2,-3-22-2,-2-22-1,-1-16-1,3-9 2,3-10-1,4-8 2,4-11 1,6-8-1,7-10 2,6-9-1,12-20 3,19-27 1,19-28 3,19-28 2,13-26 2,10-21 1,10-22 1,9-22 1,-2-15-1,-12-5-2,-13-7-2,-12-5-2,-15 0-2,-15 10 0,-15 10-1,-16 9 0,-16 12-1,-16 16 1,-15 15 0,-15 17 0,-17 14 1,-15 17 2,-15 15 2,-16 16 2,-10 12 0,-3 9 0,-3 10-1,-2 10 0,-5 10-1,-2 13 1,-3 12-1,-3 13 1,1 10-1,6 10 0,7 10 1,6 9-1,6 9 0,6 9-1,7 10-2,6 10 0,9 4-2,13 0 1,12 0-1,13 0 0,9 3-1,6 6-1,7 7 0,6 6-1,10 1-1,17-3 0,15-3-2,16-2-1,12-6 1,9-6 1,10-6 0,10-6 1,10-7-7,13-6-16,12-6-15,13-6-17,-9-10-3,-27-12 7,-28-13 8,-28-12 8,-17-7 4,-2 1 1,-3-1 2,-3 1 1</inkml:trace>
</inkml:ink>
</file>

<file path=ppt/ink/ink2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0"/>
    </inkml:context>
    <inkml:brush xml:id="br0">
      <inkml:brushProperty name="width" value="0.03277" units="cm"/>
      <inkml:brushProperty name="height" value="0.03277" units="cm"/>
      <inkml:brushProperty name="color" value="#F2395B"/>
    </inkml:brush>
  </inkml:definitions>
  <inkml:trace contextRef="#ctx0" brushRef="#br0">23200 54600 671,'-41'-2'78,"19"-3"-14,19-3-13,19-2-13,18-1-10,19 3-4,19 3-4,19 4-5,12 1-6,6 0-7,7 0-8,6 0-8,-1 3-6,-5 6-6,-7 7-5,-5 6-6,-12 1-3,-16-3 1,-15-3 1,-15-2 0,-11-1 2,-2 3 3,-3 3 3,-3 4 3</inkml:trace>
</inkml:ink>
</file>

<file path=ppt/ink/ink2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0"/>
    </inkml:context>
    <inkml:brush xml:id="br0">
      <inkml:brushProperty name="width" value="0.03415" units="cm"/>
      <inkml:brushProperty name="height" value="0.03415" units="cm"/>
      <inkml:brushProperty name="color" value="#F2395B"/>
    </inkml:brush>
  </inkml:definitions>
  <inkml:trace contextRef="#ctx0" brushRef="#br0">23050 56050 644,'-83'0'67,"34"0"-7,35 0-7,35 0-6,27 0-7,22 0-8,22 0-5,23 0-8,17 0-9,17 0-9,15 0-12,16 0-10,7 1-8,1 4-7,-1 3-5,1 3-6,-18 1-3,-34 1 2,-35-1 1,-33 1 1</inkml:trace>
</inkml:ink>
</file>

<file path=ppt/ink/ink2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1"/>
    </inkml:context>
    <inkml:brush xml:id="br0">
      <inkml:brushProperty name="width" value="0.03696" units="cm"/>
      <inkml:brushProperty name="height" value="0.03696" units="cm"/>
      <inkml:brushProperty name="color" value="#F2395B"/>
    </inkml:brush>
  </inkml:definitions>
  <inkml:trace contextRef="#ctx0" brushRef="#br0">33050 53300 595,'0'-50'0,"0"0"0,0 0 0,0 0 0,0 1 0,0 4 0,0 3 0,0 3 0,-2 1 7,-3 1 16,-3-1 15,-2 1 14,-6-1 5,-6 1-9,-6-1-8,-6 1-8,-7 4-6,-6 9-5,-6 10-5,-6 10-4,-6 7-4,-2 6-1,-3 7-2,-3 6-2,-7 13-1,-9 23-2,-10 22-2,-8 22-2,-1 13-1,9 7 1,10 6 1,10 7 0,7 5 2,6 7 1,7 6 3,6 7 1,7-4 2,10-12-2,10-13 0,9-12 0,10-12-1,14-8-2,11-10 0,14-9-2,13-7-1,16-3-1,15-3 0,17-2-2,16-11-2,19-15-4,19-15-5,19-16-5,5-10-6,-5-3-7,-7-3-8,-5-2-8,-12-1-1,-16 3 5,-15 3 5,-15 4 6,-17-1 4,-15-3 3,-15-3 5,-16-2 3</inkml:trace>
</inkml:ink>
</file>

<file path=ppt/ink/ink2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2"/>
    </inkml:context>
    <inkml:brush xml:id="br0">
      <inkml:brushProperty name="width" value="0.03444" units="cm"/>
      <inkml:brushProperty name="height" value="0.03444" units="cm"/>
      <inkml:brushProperty name="color" value="#F2395B"/>
    </inkml:brush>
  </inkml:definitions>
  <inkml:trace contextRef="#ctx0" brushRef="#br0">27900 57200 638,'-47'0'4,"6"0"7,7 0 7,6 0 8,21-2 5,39-3 3,36-3 5,39-2 4,25-1-2,17 3-6,15 3-8,16 4-7,13 1-5,14 0-5,11 0-4,14 0-5,10 0-2,9 0-2,10 0-1,10 0-3,13-4-1,19-5-1,19-7-1,19-5-2,2-6-1,-11-3 1,-14-3-1,-11-2 1,-17-1-2,-18 3 0,-19 3-3,-18 4 0,-20 4-2,-18 6-2,-19 7-2,-18 6-1,-23 7-1,-24 10-1,-26 10 1,-24 9-1,-20 2 3,-11-2 2,-14-3 5,-11-3 3,-9-2 1,-3 0 0,-3 0 0,-2 0-1</inkml:trace>
</inkml:ink>
</file>

<file path=ppt/ink/ink2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2"/>
    </inkml:context>
    <inkml:brush xml:id="br0">
      <inkml:brushProperty name="width" value="0.03564" units="cm"/>
      <inkml:brushProperty name="height" value="0.03564" units="cm"/>
      <inkml:brushProperty name="color" value="#F2395B"/>
    </inkml:brush>
  </inkml:definitions>
  <inkml:trace contextRef="#ctx0" brushRef="#br0">31050 58250 617,'-24'-24'7,"4"4"13,3 3 14,3 3 14,-5 14 3,-12 25-9,-13 25-8,-12 25-8,-9 12-6,-2 1-1,-3-1-1,-3 1-3,1-4-2,6-6-5,7-6-5,6-6-4,6-6-2,6-2-1,7-3 1,6-3 0,4-4-1,4-3 0,3-3 0,3-2 0,4-5-4,7-2-7,6-3-7,7-3-7,8-6-1,14-5 6,11-7 5,14-5 6,7-6 4,3-3 3,3-3 2,4-2 4,2-8 1,4-8 0,3-10-1,3-9 0,-4-4 1,-8 4 2,-10 3 3,-9 3 3,-10 1 1,-9 1-1,-10-1 0,-8 1-1,-9-1 3,-6 1 4,-6-1 5,-6 1 4,-7-3 2,-6-2-2,-6-3-3,-6-3-2,-4-1-6,1 4-10,-1 3-8,1 3-9,2 1-2,7 1 3,6-1 6,7 1 3,10-6-4,16-8-14,15-10-14,17-9-13,5 1-4,-3 13 6,-3 12 6,-2 13 6,-3 6 4,1 0 2,-1 0 2,1 0 3</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9"/>
    </inkml:context>
    <inkml:brush xml:id="br0">
      <inkml:brushProperty name="width" value="0.05029" units="cm"/>
      <inkml:brushProperty name="height" value="0.05029" units="cm"/>
    </inkml:brush>
  </inkml:definitions>
  <inkml:trace contextRef="#ctx0" brushRef="#br0">54606 10609 437,'-34'7'2,"-5"-1"3,-4 0 4,-6-2 3,2-1 4,8 0 3,8-2 3,7 0 4,13-1 2,16 0-1,17 0-1,17 0 0,13-3-2,10-6-6,9-6-4,11-5-5,4-4-5,0-1-2,0-1-4,0-1-3,-4 2-3,-11 3-3,-9 5-2,-10 3-3,-10 3-1,-10 2 2,-9 3 2,-11 1 1,-10 2-3,-14 4-10,-11 2-8,-14 4-10,-9-1 1,-4-1 7,-5-2 8,-6-2 8,0-2 6,3-4 3,2-2 2,4-3 4,4-3 3,4 0 5,5-1 4,6-1 5,3 1 4,7 2 3,3 4 3,6 3 2,5 1 5,6 0 6,6 0 6,6 0 5,4 3 0,0 6-6,1 6-6,1 6-5,0 4-5,-3 6-2,-1 5-3,-2 5-3,-2 4 0,0 6-1,-2 4 0,0 6 1,-1 0-2,0-3-1,-1-3-2,1-2-2,0-5-1,-2-4-1,0-5-1,-2-5 0,2-6-1,6-4-3,4-4-3,5-6-1,5-5-4,3-6-6,5-6-5,3-6-5,5-4-4,4-3-4,6-3-3,4-3-3,3-2-2,0-3-2,0-1-2,0-2-1,-3 0 2,-5 3 6,-4 3 7,-5 4 6,-5 1 1,-3 2-5,-5 3-4,-3 1-4</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5"/>
    </inkml:context>
    <inkml:brush xml:id="br0">
      <inkml:brushProperty name="width" value="0.05552" units="cm"/>
      <inkml:brushProperty name="height" value="0.05552" units="cm"/>
      <inkml:brushProperty name="color" value="#00BFF3"/>
    </inkml:brush>
  </inkml:definitions>
  <inkml:trace contextRef="#ctx0" brushRef="#br0">52642 12950 396,'-15'0'7,"3"0"14,1 0 14,2 0 15,2 1 5,2 4-2,3 2-4,1 3-2,0 4-5,-1 4-5,0 3-5,-1 5-6,-1 2-4,2 2-3,0 2-2,2 3-2,-1-1-2,0-2 0,-2-2 0,0-2 1,0-2-3,0-3-3,2-3-4,0-3-3,4-4-8,6-6-9,6-6-11,5-6-9,2-6-3,-1-5 3,-3-7 4,-1-5 4,-2-3 3,-3-1 3,-1 1 3,-2 0 3,-2 1 2,-2 1 5,-3 3 4,0 2 4,-4 1 4,-2 4 5,-4 3 5,-2 3 5,-3 2 1,-1 3-1,-3 1-3,-1 2-1,-1 2-6,1 0-9,1 2-9,1 0-8,0 2-3,2 0 3,1 2 3,1 0 3</inkml:trace>
</inkml:ink>
</file>

<file path=ppt/ink/ink2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2"/>
    </inkml:context>
    <inkml:brush xml:id="br0">
      <inkml:brushProperty name="width" value="0.04209" units="cm"/>
      <inkml:brushProperty name="height" value="0.04209" units="cm"/>
      <inkml:brushProperty name="color" value="#F2395B"/>
    </inkml:brush>
  </inkml:definitions>
  <inkml:trace contextRef="#ctx0" brushRef="#br0">32150 57350 522,'46'-2'0,"-5"-3"0,-7-3 0,-5-2 0,-3-1 0,4 3 0,3 3 0,3 4 0,-2 5 5,-6 10 10,-6 10 11,-6 9 9,-6 9 6,-2 9 1,-3 10 0,-3 10 1,-4 10-1,-3 13-5,-3 12-3,-2 13-5,-6 7-4,-6 4-5,-6 3-5,-6 3-4,-1-4-4,7-8-2,6-10-2,7-9-3,4-9-1,3-5-3,3-7-2,4-5-3,5-6-2,10-3-4,10-3-3,9-2-3,7-9-1,7-12 1,6-13 2,7-12 0,7-12-2,9-8-5,10-10-7,10-9-5,-1-7-2,-9-3 4,-10-3 2,-8-2 3,-11-3 3,-8 1 0,-10-1 2,-9 1 2</inkml:trace>
</inkml:ink>
</file>

<file path=ppt/ink/ink2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3"/>
    </inkml:context>
    <inkml:brush xml:id="br0">
      <inkml:brushProperty name="width" value="0.03348" units="cm"/>
      <inkml:brushProperty name="height" value="0.03348" units="cm"/>
      <inkml:brushProperty name="color" value="#F2395B"/>
    </inkml:brush>
  </inkml:definitions>
  <inkml:trace contextRef="#ctx0" brushRef="#br0">31600 58850 657,'-47'-2'7,"6"-3"15,7-3 15,6-2 15,9-3 3,13 1-8,12-1-8,13 1-8,23-3-8,34-2-6,35-3-7,35-3-8,27-2-8,22 0-12,22 0-11,23 0-12,-12 3-2,-44 6 8,-43 7 7,-44 6 8,-24 1 0,-3-3-9,-3-3-8,-2-2-9</inkml:trace>
</inkml:ink>
</file>

<file path=ppt/ink/ink2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3"/>
    </inkml:context>
    <inkml:brush xml:id="br0">
      <inkml:brushProperty name="width" value="0.0355" units="cm"/>
      <inkml:brushProperty name="height" value="0.0355" units="cm"/>
      <inkml:brushProperty name="color" value="#F2395B"/>
    </inkml:brush>
  </inkml:definitions>
  <inkml:trace contextRef="#ctx0" brushRef="#br0">37050 56000 619,'-46'-24'4,"10"4"8,10 3 7,9 3 8,13-1 5,20-2 6,18-3 4,20-3 4,19-1-1,22 4-8,22 3-6,23 3-8,8 1-8,-3 1-6,-3-1-9,-2 1-6,-8 4-10,-8 9-12,-10 10-11,-9 10-12,-16 4-3,-22 0 7,-22 0 6,-21 0 6,-10 0 4,3 0 0,3 0 1,4 0-1</inkml:trace>
</inkml:ink>
</file>

<file path=ppt/ink/ink2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3"/>
    </inkml:context>
    <inkml:brush xml:id="br0">
      <inkml:brushProperty name="width" value="0.03251" units="cm"/>
      <inkml:brushProperty name="height" value="0.03251" units="cm"/>
      <inkml:brushProperty name="color" value="#F2395B"/>
    </inkml:brush>
  </inkml:definitions>
  <inkml:trace contextRef="#ctx0" brushRef="#br0">36950 57250 676,'-49'-2'0,"4"-3"0,3-3 0,3-2 0,21-5 9,42-2 18,40-3 18,41-3 18,26-1 2,13 4-15,12 3-14,13 3-15,7 4-14,4 7-12,3 6-13,3 7-12,-10 4-7,-21 3-2,-22 3 0,-22 4-1,-16 1-1,-9 0 1,-10 0 0,-8 0 0</inkml:trace>
</inkml:ink>
</file>

<file path=ppt/ink/ink2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04"/>
    </inkml:context>
    <inkml:brush xml:id="br0">
      <inkml:brushProperty name="width" value="0.03204" units="cm"/>
      <inkml:brushProperty name="height" value="0.03204" units="cm"/>
      <inkml:brushProperty name="color" value="#F2395B"/>
    </inkml:brush>
  </inkml:definitions>
  <inkml:trace contextRef="#ctx0" brushRef="#br0">42250 57000 686,'-38'0'6,"26"0"13,24 0 11,26 0 13,13 0 2,4 0-8,3 0-10,3 0-7,7 0-6,14 0-3,11 0-3,14 0-3,-1 1-2,-12 4 0,-13 3-1,-12 3 0,-10-1-2,-6-2-1,-6-3-1,-6-3-1,18-2-1,44 0 1,44 0 1,44 0 0,18 0 0,-6 0 1,-6 0 0,-6 0 0,-4 1 1,1 4 2,-1 3 1,1 3 1,-1 1 2,1 1-1,-1-1-1,1 1 0,1-1 0,3 1-2,3-1 0,4 1-1,2-3 0,4-2 0,3-3 0,3-3 1,1-2 0,1 0-2,-1 0 0,1 0-1,2 0 1,7 0 0,6 0 3,7 0 0,5 0 1,7 0-1,6 0-2,7 0 0,4 0-1,3 0 0,3 0 1,4 0 0,2 0-1,4 0-2,3 0-2,3 0-3,-1-2 0,-2-3-1,-3-3 1,-3-2-1,-2-1 1,0 3 0,0 3-1,0 4 0,0 1-1,0 0 0,0 0-2,0 0 0,-4 1 0,-5 4-2,-7 3 1,-5 3 0,-3-1-2,4-2-1,3-3-3,3-3 0,-4-6-3,-8-5-3,-10-7-1,-9-5-3,-27-3 0,-44 4 2,-43 3 3,-44 3 3</inkml:trace>
</inkml:ink>
</file>

<file path=ppt/ink/ink2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24"/>
    </inkml:context>
    <inkml:brush xml:id="br0">
      <inkml:brushProperty name="width" value="0.04635" units="cm"/>
      <inkml:brushProperty name="height" value="0.04635" units="cm"/>
      <inkml:brushProperty name="color" value="#00BFF3"/>
    </inkml:brush>
  </inkml:definitions>
  <inkml:trace contextRef="#ctx0" brushRef="#br0">55550 35800 474,'-5'-44'5,"-9"13"8,-10 12 10,-8 13 9,-4 7 4,3 4-3,3 3-3,4 3-1,-4 10-3,-9 20-4,-10 18-3,-8 20-4,-8 13-2,-2 9-5,-3 10-2,-3 10-4,-1-3-2,4-11 1,3-14 1,3-11-1,6-12 0,9-9-1,10-10-1,10-8-2,18-9 2,28-6 4,28-6 4,29-6 5,13-6 0,1-2-3,-1-3-2,1-3-4,-3-2-1,-2 0 1,-3 0 0,-3 0 1,-7 0 0,-9 0 3,-10 0 1,-8 0 2,-9-15 3,-6-27 4,-6-28 3,-6-28 3,-7-18-1,-6-6-7,-6-6-7,-6-6-7,-6 1-7,-2 9-11,-3 10-10,-3 10-10,1 10-6,6 13-2,7 12-1,6 13-3</inkml:trace>
</inkml:ink>
</file>

<file path=ppt/ink/ink2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25"/>
    </inkml:context>
    <inkml:brush xml:id="br0">
      <inkml:brushProperty name="width" value="0.04969" units="cm"/>
      <inkml:brushProperty name="height" value="0.04969" units="cm"/>
      <inkml:brushProperty name="color" value="#00BFF3"/>
    </inkml:brush>
  </inkml:definitions>
  <inkml:trace contextRef="#ctx0" brushRef="#br0">56050 35100 442,'67'53'136,"-16"6"-31,-15 7-32,-15 6-32,-11 9-15,-2 13-2,-3 12-2,-3 13 0,-4 7-4,-3 4-5,-3 3-5,-2 3-6,-5-5-3,-2-12-3,-3-13-3,-3-12-1,1-13-3,6-12-2,7-13-2,6-12-2,3-16-4,0-19-7,0-18-7,0-19-6,7-24-2,17-28 5,15-28 5,16-27 5,9-17 4,3-3 2,3-3 4,4-2 2,-3 6 4,-5 20 6,-7 18 5,-5 20 4,-8 16 2,-5 16-2,-7 15-3,-5 17-4,-6 14 12,-3 17 25,-3 15 25,-2 16 24,-3 15 5,1 16-17,-1 15-16,1 17-16,-3 11-12,-2 10-5,-3 10-7,-3 9-5,-2 2-7,0-2-4,0-3-6,0-3-6,1-7-1,4-9 1,3-10 1,3-8 2,-1-11-2,-2-8-4,-3-10-5,-3-9-4</inkml:trace>
</inkml:ink>
</file>

<file path=ppt/ink/ink2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25"/>
    </inkml:context>
    <inkml:brush xml:id="br0">
      <inkml:brushProperty name="width" value="0.04926" units="cm"/>
      <inkml:brushProperty name="height" value="0.04926" units="cm"/>
      <inkml:brushProperty name="color" value="#00BFF3"/>
    </inkml:brush>
  </inkml:definitions>
  <inkml:trace contextRef="#ctx0" brushRef="#br0">53350 37700 446,'-91'-2'2,"19"-3"3,19-3 4,19-2 3,24-3 10,32 1 14,31-1 14,32 1 15,21 2 2,13 7-10,12 6-9,13 7-11,15 0-6,19-2-4,19-3-3,19-3-5,15-4-3,13-3-3,12-3-5,13-2-3,2-1-5,-5 3-4,-7 3-7,-5 4-5,-11 2-6,-11 4-7,-14 3-8,-11 3-8,-14 1-2,-11 1 2,-14-1 2,-11 1 2,-22-1 2,-27 1 5,-28-1 4,-28 1 4,-17-1 2,-2 1-2,-3-1-1,-3 1-1</inkml:trace>
</inkml:ink>
</file>

<file path=ppt/ink/ink2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30"/>
    </inkml:context>
    <inkml:brush xml:id="br0">
      <inkml:brushProperty name="width" value="0.04459" units="cm"/>
      <inkml:brushProperty name="height" value="0.04459" units="cm"/>
      <inkml:brushProperty name="color" value="#00BFF3"/>
    </inkml:brush>
  </inkml:definitions>
  <inkml:trace contextRef="#ctx0" brushRef="#br0">55000 38100 493,'3'50'101,"6"0"-20,7 0-22,6 0-21,1 4-12,-3 10-3,-3 10-4,-2 9-4,-3 7-2,1 7-1,-1 6-1,1 7-1,-1-1-2,1-6-3,-1-6-2,1-6-4,-1-7-1,1-6-1,-1-6 0,1-6-1,1-9 2,3-8 1,3-10 3,4-9 2,5-15 2,10-18 1,10-19 1,9-18 1,9-23 0,9-24 0,10-26-1,10-24-2,2-12 0,-3 4 1,-3 3 0,-2 3 1,-8 7-5,-8 14-10,-10 11-9,-9 14-9,-7 10-7,-3 9-6,-3 10-5,-2 10-5,-6 7-4,-6 6-4,-6 7-2,-6 6-4</inkml:trace>
</inkml:ink>
</file>

<file path=ppt/ink/ink2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34"/>
    </inkml:context>
    <inkml:brush xml:id="br0">
      <inkml:brushProperty name="width" value="0.04689" units="cm"/>
      <inkml:brushProperty name="height" value="0.04689" units="cm"/>
      <inkml:brushProperty name="color" value="#00BFF3"/>
    </inkml:brush>
  </inkml:definitions>
  <inkml:trace contextRef="#ctx0" brushRef="#br0">48750 51650 469,'-46'-2'3,"10"-3"7,10-3 7,9-2 7,-1 3 7,-8 14 5,-10 11 6,-9 14 5,-10 16-2,-9 22-11,-10 22-12,-8 23-10,-9 11-8,-6 4-1,-6 3-1,-6 3-3,-2-4 0,3-8-3,3-10-1,4-9-2,7-15 1,13-18 3,12-19 5,13-18 3,26-15 4,41-9 6,40-10 4,42-8 5,25-12 1,14-12-4,11-13-5,14-12-3,2-2-4,-6 9-3,-6 10-4,-6 10-4,-12 5-1,-15 4-2,-15 3 0,-16 3-1,-13 4 0,-9 7 1,-10 6 2,-8 7 2,-12-9 3,-12-21 7,-13-22 8,-12-22 6,-9-15 0,-2-5-9,-3-7-6,-3-5-9,-1-15-8,4-22-8,3-22-8,3-21-8,4 5-10,7 35-12,6 35-12,7 34-12</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35"/>
    </inkml:context>
    <inkml:brush xml:id="br0">
      <inkml:brushProperty name="width" value="0.04847" units="cm"/>
      <inkml:brushProperty name="height" value="0.04847" units="cm"/>
      <inkml:brushProperty name="color" value="#00BFF3"/>
    </inkml:brush>
  </inkml:definitions>
  <inkml:trace contextRef="#ctx0" brushRef="#br0">53394 11597 453,'9'-14'113,"1"2"-18,3 4-18,2 3-17,0 1-11,1 2-6,0 0-5,-1 2-6,0 3-8,-2 6-11,-3 5-11,-1 7-10,-3 2-7,-4-1-5,-4-1-3,-4-1-3,-2-2-2,-2-1 2,0-2 1,-1-3 1,1 0 4,2 0 3,4-1 4,3 1 5,2 0 4,1 0 5,3-1 6,2 1 4,3-1 4,4-1 0,3 0 1,5-2 0,0 0 0,-3 0-1,-3 0-2,-3-1 0,-3 2-1,-2 2-2,-4 2 0,-2 1-2,-9 6-4,-14 7-7,-13 8-8,-14 8-6,-3 0-6,8-8-3,8-7-3,8-9-4,3-3-7,1 1-9,-1 2-10,1 0-10</inkml:trace>
</inkml:ink>
</file>

<file path=ppt/ink/ink2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35"/>
    </inkml:context>
    <inkml:brush xml:id="br0">
      <inkml:brushProperty name="width" value="0.05207" units="cm"/>
      <inkml:brushProperty name="height" value="0.05207" units="cm"/>
      <inkml:brushProperty name="color" value="#00BFF3"/>
    </inkml:brush>
  </inkml:definitions>
  <inkml:trace contextRef="#ctx0" brushRef="#br0">49400 51150 422,'46'0'56,"-5"0"-5,-7 0-4,-5 0-6,-4 7-1,0 17 1,0 15 2,0 16 1,-4 16-3,-5 20-7,-7 18-7,-5 20-7,-6 14-5,-3 14-1,-3 11 0,-2 14-2,-5-4-4,-2-19-9,-3-18-7,-3-19-8,-1-18-5,4-15-1,3-15 1,3-16-2,10-40-1,20-61-6,18-64-5,20-61-5,11-34 0,7-3 6,6-3 5,7-2 4,-1 10 7,-6 25 4,-6 25 6,-6 25 5,-7 20 5,-6 16 5,-6 15 4,-6 17 5,-6 16 7,-2 19 8,-3 19 9,-3 19 8,-4 16 2,-3 17-8,-3 15-7,-2 16-6,-5 15-5,-2 16-1,-3 15-2,-3 17-1,-2 8-6,0 4-8,0 3-10,0 3-7,0-5-5,0-12 0,0-13 0,0-12 1,1-12-6,4-8-12,3-10-12,3-9-12,-2-12-6,-6-11-1,-6-14 1,-6-11-1</inkml:trace>
</inkml:ink>
</file>

<file path=ppt/ink/ink2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35"/>
    </inkml:context>
    <inkml:brush xml:id="br0">
      <inkml:brushProperty name="width" value="0.04808" units="cm"/>
      <inkml:brushProperty name="height" value="0.04808" units="cm"/>
      <inkml:brushProperty name="color" value="#00BFF3"/>
    </inkml:brush>
  </inkml:definitions>
  <inkml:trace contextRef="#ctx0" brushRef="#br0">46700 53950 457,'-91'0'0,"19"0"0,19 0 0,19 0 0,4 0 4,-9 0 7,-10 0 7,-8 0 7,17 0 8,48 0 7,47 0 8,47 0 7,32 0 1,19 0-9,19 0-8,19 0-7,13 1-6,10 4-3,10 3-2,9 3-3,9 1-2,9 1-4,10-1-2,10 1-4,5-6-4,4-8-4,3-10-5,3-9-5,-4-2-7,-8 6-10,-10 7-10,-9 6-9,-15 3-3,-18 0 7,-19 0 5,-18 0 6,-29 1 5,-37 4 6,-38 3 5,-37 3 5,-19 1-1,0 1-10,0-1-10,0 1-9</inkml:trace>
</inkml:ink>
</file>

<file path=ppt/ink/ink2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35"/>
    </inkml:context>
    <inkml:brush xml:id="br0">
      <inkml:brushProperty name="width" value="0.04479" units="cm"/>
      <inkml:brushProperty name="height" value="0.04479" units="cm"/>
      <inkml:brushProperty name="color" value="#00BFF3"/>
    </inkml:brush>
  </inkml:definitions>
  <inkml:trace contextRef="#ctx0" brushRef="#br0">48700 54600 491,'-2'-47'3,"-3"6"8,-3 7 7,-2 6 7,0 9 9,7 13 8,6 12 10,7 13 8,4 15 0,3 19-11,3 19-12,4 19-11,1 13-6,0 10-5,0 10-3,0 9-3,0-2-2,0-12 0,0-13 0,0-12 0,-2-13-1,-3-12-5,-3-13-3,-2-12-5,3-18 0,14-21 1,11-22 2,14-22 3,11-32-1,14-40-1,11-40-1,14-41-3,8-18-1,7 7-4,6 6-3,7 7-3,-4 11-6,-12 20-8,-13 18-10,-12 20-9,-15 21 0,-15 25 9,-15 25 9,-16 25 9</inkml:trace>
</inkml:ink>
</file>

<file path=ppt/ink/ink2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36"/>
    </inkml:context>
    <inkml:brush xml:id="br0">
      <inkml:brushProperty name="width" value="0.04575" units="cm"/>
      <inkml:brushProperty name="height" value="0.04575" units="cm"/>
      <inkml:brushProperty name="color" value="#00BFF3"/>
    </inkml:brush>
  </inkml:definitions>
  <inkml:trace contextRef="#ctx0" brushRef="#br0">49250 58800 480,'-24'-19'106,"4"13"-25,3 12-25,3 13-24,-7 12-15,-15 13-5,-15 12-4,-16 13-4,-8 6-3,0 0 0,0 0 0,0 0 0,3-4 1,6-5 1,7-7 3,6-5 1,7-6 1,10-3-1,10-3 0,9-2 0,17-6-2,25-6-1,25-6-3,25-6-1,14-6-2,3-2-2,3-3-2,4-3-1,-3-4-1,-5-3 0,-7-3 2,-5-2 0,-9-5 1,-9-2 1,-10-3 2,-8-3 2,-8-2 5,-2 0 8,-3 0 8,-3 0 9,-9-4 3,-11-5-4,-14-7-3,-11-5-4,-9-3-6,-3 4-11,-3 3-9,-2 3-11,0-4-10,7-8-10,6-10-12,7-9-10,10-10-4,16-9 4,15-10 4,17-8 3,3 3 4,-5 20 6,-7 18 5,-5 20 5</inkml:trace>
</inkml:ink>
</file>

<file path=ppt/ink/ink2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37"/>
    </inkml:context>
    <inkml:brush xml:id="br0">
      <inkml:brushProperty name="width" value="0.05283" units="cm"/>
      <inkml:brushProperty name="height" value="0.05283" units="cm"/>
      <inkml:brushProperty name="color" value="#00BFF3"/>
    </inkml:brush>
  </inkml:definitions>
  <inkml:trace contextRef="#ctx0" brushRef="#br0">50700 57450 416,'25'-22'6,"0"6"12,0 7 12,0 6 12,-2 10 7,-3 17 1,-3 15 2,-2 16 2,-5 12-3,-2 9-6,-3 10-7,-3 10-6,-4 7-5,-3 6-4,-3 7-4,-2 6-3,-1 4-4,3 4-2,3 3-4,4 3-3,1-2-2,0-6-2,0-6-1,0-6-1,1-7-4,4-6-5,3-6-7,3-6-5,6-10-3,9-12-2,10-13 0,10-12-1,5-12 0,4-8 0,3-10 0,3-9 0,1-13 2,1-16 3,-1-15 3,1-15 3,-4-12 0,-6-6-3,-6-6-5,-6-6-2,-7 1-2,-6 9 2,-6 10 1,-6 10 2</inkml:trace>
</inkml:ink>
</file>

<file path=ppt/ink/ink2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37"/>
    </inkml:context>
    <inkml:brush xml:id="br0">
      <inkml:brushProperty name="width" value="0.04468" units="cm"/>
      <inkml:brushProperty name="height" value="0.04468" units="cm"/>
      <inkml:brushProperty name="color" value="#00BFF3"/>
    </inkml:brush>
  </inkml:definitions>
  <inkml:trace contextRef="#ctx0" brushRef="#br0">50600 58750 492,'-85'1'5,"-18"4"9,-19 3 11,-18 3 9,5-1 2,32-2-5,31-3-6,32-3-5,38-7 3,47-9 10,47-10 10,48-8 10,33-8 0,22-2-10,22-3-10,23-3-9,5-1-12,-9 4-12,-10 3-14,-8 3-13,-25 6-15,-36 9-18,-39 10-17,-36 10-18</inkml:trace>
</inkml:ink>
</file>

<file path=ppt/ink/ink2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7:42"/>
    </inkml:context>
    <inkml:brush xml:id="br0">
      <inkml:brushProperty name="width" value="0.04955" units="cm"/>
      <inkml:brushProperty name="height" value="0.04955" units="cm"/>
      <inkml:brushProperty name="color" value="#00BFF3"/>
    </inkml:brush>
  </inkml:definitions>
  <inkml:trace contextRef="#ctx0" brushRef="#br0">87950 38050 443,'-24'103'143,"4"6"-34,3 7-34,3 6-33,3 1-19,3-3-3,3-3-3,4-2-2,4-8-2,6-8 0,7-10 0,6-9-1,3-9-2,0-5-4,0-7-2,0-5-5,15-12 0,32-16 3,31-15 2,32-15 3,22-36 0,17-52 1,15-53-2,16-53 1,21-34-4,29-11-7,28-14-6,28-11-7,1 7-6,-24 28-7,-26 28-8,-24 29-6,-34 29-7,-40 31-9,-40 32-9,-41 31-7</inkml:trace>
</inkml:ink>
</file>

<file path=ppt/ink/ink2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8:07"/>
    </inkml:context>
    <inkml:brush xml:id="br0">
      <inkml:brushProperty name="width" value="0.04996" units="cm"/>
      <inkml:brushProperty name="height" value="0.04996" units="cm"/>
      <inkml:brushProperty name="color" value="#00BFF3"/>
    </inkml:brush>
  </inkml:definitions>
  <inkml:trace contextRef="#ctx0" brushRef="#br0">24950 18550 440,'-55'-5'0,"-9"-9"0,-10-10 0,-8-8 0,0-3 0,14 7 1,11 6 1,14 7 0,2 0 1,-6-2 3,-6-3 1,-6-3 2,1-1 2,9 4 0,10 3 2,10 3 1,13 7 4,19 14 9,19 11 8,19 14 9,12 3-1,6-2-7,7-3-8,6-3-8,3-2-6,0 0-1,0 0-3,0 0-3,3 1-1,6 4-1,7 3 0,6 3-2,1-2 0,-3-6-1,-3-6 0,-2-6-1,8-7 0,22-6 1,22-6-1,23-6 0,13-12-1,6-15-1,7-15-1,6-16-2,1-10 0,-3-3 1,-3-3 1,-2-2 0,-17 5 1,-28 16 0,-28 15 0,-27 17 1,-19 8 0,-5 4-1,-7 3 1,-5 3-1,-1 3 0,6 3 0,7 3 0,6 4-1,-2 4 1,-9 6 2,-10 7 2,-8 6 1,-3 3 4,7 0 5,6 0 5,7 0 4,2-2 1,1-3-4,-1-3-5,1-2-3,7-1-4,16 3 0,15 3-1,17 4-1,3 1-1,-5 0 0,-7 0 0,-5 0 0,-3-2 0,4-3-3,3-3 0,3-2-3,3-5 0,3-2 0,3-3-1,4-3 0,1-2 1,0 0 0,0 0 2,0 0 0,-2-2 0,-3-3 1,-3-3 0,-2-2 0,-5-1 0,-2 3 0,-3 3 0,-3 4 0,-9-1-1,-11-3-3,-14-3-2,-11-2-1,-7-1-8,0 3-13,0 3-12,0 4-12</inkml:trace>
</inkml:ink>
</file>

<file path=ppt/ink/ink2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17:38:07"/>
    </inkml:context>
    <inkml:brush xml:id="br0">
      <inkml:brushProperty name="width" value="0.04996" units="cm"/>
      <inkml:brushProperty name="height" value="0.04996" units="cm"/>
      <inkml:brushProperty name="color" value="#00BFF3"/>
    </inkml:brush>
  </inkml:definitions>
  <inkml:trace contextRef="#ctx0" brushRef="#br0">24950 18550 440,'-55'-5'0,"-9"-9"0,-10-10 0,-8-8 0,0-3 0,14 7 1,11 6 1,14 7 0,2 0 1,-6-2 3,-6-3 1,-6-3 2,1-1 2,9 4 0,10 3 2,10 3 1,13 7 4,19 14 9,19 11 8,19 14 9,12 3-1,6-2-7,7-3-8,6-3-8,3-2-6,0 0-1,0 0-3,0 0-3,3 1-1,6 4-1,7 3 0,6 3-2,1-2 0,-3-6-1,-3-6 0,-2-6-1,8-7 0,22-6 1,22-6-1,23-6 0,13-12-1,6-15-1,7-15-1,6-16-2,1-10 0,-3-3 1,-3-3 1,-2-2 0,-17 5 1,-28 16 0,-28 15 0,-27 17 1,-19 8 0,-5 4-1,-7 3 1,-5 3-1,-1 3 0,6 3 0,7 3 0,6 4-1,-2 4 1,-9 6 2,-10 7 2,-8 6 1,-3 3 4,7 0 5,6 0 5,7 0 4,2-2 1,1-3-4,-1-3-5,1-2-3,7-1-4,16 3 0,15 3-1,17 4-1,3 1-1,-5 0 0,-7 0 0,-5 0 0,-3-2 0,4-3-3,3-3 0,3-2-3,3-5 0,3-2 0,3-3-1,4-3 0,1-2 1,0 0 0,0 0 2,0 0 0,-2-2 0,-3-3 1,-3-3 0,-2-2 0,-5-1 0,-2 3 0,-3 3 0,-3 4 0,-9-1-1,-11-3-3,-14-3-2,-11-2-1,-7-1-8,0 3-13,0 3-12,0 4-12</inkml:trace>
</inkml:ink>
</file>

<file path=ppt/ink/ink2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8:53"/>
    </inkml:context>
    <inkml:brush xml:id="br0">
      <inkml:brushProperty name="width" value="0.05" units="cm"/>
      <inkml:brushProperty name="height" value="0.05" units="cm"/>
      <inkml:brushProperty name="color" value="#F2395B"/>
    </inkml:brush>
  </inkml:definitions>
  <inkml:trace contextRef="#ctx0" brushRef="#br0">69750 10275 333,'157'63'167,"51"46"-1,50 47 1,49 47 0</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3"/>
    </inkml:context>
    <inkml:brush xml:id="br0">
      <inkml:brushProperty name="width" value="0.0252" units="cm"/>
      <inkml:brushProperty name="height" value="0.0252" units="cm"/>
      <inkml:brushProperty name="color" value="#6ADCAB"/>
    </inkml:brush>
  </inkml:definitions>
  <inkml:trace contextRef="#ctx0" brushRef="#br0">62344 23481 872,'-36'-14'89,"9"5"-51,8 3-50,7 4-50</inkml:trace>
</inkml:ink>
</file>

<file path=ppt/ink/ink2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8:55"/>
    </inkml:context>
    <inkml:brush xml:id="br0">
      <inkml:brushProperty name="width" value="0.05042" units="cm"/>
      <inkml:brushProperty name="height" value="0.05042" units="cm"/>
      <inkml:brushProperty name="color" value="#F2395B"/>
    </inkml:brush>
  </inkml:definitions>
  <inkml:trace contextRef="#ctx0" brushRef="#br0">58250 19950 436,'-30'-22'14,"41"6"28,40 7 29,42 6 28,13 3 4,-12 0-22,-13 0-20,-12 0-21,-4 0-15,7 0-8,6 0-8,7 0-8,-1 0-7,-6 0-7,-6 0-8,-6 0-8,-7-4-12,-6-5-19,-6-7-19,-6-5-19</inkml:trace>
</inkml:ink>
</file>

<file path=ppt/ink/ink2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8:56"/>
    </inkml:context>
    <inkml:brush xml:id="br0">
      <inkml:brushProperty name="width" value="0.05695" units="cm"/>
      <inkml:brushProperty name="height" value="0.05695" units="cm"/>
      <inkml:brushProperty name="color" value="#F2395B"/>
    </inkml:brush>
  </inkml:definitions>
  <inkml:trace contextRef="#ctx0" brushRef="#br0">59750 18350 386,'1'65'251,"4"32"-66,3 31-67,3 32-67,-2 22-43,-6 17-18,-6 15-20,-6 16-18,-2-4-6,3-21 7,3-22 8,4-22 7,-1-22-3,-3-22-12,-3-22-12,-2-21-13</inkml:trace>
</inkml:ink>
</file>

<file path=ppt/ink/ink2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03"/>
    </inkml:context>
    <inkml:brush xml:id="br0">
      <inkml:brushProperty name="width" value="0.04679" units="cm"/>
      <inkml:brushProperty name="height" value="0.04679" units="cm"/>
      <inkml:brushProperty name="color" value="#F2395B"/>
    </inkml:brush>
  </inkml:definitions>
  <inkml:trace contextRef="#ctx0" brushRef="#br0">43900 31650 470,'-46'1'6,"10"4"14,10 3 12,9 3 13,9 4 3,9 7-8,10 6-8,10 7-8,7 0-5,6-2-3,7-3-2,6-3-3,6-4-2,6-3-3,7-3-3,6-2-3,6-5 0,6-2 0,7-3 0,6-3 2,7-2-2,10 0-4,10 0-2,9 0-4,4 0 0,1 0-1,-1 0 1,1 0 1,-3-2 1,-2-3 2,-3-3 1,-3-2 3,-6-1 2,-5 3 2,-7 3 1,-5 4 3,-3 1 1,4 0 1,3 0 0,3 0 2,-2 0 0,-6 0 2,-6 0 1,-6 0 1,-1 0 1,7 0 0,6 0 0,7 0 1,2-4-1,1-5-1,-1-7-1,1-5-1,-1-4-1,1 0-1,-1 0 0,1 0-1,1 1-1,3 4-2,3 3 0,4 3-2,-1 3-2,-3 3-1,-3 3-3,-2 4-1,-3 1-1,1 0 1,-1 0-1,1 0 1,-6 0 0,-8 0 0,-10 0 1,-9 0 1,-5 0-1,0 0 1,0 0 0,0 0 0,-4 0 2,-5 0 2,-7 0 3,-5 0 2,-3 0 1,4 0-2,3 0-3,3 0-1,3 0-2,3 0-3,3 0 0,4 0-3,2-2 0,4-3-2,3-3-1,3-2-1,3-3 0,3 1-2,3-1-1,4 1-2,2-1 1,4 1-1,3-1 1,3 1-1,-1 1 1,-2 3 0,-3 3 2,-3 4-1,-4 1 3,-3 0 1,-3 0 1,-2 0 3,0-2 1,7-3 2,6-3 0,7-2 2,4-3 1,3 1-1,3-1 1,4 1-1,1-3 1,0-2-1,0-3 1,0-3-1,1-1 1,4 4 2,3 3 0,3 3 1,-2 1 2,-6 1-1,-6-1 2,-6 1 0,-2-1 0,3 1 1,3-1-1,4 1 1,2 1-1,4 3-1,3 3 1,3 4-1,1 1 0,1 0 0,-1 0 0,1 0 1,-1 0 0,1 0-1,-1 0 0,1 0 0,-1 0-1,1 0-1,-1 0-1,1 0-1,-3 0-1,-2 0 0,-3 0-2,-3 0-1,-4 0-1,-3 0 0,-3 0-1,-2 0 0,-6 0-2,-6 0-4,-6 0-5,-6 0-4,-7-2-4,-6-3-5,-6-3-4,-6-2-5,-9-5 0,-8-2 4,-10-3 4,-9-3 3</inkml:trace>
</inkml:ink>
</file>

<file path=ppt/ink/ink2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04"/>
    </inkml:context>
    <inkml:brush xml:id="br0">
      <inkml:brushProperty name="width" value="0.03716" units="cm"/>
      <inkml:brushProperty name="height" value="0.03716" units="cm"/>
      <inkml:brushProperty name="color" value="#F2395B"/>
    </inkml:brush>
  </inkml:definitions>
  <inkml:trace contextRef="#ctx0" brushRef="#br0">47150 33500 591,'0'-38'26,"0"26"10,0 24 13,0 26 10,0 15 1,0 6-10,0 7-12,0 6-9,0 6-9,0 6-5,0 7-5,0 6-5,0-1-3,0-5 1,0-7 0,0-5 0</inkml:trace>
</inkml:ink>
</file>

<file path=ppt/ink/ink2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05"/>
    </inkml:context>
    <inkml:brush xml:id="br0">
      <inkml:brushProperty name="width" value="0.04694" units="cm"/>
      <inkml:brushProperty name="height" value="0.04694" units="cm"/>
      <inkml:brushProperty name="color" value="#F2395B"/>
    </inkml:brush>
  </inkml:definitions>
  <inkml:trace contextRef="#ctx0" brushRef="#br0">48000 32050 468,'21'-25'0,"-5"0"0,-7 0 0,-5 0 0,-4 6 11,0 13 23,0 12 21,0 13 22,1 13 5,4 17-15,3 15-14,3 16-14,1 16-9,1 20-6,-1 18-5,1 20-5,-3 14-4,-2 14-3,-3 11-2,-3 14-4,-2 5-1,0 1 1,0-1 0,0 1 0,3 21-8,6 44-21,7 44-19,6 44-19,1-12-6,-3-65 12,-3-65 9,-2-66 11,-3-40 5,1-11-2,-1-14-2,1-11-1</inkml:trace>
</inkml:ink>
</file>

<file path=ppt/ink/ink2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05"/>
    </inkml:context>
    <inkml:brush xml:id="br0">
      <inkml:brushProperty name="width" value="0.0333" units="cm"/>
      <inkml:brushProperty name="height" value="0.0333" units="cm"/>
      <inkml:brushProperty name="color" value="#F2395B"/>
    </inkml:brush>
  </inkml:definitions>
  <inkml:trace contextRef="#ctx0" brushRef="#br0">47600 33700 660,'-24'-25'7,"4"0"13,3 0 13,3 0 14,15 6 5,29 13-5,28 12-3,28 13-5,12 10-8,-3 10-14,-3 10-15,-2 9-12,-5 2-6,-2-2 5,-3-3 4,-3-3 5,-9-6-9,-11-5-23,-14-7-23,-11-5-22</inkml:trace>
</inkml:ink>
</file>

<file path=ppt/ink/ink2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05"/>
    </inkml:context>
    <inkml:brush xml:id="br0">
      <inkml:brushProperty name="width" value="0.04959" units="cm"/>
      <inkml:brushProperty name="height" value="0.04959" units="cm"/>
      <inkml:brushProperty name="color" value="#F2395B"/>
    </inkml:brush>
  </inkml:definitions>
  <inkml:trace contextRef="#ctx0" brushRef="#br0">48850 32700 443,'-32'1'78,"39"4"-11,36 3-10,39 3-12,18-1-10,0-2-7,0-3-9,0-3-9,-2-2-4,-3 0-2,-3 0-2,-2 0-2,-9 0 0,-12 0-1,-13 0-1,-12 0 0,-12 9-2,-8 19-1,-10 19-2,-9 19-1,-12 5-2,-11-5-1,-14-7-1,-11-5-2,-15 0 0,-16 10-1,-15 10 0,-15 9 0,-7-1 1,3-8 5,3-10 4,4-9 5,4-9 3,6-5 3,7-7 4,6-5 2,7-6 4,10-3 4,10-3 4,9-2 5,13-3 2,20 1 1,18-1 0,20 1 2,17-3-3,20-2-5,18-3-5,20-3-5,10-7-5,3-9-3,3-10-3,4-8-3,-1-4-6,-3 3-4,-3 3-6,-2 4-6,-5-1-7,-2-3-6,-3-3-7,-3-2-8,-9-3-1,-11 1 2,-14-1 3,-11 1 3,-12-1 3,-9 1 4,-10-1 4,-8 1 3,-6 1 3,1 3 0,-1 3 1,1 4 1</inkml:trace>
</inkml:ink>
</file>

<file path=ppt/ink/ink2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06"/>
    </inkml:context>
    <inkml:brush xml:id="br0">
      <inkml:brushProperty name="width" value="0.05446" units="cm"/>
      <inkml:brushProperty name="height" value="0.05446" units="cm"/>
      <inkml:brushProperty name="color" value="#F2395B"/>
    </inkml:brush>
  </inkml:definitions>
  <inkml:trace contextRef="#ctx0" brushRef="#br0">49800 31900 403,'-88'-41'72,"26"19"1,24 19 0,26 19 0,13 15-5,4 13-11,3 12-12,3 13-10,1 13-8,1 17-3,-1 15-5,1 16-3,-6 12-6,-8 9-5,-10 10-8,-9 10-6,-12 0-6,-11-5-6,-14-7-8,-11-5-6,-9-6-5,-3-3-5,-3-3-4,-2-2-4,-1-14-1,3-21 4,3-22 4,4-22 3,7-16 5,13-9 3,12-10 5,13-8 4</inkml:trace>
</inkml:ink>
</file>

<file path=ppt/ink/ink2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06"/>
    </inkml:context>
    <inkml:brush xml:id="br0">
      <inkml:brushProperty name="width" value="0.04507" units="cm"/>
      <inkml:brushProperty name="height" value="0.04507" units="cm"/>
      <inkml:brushProperty name="color" value="#F2395B"/>
    </inkml:brush>
  </inkml:definitions>
  <inkml:trace contextRef="#ctx0" brushRef="#br0">50300 34250 488,'48'25'82,"-3"0"-5,-3 0-5,-2 0-7,-3 3-6,1 6-11,-1 7-9,1 6-10,-1 1-8,1-3-7,-1-3-9,1-2-6,-4-3-9,-6 1-11,-6-1-11,-6 1-9</inkml:trace>
</inkml:ink>
</file>

<file path=ppt/ink/ink2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09"/>
    </inkml:context>
    <inkml:brush xml:id="br0">
      <inkml:brushProperty name="width" value="0.04249" units="cm"/>
      <inkml:brushProperty name="height" value="0.04249" units="cm"/>
      <inkml:brushProperty name="color" value="#F2395B"/>
    </inkml:brush>
  </inkml:definitions>
  <inkml:trace contextRef="#ctx0" brushRef="#br0">57000 31900 517,'117'-2'194,"-16"-3"-53,-15-3-52,-15-2-53,-11-1-28,-2 3-1,-3 3-2,-3 4-3,1 1-10,6 0-20,7 0-20,6 0-20,-4-2-8,-11-3 5,-14-3 4,-11-2 5</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5"/>
    </inkml:context>
    <inkml:brush xml:id="br0">
      <inkml:brushProperty name="width" value="0.05316" units="cm"/>
      <inkml:brushProperty name="height" value="0.05316" units="cm"/>
      <inkml:brushProperty name="color" value="#6ADCAB"/>
    </inkml:brush>
  </inkml:definitions>
  <inkml:trace contextRef="#ctx0" brushRef="#br0">31354 13550 413,'-21'36'6,"5"-7"11,4-8 12,6-5 11,-2 0 5,-7 9 0,-9 9-2,-7 8 0,-3 3-5,5-6-7,3-4-9,5-5-7,0-2-6,-5 3-1,-3 1-2,-5 2-2,1 0-1,4-5 0,3-4 0,5-3 0,3-4-1,2-3 1,4-3-1,3-2-1,3-4 0,6-1-1,4-2-2,6-2-1,4-1 0,5-2 2,5 0 1,5-1 2,2-1 1,1 0 0,-1 0 1,0 0 0,1 0 0,-1 0-2,0 0-2,1 0 0,-2 0-3,0 0-3,-1 0-2,-1 1-3,-1-1-3,1 0-4,-1 0-3,1 0-4,-2 0-1,-3 0 0,-3 0 1,-3 0 0,-3 0-1,-1 0 0,-2 0-1,-2 1-2,-4-4 0,-4-4-1,-6-5-1,-4-5-1,-3-2 3,-1 3 6,-2 1 7,0 3 6,0-1 5,-1 0 0,0-1 2,1-1 1,-1 0 1,2 1 0,1 1 0,1 1 1,1 0 2,0 0 6,2 1 5,1-1 5,1 1 6,2 2 5,2 3 6,2 1 6,0 4 6,0 8 5,-2 6 7,0 7 5,-2 7-1,0 5-8,-1 6-8,-1 7-9,-1 3-7,0 2-7,0 2-6,0 2-5,0 3-8,-2 5-8,0 5-8,-1 5-8,0 5-3,2 5 2,3 5 3,1 4 1,2 0-6,2-7-15,2-7-16,2-7-16,1-10-4,0-12 7,-1-13 7,2-13 7</inkml:trace>
</inkml:ink>
</file>

<file path=ppt/ink/ink2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09"/>
    </inkml:context>
    <inkml:brush xml:id="br0">
      <inkml:brushProperty name="width" value="0.05348" units="cm"/>
      <inkml:brushProperty name="height" value="0.05348" units="cm"/>
      <inkml:brushProperty name="color" value="#F2395B"/>
    </inkml:brush>
  </inkml:definitions>
  <inkml:trace contextRef="#ctx0" brushRef="#br0">58300 31150 411,'0'-40'94,"0"23"-6,0 22-7,0 22-5,0 13-9,0 7-13,0 6-12,0 7-13,0 5-9,0 7-3,0 6-5,0 7-4,0 7-8,0 9-8,0 10-10,0 10-10,1-6-14,4-18-21,3-19-20,3-18-21</inkml:trace>
</inkml:ink>
</file>

<file path=ppt/ink/ink2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15"/>
    </inkml:context>
    <inkml:brush xml:id="br0">
      <inkml:brushProperty name="width" value="0.04567" units="cm"/>
      <inkml:brushProperty name="height" value="0.04567" units="cm"/>
      <inkml:brushProperty name="color" value="#F2395B"/>
    </inkml:brush>
  </inkml:definitions>
  <inkml:trace contextRef="#ctx0" brushRef="#br0">82200 30700 481,'-60'1'28,"32"4"11,31 3 12,32 3 13,18 1 0,6 1-12,7-1-11,6 1-12,4-3-7,4-2-2,3-3-2,3-3-3,-1-2-1,-2 0-3,-3 0-1,-3 0-3,-2 0-2,0 0-2,0 0-2,0 0-1,3-2-3,6-3 0,7-3-2,6-2 0,4-5-1,4-2-1,3-3 0,3-3 0,3-2 0,3 0 1,3 0 1,4 0 1,4 3 1,6 6 1,7 7 1,6 6 1,3 6 1,0 6 1,0 7 2,0 6 2,-2 3 0,-3 0-1,-3 0 0,-2 0-1,-3-2 0,1-3-1,-1-3 0,1-2 0,-1-5 0,1-2-1,-1-3 0,1-3-1,1-2 0,3 0 0,3 0 2,4 0 0,-1-2 1,-3-3 0,-3-3 0,-2-2 1,0-1-1,7 3 0,6 3-1,7 4-1,5-4 0,7-9-1,6-10-1,7-8 1,-3-8-2,-8-2 0,-10-3-2,-9-3 0,-18 2-1,-24 10 1,-26 10 0,-24 9 1,2-1-1,32-8 1,31-10-1,32-9 0,11-1 1,-5 10 1,-7 10 1,-5 9 2,-6 6-1,-3 3 0,-3 3-1,-2 4-1,-1 1-1,3 0 3,3 0 1,4 0 1,4 0 1,6 0-1,7 0 0,6 0 0,4-4-1,4-5 0,3-7 0,3-5-1,3-4-1,3 0 0,3 0 0,4 0-1,1 1-1,0 4 2,0 3-1,0 3 0,-5 1 0,-9 1-2,-10-1-2,-8 1-1,-9-1-1,-6 1 2,-6-1 1,-6 1 3,-9-1 0,-8 1 2,-10-1 0,-9 1 1,-4-1-1,4 1 0,3-1-1,3 1-1,1-1-1,1 1 2,-1-1-1,1 1 1,-3 1 0,-2 3 0,-3 3 0,-3 4 1,-2 1-2,0 0 0,0 0 0,0 0-1,-2 0-1,-3 0 0,-3 0 0,-2 0-1,-5 0 1,-2 0 0,-3 0 0,-3 0 1,-4 0 0,-3 0-1,-3 0-1,-2 0 0,-6-2 1,-6-3 0,-6-3 1,-6-2 2,-12-5-14,-15-2-27,-15-3-27,-16-3-27</inkml:trace>
</inkml:ink>
</file>

<file path=ppt/ink/ink2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15"/>
    </inkml:context>
    <inkml:brush xml:id="br0">
      <inkml:brushProperty name="width" value="0.04085" units="cm"/>
      <inkml:brushProperty name="height" value="0.04085" units="cm"/>
      <inkml:brushProperty name="color" value="#F2395B"/>
    </inkml:brush>
  </inkml:definitions>
  <inkml:trace contextRef="#ctx0" brushRef="#br0">96250 31300 538,'-25'160'162,"0"-27"-38,0-28-39,0-28-39,1-15-24,4 1-7,3-1-8,3 1-7,3-4-14,3-6-20,3-6-19,4-6-19</inkml:trace>
</inkml:ink>
</file>

<file path=ppt/ink/ink2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15"/>
    </inkml:context>
    <inkml:brush xml:id="br0">
      <inkml:brushProperty name="width" value="0.04846" units="cm"/>
      <inkml:brushProperty name="height" value="0.04846" units="cm"/>
      <inkml:brushProperty name="color" value="#F2395B"/>
    </inkml:brush>
  </inkml:definitions>
  <inkml:trace contextRef="#ctx0" brushRef="#br0">96550 30700 453,'0'-69'2,"0"13"3,0 12 3,0 13 3,0 15 10,0 19 17,0 19 18,0 19 16,1 18 2,4 19-13,3 19-12,3 19-14,-1 12-7,-2 6-4,-3 7-4,-3 6-4,-2 13-3,0 23-5,0 22-3,0 22-4,0 18-7,0 16-8,0 15-9,0 17-8,-2-3-2,-3-18 5,-3-19 5,-2-18 4,-1-26-4,3-31-12,3-31-13,4-31-12,1-26-2,0-18 7,0-19 8,0-18 7</inkml:trace>
</inkml:ink>
</file>

<file path=ppt/ink/ink2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15"/>
    </inkml:context>
    <inkml:brush xml:id="br0">
      <inkml:brushProperty name="width" value="0.02937" units="cm"/>
      <inkml:brushProperty name="height" value="0.02937" units="cm"/>
      <inkml:brushProperty name="color" value="#F2395B"/>
    </inkml:brush>
  </inkml:definitions>
  <inkml:trace contextRef="#ctx0" brushRef="#br0">96450 32050 748,'73'26'82,"-3"4"-21,-3 3-21,-2 3-21,-1 3-9,3 3 0,3 3 1,4 4 1,-4-4-6,-9-9-12,-10-10-12,-8-8-13,-8-8-9,-2-2-5,-3-3-7,-3-3-6</inkml:trace>
</inkml:ink>
</file>

<file path=ppt/ink/ink2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17"/>
    </inkml:context>
    <inkml:brush xml:id="br0">
      <inkml:brushProperty name="width" value="0.04743" units="cm"/>
      <inkml:brushProperty name="height" value="0.04743" units="cm"/>
      <inkml:brushProperty name="color" value="#F2395B"/>
    </inkml:brush>
  </inkml:definitions>
  <inkml:trace contextRef="#ctx0" brushRef="#br0">97750 30350 463,'23'51'83,"-3"4"-18,-3 3-20,-2 3-17,-3-1-16,1-2-9,-1-3-12,1-3-9,1-13-10,3-22-7,3-22-9,4-21-6,2-18 1,4-12 10,3-13 12,3-12 11,1-1 6,1 14 2,-1 11 3,1 14 1,-4 8 4,-6 7 3,-6 6 3,-6 7 3,-1 2 5,7 1 6,6-1 6,7 1 6,0 1 4,-2 3-2,-3 3 0,-3 4-1,-6 8-3,-5 17-3,-7 15-6,-5 16-3,-14 9-6,-18 3-6,-19 3-6,-18 4-5,-9 1-7,4 0-5,3 0-5,3 0-6,1-5-2,1-9 1,-1-10 0,1-8 0,2-11 4,7-8 5,6-10 5,7-9 5,4-5 7,3 0 8,3 0 10,4 0 8,7 3 9,13 6 7,12 7 8,13 6 8,2 7 0,-5 10-8,-7 10-9,-5 9-9,-6 4-5,-3 1-5,-3-1-3,-2 1-5,-3-4-2,1-6 1,-1-6-1,1-6 1,-1-2-3,1 3-7,-1 3-6,1 4-6,13-15-10,29-31-11,28-31-11,28-31-12,12-18 0,-3-3 12,-3-3 11,-2-2 11,-1 0 7,3 7 0,3 6 1,4 7 1,-3 7 4,-5 9 7,-7 10 7,-5 10 7,-9 7 6,-9 6 5,-10 7 5,-8 6 4,-11 10 2,-8 17 2,-10 15-1,-9 16 1,-13 7-5,-16 1-11,-15-1-9,-15 1-10,-12 2-8,-6 7-4,-6 6-4,-6 7-4,-6 0-3,-2-2 0,-3-3 1,-3-3-1,1-6 1,6-5 1,7-7 0,6-5 1,9-9 4,13-9 5,12-10 6,13-8 6,18-17 1,26-21 0,24-22-2,26-22-1,13-15-3,4-5-5,3-7-5,3-5-5,-7-1-3,-15 6 0,-15 7-1,-16 6 0,-12 7 1,-5 10 2,-7 10 2,-5 9 2,-8 7 3,-5 7 5,-7 6 5,-5 7 4,-6 4 1,-3 3 0,-3 3-2,-2 4 0,0 2 2,7 4 8,6 3 6,7 3 8,0 4 4,-2 7 0,-3 6 0,-3 7 0,-1 4-2,4 3-2,3 3-3,3 4-2,1 1-4,1 0-3,-1 0-4,1 0-3,-1-2-3,1-3-3,-1-3-3,1-2-3,12-14-4,25-21-7,25-22-7,25-22-7,14-15-2,3-5 2,3-7 1,4-5 2,-4 0 5,-9 10 7,-10 10 7,-8 9 8,-15 12 8,-19 16 7,-18 15 7,-19 17 9,-18 13 0,-15 13-3,-15 12-4,-16 13-5,-8 6-3,0 0-2,0 0-2,0 0-2,1 3-4,4 6-4,3 7-4,3 6-5,1 3 0,1 0 1,-1 0 2,1 0 3,2-5 1,7-9 2,6-10 3,7-8 3,11-12 2,20-12 3,18-13 3,20-12 2,19-24 1,22-34-5,22-35-4,23-33-4,11-17-1,4 4-1,3 3 0,3 3 0,-5 7-2,-12 14-4,-13 11-4,-12 14-5,-13 11 1,-12 14 6,-13 11 5,-12 14 6,-13 19 8,-12 29 12,-13 28 10,-12 28 11,-13 12 0,-12-3-11,-13-3-12,-12-2-12,-10-1-9,-6 3-7,-6 3-6,-6 4-6,-9-1-6,-8-3-3,-10-3-3,-9-2-3,-2-11-2,6-15 0,7-15 2,6-16 0,4-13 1,4-9 0,3-10 1,3-8 1,6-18-1,9-25 1,10-25 0,10-25 0,8-15 1,10-2 3,10-3 3,9-3 4,6 4 3,3 13 3,3 12 5,4 13 4,2 13 3,4 17 5,3 15 4,3 16 3,3 9 7,3 3 9,3 3 8,4 4 8,5 5 3,10 10-6,10 10-4,9 9-5,9 9 0,9 9 2,10 10 3,10 10 3,8 8-1,10 10-6,10 10-4,9 9-6,10 7-8,14 7-11,11 6-13,14 7-11,-1-4-11,-12-12-11,-13-13-12,-12-12-11,-18-15-4,-21-15 3,-22-15 2,-22-16 3</inkml:trace>
</inkml:ink>
</file>

<file path=ppt/ink/ink2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17"/>
    </inkml:context>
    <inkml:brush xml:id="br0">
      <inkml:brushProperty name="width" value="0.03832" units="cm"/>
      <inkml:brushProperty name="height" value="0.03832" units="cm"/>
      <inkml:brushProperty name="color" value="#F2395B"/>
    </inkml:brush>
  </inkml:definitions>
  <inkml:trace contextRef="#ctx0" brushRef="#br0">102150 32950 574,'48'-44'237,"-3"13"-95,-3 12-95,-2 13-96</inkml:trace>
</inkml:ink>
</file>

<file path=ppt/ink/ink2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28"/>
    </inkml:context>
    <inkml:brush xml:id="br0">
      <inkml:brushProperty name="width" value="0.04343" units="cm"/>
      <inkml:brushProperty name="height" value="0.04343" units="cm"/>
      <inkml:brushProperty name="color" value="#F2395B"/>
    </inkml:brush>
  </inkml:definitions>
  <inkml:trace contextRef="#ctx0" brushRef="#br0">35400 19750 506,'-44'-63'76,"13"26"-3,12 24-4,13 26-3,6 18-8,0 13-11,0 12-11,0 13-13,0 6-6,0 0-4,0 0-4,0 0-3,0 1-5,0 4-10,0 3-9,0 3-9</inkml:trace>
</inkml:ink>
</file>

<file path=ppt/ink/ink2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28"/>
    </inkml:context>
    <inkml:brush xml:id="br0">
      <inkml:brushProperty name="width" value="0.05114" units="cm"/>
      <inkml:brushProperty name="height" value="0.05114" units="cm"/>
      <inkml:brushProperty name="color" value="#F2395B"/>
    </inkml:brush>
  </inkml:definitions>
  <inkml:trace contextRef="#ctx0" brushRef="#br0">35750 18450 430,'0'121'187,"0"-5"-46,0-7-44,0-5-46,-2 14-24,-3 39-5,-3 36-4,-2 39-4,-3 10-5,1-16-6,-1-15-4,1-15-5,1 2-8,3 22-11,3 22-11,4 23-10,4 2-4,6-16 7,7-15 6,6-15 6,1-23 1,-3-28-7,-3-28-5,-2-27-5,-3-23 0,1-16 6,-1-15 6,1-15 7</inkml:trace>
</inkml:ink>
</file>

<file path=ppt/ink/ink2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28"/>
    </inkml:context>
    <inkml:brush xml:id="br0">
      <inkml:brushProperty name="width" value="0.04352" units="cm"/>
      <inkml:brushProperty name="height" value="0.04352" units="cm"/>
      <inkml:brushProperty name="color" value="#F2395B"/>
    </inkml:brush>
  </inkml:definitions>
  <inkml:trace contextRef="#ctx0" brushRef="#br0">35400 20000 505,'28'-16'184,"6"19"-44,7 19-46,6 19-45,6 10-29,6 4-13,7 3-11,6 3-14,-2-4-5,-9-8 1,-10-10 2,-8-9 1,-8-5-9,-2 0-18,-3 0-21,-3 0-18</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5"/>
    </inkml:context>
    <inkml:brush xml:id="br0">
      <inkml:brushProperty name="width" value="0.03934" units="cm"/>
      <inkml:brushProperty name="height" value="0.03934" units="cm"/>
      <inkml:brushProperty name="color" value="#6ADCAB"/>
    </inkml:brush>
  </inkml:definitions>
  <inkml:trace contextRef="#ctx0" brushRef="#br0">32700 16400 559,'14'1'99,"-1"2"-15,-2 2-18,-2 2-15,-1 1-13,1 1-6,1 1-8,1 2-7,0 0-5,-1 1-4,0 1-4,-2 1-3,0 1-2,0-1 2,-1 1 0,1-1 3,-1 1-11,-2 0-20,-3-1-20,0 1-20</inkml:trace>
</inkml:ink>
</file>

<file path=ppt/ink/ink2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28"/>
    </inkml:context>
    <inkml:brush xml:id="br0">
      <inkml:brushProperty name="width" value="0.05521" units="cm"/>
      <inkml:brushProperty name="height" value="0.05521" units="cm"/>
      <inkml:brushProperty name="color" value="#F2395B"/>
    </inkml:brush>
  </inkml:definitions>
  <inkml:trace contextRef="#ctx0" brushRef="#br0">36250 19350 398,'101'-4'118,"4"-5"-24,3-7-24,3-5-23,-1-1-16,-2 6-8,-3 7-8,-3 6-8,-10 3-6,-16 0 0,-15 0-3,-15 0 0,-12 6-2,-6 13 0,-6 12 0,-6 13-1,-13 10-3,-19 10-5,-18 10-7,-19 9-6,-15 4-2,-8 1 3,-10-1 1,-9 1 3,-9-4 2,-5-6 1,-7-6 2,-5-6 2,-1-9 2,6-8 2,7-10 3,6-9 3,10-7 1,17-3-2,15-3-1,16-2-1,24-6 12,35-6 28,35-6 28,34-6 26,23-7 5,13-6-19,12-6-17,13-6-19,4-4-13,-3 1-6,-3-1-7,-2 1-7,-9 4-4,-12 9-3,-13 10-4,-12 10-2,-12 2-5,-8-3-7,-10-3-8,-9-2-8</inkml:trace>
</inkml:ink>
</file>

<file path=ppt/ink/ink2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29"/>
    </inkml:context>
    <inkml:brush xml:id="br0">
      <inkml:brushProperty name="width" value="0.04993" units="cm"/>
      <inkml:brushProperty name="height" value="0.04993" units="cm"/>
      <inkml:brushProperty name="color" value="#F2395B"/>
    </inkml:brush>
  </inkml:definitions>
  <inkml:trace contextRef="#ctx0" brushRef="#br0">37100 18500 440,'-41'-36'46,"19"28"13,19 28 14,19 29 14,7 22-2,-3 20-16,-3 18-15,-2 20-17,-9 13-12,-12 9-8,-13 10-10,-12 10-7,-13 0-9,-12-5-7,-13-7-7,-12-5-8,-7-9-5,1-9-5,-1-10-6,1-8-4,5-17 0,14-21 6,11-22 6,14-22 5,7-11 3,3 0-2,3 0-1,4 0-2</inkml:trace>
</inkml:ink>
</file>

<file path=ppt/ink/ink2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29"/>
    </inkml:context>
    <inkml:brush xml:id="br0">
      <inkml:brushProperty name="width" value="0.04724" units="cm"/>
      <inkml:brushProperty name="height" value="0.04724" units="cm"/>
      <inkml:brushProperty name="color" value="#F2395B"/>
    </inkml:brush>
  </inkml:definitions>
  <inkml:trace contextRef="#ctx0" brushRef="#br0">37500 20750 465,'46'45'71,"-5"-9"-11,-7-10-11,-5-8-11,2-1-2,13 9 4,12 10 7,13 10 4,4 2-2,-3-3-11,-3-3-11,-2-2-11,-6-3-8,-6 1-4,-6-1-3,-6 1-5</inkml:trace>
</inkml:ink>
</file>

<file path=ppt/ink/ink2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30"/>
    </inkml:context>
    <inkml:brush xml:id="br0">
      <inkml:brushProperty name="width" value="0.03297" units="cm"/>
      <inkml:brushProperty name="height" value="0.03297" units="cm"/>
      <inkml:brushProperty name="color" value="#F2395B"/>
    </inkml:brush>
  </inkml:definitions>
  <inkml:trace contextRef="#ctx0" brushRef="#br0">6650 25100 667,'-25'-50'8,"0"0"1,0 0 0,0 0 1,3 9 0,6 19-2,7 19-1,6 19-2,3 12 5,0 6 9,0 7 10,0 6 10,0 13 3,0 23-5,0 22-5,0 22-4,1 5-7,4-8-12,3-10-10,3-9-11,1-15-9,1-18-9,-1-19-7,1-18-8,1-18-5,3-16 1,3-15-1,4-15 0</inkml:trace>
</inkml:ink>
</file>

<file path=ppt/ink/ink2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30"/>
    </inkml:context>
    <inkml:brush xml:id="br0">
      <inkml:brushProperty name="width" value="0.04257" units="cm"/>
      <inkml:brushProperty name="height" value="0.04257" units="cm"/>
      <inkml:brushProperty name="color" value="#F2395B"/>
    </inkml:brush>
  </inkml:definitions>
  <inkml:trace contextRef="#ctx0" brushRef="#br0">7000 24050 516,'21'-71'3,"-5"10"6,-7 10 5,-5 9 5,-6 20 11,-3 31 13,-3 32 13,-2 31 14,-3 31 0,1 31-14,-1 32-15,1 31-14,-1 26-9,1 22-4,-1 22-5,1 23-5,1 19-5,3 19-8,3 19-7,4 19-8,4 2-8,6-11-9,7-14-9,6-11-9,3-37 0,0-59 6,0-60 7,0-58 6,-2-36 6,-3-8 4,-3-10 3,-2-9 4</inkml:trace>
</inkml:ink>
</file>

<file path=ppt/ink/ink2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30"/>
    </inkml:context>
    <inkml:brush xml:id="br0">
      <inkml:brushProperty name="width" value="0.03278" units="cm"/>
      <inkml:brushProperty name="height" value="0.03278" units="cm"/>
      <inkml:brushProperty name="color" value="#F2395B"/>
    </inkml:brush>
  </inkml:definitions>
  <inkml:trace contextRef="#ctx0" brushRef="#br0">6800 25600 671,'-19'-44'47,"13"13"3,12 12 4,13 13 2,12 6-4,13 0-15,12 0-13,13 0-16,6 4-9,0 10-7,0 10-7,0 9-7</inkml:trace>
</inkml:ink>
</file>

<file path=ppt/ink/ink2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32"/>
    </inkml:context>
    <inkml:brush xml:id="br0">
      <inkml:brushProperty name="width" value="0.04121" units="cm"/>
      <inkml:brushProperty name="height" value="0.04121" units="cm"/>
      <inkml:brushProperty name="color" value="#F2395B"/>
    </inkml:brush>
  </inkml:definitions>
  <inkml:trace contextRef="#ctx0" brushRef="#br0">8150 23700 533,'-18'-24'10,"17"4"18,15 3 18,16 3 19,7 3 2,1 3-13,-1 3-15,1 4-14,4 1-12,9 0-9,10 0-10,10 0-9,0 0-3,-5 0 1,-7 0 2,-5 0 2,-8-2 1,-5-3-2,-7-3 0,-5-2-1,-12 6-2,-16 20-3,-15 18-2,-15 20-3,-14 8 0,-8 1 3,-10-1 4,-9 1 2,-4-3 3,4-2 1,3-3 1,3-3 1,1-4 2,1-3 4,-1-3 5,1-2 3,4-6 2,9-6-3,10-6-2,10-6-1,4-2 5,0 3 16,0 3 15,0 4 15,3 4 5,6 6-3,7 7-5,6 6-4,4 7-5,4 10-5,3 10-7,3 9-4,-1 6-8,-2 3-6,-3 3-8,-3 4-6,-2-4-5,0-9-1,0-10 0,0-8-1,4-18-5,10-25-7,10-25-9,9-25-8,9-24 0,9-21 5,10-22 7,10-22 5,7-15 7,6-5 7,7-7 7,6-5 6,-4 8 6,-11 26 5,-14 24 5,-11 26 5,-9 18 2,-3 13-1,-3 12 0,-2 13 0,-11 16-3,-15 23-5,-15 22-4,-16 22-5,-13 8-6,-9-2-8,-10-3-9,-8-3-8,-8-1-4,-2 4-2,-3 3 0,-3 3-2,-1-1 2,4-2 6,3-3 6,3-3 4,4-7 5,7-9 3,6-10 3,7-8 3,16-20 2,29-28 0,28-28 1,28-27-1,10-20-3,-5-9-7,-7-10-8,-5-8-7,-11-3-5,-11 7-2,-14 6-1,-11 7-2,-7 4 3,0 3 7,0 3 7,0 4 7,0 5 6,0 10 6,0 10 6,0 9 6,1 7 4,4 7 1,3 6 2,3 7 1,-1 15 4,-2 25 6,-3 25 6,-3 25 5,-6 18-1,-5 14-6,-7 11-7,-5 14-7,-4-1-9,0-12-9,0-13-10,0-12-10,3-13-4,6-12 0,7-13 1,6-12 0,6-12-2,6-8-5,7-10-5,6-9-5,7-13 1,10-16 4,10-15 5,9-15 4,1-4 5,-6 9 1,-6 10 2,-6 10 2,-6 5 2,-2 4 5,-3 3 2,-3 3 4,-6 9 1,-5 16 1,-7 15 1,-5 17-1,-11 13 0,-11 13 0,-14 12-1,-11 13 0,-7 2-2,0-5 1,0-7-2,0-5 1,-2-6-1,-3-3 1,-3-3 1,-2-2 1,-1-6 0,3-6 0,3-6-2,4-6 0,4-7 5,6-6 9,7-6 9,6-6 11,12-9 3,19-8-4,19-10-3,19-9-4,15-13-4,13-16-6,12-15-6,13-15-6,7-6-3,4 7 0,3 6-1,3 7 0,-7 7-1,-15 9 1,-15 10 1,-16 10-1,-12 11 2,-5 17 2,-7 15 3,-5 16 3,-11 9 1,-11 3-2,-14 3-1,-11 4-1,-14 5-3,-11 10-2,-14 10-3,-11 9-3,-9 6-3,-3 3-4,-3 3-3,-2 4-4,-5-3-5,-2-5-3,-3-7-5,-3-5-4,-1-9-2,4-9-2,3-10 0,3-8-2,3-12 2,3-12 4,3-13 2,4-12 5,8-9 3,17-2 3,15-3 3,16-3 4</inkml:trace>
</inkml:ink>
</file>

<file path=ppt/ink/ink2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32"/>
    </inkml:context>
    <inkml:brush xml:id="br0">
      <inkml:brushProperty name="width" value="0.04657" units="cm"/>
      <inkml:brushProperty name="height" value="0.04657" units="cm"/>
      <inkml:brushProperty name="color" value="#F2395B"/>
    </inkml:brush>
  </inkml:definitions>
  <inkml:trace contextRef="#ctx0" brushRef="#br0">7450 26800 472,'-22'-91'2,"6"19"5,7 19 5,6 19 5,6 10 7,6 4 10,7 3 10,6 3 10,9 6 1,13 9-4,12 10-6,13 10-6,12 10-4,13 13-3,12 12-4,13 13-3,13 13-7,17 17-12,15 15-13,16 16-10,4 7-8,-6 1 0,-6-1-1,-6 1-2,-18-12-8,-28-21-16,-28-22-15,-27-22-17</inkml:trace>
</inkml:ink>
</file>

<file path=ppt/ink/ink2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37"/>
    </inkml:context>
    <inkml:brush xml:id="br0">
      <inkml:brushProperty name="width" value="0.04599" units="cm"/>
      <inkml:brushProperty name="height" value="0.04599" units="cm"/>
      <inkml:brushProperty name="color" value="#F2395B"/>
    </inkml:brush>
  </inkml:definitions>
  <inkml:trace contextRef="#ctx0" brushRef="#br0">31200 36700 478,'0'-47'6,"0"6"13,0 7 13,0 6 12,-7 10 8,-11 17 0,-14 15 1,-11 16 1,-12 13-4,-9 14-8,-10 11-9,-8 14-8,-9 11-6,-6 14-4,-6 11-3,-6 14-5,-6 11-2,-2 14-3,-3 11-3,-3 14-3,1 3-5,6-2-10,7-3-8,6-3-10,13-17-6,23-27-2,22-28-4,22-28-3</inkml:trace>
</inkml:ink>
</file>

<file path=ppt/ink/ink2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38"/>
    </inkml:context>
    <inkml:brush xml:id="br0">
      <inkml:brushProperty name="width" value="0.05397" units="cm"/>
      <inkml:brushProperty name="height" value="0.05397" units="cm"/>
      <inkml:brushProperty name="color" value="#F2395B"/>
    </inkml:brush>
  </inkml:definitions>
  <inkml:trace contextRef="#ctx0" brushRef="#br0">29450 36800 407,'7'-100'50,"17"50"14,15 50 13,16 50 15,7 28-3,1 6-19,-1 7-17,1 6-19,1 9-11,3 13-5,3 12-5,4 13-4,2 10-9,4 10-9,3 10-11,3 9-10,-1 1-9,-2-6-7,-3-6-7,-3-6-7,-9-18-4,-11-28 2,-14-28 0,-11-27 0</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5"/>
    </inkml:context>
    <inkml:brush xml:id="br0">
      <inkml:brushProperty name="width" value="0.04168" units="cm"/>
      <inkml:brushProperty name="height" value="0.04168" units="cm"/>
      <inkml:brushProperty name="color" value="#6ADCAB"/>
    </inkml:brush>
  </inkml:definitions>
  <inkml:trace contextRef="#ctx0" brushRef="#br0">33350 14159 527,'14'-35'7,"-1"8"12,-2 7 12,-2 9 13,0 4 6,1 2-3,3 2-1,2 2-3,0 2-5,1 4-8,0 2-7,-1 3-9,-1 5-5,-4 4-3,-5 4-3,-3 6-3,-4 4-5,-3 1-4,-5 2-6,-4 2-6,-2 1-1,-1-2 0,-1 0 2,-1-1 0,1-4 2,2-4 3,4-5 2,3-5 4,2-3 3,2-2 7,3-3 4,1-1 6,2-2 3,5-2 2,4-2 2,4-2 2,2-2 0,1 0-1,1-2-1,1 0-1,0 0-1,-3 0-3,-1 2-1,-2 0-3,-2 2 0,-1 2-2,-1 2 0,0 2-1,-3 3 0,-3 4-1,-2 3-1,-3 5-1,-3 2-1,-2 2-3,-2 3-2,-2 1-1,-1 1-2,-1-2 2,-1 0 0,-1-1 1,-1-2-6,2-3-11,1-3-13,1-3-13,0-3-8,0-4-5,1-5-6,-1-2-5</inkml:trace>
</inkml:ink>
</file>

<file path=ppt/ink/ink2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44"/>
    </inkml:context>
    <inkml:brush xml:id="br0">
      <inkml:brushProperty name="width" value="0.05233" units="cm"/>
      <inkml:brushProperty name="height" value="0.05233" units="cm"/>
      <inkml:brushProperty name="color" value="#F2395B"/>
    </inkml:brush>
  </inkml:definitions>
  <inkml:trace contextRef="#ctx0" brushRef="#br0">78650 43700 420,'71'51'121,"-5"4"-22,-7 3-24,-5 3-22,-6 1-14,-3 1-6,-3-1-6,-2 1-5,-1 2-3,3 7-2,3 6-1,4 7-2,-1 7-2,-3 9-3,-3 10-2,-2 10-3,-1-3-1,3-11 0,3-14 0,4-11-1,-1-12-1,-3-9-1,-3-10-2,-2-8-3,5-14 0,16-15 1,15-15-1,17-16 1,24-37-1,34-55-1,35-57-3,35-55-2,32-47-3,31-33-4,32-35-5,31-34-4,-12 13-5,-52 64-3,-53 61-5,-53 64-3,-35 39-4,-16 20-4,-15 18-4,-15 20-3</inkml:trace>
</inkml:ink>
</file>

<file path=ppt/ink/ink2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52"/>
    </inkml:context>
    <inkml:brush xml:id="br0">
      <inkml:brushProperty name="width" value="0.04434" units="cm"/>
      <inkml:brushProperty name="height" value="0.04434" units="cm"/>
      <inkml:brushProperty name="color" value="#F2395B"/>
    </inkml:brush>
  </inkml:definitions>
  <inkml:trace contextRef="#ctx0" brushRef="#br0">90550 50350 496,'48'4'77,"-3"10"-9,-3 10-10,-2 9-9,-3 7-9,1 7-4,-1 6-7,1 7-4,-1 4-5,1 3-3,-1 3-2,1 4-4,-3 2-1,-2 4-2,-3 3 0,-3 3-1,-2 3-1,0 3-2,0 3 0,0 4-3,-4 1 1,-5 0-1,-7 0 1,-5 0 0,-1-5 0,6-9-1,7-10 0,6-8-2,13-23 0,23-34-1,22-35-1,22-33-1,19-50-1,20-61 1,18-64 1,20-61-1,22-45 1,29-24 0,28-26 0,28-24 0,-11 26 0,-50 78 0,-50 78 2,-50 79-1,-27 41-13,-3 7-28,-3 6-30,-2 7-27</inkml:trace>
</inkml:ink>
</file>

<file path=ppt/ink/ink2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57"/>
    </inkml:context>
    <inkml:brush xml:id="br0">
      <inkml:brushProperty name="width" value="0.04907" units="cm"/>
      <inkml:brushProperty name="height" value="0.04907" units="cm"/>
      <inkml:brushProperty name="color" value="#F2395B"/>
    </inkml:brush>
  </inkml:definitions>
  <inkml:trace contextRef="#ctx0" brushRef="#br0">3050 1700 448,'6'-69'95,"13"13"-17,12 12-17,13 13-18,12 6-10,13 0-2,12 0-2,13 0-3,4 1-2,-3 4-3,-3 3-3,-2 3-3,-8 3-3,-8 3-1,-10 3-2,-9 4-2,-2 1 0,6 0-1,7 0 1,6 0-1,-1 3 0,-5 6-2,-7 7-2,-5 6-2,-4 6 0,0 6-2,0 7 0,0 6-1,-5 4 0,-9 4 1,-10 3 0,-8 3 1,-9 4 0,-6 7-1,-6 6 1,-6 7-1,-7 4 1,-6 3 0,-6 3 0,-6 4 1,-9 5-1,-8 10-5,-10 10-3,-9 9-5,-7 2 0,-3-2 0,-3-3 2,-2-3 1,-5-6 0,-2-5-4,-3-7-2,-3-5-3,2-14-3,10-18-2,10-19-2,9-18-2,4-17-2,1-11 1,-1-14 1,1-11 1,2-20 1,7-24 2,6-26 4,7-24 2,7-3 3,9 23 3,10 22 3,10 22 2,2 10 0,-3 1-5,-3-1-4,-2 1-5</inkml:trace>
</inkml:ink>
</file>

<file path=ppt/ink/ink2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57"/>
    </inkml:context>
    <inkml:brush xml:id="br0">
      <inkml:brushProperty name="width" value="0.05977" units="cm"/>
      <inkml:brushProperty name="height" value="0.05977" units="cm"/>
      <inkml:brushProperty name="color" value="#F2395B"/>
    </inkml:brush>
  </inkml:definitions>
  <inkml:trace contextRef="#ctx0" brushRef="#br0">3000 2400 368,'0'53'183,"0"6"-42,0 7-44,0 6-44,-2 18-24,-3 32-3,-3 31-5,-2 32-4,-3 16-3,1 4-3,-1 3-2,1 3-3,-3 9-1,-2 16 1,-3 15 0,-3 17 1,1 13-6,6 13-15,7 12-15,6 13-13,9-4-7,13-18 2,12-19 1,13-18 1,1-35-2,-9-50-8,-10-50-7,-8-50-7</inkml:trace>
</inkml:ink>
</file>

<file path=ppt/ink/ink2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58"/>
    </inkml:context>
    <inkml:brush xml:id="br0">
      <inkml:brushProperty name="width" value="0.04828" units="cm"/>
      <inkml:brushProperty name="height" value="0.04828" units="cm"/>
      <inkml:brushProperty name="color" value="#F2395B"/>
    </inkml:brush>
  </inkml:definitions>
  <inkml:trace contextRef="#ctx0" brushRef="#br0">4300 4450 455,'93'-21'140,"-11"10"-32,-14 10-31,-11 9-33,-11 6-20,-5 3-6,-7 3-9,-5 4-6,-8 4-7,-5 6-3,-7 7-5,-5 6-3,-9 6-3,-9 6-2,-10 7-1,-8 6-1,-9 1-1,-6-3 0,-6-3 0,-6-2 0,-4-6 1,1-6 3,-1-6 2,1-6 2,4-7 7,9-6 10,10-6 11,10-6 10,11-6 6,17-2-1,15-3-1,16-3 1,13-2-1,14 0 0,11 0 0,14 0 0,2-2-1,-6-3-3,-6-3-3,-6-2-3,-7 0-2,-6 7 0,-6 6-2,-6 7-1,-12 13-2,-15 22-5,-15 22-6,-16 23-4,-13 8-3,-9-3 2,-10-3 0,-8-2 2,-8-8-2,-2-8-3,-3-10-4,-3-9-3,2-10-4,10-9-2,10-10-2,9-8-3,12-20-7,16-28-11,15-28-12,17-27-11,7-9-1,0 13 13,0 12 11,0 13 12</inkml:trace>
</inkml:ink>
</file>

<file path=ppt/ink/ink2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58"/>
    </inkml:context>
    <inkml:brush xml:id="br0">
      <inkml:brushProperty name="width" value="0.05453" units="cm"/>
      <inkml:brushProperty name="height" value="0.05453" units="cm"/>
      <inkml:brushProperty name="color" value="#F2395B"/>
    </inkml:brush>
  </inkml:definitions>
  <inkml:trace contextRef="#ctx0" brushRef="#br0">5600 4650 403,'20'29'76,"-9"10"-4,-10 10-4,-8 9-5,-4 4-7,3 1-8,3-1-8,4 1-10,1 2-6,0 7-2,0 6-4,0 7-2,1-1-4,4-6-1,3-6-3,3-6-2,3-7-1,3-6 1,3-6 0,4-6 2,11-21-7,23-34-11,22-35-12,22-33-12,2-17-4,-15 4 4,-15 3 5,-16 3 4,-15 3 4,-11 3 5,-14 3 5,-11 4 5,-12 2 2,-9 4 1,-10 3-1,-8 3 0,-11 7-1,-8 14 0,-10 11 0,-9 14-2,-4 7-3,4 3-5,3 3-6,3 4-5,4 2-3,7 4 2,6 3 2,7 3 1</inkml:trace>
</inkml:ink>
</file>

<file path=ppt/ink/ink2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59"/>
    </inkml:context>
    <inkml:brush xml:id="br0">
      <inkml:brushProperty name="width" value="0.06077" units="cm"/>
      <inkml:brushProperty name="height" value="0.06077" units="cm"/>
      <inkml:brushProperty name="color" value="#F2395B"/>
    </inkml:brush>
  </inkml:definitions>
  <inkml:trace contextRef="#ctx0" brushRef="#br0">7550 2100 362,'-18'-24'81,"17"4"-16,15 3-16,16 3-17,13 3-8,14 3-1,11 3 0,14 4 0,0 1-2,-8 0 0,-10 0-3,-9 0-1,-9 4-3,-5 10-2,-7 10-4,-5 9-3,-11 10-4,-11 14-4,-14 11-5,-11 14-4,-14 10-2,-11 9-3,-14 10-3,-11 10-1,-4-3-1,6-11-1,7-14 0,6-11 0,3-12 1,0-9 4,0-10 3,0-8 4,3-9 2,6-6 1,7-6 1,6-6 0,7 1 12,10 9 21,10 10 21,9 10 21,4 5 5,1 4-12,-1 3-10,1 3-13,-3 10-7,-2 20-7,-3 18-4,-3 20-6,-2-1-4,0-19-3,0-18-1,0-19-4,-4-8-3,-5 3-6,-7 3-6,-5 4-7,6-24-12,23-50-21,22-50-21,22-50-20,13-29-2,7-5 16,6-7 15,7-5 17,-3 2 12,-8 13 8,-10 12 9,-9 13 9,-5 10 4,0 10 0,0 10-1,0 9 0,-4 9 2,-5 9 3,-7 10 4,-5 10 3,-4 7 10,0 6 18,0 7 18,0 6 17,-2 12 5,-3 19-6,-3 19-6,-2 19-7,-3 12-7,1 6-7,-1 7-8,1 6-7,-3 6-6,-2 6-4,-3 7-4,-3 6-5,-7-1-3,-9-5-5,-10-7-5,-8-5-4,-8-8-2,-2-5 3,-3-7 0,-3-5 3,-1-11-6,4-11-10,3-14-13,3-11-10,1-18-6,1-22 3,-1-22 1,1-21 1,2-20 3,7-15 2,6-15 2,7-16 4,7-4 4,9 10 7,10 10 9,10 9 6,4 10 8,0 14 6,0 11 7,0 14 6,-2 21 12,-3 31 20,-3 32 19,-2 31 19,-14 21 0,-21 14-18,-22 11-20,-22 14-19,-11 2-13,0-6-8,0-6-6,0-6-9,-2-6-7,-3-2-7,-3-3-8,-2-3-8,2-10-4,9-16-3,10-15-2,10-15-3,7-12 2,6-6 2,7-6 4,6-6 3</inkml:trace>
</inkml:ink>
</file>

<file path=ppt/ink/ink2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39:59"/>
    </inkml:context>
    <inkml:brush xml:id="br0">
      <inkml:brushProperty name="width" value="0.05668" units="cm"/>
      <inkml:brushProperty name="height" value="0.05668" units="cm"/>
      <inkml:brushProperty name="color" value="#F2395B"/>
    </inkml:brush>
  </inkml:definitions>
  <inkml:trace contextRef="#ctx0" brushRef="#br0">8150 5200 388,'164'70'64,"-22"-9"1,-22-10 0,-21-8 0,-9-4-2,7 3-6,6 3-4,7 4-5,-3-1-8,-8-3-8,-10-3-8,-9-2-9,-10-3-6,-9 1-2,-10-1-4,-8 1-1</inkml:trace>
</inkml:ink>
</file>

<file path=ppt/ink/ink2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02"/>
    </inkml:context>
    <inkml:brush xml:id="br0">
      <inkml:brushProperty name="width" value="0.05" units="cm"/>
      <inkml:brushProperty name="height" value="0.05" units="cm"/>
      <inkml:brushProperty name="color" value="#F2395B"/>
    </inkml:brush>
  </inkml:definitions>
  <inkml:trace contextRef="#ctx0" brushRef="#br0">14225 3075 333,'157'63'167,"51"46"-1,50 47 1,49 47 0</inkml:trace>
</inkml:ink>
</file>

<file path=ppt/ink/ink2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1"/>
    </inkml:context>
    <inkml:brush xml:id="br0">
      <inkml:brushProperty name="width" value="0.02566" units="cm"/>
      <inkml:brushProperty name="height" value="0.02566" units="cm"/>
      <inkml:brushProperty name="color" value="#00BFF3"/>
    </inkml:brush>
  </inkml:definitions>
  <inkml:trace contextRef="#ctx0" brushRef="#br0">69550 6650 857,'-30'-22'76,"-9"6"-28,-10 7-30,-8 6-28</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6"/>
    </inkml:context>
    <inkml:brush xml:id="br0">
      <inkml:brushProperty name="width" value="0.04328" units="cm"/>
      <inkml:brushProperty name="height" value="0.04328" units="cm"/>
      <inkml:brushProperty name="color" value="#6ADCAB"/>
    </inkml:brush>
  </inkml:definitions>
  <inkml:trace contextRef="#ctx0" brushRef="#br0">34446 14200 508,'15'0'127,"-1"2"-26,-1 0-27,0 2-27,-1 1-15,1 3-6,1 4-7,1 2-4,0 2-6,-1 1-5,0 1-4,-2 1-4,-1 2-3,-2 1 0,-3 2 0,-1 3-1,-3 2 0,-6 2-2,-4 4-1,-5 3-1,-4 0-1,-3 0-1,-3-2-1,-3 0-1,-1-3 1,1-3 4,1-5 1,1-3 4,2-4 1,3-1 0,3-3 0,3-1 1,6-3 7,10-2 17,10-4 16,9-2 16,6-5 1,1-4-15,0-6-16,2-3-15,1-3-13,-1 2-8,0 3-9,1 1-9,-4 2-5,-4 2-1,-5 3-1,-4 1-1,-4 1-4,-1 0-4,-1 0-6,0 0-4</inkml:trace>
</inkml:ink>
</file>

<file path=ppt/ink/ink2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3"/>
    </inkml:context>
    <inkml:brush xml:id="br0">
      <inkml:brushProperty name="width" value="0.03971" units="cm"/>
      <inkml:brushProperty name="height" value="0.03971" units="cm"/>
      <inkml:brushProperty name="color" value="#00BFF3"/>
    </inkml:brush>
  </inkml:definitions>
  <inkml:trace contextRef="#ctx0" brushRef="#br0">38800 2350 554,'0'57'148,"0"17"-35,0 15-35,0 16-35,-2 13-20,-3 14-6,-3 11-5,-2 14-5,-5 3-4,-2-2-2,-3-3-1,-3-3-2,1-7-5,6-9-9,7-10-8,6-8-8,3-12-5,0-12-1,0-13-1,0-12-1</inkml:trace>
</inkml:ink>
</file>

<file path=ppt/ink/ink2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3"/>
    </inkml:context>
    <inkml:brush xml:id="br0">
      <inkml:brushProperty name="width" value="0.04193" units="cm"/>
      <inkml:brushProperty name="height" value="0.04193" units="cm"/>
      <inkml:brushProperty name="color" value="#00BFF3"/>
    </inkml:brush>
  </inkml:definitions>
  <inkml:trace contextRef="#ctx0" brushRef="#br0">38600 3850 524,'29'-46'55,"10"10"-1,10 10-1,9 9 1,9 4-4,9 1-6,10-1-6,10 1-7,-3 1-5,-11 3-3,-14 3-3,-11 4-3,-6 1-7,4 0-9,3 0-10,3 0-9,-2 0-7,-6 0-4,-6 0-6,-6 0-3,-6 1-2,-2 4 2,-3 3 4,-3 3 1,-4-4 0,-3-8-4,-3-10-5,-2-9-4</inkml:trace>
</inkml:ink>
</file>

<file path=ppt/ink/ink2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3"/>
    </inkml:context>
    <inkml:brush xml:id="br0">
      <inkml:brushProperty name="width" value="0.05763" units="cm"/>
      <inkml:brushProperty name="height" value="0.05763" units="cm"/>
      <inkml:brushProperty name="color" value="#00BFF3"/>
    </inkml:brush>
  </inkml:definitions>
  <inkml:trace contextRef="#ctx0" brushRef="#br0">40100 2050 381,'-22'-33'49,"6"34"14,7 35 14,6 35 16,3 21-3,0 9-17,0 10-17,0 10-18,0 14-12,0 23-4,0 22-6,0 22-4,0 15-9,0 9-9,0 10-10,0 10-10,0 5-10,0 4-11,0 3-9,0 3-11,0-11 1,0-25 10,0-25 12,0-25 11,1-24 4,4-21-4,3-22-3,3-22-2</inkml:trace>
</inkml:ink>
</file>

<file path=ppt/ink/ink2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4"/>
    </inkml:context>
    <inkml:brush xml:id="br0">
      <inkml:brushProperty name="width" value="0.04139" units="cm"/>
      <inkml:brushProperty name="height" value="0.04139" units="cm"/>
      <inkml:brushProperty name="color" value="#00BFF3"/>
    </inkml:brush>
  </inkml:definitions>
  <inkml:trace contextRef="#ctx0" brushRef="#br0">40800 2250 531,'93'-24'133,"-11"4"-30,-14 3-30,-11 3-30,0 1-17,17 1-3,15-1-4,16 1-4,5 1-3,-2 3-3,-3 3-1,-3 4-3,-10 2-6,-16 4-7,-15 3-8,-15 3-8,-11 3-9,-2 3-7,-3 3-9,-3 4-8</inkml:trace>
</inkml:ink>
</file>

<file path=ppt/ink/ink2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4"/>
    </inkml:context>
    <inkml:brush xml:id="br0">
      <inkml:brushProperty name="width" value="0.04208" units="cm"/>
      <inkml:brushProperty name="height" value="0.04208" units="cm"/>
      <inkml:brushProperty name="color" value="#00BFF3"/>
    </inkml:brush>
  </inkml:definitions>
  <inkml:trace contextRef="#ctx0" brushRef="#br0">41550 1500 522,'-25'-25'4,"0"0"5,0 0 7,0 0 7,1 6 10,4 13 15,3 12 14,3 13 15,4 20-1,7 28-18,6 28-17,7 29-17,0 21-18,-2 16-17,-3 15-19,-3 17-17,-2-9-7,0-31 6,0-31 7,0-31 5,0-15 1,0 4-6,0 3-5,0 3-6</inkml:trace>
</inkml:ink>
</file>

<file path=ppt/ink/ink2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5"/>
    </inkml:context>
    <inkml:brush xml:id="br0">
      <inkml:brushProperty name="width" value="0.04587" units="cm"/>
      <inkml:brushProperty name="height" value="0.04587" units="cm"/>
      <inkml:brushProperty name="color" value="#00BFF3"/>
    </inkml:brush>
  </inkml:definitions>
  <inkml:trace contextRef="#ctx0" brushRef="#br0">41800 4150 479,'-35'-25'108,"32"0"-14,31 0-17,32 0-14,21 1-13,13 4-7,12 3-10,13 3-8,1 3-8,-9 3-8,-10 3-7,-8 4-9,-4-1-5,3-3-3,3-3-4,4-2-4,-3-1-6,-5 3-8,-7 3-8,-5 4-8</inkml:trace>
</inkml:ink>
</file>

<file path=ppt/ink/ink2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5"/>
    </inkml:context>
    <inkml:brush xml:id="br0">
      <inkml:brushProperty name="width" value="0.04489" units="cm"/>
      <inkml:brushProperty name="height" value="0.04489" units="cm"/>
      <inkml:brushProperty name="color" value="#00BFF3"/>
    </inkml:brush>
  </inkml:definitions>
  <inkml:trace contextRef="#ctx0" brushRef="#br0">42900 2850 490,'-66'-8'77,"19"34"0,19 35-1,19 35 1,9 22-8,0 14-14,0 11-15,0 14-14,1 7-14,4 3-12,3 3-13,3 4-12,-1-10-10,-2-22-6,-3-22-7,-3-21-5,-2-17-5,0-8 0,0-10 0,0-9-2</inkml:trace>
</inkml:ink>
</file>

<file path=ppt/ink/ink2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5"/>
    </inkml:context>
    <inkml:brush xml:id="br0">
      <inkml:brushProperty name="width" value="0.04909" units="cm"/>
      <inkml:brushProperty name="height" value="0.04909" units="cm"/>
      <inkml:brushProperty name="color" value="#00BFF3"/>
    </inkml:brush>
  </inkml:definitions>
  <inkml:trace contextRef="#ctx0" brushRef="#br0">44800 2450 448,'-21'-7'124,"10"39"-17,10 36-18,9 39-19,2 19-14,-2 4-12,-3 3-12,-3 3-12,-2 1-10,0 1-12,0-1-10,0 1-11,-2-6-9,-3-8-7,-3-10-6,-2-9-8,-3-13-2,1-16 0,-1-15 1,1-15 0</inkml:trace>
</inkml:ink>
</file>

<file path=ppt/ink/ink2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5"/>
    </inkml:context>
    <inkml:brush xml:id="br0">
      <inkml:brushProperty name="width" value="0.04673" units="cm"/>
      <inkml:brushProperty name="height" value="0.04673" units="cm"/>
      <inkml:brushProperty name="color" value="#00BFF3"/>
    </inkml:brush>
  </inkml:definitions>
  <inkml:trace contextRef="#ctx0" brushRef="#br0">44800 3700 470,'23'-47'49,"-3"6"-4,-3 7-4,-2 6-4,-1 4-1,3 4 2,3 3 1,4 3 2,4 1-1,6 1-3,7-1-4,6 1-2,4-1-6,4 1-6,3-1-7,3 1-6,-2-1-5,-6 1-3,-6-1-3,-6 1-2,-4 1-12,1 3-21,-1 3-22,1 4-21</inkml:trace>
</inkml:ink>
</file>

<file path=ppt/ink/ink2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5"/>
    </inkml:context>
    <inkml:brush xml:id="br0">
      <inkml:brushProperty name="width" value="0.06272" units="cm"/>
      <inkml:brushProperty name="height" value="0.06272" units="cm"/>
      <inkml:brushProperty name="color" value="#00BFF3"/>
    </inkml:brush>
  </inkml:definitions>
  <inkml:trace contextRef="#ctx0" brushRef="#br0">45750 1950 350,'-2'-47'44,"-3"6"-5,-3 7-3,-2 6-5,-1 18 5,3 32 16,3 31 16,4 32 15,1 21-1,0 13-15,0 12-18,0 13-16,0 15-13,0 19-11,0 19-10,0 19-10,0 5-9,0-5-3,0-7-6,0-5-4,0-8-2,0-5 0,0-7 2,0-5 1,0-8-1,0-5-1,0-7-3,0-5-1,0-15 1,0-22 2,0-22 5,0-21 3,0-17 1,0-8-2,0-10-2,0-9-1</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6"/>
    </inkml:context>
    <inkml:brush xml:id="br0">
      <inkml:brushProperty name="width" value="0.05411" units="cm"/>
      <inkml:brushProperty name="height" value="0.05411" units="cm"/>
      <inkml:brushProperty name="color" value="#6ADCAB"/>
    </inkml:brush>
  </inkml:definitions>
  <inkml:trace contextRef="#ctx0" brushRef="#br0">35688 14405 406,'-2'-13'49,"0"6"8,-3 6 7,-2 6 8,-2 5-2,-2 5-11,-1 5-11,-3 5-11,-2 4-8,-3 5-5,-3 3-3,-3 4-5,1-1-3,3-6-1,4-5-2,5-7-2,1-2-3,-2 1-6,0 1-4,-1 1-5,-1 3-6,-1 3-8,-1 4-7,-1 4-8,1 1-2,3-3 3,2-4 3,4-2 4,1-4-4,1-5-11,-1-5-11,0-4-10</inkml:trace>
</inkml:ink>
</file>

<file path=ppt/ink/ink2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6"/>
    </inkml:context>
    <inkml:brush xml:id="br0">
      <inkml:brushProperty name="width" value="0.06068" units="cm"/>
      <inkml:brushProperty name="height" value="0.06068" units="cm"/>
      <inkml:brushProperty name="color" value="#00BFF3"/>
    </inkml:brush>
  </inkml:definitions>
  <inkml:trace contextRef="#ctx0" brushRef="#br0">46000 4250 362,'50'-119'68,"0"13"-4,0 12-6,0 13-6,0 12-4,0 13-6,0 12-6,0 13-6,0 20-4,0 28-3,0 28-5,0 29-3,-7 15-6,-11 3-11,-14 3-9,-11 4-10,-9-6-3,-3-11 1,-3-14 2,-2-11 3,6-22 0,20-27 1,18-28 0,20-28 1,10-18 0,3-6 3,3-6 1,4-6 3,2-7 0,4-6 0,3-6-1,3-6 0,-7 2 2,-15 14 1,-15 11 4,-16 14 1,-10 10 11,-3 9 17,-3 10 17,-2 10 18,-3 13 4,1 19-8,-1 19-9,1 19-9,-3 12-8,-2 6-6,-3 7-7,-3 6-7,-2 9-5,0 13-2,0 12-3,0 13-1,0-2-4,0-16-3,0-15-2,0-15-4,9-14-2,19-8-3,19-10-2,19-9-2,9-13 0,0-16 3,0-15 3,0-15 2,0-14 2,0-8 2,0-10 1,0-9 0,0-10 3,0-9 0,0-10 1,0-8 2,-4-9 1,-5-6 3,-7-6 1,-5-6 2,-8-1 3,-5 7 4,-7 6 3,-5 7 3,-9 7 2,-9 9-1,-10 10-2,-8 10-2,-9 10 0,-6 13-2,-6 12-1,-6 13-1,-12 10 0,-15 10-1,-15 10 1,-16 9-1,-15 18-9,-11 29-21,-14 28-20,-11 28-19,8 3-8,32-22 8,31-22 6,32-21 7,13-10 3,-3 3-2,-3 3-2,-2 4-2</inkml:trace>
</inkml:ink>
</file>

<file path=ppt/ink/ink2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7"/>
    </inkml:context>
    <inkml:brush xml:id="br0">
      <inkml:brushProperty name="width" value="0.04979" units="cm"/>
      <inkml:brushProperty name="height" value="0.04979" units="cm"/>
      <inkml:brushProperty name="color" value="#00BFF3"/>
    </inkml:brush>
  </inkml:definitions>
  <inkml:trace contextRef="#ctx0" brushRef="#br0">49400 3800 441,'70'0'132,"-9"0"-29,-10 0-30,-8 0-28,-1 0-16,9 0-1,10 0-2,10 0-1,0 4-3,-5 10-6,-7 10-4,-5 9-7,-9 6-5,-9 3-5,-10 3-6,-8 4-5,-11 2-3,-8 4-2,-10 3 1,-9 3-2,-5-2 0,0-6 2,0-6 1,0-6 1,-2-4 1,-3 1 0,-3-1 0,-2 1 0,-9 1 1,-12 3 3,-13 3 1,-12 4 2,-2-3 2,9-5 2,10-7 3,10-5 1,7-8 5,6-5 6,7-7 7,6-5 6,10-4 7,17 0 8,15 0 7,16 0 8,12-2-1,9-3-10,10-3-9,10-2-9,13-1-10,19 3-12,19 3-9,19 4-12,4-1-10,-9-3-10,-10-3-9,-8-2-11</inkml:trace>
</inkml:ink>
</file>

<file path=ppt/ink/ink2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7"/>
    </inkml:context>
    <inkml:brush xml:id="br0">
      <inkml:brushProperty name="width" value="0.04647" units="cm"/>
      <inkml:brushProperty name="height" value="0.04647" units="cm"/>
      <inkml:brushProperty name="color" value="#00BFF3"/>
    </inkml:brush>
  </inkml:definitions>
  <inkml:trace contextRef="#ctx0" brushRef="#br0">51250 3500 473,'171'-24'159,"-5"4"-34,-7 3-32,-5 3-34,-4 1-22,0 1-9,0-1-10,0 1-10,-8 2-9,-16 7-8,-15 6-8,-15 7-8,-15 2-8,-12 1-7,-13-1-9,-12 1-8</inkml:trace>
</inkml:ink>
</file>

<file path=ppt/ink/ink2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7"/>
    </inkml:context>
    <inkml:brush xml:id="br0">
      <inkml:brushProperty name="width" value="0.04694" units="cm"/>
      <inkml:brushProperty name="height" value="0.04694" units="cm"/>
      <inkml:brushProperty name="color" value="#00BFF3"/>
    </inkml:brush>
  </inkml:definitions>
  <inkml:trace contextRef="#ctx0" brushRef="#br0">52500 2300 468,'-66'-10'120,"19"32"-12,19 31-13,19 32-13,10 29-18,4 28-22,3 28-21,3 29-23,-1 15-14,-2 3-6,-3 3-6,-3 4-5,-2-15-2,0-31 4,0-31 4,0-31 3,0-21-4,0-9-15,0-10-13,0-8-14</inkml:trace>
</inkml:ink>
</file>

<file path=ppt/ink/ink2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8"/>
    </inkml:context>
    <inkml:brush xml:id="br0">
      <inkml:brushProperty name="width" value="0.05995" units="cm"/>
      <inkml:brushProperty name="height" value="0.05995" units="cm"/>
      <inkml:brushProperty name="color" value="#00BFF3"/>
    </inkml:brush>
  </inkml:definitions>
  <inkml:trace contextRef="#ctx0" brushRef="#br0">55450 1050 366,'25'-24'73,"0"4"-15,0 3-17,0 3-15,7 1-5,17 1 3,15-1 5,16 1 3,13 2 1,14 7-5,11 6-3,14 7-5,-6 2-6,-21 1-7,-22-1-8,-22 1-6,-13 1-7,-3 3-5,-3 3-4,-2 4-4,-8 2-3,-8 4-1,-10 3-1,-9 3-1,-12 3 0,-11 3-1,-14 3 1,-11 4 0,-12-3 2,-9-5 2,-10-7 4,-8-5 3,-4-8 4,3-5 6,3-7 7,4-5 5,2-3 6,4 4 6,3 3 5,3 3 6,4 1 3,7 1 0,6-1 2,7 1-1,2 4 5,1 9 6,-1 10 7,1 10 7,2 7 0,7 6-4,6 7-6,7 6-5,2 9-4,1 13-3,-1 12-4,1 13-3,-3 15-4,-2 19-2,-3 19-3,-3 19-3,-1 9-4,4 0-3,3 0-5,3 0-3,1-10-4,1-18-5,-1-19-4,1-18-4,1-12-2,3-3 1,3-3 0,4-2 0</inkml:trace>
</inkml:ink>
</file>

<file path=ppt/ink/ink2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8"/>
    </inkml:context>
    <inkml:brush xml:id="br0">
      <inkml:brushProperty name="width" value="0.06179" units="cm"/>
      <inkml:brushProperty name="height" value="0.06179" units="cm"/>
      <inkml:brushProperty name="color" value="#00BFF3"/>
    </inkml:brush>
  </inkml:definitions>
  <inkml:trace contextRef="#ctx0" brushRef="#br0">55350 3600 356,'23'-47'6,"-3"6"12,-3 7 13,-2 6 13,3 3 2,14 0-6,11 0-7,14 0-6,13-2-2,16-3 3,15-3 4,17-2 2,5-1-3,-3 3-7,-3 3-8,-2 4-8,-6 2-6,-6 4-3,-6 3-5,-6 3-4,-9 1-6,-8 1-8,-10-1-9,-9 1-8,-15-7 0,-18-12 8,-19-13 8,-18-12 9,-12-4 5,-3 7 1,-3 6 0,-2 7 1,-3 5 7,1 7 10,-1 6 12,1 7 11,-1 2 6,1 1 2,-1-1 1,1 1 3,-7 8-1,-12 20-2,-13 18-3,-12 20-1,-2 14-5,9 14-5,10 11-6,10 14-6,7 7-4,6 3-3,7 3-3,6 4-3,6-3-2,6-5-5,7-7-3,6-5-3,12-8-3,19-5-1,19-7-1,19-5-1,13-11-1,10-11 2,10-14 0,9-11 1,4-12-5,1-9-11,-1-10-10,1-8-12,-9-8-4,-15-2-2,-15-3 1,-16-3-1</inkml:trace>
</inkml:ink>
</file>

<file path=ppt/ink/ink2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9"/>
    </inkml:context>
    <inkml:brush xml:id="br0">
      <inkml:brushProperty name="width" value="0.04763" units="cm"/>
      <inkml:brushProperty name="height" value="0.04763" units="cm"/>
      <inkml:brushProperty name="color" value="#00BFF3"/>
    </inkml:brush>
  </inkml:definitions>
  <inkml:trace contextRef="#ctx0" brushRef="#br0">57950 600 461,'28'-25'10,"6"0"20,7 0 19,6 0 20,4 3 5,4 6-10,3 7-10,3 6-10,-1 6-8,-2 6-4,-3 7-4,-3 6-6,-7 10-5,-9 17-8,-10 15-9,-8 16-6,-11 9-8,-8 3-4,-10 3-5,-9 4-4,-13-1-3,-16-3 0,-15-3 0,-15-2 0,-7-9 0,3-12 1,3-13-1,4-12 0,4-10 5,6-6 6,7-6 9,6-6 8,13-6 12,23-2 20,22-3 18,22-3 19,18-2 0,16 0-16,15 0-18,17 0-17,8 1-16,4 4-13,3 3-13,3 3-15,-8-1-3,-19-2 6,-18-3 6,-19-3 5</inkml:trace>
</inkml:ink>
</file>

<file path=ppt/ink/ink2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9"/>
    </inkml:context>
    <inkml:brush xml:id="br0">
      <inkml:brushProperty name="width" value="0.04556" units="cm"/>
      <inkml:brushProperty name="height" value="0.04556" units="cm"/>
      <inkml:brushProperty name="color" value="#00BFF3"/>
    </inkml:brush>
  </inkml:definitions>
  <inkml:trace contextRef="#ctx0" brushRef="#br0">58850 1000 482,'-15'-22'138,"23"6"-30,22 7-31,22 6-29,13 1-18,7-3-3,6-3-5,7-2-4,2-3-2,1 1-3,-1-1-2,1 1-1,-4-1-12,-6 1-20,-6-1-19,-6 1-19,-9-1-11,-8 1-1,-10-1-1,-9 1 0</inkml:trace>
</inkml:ink>
</file>

<file path=ppt/ink/ink2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19"/>
    </inkml:context>
    <inkml:brush xml:id="br0">
      <inkml:brushProperty name="width" value="0.05486" units="cm"/>
      <inkml:brushProperty name="height" value="0.05486" units="cm"/>
      <inkml:brushProperty name="color" value="#00BFF3"/>
    </inkml:brush>
  </inkml:definitions>
  <inkml:trace contextRef="#ctx0" brushRef="#br0">59650-150 401,'-69'-6'76,"13"37"7,12 38 7,13 37 7,9 28-6,6 19-20,7 19-20,6 19-20,1 7-23,-3-3-24,-3-3-25,-2-2-25,-1-20-13,3-34-1,3-35-1,4-33-2</inkml:trace>
</inkml:ink>
</file>

<file path=ppt/ink/ink2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1"/>
    </inkml:context>
    <inkml:brush xml:id="br0">
      <inkml:brushProperty name="width" value="0.04856" units="cm"/>
      <inkml:brushProperty name="height" value="0.04856" units="cm"/>
      <inkml:brushProperty name="color" value="#00BFF3"/>
    </inkml:brush>
  </inkml:definitions>
  <inkml:trace contextRef="#ctx0" brushRef="#br0">60050 3800 453,'-19'-22'24,"13"6"18,12 7 17,13 6 16,9 1 2,6-3-14,7-3-16,6-2-14,3-1-9,0 3-3,0 3-2,0 4-3,1 1-4,4 0-2,3 0-3,3 0-3,1 0-2,1 0-3,-1 0-1,1 0-2,-3 0 0,-2 0 0,-3 0-1,-3 0 1,-2 1 0,0 4 0,0 3 0,0 3 0,-2-1 1,-3-2 1,-3-3 1,-2-3 0,-3-1 2,1 4 0,-1 3 1,1 3 1,-1-1 1,1-2-1,-1-3 1,1-3 0,1-2 0,3 0-1,3 0-1,4 0 0,-1-2 0,-3-3-1,-3-3 1,-2-2 0,-1-1-1,3 3 1,3 3 0,4 4-1,1 1 1,0 0 0,0 0 0,0 0 0,0 0 0,0 0 0,0 0-2,0 0 0,0 0 0,0 0 0,0 0 0,0 0 0,0 0 0,0 0 0,0 0 0,0 0-1,1-2 0,4-3-1,3-3-1,3-2 0,1-1-1,1 3 1,-1 3 1,1 4 0,-3 1 0,-2 0 1,-3 0 0,-3 0 0,-1-2 1,4-3-1,3-3 0,3-2 0,-1-1 0,-2 3 0,-3 3-1,-3 4-1,-2 1 0,0 0 0,0 0-2,0 0 0,0 0 0,0 0 0,0 0 0,0 0-1,-2 0 1,-3 0 1,-3 0 0,-2 0 1,-3 1-1,1 4 1,-1 3 0,1 3 0,1-1 0,3-2 0,3-3 1,4-3 0,-1-2 0,-3 0 0,-3 0-1,-2 0-1,-3 0-2,1 0-5,-1 0-6,1 0-4</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7"/>
    </inkml:context>
    <inkml:brush xml:id="br0">
      <inkml:brushProperty name="width" value="0.05546" units="cm"/>
      <inkml:brushProperty name="height" value="0.05546" units="cm"/>
      <inkml:brushProperty name="color" value="#6ADCAB"/>
    </inkml:brush>
  </inkml:definitions>
  <inkml:trace contextRef="#ctx0" brushRef="#br0">35400 14420 396,'1'-11'13,"4"8"24,2 9 26,3 10 25,3 4 4,2 3-16,1 1-16,3 3-17,1 1-10,-1 4-6,1 3-6,-1 3-5,1 1-4,1 2-2,1 0-2,1 2-4,0 1-8,-1 0-15,-1 1-17,0 2-15,-2 0-9,1 0-2,-1 0-3,1 0-3,-3-5 5,-5-10 13,-4-9 11,-6-10 12,-1-5 6,2 1 0,2 1-1,2 2-1</inkml:trace>
</inkml:ink>
</file>

<file path=ppt/ink/ink2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3"/>
    </inkml:context>
    <inkml:brush xml:id="br0">
      <inkml:brushProperty name="width" value="0.0364" units="cm"/>
      <inkml:brushProperty name="height" value="0.0364" units="cm"/>
      <inkml:brushProperty name="color" value="#00BFF3"/>
    </inkml:brush>
  </inkml:definitions>
  <inkml:trace contextRef="#ctx0" brushRef="#br0">59400 4650 604,'29'-25'82,"10"0"-12,10 0-13,9 0-14,6 1-9,3 4-7,3 3-7,4 3-7,2 3-3,4 3 0,3 3 1,3 4 0,1 1-4,1 0-6,-1 0-9,1 0-6,1 0-5,3 0 0,3 0-1,4 0 0,-1 1 0,-3 4 2,-3 3 3,-2 3 2,-1-1 3,3-2 4,3-3 2,4-3 4,2-2 1,4 0 1,3 0-1,3 0 0,-1 0 0,-2 0-2,-3 0 0,-3 0-1,-4 0-1,-3 0 0,-3 0 1,-2 0 0,-3-2 0,1-3 0,-1-3 0,1-2 0,1-3 0,3 1 1,3-1 0,4 1 2,-3 1 0,-5 3 0,-7 3 1,-5 4 1,-4 1-1,0 0 1,0 0-1,0 0 0,-2 0 0,-3 0-1,-3 0-1,-2 0 0,0 0 0,7 0-1,6 0 1,7 0-1,2 1 0,1 4-2,-1 3-2,1 3-1,-3-1-1,-2-2 0,-3-3 2,-3-3 0,-6-2 1,-5 0-1,-7 0 1,-5 0 0,-6 0-1,-3 0-2,-3 0-3,-2 0-2</inkml:trace>
</inkml:ink>
</file>

<file path=ppt/ink/ink2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4"/>
    </inkml:context>
    <inkml:brush xml:id="br0">
      <inkml:brushProperty name="width" value="0.0443" units="cm"/>
      <inkml:brushProperty name="height" value="0.0443" units="cm"/>
      <inkml:brushProperty name="color" value="#00BFF3"/>
    </inkml:brush>
  </inkml:definitions>
  <inkml:trace contextRef="#ctx0" brushRef="#br0">68150 1550 496,'70'0'97,"-9"0"-19,-10 0-19,-8 0-20,5 0-9,22 0 0,22 0-1,23 0-1,10 0-1,0 0-3,0 0-2,0 0-2,-5-2-6,-9-3-7,-10-3-9,-8-2-7,-12-1-8,-12 3-7,-13 3-7,-12 4-8,-18 7-8,-21 13-10,-22 12-9,-22 13-9,-10 1 3,4-9 15,3-10 14,3-8 16</inkml:trace>
</inkml:ink>
</file>

<file path=ppt/ink/ink2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4"/>
    </inkml:context>
    <inkml:brush xml:id="br0">
      <inkml:brushProperty name="width" value="0.0539" units="cm"/>
      <inkml:brushProperty name="height" value="0.0539" units="cm"/>
      <inkml:brushProperty name="color" value="#00BFF3"/>
    </inkml:brush>
  </inkml:definitions>
  <inkml:trace contextRef="#ctx0" brushRef="#br0">68950 1850 408,'-180'0'2,"41"0"5,40 0 4,42 0 5,22 6 9,7 13 15,6 12 14,7 13 14,4 12 2,3 13-11,3 12-12,4 13-12,-3 13-7,-5 17-3,-7 15-3,-5 16-3,-3 7-2,4 1-2,3-1-2,3 1-2,1 4-4,1 9-7,-1 10-5,1 10-6,1-6-7,3-18-8,3-19-7,4-18-7,-1-17-4,-3-11-1,-3-14 0,-2-11 0</inkml:trace>
</inkml:ink>
</file>

<file path=ppt/ink/ink2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5"/>
    </inkml:context>
    <inkml:brush xml:id="br0">
      <inkml:brushProperty name="width" value="0.05339" units="cm"/>
      <inkml:brushProperty name="height" value="0.05339" units="cm"/>
      <inkml:brushProperty name="color" value="#00BFF3"/>
    </inkml:brush>
  </inkml:definitions>
  <inkml:trace contextRef="#ctx0" brushRef="#br0">68250 3750 412,'25'-46'3,"0"10"9,0 10 7,0 9 7,1 4 5,4 1 1,3-1 2,3 1 1,10-3 0,20-2-2,18-3-2,20-3-2,10-2-2,3 0-4,3 0-2,4 0-4,-3 0-3,-5 0-4,-7 0-4,-5 0-4,-9 1-4,-9 4-5,-10 3-4,-8 3-5,-11-1-4,-8-2-4,-10-3-4,-9-3-4,-7-2-1,-3 0 3,-3 0 4,-2 0 2,-5-2 2,-2-3 4,-3-3 3,-3-2 2,-6-6 5,-5-6 3,-7-6 5,-5-6 4,-8 1 5,-5 9 4,-7 10 4,-5 10 4,-4 5 4,0 4 1,0 3 1,0 3 3,-4 7 0,-5 14-2,-7 11-2,-5 14-2,-3 10-1,4 9-2,3 10-1,3 10-1,3 8-2,3 10 0,3 10-1,4 9-1,5 2-2,10-2-1,10-3-2,9-3-2,7-4-2,7-3-3,6-3-2,7-2-2,10-6-3,16-6-3,15-6-3,17-6-3,13-9-4,13-8-5,12-10-4,13-9-5,7-10-1,4-9 2,3-10 3,3-8 2,-1-12 0,-2-12-6,-3-13-5,-3-12-6,-12-2-1,-18 9-1,-19 10 0,-18 10 0</inkml:trace>
</inkml:ink>
</file>

<file path=ppt/ink/ink2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5"/>
    </inkml:context>
    <inkml:brush xml:id="br0">
      <inkml:brushProperty name="width" value="0.03965" units="cm"/>
      <inkml:brushProperty name="height" value="0.03965" units="cm"/>
      <inkml:brushProperty name="color" value="#00BFF3"/>
    </inkml:brush>
  </inkml:definitions>
  <inkml:trace contextRef="#ctx0" brushRef="#br0">71050 1150 554,'23'-47'6,"-3"6"12,-3 7 11,-2 6 12,-1 4 2,3 4-6,3 3-6,4 3-7,4 1 0,6 1 5,7-1 7,6 1 5,-2 12-3,-9 25-10,-10 25-12,-8 25-12,-14 10-9,-15-2-8,-15-3-9,-16-3-9,-7-6-3,4-5 3,3-7 2,3-5 3,9-6 8,16-3 14,15-3 15,17-2 13,8-6 6,4-6-2,3-6-3,3-6-3,-1 2-2,-2 14-5,-3 11-3,-3 14-4,-15 5-4,-24 1-6,-26-1-4,-24 1-5,-12-3-4,4-2-5,3-3-2,3-3-5,1-7-3,1-9-3,-1-10-4,1-8-3,4-14-2,9-15-2,10-15-1,10-16-2</inkml:trace>
</inkml:ink>
</file>

<file path=ppt/ink/ink2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5"/>
    </inkml:context>
    <inkml:brush xml:id="br0">
      <inkml:brushProperty name="width" value="0.04251" units="cm"/>
      <inkml:brushProperty name="height" value="0.04251" units="cm"/>
      <inkml:brushProperty name="color" value="#00BFF3"/>
    </inkml:brush>
  </inkml:definitions>
  <inkml:trace contextRef="#ctx0" brushRef="#br0">71450 1700 517,'96'-22'128,"-5"6"-26,-7 7-24,-5 6-25,-1 1-16,6-3-6,7-3-6,6-2-6,-2-1-9,-9 3-13,-10 3-11,-8 4-12,-9 1-4,-6 0 4,-6 0 5,-6 0 4</inkml:trace>
</inkml:ink>
</file>

<file path=ppt/ink/ink2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6"/>
    </inkml:context>
    <inkml:brush xml:id="br0">
      <inkml:brushProperty name="width" value="0.04633" units="cm"/>
      <inkml:brushProperty name="height" value="0.04633" units="cm"/>
      <inkml:brushProperty name="color" value="#00BFF3"/>
    </inkml:brush>
  </inkml:definitions>
  <inkml:trace contextRef="#ctx0" brushRef="#br0">72250 750 474,'-25'-24'7,"0"4"11,0 3 13,0 3 12,3 14 11,6 25 8,7 25 7,6 25 9,3 17-6,0 9-21,0 10-21,0 10-19,0 10-20,0 13-15,0 12-17,0 13-16,0-10-9,0-31-3,0-31-3,0-31-3</inkml:trace>
</inkml:ink>
</file>

<file path=ppt/ink/ink2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6"/>
    </inkml:context>
    <inkml:brush xml:id="br0">
      <inkml:brushProperty name="width" value="0.04308" units="cm"/>
      <inkml:brushProperty name="height" value="0.04308" units="cm"/>
      <inkml:brushProperty name="color" value="#00BFF3"/>
    </inkml:brush>
  </inkml:definitions>
  <inkml:trace contextRef="#ctx0" brushRef="#br0">72100 3950 510,'78'-47'146,"6"6"-32,7 7-33,6 6-31,6 6-19,6 6-6,7 7-5,6 6-5,-1 4-7,-5 4-9,-7 3-7,-5 3-8,-11 3-9,-11 3-10,-14 3-9,-11 4-11,-11-3-4,-5-5-1,-7-7-1,-5-5-1</inkml:trace>
</inkml:ink>
</file>

<file path=ppt/ink/ink2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6"/>
    </inkml:context>
    <inkml:brush xml:id="br0">
      <inkml:brushProperty name="width" value="0.04864" units="cm"/>
      <inkml:brushProperty name="height" value="0.04864" units="cm"/>
      <inkml:brushProperty name="color" value="#00BFF3"/>
    </inkml:brush>
  </inkml:definitions>
  <inkml:trace contextRef="#ctx0" brushRef="#br0">72950 2650 452,'-47'0'10,"6"0"20,7 0 20,6 0 20,6 9 6,6 19-9,7 19-8,6 19-8,4 19-8,4 23-8,3 22-7,3 22-8,-2 13-11,-6 7-15,-6 6-13,-6 7-15,-2-9-5,3-21 2,3-22 1,4-22 3,-1-16-5,-3-9-11,-3-10-12,-2-8-11</inkml:trace>
</inkml:ink>
</file>

<file path=ppt/ink/ink2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7"/>
    </inkml:context>
    <inkml:brush xml:id="br0">
      <inkml:brushProperty name="width" value="0.05302" units="cm"/>
      <inkml:brushProperty name="height" value="0.05302" units="cm"/>
      <inkml:brushProperty name="color" value="#00BFF3"/>
    </inkml:brush>
  </inkml:definitions>
  <inkml:trace contextRef="#ctx0" brushRef="#br0">78850 2600 414,'-7'78'184,"-11"6"-45,-14 7-44,-11 6-44,-4 3-24,6 0-4,7 0-3,6 0-4,4-2-3,4-3-4,3-3-3,3-2-4,3-8-1,3-8-2,3-10-1,4-9-1,7-9-1,13-5-4,12-7-2,13-5-3,9-6-2,6-3 0,7-3-1,6-2 0,4-9 0,4-12 0,3-13 0,3-12 1,1-12 1,1-8 1,-1-10 3,1-9 1,-6-9 2,-8-5 5,-10-7 4,-9-5 5,-10-4 2,-9 0 1,-10 0 2,-8 0 1,-8 3 0,-2 6 0,-3 7-1,-3 6-1,-9 6-1,-11 6 0,-14 7 1,-11 6-1,-9 7 1,-3 10-1,-3 10 0,-2 9 0,-5 6-3,-2 3-8,-3 3-8,-3 4-7,1 4-7,6 6-5,7 7-5,6 6-6,6 4-4,6 4-5,7 3-4,6 3-4</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7"/>
    </inkml:context>
    <inkml:brush xml:id="br0">
      <inkml:brushProperty name="width" value="0.04574" units="cm"/>
      <inkml:brushProperty name="height" value="0.04574" units="cm"/>
      <inkml:brushProperty name="color" value="#6ADCAB"/>
    </inkml:brush>
  </inkml:definitions>
  <inkml:trace contextRef="#ctx0" brushRef="#br0">37112 14161 481,'-7'-13'12,"2"8"25,2 7 24,2 6 25,1 6 2,0 7-19,0 5-19,0 7-20,0 3-11,-2 4-1,0 2-2,-1 4-1,-2-1-4,0-1-5,-1-2-5,-2-1-6,2-4-12,1-2-19,2-4-18,2-2-18,1-4-4,2-5 11,0-5 11,2-4 12</inkml:trace>
</inkml:ink>
</file>

<file path=ppt/ink/ink2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7"/>
    </inkml:context>
    <inkml:brush xml:id="br0">
      <inkml:brushProperty name="width" value="0.05621" units="cm"/>
      <inkml:brushProperty name="height" value="0.05621" units="cm"/>
      <inkml:brushProperty name="color" value="#00BFF3"/>
    </inkml:brush>
  </inkml:definitions>
  <inkml:trace contextRef="#ctx0" brushRef="#br0">80500 2100 391,'-24'25'15,"4"0"31,3 0 31,3 0 30,4 7 4,7 17-23,6 15-23,7 16-23,0 13-16,-2 14-7,-3 11-9,-3 14-8,-7 8-7,-9 7-9,-10 6-7,-8 7-8,-4-7-7,3-19-4,3-18-5,4-19-6,2-16-4,4-12-4,3-13-6,3-12-4</inkml:trace>
</inkml:ink>
</file>

<file path=ppt/ink/ink2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7"/>
    </inkml:context>
    <inkml:brush xml:id="br0">
      <inkml:brushProperty name="width" value="0.04269" units="cm"/>
      <inkml:brushProperty name="height" value="0.04269" units="cm"/>
      <inkml:brushProperty name="color" value="#00BFF3"/>
    </inkml:brush>
  </inkml:definitions>
  <inkml:trace contextRef="#ctx0" brushRef="#br0">80250 3550 515,'46'-91'58,"-5"19"-5,-7 19-3,-5 19-5,-1 10-2,6 4-1,7 3-1,6 3 0,4 1-5,4 1-7,3-1-8,3 1-7,-1 1-6,-2 3-5,-3 3-3,-3 4-6,-2 1-6,0 0-8,0 0-9,0 0-9,-4-2-6,-5-3-2,-7-3-3,-5-2-3,-4-3 1,0 1 2,0-1 3,0 1 3</inkml:trace>
</inkml:ink>
</file>

<file path=ppt/ink/ink2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8"/>
    </inkml:context>
    <inkml:brush xml:id="br0">
      <inkml:brushProperty name="width" value="0.06266" units="cm"/>
      <inkml:brushProperty name="height" value="0.06266" units="cm"/>
      <inkml:brushProperty name="color" value="#00BFF3"/>
    </inkml:brush>
  </inkml:definitions>
  <inkml:trace contextRef="#ctx0" brushRef="#br0">81800 1650 351,'-2'-33'17,"-3"34"35,-3 35 35,-2 35 35,-3 22 3,1 14-27,-1 11-28,1 14-28,1 14-19,3 20-11,3 18-11,4 20-12,1 11-9,0 7-8,0 6-8,0 7-8,-2 0-3,-3-2 0,-3-3 1,-2-3 0,-3-23-2,1-40-4,-1-40-5,1-41-5</inkml:trace>
</inkml:ink>
</file>

<file path=ppt/ink/ink2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9"/>
    </inkml:context>
    <inkml:brush xml:id="br0">
      <inkml:brushProperty name="width" value="0.04295" units="cm"/>
      <inkml:brushProperty name="height" value="0.04295" units="cm"/>
      <inkml:brushProperty name="color" value="#00BFF3"/>
    </inkml:brush>
  </inkml:definitions>
  <inkml:trace contextRef="#ctx0" brushRef="#br0">76500 3750 512,'3'-44'57,"6"13"-1,7 12-2,6 13-2,3 9-5,0 6-9,0 7-9,0 6-10,-8 1-10,-16-3-13,-15-3-11,-15-2-13,-1-9 0,16-12 13,15-13 13,17-12 13,7 1 7,0 16 3,0 15 2,0 17 2,-5 8-3,-9 4-8,-10 3-8,-8 3-8,-11-4-3,-8-8 0,-10-10 1,-9-9 1,-2-9 0,6-5 2,7-7 1,6-5 1,7-8 0,10-5 0,10-7 0,9-5 0,7 0 1,7 10 1,6 10 1,7 9 2,2 4 1,1 1 2,-1-1 1,1 1 2,-1 2-1,1 7-1,-1 6-1,1 7-1,-9 5-3,-15 7-5,-15 6-4,-16 7-4,-10-3-4,-3-8-3,-3-10-2,-2-9-3</inkml:trace>
</inkml:ink>
</file>

<file path=ppt/ink/ink2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29"/>
    </inkml:context>
    <inkml:brush xml:id="br0">
      <inkml:brushProperty name="width" value="0.0455" units="cm"/>
      <inkml:brushProperty name="height" value="0.0455" units="cm"/>
      <inkml:brushProperty name="color" value="#00BFF3"/>
    </inkml:brush>
  </inkml:definitions>
  <inkml:trace contextRef="#ctx0" brushRef="#br0">83650 3300 483,'98'-46'79,"-3"10"-9,-3 10-9,-2 9-8,10 4-7,25 1-5,25-1-5,25 1-4,4 1-4,-15 3-4,-15 3-3,-16 4-3,-15 1-11,-11 0-15,-14 0-17,-11 0-15,-12 0-12,-9 0-4,-10 0-6,-8 0-5</inkml:trace>
</inkml:ink>
</file>

<file path=ppt/ink/ink2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0"/>
    </inkml:context>
    <inkml:brush xml:id="br0">
      <inkml:brushProperty name="width" value="0.04961" units="cm"/>
      <inkml:brushProperty name="height" value="0.04961" units="cm"/>
      <inkml:brushProperty name="color" value="#00BFF3"/>
    </inkml:brush>
  </inkml:definitions>
  <inkml:trace contextRef="#ctx0" brushRef="#br0">85050 2450 443,'-49'-25'2,"4"0"3,3 0 4,3 0 3,4 0 4,7 0 3,6 0 4,7 0 3,2 7 7,1 17 11,-1 15 10,1 16 10,1 20 0,3 25-10,3 25-11,4 25-10,-3 23-9,-5 22-6,-7 22-8,-5 23-7,-3 5-5,4-9-7,3-10-4,3-8-7,3-23-2,3-34 1,3-35-1,4-33 1,-1-18-10,-3 0-19,-3 0-20,-2 0-18</inkml:trace>
</inkml:ink>
</file>

<file path=ppt/ink/ink2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0"/>
    </inkml:context>
    <inkml:brush xml:id="br0">
      <inkml:brushProperty name="width" value="0.04989" units="cm"/>
      <inkml:brushProperty name="height" value="0.04989" units="cm"/>
      <inkml:brushProperty name="color" value="#00BFF3"/>
    </inkml:brush>
  </inkml:definitions>
  <inkml:trace contextRef="#ctx0" brushRef="#br0">88900 2100 440,'0'100'196,"0"0"-47,0 0-47,0 0-46,0 6-28,0 13-9,0 12-10,0 13-9,-4 2-6,-5-5-7,-7-7-5,-5-5-5,-4-11-8,0-11-9,0-14-8,0-11-9,4-23-5,10-31 0,10-31 1,9-31 0</inkml:trace>
</inkml:ink>
</file>

<file path=ppt/ink/ink2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0"/>
    </inkml:context>
    <inkml:brush xml:id="br0">
      <inkml:brushProperty name="width" value="0.04572" units="cm"/>
      <inkml:brushProperty name="height" value="0.04572" units="cm"/>
      <inkml:brushProperty name="color" value="#00BFF3"/>
    </inkml:brush>
  </inkml:definitions>
  <inkml:trace contextRef="#ctx0" brushRef="#br0">88850 3100 481,'23'-27'4,"-3"-3"8,-3-3 8,-2-2 8,-1 2 6,3 9 4,3 10 4,4 10 4,7 0 1,13-5-2,12-7-2,13-5-1,4-1-5,-3 6-7,-3 7-6,-2 6-7,-6 3-7,-6 0-11,-6 0-8,-6 0-10,-6-4-14,-2-5-20,-3-7-19,-3-5-21,-6-4 0,-5 0 18,-7 0 18,-5 0 18,-4-2 12,0-3 6,0-3 6,0-2 6</inkml:trace>
</inkml:ink>
</file>

<file path=ppt/ink/ink2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1"/>
    </inkml:context>
    <inkml:brush xml:id="br0">
      <inkml:brushProperty name="width" value="0.06546" units="cm"/>
      <inkml:brushProperty name="height" value="0.06546" units="cm"/>
      <inkml:brushProperty name="color" value="#00BFF3"/>
    </inkml:brush>
  </inkml:definitions>
  <inkml:trace contextRef="#ctx0" brushRef="#br0">89900 1750 336,'-2'-121'54,"-3"60"17,-3 60 17,-2 59 16,-1 34-2,3 9-20,3 10-21,4 10-20,-1 10-15,-3 13-7,-3 12-8,-2 13-6,-3 9-8,1 6-5,-1 7-6,1 6-5,-3-5-5,-2-16-3,-3-15-2,-3-15-3,-1-15-2,4-12 1,3-13 0,3-12 1,3-12 0,3-8 0,3-10 1,4-9 0,4-24-2,6-37-4,7-38-2,6-37-5,9-26 5,13-11 11,12-14 11,13-11 13,7 0 6,4 17 4,3 15 3,3 16 4,-2 13 5,-6 14 6,-6 11 7,-6 14 7,-7 11 4,-6 14-1,-6 11 1,-6 14-1,-9 10-4,-8 9-6,-10 10-8,-9 10-7,-5 4-7,0 0-5,0 0-6,0 0-6,15-16-8,32-31-11,31-31-12,32-31-12,10-18-1,-9-3 8,-10-3 8,-8-2 9,-8-1 6,-2 3 3,-3 3 4,-3 4 2,-10 13 15,-16 26 22,-15 24 23,-15 26 23,-11 19 5,-2 17-12,-3 15-12,-3 16-13,-4 9-8,-3 3-3,-3 3-4,-2 4-4,-1 1-3,3 0-3,3 0-3,4 0-2,2-5-3,4-9-3,3-10-2,3-8-2,10-11-7,20-8-9,18-10-9,20-9-11,10-18-1,3-24 6,3-26 5,4-24 6,-3-20 4,-5-11 1,-7-14 2,-5-11 2,-9-9 2,-9-3 3,-10-3 3,-8-2 4,-11 5 0,-8 16 1,-10 15-2,-9 17 1,-12 11 0,-11 10 1,-14 10 2,-11 9 1,-15 7-3,-16 7-6,-15 6-7,-15 7-6,-6 5-3,7 7 2,6 6 4,7 7 1,5 4-3,7 3-13,6 3-10,7 4-12</inkml:trace>
</inkml:ink>
</file>

<file path=ppt/ink/ink2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2"/>
    </inkml:context>
    <inkml:brush xml:id="br0">
      <inkml:brushProperty name="width" value="0.03763" units="cm"/>
      <inkml:brushProperty name="height" value="0.03763" units="cm"/>
      <inkml:brushProperty name="color" value="#00BFF3"/>
    </inkml:brush>
  </inkml:definitions>
  <inkml:trace contextRef="#ctx0" brushRef="#br0">91050 1400 584,'162'-24'186,"-24"4"-55,-26 3-54,-24 3-55,-12 3-32,4 3-7,3 3-8,3 4-7,-5-1-10,-12-3-11,-13-3-11,-12-2-10</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9"/>
    </inkml:context>
    <inkml:brush xml:id="br0">
      <inkml:brushProperty name="width" value="0.05369" units="cm"/>
      <inkml:brushProperty name="height" value="0.05369" units="cm"/>
    </inkml:brush>
  </inkml:definitions>
  <inkml:trace contextRef="#ctx0" brushRef="#br0">59750 6670 409,'15'0'3,"-1"0"5,-1 0 6,0 0 4,0 0 5,5-2 3,3-1 1,5 0 4,4-1-1,5-2-3,4 0-3,6-1-3,3-2-3,3 0-1,4-1-2,2-1-1,0-1-3,-4 0-4,-5 0-6,-2 1-3,-3-1-4,2 0 0,0 0-1,2 1-1,-5-1-6,-8 0-8,-9 0-11,-9 1-9,-8-3-3,-6-2 4,-8-3 5,-6-3 4,-7-2 4,-5-3 3,-6-1 4,-6-2 3,-3-3 5,1-1 6,2-2 5,0-2 6,2-1 5,3 3 1,3 2 2,3 2 2,3 3 4,3 5 6,3 5 6,3 5 6,3 7 6,2 11 5,4 12 6,3 10 6,1 9-2,1 10-7,2 8-8,0 9-8,1 10-6,0 11-3,0 11-4,0 10-2,-1 12-5,0 13-4,-2 12-5,0 13-4,-1 8-4,0 1-1,0 2-2,0 3-1,0 12-1,0 26 1,0 23 1,0 25 1,0 0-10,0-26-20,0-26-22,0-24-20,0-28-2,0-26 15,0-29 15,0-26 16,0-18 6,0-8-2,0-8-4,0-7-2</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7"/>
    </inkml:context>
    <inkml:brush xml:id="br0">
      <inkml:brushProperty name="width" value="0.05513" units="cm"/>
      <inkml:brushProperty name="height" value="0.05513" units="cm"/>
      <inkml:brushProperty name="color" value="#6ADCAB"/>
    </inkml:brush>
  </inkml:definitions>
  <inkml:trace contextRef="#ctx0" brushRef="#br0">37724 14502 399,'-15'-13'107,"4"6"-19,3 6-19,2 6-19,2 5-12,-2 6-5,0 4-5,-1 5-5,0 3-4,0 0-1,2 2-1,1 1-1,-1-1-1,2-3-1,-1-4-1,0-1-1,0-3-1,2 1-1,0-1-3,2 1-1,2-3-2,6-3-1,4-4-4,5-4-1,3-6-6,1-8-12,1-8-11,1-7-10,-1-6-3,-1-3 5,-2-3 7,-3-2 6,-2-1 4,-2 1 5,-4 3 4,-2 2 5,-4 2 3,-3 1 2,-2 3 4,-3 2 2,-3 3 2,-2 5 1,-2 4 0,-1 6 1,-4 3-1,-3 2-1,-5 2-3,-3 2-1,0 2-7,3 4-11,5 2-10,3 3-12,4 1-6,2-1-1,4-1-2,3 0-1</inkml:trace>
</inkml:ink>
</file>

<file path=ppt/ink/ink2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2"/>
    </inkml:context>
    <inkml:brush xml:id="br0">
      <inkml:brushProperty name="width" value="0.04125" units="cm"/>
      <inkml:brushProperty name="height" value="0.04125" units="cm"/>
      <inkml:brushProperty name="color" value="#00BFF3"/>
    </inkml:brush>
  </inkml:definitions>
  <inkml:trace contextRef="#ctx0" brushRef="#br0">92650 500 533,'50'3'123,"0"6"-26,0 7-26,0 6-27,0 4-14,0 4-4,0 3-3,0 3-3,-4 1-4,-5 1-6,-7-1-4,-5 1-6,-8 1-3,-5 3-5,-7 3-4,-5 4-4,-11 1-3,-11 0-1,-14 0-1,-11 0-2,-11 1 1,-5 4 2,-7 3 3,-5 3 2,2-4 5,13-8 6,12-10 7,13-9 7,13-7 5,17-3 4,15-3 4,16-2 4,21-5 0,29-2-3,28-3-3,28-3-4,10-6-8,-5-5-13,-7-7-15,-5-5-13,-15-3-13,-22 4-13,-22 3-13,-21 3-12</inkml:trace>
</inkml:ink>
</file>

<file path=ppt/ink/ink2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7"/>
    </inkml:context>
    <inkml:brush xml:id="br0">
      <inkml:brushProperty name="width" value="0.03635" units="cm"/>
      <inkml:brushProperty name="height" value="0.03635" units="cm"/>
      <inkml:brushProperty name="color" value="#00BFF3"/>
    </inkml:brush>
  </inkml:definitions>
  <inkml:trace contextRef="#ctx0" brushRef="#br0">42850 7100 605,'-46'-2'5,"10"-3"11,10-3 10,9-2 10,17-1 6,25 3-1,25 3-1,25 4 0,17-1-2,9-3-6,10-3-5,10-2-5,0-1-5,-5 3-8,-7 3-6,-5 4-6,-8 1-4,-5 0-2,-7 0-1,-5 0-1,-9 3-5,-9 6-10,-10 7-9,-8 6-9,-11 3-5,-8 0 0,-10 0-1,-9 0 0,-7-2 3,-3-3 10,-3-3 8,-2-2 8</inkml:trace>
</inkml:ink>
</file>

<file path=ppt/ink/ink2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7"/>
    </inkml:context>
    <inkml:brush xml:id="br0">
      <inkml:brushProperty name="width" value="0.04267" units="cm"/>
      <inkml:brushProperty name="height" value="0.04267" units="cm"/>
      <inkml:brushProperty name="color" value="#00BFF3"/>
    </inkml:brush>
  </inkml:definitions>
  <inkml:trace contextRef="#ctx0" brushRef="#br0">43150 7350 515,'-110'3'7,"32"6"17,31 7 16,32 6 17,15 7 5,0 10-10,0 10-9,0 9-9,-2 13-7,-3 20-3,-3 18-2,-2 20-5,-1 16-1,3 16 0,3 15-2,4 17 1,-1 3-5,-3-5-5,-3-7-8,-2-5-5,-1-11-7,3-11-5,3-14-6,4-11-5,1-14-4,0-11-5,0-14-4,0-11-4,0-7 0,0 0 5,0 0 6,0 0 5,-4-10 3,-5-18 1,-7-19 2,-5-18 1</inkml:trace>
</inkml:ink>
</file>

<file path=ppt/ink/ink2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8"/>
    </inkml:context>
    <inkml:brush xml:id="br0">
      <inkml:brushProperty name="width" value="0.04528" units="cm"/>
      <inkml:brushProperty name="height" value="0.04528" units="cm"/>
      <inkml:brushProperty name="color" value="#00BFF3"/>
    </inkml:brush>
  </inkml:definitions>
  <inkml:trace contextRef="#ctx0" brushRef="#br0">42700 8950 485,'26'-68'50,"4"17"-11,3 15-9,3 16-10,7 5-3,14-2 2,11-3 2,14-3 3,7-1 0,3 4-5,3 3-3,4 3-4,-1 3-5,-3 3-4,-3 3-5,-2 4-4,-6 1-3,-6 0-1,-6 0 0,-6 0 0,-7 0-2,-6 0-2,-6 0-2,-6 0-2,-9-7-1,-8-11 1,-10-14 0,-9-11 0,-10-7 2,-9 0 2,-10 0 2,-8 0 2,-8 3 4,-2 6 7,-3 7 5,-3 6 7,-1 4 4,4 4 3,3 3 3,3 3 2,-2 7 3,-6 14 4,-6 11 2,-6 14 3,1 10-1,9 9-5,10 10-4,10 10-4,4 4-5,0 0-2,0 0-3,0 0-3,3 3-1,6 6 0,7 7 0,6 6-1,7-1-2,10-5-6,10-7-5,9-5-6,7-8-5,7-5-4,6-7-3,7-5-4,8-9-2,14-9-2,11-10-2,14-8-2,8-11 0,7-8 2,6-10 0,7-9 2,-7-7 4,-19-3 3,-18-3 6,-19-2 4,-13-3 0,-6 1-5,-6-1-6,-6 1-5</inkml:trace>
</inkml:ink>
</file>

<file path=ppt/ink/ink2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8"/>
    </inkml:context>
    <inkml:brush xml:id="br0">
      <inkml:brushProperty name="width" value="0.03462" units="cm"/>
      <inkml:brushProperty name="height" value="0.03462" units="cm"/>
      <inkml:brushProperty name="color" value="#00BFF3"/>
    </inkml:brush>
  </inkml:definitions>
  <inkml:trace contextRef="#ctx0" brushRef="#br0">45550 6850 635,'3'-49'5,"6"4"8,7 3 10,6 3 9,6 4 6,6 7 1,7 6 3,6 7 1,-1 5-3,-5 7-7,-7 6-9,-5 7-8,-6 7-6,-3 9-4,-3 10-5,-2 10-5,-9 5-3,-12 4-3,-13 3-2,-12 3-2,-7-1-2,1-2-2,-1-3-1,1-3-1,1-7 1,3-9 3,3-10 3,4-8 2,8-4 6,17 3 7,15 3 7,16 4 6,7-1 3,1-3-2,-1-3-3,1-2-3,-3-1-1,-2 3-1,-3 3-2,-3 4-1,-13 8 0,-22 17 1,-22 15 0,-21 16 1,-14 2 0,-2-8-1,-3-10 0,-3-9-1,-2-10-4,0-9-8,0-10-8,0-8-8,4-9-9,10-6-8,10-6-9,9-6-9,9-6-1,9-2 9,10-3 9,10-3 7</inkml:trace>
</inkml:ink>
</file>

<file path=ppt/ink/ink2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8"/>
    </inkml:context>
    <inkml:brush xml:id="br0">
      <inkml:brushProperty name="width" value="0.03635" units="cm"/>
      <inkml:brushProperty name="height" value="0.03635" units="cm"/>
      <inkml:brushProperty name="color" value="#00BFF3"/>
    </inkml:brush>
  </inkml:definitions>
  <inkml:trace contextRef="#ctx0" brushRef="#br0">46100 7150 605,'50'0'81,"0"0"-11,0 0-13,0 0-12,3 0-8,6 0-6,7 0-5,6 0-7,4 0-4,4 0-6,3 0-4,3 0-6,-4 0-8,-8 0-11,-10 0-10,-9 0-11,-9 0-6,-5 0-3,-7 0-2,-5 0-1</inkml:trace>
</inkml:ink>
</file>

<file path=ppt/ink/ink2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9"/>
    </inkml:context>
    <inkml:brush xml:id="br0">
      <inkml:brushProperty name="width" value="0.03946" units="cm"/>
      <inkml:brushProperty name="height" value="0.03946" units="cm"/>
      <inkml:brushProperty name="color" value="#00BFF3"/>
    </inkml:brush>
  </inkml:definitions>
  <inkml:trace contextRef="#ctx0" brushRef="#br0">46900 6250 557,'-25'-24'3,"0"4"4,0 3 5,0 3 5,3 14 12,6 25 19,7 25 20,6 25 18,4 20-3,4 16-26,3 15-28,3 17-25,1 10-21,1 6-14,-1 7-13,1 6-13,-3-12-7,-2-27 1,-3-28 2,-3-28 0</inkml:trace>
</inkml:ink>
</file>

<file path=ppt/ink/ink2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9"/>
    </inkml:context>
    <inkml:brush xml:id="br0">
      <inkml:brushProperty name="width" value="0.03744" units="cm"/>
      <inkml:brushProperty name="height" value="0.03744" units="cm"/>
      <inkml:brushProperty name="color" value="#00BFF3"/>
    </inkml:brush>
  </inkml:definitions>
  <inkml:trace contextRef="#ctx0" brushRef="#br0">47650 8500 587,'-41'0'10,"19"0"18,19 0 20,19 0 19,18-2 2,19-3-14,19-3-13,19-2-15,13-3-9,10 1-2,10-1-2,9 1-2,2-1-6,-2 1-6,-3-1-6,-3 1-7,-10 2-8,-16 7-7,-15 6-9,-15 7-8,-14 0-3,-8-2 3,-10-3 3,-9-3 3</inkml:trace>
</inkml:ink>
</file>

<file path=ppt/ink/ink2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39"/>
    </inkml:context>
    <inkml:brush xml:id="br0">
      <inkml:brushProperty name="width" value="0.04083" units="cm"/>
      <inkml:brushProperty name="height" value="0.04083" units="cm"/>
      <inkml:brushProperty name="color" value="#00BFF3"/>
    </inkml:brush>
  </inkml:definitions>
  <inkml:trace contextRef="#ctx0" brushRef="#br0">48700 7600 538,'-91'-24'4,"19"4"6,19 3 8,19 3 7,12 6 10,6 9 14,7 10 13,6 10 15,6 16-3,6 26-19,7 24-19,6 26-20,-1 21-15,-5 19-12,-7 19-11,-5 19-11,-3 9-7,4 0-3,3 0-3,3 0-2,-2-18-2,-6-33 0,-6-35 0,-6-34 0</inkml:trace>
</inkml:ink>
</file>

<file path=ppt/ink/ink2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0"/>
    </inkml:context>
    <inkml:brush xml:id="br0">
      <inkml:brushProperty name="width" value="0.044" units="cm"/>
      <inkml:brushProperty name="height" value="0.044" units="cm"/>
      <inkml:brushProperty name="color" value="#00BFF3"/>
    </inkml:brush>
  </inkml:definitions>
  <inkml:trace contextRef="#ctx0" brushRef="#br0">51850 7200 499,'1'76'168,"4"4"-40,3 3-38,3 3-41,-1 7-22,-2 14-7,-3 11-7,-3 14-7,-4 8-9,-3 7-7,-3 6-9,-2 7-8,-3-7-6,1-19-2,-1-18-3,1-19-2,-1-16-1,1-12-1,-1-13 1,1-12-1,1-15 3,3-15 4,3-15 6,4-16 5,-1-21 3,-3-24 2,-3-26 1,-2-24 1,0-9 2,7 10 4,6 10 3,7 9 3,2 10 6,1 14 7,-1 11 8,1 14 7,2 7 8,7 3 5,6 3 6,7 4 6,2 1 0,1 0-7,-1 0-7,1 0-6,2 1-6,7 4-7,6 3-6,7 3-5,0 3-7,-2 3-4,-3 3-6,-3 4-4,-4 1-5,-3 0-3,-3 0-3,-2 0-2</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8"/>
    </inkml:context>
    <inkml:brush xml:id="br0">
      <inkml:brushProperty name="width" value="0.05795" units="cm"/>
      <inkml:brushProperty name="height" value="0.05795" units="cm"/>
      <inkml:brushProperty name="color" value="#6ADCAB"/>
    </inkml:brush>
  </inkml:definitions>
  <inkml:trace contextRef="#ctx0" brushRef="#br0">38509 13044 379,'-6'-8'10,"2"2"18,4 1 19,3 0 19,2 3 6,3 4-8,3 4-7,4 4-8,-1 2-7,-3 3-4,-3 2-5,-2 1-5,-2 1-4,2-3-4,0-1-4,1-2-3,1 0-4,0 1-5,0 3-4,0 2-4,-1-1-4,1 1 0,0-2-2,0-1 0,-2 1-2,-4 1-1,-4 3-1,-4 1-2,-4 0-1,-6-1-1,-4-2-1,-5-3 0,-2-1-2,0 0-4,-1-2-2,1-1-3,1-2-1,3-2 1,3-4 1,3-2 1</inkml:trace>
</inkml:ink>
</file>

<file path=ppt/ink/ink2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0"/>
    </inkml:context>
    <inkml:brush xml:id="br0">
      <inkml:brushProperty name="width" value="0.04918" units="cm"/>
      <inkml:brushProperty name="height" value="0.04918" units="cm"/>
      <inkml:brushProperty name="color" value="#00BFF3"/>
    </inkml:brush>
  </inkml:definitions>
  <inkml:trace contextRef="#ctx0" brushRef="#br0">52800 7000 447,'-44'-77'53,"13"47"11,12 47 9,13 48 10,6 27-3,0 9-16,0 10-15,0 10-16,-2 11-10,-3 17-7,-3 15-6,-2 16-6,-3 10-3,1 7-4,-1 6-1,1 7-2,-1-6-7,1-15-11,-1-15-12,1-16-11,1-16-5,3-16 0,3-15 1,4-15 1,-1-15 5,-3-12 7,-3-13 7,-2-12 9</inkml:trace>
</inkml:ink>
</file>

<file path=ppt/ink/ink2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0"/>
    </inkml:context>
    <inkml:brush xml:id="br0">
      <inkml:brushProperty name="width" value="0.04961" units="cm"/>
      <inkml:brushProperty name="height" value="0.04961" units="cm"/>
      <inkml:brushProperty name="color" value="#00BFF3"/>
    </inkml:brush>
  </inkml:definitions>
  <inkml:trace contextRef="#ctx0" brushRef="#br0">52850 8950 443,'26'-55'3,"4"-9"6,3-10 7,3-8 6,-1-1 4,-2 9 1,-3 10 2,-3 10 0,1 7 0,6 6-3,7 7-3,6 6-3,1 6-2,-3 6 3,-3 7 2,-2 6 1,-6 17-4,-6 28-8,-6 28-9,-6 29-8,-7 8-5,-6-8-1,-6-10 1,-6-9-1,-4-10 0,1-9-1,-1-10 0,1-8 0,8-14-3,20-15-4,18-15-4,20-16-4,13-21 0,9-24 1,10-26 3,10-24 1,0-7 3,-5 13 2,-7 12 2,-5 13 2,-9 9 3,-9 6 7,-10 7 6,-8 6 6,-11 20 14,-8 34 21,-10 35 22,-9 35 21,-7 19 2,-3 7-19,-3 6-19,-2 7-19,-1-1-12,3-6-4,3-6-5,4-6-4,1-9-6,0-8-5,0-10-6,0-9-5,4-10-6,10-9-2,10-10-5,9-8-3,7-12 1,7-12 3,6-13 3,7-12 5,5-13 2,7-12 3,6-13 3,7-12 2,-1-13 2,-6-12 4,-6-13 2,-6-12 4,-9-5 2,-8 3 2,-10 3 2,-9 4 1,-9 8 1,-5 17-1,-7 15-2,-5 16 0,-8 10 2,-5 7 6,-7 6 4,-5 7 7,-6 7-1,-3 9-5,-3 10-5,-2 10-6,-12 8-12,-19 10-20,-18 10-19,-19 9-21,-2 4-8,16 1 2,15-1 1,17 1 3</inkml:trace>
</inkml:ink>
</file>

<file path=ppt/ink/ink2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2"/>
    </inkml:context>
    <inkml:brush xml:id="br0">
      <inkml:brushProperty name="width" value="0.0406" units="cm"/>
      <inkml:brushProperty name="height" value="0.0406" units="cm"/>
      <inkml:brushProperty name="color" value="#00BFF3"/>
    </inkml:brush>
  </inkml:definitions>
  <inkml:trace contextRef="#ctx0" brushRef="#br0">56150 8300 541,'51'-22'108,"4"6"-21,3 7-21,3 6-21,1 3-11,1 0-4,-1 0-4,1 0-3,-6 4-5,-8 10-6,-10 10-4,-9 9-7,-7 4-4,-3 1-7,-3-1-5,-2 1-5,-8 4-3,-8 9 3,-10 10 2,-9 10 3,-9 4-1,-5 0-1,-7 0-2,-5 0-3,-6-5 2,-3-9 5,-3-10 4,-2-8 4,0-8 5,7-2 5,6-3 5,7-3 5,4-4 3,3-3 1,3-3 2,4-2 2,11-5 0,23-2 1,22-3 1,22-3 1,18-4-4,16-3-4,15-3-6,17-2-6,2-3-6,-9 1-6,-10-1-6,-8 1-6,-8 1-2,-2 3 3,-3 3 2,-3 4 3,-9 2-7,-11 4-20,-14 3-17,-11 3-20</inkml:trace>
</inkml:ink>
</file>

<file path=ppt/ink/ink2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5"/>
    </inkml:context>
    <inkml:brush xml:id="br0">
      <inkml:brushProperty name="width" value="0.04104" units="cm"/>
      <inkml:brushProperty name="height" value="0.04104" units="cm"/>
      <inkml:brushProperty name="color" value="#00BFF3"/>
    </inkml:brush>
  </inkml:definitions>
  <inkml:trace contextRef="#ctx0" brushRef="#br0">60300 7650 536,'120'-2'89,"-9"-3"-16,-10-3-17,-8-2-18,2-3-9,16 1-2,15-1-2,17 1-3,8 1-2,4 3-1,3 3-1,3 4-2,1-1-3,1-3-3,-1-3-5,1-2-4,-6-1-1,-8 3 0,-10 3 1,-9 4 1,-1 1-7,10 0-13,10 0-13,9 0-13,-8 0-4,-25 0 5,-25 0 4,-25 0 4,-24 3 2,-21 6-1,-22 7-1,-22 6-2,-13 1 2,-3-3 3,-3-3 3,-2-2 4</inkml:trace>
</inkml:ink>
</file>

<file path=ppt/ink/ink2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5"/>
    </inkml:context>
    <inkml:brush xml:id="br0">
      <inkml:brushProperty name="width" value="0.03954" units="cm"/>
      <inkml:brushProperty name="height" value="0.03954" units="cm"/>
      <inkml:brushProperty name="color" value="#00BFF3"/>
    </inkml:brush>
  </inkml:definitions>
  <inkml:trace contextRef="#ctx0" brushRef="#br0">60750 8250 556,'-135'45'0,"32"-9"0,31-10 0,32-8 0,7-3 0,-16 7 2,-15 6 1,-15 7 2,-1-1 0,16-6 3,15-6 1,17-6 2,7-4 2,0 1 3,0-1 2,0 1 3,7-3 2,17-2 3,15-3 2,16-3 2,13-2 0,14 0-1,11 0-1,14 0-2,16 0-1,22 0-4,22 0-2,23 0-4,13-2-2,6-3-3,7-3-4,6-2-2,4-1-6,4 3-6,3 3-7,3 4-7,1 2-5,1 4-6,-1 3-5,1 3-5,-10-1-3,-19-2 2,-18-3 0,-19-3 2,-22-1 2,-25 4 3,-25 3 5,-25 3 4</inkml:trace>
</inkml:ink>
</file>

<file path=ppt/ink/ink2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6"/>
    </inkml:context>
    <inkml:brush xml:id="br0">
      <inkml:brushProperty name="width" value="0.04073" units="cm"/>
      <inkml:brushProperty name="height" value="0.04073" units="cm"/>
      <inkml:brushProperty name="color" value="#00BFF3"/>
    </inkml:brush>
  </inkml:definitions>
  <inkml:trace contextRef="#ctx0" brushRef="#br0">68100 6500 540,'54'-2'111,"10"-3"-21,10-3-21,9-2-22,17-3-12,25 1-5,25-1-3,25 1-6,-2 1-4,-28 3-8,-28 3-6,-27 4-6,-17 2-7,-3 4-7,-3 3-6,-2 3-7,-12 6-6,-19 9-6,-18 10-5,-19 10-6,-21 5 0,-21 4 4,-22 3 4,-22 3 5,-7-4 5,10-8 6,10-10 7,9-9 5,7-7 6,7-3 1,6-3 4,7-2 2</inkml:trace>
</inkml:ink>
</file>

<file path=ppt/ink/ink2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6"/>
    </inkml:context>
    <inkml:brush xml:id="br0">
      <inkml:brushProperty name="width" value="0.04713" units="cm"/>
      <inkml:brushProperty name="height" value="0.04713" units="cm"/>
      <inkml:brushProperty name="color" value="#00BFF3"/>
    </inkml:brush>
  </inkml:definitions>
  <inkml:trace contextRef="#ctx0" brushRef="#br0">68500 7050 466,'-135'0'2,"32"0"4,31 0 3,32 0 4,18 6 9,6 13 13,7 12 14,6 13 14,3 10 2,0 10-9,0 10-10,0 9-9,0 10-6,0 14-4,0 11-5,0 14-4,-2 11-4,-3 14-4,-3 11-4,-2 14-4,-5 5-4,-2 1-5,-3-1-5,-3 1-5,-1-12-4,4-21-4,3-22-3,3-22-4,3-18-3,3-11-2,3-14-1,4-11-1,2-17-4,4-18-2,3-19-4,3-18-4</inkml:trace>
</inkml:ink>
</file>

<file path=ppt/ink/ink2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7"/>
    </inkml:context>
    <inkml:brush xml:id="br0">
      <inkml:brushProperty name="width" value="0.05002" units="cm"/>
      <inkml:brushProperty name="height" value="0.05002" units="cm"/>
      <inkml:brushProperty name="color" value="#00BFF3"/>
    </inkml:brush>
  </inkml:definitions>
  <inkml:trace contextRef="#ctx0" brushRef="#br0">68050 8500 439,'25'-68'33,"0"17"-1,0 15-3,0 16-2,3 7 0,6 1-1,7-1 0,6 1-1,10 1-1,17 3-2,15 3-3,16 4-2,10 2-2,7 4-2,6 3-2,7 3-2,-4-1-2,-12-2-3,-13-3-3,-12-3-2,-12-2-4,-8 0-1,-10 0-4,-9 0-2,-9-4-3,-5-5-5,-7-7-4,-5-5-5,-8-9 0,-5-9 2,-7-10 4,-5-8 4,-9-4 2,-9 3 3,-10 3 3,-8 4 2,-6 4 2,1 6 0,-1 7 0,1 6 0,-1 4 3,1 4 7,-1 3 8,1 3 7,-1 4 4,1 7 4,-1 6 2,1 7 3,-3 5 1,-2 7-1,-3 6 0,-3 7 0,-1 7-2,4 9-1,3 10-2,3 10-1,1 5-2,1 4-3,-1 3-3,1 3-2,4 1-2,9 1-1,10-1-3,10 1-1,7 2-2,6 7-4,7 6-4,6 7-4,7-4-1,10-12 1,10-13 0,9-12 2,7-13-6,7-12-9,6-13-10,7-12-9,5-12-7,7-8-3,6-10-2,7-9-4,-9-7 5,-21-3 9,-22-3 10,-22-2 9,-10-1 3,4 3-5,3 3-4,3 4-5</inkml:trace>
</inkml:ink>
</file>

<file path=ppt/ink/ink2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7"/>
    </inkml:context>
    <inkml:brush xml:id="br0">
      <inkml:brushProperty name="width" value="0.03786" units="cm"/>
      <inkml:brushProperty name="height" value="0.03786" units="cm"/>
      <inkml:brushProperty name="color" value="#00BFF3"/>
    </inkml:brush>
  </inkml:definitions>
  <inkml:trace contextRef="#ctx0" brushRef="#br0">70800 6400 581,'3'-47'4,"6"6"10,7 7 8,6 6 10,4 4 4,4 4-1,3 3-1,3 3 0,4 3-2,7 3 0,6 3-1,7 4-1,0 4-3,-2 6-5,-3 7-6,-3 6-5,-10 9-5,-16 13-5,-15 12-6,-15 13-4,-18 9-4,-19 6-1,-18 7-1,-19 6-3,-12-1-1,-2-5-3,-3-7-3,-3-5-3,4-9 1,13-9 2,12-10 4,13-8 3,10-8 5,10-2 8,10-3 8,9-3 7,13-6 6,20-5 5,18-7 4,20-5 4,11-4 1,7 0-3,6 0-4,7 0-2,0 0-6,-2 0-6,-3 0-7,-3 0-7,-4-2-6,-3-3-6,-3-3-7,-2-2-6,-8-3-8,-8 1-10,-10-1-9,-9 1-11</inkml:trace>
</inkml:ink>
</file>

<file path=ppt/ink/ink2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7"/>
    </inkml:context>
    <inkml:brush xml:id="br0">
      <inkml:brushProperty name="width" value="0.03373" units="cm"/>
      <inkml:brushProperty name="height" value="0.03373" units="cm"/>
      <inkml:brushProperty name="color" value="#00BFF3"/>
    </inkml:brush>
  </inkml:definitions>
  <inkml:trace contextRef="#ctx0" brushRef="#br0">71550 6750 652,'56'-2'122,"13"-3"-29,12-3-28,13-2-30,4-1-17,-3 3-8,-3 3-6,-2 4-6,-5 1-9,-2 0-10,-3 0-11,-3 0-9,-9 1-7,-11 4-4,-14 3-4,-11 3-3</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1:48"/>
    </inkml:context>
    <inkml:brush xml:id="br0">
      <inkml:brushProperty name="width" value="0.04889" units="cm"/>
      <inkml:brushProperty name="height" value="0.04889" units="cm"/>
      <inkml:brushProperty name="color" value="#6ADCAB"/>
    </inkml:brush>
  </inkml:definitions>
  <inkml:trace contextRef="#ctx0" brushRef="#br0">38950 12990 449,'9'-15'8,"1"2"13,3 3 15,2 1 14,1 1 5,3 1-1,2-1-4,1 0-2,1 0-2,1 1-1,-1-1-3,1 0-1,-2 1-8,-1 0-15,-3 2-15,-1 1-14,-2 0-20,-1 2-27,-1 0-25,0 2-26</inkml:trace>
</inkml:ink>
</file>

<file path=ppt/ink/ink2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7"/>
    </inkml:context>
    <inkml:brush xml:id="br0">
      <inkml:brushProperty name="width" value="0.04074" units="cm"/>
      <inkml:brushProperty name="height" value="0.04074" units="cm"/>
      <inkml:brushProperty name="color" value="#00BFF3"/>
    </inkml:brush>
  </inkml:definitions>
  <inkml:trace contextRef="#ctx0" brushRef="#br0">72350 5900 540,'-68'-30'97,"17"41"-9,15 40-9,16 42-9,9 24-12,3 9-18,3 10-18,4 10-16,-1 0-17,-3-5-12,-3-7-13,-2-5-14,-3-15-3,1-22 5,-1-22 6,1-21 5,-1-12 1,1 1-2,-1-1-2,1 1-4</inkml:trace>
</inkml:ink>
</file>

<file path=ppt/ink/ink2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8"/>
    </inkml:context>
    <inkml:brush xml:id="br0">
      <inkml:brushProperty name="width" value="0.04628" units="cm"/>
      <inkml:brushProperty name="height" value="0.04628" units="cm"/>
      <inkml:brushProperty name="color" value="#00BFF3"/>
    </inkml:brush>
  </inkml:definitions>
  <inkml:trace contextRef="#ctx0" brushRef="#br0">72600 8800 475,'35'-47'141,"23"6"-28,22 7-29,22 6-29,10 4-17,1 4-5,-1 3-6,1 3-5,2 1-10,7 1-17,6-1-16,7 1-15,-10 4-6,-25 9 5,-25 10 5,-25 10 4,-16 5-1,-6 4-7,-6 3-8,-6 3-7</inkml:trace>
</inkml:ink>
</file>

<file path=ppt/ink/ink2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8"/>
    </inkml:context>
    <inkml:brush xml:id="br0">
      <inkml:brushProperty name="width" value="0.04421" units="cm"/>
      <inkml:brushProperty name="height" value="0.04421" units="cm"/>
      <inkml:brushProperty name="color" value="#00BFF3"/>
    </inkml:brush>
  </inkml:definitions>
  <inkml:trace contextRef="#ctx0" brushRef="#br0">73450 7800 497,'-46'-10'60,"10"32"5,10 31 6,9 32 6,6 21-4,3 13-14,3 12-13,4 13-13,-1 9-15,-3 6-17,-3 7-18,-2 6-17,-6 1-9,-6-3-3,-6-3-2,-6-2-2,-1-19-2,7-30-1,6-32-2,7-30-1</inkml:trace>
</inkml:ink>
</file>

<file path=ppt/ink/ink2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8"/>
    </inkml:context>
    <inkml:brush xml:id="br0">
      <inkml:brushProperty name="width" value="0.04721" units="cm"/>
      <inkml:brushProperty name="height" value="0.04721" units="cm"/>
      <inkml:brushProperty name="color" value="#00BFF3"/>
    </inkml:brush>
  </inkml:definitions>
  <inkml:trace contextRef="#ctx0" brushRef="#br0">76600 7400 465,'0'145'188,"0"-9"-44,0-10-46,0-8-45,-2-4-27,-3 3-8,-3 3-11,-2 4-8,-5-1-6,-2-3-1,-3-3-3,-3-2-2,-2-8-6,0-8-8,0-10-10,0-9-9,0-13-7,0-16-7,0-15-6,0-15-6</inkml:trace>
</inkml:ink>
</file>

<file path=ppt/ink/ink2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8"/>
    </inkml:context>
    <inkml:brush xml:id="br0">
      <inkml:brushProperty name="width" value="0.03589" units="cm"/>
      <inkml:brushProperty name="height" value="0.03589" units="cm"/>
      <inkml:brushProperty name="color" value="#00BFF3"/>
    </inkml:brush>
  </inkml:definitions>
  <inkml:trace contextRef="#ctx0" brushRef="#br0">76550 8200 613,'48'-46'31,"-3"10"5,-3 10 6,-2 9 4,2 6 1,9 3-4,10 3-5,10 4-4,2 1-6,-3 0-7,-3 0-8,-2 0-5,-5 0-9,-2 0-8,-3 0-8,-3 0-9,-6-2-10,-5-3-13,-7-3-13,-5-2-12,-8-5 1,-5-2 15,-7-3 15,-5-3 15</inkml:trace>
</inkml:ink>
</file>

<file path=ppt/ink/ink2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9"/>
    </inkml:context>
    <inkml:brush xml:id="br0">
      <inkml:brushProperty name="width" value="0.05954" units="cm"/>
      <inkml:brushProperty name="height" value="0.05954" units="cm"/>
      <inkml:brushProperty name="color" value="#00BFF3"/>
    </inkml:brush>
  </inkml:definitions>
  <inkml:trace contextRef="#ctx0" brushRef="#br0">77650 7150 369,'-24'-68'11,"4"17"23,3 15 21,3 16 23,3 16 6,3 20-10,3 18-11,4 20-10,1 14-10,0 14-7,0 11-9,0 14-9,0 10-4,0 9-1,0 10-1,0 10-1,-4 11-6,-5 17-11,-7 15-9,-5 16-11,-6 2-8,-3-8-7,-3-10-8,-2-9-6,-1-13-4,3-16 2,3-15 0,4-15 2,1-18 4,0-19 5,0-18 6,0-19 5</inkml:trace>
</inkml:ink>
</file>

<file path=ppt/ink/ink2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49"/>
    </inkml:context>
    <inkml:brush xml:id="br0">
      <inkml:brushProperty name="width" value="0.05282" units="cm"/>
      <inkml:brushProperty name="height" value="0.05282" units="cm"/>
      <inkml:brushProperty name="color" value="#00BFF3"/>
    </inkml:brush>
  </inkml:definitions>
  <inkml:trace contextRef="#ctx0" brushRef="#br0">78650 7750 416,'-29'32'177,"-5"17"-41,-7 15-42,-5 16-41,-1 5-24,6-2-5,7-3-5,6-3-6,3 2-3,0 10-1,0 10-2,0 9-2,3 2-2,6-2 0,7-3-2,6-3-1,12-10-3,19-16-6,19-15-7,19-15-6,9-18-2,0-19 1,0-18 0,0-19 2,3-19 1,6-19 1,7-18 3,6-19 1,-4-12 1,-11-2 1,-14-3 0,-11-3 1,-11-1 3,-5 4 6,-7 3 4,-5 3 5,-9 7 4,-9 14 0,-10 11 1,-8 14 2,-8 8-1,-2 7 0,-3 6-1,-3 7-1,-6 5-3,-5 7-5,-7 6-5,-5 7-5,-4 5-5,0 7-6,0 6-5,0 7-6,-2 10-5,-3 16-7,-3 15-7,-2 17-6,2-1 2,9-16 9,10-15 10,10-15 10,5-7 7,4 3 2,3 3 2,3 4 3</inkml:trace>
</inkml:ink>
</file>

<file path=ppt/ink/ink2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0"/>
    </inkml:context>
    <inkml:brush xml:id="br0">
      <inkml:brushProperty name="width" value="0.04775" units="cm"/>
      <inkml:brushProperty name="height" value="0.04775" units="cm"/>
      <inkml:brushProperty name="color" value="#00BFF3"/>
    </inkml:brush>
  </inkml:definitions>
  <inkml:trace contextRef="#ctx0" brushRef="#br0">79700 8750 460,'139'3'150,"-22"6"-33,-22 7-33,-21 6-33,-14 3-19,-2 0-5,-3 0-6,-3 0-5,-7 1-6,-9 4-6,-10 3-6,-8 3-6,-11 4-4,-8 7 0,-10 6-2,-9 7-1,-13 2-1,-16 1 0,-15-1-1,-15 1-1,-7-4 1,3-6 2,3-6 3,4-6 1,4-6 4,6-2 5,7-3 4,6-3 5,13-2 6,23 0 8,22 0 9,22 0 7,18-4 0,16-5-7,15-7-7,17-5-8,5-6-9,-3-3-9,-3-3-9,-2-2-11,-6-3-10,-6 1-9,-6-1-11,-6 1-11,-9-1-3,-8 1 3,-10-1 3,-9 1 3</inkml:trace>
</inkml:ink>
</file>

<file path=ppt/ink/ink2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1"/>
    </inkml:context>
    <inkml:brush xml:id="br0">
      <inkml:brushProperty name="width" value="0.03704" units="cm"/>
      <inkml:brushProperty name="height" value="0.03704" units="cm"/>
      <inkml:brushProperty name="color" value="#00BFF3"/>
    </inkml:brush>
  </inkml:definitions>
  <inkml:trace contextRef="#ctx0" brushRef="#br0">80800 7500 593,'17'43'251,"-16"-11"-116,-15-14-115,-15-11-114</inkml:trace>
</inkml:ink>
</file>

<file path=ppt/ink/ink2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2"/>
    </inkml:context>
    <inkml:brush xml:id="br0">
      <inkml:brushProperty name="width" value="0.04142" units="cm"/>
      <inkml:brushProperty name="height" value="0.04142" units="cm"/>
      <inkml:brushProperty name="color" value="#00BFF3"/>
    </inkml:brush>
  </inkml:definitions>
  <inkml:trace contextRef="#ctx0" brushRef="#br0">80800 7650 531,'48'-22'149,"-3"6"-36,-3 7-36,-2 6-35,-5 9-22,-2 13-10,-3 12-8,-3 13-10,-9 2-4,-11-5-2,-14-7 0,-11-5 0,-11-6-1,-5-3 2,-7-3 0,-5-2 1,-1-6 2,6-6 4,7-6 4,6-6 4,9-9 2,13-8 2,12-10 2,13-9 1,7-1 1,4 10 1,3 10-1,3 9 1,1 6 0,1 3 1,-1 3 1,1 4 0,-3 5 0,-2 10 0,-3 10 0,-3 9-1,-10 2-3,-16-2-3,-15-3-3,-15-3-5,-9-4-2,1-3 2,-1-3 0,1-2 0,-1-3 0,1 1 0,-1-1-3,1 1 0,1-7-1,3-12-1,3-13 1,4-12-1,8-5 0,17 3-2,15 3-2,16 4-1,7 2 1,1 4 3,-1 3 3,1 3 4,-3 7-4,-2 14-11,-3 11-10,-3 14-12,-10 2-8,-16-6-4,-15-6-5,-15-6-5</inkml:trace>
</inkml:ink>
</file>

<file path=ppt/ink/ink23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24T01:25:24.438"/>
    </inkml:context>
    <inkml:brush xml:id="br0">
      <inkml:brushProperty name="width" value="0.05292" units="cm"/>
      <inkml:brushProperty name="height" value="0.05292" units="cm"/>
      <inkml:brushProperty name="color" value="#FF0000"/>
    </inkml:brush>
  </inkml:definitions>
  <inkml:trace contextRef="#ctx0" brushRef="#br0">8265 2141 0,'0'0'0,"-10"-1"0,-4 0 15,0 0-15,-4-2 0,-12 1 0,-6 0 16,0 0-16,2 2 0,-14 0 16,-6 1-16,3-2 0,0 0 15,-15 1-15,-2 2 0,-4 3 16,8 2-16,-5 0 0,-6 0 16,-3-1-16,5 1 0,-7 2 15,-3 3-15,9 0 0,4 0 0,-28 9 16,8-1-16,7 1 0,5 1 15,-3 2-15,1 0 0,4-1 16,3-3-16,-6 1 0,-5 3 16,2 2-16,0 2 0,1 3 15,2 1-15,3-2 0,3 0 16,-5 4-16,-2 2 0,4-1 16,3-2-16,-6 7 0,-3 5 15,11-5-15,6-2 0,-1 4 16,-1 3-16,5-4 0,1-1 0,1 4 15,1 2-15,-1 0 0,2-1 16,1 0-16,4-1 0,5 1 16,5 1-16,-7 7 15,-4 6-15,8-3 0,6-3 0,-3 7 16,-4 5-16,4-5 0,5-4 16,-3 8-16,-2 4 0,1 1 15,0 1-15,1 5 0,-3 2 16,9-5-16,2-4 0,0-4 15,-4-1-15,8 4 0,0 2 16,4 7-16,3 7 0,3-13 0,-1-7 16,5 2-16,-1 1 0,6 2 15,5 1-15,2 9 16,2 5-16,1-13 0,1-10 0,4 5 16,1 1-16,6 5 15,2 0-15,5 4 0,3 2 16,-1-4-16,0-3 15,13 24-15,13 17 16,2-5-16,0-4 0,-1-11 16,0-11-1,2-8-15,-2-6 0,3-2 0,1-1 16,0-6-16,-2-6 0,13 6 16,8 5-1,13 2-15,5 2 0,-10-17 16,-7-9-16,1-1 0,-1004 1 15,1998-4-15,-1002-4 0,2 2 16,3 0-16,-2 0 0,1 1 0,12 3 16,10 1-16,-12-3 0,-9-1 15,6-2-15,1 1 0,3-2 16,0-3-16,5-3 0,-1 0 16,-1-5-16,-2-1 0,15 1 15,12 3-15,2-1 16,1 0-16,-23-8 0,-18-6 0,16 4 15,11-1-15,-9-5 16,-5-3-16,8 7 0,7 3 0,-11-1 16,-6-2-16,10-1 0,10-1 15,-12-1-15,-11-2 0,19 0 16,14-1-16,-11 1 0,-5 1 16,3-7-16,3-4 0,-6 0 15,-5 1-15,13 0 0,8-1 16,-7 2-16,-6 0 0,7-1 0,3 0 15,-10 3-15,-6 1 0,11 6 16,11 2-16,-12 0 0,-6-3 0,3-5 16,3-5-16,-7 2 15,-5 0-15,10-2 0,7 1 16,-10 1-16,-6 2 0,5-3 16,4-2-16,-6-2 0,-3 1 0,8-2 15,6 0-15,-10 0 16,-6 1-16,12-4 0,5-4 15,-6 3-15,-7 3 0,6 2 0,3 1 16,-7 2-16,-7-2 0,12-5 16,10-6-16,-8 1 0,-5-1 0,0 0 15,1-1-15,-7 1 16,-5 1-16,7-1 0,7-2 16,-9-2-16,-6-1 0,9 0 15,5 0-15,-11 2 0,-7 2 0,6-3 16,4 2-16,-9-3 0,-7-1 0,4-1 15,4-3 1,-6 4-16,-4 2 0,5-6 0,2-5 16,-7 0-16,-6 0 0,8-1 15,6-1-15,-4 0 0,-2-2 0,7-7 16,5-6-16,-8 6 0,-4 2 16,7-5-16,5-4 15,-8 1-15,-4 2 0,6-4 16,2-1-16,-8 1 0,-6 1 0,0-3 15,3-2-15,-6 3 0,-3 2 16,5-5-16,5-5 0,-11 6 16,-6 2-16,6-6 0,3-6 15,-4 6-15,-1 1 0,2-13 16,0-6-16,-5 13 0,-5 7 16,-1-6-16,2-3 0,-2 5 15,0 6-15,-3-4 0,0-4 16,-8 1-16,-2-1 0,-1-1 15,1-3-15,-3 5 0,-2 3 0,5-7 16,1-3-16,-3 6 0,-4 7 16,2-8-16,3-3 0,-7 2 15,-5 2-15,5-4 0,2-3 16,-1 6-16,-2 5 0,-7-5 16,-5-5-16,0 10 0,-2 6 0,3-10 15,1-9-15,-5 6 16,-2 3-16,-5-1 0,-5 0 15,-1 5-15,0 4 0,-5-2 0,-4 1 16,-1 0-16,0 3 0,-7-11 16,-4-9-16,1 10 0,3 6 15,-3-5-15,-2-5 0,-8 7 16,-4 4-16,-4-7 0,-4-2 16,1 3-16,1 6 0,-9-8 15,-5-4-15,0 11 0,1 6 0,-10-8 16,-5-7-16,5 6 0,4 3 15,-12 3-15,-9 0 0,4 3 16,3 3-16,-12-4 16,-7 0-16,2 8 0,5 7 0,-15-5 15,-8-4-15,6 6 0,2 4 16,-16-5-16,-11-4 0,10 9 0,5 5 16,-15-3-16,-12 0 15,7 4-15,4 1 0,-14 1 16,-11 3-16,9 6 0,9 3 0,-14 0 15,-10-1-15,11 3 0,7 2 16,-17 1-16,-9 0 0,15 5 16,10 2-16,-17 4 0,-13 3 15,17 4-15,10 2 0,-11 6 16,-10 2-16,16 0 0,12 1 0,-14 10 16,-8 6-16,13-1 15,7-1-15,-7 12 0,-6 10 16,13-3-16,10-2 0,-18 12 0,-11 7 15,12 1-15,11 3 0,-13 11 16,-9 9-16,16-3 0,11-4 16,-4 17-16,-4 12 0,13-9 15,11-8-15,2 3 0,4 2 16,18-8-16,13-6 0,3 7 16,4 5-16,11-8 0,8-3 15,-3 9-15,-6 8 0,5-7 0,2-7 16,17-29-16,12-20 15,6-14-15</inkml:trace>
  <inkml:trace contextRef="#ctx0" brushRef="#br0" timeOffset="3016.9762">12576 4120 0,'0'0'0,"12"-5"0,1-1 16,-2 2-16,1-2 0,10-2 15,7-1-15,4 0 0,5-2 0,18-2 16,7 0-16,1 1 0,1 1 16,18-2-16,7 0 15,8-3-15,-6-1 0,13 2 0,-2 3 16,28-6-16,-18 0 0,-1-2 15,-2 1-15,-35 5 0,-23 4 0,-16 5 16</inkml:trace>
  <inkml:trace contextRef="#ctx0" brushRef="#br0" timeOffset="3275.9016">14909 3463 0,'0'0'15,"0"0"-15,0 0 0,29 0 0,-29 0 16,27-1-16,-27 1 0,0 0 0</inkml:trace>
  <inkml:trace contextRef="#ctx0" brushRef="#br0" timeOffset="3786.9655">12851 7461 0,'0'0'0,"0"0"0,0 0 15,0 0-15,20 11 0,-20-11 16,22 9-16,-22-9 0,31 8 0,-7-7 16,8 0-16,3-2 0,2-1 15,18-4-15,7-2 16,14-1-16,0 0 0,21-2 16,3-1-16,5 3 0,-12 2 0,11 3 15,-1 3-15,18 2 0,-23 3 16,-12-3-16,-6 0 0,-22 1 15,-14 0-15,3 0 0,1 0 16,-8-2-16,-6-2 0,-11 2 16,-8 0-16,-3 0 0</inkml:trace>
  <inkml:trace contextRef="#ctx0" brushRef="#br0" timeOffset="3947.8862">14416 7503 0,'0'0'0,"0"0"0,4 37 16,-2-22-16,1-2 0,-1-2 0</inkml:trace>
  <inkml:trace contextRef="#ctx0" brushRef="#br0" timeOffset="11481.1936">15637 3485 0,'0'0'0,"0"0"16,0 0-16,0 0 0,0 0 0,40-2 15,-40 2-15,44-2 0,-20-1 16,6 1-16,5-1 0,1 1 15,-2-1-15,20 3 0,9 3 16,6 1-16,-6 1 0,11-1 16,-4 1-16,-2 0 0,-3 3 0,7-1 15,-2-5-15,-6-2 0,-4-1 16,4 1-16,-4 2 0,-5-1 16,-3 0-16,-7 8 0,-4 6 15,-11-5-15,-9-2 0,-6-3 16</inkml:trace>
  <inkml:trace contextRef="#ctx0" brushRef="#br0" timeOffset="11807.7762">15549 7224 0,'0'0'0,"0"0"16,0 0-16,0 0 0,0 0 0,0 0 16,0 0-16,33 8 15,-33-8-15,35 10 0,-35-10 0,28 8 16</inkml:trace>
  <inkml:trace contextRef="#ctx0" brushRef="#br0" timeOffset="17414.9388">15731 7118 0,'0'0'16,"0"0"-16,0 0 0,-24 2 0,11-2 16,-4 1-16,-2 2 0,-6 1 15,-2 0-15,0 2 0,-3 3 16,0 1-16,1 0 0,-11 4 15,-1 1-15,4 2 0,1 0 0,-1 2 16,-4 2-16,-3 5 16,4-2-16,-2 5 0,-2 1 15,3 1-15,5-2 0,-9 5 16,0 1-16,3-3 0,3-2 0,3 4 16,1 1-16,1-4 0,5-4 15,-2 4-15,4-2 0,6-3 16,4-1-16,2 3 0,3 2 15,5-10-15,1-3 0,2 5 16,0 3-16,1-5 0,1-5 0,1-5 16</inkml:trace>
  <inkml:trace contextRef="#ctx0" brushRef="#br0" timeOffset="17784.2858">15004 8849 0,'0'0'0,"0"0"0,0 0 16,21 10-16,-21-10 0,21 11 0,-6-3 15,0 0-15,1 2 0,5 1 16,-1 1-16,1 0 0,1-1 0,3 1 16,1-1-16,1 0 15,-1 1-15,8 2 0,2-1 16,-2 0-16,-1 0 0,3 0 0,4 0 16,-3-2-16,-1-1 0,7 0 15,1-1-15,-1-1 0,0-1 16,4-3-1,4-1-15,-6-2 0,-3 0 0,12-6 0,2-3 16,-6 4-16,-4 4 0,-12 0 16,-8 0-16,-7 0 0</inkml:trace>
  <inkml:trace contextRef="#ctx0" brushRef="#br0" timeOffset="18748.0948">15536 8660 0,'0'0'0,"0"0"0,0 0 16,-17 14-16,17-14 0,-15 15 15,7-6-15,2 0 0,-1 0 0,0 2 16,2 1-16,0 0 16,2 0-16,2 0 0,2 1 15,2-1-15,3 0 0,5 4 16,3 0-16,6-1 0,4-1 0,6 0 16,5-1-16,-5-2 0,-4-2 0,-6-1 15</inkml:trace>
  <inkml:trace contextRef="#ctx0" brushRef="#br0" timeOffset="19353.3615">17251 8661 0,'0'0'0,"12"-12"16,6-6-16,7-10 0,3-2 0,12-14 15,10-14-15,4-6 0,-4 2 16,3-9-16,-5 1 0,-6 4 15,-5 2-15,7-30 0,-10 6 16,-11 19-16,-7 13 0,-8-5 16,-3-5-16,-5 3 0,-4 1 0,-4 4 15,-6 0-15,-4 3 0,-4 4 16,-13-6-16,-8-4 0,4 8 16,1 6-16,-7-6 15,-6-2-15,3 4 0,0 3 0,2 4 16,1 0-16,1 7 0,0 6 15,-4 0-15,-1-3 0,-1 6 16,2 2-16,-7 4 0,-5 1 16,3 5-16,0 3 0,-12 12 15,-9 10-15,2 1 0,2 2 0,-14 5 16,-9 2-16,6 2 0,6 1 16,-12 9-16,-7 5 15,4 3-15,5 3 0,-5 6 0,-3 5 16,10 1-16,8-3 0,-5 13 15,-6 8-15,16-6 0,11-1 16,1 6-16,0 7 0,13-7 16,9-5-16,13-1 0,9 0 15,12-10-15,9-6 0,9 3 16,6 3-16,4-5 0,3-4 16,8 0-16,3 1 0,-2-1 0,-3-1 15,12 2-15,6 3 0,-5-7 16,-2-3-16,4 5 0,6 4 15,-5-7-15,-2-5 0,8-7 16,6-4-16,-6-7 0,-5-4 0,5-8 16,5-2-16,-1-8 15,-2-4-15,5-7 0,3-6 16,1 0-16,-1-1 0,9-8 0,7-5 16,-10 2-16,-7 3 0,-17 10 15,-13 5-15,-7 5 0</inkml:trace>
  <inkml:trace contextRef="#ctx0" brushRef="#br0" timeOffset="22027.415">9121 7763 0,'0'0'0,"0"0"0,0 0 0,0 0 16</inkml:trace>
  <inkml:trace contextRef="#ctx0" brushRef="#br0" timeOffset="26944.4759">11506 8732 0,'0'0'16,"0"0"-16,0 0 0,-7 4 0,7-4 15,-1 6-15,2-2 0,0 1 16,0-1-16,0-1 0</inkml:trace>
  <inkml:trace contextRef="#ctx0" brushRef="#br0" timeOffset="30531.891">18350 4002 0,'0'0'0,"0"0"0,0 0 16,0 0-16,-3-18 0,3 18 0,0 0 15,-12-17-15,12 17 0,0 0 16,-21-15-16,11 12 0,-1 0 0,-2 1 16,-3-1-16,2 1 15,0 0-15,-3 0 0,0 2 16,-1 0-16,0 0 0,-7 2 16,-1 0-16,1-2 0,3 1 0,-2 2 15,-3 3-15,2 0 16,1 1-16,0 0 0,2 1 15,1-1-15,2 1 0,-5 6 0,-1 0 16,3 1-16,2 0 0,-2 5 16,-1 3-16,3 1 0,3 0 15,-5-1-15,-5 4 0,2 0 16,1 0-16,-3 6 0,2 3 16,3-2-16,2-1 0,0 3 15,-1 3-15,2-5 0,3-4 0,0 10 16,5 2-16,3-8 0,1-4 15,4 2-15,3 4 16,3-7-16,3-5 0,-3-5 16,0-4-16,-1-5 0</inkml:trace>
  <inkml:trace contextRef="#ctx0" brushRef="#br0" timeOffset="31252.0447">17711 5476 0,'0'0'0,"3"8"0,2 3 15,1 1-15,2 3 0,4 8 0,1 4 16,2 1-16,-1 1 0,9 11 16,5 1-16,-1 1 0,1-1 15,8 11-15,4 3 0,-1-7 16,-2-4-16,12 6 0,2 0 16,-2-3-16,-3-2 0,13 9 15,1 2-15,-6-5 0,-5-4 0,26 20 16,-2-5-16,-11-5 15,-4-3-15,3 0 0,4 0 0,-8-8 16,-8-5-16,8 9 0,2 6 16,3-9-16,1-6 0,4 1 15,3 0-15,-5-5 0,-3-4 16,7 1-16,4 2 0,-9-7 16,-4-6-16,12 0 0,9 0 15,-4-5-15,-2-2 0,1 1 0,3-1 16,-5 1-16,-3 0 0,9 0 15,3 0-15,-5 4 0,-5 2 16,5 3-16,2 1 0,-8-8 16,-6-5-16,8 2 0,5 0 15,-7 0-15,-5 0 0,9 2 16,7 2-16,-8-2 0,-6-3 16,6-3-16,3-2 0,-3 1 0,-1 1 15,8-1-15,4-1 16,-9-4-16,-6-5 0,8-1 0,7-1 15,-8-1-15,-4-2 0,7-2 16,5-4-16,-9-2 0,-5-1 16,10-3-16,7-1 0,-7-1 15,-6 0-15,7-2 0,5-2 16,-11 1-16,-6 2 0,4-9 16,2-4-16,-4 0 0,-4-1 0,4 2 15,3 2-15,-14-7 0,-10-4 16,11-1-16,7 0 15,-4 3-15,-2 5 0,4-10 0,3-6 16,-7 2-16,-5 0 0,7-2 16,5-2-16,-12 4 0,-7 3 15,8-8-15,4-5 0,0 4 16,-1-1-16,-2-2 0,1-2 16,-9 5-16,-7 2 0,10-7 15,6-7-15,-4 5 0,-6 1 0,-15 20 16,-12 12-16,-7 9 15</inkml:trace>
  <inkml:trace contextRef="#ctx0" brushRef="#br0" timeOffset="31714.7393">24940 3576 0,'0'0'0,"-18"-8"0,-2-2 16,-1-1-16,0 1 0,-13-8 15,-8-1-15,3 1 0,1 0 16,-12-4-16,-4-4 0,1 2 0,1 2 16,-10-4-16,-1-1 15,5 4-15,3 3 0,-14-5 0,-3-3 16,5 6-16,5 4 15,-15-3-15,-9-1 0,-19-6 16,20 6-16,9 4 0,5 4 0,3 1 16,2 2-16,-5 1 0,-3 0 15,4 1-15,2 0 0,0-1 16,0 1-16,21 1 0,15 4 16,10 0-16</inkml:trace>
  <inkml:trace contextRef="#ctx0" brushRef="#br0" timeOffset="32498.7549">18352 4833 0,'0'0'0,"0"0"0,0 0 15,19 12-15,-19-12 0,0 0 16,28 12-16,-17-6 0,1-1 0,2 4 16,4-1-16,-1 0 0,-1 1 15,5 2-15,0 0 16,-1 1-16,-1 1 0,-1 2 15,1 1-15,-2 1 0,-2-1 0,2 3 16,0 1-16,-1 0 0,-2-1 16,1 6-16,1 1 0,-3-1 15,-1-3-15,1 0 0,3 1 16,2 0-16,0 3 0,3 0 16,2 1-16,-2 0 0,-2-1 0,5 5 15,1 1-15,0-3 0,0 0 16,-5-7-16,-4-4 0,-4-5 15</inkml:trace>
  <inkml:trace contextRef="#ctx0" brushRef="#br0" timeOffset="33851.0172">20724 6957 0,'0'0'15,"0"0"-15,0 0 0,0 0 0</inkml:trace>
  <inkml:trace contextRef="#ctx0" brushRef="#br0" timeOffset="35727.9431">12081 4614 0,'0'0'0,"0"0"16,0 0-16,0 0 0,0 0 0,0 0 15,0 0-15,3-21 0,-3 21 16,0 0-16,0 0 0,7-18 16,-7 18-16,0 0 0,0 0 15,0 0-15,0 0 0,0 0 16,0 0-16,0 0 0,0 0 16,0 0-16,23-5 0,-23 5 0,0 0 15,0 0-15</inkml:trace>
  <inkml:trace contextRef="#ctx0" brushRef="#br0" timeOffset="35898.9566">12363 4781 0,'0'0'0,"0"0"15,0 0-15,23-3 0,-23 3 0,24-3 16,-24 3-16,0 0 0</inkml:trace>
  <inkml:trace contextRef="#ctx0" brushRef="#br0" timeOffset="36101.4149">12625 4175 0,'0'0'0,"0"0"16,0 0-16,0 0 0,0 0 0,23 16 15,-23-16-15,0 0 0</inkml:trace>
</inkml:ink>
</file>

<file path=ppt/ink/ink2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2"/>
    </inkml:context>
    <inkml:brush xml:id="br0">
      <inkml:brushProperty name="width" value="0.04951" units="cm"/>
      <inkml:brushProperty name="height" value="0.04951" units="cm"/>
      <inkml:brushProperty name="color" value="#00BFF3"/>
    </inkml:brush>
  </inkml:definitions>
  <inkml:trace contextRef="#ctx0" brushRef="#br0">83200 8500 444,'-30'0'73,"41"0"-6,40 0-6,42 0-6,27 0-4,16 0-5,15 0-3,17 0-4,8-2-6,4-3-4,3-3-7,3-2-5,-10-1-5,-21 3-6,-22 3-5,-22 4-4,-15 4-12,-5 6-14,-7 7-15,-5 6-16</inkml:trace>
</inkml:ink>
</file>

<file path=ppt/ink/ink2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3"/>
    </inkml:context>
    <inkml:brush xml:id="br0">
      <inkml:brushProperty name="width" value="0.05104" units="cm"/>
      <inkml:brushProperty name="height" value="0.05104" units="cm"/>
      <inkml:brushProperty name="color" value="#00BFF3"/>
    </inkml:brush>
  </inkml:definitions>
  <inkml:trace contextRef="#ctx0" brushRef="#br0">84500 7400 431,'-24'-24'2,"4"4"7,3 3 6,3 3 6,3 7 11,3 14 15,3 11 15,4 14 15,1 16 1,0 22-14,0 22-15,0 23-15,-2 22-9,-3 26-4,-3 24-5,-2 26-5,-6 12-6,-6 0-8,-6 0-8,-6 0-9,-6-5-10,-2-9-11,-3-10-11,-3-8-11,2-18-4,10-25 5,10-25 4,9-25 4,6-21 6,3-15 8,3-15 7,4-16 8</inkml:trace>
</inkml:ink>
</file>

<file path=ppt/ink/ink2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3"/>
    </inkml:context>
    <inkml:brush xml:id="br0">
      <inkml:brushProperty name="width" value="0.0529" units="cm"/>
      <inkml:brushProperty name="height" value="0.0529" units="cm"/>
      <inkml:brushProperty name="color" value="#00BFF3"/>
    </inkml:brush>
  </inkml:definitions>
  <inkml:trace contextRef="#ctx0" brushRef="#br0">88300 7600 415,'1'-41'13,"4"19"26,3 19 26,3 19 25,1 16 5,1 17-18,-1 15-16,1 16-18,-4 12-12,-6 9-8,-6 10-7,-6 10-7,-12 8-4,-15 10 0,-15 10 1,-16 9 0,-7-1-8,4-8-17,3-10-19,3-9-17,4-15-9,7-18-1,6-19 0,7-18-1</inkml:trace>
</inkml:ink>
</file>

<file path=ppt/ink/ink2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3"/>
    </inkml:context>
    <inkml:brush xml:id="br0">
      <inkml:brushProperty name="width" value="0.04716" units="cm"/>
      <inkml:brushProperty name="height" value="0.04716" units="cm"/>
      <inkml:brushProperty name="color" value="#00BFF3"/>
    </inkml:brush>
  </inkml:definitions>
  <inkml:trace contextRef="#ctx0" brushRef="#br0">88450 8300 466,'75'-68'138,"0"17"-26,0 15-24,0 16-25,1 7-17,4 1-10,3-1-9,3 1-10,-4 1-10,-8 3-12,-10 3-11,-9 4-11</inkml:trace>
</inkml:ink>
</file>

<file path=ppt/ink/ink2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3"/>
    </inkml:context>
    <inkml:brush xml:id="br0">
      <inkml:brushProperty name="width" value="0.06399" units="cm"/>
      <inkml:brushProperty name="height" value="0.06399" units="cm"/>
      <inkml:brushProperty name="color" value="#00BFF3"/>
    </inkml:brush>
  </inkml:definitions>
  <inkml:trace contextRef="#ctx0" brushRef="#br0">89500 6750 343,'0'-49'2,"0"4"3,0 3 4,0 3 3,0 3 6,0 3 6,0 3 8,0 4 6,0 15 8,0 28 9,0 28 10,0 29 8,0 16-2,0 7-11,0 6-13,0 7-12,0 10-10,0 16-7,0 15-7,0 17-8,-4 21-2,-5 28 1,-7 28 0,-5 29 0,-6 11-3,-3-2-11,-3-3-8,-2-3-11,-5-6-9,-2-5-8,-3-7-8,-3-5-9,2-26 0,10-44 8,10-43 7,9-44 8,4-26 4,1-5 1,-1-7 1,1-5 0</inkml:trace>
</inkml:ink>
</file>

<file path=ppt/ink/ink2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4"/>
    </inkml:context>
    <inkml:brush xml:id="br0">
      <inkml:brushProperty name="width" value="0.04663" units="cm"/>
      <inkml:brushProperty name="height" value="0.04663" units="cm"/>
      <inkml:brushProperty name="color" value="#00BFF3"/>
    </inkml:brush>
  </inkml:definitions>
  <inkml:trace contextRef="#ctx0" brushRef="#br0">90500 7150 471,'-19'-24'14,"13"4"25,12 3 27,13 3 27,15 1 3,19 1-19,19-1-19,19 1-19,10 1-14,4 3-10,3 3-8,3 4-10,-2 1-4,-6 0 4,-6 0 3,-6 0 4,-9 0-9,-8 0-17,-10 0-17,-9 0-18</inkml:trace>
</inkml:ink>
</file>

<file path=ppt/ink/ink2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4"/>
    </inkml:context>
    <inkml:brush xml:id="br0">
      <inkml:brushProperty name="width" value="0.0503" units="cm"/>
      <inkml:brushProperty name="height" value="0.0503" units="cm"/>
      <inkml:brushProperty name="color" value="#00BFF3"/>
    </inkml:brush>
  </inkml:definitions>
  <inkml:trace contextRef="#ctx0" brushRef="#br0">91550 6150 437,'-47'-24'5,"6"4"11,7 3 11,6 3 10,4 14 10,4 25 10,3 25 9,3 25 9,1 20-2,1 16-13,-1 15-14,1 17-13,1 11-14,3 10-18,3 10-15,4 9-17,-4 1-5,-9-6 3,-10-6 5,-8-6 5,-3-18-8,7-28-17,6-28-17,7-27-18</inkml:trace>
</inkml:ink>
</file>

<file path=ppt/ink/ink2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0:54"/>
    </inkml:context>
    <inkml:brush xml:id="br0">
      <inkml:brushProperty name="width" value="0.04791" units="cm"/>
      <inkml:brushProperty name="height" value="0.04791" units="cm"/>
      <inkml:brushProperty name="color" value="#00BFF3"/>
    </inkml:brush>
  </inkml:definitions>
  <inkml:trace contextRef="#ctx0" brushRef="#br0">88200 7150 459,'3'57'197,"6"17"-50,7 15-52,6 16-51,1 12-26,-3 9-3,-3 10-2,-2 10-2,-6-7-18,-6-22-37,-6-22-37,-6-21-35</inkml:trace>
</inkml:ink>
</file>

<file path=ppt/ink/ink2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1:12"/>
    </inkml:context>
    <inkml:brush xml:id="br0">
      <inkml:brushProperty name="width" value="0.04003" units="cm"/>
      <inkml:brushProperty name="height" value="0.04003" units="cm"/>
      <inkml:brushProperty name="color" value="#F2395B"/>
    </inkml:brush>
  </inkml:definitions>
  <inkml:trace contextRef="#ctx0" brushRef="#br0">83150 14600 549,'-222'-218'42,"56"67"-5,57 65-6,56 66-5,35 34-1,17 3 4,15 3 4,16 4 3,7-1 0,1-3-5,-1-3-5,1-2-5,2-1-5,7 3-1,6 3-3,7 4-3,5-1-2,7-3-1,6-3-3,7-2-1,7-5-1,9-2 1,10-3-1,10-3 1,2-2-1,-3 0-1,-3 0-2,-2 0-2,-5 1 0,-2 4 2,-3 3 2,-3 3 1,-4-1 2,-3-2-1,-3-3 0,-2-3 0,-6-1-1,-6 4-1,-6 3 0,-6 3-1,-7-1 0,-6-2-2,-6-3 0,-6-3-1</inkml:trace>
</inkml:ink>
</file>

<file path=ppt/ink/ink2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1:13"/>
    </inkml:context>
    <inkml:brush xml:id="br0">
      <inkml:brushProperty name="width" value="0.03999" units="cm"/>
      <inkml:brushProperty name="height" value="0.03999" units="cm"/>
      <inkml:brushProperty name="color" value="#F2395B"/>
    </inkml:brush>
  </inkml:definitions>
  <inkml:trace contextRef="#ctx0" brushRef="#br0">88800 14850 550,'-68'-24'-1,"17"4"1,15 3-2,16 3 1,7 1 0,1 1 2,-1-1 2,1 1 1,4-1 4,9 1 6,10-1 4,10 1 6,4 1 2,0 3 0,0 3-1,0 4 0,1 1 0,4 0-2,3 0 0,3 0-1,4 0-1,7 0-1,6 0-2,7 0-1,8 0-2,14 0-2,11 0-2,14 0-3,7-2 0,3-3 0,3-3-1,4-2 1,1-3-2,0 1-1,0-1-1,0 1-2,0-1 0,0 1 0,0-1 2,0 1 0,-5 1-1,-9 3-2,-10 3-1,-8 4-4,-11 2 0,-8 4 1,-10 3 0,-9 3 0,-7 1 1,-3 1 0,-3-1 1,-2 1 0,-19-9-2,-30-15-7,-32-15-6,-30-16-6,-19-7-1,-2 4 5,-3 3 5,-3 3 4,-7 4 3,-9 7 2,-10 6 0,-8 7 1,-6 2 1,1 1 0,-1-1 0,1 1 0,1 1 1,3 3 0,3 3 0,4 4 1,4 1 1,6 0 2,7 0 2,6 0 2,7 0 0,10 0 1,10 0 1,9 0 0,15 4-1,22 10 0,22 10-2,23 9 0,24 2-2,28-2 0,28-3-2,29-3-1,1-6 0,-25-5 1,-25-7 1,-25-5 2,-10-3 0,7 4-1,6 3 1,7 3-1,10 1-1,16 1-2,15-1-2,17 1-2,7-3-1,0-2 0,0-3 0,0-3 0,-10-1 0,-18 4 0,-19 3 0,-18 3 1,-31 3-2,-40 3-1,-40 3-1,-41 4-2,-24-3 0,-6-5 1,-6-7 2,-6-5 0,-7-4 2,-6 0 0,-6 0 2,-6 0 1,2-2 0,14-3 0,11-3-1,14-2-1,11-3 2,14 1 6,11-1 5,14 1 6,28 2 1,48 7-1,47 6-1,47 7-2,26 0-1,6-2-3,7-3-1,6-3-2,9-2-2,13 0-2,12 0-2,13 0-2,2 0 0,-5 0 1,-7 0 2,-5 0 1,-4 3 1,0 6-3,0 7-1,0 6-1,-15 4-8,-27 4-14,-28 3-13,-28 3-15,-20-1-7,-8-2-1,-10-3-2,-9-3-2</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16"/>
    </inkml:context>
    <inkml:brush xml:id="br0">
      <inkml:brushProperty name="width" value="0.0226" units="cm"/>
      <inkml:brushProperty name="height" value="0.0226" units="cm"/>
      <inkml:brushProperty name="color" value="#F2395B"/>
    </inkml:brush>
  </inkml:definitions>
  <inkml:trace contextRef="#ctx0" brushRef="#br0">66712 5450 973,'-22'6'26,"5"-3"-25,4-3-26,3-2-25</inkml:trace>
</inkml:ink>
</file>

<file path=ppt/ink/ink2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1:15"/>
    </inkml:context>
    <inkml:brush xml:id="br0">
      <inkml:brushProperty name="width" value="0.03542" units="cm"/>
      <inkml:brushProperty name="height" value="0.03542" units="cm"/>
      <inkml:brushProperty name="color" value="#F2395B"/>
    </inkml:brush>
  </inkml:definitions>
  <inkml:trace contextRef="#ctx0" brushRef="#br0">82000 14850 621,'-27'-25'0,"-3"0"0,-3 0 0,-2 0 0,0 1-1,7 4 0,6 3 0,7 3-1,5 4 7,7 7 15,6 6 14,7 7 14,4 0 3,3-2-11,3-3-11,4-3-11,2-2-5,4 0-2,3 0-1,3 0-1,4 0-1,7 0 1,6 0 0,7 0 0,4 0-1,3 0 0,3 0-1,4 0-1,1 0 0,0 0 0,0 0 0,0 0 1,3 1-2,6 4-3,7 3-4,6 3-3,7-1-3,10-2-3,10-3-4,9-3-3,7-2-2,7 0-1,6 0-1,7 0 0,2 1-2,1 4-3,-1 3-3,1 3-2,-17 1 1,-30 1 6,-32-1 5,-30 1 6,-17 1 0,1 3-5,-1 3-6,1 4-4</inkml:trace>
</inkml:ink>
</file>

<file path=ppt/ink/ink2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24"/>
    </inkml:context>
    <inkml:brush xml:id="br0">
      <inkml:brushProperty name="width" value="0.022" units="cm"/>
      <inkml:brushProperty name="height" value="0.022" units="cm"/>
      <inkml:brushProperty name="color" value="#F2395B"/>
    </inkml:brush>
  </inkml:definitions>
  <inkml:trace contextRef="#ctx0" brushRef="#br0">66000 23650 999,'-135'-22'-84,"32"6"20,31 7 23,32 6 20,15 1 13,0-3 1,0-3 2,0-2 2,1-5 1,4-2 1,3-3 0,3-3 0,-2 1 1,-6 6 0,-6 7 0,-6 6 0,-2 3 1,3 0-1,3 0 1,4 0-1,1 0 0,0 0 0,0 0 0,0 0 1,3-4-1,6-5 0,7-7 0,6-5-1</inkml:trace>
</inkml:ink>
</file>

<file path=ppt/ink/ink2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24"/>
    </inkml:context>
    <inkml:brush xml:id="br0">
      <inkml:brushProperty name="width" value="0.03091" units="cm"/>
      <inkml:brushProperty name="height" value="0.03091" units="cm"/>
      <inkml:brushProperty name="color" value="#F2395B"/>
    </inkml:brush>
  </inkml:definitions>
  <inkml:trace contextRef="#ctx0" brushRef="#br0">65000 23350 711,'-24'20'-60,"4"-9"15,3-10 16,3-8 15,-1-6 13,-2 1 7,-3-1 9,-3 1 9,2-1 5,10 1 3,10-1 3,9 1 2,7-1-1,7 1-6,6-1-7,7 1-6,0 1-3,-2 3-3,-3 3-1,-3 4-2,-1 4-1,4 6-1,3 7 0,3 6 0,1 3-1,1 0 0,-1 0-1,1 0 0,-3 3 0,-2 6-1,-3 7 1,-3 6 0,-1 3 0,4 0 1,3 0 0,3 0 0,-1-2-1,-2-3-1,-3-3-1,-3-2-1,-2-1-1,0 3 0,0 3 0,0 4-1,0 2 1,0 4 1,0 3 1,0 3 0,-2-1 0,-3-2 0,-3-3-1,-2-3 0,-1-1 1,3 4-1,3 3 1,4 3 0,-1-1 0,-3-2-1,-3-3 0,-2-3 0,-3-4 0,1-3-1,-1-3 0,1-2 0,-3-3 0,-2 1 0,-3-1-1,-3 1 0,-2-3-1,0-2-2,0-3-1,0-3-2,0-2-1,0 0 0,0 0-1,0 0 0,0 0-1,0 0-2,0 0-1,0 0-2</inkml:trace>
</inkml:ink>
</file>

<file path=ppt/ink/ink2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27"/>
    </inkml:context>
    <inkml:brush xml:id="br0">
      <inkml:brushProperty name="width" value="0.04777" units="cm"/>
      <inkml:brushProperty name="height" value="0.04777" units="cm"/>
      <inkml:brushProperty name="color" value="#FED406"/>
    </inkml:brush>
  </inkml:definitions>
  <inkml:trace contextRef="#ctx0" brushRef="#br0">65150 23550 460,'-44'-91'30,"13"19"7,12 19 9,13 19 6,13 15 3,17 13-5,15 12-4,16 13-4,5 7-5,-2 4-5,-3 3-6,-3 3-6,-4 3-4,-3 3-2,-3 3-2,-2 4-4,-1 1-1,3 0-2,3 0-2,4 0-2,-1 1-1,-3 4 0,-3 3-2,-2 3-1,-5 1 0,-2 1 0,-3-1 1,-3 1-1,-2 1 0,0 3 0,0 3-1,0 4-1,-4 2-1,-5 4-2,-7 3-2,-5 3-3,-4-2 1,0-6 0,0-6 1,0-6 2,0-7-4,0-6-9,0-6-7,0-6-9</inkml:trace>
</inkml:ink>
</file>

<file path=ppt/ink/ink2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28"/>
    </inkml:context>
    <inkml:brush xml:id="br0">
      <inkml:brushProperty name="width" value="0.04126" units="cm"/>
      <inkml:brushProperty name="height" value="0.04126" units="cm"/>
      <inkml:brushProperty name="color" value="#FED406"/>
    </inkml:brush>
  </inkml:definitions>
  <inkml:trace contextRef="#ctx0" brushRef="#br0">65350 24650 533,'48'100'120,"-3"0"-29,-3 0-29,-2 0-29,-5-2-16,-2-3-6,-3-3-4,-3-2-4,-2-8-3,0-8 2,0-10 1,0-9 0,6-16 3,13-22 4,12-22 4,13-21 4,7-28 1,4-30-3,3-32-2,3-30-3,-1-17-5,-2 1-7,-3-1-8,-3 1-8,-9 13-7,-11 29-4,-14 28-5,-11 28-4,-7 15-7,0 4-9,0 3-8,0 3-8</inkml:trace>
</inkml:ink>
</file>

<file path=ppt/ink/ink2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28"/>
    </inkml:context>
    <inkml:brush xml:id="br0">
      <inkml:brushProperty name="width" value="0.04869" units="cm"/>
      <inkml:brushProperty name="height" value="0.04869" units="cm"/>
      <inkml:brushProperty name="color" value="#FED406"/>
    </inkml:brush>
  </inkml:definitions>
  <inkml:trace contextRef="#ctx0" brushRef="#br0">67150 29950 451,'-44'9'118,"13"19"-21,12 19-21,13 19-21,7 10-14,4 4-7,3 3-7,3 3-6,4 4-5,7 7-2,6 6-2,7 7-1,2-1-3,1-6-1,-1-6-2,1-6-1,-1-4-2,1 1-2,-1-1 0,1 1-3,-1-3-1,1-2-3,-1-3-4,1-3-2,-3-7-1,-2-9-1,-3-10 0,-3-8 0,-1-4-4,4 3-6,3 3-7,3 4-6,-2-9-5,-6-18-6,-6-19-5,-6-18-5,-7-10 2,-6 0 10,-6 0 9,-6 0 10</inkml:trace>
</inkml:ink>
</file>

<file path=ppt/ink/ink2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29"/>
    </inkml:context>
    <inkml:brush xml:id="br0">
      <inkml:brushProperty name="width" value="0.04251" units="cm"/>
      <inkml:brushProperty name="height" value="0.04251" units="cm"/>
      <inkml:brushProperty name="color" value="#FED406"/>
    </inkml:brush>
  </inkml:definitions>
  <inkml:trace contextRef="#ctx0" brushRef="#br0">67100 29800 517,'-25'-24'3,"0"4"7,0 3 7,0 3 6,0 6 8,0 9 11,0 10 11,0 10 10,1 11-1,4 17-12,3 15-12,3 16-12,-1 10-8,-2 7-2,-3 6-2,-3 7-4,-2 0-3,0-2-8,0-3-5,0-3-7,3-9-6,6-11-5,7-14-4,6-11-6</inkml:trace>
</inkml:ink>
</file>

<file path=ppt/ink/ink2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29"/>
    </inkml:context>
    <inkml:brush xml:id="br0">
      <inkml:brushProperty name="width" value="0.04781" units="cm"/>
      <inkml:brushProperty name="height" value="0.04781" units="cm"/>
      <inkml:brushProperty name="color" value="#FED406"/>
    </inkml:brush>
  </inkml:definitions>
  <inkml:trace contextRef="#ctx0" brushRef="#br0">67250 29550 460,'23'-21'6,"-3"10"12,-3 10 11,-2 9 13,3 9 6,14 9 2,11 10 0,14 10 1,3 2-3,-2-3-7,-3-3-7,-3-2-8,-1-5-5,4-2-3,3-3-5,3-3-3,-2-4-2,-6-3 1,-6-3 0,-6-2 0</inkml:trace>
</inkml:ink>
</file>

<file path=ppt/ink/ink2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38"/>
    </inkml:context>
    <inkml:brush xml:id="br0">
      <inkml:brushProperty name="width" value="0.0578" units="cm"/>
      <inkml:brushProperty name="height" value="0.0578" units="cm"/>
      <inkml:brushProperty name="color" value="#FED406"/>
    </inkml:brush>
  </inkml:definitions>
  <inkml:trace contextRef="#ctx0" brushRef="#br0">31550 2000 380,'-41'0'8,"19"0"15,19 0 16,19 0 15,12 0 4,6 0-7,7 0-7,6 0-9,7-2-5,10-3-3,10-3-5,9-2-3,4-3-4,1 1-4,-1-1-4,1 1-4,-6-1-4,-8 1-4,-10-1-4,-9 1-4,-7 2-4,-3 7-4,-3 6-6,-2 7-4,-11 5 3,-15 7 11,-15 6 11,-16 7 10,-10-1 8,-3-6 2,-3-6 4,-2-6 2,-1-1 3,3 7-1,3 6 0,4 7 0,1 5-1,0 7-1,0 6-2,0 7-1,3 4-1,6 3-2,7 3-1,6 4-1,1 1-1,-3 0-1,-3 0-1,-2 0 0,-1 1-2,3 4-1,3 3-2,4 3-1,1-1-2,0-2 0,0-3-2,0-3-1,0-4-1,0-3-4,0-3-4,0-2-2,0-3-8,0 1-9,0-1-12,0 1-10,-4-6-8,-5-8-7,-7-10-6,-5-9-7</inkml:trace>
</inkml:ink>
</file>

<file path=ppt/ink/ink2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38"/>
    </inkml:context>
    <inkml:brush xml:id="br0">
      <inkml:brushProperty name="width" value="0.05323" units="cm"/>
      <inkml:brushProperty name="height" value="0.05323" units="cm"/>
      <inkml:brushProperty name="color" value="#FED406"/>
    </inkml:brush>
  </inkml:definitions>
  <inkml:trace contextRef="#ctx0" brushRef="#br0">31400 4550 413,'-74'23'3,"4"-3"6,3-3 7,3-2 6,21-9 11,42-12 16,40-13 16,41-12 15,23-7 1,6 1-15,7-1-14,6 1-16,3 1-10,0 3-6,0 3-5,0 4-5,-4 2-6,-5 4-7,-7 3-5,-5 3-6,-4 3-8,0 3-9,0 3-10,0 4-8,-7 1-5,-11 0 1,-14 0 0,-11 0 0,-11 1 2,-5 4 3,-7 3 3,-5 3 3</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17"/>
    </inkml:context>
    <inkml:brush xml:id="br0">
      <inkml:brushProperty name="width" value="0.05751" units="cm"/>
      <inkml:brushProperty name="height" value="0.05751" units="cm"/>
      <inkml:brushProperty name="color" value="#F2395B"/>
    </inkml:brush>
  </inkml:definitions>
  <inkml:trace contextRef="#ctx0" brushRef="#br0">4031 674 382,'-13'-28'15,"3"5"4,4 7 1,4 5 4,2 3 0,2-2-2,0 0-1,2-1-2,1-1-2,6-2 1,2 0 0,5-1-1,2 0 1,1 1 2,1 1 1,1 0 1,2 2 0,1 3-3,2 1-3,3 2-3,-1 2-2,-2 2-2,-1 2-2,-2 2-2,-3 2 0,0 4 1,-1 2 1,0 3 1,-3 4-1,-3 5-3,-3 5-3,-2 5-3,-4 3-2,-3 0-1,-2 2-1,-4 1 0,-2 0 0,-3 0 1,-4 0 1,-2 0 1,-3 0 0,-1-1 0,-3-2-2,-1 0-1,-1-2 0,1-1 1,1-3 1,1-1 1,0-5-2,1-4-5,-1-4-4,0-6-5,1-4-2,1-2-2,1-4-1,1-2-1,1-5-1,2-4 2,3-5 1,1-5 1,1-4 1,2-1 2,1-3 2,0-1 1,2-1 3,0 2 3,2 0 3,0 1 3,1 2 3,-2 3 2,0 3 2,-1 3 2,-2 2 4,2 2 5,-1 3 4,0 1 5,0 3 6,2 4 5,0 4 7,2 4 6,0 4-1,0 7-6,0 6-5,0 5-7,0 5-2,0 2 0,0 4 2,0 3 0,0 4-1,0 8-6,0 6-4,0 7-6,0 6-2,2 7-2,0 5-1,2 6-3,0 7-4,0 9-9,-1 9-10,2 9-8,-1 3-10,3-1-8,2-3-9,2-2-9,0-12 2,-3-24 11,-1-23 11,-2-24 12,0-12 3,0 1-6,1-1-5,2 1-6</inkml:trace>
</inkml:ink>
</file>

<file path=ppt/ink/ink2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38"/>
    </inkml:context>
    <inkml:brush xml:id="br0">
      <inkml:brushProperty name="width" value="0.04054" units="cm"/>
      <inkml:brushProperty name="height" value="0.04054" units="cm"/>
      <inkml:brushProperty name="color" value="#FED406"/>
    </inkml:brush>
  </inkml:definitions>
  <inkml:trace contextRef="#ctx0" brushRef="#br0">34350 3200 542,'70'26'227,"-9"4"-75,-10 3-75,-8 3-75,-11 1-40,-8 1-3,-10-1-3,-9 1-3,-5-3-3,0-2-5,0-3-3,0-3-5</inkml:trace>
</inkml:ink>
</file>

<file path=ppt/ink/ink2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38"/>
    </inkml:context>
    <inkml:brush xml:id="br0">
      <inkml:brushProperty name="width" value="0.04391" units="cm"/>
      <inkml:brushProperty name="height" value="0.04391" units="cm"/>
      <inkml:brushProperty name="color" value="#FED406"/>
    </inkml:brush>
  </inkml:definitions>
  <inkml:trace contextRef="#ctx0" brushRef="#br0">34300 4250 501,'-24'23'0,"4"-3"0,3-3 0,3-2 0,6-5 15,9-2 31,10-3 32,10-3 30,8-1 1,10 4-31,10 3-31,9 3-29,-1 3-24,-8 3-13,-10 3-15,-9 4-14,-7 1-11,-3 0-6,-3 0-6,-2 0-6</inkml:trace>
</inkml:ink>
</file>

<file path=ppt/ink/ink2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39"/>
    </inkml:context>
    <inkml:brush xml:id="br0">
      <inkml:brushProperty name="width" value="0.05478" units="cm"/>
      <inkml:brushProperty name="height" value="0.05478" units="cm"/>
      <inkml:brushProperty name="color" value="#FED406"/>
    </inkml:brush>
  </inkml:definitions>
  <inkml:trace contextRef="#ctx0" brushRef="#br0">31650 6850 401,'-47'0'0,"6"0"0,7 0 0,6 0 0,7 1 14,10 4 26,10 3 28,9 3 26,13-1 4,20-2-18,18-3-20,20-3-18,14-7-13,14-9-4,11-10-6,14-8-4,0-4-6,-8 3-4,-10 3-4,-9 4-6,-9 1-7,-5 0-12,-7 0-10,-5 0-12,-9 3-5,-9 6 1,-10 7 2,-8 6 0</inkml:trace>
</inkml:ink>
</file>

<file path=ppt/ink/ink2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39"/>
    </inkml:context>
    <inkml:brush xml:id="br0">
      <inkml:brushProperty name="width" value="0.0515" units="cm"/>
      <inkml:brushProperty name="height" value="0.0515" units="cm"/>
      <inkml:brushProperty name="color" value="#FED406"/>
    </inkml:brush>
  </inkml:definitions>
  <inkml:trace contextRef="#ctx0" brushRef="#br0">32450 6950 427,'-49'21'0,"4"-5"0,3-7 0,3-5 0,-1-3 2,-2 4 7,-3 3 4,-3 3 7,1 1 5,6 1 9,7-1 6,6 1 8,6 8 5,6 20 3,7 18 2,6 20 4,3 10-6,0 3-13,0 3-12,0 4-14,0 2-11,0 4-13,0 3-10,0 3-12,0-1-4,0-2 2,0-3 3,0-3 3,0-10-3,0-16-10,0-15-8,0-15-10,3-15-3,6-12 5,7-13 4,6-12 4</inkml:trace>
</inkml:ink>
</file>

<file path=ppt/ink/ink2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39"/>
    </inkml:context>
    <inkml:brush xml:id="br0">
      <inkml:brushProperty name="width" value="0.05755" units="cm"/>
      <inkml:brushProperty name="height" value="0.05755" units="cm"/>
      <inkml:brushProperty name="color" value="#FED406"/>
    </inkml:brush>
  </inkml:definitions>
  <inkml:trace contextRef="#ctx0" brushRef="#br0">32900 7050 382,'0'168'227,"0"-11"-54,0-14-57,0-11-55,-2-9-35,-3-3-12,-3-3-13,-2-2-14,-1-5-7,3-2-4,3-3-3,4-3-3,2-9-11,4-11-19,3-14-19,3-11-18</inkml:trace>
</inkml:ink>
</file>

<file path=ppt/ink/ink2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40"/>
    </inkml:context>
    <inkml:brush xml:id="br0">
      <inkml:brushProperty name="width" value="0.05269" units="cm"/>
      <inkml:brushProperty name="height" value="0.05269" units="cm"/>
      <inkml:brushProperty name="color" value="#FED406"/>
    </inkml:brush>
  </inkml:definitions>
  <inkml:trace contextRef="#ctx0" brushRef="#br0">31350 9200 417,'-113'0'2,"26"0"5,24 0 5,26 0 4,10 1 6,-3 4 5,-3 3 8,-2 3 5,24-1 7,53-2 9,53-3 8,54-3 9,32-7-5,13-9-16,12-10-16,13-8-16,9-6-15,6 1-9,7-1-10,6 1-11,1 2-4,-3 7 1,-3 6 3,-2 7 2,-25 4-9,-43 3-18,-44 3-20,-43 4-19</inkml:trace>
</inkml:ink>
</file>

<file path=ppt/ink/ink2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41"/>
    </inkml:context>
    <inkml:brush xml:id="br0">
      <inkml:brushProperty name="width" value="0.03347" units="cm"/>
      <inkml:brushProperty name="height" value="0.03347" units="cm"/>
      <inkml:brushProperty name="color" value="#FED406"/>
    </inkml:brush>
  </inkml:definitions>
  <inkml:trace contextRef="#ctx0" brushRef="#br0">37250 7700 657,'-44'-4'1,"13"-5"1,12-7 3,13-5 1,7-4 12,4 0 22,3 0 21,3 0 21,7 6-6,14 13-33,11 12-34,14 13-35,-1 6-13,-12 0 5,-13 0 5,-12 0 5,-7 0-2,1 0-10,-1 0-11,1 0-9</inkml:trace>
</inkml:ink>
</file>

<file path=ppt/ink/ink2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2:41"/>
    </inkml:context>
    <inkml:brush xml:id="br0">
      <inkml:brushProperty name="width" value="0.03924" units="cm"/>
      <inkml:brushProperty name="height" value="0.03924" units="cm"/>
      <inkml:brushProperty name="color" value="#FED406"/>
    </inkml:brush>
  </inkml:definitions>
  <inkml:trace contextRef="#ctx0" brushRef="#br0">37250 8650 560,'-44'3'12,"13"6"22,12 7 24,13 6 22,10 3 3,10 0-16,10 0-17,9 0-17,6 1-15,3 4-13,3 3-15,4 3-12</inkml:trace>
</inkml:ink>
</file>

<file path=ppt/ink/ink2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5:03"/>
    </inkml:context>
    <inkml:brush xml:id="br0">
      <inkml:brushProperty name="width" value="0.04831" units="cm"/>
      <inkml:brushProperty name="height" value="0.04831" units="cm"/>
      <inkml:brushProperty name="color" value="#FED406"/>
    </inkml:brush>
  </inkml:definitions>
  <inkml:trace contextRef="#ctx0" brushRef="#br0">25200 27950 455,'23'48'140,"-3"-3"-36,-3-3-37,-2-2-36,0 3-19,7 14-4,6 11-1,7 14-4,0 0-1,-2-8 0,-3-10-1,-3-9 0,-2-9 1,0-5 1,0-7 1,0-5 2,4-8 0,10-5 1,10-7-1,9-5 0,4-12 1,1-16 2,-1-15 2,1-15 3,-1-17 0,1-15 1,-1-15-1,1-16 1,-3-8-3,-2 0-3,-3 0-4,-3 0-4,-4 3-7,-3 6-12,-3 7-12,-2 6-11</inkml:trace>
</inkml:ink>
</file>

<file path=ppt/ink/ink2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5:08"/>
    </inkml:context>
    <inkml:brush xml:id="br0">
      <inkml:brushProperty name="width" value="0.04865" units="cm"/>
      <inkml:brushProperty name="height" value="0.04865" units="cm"/>
      <inkml:brushProperty name="color" value="#FED406"/>
    </inkml:brush>
  </inkml:definitions>
  <inkml:trace contextRef="#ctx0" brushRef="#br0">78250 1550 452,'-41'0'11,"19"0"23,19 0 23,19 0 23,10-2 4,4-3-14,3-3-14,3-2-14,1-1-10,1 3-4,-1 3-6,1 4-5,2 1-6,7 0-7,6 0-9,7 0-6,-1 0-6,-6 0 0,-6 0-3,-6 0-1,-4 0 0,1 0-1,-1 0 1,1 0-1,-9 3-8,-15 6-16,-15 7-17,-16 6-17</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18"/>
    </inkml:context>
    <inkml:brush xml:id="br0">
      <inkml:brushProperty name="width" value="0.04608" units="cm"/>
      <inkml:brushProperty name="height" value="0.04608" units="cm"/>
      <inkml:brushProperty name="color" value="#F2395B"/>
    </inkml:brush>
  </inkml:definitions>
  <inkml:trace contextRef="#ctx0" brushRef="#br0">5139 4216 477,'-5'-7'48,"6"2"2,6 2 3,6 2 1,3 1-3,3 0-8,1 0-10,3 0-8,-1 1-6,-3 2-1,-3 2-2,-3 2-1,-2 1-3,-2 3-5,-3 2-3,-1 1-5,-3 3-4,-4 3-5,-4 3-4,-3 3-5,-4 1-1,0-1 2,-1-1 2,-1-1 3,-1-2 3,1-2 2,-1-1 3,1-2 2,-1-4 6,2-3 9,1-4 7,1-4 8,4-4 4,8 0-2,8-3-1,7-2-2,5-1-4,1 1-9,1-1-6,1 0-9,1 0-7,-1 0-6,1 1-6,-1-1-6,0 0-6,-1 2-6,-1 1-6,-1 0-5,-1 1-4,-3 1-1,-1-2-1,-2 2-2</inkml:trace>
</inkml:ink>
</file>

<file path=ppt/ink/ink2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5:08"/>
    </inkml:context>
    <inkml:brush xml:id="br0">
      <inkml:brushProperty name="width" value="0.03736" units="cm"/>
      <inkml:brushProperty name="height" value="0.03736" units="cm"/>
      <inkml:brushProperty name="color" value="#FED406"/>
    </inkml:brush>
  </inkml:definitions>
  <inkml:trace contextRef="#ctx0" brushRef="#br0">79800 600 588,'0'48'158,"0"-3"-41,0-3-41,0-2-41,0 2-22,0 9-5,0 10-3,0 10-6,0 0-1,0-5-1,0-7 0,0-5-1,0-3-3,0 4-5,0 3-7,0 3-6,0-1-4,0-2-5,0-3-3,0-3-5,0-1-2,0 4-2,0 3-2,0 3-1,-2-5 4,-3-12 10,-3-13 10,-2-12 11,-3-5 5,1 3 2,-1 3 2,1 4 2</inkml:trace>
</inkml:ink>
</file>

<file path=ppt/ink/ink2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5:09"/>
    </inkml:context>
    <inkml:brush xml:id="br0">
      <inkml:brushProperty name="width" value="0.0492" units="cm"/>
      <inkml:brushProperty name="height" value="0.0492" units="cm"/>
      <inkml:brushProperty name="color" value="#FED406"/>
    </inkml:brush>
  </inkml:definitions>
  <inkml:trace contextRef="#ctx0" brushRef="#br0">46850 1700 447,'-21'-46'9,"10"10"19,10 10 18,9 9 19,7 6 4,7 3-9,6 3-9,7 4-9,7 1-7,9 0-4,10 0-5,10 0-4,2-2-4,-3-3-2,-3-3-4,-2-2-2,0-3-3,7 1-3,6-1-2,7 1-5,0 1-7,-2 3-14,-3 3-15,-3 4-13</inkml:trace>
</inkml:ink>
</file>

<file path=ppt/ink/ink2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5:10"/>
    </inkml:context>
    <inkml:brush xml:id="br0">
      <inkml:brushProperty name="width" value="0.05288" units="cm"/>
      <inkml:brushProperty name="height" value="0.05288" units="cm"/>
      <inkml:brushProperty name="color" value="#FED406"/>
    </inkml:brush>
  </inkml:definitions>
  <inkml:trace contextRef="#ctx0" brushRef="#br0">48700 350 416,'-2'118'192,"-3"-11"-44,-3-14-47,-2-11-45,-1-4-26,3 6-7,3 7-7,4 6-6,1 1-4,0-3-5,0-3-2,0-2-3,0-5-7,0-2-11,0-3-9,0-3-10,0-7-12,0-9-12,0-10-13,0-8-12</inkml:trace>
</inkml:ink>
</file>

<file path=ppt/ink/ink2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5:12"/>
    </inkml:context>
    <inkml:brush xml:id="br0">
      <inkml:brushProperty name="width" value="0.05422" units="cm"/>
      <inkml:brushProperty name="height" value="0.05422" units="cm"/>
      <inkml:brushProperty name="color" value="#FED406"/>
    </inkml:brush>
  </inkml:definitions>
  <inkml:trace contextRef="#ctx0" brushRef="#br0">90800 1500 405,'-63'-2'45,"26"-3"7,24-3 8,26-2 8,15-3-2,6 1-12,7-1-12,6 1-12,4 1-7,4 3 0,3 3 0,3 4-1,1-1-2,1-3-2,-1-3-4,1-2-3,-3-1-2,-2 3-2,-3 3-2,-3 4-2,1-1-5,6-3-5,7-3-6,6-2-7,-1-1-4,-5 3-1,-7 3-1,-5 4-2</inkml:trace>
</inkml:ink>
</file>

<file path=ppt/ink/ink2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5:13"/>
    </inkml:context>
    <inkml:brush xml:id="br0">
      <inkml:brushProperty name="width" value="0.05776" units="cm"/>
      <inkml:brushProperty name="height" value="0.05776" units="cm"/>
      <inkml:brushProperty name="color" value="#FED406"/>
    </inkml:brush>
  </inkml:definitions>
  <inkml:trace contextRef="#ctx0" brushRef="#br0">92250 500 380,'4'-44'43,"10"13"0,10 12 0,9 13-1,4 7-1,1 4-6,-1 3-4,1 3-5,2 3-1,7 3 2,6 3 2,7 4 2,2 1-2,1 0-5,-1 0-7,1 0-4,-6 4-7,-8 10-8,-10 10-7,-9 9-7,-9 4-3,-5 1 4,-7-1 4,-5 1 3,-9-1 2,-9 1 0,-10-1 1,-8 1 0,-8-3 0,-2-2-1,-3-3-1,-3-3-1,-2-4 0,0-3 1,0-3 1,0-2 1,0-5 1,0-2 1,0-3 1,0-3 1,1-2 0,4 0-1,3 0-1,3 0-1,1-2 3,1-3 6,-1-3 6,1-2 6,12-6 6,25-6 5,25-6 6,25-6 5,14-4-2,3 1-7,3-1-7,4 1-9,2-1-4,4 1-2,3-1-3,3 1-1,4-3-2,7-2-3,6-3-3,7-3-2,2-2-1,1 0 1,-1 0 1,1 0 0,-4 3 0,-6 6-2,-6 7-2,-6 6-1,-9 1-3,-8-3-3,-10-3-2,-9-2-3,-18 0-12,-24 7-21,-26 6-21,-24 7-21</inkml:trace>
</inkml:ink>
</file>

<file path=ppt/ink/ink2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9:54"/>
    </inkml:context>
    <inkml:brush xml:id="br0">
      <inkml:brushProperty name="width" value="0.04433" units="cm"/>
      <inkml:brushProperty name="height" value="0.04433" units="cm"/>
      <inkml:brushProperty name="color" value="#FED406"/>
    </inkml:brush>
  </inkml:definitions>
  <inkml:trace contextRef="#ctx0" brushRef="#br0">94400 47200 496,'-41'0'57,"19"0"-4,19 0-5,19 0-4,23-5-4,28-9-2,28-10-2,29-8-3,2-3-4,-21 7-5,-22 6-5,-22 7-4,-5 0-5,13-2 0,12-3-2,13-3-1,16-4-1,23-3 1,22-3-1,22-2 1,1-1-2,-19 3-3,-18 3-4,-19 4-3,-18 2-5,-15 4-3,-15 3-6,-16 3-3,-26-2-9,-33-6-10,-35-6-12,-34-6-10,-16-2-1,3 3 8,3 3 10,4 4 9,4 2 6,6 4 6,7 3 6,6 3 5,6 1 3,6 1 0,7-1 0,6 1 1</inkml:trace>
</inkml:ink>
</file>

<file path=ppt/ink/ink2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9:58"/>
    </inkml:context>
    <inkml:brush xml:id="br0">
      <inkml:brushProperty name="width" value="0.04742" units="cm"/>
      <inkml:brushProperty name="height" value="0.04742" units="cm"/>
      <inkml:brushProperty name="color" value="#00BFF3"/>
    </inkml:brush>
  </inkml:definitions>
  <inkml:trace contextRef="#ctx0" brushRef="#br0">95000 47600 463,'-235'15'65,"82"-18"-7,81-19-8,82-18-7,41-7-6,4 6-5,3 7-3,3 6-5,15-4-3,29-11-1,28-14-1,28-11-2,9-4 0,-9 6-3,-10 7-1,-8 6-1,-6 6-3,1 6-3,-1 7-4,1 6-3,-13 4-5,-25 4-6,-25 3-6,-25 3-6,-25-10-10,-25-21-12,-25-22-13,-25-22-12,-13-11-1,1 0 13,-1 0 13,1 0 12,2 4 8,7 10 4,6 10 4,7 9 4,4 7 4,3 7 6,3 6 5,4 7 6,1 4 6,0 3 7,0 3 7,0 4 7,3 16 8,6 32 11,7 31 10,6 32 10,3 25-1,0 23-11,0 22-12,0 22-12,0 18-9,0 16-7,0 15-7,0 17-8,-5 10-3,-9 6-3,-10 7 0,-8 6-2,-1-4-6,9-11-8,10-14-11,10-11-9,4-22-6,0-27-3,0-28-4,0-28-2,6-34-2,13-36 3,12-39 2,13-36 2,1-22 4,-9-2 8,-10-3 6,-8-3 8</inkml:trace>
</inkml:ink>
</file>

<file path=ppt/ink/ink2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9:58"/>
    </inkml:context>
    <inkml:brush xml:id="br0">
      <inkml:brushProperty name="width" value="0.04114" units="cm"/>
      <inkml:brushProperty name="height" value="0.04114" units="cm"/>
      <inkml:brushProperty name="color" value="#00BFF3"/>
    </inkml:brush>
  </inkml:definitions>
  <inkml:trace contextRef="#ctx0" brushRef="#br0">96400 47800 534,'0'-179'39,"0"45"6,0 43 6,0 45 6,-11 35-1,-22 28-9,-22 28-9,-21 29-9,-18 24-7,-12 22-4,-13 22-5,-12 23-3,-5 6-3,3-5 1,3-7 1,4-5 1,7-9-4,13-9-5,12-10-8,13-8-5,12-14-4,13-15-2,12-15-1,13-16-2,15-19-2,19-22-4,19-22-3,19-21-4,26-32 0,34-41 3,35-40 1,35-40 2,13-15 3,-6 13 3,-6 12 4,-6 13 2,-18 18 3,-28 26 1,-28 24 1,-27 26 1,-11 4 0,10-16-4,10-15-2,9-15-3,-5 0 1,-19 20 2,-18 18 3,-19 20 4</inkml:trace>
</inkml:ink>
</file>

<file path=ppt/ink/ink2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9:59"/>
    </inkml:context>
    <inkml:brush xml:id="br0">
      <inkml:brushProperty name="width" value="0.05021" units="cm"/>
      <inkml:brushProperty name="height" value="0.05021" units="cm"/>
      <inkml:brushProperty name="color" value="#00BFF3"/>
    </inkml:brush>
  </inkml:definitions>
  <inkml:trace contextRef="#ctx0" brushRef="#br0">96900 46600 438,'4'-180'19,"10"41"2,10 40 2,9 42 1,10 21 1,14 3 0,11 3 1,14 4-1,5 2 0,1 4-3,-1 3-4,1 3-2,-4 3-4,-6 3-5,-6 3-6,-6 4-5,-12 5-3,-15 10-1,-15 10-2,-16 9-1,-12 6-2,-5 3-2,-7 3-2,-5 4-2,-14 2-2,-18 4-1,-19 3 0,-18 3-2,-7-2 2,6-6 3,7-6 4,6-6 4,24-15 6,45-21 11,43-22 10,45-22 10,17-8 3,-5 6-5,-7 7-4,-5 6-5,-11 4-4,-11 4-3,-14 3-4,-11 3-3,-12 9-3,-9 16-1,-10 15-1,-8 17-1,-14 13 0,-15 13-1,-15 12 0,-16 13-1,-12 6 1,-5 0 0,-7 0 2,-5 0-1,-4-2 2,0-3 2,0-3 1,0-2 1,3-8 3,6-8 4,7-10 3,6-9 5,9-10 2,13-9 3,12-10 2,13-8 3,27-14 0,45-15-1,43-15-3,45-16-1,27-21-4,13-24-4,12-26-4,13-24-5,-1-12-5,-11 4-5,-14 3-4,-11 3-5,-20 12-5,-24 22-4,-26 22-4,-24 23-5,-20 13 0,-11 6 5,-14 7 4,-11 6 5,-15-1 1,-16-5 0,-15-7 0,-15-5-1,-12-11-1,-6-11 2,-6-14-1,-6-11 2,-1-6 0,7 4 2,6 3 1,7 3 1,5 1 4,7 1 6,6-1 6,7 1 6,7 5 6,9 14 6,10 11 6,10 14 6,5 13 6,4 16 6,3 15 5,3 17 6,3 14-1,3 17-8,3 15-6,4 16-8,-1 16-4,-3 20-2,-3 18-3,-2 20-1,-14 16-4,-21 16-3,-22 15-4,-22 17-4,-18 10-6,-11 6-4,-14 7-7,-11 6-6,-12-2-3,-9-9-3,-10-10-3,-8-8-1,2-15-5,16-19-7,15-18-7,17-19-7,16-24 1,19-28 10,19-28 8,19-27 10,9-19 1,0-5-6,0-7-6,0-5-7</inkml:trace>
</inkml:ink>
</file>

<file path=ppt/ink/ink2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49:59"/>
    </inkml:context>
    <inkml:brush xml:id="br0">
      <inkml:brushProperty name="width" value="0.04879" units="cm"/>
      <inkml:brushProperty name="height" value="0.04879" units="cm"/>
      <inkml:brushProperty name="color" value="#00BFF3"/>
    </inkml:brush>
  </inkml:definitions>
  <inkml:trace contextRef="#ctx0" brushRef="#br0">97450 47400 450,'51'-29'3,"4"-5"4,3-7 4,3-5 5,-1 2 3,-2 13 0,-3 12 1,-3 13 0,2 6 3,10 0 4,10 0 3,9 0 4,1 6-2,-6 13-6,-6 12-7,-6 13-6,-10 13-6,-12 17-6,-13 15-5,-12 16-6,-18 5-3,-21-2-1,-22-3 1,-22-3-1,-15-6-7,-5-5-11,-7-7-12,-5-5-12,-4-11 0,0-11 13,0-14 12,0-11 13,4-11 11,10-5 8,10-7 8,9-5 8,24-14 9,42-18 8,40-19 9,41-18 8,30-12 2,23-3-7,22-3-7,22-2-7,8 3-5,-2 14-5,-3 11-4,-3 14-5,-17 8-2,-27 7 0,-28 6 0,-28 7-1,-24 11-3,-19 20-11,-18 18-9,-19 20-9,-29 16-4,-36 16 1,-39 15 2,-36 17 1,-22 7 1,-2 0-1,-3 0-1,-3 0-1,1-7 2,6-11 4,7-14 4,6-11 3,9-12 6,13-9 9,12-10 8,13-8 8,15-9 6,19-6 3,19-6 4,19-6 4,32-15 2,47-21-3,47-22 0,48-22-2,25-13-3,7-3-6,6-3-5,7-2-5,-3 3-8,-8 14-10,-10 11-10,-9 14-10,-16 8-6,-22 7 0,-22 6-2,-21 7 0,-28-1-6,-30-6-10,-32-6-10,-30-6-10,-17-6 1,1-2 12,-1-3 12,1-3 11,-6-10 10,-8-16 6,-10-15 6,-9-15 6,-1-3 3,10 14-2,10 11-2,9 14-1,10 11 7,14 14 17,11 11 17,14 14 16,7 16 11,3 22 5,3 22 5,4 23 5,1 24-4,0 28-15,0 28-13,0 29-15,0 49-13,0 72-9,0 72-12,0 73-9,0 16-9,0-37-7,0-38-7,0-37-8,0-32-1,0-24 2,0-26 2,0-24 3,0-31-2,0-33-4,0-35-6,0-34-5</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18"/>
    </inkml:context>
    <inkml:brush xml:id="br0">
      <inkml:brushProperty name="width" value="0.04371" units="cm"/>
      <inkml:brushProperty name="height" value="0.04371" units="cm"/>
      <inkml:brushProperty name="color" value="#F2395B"/>
    </inkml:brush>
  </inkml:definitions>
  <inkml:trace contextRef="#ctx0" brushRef="#br0">6351 3681 503,'-5'-13'11,"6"3"21,6 4 22,6 4 21,3 3 4,1 2-16,1 2-15,1 2-16,0 1-8,-3 1-3,-1 1-2,-2 2-3,-2 0-4,-3 3-4,-1 1-6,-2 3-3,-3 2-4,-4 3 0,-4 3-1,-3 3-1,-4 0-2,-2-2-2,-2-1-4,-1-3-1,-2-1-2,1-1 2,-1-1 2,1-1 1,-1-2 3,1-3 5,-1-2 5,1-4 4,6-2 2,14-1 0,14 0-1,13-2 1,8-2-5,0-6-8,2-4-9,0-5-7,2-3-8,0 1-4,2-1-5,1 0-6,-4 2-1,-6 1 2,-7 2 2,-7 3 2</inkml:trace>
</inkml:ink>
</file>

<file path=ppt/ink/ink2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00"/>
    </inkml:context>
    <inkml:brush xml:id="br0">
      <inkml:brushProperty name="width" value="0.04411" units="cm"/>
      <inkml:brushProperty name="height" value="0.04411" units="cm"/>
      <inkml:brushProperty name="color" value="#00BFF3"/>
    </inkml:brush>
  </inkml:definitions>
  <inkml:trace contextRef="#ctx0" brushRef="#br0">102300 45000 498,'-22'0'49,"6"50"8,7 50 9,6 50 9,3 23-1,0-3-14,0-3-13,0-2-12,1 10-12,4 25-10,3 25-10,3 25-11,1 3-11,1-19-13,-1-18-11,1-19-12,-3-27-7,-2-34-2,-3-35-2,-3-33-2</inkml:trace>
</inkml:ink>
</file>

<file path=ppt/ink/ink2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00"/>
    </inkml:context>
    <inkml:brush xml:id="br0">
      <inkml:brushProperty name="width" value="0.04497" units="cm"/>
      <inkml:brushProperty name="height" value="0.04497" units="cm"/>
      <inkml:brushProperty name="color" value="#00BFF3"/>
    </inkml:brush>
  </inkml:definitions>
  <inkml:trace contextRef="#ctx0" brushRef="#br0">102050 49800 489,'75'51'163,"0"4"-38,0 3-37,0 3-38,-7-2-21,-11-6-6,-14-6-4,-11-6-6</inkml:trace>
</inkml:ink>
</file>

<file path=ppt/ink/ink2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07"/>
    </inkml:context>
    <inkml:brush xml:id="br0">
      <inkml:brushProperty name="width" value="0.04114" units="cm"/>
      <inkml:brushProperty name="height" value="0.04114" units="cm"/>
      <inkml:brushProperty name="color" value="#00BFF3"/>
    </inkml:brush>
  </inkml:definitions>
  <inkml:trace contextRef="#ctx0" brushRef="#br0">97000 2150 534,'0'-36'28,"0"28"14,0 28 14,0 29 14,0 19 1,0 14-14,0 11-12,0 14-15,-4 5-8,-5 1-4,-7-1-5,-5 1-4,-1-3-4,6-2-7,7-3-5,6-3-6,3-10-5,0-16-5,0-15-5,0-15-6,3-20-5,6-21-6,7-22-5,6-22-7,1-11 1,-3 0 7,-3 0 6,-2 0 8</inkml:trace>
</inkml:ink>
</file>

<file path=ppt/ink/ink2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07"/>
    </inkml:context>
    <inkml:brush xml:id="br0">
      <inkml:brushProperty name="width" value="0.04688" units="cm"/>
      <inkml:brushProperty name="height" value="0.04688" units="cm"/>
      <inkml:brushProperty name="color" value="#00BFF3"/>
    </inkml:brush>
  </inkml:definitions>
  <inkml:trace contextRef="#ctx0" brushRef="#br0">97850 600 469,'21'-80'10,"-5"41"19,-7 40 20,-5 42 19,-6 28 4,-3 20-12,-3 18-12,-2 20-11,-1 11-9,3 7-3,3 6-5,4 7-4,1 5-2,0 7 0,0 6-1,0 7 0,0 8-3,0 14-5,0 11-6,0 14-5,0 0-5,0-8-5,0-10-5,0-9-4,0-12-4,0-11-4,0-14-2,0-11-4,1-9-1,4-3 3,3-3 2,3-2 2,1-12 4,1-19 6,-1-18 4,1-19 5,-3-15-1,-2-8-5,-3-10-6,-3-9-6</inkml:trace>
</inkml:ink>
</file>

<file path=ppt/ink/ink2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08"/>
    </inkml:context>
    <inkml:brush xml:id="br0">
      <inkml:brushProperty name="width" value="0.03665" units="cm"/>
      <inkml:brushProperty name="height" value="0.03665" units="cm"/>
      <inkml:brushProperty name="color" value="#00BFF3"/>
    </inkml:brush>
  </inkml:definitions>
  <inkml:trace contextRef="#ctx0" brushRef="#br0">97450 1800 600,'-18'-65'10,"17"23"20,15 22 20,16 22 21,13 16 2,14 14-13,11 11-14,14 14-14,3 7-13,-2 3-11,-3 3-10,-3 4-13,-2 1-4,0 0 2,0 0 2,0 0 2,-7-8-3,-11-16-9,-14-15-7,-11-15-9</inkml:trace>
</inkml:ink>
</file>

<file path=ppt/ink/ink2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08"/>
    </inkml:context>
    <inkml:brush xml:id="br0">
      <inkml:brushProperty name="width" value="0.04887" units="cm"/>
      <inkml:brushProperty name="height" value="0.04887" units="cm"/>
      <inkml:brushProperty name="color" value="#00BFF3"/>
    </inkml:brush>
  </inkml:definitions>
  <inkml:trace contextRef="#ctx0" brushRef="#br0">99000 1300 450,'-40'-22'7,"23"6"13,22 7 15,22 6 13,21 3 3,22 0-8,22 0-9,23 0-8,10 0-7,0 0-4,0 0-3,0 0-4,-7 0-3,-11 0-3,-14 0-2,-11 0-4,-22 9-4,-27 19-8,-28 19-8,-28 19-8,-23 9 0,-15 0 5,-15 0 6,-16 0 6,-8-2 4,0-3 0,0-3 2,0-2 1,-2-5 1,-3-2 5,-3-3 3,-2-3 4,-3-2 4,1 0 2,-1 0 4,1 0 4,7-4 1,16-5 1,15-7 1,17-5 0,17-6 2,23-3 2,22-3 2,22-2 1,23-6-1,25-6-4,25-6-4,25-6-4,15-7-4,7-6-4,6-6-4,7-6-3,-4-2-3,-12 3-2,-13 3-2,-12 4-1,-13 2-5,-12 4-5,-13 3-6,-12 3-6,-10-1-3,-6-2-1,-6-3-1,-6-3 0,-9-4 0,-8-3 0,-10-3 2,-9-2 2,-9-8 0,-5-8 3,-7-10 1,-5-9 2,-11-13 2,-11-16 3,-14-15 3,-11-15 4,-7-11 2,0-2 3,0-3 3,0-3 2,1 2 4,4 10 3,3 10 5,3 9 3,6 13 4,9 20 1,10 18 3,10 20 1,7 16 6,6 16 9,7 15 11,6 17 9,6 17 1,6 23-7,7 22-8,6 22-8,1 16-4,-3 14-4,-3 11-2,-2 14-3,-8 5-2,-8 1-2,-10-1-2,-9 1-2,-10-3-5,-9-2-7,-10-3-9,-8-3-6,-9-2-7,-6 0-2,-6 0-5,-6 0-4,-6 0-2,-2 0-4,-3 0-3,-3 0-3,5-11 1,17-22 8,15-22 6,16-21 6,7-15 1,1-6-7,-1-6-7,1-6-7</inkml:trace>
</inkml:ink>
</file>

<file path=ppt/ink/ink2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09"/>
    </inkml:context>
    <inkml:brush xml:id="br0">
      <inkml:brushProperty name="width" value="0.03863" units="cm"/>
      <inkml:brushProperty name="height" value="0.03863" units="cm"/>
      <inkml:brushProperty name="color" value="#00BFF3"/>
    </inkml:brush>
  </inkml:definitions>
  <inkml:trace contextRef="#ctx0" brushRef="#br0">99700 3350 569,'46'46'41,"-5"-5"-8,-7-7-7,-5-5-7,0-1-3,10 6-1,10 7 0,9 6 0,4 3 2,1 0 3,-1 0 5,1 0 3,-1-2 1,1-3-2,-1-3-3,1-2-1,-6-5-3,-8-2-4,-10-3-3,-9-3-5,-13-4-16,-16-3-31,-15-3-32,-15-2-30</inkml:trace>
</inkml:ink>
</file>

<file path=ppt/ink/ink2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1"/>
    </inkml:context>
    <inkml:brush xml:id="br0">
      <inkml:brushProperty name="width" value="0.0324" units="cm"/>
      <inkml:brushProperty name="height" value="0.0324" units="cm"/>
      <inkml:brushProperty name="color" value="#00BFF3"/>
    </inkml:brush>
  </inkml:definitions>
  <inkml:trace contextRef="#ctx0" brushRef="#br0">96550 1700 678,'-93'-21'-8,"17"10"10,15 10 10,16 9 11,7 7 6,1 7-1,-1 6-1,1 7 1,-1 5-2,1 7-4,-1 6-3,1 7-2,1 4-3,3 3 1,3 3-1,4 4 0,1 7-1,0 13-2,0 12-3,0 13-2,1 9-4,4 6-6,3 7-6,3 6-5,3-2-3,3-9 1,3-10-1,4-8 0,10-9 0,19-6 1,19-6 0,19-6 1,23-12-2,28-15-2,28-15-4,29-16-2,-3-12 0,-30-5 4,-32-7 2,-30-5 5,-17-6-1,1-3-2,-1-3-2,1-2-2</inkml:trace>
</inkml:ink>
</file>

<file path=ppt/ink/ink2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1"/>
    </inkml:context>
    <inkml:brush xml:id="br0">
      <inkml:brushProperty name="width" value="0.03588" units="cm"/>
      <inkml:brushProperty name="height" value="0.03588" units="cm"/>
      <inkml:brushProperty name="color" value="#00BFF3"/>
    </inkml:brush>
  </inkml:definitions>
  <inkml:trace contextRef="#ctx0" brushRef="#br0">101900 1550 613,'25'-21'55,"0"10"-14,0 10-13,0 9-14,6 10-5,13 14 3,12 11 3,13 14 2,4 8 2,-3 7 0,-3 6 1,-2 7-1,-3 2 1,1 1 0,-1-1 1,1 1 0,-6-1-3,-8 1-6,-10-1-6,-9 1-6,-10 2-3,-9 7 1,-10 6-1,-8 7 0,-18 7-4,-25 9-9,-25 10-9,-25 10-10,-10-4-1,7-16 3,6-15 5,7-15 4,5-14-2,7-8-8,6-10-9,7-9-8</inkml:trace>
</inkml:ink>
</file>

<file path=ppt/ink/ink2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2"/>
    </inkml:context>
    <inkml:brush xml:id="br0">
      <inkml:brushProperty name="width" value="0.03372" units="cm"/>
      <inkml:brushProperty name="height" value="0.03372" units="cm"/>
      <inkml:brushProperty name="color" value="#00BFF3"/>
    </inkml:brush>
  </inkml:definitions>
  <inkml:trace contextRef="#ctx0" brushRef="#br0">95950 7750 652,'-4'-40'26,"-5"23"7,-7 22 5,-5 22 6,-6 15 0,-3 9-5,-3 10-6,-2 10-4,-1 5-7,3 4-4,3 3-6,4 3-5,4 4-5,6 7-4,7 6-5,6 7-4,3-1-5,0-6-3,0-6-2,0-6-5,7-6-2,17-2-2,15-3-2,16-3-3,12-12-1,9-18-1,10-19 0,10-18-1,-4-12 3,-16-3 7,-15-3 7,-15-2 7</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19"/>
    </inkml:context>
    <inkml:brush xml:id="br0">
      <inkml:brushProperty name="width" value="0.05639" units="cm"/>
      <inkml:brushProperty name="height" value="0.05639" units="cm"/>
      <inkml:brushProperty name="color" value="#F2395B"/>
    </inkml:brush>
  </inkml:definitions>
  <inkml:trace contextRef="#ctx0" brushRef="#br0">8492 1941 390,'9'-22'45,"2"6"-5,2 5-6,1 5-5,3 2-2,3 0 0,3 0 0,3 0 1,0 2-2,-3 4-5,-3 4-4,-2 4-4,-4 2-3,-3 3-3,-3 2-2,-2 1-2,-4 3-3,-4 3 0,-4 3-2,-4 3-1,-3 1-3,-3 1-4,-4-1-4,-1 0-5,-2-1-2,2-3 2,3-3 2,1-3 0,2-3 3,-1-3 2,0-2 3,1-4 2,0-2 2,2-1 0,3 0-1,1-2 1,1 2 9,2 2 20,1 3 19,0 4 19,2 1 5,2 3-11,2 1-12,2 3-10,1 2-8,0 2-3,0 4-2,0 3-4,-1 1-4,0 1-7,-2-1-5,0 0-5,-1-1-6,0-2-5,0-1-4,0-3-5,1-10-10,3-18-17,4-19-18,2-19-16,3-10-1,1-2 15,3-2 15,2-1 16,1-1 9,1 4 7,1 2 6,1 4 6,0 3 8,-1 4 9,-1 3 10,-1 5 9,-1 4 6,1 7 2,0 5 2,-1 7 2,0 2 1,-3 3 0,-1 2-1,-2 3 0,-2 2-2,-1 5-4,0 5-3,-2 5-5,-1 4-2,-2 3-2,-3 3-2,0 3-2,-3 1-2,-1 0-1,0 0-3,-1 1-1,-2-2-3,-2 0-2,-2-1-4,-1-1-2,-3-3-2,-2-2-3,-2-3-1,-1-3-3,-1-3-5,1-2-7,0-4-8,3-3-7,-1-3-4,0-4 0,1-4 1,-1-4-1,1-5 3,4-5 5,3-7 3,3-5 5,2-3 3,4 1 4,2 1 3,4 1 4,1 2 5,3 1 4,2 3 6,2 2 6,0 1 4,-1 4 4,-1 3 5,-1 3 3,-1 2 5,0 2 4,-2 2 4,-1 2 3,-1 3 1,-2 6-4,-2 4-4,-2 5-4,-3 5-2,-4 3-2,-4 4-1,-3 5-1,-4 2-2,-3 0-2,-4 2-2,-1 1-3,-4 0-6,-1 0-11,-2 0-11,-3 0-11,1-1-5,2-4-2,1-2-2,3-3 0,3-5 0,3-5 1,4-6 2,5-6 2</inkml:trace>
</inkml:ink>
</file>

<file path=ppt/ink/ink2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2"/>
    </inkml:context>
    <inkml:brush xml:id="br0">
      <inkml:brushProperty name="width" value="0.03258" units="cm"/>
      <inkml:brushProperty name="height" value="0.03258" units="cm"/>
      <inkml:brushProperty name="color" value="#00BFF3"/>
    </inkml:brush>
  </inkml:definitions>
  <inkml:trace contextRef="#ctx0" brushRef="#br0">97450 7800 675,'-22'51'100,"6"4"-22,7 3-22,6 3-22,1 1-14,-3 1-4,-3-1-4,-2 1-5,-1-1-5,3 1-8,3-1-5,4 1-8</inkml:trace>
</inkml:ink>
</file>

<file path=ppt/ink/ink2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2"/>
    </inkml:context>
    <inkml:brush xml:id="br0">
      <inkml:brushProperty name="width" value="0.0429" units="cm"/>
      <inkml:brushProperty name="height" value="0.0429" units="cm"/>
      <inkml:brushProperty name="color" value="#00BFF3"/>
    </inkml:brush>
  </inkml:definitions>
  <inkml:trace contextRef="#ctx0" brushRef="#br0">97950 6950 512,'23'-46'4,"-3"10"7,-3 10 8,-2 9 7,-5 13 9,-2 20 9,-3 18 9,-3 20 10,-2 19-2,0 22-11,0 22-13,0 23-12,0 19-7,0 19-3,0 19-2,0 19-3,0 10-6,0 4-11,0 3-10,0 3-9,0-4-9,0-8-3,0-10-5,0-9-4,0-12-1,0-11-1,0-14 2,0-11 0,0-23 3,0-31 7,0-31 5,0-31 6</inkml:trace>
</inkml:ink>
</file>

<file path=ppt/ink/ink2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2"/>
    </inkml:context>
    <inkml:brush xml:id="br0">
      <inkml:brushProperty name="width" value="0.03187" units="cm"/>
      <inkml:brushProperty name="height" value="0.03187" units="cm"/>
      <inkml:brushProperty name="color" value="#00BFF3"/>
    </inkml:brush>
  </inkml:definitions>
  <inkml:trace contextRef="#ctx0" brushRef="#br0">98200 8000 690,'4'-44'63,"10"13"-5,10 12-4,9 13-6,7 10-9,7 10-11,6 10-12,7 9-12,0 2-11,-2-2-7,-3-3-8,-3-3-8,-6-6-9,-5-5-7,-7-7-9,-5-5-8</inkml:trace>
</inkml:ink>
</file>

<file path=ppt/ink/ink2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3"/>
    </inkml:context>
    <inkml:brush xml:id="br0">
      <inkml:brushProperty name="width" value="0.03546" units="cm"/>
      <inkml:brushProperty name="height" value="0.03546" units="cm"/>
      <inkml:brushProperty name="color" value="#00BFF3"/>
    </inkml:brush>
  </inkml:definitions>
  <inkml:trace contextRef="#ctx0" brushRef="#br0">99700 6550 620,'3'-44'88,"6"13"-20,7 12-19,6 13-20,6 10-13,6 10-6,7 10-5,6 9-6,-1 2-5,-5-2-2,-7-3-3,-5-3-3,-4-4-2,0-3 0,0-3 0,0-2-1,1-6-1,4-6 1,3-6-1,3-6-1,1-6 3,1-2 5,-1-3 5,1-3 5,-1-1 5,1 4 4,-1 3 4,1 3 5,-7 7 2,-12 14 1,-13 11 2,-12 14 0,-12 7-3,-8 3-8,-10 3-9,-9 4-9,-13 5-4,-16 10-2,-15 10 0,-15 9-1,-4-2-2,9-12-1,10-13-1,10-12-1,7-9-2,6-2 1,7-3-1,6-3 0,4-4 5,4-3 9,3-3 10,3-2 10,4-1 9,7 3 7,6 3 7,7 4 8,5 5 2,7 10-2,6 10-3,7 9-3,0 4-5,-2 1-8,-3-1-8,-3 1-8,-2-3-6,0-2-3,0-3-5,0-3-3,4-10-5,10-16-6,10-15-5,9-15-6,13-20-3,20-21 0,18-22-1,20-22 0,10-10 1,3 4 3,3 3 2,4 3 3,-3 6 5,-5 9 8,-7 10 7,-5 10 8,-9 8 7,-9 10 7,-10 10 7,-8 9 7,-22 17 3,-30 25-2,-32 25-2,-30 25-3,-23 15-5,-12 7-9,-13 6-9,-12 7-10,-9 2-5,-2 1 0,-3-1-2,-3 1 0,2-6 1,10-8 4,10-10 5,9-9 5,12-10 2,16-9 2,15-10 2,17-8 2,17-15 0,23-19-4,22-18-4,22-19-2,13-15-3,7-8 1,6-10 0,7-9 1,2-7-7,1-3-13,-1-3-12,1-2-13,-7 2-3,-12 9 6,-13 10 7,-12 10 5,-12 7 6,-8 6 5,-10 7 6,-9 6 5,-5 3 4,0 0 0,0 0 2,0 0 1</inkml:trace>
</inkml:ink>
</file>

<file path=ppt/ink/ink2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4"/>
    </inkml:context>
    <inkml:brush xml:id="br0">
      <inkml:brushProperty name="width" value="0.03895" units="cm"/>
      <inkml:brushProperty name="height" value="0.03895" units="cm"/>
      <inkml:brushProperty name="color" value="#00BFF3"/>
    </inkml:brush>
  </inkml:definitions>
  <inkml:trace contextRef="#ctx0" brushRef="#br0">100400 7600 564,'-47'-66'3,"6"19"5,7 19 6,6 19 5,6 15 6,6 13 5,7 12 6,6 13 5,-1 9 0,-5 6-8,-7 7-6,-5 6-7,-4 4-6,0 4-7,0 3-6,0 3-6,1-4-3,4-8 1,3-10 2,3-9 0,6-10-5,9-9-12,10-10-12,10-8-12,10-14-4,13-15 2,12-15 2,13-16 3,4-10 5,-3-3 8,-3-3 9,-2-2 9,-9 3 4,-12 14 2,-13 11 2,-12 14 1,-12 11 6,-8 14 8,-10 11 9,-9 14 8,-7 8 3,-3 7-5,-3 6-4,-2 7-5,-8 10-3,-8 16-3,-10 15-3,-9 17-3,-4 2-1,4-9-1,3-10 0,3-8-1,4-9 2,7-6 3,6-6 3,7-6 2,4-7 3,3-6 2,3-6 2,4-6 2,10-9 0,19-8 0,19-10-1,19-9-2,16-15-1,17-18-5,15-19-3,16-18-4,9-12-4,3-3-3,3-3-3,4-2-4,-3 0-1,-5 7 3,-7 6 2,-5 7 2,-11 7 3,-11 9 2,-14 10 1,-11 10 3,-14 11 3,-11 17 5,-14 15 4,-11 16 5,-15 12 1,-16 9-4,-15 10-4,-15 10-4,-12 4-3,-6 0-2,-6 0-2,-6 0-2,-7 1-3,-6 4-1,-6 3-3,-6 3-2,-2-4-4,3-8-9,3-10-7,4-9-8,2-10-4,4-9 0,3-10-1,3-8 0,4-11-1,7-8-2,6-10 0,7-9-2,7-4 4,9 4 7,10 3 9,10 3 8</inkml:trace>
</inkml:ink>
</file>

<file path=ppt/ink/ink2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4"/>
    </inkml:context>
    <inkml:brush xml:id="br0">
      <inkml:brushProperty name="width" value="0.03988" units="cm"/>
      <inkml:brushProperty name="height" value="0.03988" units="cm"/>
      <inkml:brushProperty name="color" value="#00BFF3"/>
    </inkml:brush>
  </inkml:definitions>
  <inkml:trace contextRef="#ctx0" brushRef="#br0">99150 9400 551,'3'-44'5,"6"13"11,7 12 10,6 13 11,6 7 2,6 4-5,7 3-6,6 3-6,7 6 0,10 9 5,10 10 5,9 10 5,7 5-1,7 4-5,6 3-5,7 3-6,2 3-9,1 3-13,-1 3-13,1 4-13,-1 1-7,1 0-4,-1 0-4,1 0-3,-1-5-1,1-9 2,-1-10 2,1-8 3,-12-11 2,-21-8 4,-22-10 5,-22-9 3</inkml:trace>
</inkml:ink>
</file>

<file path=ppt/ink/ink2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0:14"/>
    </inkml:context>
    <inkml:brush xml:id="br0">
      <inkml:brushProperty name="width" value="0.0412" units="cm"/>
      <inkml:brushProperty name="height" value="0.0412" units="cm"/>
      <inkml:brushProperty name="color" value="#00BFF3"/>
    </inkml:brush>
  </inkml:definitions>
  <inkml:trace contextRef="#ctx0" brushRef="#br0">103100 7050 534,'179'-19'32,"-40"13"1,-40 12 0,-41 13-1,-18 7 1,7 4 1,6 3 0,7 3 2,-1 3-2,-6 3-5,-6 3-3,-6 4-5,-2 2-3,3 4-2,3 3-2,4 3-2,-1 6-2,-3 9-2,-3 10-2,-2 10-2,-9 5-4,-12 4-4,-13 3-5,-12 3-4,-19 9-3,-25 16 1,-25 15 1,-25 17 1,-24 11-5,-21 10-10,-22 10-11,-22 9-11,4-16-1,32-41 9,31-40 9,32-40 8,16-21 3,4 0-4,3 0-5,3 0-4</inkml:trace>
</inkml:ink>
</file>

<file path=ppt/ink/ink2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1:58"/>
    </inkml:context>
    <inkml:brush xml:id="br0">
      <inkml:brushProperty name="width" value="0.03497" units="cm"/>
      <inkml:brushProperty name="height" value="0.03497" units="cm"/>
      <inkml:brushProperty name="color" value="#F2395B"/>
    </inkml:brush>
  </inkml:definitions>
  <inkml:trace contextRef="#ctx0" brushRef="#br0">21650 53200 629,'1'-43'8,"4"17"18,3 15 17,3 16 16,3 10 4,3 7-12,3 6-13,4 7-11,1 5-7,0 7-5,0 6-4,0 7-4,-2 0-5,-3-2-4,-3-3-5,-2-3-5,-5-1-4,-2 4-3,-3 3-4,-3 3-2</inkml:trace>
</inkml:ink>
</file>

<file path=ppt/ink/ink2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1:58"/>
    </inkml:context>
    <inkml:brush xml:id="br0">
      <inkml:brushProperty name="width" value="0.0342" units="cm"/>
      <inkml:brushProperty name="height" value="0.0342" units="cm"/>
      <inkml:brushProperty name="color" value="#F2395B"/>
    </inkml:brush>
  </inkml:definitions>
  <inkml:trace contextRef="#ctx0" brushRef="#br0">22600 52750 643,'65'-41'9,"-18"19"16,-19 19 16,-18 19 17,-14 15 2,-5 13-13,-7 12-13,-5 13-12,-12 10-10,-16 10-5,-15 10-7,-15 9-6,-9 1-5,1-6-7,-1-6-7,1-6-5,1-7-3,3-6 3,3-6 2,4-6 2,2-7 2,4-6-1,3-6 1,3-6-1,4-7 4,7-6 4,6-6 5,7-6 5,5-4 7,7 1 10,6-1 9,7 1 10,7 2 7,9 7 3,10 6 4,10 7 4,4 4-2,0 3-7,0 3-7,0 4-9,-2 5-4,-3 10-5,-3 10-5,-2 9-3,-5 4-5,-2 1-4,-3-1-5,-3 1-6,-2-4-4,0-6-6,0-6-6,0-6-6,-2-26-5,-3-43-4,-3-44-6,-2-43-4,5-25 3,16-2 12,15-3 12,17-3 11,8 4 9,4 13 6,3 12 5,3 13 6,-1 10 8,-2 10 13,-3 10 13,-3 9 11,-1 7 5,4 7-6,3 6-6,3 7-4,-2 7-5,-6 9-5,-6 10-5,-6 10-5,-9 11-8,-8 17-11,-10 15-13,-9 16-11,-15 12-8,-18 9-1,-19 10-2,-18 10-3,-14 2 1,-5-3 1,-7-3 2,-5-2 2,-1-12 3,6-19 5,7-18 4,6-19 4,9-15 7,13-8 6,12-10 7,13-9 7,16-12 10,23-11 11,22-14 12,22-11 12,10-6-1,1 4-13,-1 3-15,1 3-13,-4 6-9,-6 9-7,-6 10-5,-6 10-6,-7 10-5,-6 13-5,-6 12-4,-6 13-6,-13 9 2,-19 6 5,-18 7 6,-19 6 5,-13 1 5,-6-3 1,-6-3 1,-6-2 2,-4-3 2,1 1 2,-1-1 3,1 1 2,-1-1 3,1 1 1,-1-1 2,1 1 1,5-4 0,14-6-2,11-6-3,14-6-1,13-7-10,16-6-17,15-6-16,17-6-17,7-9-5,0-8 10,0-10 7,0-9 10</inkml:trace>
</inkml:ink>
</file>

<file path=ppt/ink/ink2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1:59"/>
    </inkml:context>
    <inkml:brush xml:id="br0">
      <inkml:brushProperty name="width" value="0.04084" units="cm"/>
      <inkml:brushProperty name="height" value="0.04084" units="cm"/>
      <inkml:brushProperty name="color" value="#F2395B"/>
    </inkml:brush>
  </inkml:definitions>
  <inkml:trace contextRef="#ctx0" brushRef="#br0">21650 56450 538,'43'48'11,"-11"-3"8,-14-3 8,-11-2 9,-3-1 2,10 3-2,10 3-3,9 4-3,7 2-2,7 4-4,6 3-4,7 3-4,0-1-2,-2-2-2,-3-3-3,-3-3-1,-2-4-2,0-3-1,0-3-2,0-2-1,-4-5 0,-5-2 0,-7-3-1,-5-3 1,-3-18-1,4-31-2,3-31 0,3-31-2,-1-16-3,-2 0-1,-3 0-3,-3 0-3,-2 4 0,0 10 2,0 10 2,0 9 2,1 9 5,4 9 8,3 10 7,3 10 8,1 7 3,1 6-3,-1 7-2,1 6-3,1 3-1,3 0-4,3 0-3,4 0-3,-1 3-5,-3 6-7,-3 7-7,-2 6-8,-8 4-6,-8 4-5,-10 3-5,-9 3-5,-12 1-3,-11 1 3,-14-1 2,-11 1 2,-7-4 3,0-6 2,0-6 4,0-6 3,1-6 3,4-2 4,3-3 3,3-3 3</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19"/>
    </inkml:context>
    <inkml:brush xml:id="br0">
      <inkml:brushProperty name="width" value="0.04474" units="cm"/>
      <inkml:brushProperty name="height" value="0.04474" units="cm"/>
      <inkml:brushProperty name="color" value="#F2395B"/>
    </inkml:brush>
  </inkml:definitions>
  <inkml:trace contextRef="#ctx0" brushRef="#br0">9600 5000 491,'73'29'68,"-11"-3"-4,-11-5-4,-10-3-3,-6-3-4,0 1-3,0-1-5,0 1-4,1 0-7,-1-1-11,0 1-11,0-1-11,-2 1-6,-3 0-2,-5-1-2,-3 1-3</inkml:trace>
</inkml:ink>
</file>

<file path=ppt/ink/ink2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1:59"/>
    </inkml:context>
    <inkml:brush xml:id="br0">
      <inkml:brushProperty name="width" value="0.03108" units="cm"/>
      <inkml:brushProperty name="height" value="0.03108" units="cm"/>
      <inkml:brushProperty name="color" value="#F2395B"/>
    </inkml:brush>
  </inkml:definitions>
  <inkml:trace contextRef="#ctx0" brushRef="#br0">22200 56250 707,'-40'-91'35,"23"19"6,22 19 6,22 19 6,18 12-3,16 6-14,15 7-14,17 6-14,3 4-12,-5 4-11,-7 3-12,-5 3-12,-9 1-7,-9 1-3,-10-1-4,-8 1-3</inkml:trace>
</inkml:ink>
</file>

<file path=ppt/ink/ink2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1:59"/>
    </inkml:context>
    <inkml:brush xml:id="br0">
      <inkml:brushProperty name="width" value="0.03223" units="cm"/>
      <inkml:brushProperty name="height" value="0.03223" units="cm"/>
      <inkml:brushProperty name="color" value="#F2395B"/>
    </inkml:brush>
  </inkml:definitions>
  <inkml:trace contextRef="#ctx0" brushRef="#br0">24250 53450 682,'53'-46'63,"6"10"-4,7 10-5,6 9-4,9 2-9,13-2-11,12-3-14,13-3-11,-1 1-11,-11 6-7,-14 7-8,-11 6-7,-15 7-2,-16 10 5,-15 10 5,-15 9 5,-12 6-1,-6 3-7,-6 3-6,-6 4-7,-7-3-2,-6-5 3,-6-7 2,-6-5 3</inkml:trace>
</inkml:ink>
</file>

<file path=ppt/ink/ink2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1:59"/>
    </inkml:context>
    <inkml:brush xml:id="br0">
      <inkml:brushProperty name="width" value="0.04216" units="cm"/>
      <inkml:brushProperty name="height" value="0.04216" units="cm"/>
      <inkml:brushProperty name="color" value="#F2395B"/>
    </inkml:brush>
  </inkml:definitions>
  <inkml:trace contextRef="#ctx0" brushRef="#br0">24400 53950 521,'-66'31'11,"19"13"20,19 12 22,19 13 20,10 16 4,4 23-14,3 22-14,3 22-15,1 26-8,1 31-5,-1 32-3,1 31-5,-4 18-5,-6 7-7,-6 6-6,-6 7-7,-2-6-8,3-15-7,3-15-7,4-16-9,1-26-4,0-33-3,0-35-2,0-34-4,1-29 3,4-21 7,3-22 7,3-22 6</inkml:trace>
</inkml:ink>
</file>

<file path=ppt/ink/ink2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0"/>
    </inkml:context>
    <inkml:brush xml:id="br0">
      <inkml:brushProperty name="width" value="0.0381" units="cm"/>
      <inkml:brushProperty name="height" value="0.0381" units="cm"/>
      <inkml:brushProperty name="color" value="#F2395B"/>
    </inkml:brush>
  </inkml:definitions>
  <inkml:trace contextRef="#ctx0" brushRef="#br0">24750 55350 577,'31'-58'5,"13"-16"11,12-15 9,13-15 12,7 2 3,4 22-3,3 22-2,3 23-3,-1 14-2,-2 10-1,-3 10-2,-3 9 0,-9 13-3,-11 20-4,-14 18-4,-11 20-3,-18 21-5,-22 25-6,-22 25-8,-21 25-5,-14 0-5,-2-25 0,-3-25-2,-3-25 0,-4-15-4,-3-2-6,-3-3-6,-2-3-6,-3-10-2,1-16 3,-1-15 1,1-15 3,4-21 3,9-25 3,10-25 3,10-25 5,10-11 2,13 3 3,12 3 2,13 4 2,9 5 5,6 10 8,7 10 6,6 9 8,3 7 5,0 7 6,0 6 3,0 7 6,1 4-1,4 3-3,3 3-5,3 4-5,6 1 0,9 0 2,10 0 2,10 0 2,0 3-1,-5 6-5,-7 7-4,-5 6-6,2 7-2,13 10-2,12 10-1,13 9-1,2 7-6,-5 7-8,-7 6-9,-5 7-9,-12-6-9,-16-15-9,-15-15-11,-15-16-9</inkml:trace>
</inkml:ink>
</file>

<file path=ppt/ink/ink2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0"/>
    </inkml:context>
    <inkml:brush xml:id="br0">
      <inkml:brushProperty name="width" value="0.03833" units="cm"/>
      <inkml:brushProperty name="height" value="0.03833" units="cm"/>
      <inkml:brushProperty name="color" value="#F2395B"/>
    </inkml:brush>
  </inkml:definitions>
  <inkml:trace contextRef="#ctx0" brushRef="#br0">27050 53050 573,'4'-68'7,"10"17"12,10 15 13,9 16 13,6 10 2,3 7-9,3 6-9,4 7-9,-3 10-10,-5 16-14,-7 15-13,-5 17-14,-12 13-7,-16 13-2,-15 12-2,-15 13-2,-14 4 3,-8-3 7,-10-3 7,-9-2 8,-7-9 5,-3-12 5,-3-13 5,-2-12 5,3-10 4,14-6 4,11-6 4,14-6 3,16-10 6,22-12 8,22-13 9,23-12 9,16-12 0,13-8-6,12-10-7,13-9-7,2-2-6,-5 6-4,-7 7-5,-5 6-4,-9 4-3,-9 4-1,-10 3-3,-8 3-1,-9 10 2,-6 20 5,-6 18 5,-6 20 5,-15 21 1,-21 25-3,-22 25-3,-22 25-4,-18 20-1,-11 16 0,-14 15-1,-11 17 1,-12 7-7,-9 0-9,-10 0-12,-8 0-10,-1-5-8,9-9-5,10-10-3,10-8-5,11-17-1,17-21 6,15-22 3,16-22 5,13-21 5,14-18 4,11-19 6,14-18 5</inkml:trace>
</inkml:ink>
</file>

<file path=ppt/ink/ink2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1"/>
    </inkml:context>
    <inkml:brush xml:id="br0">
      <inkml:brushProperty name="width" value="0.0373" units="cm"/>
      <inkml:brushProperty name="height" value="0.0373" units="cm"/>
      <inkml:brushProperty name="color" value="#F2395B"/>
    </inkml:brush>
  </inkml:definitions>
  <inkml:trace contextRef="#ctx0" brushRef="#br0">26750 55350 589,'-19'53'139,"13"6"-31,12 7-32,13 6-32,7 3-20,4 0-9,3 0-11,3 0-8,1-5-9,1-9-5,-1-10-6,1-8-5,-1-9-3,1-6 0,-1-6 0,1-6-1</inkml:trace>
</inkml:ink>
</file>

<file path=ppt/ink/ink2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1"/>
    </inkml:context>
    <inkml:brush xml:id="br0">
      <inkml:brushProperty name="width" value="0.03127" units="cm"/>
      <inkml:brushProperty name="height" value="0.03127" units="cm"/>
      <inkml:brushProperty name="color" value="#F2395B"/>
    </inkml:brush>
  </inkml:definitions>
  <inkml:trace contextRef="#ctx0" brushRef="#br0">27750 55550 703,'0'48'69,"0"-3"-10,0-3-8,0-2-10,3-3-8,6 1-10,7-1-8,6 1-10,4-4-9,4-6-11,3-6-10,3-6-12,6-10-6,9-12-4,10-13-4,10-12-4,-3-5 3,-11 3 11,-14 3 10,-11 4 11</inkml:trace>
</inkml:ink>
</file>

<file path=ppt/ink/ink2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1"/>
    </inkml:context>
    <inkml:brush xml:id="br0">
      <inkml:brushProperty name="width" value="0.04599" units="cm"/>
      <inkml:brushProperty name="height" value="0.04599" units="cm"/>
      <inkml:brushProperty name="color" value="#F2395B"/>
    </inkml:brush>
  </inkml:definitions>
  <inkml:trace contextRef="#ctx0" brushRef="#br0">28550 55650 478,'48'-25'0,"-3"0"0,-3 0 0,-2 0 0,-5 1 1,-2 4 2,-3 3 2,-3 3 3,-12 12 5,-18 22 9,-19 22 10,-18 23 9,-14 10 1,-5 0-9,-7 0-9,-5 0-8,-8 0-5,-5 0-3,-7 0-1,-5 0-4,-6-2-1,-3-3-2,-3-3-2,-2-2-2,2-6 0,9-6 2,10-6 2,10-6 2,5-6 3,4-2 2,3-3 3,3-3 3,24-6 5,48-5 6,47-7 6,47-5 8,29-6-1,13-3-7,12-3-6,13-2-7,6-1-10,0 3-12,0 3-13,0 4-12,-4 1-9,-5 0-3,-7 0-4,-5 0-5,-19 1 3,-27 4 7,-28 3 8,-28 3 7,-15 1 1,1 1-5,-1-1-5,1 1-5</inkml:trace>
</inkml:ink>
</file>

<file path=ppt/ink/ink2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4"/>
    </inkml:context>
    <inkml:brush xml:id="br0">
      <inkml:brushProperty name="width" value="0.02509" units="cm"/>
      <inkml:brushProperty name="height" value="0.02509" units="cm"/>
      <inkml:brushProperty name="color" value="#F2395B"/>
    </inkml:brush>
  </inkml:definitions>
  <inkml:trace contextRef="#ctx0" brushRef="#br0">30450 54200 876,'28'48'0,"6"-3"7,7-3 7,6-2 7,-1-6 1,-5-6-5,-7-6-5,-5-6-4,-4-2-3,0 3 0,0 3 0,0 4 0,1 1-3,4 0-6,3 0-7,3 0-7,-4 0-4,-8 0-2,-10 0 0,-9 0-2,-5 1-1,0 4 0,0 3 1,0 3 0,-2-2 2,-3-6 4,-3-6 4,-2-6 5</inkml:trace>
</inkml:ink>
</file>

<file path=ppt/ink/ink2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4"/>
    </inkml:context>
    <inkml:brush xml:id="br0">
      <inkml:brushProperty name="width" value="0.02942" units="cm"/>
      <inkml:brushProperty name="height" value="0.02942" units="cm"/>
      <inkml:brushProperty name="color" value="#F2395B"/>
    </inkml:brush>
  </inkml:definitions>
  <inkml:trace contextRef="#ctx0" brushRef="#br0">29900 55750 747,'-54'25'1,"-5"0"3,-7 0 1,-5 0 3,2-4 3,13-5 6,12-7 4,13-5 6,24-11 2,39-11 0,36-14-1,39-11 0,25-9-5,17-3-8,15-3-9,16-2-7,4 3-6,-6 14-2,-6 11-1,-6 14-2,-7 7-5,-6 3-10,-6 3-10,-6 4-10,-18-1-2,-28-3 5,-28-3 4,-27-2 5</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0"/>
    </inkml:context>
    <inkml:brush xml:id="br0">
      <inkml:brushProperty name="width" value="0.0403" units="cm"/>
      <inkml:brushProperty name="height" value="0.0403" units="cm"/>
    </inkml:brush>
  </inkml:definitions>
  <inkml:trace contextRef="#ctx0" brushRef="#br0">60259 8713 545,'-1'-15'6,"-1"2"10,0 2 10,-1 3 11,-2 1 6,0 2 0,-1 2 2,-2 2 0,-2 4-1,-3 7-6,-5 8-5,-3 6-5,-8 9-6,-9 12-6,-10 12-6,-10 11-8,-6 7-4,-1 1-5,-3 1-5,-1 1-4,1 0-7,7 0-8,5 1-8,6-1-8,8-7-3,9-15 2,11-14 2,9-15 3,6-10 3,-1-3 4,0-4 3,0-4 3</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21"/>
    </inkml:context>
    <inkml:brush xml:id="br0">
      <inkml:brushProperty name="width" value="0.04984" units="cm"/>
      <inkml:brushProperty name="height" value="0.04984" units="cm"/>
      <inkml:brushProperty name="color" value="#F2395B"/>
    </inkml:brush>
  </inkml:definitions>
  <inkml:trace contextRef="#ctx0" brushRef="#br0">6266 8285 441,'6'-29'26,"-1"5"-1,-2 5 1,-2 5-1,0 2 0,0 2-2,2 1-2,0 1-1,0-1 0,-2 0-2,-2-2 0,-2 0 0,-2 0-2,-2 3-2,-2 1-3,-1 2-3,-3 0-1,-2 0-2,-1-1-2,-3-1 0,-1 0-1,1 2-1,-1 2 0,1 2 0,-1 2 0,1 2 1,-1 2 2,0 2 2,2 1 0,1 1 2,2 2 2,3 0 0,1 1 2,2 3-1,2 2 0,3 1-1,0 3 0,3 1-1,2 3-2,3 1 0,2 1-1,7-1-2,5-1-1,7-1-1,3 0-2,1-1 0,1 1-1,1-1-1,-1 0 1,-2-1 0,-1-1 0,-3-1 2,-2 0-1,-3 1 1,-3 1 1,-2 1-1,-4 1 1,-1-1-1,-2 1 1,-2-1 0,-2-1 1,-2-1 0,-2-2 1,-2-3 0,-4 1 1,-4 2-1,-5 1 0,-5 3-1,-3-1 0,-1-3 0,-1-3-1,-1-3 0,-1-3 0,-2-2 0,-3-4-1,-1-2 0,1-4 1,3 0 0,5-3 0,4-2 1,2-3 1,4-3 0,3-5-1,3-4 1,4-4-1,8-6-1,6-7-1,7-4-2,7-6 0,7 0 1,6-3 1,8-2 0,3 0-5,0 0-13,0 2-12,0 1-14,-3 4-6,-6 8 1,-5 7-1,-7 9 1,-4 5-1,-3 2-2,-3 4-2,-2 3-3</inkml:trace>
</inkml:ink>
</file>

<file path=ppt/ink/ink2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4"/>
    </inkml:context>
    <inkml:brush xml:id="br0">
      <inkml:brushProperty name="width" value="0.02717" units="cm"/>
      <inkml:brushProperty name="height" value="0.02717" units="cm"/>
      <inkml:brushProperty name="color" value="#F2395B"/>
    </inkml:brush>
  </inkml:definitions>
  <inkml:trace contextRef="#ctx0" brushRef="#br0">32700 53450 809,'28'-24'43,"6"4"-10,7 3-9,6 3-9,7 3-5,10 3 1,10 3 1,9 4-1,4-1 0,1-3-2,-1-3-2,1-2-3,1-1-5,3 3-11,3 3-9,4 4-11,-10 4-3,-22 6 4,-22 7 5,-21 6 3,-15 1 5,-6-3 3,-6-3 5,-6-2 3,-6-1-2,-2 3-5,-3 3-6,-3 4-6</inkml:trace>
</inkml:ink>
</file>

<file path=ppt/ink/ink2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5"/>
    </inkml:context>
    <inkml:brush xml:id="br0">
      <inkml:brushProperty name="width" value="0.03184" units="cm"/>
      <inkml:brushProperty name="height" value="0.03184" units="cm"/>
      <inkml:brushProperty name="color" value="#F2395B"/>
    </inkml:brush>
  </inkml:definitions>
  <inkml:trace contextRef="#ctx0" brushRef="#br0">32800 53850 690,'-44'3'5,"13"6"10,12 7 9,13 6 9,7 6 2,4 6-7,3 7-7,3 6-7,-1 9-3,-2 13-2,-3 12-2,-3 13 0,-4 1-5,-3-9-5,-3-10-7,-2-8-6,0-22-6,7-30-4,6-32-4,7-30-5,13-23 1,22-12 7,22-13 7,23-12 6,11-2 7,4 9 8,3 10 7,3 10 8,-1 11 3,-2 17 2,-3 15-1,-3 16 2,-10 9-1,-16 3 1,-15 3-1,-15 4 0,-15 8-2,-12 17-3,-13 15-3,-12 16-3,-18 15-3,-21 16-3,-22 15-3,-22 17-2,-15 10-1,-5 6-1,-7 7 0,-5 6 0,-3-5-2,4-16-4,3-15-5,3-15-4,6-18-2,9-19 0,10-18-1,10-19 0,8-13 5,10-6 9,10-6 8,9-6 10,9-9 6,9-8 3,10-10 3,10-9 3,14-7 0,23-3-3,22-3-1,22-2-3,15-3-3,9 1-2,10-1-3,10 1-2,7 1-4,6 3-4,7 3-5,6 4-4,-5 4-4,-16 6-5,-15 7-5,-15 6-5,-17 4-1,-15 4 2,-15 3 1,-16 3 2,-13-2-1,-9-6-6,-10-6-6,-8-6-5,-8-2 2,-2 3 6,-3 3 8,-3 4 8</inkml:trace>
</inkml:ink>
</file>

<file path=ppt/ink/ink2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5"/>
    </inkml:context>
    <inkml:brush xml:id="br0">
      <inkml:brushProperty name="width" value="0.03565" units="cm"/>
      <inkml:brushProperty name="height" value="0.03565" units="cm"/>
      <inkml:brushProperty name="color" value="#F2395B"/>
    </inkml:brush>
  </inkml:definitions>
  <inkml:trace contextRef="#ctx0" brushRef="#br0">33650 52550 617,'0'-80'43,"0"41"-4,0 40-3,0 42-3,0 28-3,0 20-3,0 18-1,0 20-2,-2 13-2,-3 9-2,-3 10 0,-2 10-2,-5 8-2,-2 10-3,-3 10-4,-3 9-4,-2 2-4,0-2-4,0-3-6,0-3-5,1-13-4,4-22-1,3-22-2,3-21-2,3-21-1,3-19-2,3-18-1,4-19-3,1-22-1,0-25-3,0-25-3,0-25-4,0-11 3,0 3 5,0 3 6,0 4 5</inkml:trace>
</inkml:ink>
</file>

<file path=ppt/ink/ink2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5"/>
    </inkml:context>
    <inkml:brush xml:id="br0">
      <inkml:brushProperty name="width" value="0.03741" units="cm"/>
      <inkml:brushProperty name="height" value="0.03741" units="cm"/>
      <inkml:brushProperty name="color" value="#F2395B"/>
    </inkml:brush>
  </inkml:definitions>
  <inkml:trace contextRef="#ctx0" brushRef="#br0">33550 54800 588,'23'-24'1,"-3"4"4,-3 3 4,-2 3 3,-3 6 4,1 9 5,-1 10 5,1 10 5,1 4-1,3 0-6,3 0-6,4 0-6,4 1-4,6 4-2,7 3-3,6 3-1,-1-1-2,-5-2-1,-7-3 0,-5-3-1,-4-4-3,0-3-6,0-3-5,0-2-5,-7-3-6,-11 1-4,-14-1-6,-11 1-6,-15-3 2,-16-2 7,-15-3 7,-15-3 7,-15-1 5,-12 4 3,-13 3 4,-12 3 3,-5 1 3,3 1 3,3-1 3,4 1 3,5 1 4,10 3 6,10 3 5,9 4 7,7 1 2,7 0 0,6 0 0,7 0 1,5-2-1,7-3 3,6-3 0,7-2 2,16 6-2,29 20-3,28 18-5,28 20-3,17 6-4,6-2-1,7-3-3,6-3-1,12-6-3,19-5-7,19-7-4,19-5-6,12-11-5,6-11-7,7-14-7,6-11-5,-2-11-6,-9-5-1,-10-7-3,-8-5-3,-22-4 1,-30 0 5,-32 0 4,-30 0 5,-17 1 2,1 4 1,-1 3 0,1 3 2</inkml:trace>
</inkml:ink>
</file>

<file path=ppt/ink/ink2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6"/>
    </inkml:context>
    <inkml:brush xml:id="br0">
      <inkml:brushProperty name="width" value="0.03912" units="cm"/>
      <inkml:brushProperty name="height" value="0.03912" units="cm"/>
      <inkml:brushProperty name="color" value="#F2395B"/>
    </inkml:brush>
  </inkml:definitions>
  <inkml:trace contextRef="#ctx0" brushRef="#br0">35800 52350 562,'6'-68'5,"13"17"12,12 15 11,13 16 10,6 12-1,0 9-14,0 10-14,0 10-15,-4 10-8,-5 13-2,-7 12-3,-5 13-2,-14 10 0,-18 10 0,-19 10 2,-18 9 1,-15 1 1,-9-6 0,-10-6 2,-8-6 1,-8-7 1,-2-6 2,-3-6 2,-3-6 3,2-9 4,10-8 4,10-10 6,9-9 4,10-7 2,14-3-2,11-3-2,14-2-3,8-6 2,7-6 6,6-6 6,7-6 6,13-10 1,22-12-5,22-13-4,23-12-4,6-4-4,-5 7-1,-7 6-3,-5 7-1,-11 7-3,-11 9 0,-14 10-3,-11 10-1,-11 7-1,-5 6-2,-7 7-1,-5 6-1,-14 10-1,-18 17 3,-19 15 0,-18 16 3,-10 7 0,0 1 0,0-1 1,0 1-1,1-6 1,4-8 1,3-10-1,3-9 0,17-13 4,31-16 4,32-15 6,31-15 5,15-11 1,1-2-3,-1-3-4,1-3-4,-1-1-2,1 4-3,-1 3-3,1 3-2,-10 9-3,-19 16-4,-18 15-4,-19 17-3,-18 11-1,-15 10 3,-15 10 2,-16 9 3,-5-1 2,6-8 2,7-10 1,6-9 2,17-13 5,28-16 8,28-15 9,29-15 8,13-12 1,1-6-6,-1-6-5,1-6-7,1-2-6,3 3-5,3 3-6,4 4-7,-7 7-6,-16 13-7,-15 12-7,-15 13-7,-23 15-1,-28 19 5,-28 19 6,-27 19 5,-20 9 5,-9 0 4,-10 0 4,-8 0 4,-3-4 5,7-5 6,6-7 5,7-5 5,5-8 7,7-5 7,6-7 7,7-5 8,8-8 1,14-5-3,11-7-5,14-5-2,21-4-6,31 0-3,32 0-6,31 0-4,28-5-3,25-9 0,25-10 0,25-8-1,10-9-2,-2-6-7,-3-6-4,-3-6-6,-9-2-7,-11 3-5,-14 3-7,-11 4-7,-17 4-3,-18 6-2,-19 7-3,-18 6 0</inkml:trace>
</inkml:ink>
</file>

<file path=ppt/ink/ink2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06"/>
    </inkml:context>
    <inkml:brush xml:id="br0">
      <inkml:brushProperty name="width" value="0.0327" units="cm"/>
      <inkml:brushProperty name="height" value="0.0327" units="cm"/>
      <inkml:brushProperty name="color" value="#F2395B"/>
    </inkml:brush>
  </inkml:definitions>
  <inkml:trace contextRef="#ctx0" brushRef="#br0">35750 55350 672,'-27'-27'5,"-3"-3"9,-3-3 9,-2-2 10,0 19 5,7 44 3,6 44 0,7 44 3,5 38-5,7 35-11,6 35-12,7 34-10,-1 49-12,-6 67-9,-6 65-11,-6 66-9,-4-18-3,1-99 3,-1-101 5,1-99 3,-1-46 0,1 9-5,-1 10-6,1 10-6</inkml:trace>
</inkml:ink>
</file>

<file path=ppt/ink/ink2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0"/>
    </inkml:context>
    <inkml:brush xml:id="br0">
      <inkml:brushProperty name="width" value="0.03517" units="cm"/>
      <inkml:brushProperty name="height" value="0.03517" units="cm"/>
      <inkml:brushProperty name="color" value="#F2395B"/>
    </inkml:brush>
  </inkml:definitions>
  <inkml:trace contextRef="#ctx0" brushRef="#br0">39150 53300 625,'-68'23'2,"17"-3"5,15-3 4,16-2 5,15-1 5,16 3 5,15 3 6,17 4 5,14-4-1,17-9-7,15-10-8,16-8-7,5-8-6,-2-2-3,-3-3-4,-3-3-4,-9 1-2,-11 6-1,-14 7-1,-11 6-1,-23 12 1,-31 19 4,-31 19 4,-31 19 3,-20 10 4,-5 4 4,-7 3 4,-5 3 4,-6 3 0,-3 3-3,-3 3-2,-2 4-4,0 1-3,7 0-3,6 0-3,7 0-3,8-2-4,14-3-4,11-3-5,14-2-4,8-11-5,7-15-4,6-15-5,7-16-4,8-15-1,14-11 1,11-14 1,14-11 3,8-18 1,7-22 2,6-22 2,7-21 1,2-7 4,1 9 3,-1 10 4,1 10 4,-4 10 4,-6 13 5,-6 12 4,-6 13 5,-6 7 6,-2 4 7,-3 3 6,-3 3 7,-2 6 3,0 9 0,0 10-1,0 10 0,1 10-1,4 13 0,3 12-2,3 13-1,-2 10-2,-6 10-3,-6 10-3,-6 9-4,-6 6-3,-2 3-6,-3 3-5,-3 4-5,-4-4-8,-3-9-11,-3-10-10,-2-8-12,-3-14-7,1-15-6,-1-15-5,1-16-6</inkml:trace>
</inkml:ink>
</file>

<file path=ppt/ink/ink2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1"/>
    </inkml:context>
    <inkml:brush xml:id="br0">
      <inkml:brushProperty name="width" value="0.03035" units="cm"/>
      <inkml:brushProperty name="height" value="0.03035" units="cm"/>
      <inkml:brushProperty name="color" value="#F2395B"/>
    </inkml:brush>
  </inkml:definitions>
  <inkml:trace contextRef="#ctx0" brushRef="#br0">40000 54250 724,'28'-22'5,"6"6"9,7 7 10,6 6 9,1 4 2,-3 4-3,-3 3-5,-2 3-3,-3 4-4,1 7-2,-1 6-2,1 7-1,1 4-5,3 3-7,3 3-7,4 4-7,-3-1-8,-5-3-9,-7-3-9,-5-2-10</inkml:trace>
</inkml:ink>
</file>

<file path=ppt/ink/ink2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2"/>
    </inkml:context>
    <inkml:brush xml:id="br0">
      <inkml:brushProperty name="width" value="0.04546" units="cm"/>
      <inkml:brushProperty name="height" value="0.04546" units="cm"/>
      <inkml:brushProperty name="color" value="#F2395B"/>
    </inkml:brush>
  </inkml:definitions>
  <inkml:trace contextRef="#ctx0" brushRef="#br0">41750 52450 483,'23'-25'0,"-3"0"0,-3 0 0,-2 0 0,-3 15 8,1 32 16,-1 31 16,1 32 15,-3 18 3,-2 6-10,-3 7-11,-3 6-11,-6-1-9,-5-5-8,-7-7-7,-5-5-8,6-42-12,23-74-19,22-76-19,22-74-18,8-34 0,-2 10 18,-3 10 19,-3 9 17,-2 13 14,0 20 6,0 18 7,0 20 7,-4 16 2,-5 16 0,-7 15-1,-5 17 0,-8 14 2,-5 17 6,-7 15 6,-5 16 5,-9 18 2,-9 22-5,-10 22-4,-8 23-5,-9 11-5,-6 4-4,-6 3-5,-6 3-4,-1-8-7,7-19-6,6-18-7,7-19-8,10-22-4,16-25-4,15-25-3,17-25-3,11-16 2,10-6 9,10-6 9,9-6 8,1 2 4,-6 14 1,-6 11 0,-6 14 0,-7 10 3,-6 9 5,-6 10 5,-6 10 6,-10 11 2,-12 17-2,-13 15-1,-12 16-2,-13 10-3,-12 7-3,-13 6-4,-12 7-3,-9 0-3,-2-2-2,-3-3-1,-3-3-3,1-4 1,6-3 2,7-3 3,6-2 1,4-8 4,4-8 2,3-10 3,3-9 2,24-24 5,48-37 4,47-38 5,47-37 4,23-16-1,0 6-7,0 7-7,0 6-7,-10 9-3,-18 13 1,-19 12 0,-18 13 1,-14 12 1,-5 13 2,-7 12 1,-5 13 2,-9 13 2,-9 17 0,-10 15 1,-8 16 0,-8 9 2,-2 3 1,-3 3 2,-3 4 1,1-3-1,6-5-3,7-7-4,6-5-2,3-9-3,0-9 0,0-10 0,0-8-1,4-11-6,10-8-10,10-10-10,9-9-12,4-12-2,1-11 5,-1-14 4,1-11 5,-3-6 4,-2 4 5,-3 3 4,-3 3 5,-6 3 2,-5 3 2,-7 3 1,-5 4 2,-8 4 2,-5 6 5,-7 7 3,-5 6 5,-12 4 1,-16 4-5,-15 3-2,-15 3-4,-17 7-3,-15 14-2,-15 11-2,-16 14-2,-7 5 0,4 1 1,3-1 1,3 1 2,6-4 0,9-6 2,10-6 0,10-6 2,8-7 1,10-6 2,10-6 1,9-6 2,9-4 3,9 1 3,10-1 3,10 1 3,14 2 0,23 7-3,22 6-5,22 7-3,18 5-1,16 7 0,15 6 1,17 7 1,19 2 0,26 1-1,24-1 1,26 1-2,22-4-4,23-6-8,22-6-10,22-6-9,10-9-9,1-8-10,-1-10-10,1-9-10,-29-5 0,-56 0 9,-56 0 8,-56 0 9,-29 1 3,1 4-3,-1 3-3,1 3-3</inkml:trace>
</inkml:ink>
</file>

<file path=ppt/ink/ink2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4"/>
    </inkml:context>
    <inkml:brush xml:id="br0">
      <inkml:brushProperty name="width" value="0.03598" units="cm"/>
      <inkml:brushProperty name="height" value="0.03598" units="cm"/>
      <inkml:brushProperty name="color" value="#F2395B"/>
    </inkml:brush>
  </inkml:definitions>
  <inkml:trace contextRef="#ctx0" brushRef="#br0">45850 52150 611,'-115'228'59,"23"-44"-13,22-43-13,22-44-13,15-27-8,9-9-3,10-10-2,10-8-4,13-14-2,19-15-4,19-15-4,19-16-2,10-16-6,4-16-6,3-15-8,3-15-6,-2-6-1,-6 7 5,-6 6 5,-6 7 6,-9 10 6,-8 16 8,-10 15 8,-9 17 8,-7 10 6,-3 6 3,-3 7 3,-2 6 3,-3 4 1,1 4 0,-1 3 0,1 3-1,-1-1 0,1-2-3,-1-3-1,1-3-3,2-6-2,7-5-6,6-7-5,7-5-5,7-4-2,9 0-2,10 0-1,10 0-1,2-2 0,-3-3 1,-3-3 0,-2-2 0,-17 8-1,-28 22-3,-28 22-2,-27 23-3,-23 10-2,-16 0-1,-15 0-2,-15 0-1,-15 1 0,-12 4-2,-13 3 0,-12 3-1,-5-2 2,3-6 3,3-6 3,4-6 3,7-9 3,13-8 1,12-10 1,13-9 2,13-7 3,17-3 7,15-3 6,16-2 6,12 2 11,9 9 13,10 10 15,10 10 14,4 10 1,0 13-14,0 12-13,0 13-13,-2 2-11,-3-5-6,-3-7-9,-2-5-6,-1 0-9,3 10-9,3 10-10,4 9-10,4-10-7,6-28-8,7-28-6,6-27-7</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23"/>
    </inkml:context>
    <inkml:brush xml:id="br0">
      <inkml:brushProperty name="width" value="0.04813" units="cm"/>
      <inkml:brushProperty name="height" value="0.04813" units="cm"/>
      <inkml:brushProperty name="color" value="#F2395B"/>
    </inkml:brush>
  </inkml:definitions>
  <inkml:trace contextRef="#ctx0" brushRef="#br0">8493 6951 457,'1'-13'23,"0"6"7,2 6 8,0 6 7,1 5 1,0 5-8,0 5-6,0 5-8,-1 3-4,0 1-1,-2 1-2,0 1-1,-1 0-3,0 1-3,0-1-4,0 0-3,-1-1-6,0-3-6,-2-3-6,0-3-7,0-7-5,2-10-4,2-12-3,2-10-4,2-8 1,3-7 6,4-5 6,2-6 6,3-3 4,1 0 3,3 0 3,1 0 3,1 2 4,-1 2 6,-1 3 6,0 4 5,-3 2 1,1 5-1,-2 3-3,-1 5-2,-1 4 2,-3 5 9,-1 4 7,-2 6 7,-2 3 2,-2 4-5,-2 2-4,-2 3-5,-2 4-5,-2 4-2,-2 3-4,-2 5-3,-2 2-2,-2 2 1,-1 3 0,-3 1 0,0 0-3,3-3-8,1-3-7,2-3-7,3-5-11,6-7-13,5-7-12,4-6-13,2-5-1,-1 0 13,0-2 13,-2 0 12,-1 0 8,0 0 6,-2 2 4,0 1 4,-4 2 3,-2 8 0,-5 4 0,-4 7 0,-5 5 0,-5 5-2,-7 5 0,-5 5 0,-3 2-1,1 0 1,1 0 0,2 0 1,0 0 1,1-2 4,1 0 4,1-1 3,1-3 1,1-3 1,1-5-1,1-3 1,3-5 2,3-1 4,4-4 4,5-3 4,4-4 3,8-8 3,6-6 2,7-7 1,6-6-1,3-5-9,4-5-7,5-5-8,0 0-3,0 2 0,-1 3-1,-1 3 1,-2 4 2,-3 5 1,-3 5 3,-3 5 3,-3 4 3,-3 4 3,-3 4 5,-2 4 4,-4 3 0,-1 3-1,-2 3-3,-2 4-1,-1 0-4,0 1-2,0-1-3,0 1-3,0-1-3,0 1-2,0 0-2,0-1-3,1 1 0,0-1 0,2 1 3,0 0 1,1-2-4,0 1-9,0-2-9,0-1-9,2-2-7,4-3-7,3-2-7,5-4-6,0-3 2,-3-4 9,-3-4 10,-2-3 10,-2-4 8,-1 0 3,1-1 4,0-1 5,-1-1 5,-2 0 8,-2 1 7,-2-1 7,-4 1 7,-4 3 3,-5 1 5,-5 2 4,-4 3-4,-2 6-11,-1 5-10,-2 4-12,-4 4-7,-1 3-5,-4 3-4,-3 3-5,0 0-3,2-3 2,2-3-1,1-2 2,3-3 1,3 1 3,4 0 5,2 0 2,2-1 3,4-1 2,3 0 1,3-2 3,1 0 0,2 2 1,1 0 1,0 1 2,4 1 0,4 0 1,5-1 1,6 1 1,5-1-1,7-1-1,6 0-1,8-2-2,4 0-2,0 2 0,2 0-3,0 2 0,3-2-5,2-1-7,4-2-8,2-2-8,2-1-4,-1 0-1,1-1-2,0 1-1,0-1-1,-1-4-2,1-2 0,0-3-1,-4-2 1,-8 0 5,-8 0 4,-8 0 4,-5 1 2,-5-1 1,-3 0-1,-4 0 1</inkml:trace>
</inkml:ink>
</file>

<file path=ppt/ink/ink2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4"/>
    </inkml:context>
    <inkml:brush xml:id="br0">
      <inkml:brushProperty name="width" value="0.04342" units="cm"/>
      <inkml:brushProperty name="height" value="0.04342" units="cm"/>
      <inkml:brushProperty name="color" value="#F2395B"/>
    </inkml:brush>
  </inkml:definitions>
  <inkml:trace contextRef="#ctx0" brushRef="#br0">47100 53450 506,'48'1'23,"-3"4"-2,-3 3-3,-2 3-2,-1 3-2,3 3-3,3 3-2,4 4-3,1 2-1,0 4 1,0 3-1,0 3 0,-4 3 2,-5 3 2,-7 3 4,-5 4 2,-6 5 2,-3 10-3,-3 10-1,-2 9-1,-5 7 1,-2 7 5,-3 6 6,-3 7 4,-2 4 1,0 3-2,0 3-3,0 4-2,-4-3-4,-5-5-3,-7-7-3,-5-5-4,-4-11-1,0-11-3,0-14 0,0-11-2,-4-9-4,-5-3-6,-7-3-6,-5-2-6,-8-8-4,-5-8-2,-7-10-1,-5-9-2,-11-16-3,-11-22-4,-14-22-5,-11-21-5,-4-23 1,6-21 3,7-22 5,6-22 3,7-5 6,10 13 6,10 12 6,9 13 6,9 12 4,9 13 5,10 12 4,10 13 5,5 12 5,4 13 8,3 12 9,3 13 7,3 13 4,3 17 0,3 15-1,4 16-1,1 13-2,0 14-7,0 11-5,0 14-6,-2 7-5,-3 3-4,-3 3-5,-2 4-4,5-26-10,16-53-16,15-53-17,17-52-15,11-30-3,10-2 12,10-3 12,9-3 12,1 8 11,-6 23 8,-6 22 10,-6 22 9,-9 13 6,-8 7 1,-10 6 2,-9 7 1,-9 8 1,-5 14 0,-7 11 0,-5 14-1,-11 13-2,-11 16-4,-14 15-3,-11 17-5,-7 7-2,0 0-1,0 0 0,0 0-1,3-10-5,6-18-8,7-19-8,6-18-8,7-17-4,10-11 2,10-14 2,9-11 2,12-17 0,16-18-1,15-19-1,17-18-2,5-4 5,-3 13 7,-3 12 8,-2 13 8,-6 12 4,-6 13 2,-6 12 2,-6 13 0,-9 9 2,-8 6-1,-10 7 1,-9 6 0,-12 10 0,-11 17 0,-14 15-1,-11 16 1,-7 4-2,0-6-2,0-6-1,0-6-3,4-7-2,10-6-4,10-6-3,9-6-4,10-16-8,14-25-12,11-25-11,14-25-12,3-10-2,-2 7 9,-3 6 8,-3 7 9</inkml:trace>
</inkml:ink>
</file>

<file path=ppt/ink/ink2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5"/>
    </inkml:context>
    <inkml:brush xml:id="br0">
      <inkml:brushProperty name="width" value="0.04162" units="cm"/>
      <inkml:brushProperty name="height" value="0.04162" units="cm"/>
      <inkml:brushProperty name="color" value="#F2395B"/>
    </inkml:brush>
  </inkml:definitions>
  <inkml:trace contextRef="#ctx0" brushRef="#br0">49750 51800 528,'-46'-2'2,"10"-3"6,10-3 4,9-2 5,17 6 6,25 20 6,25 18 7,25 20 7,7 10-2,-8 3-10,-10 3-9,-9 4-10,-9-4-9,-5-9-9,-7-10-8,-5-8-9,-3-11-5,4-8-3,3-10-3,3-9-2,6-20-2,9-27 3,10-28 1,10-28 1,4-13 5,0 3 5,0 3 7,0 4 7,-5 8 4,-9 17 2,-10 15 3,-8 16 1,-14 18 12,-15 22 20,-15 22 19,-16 23 21,-19 20 2,-22 23-11,-22 22-14,-21 22-11,-15 12-11,-6 3-9,-6 3-9,-6 4-9,1-6-7,9-11-6,10-14-7,10-11-7,8-15-2,10-16 1,10-15 1,9-15 1,9-17 0,9-15-1,10-15-2,10-16 0,10-8 5,13 0 12,12 0 14,13 0 11,6 3 9,0 6 4,0 7 3,0 6 4,0 7 0,0 10-1,0 10-2,0 9-1,-4 9-4,-5 9-2,-7 10-4,-5 10-3,-6 5-4,-3 4-6,-3 3-4,-2 3-5,14-26-11,35-52-15,35-53-17,34-53-14,17-27-4,0 0 12,0 0 10,0 0 11,-5 7 14,-9 17 18,-10 15 17,-8 16 17,-11 13 8,-8 14-3,-10 11-1,-9 14-2,-23 22-3,-33 35 0,-35 35-2,-34 34-2,-21 13-4,-6-5-8,-6-7-8,-6-5-9,4-12-10,16-16-13,15-15-12,17-15-13,14-17-5,17-15 4,15-15 4,16-16 4,16-12 4,20-5 6,18-7 4,20-5 6,5 0 9,-6 10 11,-6 10 12,-6 9 11,-9 7 6,-8 7-2,-10 6-3,-9 7-1,-15 10-4,-18 16-4,-19 15-6,-18 17-4,-15 8-5,-9 4-2,-10 3-2,-8 3-3,-3-2-2,7-6 0,6-6 0,7-6 0,7-9-1,9-8 0,10-10-1,10-9 0,11-13 0,17-16-2,15-15 0,16-15-1,9-14 0,3-8 3,3-10 1,4-9 2,1-5 0,0 0-3,0 0-3,0 0-3,-7 1-2,-11 4-1,-14 3 0,-11 3-2,-7 3 3,0 3 4,0 3 4,0 4 4,-4 5 5,-5 10 3,-7 10 5,-5 9 4,-3 9 9,4 9 15,3 10 16,3 10 14,3 11 2,3 17-9,3 15-9,4 16-10,1 18-7,0 22-3,0 22-5,0 23-3,1 24-5,4 28-3,3 28-4,3 29-5,-2 22-5,-6 20-10,-6 18-8,-6 20-9,-7 10-10,-6 3-10,-6 3-11,-6 4-11,-2-37 0,3-74 10,3-76 10,4-74 10</inkml:trace>
</inkml:ink>
</file>

<file path=ppt/ink/ink2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6"/>
    </inkml:context>
    <inkml:brush xml:id="br0">
      <inkml:brushProperty name="width" value="0.03163" units="cm"/>
      <inkml:brushProperty name="height" value="0.03163" units="cm"/>
      <inkml:brushProperty name="color" value="#F2395B"/>
    </inkml:brush>
  </inkml:definitions>
  <inkml:trace contextRef="#ctx0" brushRef="#br0">48850 55600 695,'-24'-46'0,"4"10"0,3 10 0,3 9 0,6 4 7,9 1 14,10-1 13,10 1 15,4-1 1,0 1-9,0-1-9,0 1-10,23-4-6,47-6-3,47-6-2,48-6-3,24-2-8,3 3-10,3 3-12,4 4-12,-3-1-3,-5-3 5,-7-3 5,-5-2 5,-25-1-1,-40 3-8,-40 3-7,-41 4-8</inkml:trace>
</inkml:ink>
</file>

<file path=ppt/ink/ink2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6"/>
    </inkml:context>
    <inkml:brush xml:id="br0">
      <inkml:brushProperty name="width" value="0.03459" units="cm"/>
      <inkml:brushProperty name="height" value="0.03459" units="cm"/>
      <inkml:brushProperty name="color" value="#F2395B"/>
    </inkml:brush>
  </inkml:definitions>
  <inkml:trace contextRef="#ctx0" brushRef="#br0">51850 53350 636,'32'-113'64,"17"26"-9,15 24-8,16 26-9,21 10-7,29-3-5,28-3-5,28-2-5,12 0-2,-3 7-1,-3 6 1,-2 7 0,-11 2-5,-15 1-8,-15-1-7,-16 1-10</inkml:trace>
</inkml:ink>
</file>

<file path=ppt/ink/ink2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6"/>
    </inkml:context>
    <inkml:brush xml:id="br0">
      <inkml:brushProperty name="width" value="0.03954" units="cm"/>
      <inkml:brushProperty name="height" value="0.03954" units="cm"/>
      <inkml:brushProperty name="color" value="#F2395B"/>
    </inkml:brush>
  </inkml:definitions>
  <inkml:trace contextRef="#ctx0" brushRef="#br0">53150 52250 556,'-30'-27'4,"-9"-3"8,-10-3 9,-8-2 8,0 16 6,14 38 7,11 37 5,14 38 5,7 23-1,3 9-8,3 10-8,4 10-9,1 5-6,0 4-6,0 3-5,0 3-5,0-8-8,0-19-7,0-18-9,0-19-8,10-40-11,23-58-14,22-60-12,22-59-13,4-24 1,-12 13 16,-13 12 15,-12 13 16,-9 9 10,-2 6 4,-3 7 5,-3 6 4</inkml:trace>
</inkml:ink>
</file>

<file path=ppt/ink/ink2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6"/>
    </inkml:context>
    <inkml:brush xml:id="br0">
      <inkml:brushProperty name="width" value="0.03852" units="cm"/>
      <inkml:brushProperty name="height" value="0.03852" units="cm"/>
      <inkml:brushProperty name="color" value="#F2395B"/>
    </inkml:brush>
  </inkml:definitions>
  <inkml:trace contextRef="#ctx0" brushRef="#br0">53500 51900 571,'23'-54'0,"-3"-5"2,-3-7 2,-2-5 1,-5 13 9,-2 34 17,-3 35 18,-3 35 16,-6 29 3,-5 25-11,-7 25-13,-5 25-12,-11 15-8,-11 7-7,-14 6-6,-11 7-5,-6-6-11,4-15-11,3-15-12,3-16-11,6-18-7,9-18 3,10-19 1,10-18 2,10-26 2,13-31 3,12-31 3,13-31 2,15-18 4,19-3 7,19-3 7,19-2 5,5 3 7,-5 14 5,-7 11 6,-5 14 5,-9 10 2,-9 9 0,-10 10-2,-8 10-2,-11 10 1,-8 13-1,-10 12 1,-9 13-1,-16 10 2,-22 10 3,-22 10 1,-21 9 3,-14 4 0,-2 1-2,-3-1-4,-3 1-1,-6 2-3,-5 7-1,-7 6-1,-5 7-2,-6 7-2,-3 9-3,-3 10-2,-2 10-3,3-1-4,14-9-6,11-10-4,14-8-6,11-17-6,14-21-7,11-22-7,14-22-6</inkml:trace>
</inkml:ink>
</file>

<file path=ppt/ink/ink2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7"/>
    </inkml:context>
    <inkml:brush xml:id="br0">
      <inkml:brushProperty name="width" value="0.03112" units="cm"/>
      <inkml:brushProperty name="height" value="0.03112" units="cm"/>
      <inkml:brushProperty name="color" value="#F2395B"/>
    </inkml:brush>
  </inkml:definitions>
  <inkml:trace contextRef="#ctx0" brushRef="#br0">53150 53800 706,'189'-44'6,"-22"13"13,-22 12 11,-21 13 13,-14 9 3,-2 6-5,-3 7-6,-3 6-4,-9 6-8,-11 6-8,-14 7-10,-11 6-10,-14 9-9,-11 13-10,-14 12-11,-11 13-11,-11-2 0,-5-16 7,-7-15 9,-5-15 8,-4-9 2,0 1-4,0-1-4,0 1-3</inkml:trace>
</inkml:ink>
</file>

<file path=ppt/ink/ink2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7"/>
    </inkml:context>
    <inkml:brush xml:id="br0">
      <inkml:brushProperty name="width" value="0.03267" units="cm"/>
      <inkml:brushProperty name="height" value="0.03267" units="cm"/>
      <inkml:brushProperty name="color" value="#F2395B"/>
    </inkml:brush>
  </inkml:definitions>
  <inkml:trace contextRef="#ctx0" brushRef="#br0">52650 55350 673,'-49'-2'0,"4"-3"0,3-3 0,3-2 0,10-5 4,20-2 8,18-3 9,20-3 8,22-4 6,29-3 3,28-3 5,28-2 3,15-5-4,4-2-12,3-3-12,3-3-12,-7 4-6,-15 13 1,-15 12 0,-16 13 0</inkml:trace>
</inkml:ink>
</file>

<file path=ppt/ink/ink2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7"/>
    </inkml:context>
    <inkml:brush xml:id="br0">
      <inkml:brushProperty name="width" value="0.04279" units="cm"/>
      <inkml:brushProperty name="height" value="0.04279" units="cm"/>
      <inkml:brushProperty name="color" value="#F2395B"/>
    </inkml:brush>
  </inkml:definitions>
  <inkml:trace contextRef="#ctx0" brushRef="#br0">53600 54500 514,'-46'-105'8,"10"41"16,10 40 17,9 42 15,6 32 6,3 25-8,3 25-7,4 25-6,1 10-6,0-2-5,0-3-4,0-3-4,3-7-5,6-9-5,7-10-4,6-8-5,7-14-8,10-15-8,10-15-9,9-16-10,6-13-5,3-9-1,3-10-2,4-8 0,-6-8-4,-11-2-4,-14-3-5,-11-3-5</inkml:trace>
</inkml:ink>
</file>

<file path=ppt/ink/ink2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8"/>
    </inkml:context>
    <inkml:brush xml:id="br0">
      <inkml:brushProperty name="width" value="0.04515" units="cm"/>
      <inkml:brushProperty name="height" value="0.04515" units="cm"/>
      <inkml:brushProperty name="color" value="#F2395B"/>
    </inkml:brush>
  </inkml:definitions>
  <inkml:trace contextRef="#ctx0" brushRef="#br0">55550 53050 487,'25'-68'56,"0"17"-5,0 15-5,0 16-5,4 9-5,10 3-3,10 3-5,9 4-3,4 2-3,1 4-3,-1 3-1,1 3-3,-9 7-5,-15 14-9,-15 11-10,-16 14-8,-18 10-8,-18 9-6,-19 10-6,-18 10-6,-15 5-2,-9 4 2,-10 3 2,-8 3 1,-4-5 4,3-12 6,3-13 6,4-12 5,7-10 7,13-6 8,12-6 9,13-6 8,10-7 6,10-6 2,10-6 2,9-6 2,12-12 1,16-15 0,15-15 1,17-16-1,17-12-1,23-5-2,22-7-2,22-5-2,7-3-3,-6 4-2,-6 3-4,-6 3-2,-10 9-2,-12 16 1,-13 15 1,-12 17 1,-13 13-1,-12 13 0,-13 12 0,-12 13-1,-18 15 0,-21 19 3,-22 19 2,-22 19 2,-18 13-1,-11 10-6,-14 10-5,-11 9-4,-4 1-7,6-6-8,7-6-6,6-6-9,10-16-2,17-25 1,15-25 0,16-25 2,12-22 1,9-19-1,10-18-1,10-19 0,14-22 1,23-25 3,22-25 3,22-25 4,12-7 2,3 14 2,3 11 3,4 14 3,-6 11 1,-11 14 3,-14 11 2,-11 14 2,-11 13 4,-5 16 6,-7 15 7,-5 17 6,-8 14 8,-5 17 9,-7 15 10,-5 16 10,-4 13 1,0 14-4,0 11-4,0 14-5,0-1-4,0-12-4,0-13-3,0-12-4,7-12-4,17-8-7,15-10-6,16-9-6,16-12-8,20-11-9,18-14-8,20-11-10,13-20-2,9-24 1,10-26 1,10-24 3,-7-7-1,-22 13-2,-22 12-2,-21 13-2,-15 6-4,-6 0-6,-6 0-6,-6 0-5</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24"/>
    </inkml:context>
    <inkml:brush xml:id="br0">
      <inkml:brushProperty name="width" value="0.04628" units="cm"/>
      <inkml:brushProperty name="height" value="0.04628" units="cm"/>
      <inkml:brushProperty name="color" value="#F2395B"/>
    </inkml:brush>
  </inkml:definitions>
  <inkml:trace contextRef="#ctx0" brushRef="#br0">10672 7228 475,'1'-30'2,"0"5"4,2 3 5,0 5 3,0 2 4,0 2 3,-2 3 2,0 1 2,-1 3 3,2 6 0,0 4 1,2 6 2,-3 5-4,-6 7-9,-6 6-8,-6 8-8,-2 4-5,-1 1 1,1 0 0,-1 2-1,1-2-3,3-4-9,1-4-9,2-4-7,3-4-3,3-5 3,2-4 3,4-6 4,2-3 8,4-1 11,2 0 11,3-2 12,1 2 7,-2 2 2,-2 3 1,-2 3 2,-2 3 0,-1 1-2,0 3-3,-1 2-1,-1-1-4,0-1-1,0-3-4,0-1-2,1-6-9,3-6-14,4-10-16,2-6-13,4-9-7,3-9 3,5-9 3,3-8 3,2-4 3,-1 4 6,-1 2 3,-1 4 6,0 3 7,-1 5 8,1 6 9,-1 4 9,-1 4 8,-3 4 6,-3 4 6,-2 5 7,-4 3 2,1 4-3,-2 3-2,0 5-2,-3 4-3,-3 6-3,-2 3-1,-4 6-3,-2 4-3,-5 1-4,-4 2-2,-3 2-4,-3 1-4,2 0-4,1 1-3,1-1-5,1-2-1,1-4 2,0-4 2,2-3 2,0-4-7,1-3-14,-1-3-15,0-3-14,1-7-10,3-10-7,1-11-5,2-11-6,3-7 5,2-2 14,3-4 15,4-3 14,2 2 11,1 4 5,3 5 5,2 6 6,-1 2 5,-1 4 7,-2 3 7,-2 3 7,-1 2 5,-1 2 7,1 3 5,0 1 7,-3 6 1,-4 11-3,-6 11-1,-4 11-3,-5 6-7,-3 0-10,-5 2-10,-3 0-11,-2 0-9,1-3-6,1-4-8,1-2-7,1-3-7,1-3-6,1-4-7,1-1-7,2-5-1,3-3 5,2-4 6,4-4 5</inkml:trace>
</inkml:ink>
</file>

<file path=ppt/ink/ink2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8"/>
    </inkml:context>
    <inkml:brush xml:id="br0">
      <inkml:brushProperty name="width" value="0.03543" units="cm"/>
      <inkml:brushProperty name="height" value="0.03543" units="cm"/>
      <inkml:brushProperty name="color" value="#F2395B"/>
    </inkml:brush>
  </inkml:definitions>
  <inkml:trace contextRef="#ctx0" brushRef="#br0">58300 52900 620,'-46'-24'4,"10"4"6,10 3 7,9 3 7,12-1 4,16-2 2,15-3 3,17-3 2,16-6 0,19-5-2,19-7-3,19-5-2,10-3-3,4 4-5,3 3-6,3 3-4,-7 6-6,-15 9-7,-15 10-5,-16 10-7,-16 7-8,-16 6-11,-15 7-11,-15 6-12,-21 9-2,-25 13 7,-25 12 5,-25 13 6,-5-1 7,16-11 5,15-14 6,17-11 6</inkml:trace>
</inkml:ink>
</file>

<file path=ppt/ink/ink2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8"/>
    </inkml:context>
    <inkml:brush xml:id="br0">
      <inkml:brushProperty name="width" value="0.04581" units="cm"/>
      <inkml:brushProperty name="height" value="0.04581" units="cm"/>
      <inkml:brushProperty name="color" value="#F2395B"/>
    </inkml:brush>
  </inkml:definitions>
  <inkml:trace contextRef="#ctx0" brushRef="#br0">58650 53100 480,'-54'3'2,"-5"6"3,-7 7 4,-5 6 4,2 4 4,13 4 4,12 3 4,13 3 5,9 3 3,6 3 2,7 3 1,6 4 2,6 8-1,6 17-3,7 15-2,6 16-4,1 16-2,-3 20-2,-3 18-1,-2 20-3,-6 14-4,-6 14-5,-6 11-7,-6 14-5,-7 2-5,-6-6-4,-6-6-5,-6-6-3,1-13-8,9-19-11,10-18-10,10-19-11,2-24-6,-3-28 3,-3-28 1,-2-27 1</inkml:trace>
</inkml:ink>
</file>

<file path=ppt/ink/ink2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8"/>
    </inkml:context>
    <inkml:brush xml:id="br0">
      <inkml:brushProperty name="width" value="0.03915" units="cm"/>
      <inkml:brushProperty name="height" value="0.03915" units="cm"/>
      <inkml:brushProperty name="color" value="#F2395B"/>
    </inkml:brush>
  </inkml:definitions>
  <inkml:trace contextRef="#ctx0" brushRef="#br0">58700 54450 561,'121'-200'109,"-5"50"-22,-7 50-24,-5 50-22,-6 26-13,-3 4-2,-3 3-4,-2 3-1,-9 10-4,-12 20-5,-13 18-4,-12 20-3,-19 17-6,-25 20-2,-25 18-5,-25 20-3,-18 6-3,-8-2-4,-10-3-1,-9-3-3,-2-12-6,6-18-7,7-19-7,6-18-8,6-21-1,6-22 7,7-22 6,6-21 7,6-20 4,6-15 2,7-15 4,6-16 1,7-2 6,10 13 6,10 12 6,9 13 7,9 10 8,9 10 8,10 10 8,10 9 9,7 12 5,6 16-1,7 15 1,6 17 0,1 10-2,-3 6-4,-3 7-5,-2 6-4,-3 1-7,1-3-11,-1-3-10,1-2-10,-6-9-14,-8-12-19,-10-13-19,-9-12-19</inkml:trace>
</inkml:ink>
</file>

<file path=ppt/ink/ink2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9"/>
    </inkml:context>
    <inkml:brush xml:id="br0">
      <inkml:brushProperty name="width" value="0.0406" units="cm"/>
      <inkml:brushProperty name="height" value="0.0406" units="cm"/>
      <inkml:brushProperty name="color" value="#F2395B"/>
    </inkml:brush>
  </inkml:definitions>
  <inkml:trace contextRef="#ctx0" brushRef="#br0">61100 51950 541,'1'-49'5,"4"4"10,3 3 10,3 3 9,4 6 6,7 9 0,6 10 1,7 10 1,0 7-5,-2 6-8,-3 7-9,-3 6-8,-7 15-10,-9 26-9,-10 24-9,-8 26-9,-17 16-5,-21 10-2,-22 10-1,-22 9-2,-10-5 1,4-19 5,3-18 3,3-19 4,9-18 5,16-15 9,15-15 7,17-16 8,21-16 5,28-16 0,28-15-1,29-15 2,16-11-2,7-2-2,6-3-1,7-3-2,-4 1 0,-12 6-1,-13 7 1,-12 6 0,-12 7 1,-8 10 1,-10 10 1,-9 9 1,-12 10 2,-11 14 3,-14 11 1,-11 14 3,-15 13 3,-16 16 1,-15 15 3,-15 17 3,-14 11-2,-8 10-6,-10 10-4,-9 9-7,-9 17-2,-5 25-2,-7 25-1,-5 25-1,-6 6 0,-3-12 1,-3-13 3,-2-12 0,5-19-8,16-25-22,15-25-21,17-25-22,16-25-7,19-25 5,19-25 4,19-25 5</inkml:trace>
</inkml:ink>
</file>

<file path=ppt/ink/ink2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9"/>
    </inkml:context>
    <inkml:brush xml:id="br0">
      <inkml:brushProperty name="width" value="0.03901" units="cm"/>
      <inkml:brushProperty name="height" value="0.03901" units="cm"/>
      <inkml:brushProperty name="color" value="#F2395B"/>
    </inkml:brush>
  </inkml:definitions>
  <inkml:trace contextRef="#ctx0" brushRef="#br0">60300 54200 563,'23'-24'0,"-3"4"0,-3 3 0,-2 3 0,0 1 0,7 1 0,6-1 0,7 1 0,0 5 11,-2 14 21,-3 11 22,-3 14 21,-2 10 3,0 9-18,0 10-16,0 10-17,1 2-10,4-3-2,3-3-2,3-2-3,6-12-11,9-19-21,10-18-21,10-19-21,5-18-8,4-15 3,3-15 4,3-16 5,-2-4 7,-6 10 12,-6 10 12,-6 9 11,-10 7 8,-12 7 4,-13 6 3,-12 7 4,-9 7 5,-2 9 6,-3 10 5,-3 10 7,-2 4 6,0 0 7,0 0 8,0 0 7,-5 1-1,-9 4-8,-10 3-10,-8 3-9,-9 6-7,-6 9-5,-6 10-6,-6 10-5,-12 4-3,-15 0 0,-15 0-1,-16 0-1,-8 0 0,0 0-1,0 0 0,0 0-2,6-5 3,13-9 7,12-10 6,13-8 6,12-9 3,13-6 1,12-6-1,13-6-1,29-4-3,47 1-6,47-1-8,48 1-7,24-3-6,3-2-6,3-3-6,4-3-5,-4-2-3,-9 0 2,-10 0 0,-8 0 2,-14 0 1,-15 0 0,-15 0 0,-16 0 1,-15 0 1,-11 0-1,-14 0 1,-11 0 0</inkml:trace>
</inkml:ink>
</file>

<file path=ppt/ink/ink2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19"/>
    </inkml:context>
    <inkml:brush xml:id="br0">
      <inkml:brushProperty name="width" value="0.03983" units="cm"/>
      <inkml:brushProperty name="height" value="0.03983" units="cm"/>
      <inkml:brushProperty name="color" value="#F2395B"/>
    </inkml:brush>
  </inkml:definitions>
  <inkml:trace contextRef="#ctx0" brushRef="#br0">62600 53200 552,'-40'-24'55,"23"4"-6,22 3-4,22 3-6,24 3-2,29 3-2,28 3 0,28 4-1,20-4-3,13-9-3,12-10-3,13-8-5,-2-4-6,-16 3-14,-15 3-11,-15 4-12,-20 2-10,-21 4-6,-22 3-8,-22 3-5,-21-1-4,-18-2 1,-19-3 1,-18-3 1</inkml:trace>
</inkml:ink>
</file>

<file path=ppt/ink/ink2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0"/>
    </inkml:context>
    <inkml:brush xml:id="br0">
      <inkml:brushProperty name="width" value="0.0513" units="cm"/>
      <inkml:brushProperty name="height" value="0.0513" units="cm"/>
      <inkml:brushProperty name="color" value="#F2395B"/>
    </inkml:brush>
  </inkml:definitions>
  <inkml:trace contextRef="#ctx0" brushRef="#br0">64100 52250 428,'-50'-54'2,"0"-5"4,0-7 3,0-5 4,1 0 4,4 10 5,3 10 5,3 9 6,4 17 4,7 25 5,6 25 4,7 25 5,4 29-1,3 35-5,3 35-7,4 34-6,1 23-4,0 13-4,0 12-4,0 13-3,-4 23-6,-5 34-9,-7 35-10,-5 35-9,-6 8-8,-3-15-4,-3-15-7,-2-16-5,0-26-5,7-33-3,6-35-4,7-34-3,4-37-1,3-36 6,3-39 4,4-36 5</inkml:trace>
</inkml:ink>
</file>

<file path=ppt/ink/ink2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0"/>
    </inkml:context>
    <inkml:brush xml:id="br0">
      <inkml:brushProperty name="width" value="0.04037" units="cm"/>
      <inkml:brushProperty name="height" value="0.04037" units="cm"/>
      <inkml:brushProperty name="color" value="#F2395B"/>
    </inkml:brush>
  </inkml:definitions>
  <inkml:trace contextRef="#ctx0" brushRef="#br0">63950 53300 544,'-4'-46'6,"-5"10"9,-7 10 11,-5 9 10,-4 7 8,0 7 3,0 6 3,0 7 5,-4 13-4,-5 22-10,-7 22-9,-5 23-10,-12 19-8,-16 19-4,-15 19-4,-15 19-5,-3 2-9,14-11-12,11-14-11,14-11-13,11-18-3,14-22 6,11-22 4,14-21 6</inkml:trace>
</inkml:ink>
</file>

<file path=ppt/ink/ink2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0"/>
    </inkml:context>
    <inkml:brush xml:id="br0">
      <inkml:brushProperty name="width" value="0.03219" units="cm"/>
      <inkml:brushProperty name="height" value="0.03219" units="cm"/>
      <inkml:brushProperty name="color" value="#F2395B"/>
    </inkml:brush>
  </inkml:definitions>
  <inkml:trace contextRef="#ctx0" brushRef="#br0">64000 53600 683,'139'-16'4,"-22"19"8,-22 19 9,-21 19 7,-15 9 6,-6 0 1,-6 0 3,-6 0 1,-7 1-2,-6 4-7,-6 3-7,-6 3-7,-6-2-19,-2-6-27,-3-6-29,-3-6-28</inkml:trace>
</inkml:ink>
</file>

<file path=ppt/ink/ink2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0"/>
    </inkml:context>
    <inkml:brush xml:id="br0">
      <inkml:brushProperty name="width" value="0.04603" units="cm"/>
      <inkml:brushProperty name="height" value="0.04603" units="cm"/>
      <inkml:brushProperty name="color" value="#F2395B"/>
    </inkml:brush>
  </inkml:definitions>
  <inkml:trace contextRef="#ctx0" brushRef="#br0">65250 53100 477,'-68'7'103,"17"17"-17,15 15-15,16 16-16,7 15-10,1 16-7,-1 15-7,1 17-6,-3 5-5,-2-3-5,-3-3-5,-3-2-5,-1-6-1,4-6 0,3-6 1,3-6 1,3-20-17,3-30-34,3-32-34,4-30-34</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24"/>
    </inkml:context>
    <inkml:brush xml:id="br0">
      <inkml:brushProperty name="width" value="0.04017" units="cm"/>
      <inkml:brushProperty name="height" value="0.04017" units="cm"/>
      <inkml:brushProperty name="color" value="#F2395B"/>
    </inkml:brush>
  </inkml:definitions>
  <inkml:trace contextRef="#ctx0" brushRef="#br0">11400 9400 547,'23'7'7,"1"-1"12,-1 0 13,1-2 13,1 1 5,3 2-1,3 2-1,2 2-3,2 1-2,1 1-5,-1 1-5,0 1-5,0 2-12,1 1-20,-1 3-20,0 2-18,-3-3-7,-7-4 10,-7-4 8,-7-6 10,-3-1-3,0 0-12,0 1-13,0 2-13</inkml:trace>
</inkml:ink>
</file>

<file path=ppt/ink/ink2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1"/>
    </inkml:context>
    <inkml:brush xml:id="br0">
      <inkml:brushProperty name="width" value="0.05344" units="cm"/>
      <inkml:brushProperty name="height" value="0.05344" units="cm"/>
      <inkml:brushProperty name="color" value="#F2395B"/>
    </inkml:brush>
  </inkml:definitions>
  <inkml:trace contextRef="#ctx0" brushRef="#br0">65550 52650 411,'26'-15'7,"4"23"13,3 22 12,3 22 15,-1 13 2,-2 7-5,-3 6-6,-3 7-7,-6 5-2,-5 7 0,-7 6 1,-5 7 1,-6 5-1,-3 7-1,-3 6-3,-2 7-1,-5 2-2,-2 1-2,-3-1-3,-3 1-3,-2-10-4,0-19-8,0-18-5,0-19-8,-4-27-10,-5-34-15,-7-35-15,-5-33-14,-3-33-4,4-27 9,3-28 8,3-28 9,6-9 6,9 14 4,10 11 4,10 14 5,7 14 7,6 20 11,7 18 12,6 20 11,3 14 6,0 14 3,0 11 2,0 14 3,1 21 0,4 31-2,3 32-1,3 31-1,-7 15-2,-15 1-5,-15-1-3,-16 1-4,-15 7-7,-11 16-7,-14 15-9,-11 17-8,-1-8-5,13-27-3,12-28-4,13-28-2,10-27-2,10-25-3,10-25-1,9-25-2,6-11 0,3 3 5,3 3 2,4 4 4</inkml:trace>
</inkml:ink>
</file>

<file path=ppt/ink/ink2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1"/>
    </inkml:context>
    <inkml:brush xml:id="br0">
      <inkml:brushProperty name="width" value="0.04693" units="cm"/>
      <inkml:brushProperty name="height" value="0.04693" units="cm"/>
      <inkml:brushProperty name="color" value="#F2395B"/>
    </inkml:brush>
  </inkml:definitions>
  <inkml:trace contextRef="#ctx0" brushRef="#br0">67400 53100 468,'-75'-2'3,"0"-3"6,0-3 5,0-2 6,12 0 5,26 7 4,24 6 3,26 7 4,19 2-1,17 1-5,15-1-5,16 1-5,12 1-5,9 3-1,10 3-3,10 4-2,-1 4-2,-9 6-2,-10 7-2,-8 6-3,-14 4 0,-15 4-2,-15 3 0,-16 3-1,-15 3 1,-11 3 2,-14 3 3,-11 4 2,-14 2 2,-11 4 1,-14 3 1,-11 3 1,-7-2 1,0-6-1,0-6 0,0-6 0,3-12-3,6-15-5,7-15-5,6-16-5,7-21-5,10-24-4,10-26-4,9-24-4,10-29-2,14-31 0,11-31 0,14-31 0,11-15-3,14 4-4,11 3-5,14 3-4,2 14 3,-6 25 10,-6 25 11,-6 25 11,-9 23 9,-8 22 6,-10 22 6,-9 23 7,-13 30 10,-16 41 13,-15 40 13,-15 42 14,-18 22 0,-19 7-10,-18 6-12,-19 7-10,-12-1-8,-2-6-8,-3-6-5,-3-6-8,-1-4-3,4 1-3,3-1-1,3 1-3,9-9-9,16-15-19,15-15-18,17-16-19,16-23-7,19-27 0,19-28 3,19-28 0</inkml:trace>
</inkml:ink>
</file>

<file path=ppt/ink/ink2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1"/>
    </inkml:context>
    <inkml:brush xml:id="br0">
      <inkml:brushProperty name="width" value="0.03972" units="cm"/>
      <inkml:brushProperty name="height" value="0.03972" units="cm"/>
      <inkml:brushProperty name="color" value="#F2395B"/>
    </inkml:brush>
  </inkml:definitions>
  <inkml:trace contextRef="#ctx0" brushRef="#br0">68450 53350 553,'67'1'0,"-16"4"0,-15 3 0,-15 3 0,-14 10 7,-8 20 15,-10 18 14,-9 20 14,-5 3 2,0-8-8,0-10-9,0-9-9,-2-2-5,-3 6-2,-3 7-1,-2 6-1,16-13-8,38-31-14,37-31-13,38-31-14,13-13-2,-8 6 9,-10 7 9,-9 6 10,-9 6 5,-5 6 4,-7 7 4,-5 6 3,-8 9 2,-5 13-1,-7 12 0,-5 13 1,-8 6 2,-5 0 8,-7 0 6,-5 0 8,-6-2-3,-3-3-13,-3-3-11,-2-2-13</inkml:trace>
</inkml:ink>
</file>

<file path=ppt/ink/ink2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1"/>
    </inkml:context>
    <inkml:brush xml:id="br0">
      <inkml:brushProperty name="width" value="0.02543" units="cm"/>
      <inkml:brushProperty name="height" value="0.02543" units="cm"/>
      <inkml:brushProperty name="color" value="#F2395B"/>
    </inkml:brush>
  </inkml:definitions>
  <inkml:trace contextRef="#ctx0" brushRef="#br0">71700 54750 865,'-49'0'8,"4"0"17,3 0 18,3 0 16</inkml:trace>
</inkml:ink>
</file>

<file path=ppt/ink/ink2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6"/>
    </inkml:context>
    <inkml:brush xml:id="br0">
      <inkml:brushProperty name="width" value="0.04312" units="cm"/>
      <inkml:brushProperty name="height" value="0.04312" units="cm"/>
      <inkml:brushProperty name="color" value="#F2395B"/>
    </inkml:brush>
  </inkml:definitions>
  <inkml:trace contextRef="#ctx0" brushRef="#br0">76150 52000 510,'0'157'80,"0"-33"-18,0-35-18,0-34-18,-4-12-10,-5 14-2,-7 11-1,-5 14-2,-3 7-2,4 3-1,3 3-3,3 4-2,-1-3-2,-2-5-5,-3-7-3,-3-5-5,-1-11-4,4-11-5,3-14-5,3-11-6,7-22-3,14-27 0,11-28 0,14-28 0,5-21 2,1-12 5,-1-13 4,1-12 5,-3-2 5,-2 9 4,-3 10 6,-3 10 4,-2 5 4,0 4 1,0 3 2,0 3 1,0 6 3,0 9 3,0 10 2,0 10 4,1 5 1,4 4 2,3 3 1,3 3 1,-1 6 0,-2 9-3,-3 10-3,-3 10-2,-2 5-2,0 4-3,0 3-3,0 3-2,-2 9-2,-3 16 0,-3 15-1,-2 17 0,-6 13-1,-6 13-2,-6 12-2,-6 13-1,-10 6-1,-12 0 0,-13 0 1,-12 0 0,-4-8-1,7-16-3,6-15-3,7-15-3,4-21-2,3-25-3,3-25-2,4-25-3,7-19 1,13-12 3,12-13 2,13-12 4,9-2 2,6 9 2,7 10 3,6 10 3,-1 8 2,-5 10 1,-7 10 3,-5 9 2,-9 20-1,-9 31-5,-10 32-5,-8 31-5,-15 15-2,-19 1 1,-18-1 2,-19 1 0,-10-4 0,1-6-2,-1-6-3,1-6-1,-4-7 1,-6-6 3,-6-6 3,-6-6 4,-4-6 4,1-2 4,-1-3 6,1-3 5,4-6 1,9-5 0,10-7-1,10-5 0,10-8 0,13-5 2,12-7 1,13-5 3,20-9 1,28-9-1,28-10-1,29-8 1,19-6-3,14 1-2,11-1-4,14 1-3,-1 2-1,-12 7-1,-13 6-1,-12 7 0,-12 4-2,-8 3-2,-10 3-1,-9 4-2,-10 5-1,-9 10-1,-10 10-1,-8 9 0,-9 7 2,-6 7 5,-6 6 5,-6 7 5,-4 2 1,1 1 0,-1-1-2,1 1-2,1-3-1,3-2-4,3-3-3,4-3-2,2-6-3,4-5-1,3-7-2,3-5-1,4-6-1,7-3-3,6-3-2,7-2-2,4-5-1,3-2 0,3-3 1,4-3 0,2-10-1,4-16-2,3-15-2,3-15-2,-2-9 1,-6 1 1,-6-1 2,-6 1 3,-9 2 4,-8 7 6,-10 6 7,-9 7 6,-9 5 6,-5 7 4,-7 6 5,-5 7 4,-12 4 0,-16 3-4,-15 3-3,-15 4-4,-11 7-3,-2 13-3,-3 12-2,-3 13-4,-7 6-1,-9 0-1,-10 0-2,-8 0 0,-3 0-2,7 0-1,6 0-1,7 0-1,0-2 0,-2-3 2,-3-3 1,-3-2 2,2-6 0,10-6 0,10-6 0,9-6 0,10-6 1,14-2 3,11-3 2,14-3 3,24-1 6,38 4 8,37 3 8,38 3 8,20 9 0,3 16-6,3 15-8,4 17-7,7 11-6,13 10-2,12 10-4,13 9-3,12 4-1,13 1 1,12-1 0,13 1 2,13-6-9,17-8-18,15-10-17,16-9-17,-12-13-6,-36-16 4,-39-15 5,-36-15 5,-26-9 3,-12 1 3,-13-1 2,-12 1 3</inkml:trace>
</inkml:ink>
</file>

<file path=ppt/ink/ink2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7"/>
    </inkml:context>
    <inkml:brush xml:id="br0">
      <inkml:brushProperty name="width" value="0.03094" units="cm"/>
      <inkml:brushProperty name="height" value="0.03094" units="cm"/>
      <inkml:brushProperty name="color" value="#F2395B"/>
    </inkml:brush>
  </inkml:definitions>
  <inkml:trace contextRef="#ctx0" brushRef="#br0">78950 53000 711,'50'73'130,"0"-3"-38,0-3-39,0-2-39,-4-3-26,-5 1-12,-7-1-10,-5 1-13,-8-6-4,-5-8 0,-7-10 2,-5-9 0</inkml:trace>
</inkml:ink>
</file>

<file path=ppt/ink/ink2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7"/>
    </inkml:context>
    <inkml:brush xml:id="br0">
      <inkml:brushProperty name="width" value="0.03772" units="cm"/>
      <inkml:brushProperty name="height" value="0.03772" units="cm"/>
      <inkml:brushProperty name="color" value="#F2395B"/>
    </inkml:brush>
  </inkml:definitions>
  <inkml:trace contextRef="#ctx0" brushRef="#br0">78750 54100 583,'23'31'105,"-3"13"-21,-3 12-23,-2 13-23,-5 12-13,-2 13-4,-3 12-4,-3 13-4,-2 2-3,0-5 1,0-7-1,0-5 1,0-12-4,0-16-4,0-15-4,0-15-5,6-21-12,13-25-18,12-25-19,13-25-17,6-18-3,0-8 13,0-10 15,0-9 13,-4-2 8,-5 6 2,-7 7 1,-5 6 3</inkml:trace>
</inkml:ink>
</file>

<file path=ppt/ink/ink2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8"/>
    </inkml:context>
    <inkml:brush xml:id="br0">
      <inkml:brushProperty name="width" value="0.04064" units="cm"/>
      <inkml:brushProperty name="height" value="0.04064" units="cm"/>
      <inkml:brushProperty name="color" value="#F2395B"/>
    </inkml:brush>
  </inkml:definitions>
  <inkml:trace contextRef="#ctx0" brushRef="#br0">79550 53650 541,'26'-25'21,"4"0"5,3 0 4,3 0 5,10-2 1,20-3-3,18-3-4,20-2-3,10-3-4,3 1-3,3-1-4,4 1-5,-4 2-2,-9 7-3,-10 6-3,-8 7-3,-18 11-2,-25 20-3,-25 18-4,-25 20-2,-32 14-1,-36 14 0,-39 11 1,-36 14 0,-12-1 1,16-12 1,15-13 2,17-12 0,3-9 0,-5-2 2,-7-3-1,-5-3 1,2-4 3,13-3 4,12-3 5,13-2 5,12-6 4,13-6 2,12-6 4,13-6 2,26-9 2,41-8 0,40-10-1,42-9 0,24-10-3,9-9-5,10-10-5,10-8-5,0-3-5,-5 7-1,-7 6-3,-5 7-2,-14 5-4,-18 7-8,-19 6-6,-18 7-7,-23 2-6,-24 1-8,-26-1-6,-24 1-7,-20-6 0,-11-8 8,-14-10 8,-11-9 7,-7-13 6,0-16 7,0-15 6,0-15 6,1-12 3,4-6 2,3-6 1,3-6 1,6 4 3,9 16 3,10 15 4,10 17 4,5 13 0,4 13 0,3 12-3,3 13 0,4 12 4,7 13 12,6 12 12,7 13 11,7 13 4,9 17-5,10 15-6,10 16-4,0 13-4,-5 14 0,-7 11-2,-5 14-1,-12 10-3,-16 9-4,-15 10-4,-15 10-3,-18 13-9,-19 19-10,-18 19-10,-19 19-12,-12 2-9,-2-11-6,-3-14-6,-3-11-7,12-29 1,28-44 10,28-43 8,29-44 10,11-22 2,-2 0-4,-3 0-4,-3 0-5</inkml:trace>
</inkml:ink>
</file>

<file path=ppt/ink/ink2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8"/>
    </inkml:context>
    <inkml:brush xml:id="br0">
      <inkml:brushProperty name="width" value="0.02906" units="cm"/>
      <inkml:brushProperty name="height" value="0.02906" units="cm"/>
      <inkml:brushProperty name="color" value="#F2395B"/>
    </inkml:brush>
  </inkml:definitions>
  <inkml:trace contextRef="#ctx0" brushRef="#br0">80550 54500 757,'25'25'-34,"0"0"4,0 0 3,0 0 4,7 4 13,17 10 25,15 10 23,16 9 23,9 9 8,3 9-10,3 10-10,4 10-9,1 0-13,0-5-18,0-7-18,0-5-18,-10-12-12,-18-16-7,-19-15-7,-18-15-7</inkml:trace>
</inkml:ink>
</file>

<file path=ppt/ink/ink2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8"/>
    </inkml:context>
    <inkml:brush xml:id="br0">
      <inkml:brushProperty name="width" value="0.02579" units="cm"/>
      <inkml:brushProperty name="height" value="0.02579" units="cm"/>
      <inkml:brushProperty name="color" value="#F2395B"/>
    </inkml:brush>
  </inkml:definitions>
  <inkml:trace contextRef="#ctx0" brushRef="#br0">82150 53050 853,'9'-52'5,"19"-3"10,19-3 10,19-2 10,18 2-2,19 9-12,19 10-13,19 10-13,9 5-8,0 4-2,0 3-2,0 3-2,-8 3 6,-16 3 14,-15 3 13,-15 4 14,-21 8 0,-25 17-13,-25 15-15,-25 16-12,-25 9-13,-25 3-10,-25 3-10,-25 4-10,-4-6 1,20-11 12,18-14 12,20-11 12,8-9 7,1-3 2,-1-3 3,1-2 2</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2:24"/>
    </inkml:context>
    <inkml:brush xml:id="br0">
      <inkml:brushProperty name="width" value="0.02457" units="cm"/>
      <inkml:brushProperty name="height" value="0.02457" units="cm"/>
      <inkml:brushProperty name="color" value="#F2395B"/>
    </inkml:brush>
  </inkml:definitions>
  <inkml:trace contextRef="#ctx0" brushRef="#br0">15665 9604 895,'-1'-13'75,"-2"7"-46,-2 5-43,-1 6-46</inkml:trace>
</inkml:ink>
</file>

<file path=ppt/ink/ink2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29"/>
    </inkml:context>
    <inkml:brush xml:id="br0">
      <inkml:brushProperty name="width" value="0.04204" units="cm"/>
      <inkml:brushProperty name="height" value="0.04204" units="cm"/>
      <inkml:brushProperty name="color" value="#F2395B"/>
    </inkml:brush>
  </inkml:definitions>
  <inkml:trace contextRef="#ctx0" brushRef="#br0">82700 53350 523,'-113'0'-11,"26"0"9,24 0 7,26 0 9,15 4 8,6 10 8,7 10 8,6 9 8,1 7 1,-3 7-6,-3 6-7,-2 7-5,-3-1-7,1-6-6,-1-6-5,1-6-7,15-12-5,31-15-4,32-15-4,31-16-5,21-13-2,14-9 3,11-10 0,14-8 2,0-3 2,-8 7 2,-10 6 1,-9 7 3,-16 7 0,-22 9-1,-22 10 1,-21 10-1,-20 5 1,-15 4 2,-15 3 1,-16 3 2,-21 7 3,-24 14 3,-26 11 4,-24 14 4,-15 5-1,-3 1-4,-3-1-5,-2 1-4,5-4-2,16-6-3,15-6-1,17-6-2,13-6 0,13-2 2,12-3 2,13-3 2,23-7 0,34-9 0,35-10-1,35-8 0,14-12-1,-2-12-2,-3-13-2,-3-12-2,-9-5-1,-11 3 1,-14 3 0,-11 4 0,-12-1-3,-9-3-6,-10-3-7,-8-2-6,-9-11-3,-6-15 4,-6-15 2,-6-16 3,-7-8 3,-6 0 3,-6 0 3,-6 0 3,-1 6 4,7 13 7,6 12 7,7 13 5,4 12 6,3 13 1,3 12 3,4 13 2,-1 16 5,-3 23 8,-3 22 8,-2 22 7,-3 19 1,1 20-9,-1 18-9,1 20-8,-3 10-5,-2 3-1,-3 3-2,-3 4-1,-4 4-3,-3 6-2,-3 7-4,-2 6-2,0-2-3,7-9-6,6-10-3,7-8-5,4-17-4,3-21-4,3-22-4,4-22-4,11-27-2,23-31-3,22-31-1,22-31-2,10-15 3,1 4 6,-1 3 7,1 3 7,-3 6 4,-2 9 1,-3 10 1,-3 10 0,-17 10 1,-27 13-1,-28 12 0,-28 13 0,-27 7-2,-25 4-3,-25 3-4,-25 3-3,-11-4-1,3-8 2,3-10 1,4-9 3,-1-9 3,-3-5 7,-3-7 6,-2-5 7,3-3 4,14 4 5,11 3 3,14 3 4,10 3 4,9 3 1,10 3 4,10 4 2,18 15 1,28 28-1,28 28 1,29 29-1,26 13-3,25 1-7,25-1-7,25 1-6,21-4-8,20-6-10,18-6-10,20-6-10,6-12-7,-2-15-5,-3-15-3,-3-16-5,-6-16 1,-5-16 6,-7-15 5,-5-15 6,-20-9 0,-31 1-4,-31-1-4,-31 1-4</inkml:trace>
</inkml:ink>
</file>

<file path=ppt/ink/ink2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30"/>
    </inkml:context>
    <inkml:brush xml:id="br0">
      <inkml:brushProperty name="width" value="0.05838" units="cm"/>
      <inkml:brushProperty name="height" value="0.05838" units="cm"/>
      <inkml:brushProperty name="color" value="#F2395B"/>
    </inkml:brush>
  </inkml:definitions>
  <inkml:trace contextRef="#ctx0" brushRef="#br0">85850 51900 376,'-46'-25'4,"10"0"6,10 0 6,9 0 7,6 9 4,3 19 0,3 19 0,4 19 0,2 18-1,4 19-4,3 19-3,3 19-3,-2 9-3,-6 0-3,-6 0-3,-6 0-3,-2-8-2,3-16-5,3-15-4,4-15-3,11-26-7,23-34-8,22-35-7,22-33-8,8-28 0,-2-18 8,-3-19 8,-3-18 8,-7-4 5,-9 13 0,-10 12 2,-8 13 0,-9 15 6,-6 19 8,-6 19 10,-6 19 9,-6 16 7,-2 17 4,-3 15 5,-3 16 5,-2 16-3,0 20-8,0 18-8,0 20-8,-4 10-6,-5 3-1,-7 3-3,-5 4-1,-6-1-3,-3-3-7,-3-3-5,-2-2-5,-1-11-5,3-15-1,3-15-3,4-16-2,10-26-2,19-33-1,19-35-2,19-34-2,10-20 3,4-2 6,3-3 6,3-3 6,-5 7 7,-12 19 5,-13 19 7,-12 19 6,-5 21 4,3 26 5,3 24 2,4 26 4,-3 10 0,-5-3-7,-7-3-5,-5-2-6,-9 5-4,-9 16-5,-10 15-3,-8 17-5,-9 2-3,-6-9 0,-6-10-2,-6-8 0,-4-8-2,1-2-1,-1-3-2,1-3-1,1-10-1,3-16 1,3-15 1,4-15 1,-1-11 1,-3-2 1,-3-3 3,-2-3 2,-1-6 2,3-5 2,3-7 2,4-5 2,4-4 1,6 0 1,7 0 0,6 0 1,6 0 3,6 0 5,7 0 5,6 0 5,9-4 1,13-5-5,12-7-5,13-5-4,12-4-2,13 0-2,12 0 1,13 0-2,10 0 0,10 0-2,10 0-1,9 0-1,2 6 0,-2 13 2,-3 12 0,-3 13 1,-9 6 0,-11 0 1,-14 0 0,-11 0 0,-12 1 0,-9 4 1,-10 3 0,-8 3 1,-9 4 6,-6 7 12,-6 6 12,-6 7 12,-10 8 2,-12 14-8,-13 11-9,-12 14-9,-9 14-6,-2 20-2,-3 18-4,-3 20-3,-6 16-2,-5 16 1,-7 15 1,-5 17 0,-14 14-6,-18 17-15,-19 15-12,-18 16-14,-26 26-10,-31 38-4,-31 37-6,-31 38-5,5-24-1,45-84 1,43-85 3,45-83 1</inkml:trace>
</inkml:ink>
</file>

<file path=ppt/ink/ink2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33"/>
    </inkml:context>
    <inkml:brush xml:id="br0">
      <inkml:brushProperty name="width" value="0.03154" units="cm"/>
      <inkml:brushProperty name="height" value="0.03154" units="cm"/>
      <inkml:brushProperty name="color" value="#F2395B"/>
    </inkml:brush>
  </inkml:definitions>
  <inkml:trace contextRef="#ctx0" brushRef="#br0">80000 57050 697,'-52'0'0,"-3"0"-2,-3 0 0,-2 0-1,10-2 3,25-3 7,25-3 5,25-2 8,35-5 2,48-2 2,47-3 0,47-3 0,40 1 1,34 6-2,35 7-1,35 6 0,30 4-2,29 4-1,28 3-1,28 3-1,18 4-6,10 7-14,10 6-11,9 7-13,1-1-7,-6-6-2,-6-6-3,-6-6-2,-51-6 2,-93-2 7,-94-3 7,-93-3 7,-48-1 2,1 4-3,-1 3-4,1 3-2</inkml:trace>
</inkml:ink>
</file>

<file path=ppt/ink/ink2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35"/>
    </inkml:context>
    <inkml:brush xml:id="br0">
      <inkml:brushProperty name="width" value="0.03917" units="cm"/>
      <inkml:brushProperty name="height" value="0.03917" units="cm"/>
      <inkml:brushProperty name="color" value="#F2395B"/>
    </inkml:brush>
  </inkml:definitions>
  <inkml:trace contextRef="#ctx0" brushRef="#br0">88200 54250 561,'-46'-2'0,"10"-3"0,10-3 0,9-2 0,12-3 9,16 1 16,15-1 18,17 1 16,8-1 3,4 1-14,3-1-12,3 1-13,10-1-7,20 1 0,18-1-1,20 1 1,3-1-8,-8 1-13,-10-1-12,-9 1-13,-12 1-6,-11 3 0,-14 3 0,-11 4 1,-18 1-2,-22 0-1,-22 0-3,-21 0-3,-20-5 3,-15-9 10,-15-10 8,-16-8 10,-5-9 6,6-6 2,7-6 4,6-6 2,6-2 5,6 3 6,7 3 6,6 4 6,7 13 8,10 26 13,10 24 11,9 26 13,9 22 0,9 23-13,10 22-12,10 22-13,4 18-8,0 16-4,0 15-4,0 17-5,-2 8-4,-3 4-3,-3 3-4,-2 3-3,-5-8-4,-2-19-4,-3-18-3,-3-19-5,-2-21-6,0-21-6,0-22-8,0-22-7,-5-19-1,-9-16 4,-10-15 4,-8-15 5,-9-21 5,-6-25 6,-6-25 4,-6-25 7,-6-11 1,-2 3 1,-3 3 0,-3 4 0,4 7 7,13 13 13,12 12 13,13 13 14,9 9 7,6 6 2,7 7 3,6 6 1,12 1-3,19-3-8,19-3-8,19-2-9,18-8-6,19-8-5,19-10-5,19-9-6,10-7-6,4-3-6,3-3-8,3-2-7,-5-6-6,-12-6-5,-13-6-6,-12-6-4,-13-4 0,-12 1 5,-13-1 7,-12 1 6,-12 1 5,-8 3 6,-10 3 6,-9 4 5,-9 7 4,-5 13 1,-7 12 1,-5 13 2,-6 10 4,-3 10 10,-3 10 9,-2 9 9,2 9 8,9 9 6,10 10 5,10 10 7,5 5-4,4 4-12,3 3-13,3 3-12,-2 3-10,-6 3-4,-6 3-6,-6 4-5,-10 2-7,-12 4-5,-13 3-7,-12 3-7,-13 3-1,-12 3 4,-13 3 3,-12 4 4,-2-6 1,9-11 1,10-14 2,10-11-1,11-15 5,17-16 8,15-15 8,16-15 7,16-7 6,20 3 1,18 3 2,20 4 3,5 2-1,-6 4 1,-6 3-2,-6 3-1,-9 6-1,-8 9-2,-10 10-3,-9 10-2,-16 10-1,-22 13-1,-22 12 0,-21 13-1,-21 10 1,-19 10-1,-18 10 1,-19 9 1,-5 2-1,9-2-1,10-3 0,10-3-1,11-10 0,17-16 2,15-15 2,16-15 2,24-14-1,35-8-2,35-10-3,34-9-3,21-9 0,10-5-1,10-7 2,9-5-1,-2-1-1,-12 6-1,-13 7-3,-12 6-2,-15 4 0,-15 4 0,-15 3 3,-16 3 0,-15 6 2,-11 9 1,-14 10 1,-11 10 1,-15 4 2,-16 0 3,-15 0 2,-15 0 3,-4-4 0,9-5 1,10-7-2,10-5 0,18-8-1,28-5 1,28-7 1,29-5 1,11-6-2,-2-3-3,-3-3-2,-3-2-3,-1-3-3,4 1-5,3-1-3,3 1-5,9-10-4,16-19-6,15-18-5,17-19-5,2-16-3,-9-12 3,-10-13 0,-8-12 3,-12 4 1,-12 22 4,-13 22 3,-12 23 3</inkml:trace>
</inkml:ink>
</file>

<file path=ppt/ink/ink2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36"/>
    </inkml:context>
    <inkml:brush xml:id="br0">
      <inkml:brushProperty name="width" value="0.05946" units="cm"/>
      <inkml:brushProperty name="height" value="0.05946" units="cm"/>
      <inkml:brushProperty name="color" value="#F2395B"/>
    </inkml:brush>
  </inkml:definitions>
  <inkml:trace contextRef="#ctx0" brushRef="#br0">92300 52900 369,'21'-180'27,"-5"41"-3,-7 40 0,-5 42-2,-9 32-1,-9 25 1,-10 25 0,-8 25 0,-8 18-2,-2 14-4,-3 11-4,-3 14-4,2 2-3,10-6-3,10-6-2,9-6-2,7-10-3,7-12-5,6-13-3,7-12-5,10-13-2,16-12-2,15-13-1,17-12-1,11-16 0,10-19 2,10-18 1,9-19 3,-4-8 2,-15 3 5,-15 3 5,-16 4 4,-15 7 4,-11 13 0,-14 12 2,-11 13 1,-11 9 4,-5 6 3,-7 7 5,-5 6 5,-6 7 1,-3 10 0,-3 10-1,-2 9 0,-3 6-2,1 3-2,-1 3-3,1 4-2,1-1-2,3-3-1,3-3-2,4-2-1,5-3-3,10 1-5,10-1-4,9 1-5,9-3-2,9-2-1,10-3-1,10-3 0,0-2 0,-5 0 0,-7 0 2,-5 0-1,-9 3 2,-9 6 1,-10 7 2,-8 6 1,-18 9 2,-25 13 1,-25 12 0,-25 13 2,-16 7 1,-6 4 2,-6 3 0,-6 3 1,1-2 0,9-6 0,10-6-1,10-6 0,8-9 1,10-8 4,10-10 5,9-9 3,15-13 2,22-16 1,22-15-1,23-15 0,25-21-1,32-25-4,31-25-4,32-25-5,19-11-1,10 3 0,10 3 0,9 4-1,-1 8 0,-8 17-1,-10 15 0,-9 16-1,-13 12 1,-16 9 2,-15 10 2,-15 10 1,-18 10 2,-19 13 2,-18 12 0,-19 13 2,-19 9 0,-19 6-1,-18 7-2,-19 6-1,-16 3-2,-12 0-1,-13 0-2,-12 0-1,-7-2-3,1-3-1,-1-3-3,1-2-1,2-11-1,7-15 0,6-15 0,7-16 1,10-18 0,16-18-1,15-19-2,17-18-1,11-14 0,10-5 0,10-7 0,9-5 0,10-1 2,14 6 3,11 7 2,14 6 3,3 10 2,-2 17 2,-3 15 1,-3 16 2,-4 9 2,-3 3 2,-3 3 3,-2 4 2,-8 7 2,-8 13 1,-10 12 3,-9 13 1,-7 12 0,-3 13-1,-3 12-2,-2 13 0,-6 6-2,-6 0-2,-6 0-2,-6 0-1,-1-4-4,7-5-5,6-7-5,7-5-5,16-22-9,29-33-9,28-35-12,28-34-10,18-29-1,10-21 8,10-22 7,9-22 8,-2-2 6,-12 19 5,-13 19 5,-12 19 5,-13 18 4,-12 19 4,-13 19 4,-12 19 3,-10 13 7,-6 10 8,-6 10 9,-6 9 8,-4 7 2,1 7-8,-1 6-6,1 7-8,-1 2-5,1 1-5,-1-1-4,1 1-4,-3-1-6,-2 1-5,-3-1-6,-3 1-6,5-13-7,17-25-7,15-25-8,16-25-6,9-30-2,3-34 7,3-35 5,4-33 6,2-15 5,4 6 4,3 7 4,3 6 4,-2 6 5,-6 6 2,-6 7 4,-6 6 3,-7 7 4,-6 10 3,-6 10 4,-6 9 3,-6 6 4,-2 3 4,-3 3 4,-3 4 4,-4 5 2,-3 10 0,-3 10-2,-2 9-1,-5 20 6,-2 31 12,-3 32 11,-3 31 12,-6 29-1,-5 29-13,-7 28-13,-5 28-13,-8 39-10,-5 50-6,-7 50-7,-5 50-7,-6 35-7,-3 23-10,-3 22-10,-2 22-9,2-4-7,9-28-3,10-28-5,10-27-3,5-48-3,4-66-2,3-65-3,3-65-2</inkml:trace>
</inkml:ink>
</file>

<file path=ppt/ink/ink2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51"/>
    </inkml:context>
    <inkml:brush xml:id="br0">
      <inkml:brushProperty name="width" value="0.06219" units="cm"/>
      <inkml:brushProperty name="height" value="0.06219" units="cm"/>
      <inkml:brushProperty name="color" value="#FED406"/>
    </inkml:brush>
  </inkml:definitions>
  <inkml:trace contextRef="#ctx0" brushRef="#br0">76750 57350 353,'-46'-24'0,"10"4"0,10 3 0,9 3 0,2 1 4,-2 1 8,-3-1 7,-3 1 8,5 1 7,17 3 6,15 3 7,16 4 6,21-1 0,29-3-8,28-3-7,28-2-8,23-1-4,19 3-3,19 3-3,19 4-1,19-3-3,23-5 1,22-7-2,22-5 0,18-4-1,16 0-1,15 0-1,17 0-2,10 1-1,6 4-2,7 3-2,6 3-2,3 1-1,0 1-1,0-1 0,0 1-2,-5 2 0,-9 7 0,-10 6 0,-8 7 1,-6 4 0,1 3 0,-1 3 0,1 4 1,4 1 0,9 0 1,10 0 0,10 0 0,2-4 0,-3-5 0,-3-7 0,-2-5 0,-6-4 0,-6 0-1,-6 0 0,-6 0-1,-9 0 1,-8 0-2,-10 0 1,-9 0-1,-13 0 0,-16 0 0,-15 0 0,-15 0 1,-17 0-1,-15 0 0,-15 0 0,-16 0 0,-15 0-1,-11 0 0,-14 0-1,-11 0-1,-11 0 0,-5 0 0,-7 0-1,-5 0 0,-6-2-1,-3-3-1,-3-3 0,-2-2-2,-3-3 0,1 1 1,-1-1 0,1 1 0,-3-1 0,-2 1 1,-3-1 0,-3 1 1,-4-1-2,-3 1-4,-3-1-2,-2 1-3,-9-1-2,-12 1-4,-13-1-2,-12 1-2,-18-4-5,-21-6-6,-22-6-7,-22-6-6,-10-1-1,4 7 4,3 6 4,3 7 5</inkml:trace>
</inkml:ink>
</file>

<file path=ppt/ink/ink2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51"/>
    </inkml:context>
    <inkml:brush xml:id="br0">
      <inkml:brushProperty name="width" value="0.04983" units="cm"/>
      <inkml:brushProperty name="height" value="0.04983" units="cm"/>
      <inkml:brushProperty name="color" value="#FED406"/>
    </inkml:brush>
  </inkml:definitions>
  <inkml:trace contextRef="#ctx0" brushRef="#br0">78550 57850 441,'-115'-46'17,"23"10"-7,22 10-7,22 9-7,30 6 7,42 3 22,40 3 22,41 4 23,26 2 4,13 4-13,12 3-13,13 3-14,20-1-7,28-2-3,28-3-4,29-3-3,22-2-2,20 0-2,18 0-1,20 0-2,14 3-2,14 6 0,11 7-3,14 6 0,3 3-2,-2 0-1,-3 0 0,-3 0-3,-2 1 1,0 4 0,0 3 0,0 3 0,3-2 0,6-6-3,7-6-2,6-6-1,-1-6-2,-5-2-1,-7-3-1,-5-3-1,-1-7 0,6-9-1,7-10-2,6-8 0,-5-3-1,-16 7-2,-15 6-1,-15 7-1,-20 4-2,-21 3-1,-22 3-1,-22 4-2,-24 1-2,-24 0-1,-26 0-1,-24 0-3,-31 1 2,-33 4 4,-35 3 4,-34 3 4,-20-1 0,-2-2-4,-3-3-4,-3-3-4</inkml:trace>
</inkml:ink>
</file>

<file path=ppt/ink/ink2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52"/>
    </inkml:context>
    <inkml:brush xml:id="br0">
      <inkml:brushProperty name="width" value="0.0567" units="cm"/>
      <inkml:brushProperty name="height" value="0.0567" units="cm"/>
      <inkml:brushProperty name="color" value="#FED406"/>
    </inkml:brush>
  </inkml:definitions>
  <inkml:trace contextRef="#ctx0" brushRef="#br0">98350 53100 387,'-2'-41'11,"-3"19"22,-3 19 21,-2 19 23,-1 16 3,3 17-13,3 15-13,4 16-13,1 12-10,0 9-3,0 10-6,0 10-3,-2 11-3,-3 17-1,-3 15 0,-2 16 0,-3 5-2,1-2-3,-1-3-4,1-3-2,-3-10-3,-2-16-2,-3-15-4,-3-15-3,-2-9-2,0 1-1,0-1 0,0 1-1,1-24-14,4-47-28,3-47-29,3-46-28</inkml:trace>
</inkml:ink>
</file>

<file path=ppt/ink/ink2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52"/>
    </inkml:context>
    <inkml:brush xml:id="br0">
      <inkml:brushProperty name="width" value="0.05718" units="cm"/>
      <inkml:brushProperty name="height" value="0.05718" units="cm"/>
      <inkml:brushProperty name="color" value="#FED406"/>
    </inkml:brush>
  </inkml:definitions>
  <inkml:trace contextRef="#ctx0" brushRef="#br0">98150 52700 384,'46'-47'0,"-5"6"0,-7 7 0,-5 6 0,-6 4 4,-3 4 7,-3 3 6,-2 3 9,2 3 3,9 3 3,10 3 1,10 4 2,4 5 1,0 10-2,0 10-1,0 9-1,1 9-2,4 9-2,3 10-2,3 10-3,-4 5-2,-8 4 0,-10 3-2,-9 3-1,-9 4 0,-5 7-3,-7 6-1,-5 7-3,-11 5 0,-11 7 0,-14 6-2,-11 7 0,-11 4-2,-5 3-5,-7 3-3,-5 4-6,-6 1-5,-3 0-7,-3 0-7,-2 0-7,2-10-7,9-18-4,10-19-5,10-18-4,7-17-4,6-11-1,7-14-2,6-11-2</inkml:trace>
</inkml:ink>
</file>

<file path=ppt/ink/ink2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52"/>
    </inkml:context>
    <inkml:brush xml:id="br0">
      <inkml:brushProperty name="width" value="0.05026" units="cm"/>
      <inkml:brushProperty name="height" value="0.05026" units="cm"/>
      <inkml:brushProperty name="color" value="#FED406"/>
    </inkml:brush>
  </inkml:definitions>
  <inkml:trace contextRef="#ctx0" brushRef="#br0">98600 56600 437,'-25'28'4,"0"6"9,0 7 8,0 6 9,0 4 4,0 4-1,0 3 1,0 3 0,0 4-1,0 7 0,0 6 0,0 7-1,3 5-1,6 7 0,7 6-1,6 7 0,6-6-3,6-15-4,7-15-3,6-16-3,7-12-5,10-5-6,10-7-4,9-5-7,10-12-1,14-16 0,11-15 3,14-15 0,0-15-2,-8-12-6,-10-13-6,-9-12-7,-12-5 1,-11 3 5,-14 3 5,-11 4 6,-15-3 3,-16-5 3,-15-7 2,-15-5 2,-12-1 0,-6 6-1,-6 7-1,-6 6-1,-7 6-5,-6 6-6,-6 7-6,-6 6-7,1 7-7,9 10-8,10 10-7,10 9-8</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08"/>
    </inkml:context>
    <inkml:brush xml:id="br0">
      <inkml:brushProperty name="width" value="0.05" units="cm"/>
      <inkml:brushProperty name="height" value="0.05" units="cm"/>
      <inkml:brushProperty name="color" value="#F2395B"/>
    </inkml:brush>
  </inkml:definitions>
  <inkml:trace contextRef="#ctx0" brushRef="#br0">20475 2775 333,'49'20'167,"16"14"-1,15 14 1,17 16 0</inkml:trace>
</inkml:ink>
</file>

<file path=ppt/ink/ink2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53"/>
    </inkml:context>
    <inkml:brush xml:id="br0">
      <inkml:brushProperty name="width" value="0.05154" units="cm"/>
      <inkml:brushProperty name="height" value="0.05154" units="cm"/>
      <inkml:brushProperty name="color" value="#FED406"/>
    </inkml:brush>
  </inkml:definitions>
  <inkml:trace contextRef="#ctx0" brushRef="#br0">100800 52900 426,'0'145'168,"0"-9"-37,0-10-37,0-8-37,0-6-21,0 1-6,0-1-6,0 1-6,-2 1-7,-3 3-6,-3 3-8,-2 4-6,-3-3-3,1-5 3,-1-7 3,1-5 2,-1-11-6,1-11-16,-1-14-15,1-11-16</inkml:trace>
</inkml:ink>
</file>

<file path=ppt/ink/ink2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53"/>
    </inkml:context>
    <inkml:brush xml:id="br0">
      <inkml:brushProperty name="width" value="0.04966" units="cm"/>
      <inkml:brushProperty name="height" value="0.04966" units="cm"/>
      <inkml:brushProperty name="color" value="#FED406"/>
    </inkml:brush>
  </inkml:definitions>
  <inkml:trace contextRef="#ctx0" brushRef="#br0">101050 52700 443,'23'-49'3,"-3"4"6,-3 3 7,-2 3 6,-1 1 2,3 1 0,3-1-2,4 1-1,1 4 1,0 9 3,0 10 3,0 10 4,3 7 1,6 6 0,7 7-2,6 6 1,3 9-2,0 13-3,0 12-1,0 13-3,-5 6-3,-9 0-3,-10 0-4,-8 0-3,-9 4-3,-6 10-2,-6 10-4,-6 9-1,-13 2-4,-19-2-3,-18-3-3,-19-3-3,-13-1-6,-6 4-9,-6 3-7,-6 3-10,-4 1 0,1 1 3,-1-1 6,1 1 4,10-10-1,22-19-7,22-18-7,23-19-7</inkml:trace>
</inkml:ink>
</file>

<file path=ppt/ink/ink2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2:53"/>
    </inkml:context>
    <inkml:brush xml:id="br0">
      <inkml:brushProperty name="width" value="0.05129" units="cm"/>
      <inkml:brushProperty name="height" value="0.05129" units="cm"/>
      <inkml:brushProperty name="color" value="#FED406"/>
    </inkml:brush>
  </inkml:definitions>
  <inkml:trace contextRef="#ctx0" brushRef="#br0">100650 56300 428,'20'51'6,"-9"4"12,-10 3 11,-8 3 13,-8 4 4,-2 7-1,-3 6-3,-3 7 0,-2 7-3,0 9-1,0 10-3,0 10-1,1 0-4,4-5-3,3-7-5,3-5-3,6-12-4,9-16-2,10-15-3,10-15-2,10-14-2,13-8-2,12-10-2,13-9-3,10-13-1,10-16 0,10-15-2,9-15 0,1-14-2,-6-8-3,-6-10-2,-6-9-4,-12-4 1,-15 4 4,-15 3 2,-16 3 4,-15 3 3,-11 3 3,-14 3 3,-11 4 2,-18 5 1,-22 10-3,-22 10-2,-21 9-3,-20 9-1,-15 9 1,-15 10 0,-16 10 1,7 5 0,32 4 1,31 3-1,32 3 0,15 3-15,0 3-32,0 3-31,0 4-32</inkml:trace>
</inkml:ink>
</file>

<file path=ppt/ink/ink2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3:03"/>
    </inkml:context>
    <inkml:brush xml:id="br0">
      <inkml:brushProperty name="width" value="0.06906" units="cm"/>
      <inkml:brushProperty name="height" value="0.06906" units="cm"/>
      <inkml:brushProperty name="color" value="#FED406"/>
    </inkml:brush>
  </inkml:definitions>
  <inkml:trace contextRef="#ctx0" brushRef="#br0">94200 25150 318,'-2'-47'5,"-3"6"8,-3 7 9,-2 6 10,-3 1 2,1-3-3,-1-3-4,1-2-4,-1-5-2,1-2-2,-1-3-1,1-3-2,-3-2-1,-2 0-2,-3 0 0,-3 0-2,-4 0-1,-3 0 0,-3 0 0,-2 0-1,-3 0-1,1 0-1,-1 0 0,1 0-1,-3 1-1,-2 4 1,-3 3-2,-3 3 1,-6 4-2,-5 7-1,-7 6-2,-5 7-1,-8 2-2,-5 1 1,-7-1 1,-5 1 0,-4 1 0,0 3 0,0 3 1,0 4-1,0 4 2,0 6 0,0 7 1,0 6 2,-2 6 0,-3 6 0,-3 7 0,-2 6-1,-3 6 0,1 6-1,-1 7 0,1 6-2,1 4 1,3 4 0,3 3 0,4 3 1,4-1 0,6-2 1,7-3-1,6-3 1,7-1-1,10 4 1,10 3 0,9 3 1,4 1-1,1 1 0,-1-1-1,1 1 0,2-1-1,7 1 1,6-1-1,7 1 1,4-3-1,3-2 2,3-3-1,4-3 1,4-1-1,6 4 0,7 3 0,6 3-1,3 3 0,0 3 0,0 3-1,0 4 1,0-1-1,0-3 0,0-3 1,0-2 0,1-3 0,4 1-1,3-1 1,3 1 0,1-1-1,1 1 1,-1-1 0,1 1 0,2-3 0,7-2-1,6-3 1,7-3-1,4-7 0,3-9 1,3-10-1,4-8 1,2-6 0,4 1 0,3-1-1,3 1 1,9-4-1,16-6 1,15-6-1,17-6 1,-3-6 0,-18-2 0,-19-3 1,-18-3-1,4-7 1,28-9-1,28-10 1,29-8 0,7-4 0,-12 3-1,-13 3 0,-12 4 0,-10-3-1,-6-5 1,-6-7-1,-6-5 2,-6-6-1,-2-3 0,-3-3-1,-3-2 0,-1-3 0,4 1 0,3-1 0,3 1 0,-1-4 1,-2-6-1,-3-6 1,-3-6 0,-4-4 0,-3 1 0,-3-1 1,-2 1 0,-8 1 0,-8 3 0,-10 3 0,-9 4 1,-9-1 1,-5-3-1,-7-3 1,-5-2 0,-8-5 1,-5-2 0,-7-3 1,-5-3 0,-4-1 1,0 4 0,0 3 2,0 3 0,-5 3 0,-9 3-1,-10 3 1,-8 4-1,-6 1 0,1 0-1,-1 0 0,1 0-1,-4-2-1,-6-3-3,-6-3-1,-6-2-3,-4-3-1,1 1-1,-1-1 1,1 1-1,-3 1 1,-2 3-1,-3 3 1,-3 4 1,-4 2-1,-3 4 1,-3 3-1,-2 3 1,-3 4 0,1 7 1,-1 6 1,1 7 1,-3 2 0,-2 1 0,-3-1-1,-3 1 0,-2 2-1,0 7-1,0 6-1,0 7-1,-5 4-1,-9 3 1,-10 3 0,-8 4 0,-3 4 0,7 6 0,6 7-2,7 6 0,2 6-1,1 6 0,-1 7-1,1 6 0,-3 4 0,-2 4 0,-3 3-1,-3 3 0,1 4-1,6 7-3,7 6-2,6 7-4,6 7-2,6 9-1,7 10-3,6 10-2,7 11-4,10 17-7,10 15-6,9 16-6,7-9-2,7-30 5,6-32 3,7-30 5</inkml:trace>
</inkml:ink>
</file>

<file path=ppt/ink/ink2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3:04"/>
    </inkml:context>
    <inkml:brush xml:id="br0">
      <inkml:brushProperty name="width" value="0.05722" units="cm"/>
      <inkml:brushProperty name="height" value="0.05722" units="cm"/>
      <inkml:brushProperty name="color" value="#FED406"/>
    </inkml:brush>
  </inkml:definitions>
  <inkml:trace contextRef="#ctx0" brushRef="#br0">95800 31750 384,'-96'-71'35,"10"10"-1,10 10-2,9 9-2,6 6-2,3 3 0,3 3-1,4 4-1,-6-1-2,-11-3-2,-14-3-3,-11-2-2,-7-1-1,0 3-3,0 3-1,0 4-2,-7 2 0,-11 4-2,-14 3 1,-11 3-1,-15 3 0,-16 3 0,-15 3 2,-15 4 0,0 4 0,20 6 0,18 7-1,20 6-1,10 4 0,3 4-1,3 3-1,4 3-2,2 4 1,4 7 0,3 6 0,3 7 0,4 7 1,7 9 0,6 10 0,7 10 1,2 8-1,1 10-1,-1 10-1,1 9-2,2 6 0,7 3 1,6 3 0,7 4 0,7-3 0,9-5 0,10-7-1,10-5-2,7-9 1,6-9 0,7-10-1,6-8 1,9-6 0,13 1 0,12-1-1,13 1-1,12-3 1,13-2 1,12-3-1,13-3 1,12-6 0,13-5-3,12-7-2,13-5-2,7-8-2,4-5 0,3-7 0,3-5-2,3-6 2,3-3 0,3-3 2,4-2 1,5-3 2,10 1-1,10-1 1,9 1 0,2-6 0,-2-8 0,-3-10-1,-3-9 0,-7-9 0,-9-5 1,-10-7 0,-8-5 0,-9-6 1,-6-3 1,-6-3 1,-6-2 0,-6-6 0,-2-6 0,-3-6 0,-3-6 0,-4-7 0,-3-6-1,-3-6 0,-2-6 0,-11-6-1,-15-2 1,-15-3 0,-16-3 0,-15-4 0,-11-3 1,-14-3 1,-11-2 1,-11-1 2,-5 3 1,-7 3 2,-5 4 3,-9 4 0,-9 6 0,-10 7 0,-8 6-1,-9 6 0,-6 6 0,-6 7 1,-6 6-1,-6 3 1,-2 0-1,-3 0-1,-3 0-1,-2 4-2,0 10-3,0 10-3,0 9-3,-5 7-6,-9 7-5,-10 6-6,-8 7-6,-14 13-2,-15 22 3,-15 22 1,-16 23 3,-4 13-3,10 6-8,10 7-9,9 6-7,20-5-5,31-16 0,32-15 0,31-15 0</inkml:trace>
</inkml:ink>
</file>

<file path=ppt/ink/ink2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3:05"/>
    </inkml:context>
    <inkml:brush xml:id="br0">
      <inkml:brushProperty name="width" value="0.04964" units="cm"/>
      <inkml:brushProperty name="height" value="0.04964" units="cm"/>
      <inkml:brushProperty name="color" value="#FED406"/>
    </inkml:brush>
  </inkml:definitions>
  <inkml:trace contextRef="#ctx0" brushRef="#br0">95400 28350 443,'68'1'67,"-11"4"-14,-14 3-13,-11 3-14,-1 9-5,13 16 4,12 15 3,13 17 4,2 7 1,-5 0-3,-7 0-1,-5 0-2,-1 7-2,6 17-1,7 15-2,6 16-2,1 9-3,-3 3-3,-3 3-4,-2 4-4,-5-1-2,-2-3-2,-3-3-1,-3-2-1,-7-5-2,-9-2-6,-10-3-4,-8-3-4,-8-4-4,-2-3-5,-3-3-3,-3-2-5,-6-6-2,-5-6 1,-7-6 0,-5-6 1,-3-12 3,4-15 5,3-15 6,3-16 5,1-7 2,1 4 1,-1 3-1,1 3 0,-3 1-2,-2 1-3,-3-1-3,-3 1-5</inkml:trace>
</inkml:ink>
</file>

<file path=ppt/ink/ink2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3:05"/>
    </inkml:context>
    <inkml:brush xml:id="br0">
      <inkml:brushProperty name="width" value="0.04636" units="cm"/>
      <inkml:brushProperty name="height" value="0.04636" units="cm"/>
      <inkml:brushProperty name="color" value="#FED406"/>
    </inkml:brush>
  </inkml:definitions>
  <inkml:trace contextRef="#ctx0" brushRef="#br0">95800 28500 474,'-24'-36'12,"4"28"23,3 28 23,3 29 24,-5 21 3,-12 16-15,-13 15-15,-12 17-16,-7 5-10,1-3-5,-1-3-5,1-2-6,2-3-9,7 1-10,6-1-12,7 1-11,5-6-8,7-8-6,6-10-4,7-9-6,4-12 2,3-11 7,3-14 9,4-11 7</inkml:trace>
</inkml:ink>
</file>

<file path=ppt/ink/ink2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3:05"/>
    </inkml:context>
    <inkml:brush xml:id="br0">
      <inkml:brushProperty name="width" value="0.04476" units="cm"/>
      <inkml:brushProperty name="height" value="0.04476" units="cm"/>
      <inkml:brushProperty name="color" value="#FED406"/>
    </inkml:brush>
  </inkml:definitions>
  <inkml:trace contextRef="#ctx0" brushRef="#br0">95900 28750 491,'54'1'48,"10"4"7,10 3 7,9 3 8,1 4-2,-6 7-11,-6 6-11,-6 7-11,-2 4-8,3 3-7,3 3-7,4 4-5,-1 1-12,-3 0-15,-3 0-15,-2 0-15,-9-4-11,-12-5-6,-13-7-7,-12-5-5</inkml:trace>
</inkml:ink>
</file>

<file path=ppt/ink/ink2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3:05"/>
    </inkml:context>
    <inkml:brush xml:id="br0">
      <inkml:brushProperty name="width" value="0.05" units="cm"/>
      <inkml:brushProperty name="height" value="0.05" units="cm"/>
      <inkml:brushProperty name="color" value="#FED406"/>
    </inkml:brush>
  </inkml:definitions>
  <inkml:trace contextRef="#ctx0" brushRef="#br0">98350 29250 333,'157'63'167,"51"46"-1,50 47 1,49 47 0</inkml:trace>
</inkml:ink>
</file>

<file path=ppt/ink/ink2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0"/>
    </inkml:context>
    <inkml:brush xml:id="br0">
      <inkml:brushProperty name="width" value="0.06091" units="cm"/>
      <inkml:brushProperty name="height" value="0.06091" units="cm"/>
      <inkml:brushProperty name="color" value="#F2395B"/>
    </inkml:brush>
  </inkml:definitions>
  <inkml:trace contextRef="#ctx0" brushRef="#br0">66350 53200 361,'-24'-25'9,"4"0"18,3 0 19,3 0 18,-4 0 2,-8 0-15,-10 0-15,-9 0-15,-12-2-9,-11-3-4,-14-3-3,-11-2-3,-4 2-2,6 9 1,7 10 1,6 10 1,1 11 1,-3 17-2,-3 15 0,-2 16 0,-1 12-1,3 9 0,3 10-1,4 10 0,4 4 0,6 0 0,7 0 1,6 0 0,7 1 0,10 4 2,10 3-1,9 3 2,6 1-1,3 1 0,3-1-1,4 1 0,1-3 0,0-2 1,0-3 1,0-3 0,3-7 0,6-9 0,7-10-1,6-8-1,6-11-1,6-8-1,7-10-2,6-9-1,6-7-1,6-3 0,7-3-2,6-2 0,7-8 0,10-8 0,10-10 0,9-9 1,4-9-3,1-5-4,-1-7-4,1-5-5,-6-4 0,-8 0 1,-10 0 1,-9 0 3,-9 0 1,-5 0 1,-7 0 1,-5 0 2,-8-2 1,-5-3 0,-7-3 0,-5-2 1,-8-1 3,-5 3 4,-7 3 6,-5 4 4,-6 2 3,-3 4 1,-3 3 2,-2 3 0,-5 3 0,-2 3 0,-3 3-1,-3 4 0,-6 4-1,-5 6-1,-7 7 0,-5 6 0,-6 7-2,-3 10 0,-3 10-1,-2 9 0,-5 12-1,-2 16 2,-3 15 0,-3 17 1,1 5 1,6-3-1,7-3 0,6-2-1,7-5 0,10-2-1,10-3 1,9-3-1,6-6 0,3-5-2,3-7-1,4-5-1,4-6-2,6-3-1,7-3-2,6-2-2,6-8-2,6-8-3,7-10-3,6-9-4,9-15-2,13-18 1,12-19 0,13-18 0,6-15-1,0-9-3,0-10-3,0-8-3,-7-3 2,-11 7 4,-14 6 4,-11 7 5,-14 18 12,-11 31 21,-14 32 19,-11 31 21,-7 20 3,0 9-10,0 10-12,0 10-11,1 2-8,4-3-3,3-3-4,3-2-4,4-3-2,7 1-1,6-1-2,7 1-1,4-4-2,3-6-3,3-6-2,4-6-2,2-6-4,4-2-6,3-3-7,3-3-5,-1-2-8,-2 0-7,-3 0-7,-3 0-9</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0"/>
    </inkml:context>
    <inkml:brush xml:id="br0">
      <inkml:brushProperty name="width" value="0.022" units="cm"/>
      <inkml:brushProperty name="height" value="0.022" units="cm"/>
    </inkml:brush>
  </inkml:definitions>
  <inkml:trace contextRef="#ctx0" brushRef="#br0">62800 10312 999,'7'-8'-2,"-1"0"-6,-1 1-4,0-1-6,-1 0-3,1 0-2,1 1-2,2-1-2</inkml:trace>
</inkml:ink>
</file>

<file path=ppt/ink/ink2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1"/>
    </inkml:context>
    <inkml:brush xml:id="br0">
      <inkml:brushProperty name="width" value="0.04436" units="cm"/>
      <inkml:brushProperty name="height" value="0.04436" units="cm"/>
      <inkml:brushProperty name="color" value="#F2395B"/>
    </inkml:brush>
  </inkml:definitions>
  <inkml:trace contextRef="#ctx0" brushRef="#br0">59050 53900 495,'-2'75'120,"-3"0"-26,-3 0-27,-2 0-25,-3 3-15,1 6-4,-1 7-4,1 6-5,-3 6-2,-2 6 1,-3 7-1,-3 6 1,1-4-1,6-11-1,7-14-1,6-11-1,18-12-4,32-9-4,31-10-4,32-8-5,15-18-3,0-25 0,0-25-1,0-25-1,-2-21 1,-3-15 0,-3-15 1,-2-16 1,-11-4 0,-15 10 1,-15 10-1,-16 9 1,-15 2 1,-11-2 3,-14-3 3,-11-3 2,-12 1 1,-9 6 0,-10 7 1,-8 6 0,-9 6 1,-6 6 3,-6 7 2,-6 6 3,-6 7 0,-2 10-2,-3 10-2,-3 9-1,-4 10-8,-3 14-13,-3 11-13,-2 14-13,2 11-6,9 14-2,10 11 0,10 14 0,8-1 1,10-12 5,10-13 5,9-12 5</inkml:trace>
</inkml:ink>
</file>

<file path=ppt/ink/ink2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1"/>
    </inkml:context>
    <inkml:brush xml:id="br0">
      <inkml:brushProperty name="width" value="0.03881" units="cm"/>
      <inkml:brushProperty name="height" value="0.03881" units="cm"/>
      <inkml:brushProperty name="color" value="#F2395B"/>
    </inkml:brush>
  </inkml:definitions>
  <inkml:trace contextRef="#ctx0" brushRef="#br0">61100 55000 566,'200'-2'171,"0"-3"-43,0-3-44,0-2-44,0 0-30,0 7-13,0 6-14,0 7-15,-11 4-6,-22 3 1,-22 3 2,-21 4 1,-18 1-3,-12 0-7,-13 0-7,-12 0-7</inkml:trace>
</inkml:ink>
</file>

<file path=ppt/ink/ink2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2"/>
    </inkml:context>
    <inkml:brush xml:id="br0">
      <inkml:brushProperty name="width" value="0.02792" units="cm"/>
      <inkml:brushProperty name="height" value="0.02792" units="cm"/>
      <inkml:brushProperty name="color" value="#F2395B"/>
    </inkml:brush>
  </inkml:definitions>
  <inkml:trace contextRef="#ctx0" brushRef="#br0">68100 54300 787,'175'1'97,"0"4"-29,0 3-29,0 3-30,1 1-15,4 1 0,3-1 1,3 1-1,-11-3 0,-25-2-4,-25-3-2,-25-3-2,-18-2-8,-8 0-11,-10 0-11,-9 0-12</inkml:trace>
</inkml:ink>
</file>

<file path=ppt/ink/ink2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2"/>
    </inkml:context>
    <inkml:brush xml:id="br0">
      <inkml:brushProperty name="width" value="0.03928" units="cm"/>
      <inkml:brushProperty name="height" value="0.03928" units="cm"/>
      <inkml:brushProperty name="color" value="#F2395B"/>
    </inkml:brush>
  </inkml:definitions>
  <inkml:trace contextRef="#ctx0" brushRef="#br0">70650 52850 560,'-22'-41'6,"6"19"14,7 19 13,6 19 13,3 18 4,0 19-8,0 19-7,0 19-6,-2 13-5,-3 10 1,-3 10 0,-2 9 0,-3 10-2,1 14-3,-1 11-3,1 14-5,-1 8-5,1 7-7,-1 6-10,1 7-7,1-6-9,3-15-9,3-15-11,4-16-9,4-21-1,6-24 8,7-26 7,6-24 8</inkml:trace>
</inkml:ink>
</file>

<file path=ppt/ink/ink2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3"/>
    </inkml:context>
    <inkml:brush xml:id="br0">
      <inkml:brushProperty name="width" value="0.051" units="cm"/>
      <inkml:brushProperty name="height" value="0.051" units="cm"/>
      <inkml:brushProperty name="color" value="#F2395B"/>
    </inkml:brush>
  </inkml:definitions>
  <inkml:trace contextRef="#ctx0" brushRef="#br0">70800 53100 431,'-2'-54'0,"-3"-5"0,-3-7 1,-2-5 0,0 2 1,7 13 2,6 12 2,7 13 2,7 4 3,9-3 2,10-3 3,10-2 3,13-1 0,19 3-3,19 3-2,19 4-2,13 1-1,10 0 0,10 0-1,9 0 1,1 3-3,-6 6-6,-6 7-5,-6 6-6,-9 4-3,-8 4-1,-10 3 0,-9 3-1,-9 3-1,-5 3 2,-7 3-1,-5 4 2,-11 1 1,-11 0 5,-14 0 2,-11 0 5,-9 1 1,-3 4 3,-3 3 0,-2 3 3,-3 1 2,1 1 5,-1-1 4,1 1 4,-4 1 5,-6 3 4,-6 3 4,-6 4 4,-4 2 1,1 4-5,-1 3-3,1 3-4,-1 3-3,1 3-2,-1 3-4,1 4-1,1 2-4,3 4-2,3 3-2,4 3-2,1 4-2,0 7-3,0 6-3,0 7-1,0 7-5,0 9-5,0 10-7,0 10-6,0 0-3,0-5-1,0-7-2,0-5 0,-4-9-5,-5-9-10,-7-10-8,-5-8-10,-3-12 0,4-12 8,3-13 9,3-12 9,-1-9 7,-2-2 5,-3-3 5,-3-3 6</inkml:trace>
</inkml:ink>
</file>

<file path=ppt/ink/ink2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3"/>
    </inkml:context>
    <inkml:brush xml:id="br0">
      <inkml:brushProperty name="width" value="0.04" units="cm"/>
      <inkml:brushProperty name="height" value="0.04" units="cm"/>
      <inkml:brushProperty name="color" value="#F2395B"/>
    </inkml:brush>
  </inkml:definitions>
  <inkml:trace contextRef="#ctx0" brushRef="#br0">70850 56050 549,'-54'0'4,"-5"0"6,-7 0 6,-5 0 8,11 0 5,32 0 6,31 0 5,32 0 6,24 0 0,19 0-4,19 0-6,19 0-4,19-2-5,23-3-4,22-3-5,22-2-3,16-3-8,14 1-8,11-1-10,14 1-10,3 2-1,-2 7 3,-3 6 5,-3 7 5,-24 2-10,-44 1-20,-43-1-23,-44 1-21</inkml:trace>
</inkml:ink>
</file>

<file path=ppt/ink/ink2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3"/>
    </inkml:context>
    <inkml:brush xml:id="br0">
      <inkml:brushProperty name="width" value="0.0265" units="cm"/>
      <inkml:brushProperty name="height" value="0.0265" units="cm"/>
      <inkml:brushProperty name="color" value="#F2395B"/>
    </inkml:brush>
  </inkml:definitions>
  <inkml:trace contextRef="#ctx0" brushRef="#br0">71950 52800 830,'-72'31'4,"6"13"7,7 12 8,6 13 7,-5 20 3,-16 28-3,-15 28-3,-15 29-3,-4 11-8,9-2-16,10-3-14,10-3-15,11-18-6,17-31 4,15-31 3,16-31 4,7-20 1,1-5 1,-1-7 0,1-5 0</inkml:trace>
</inkml:ink>
</file>

<file path=ppt/ink/ink2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3"/>
    </inkml:context>
    <inkml:brush xml:id="br0">
      <inkml:brushProperty name="width" value="0.03037" units="cm"/>
      <inkml:brushProperty name="height" value="0.03037" units="cm"/>
      <inkml:brushProperty name="color" value="#F2395B"/>
    </inkml:brush>
  </inkml:definitions>
  <inkml:trace contextRef="#ctx0" brushRef="#br0">72400 53600 724,'-77'51'51,"-3"4"-6,-3 3-6,-2 3-7,-1 3-5,3 3-4,3 3-3,4 4-5,4 4-3,6 6-4,7 7-5,6 6-3,9-4-9,13-11-11,12-14-11,13-11-13</inkml:trace>
</inkml:ink>
</file>

<file path=ppt/ink/ink2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4"/>
    </inkml:context>
    <inkml:brush xml:id="br0">
      <inkml:brushProperty name="width" value="0.03435" units="cm"/>
      <inkml:brushProperty name="height" value="0.03435" units="cm"/>
      <inkml:brushProperty name="color" value="#F2395B"/>
    </inkml:brush>
  </inkml:definitions>
  <inkml:trace contextRef="#ctx0" brushRef="#br0">72550 54100 640,'-24'23'0,"4"-3"0,3-3 0,3-2 0,-5 2 5,-12 9 11,-13 10 11,-12 10 11,-9 7 4,-2 6 0,-3 7-1,-3 6-2,-1 6-2,4 6-8,3 7-6,3 6-6,6 1-14,9-3-18,10-3-20,10-2-20,7-11-8,6-15 2,7-15 2,6-16 2</inkml:trace>
</inkml:ink>
</file>

<file path=ppt/ink/ink2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4"/>
    </inkml:context>
    <inkml:brush xml:id="br0">
      <inkml:brushProperty name="width" value="0.033" units="cm"/>
      <inkml:brushProperty name="height" value="0.033" units="cm"/>
      <inkml:brushProperty name="color" value="#F2395B"/>
    </inkml:brush>
  </inkml:definitions>
  <inkml:trace contextRef="#ctx0" brushRef="#br0">72800 54700 666,'-50'118'72,"0"-11"-6,0-14-6,0-11-6,0-7-11,0 0-16,0 0-16,0 0-16,1 1-10,4 4-6,3 3-4,3 3-5</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2"/>
    </inkml:context>
    <inkml:brush xml:id="br0">
      <inkml:brushProperty name="width" value="0.04805" units="cm"/>
      <inkml:brushProperty name="height" value="0.04805" units="cm"/>
    </inkml:brush>
  </inkml:definitions>
  <inkml:trace contextRef="#ctx0" brushRef="#br0">21277 2750 457,'-21'1'21,"5"4"12,5 2 13,5 3 14,3 3 3,0 2-7,2 1-6,0 3-8,1 1-5,0 3-5,0 1-5,0 3-6,0 0-3,0 1-5,0-1-3,0 1-3,0-1-4,0 0 0,0 1-2,0-1-2,0 1-1,0 1-1,0 1-1,0 1 0,0-1-2,0 0-2,0-1-2,0-1-1,0-1-1,0 1 0,0-1 1,0 1-1,0-2 1,0-1-2,0-3 0,0-1-1,0 0-2,0 5-2,0 3-2,0 4-2,0 1 1,-2-3 1,0-3 3,-1-3 1,-1-3 2,2-1-1,0-3-1,2-1-1,0-3 0,0-1-1,0-2-1,0-2 0,0-4-2,0-4-2,0-6-2,0-4-3,0-3 2,2 1 3,0-1 3,2 0 5</inkml:trace>
</inkml:ink>
</file>

<file path=ppt/ink/ink2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24"/>
    </inkml:context>
    <inkml:brush xml:id="br0">
      <inkml:brushProperty name="width" value="0.03335" units="cm"/>
      <inkml:brushProperty name="height" value="0.03335" units="cm"/>
      <inkml:brushProperty name="color" value="#F2395B"/>
    </inkml:brush>
  </inkml:definitions>
  <inkml:trace contextRef="#ctx0" brushRef="#br0">73200 55050 659,'-24'98'166,"4"-3"-55,3-3-52,3-2-54,1-9-36,1-12-17,-1-13-17,1-12-18</inkml:trace>
</inkml:ink>
</file>

<file path=ppt/ink/ink2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35"/>
    </inkml:context>
    <inkml:brush xml:id="br0">
      <inkml:brushProperty name="width" value="0.05515" units="cm"/>
      <inkml:brushProperty name="height" value="0.05515" units="cm"/>
      <inkml:brushProperty name="color" value="#F2395B"/>
    </inkml:brush>
  </inkml:definitions>
  <inkml:trace contextRef="#ctx0" brushRef="#br0">6850 3000 398,'-43'-68'0,"17"17"0,15 15 0,16 16 0,9 7 0,3 1-1,3-1-1,4 1 0,4-3-1,6-2 0,7-3-1,6-3 0,13-4 6,23-3 13,22-3 14,22-2 13,10 2 6,1 9-3,-1 10-2,1 10-2,-4 4-4,-6 0-6,-6 0-5,-6 0-6,-9 7-5,-8 17-4,-10 15-4,-9 16-3,-10 7-2,-9 1-1,-10-1 0,-8 1 1,-11 7-1,-8 16-1,-10 15 1,-9 17-1,-12 8 0,-11 4 0,-14 3-1,-11 3 0,-11-1 0,-5-2-2,-7-3-1,-5-3-2,-8-6-1,-5-5-3,-7-7-2,-5-5-2,-1-9-1,6-9-2,7-10-1,6-8-1,4-12 0,4-12 1,3-13 1,3-12 1,3-15-1,3-15-4,3-15-5,4-16-4,4-12-1,6-5 3,7-7 1,6-5 2,4-4 3,4 0 4,3 0 2,3 0 5,1 3 3,1 6 5,-1 7 6,1 6 4,-1 6 7,1 6 5,-1 7 6,1 6 6,-1 10 8,1 17 8,-1 15 10,1 16 8,1 13 1,3 14-8,3 11-8,4 14-8,1 11-7,0 14-3,0 11-3,0 14-4,0 18-6,0 25-8,0 25-8,0 25-7,0 25-5,0 25 1,0 25-1,0 25 1,4 15-6,10 7-8,10 6-11,9 7-9,4-10-7,1-25-5,-1-25-5,1-25-4,-3-38 0,-2-49 8,-3-51 6,-3-49 7</inkml:trace>
</inkml:ink>
</file>

<file path=ppt/ink/ink2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35"/>
    </inkml:context>
    <inkml:brush xml:id="br0">
      <inkml:brushProperty name="width" value="0.04542" units="cm"/>
      <inkml:brushProperty name="height" value="0.04542" units="cm"/>
      <inkml:brushProperty name="color" value="#F2395B"/>
    </inkml:brush>
  </inkml:definitions>
  <inkml:trace contextRef="#ctx0" brushRef="#br0">8850 6000 484,'9'-49'58,"19"4"-1,19 3-1,19 3 0,7 4-5,-3 7-8,-3 6-8,-2 7-9,-6 7-7,-6 9-4,-6 10-5,-6 10-5,-9 11-4,-8 17-5,-10 15-5,-9 16-3,-15 12-3,-18 9 0,-19 10 1,-18 10 0,-9-3 0,4-11-1,3-14-1,3-11 0,3-12-1,3-9 1,3-10 0,4-8 1,18-11 8,34-8 14,35-10 16,35-9 15,19-7 6,7-3-7,6-3-4,7-2-6,-4-1-5,-12 3-4,-13 3-4,-12 4-4,-19 13-3,-25 26-1,-25 24-1,-25 26-1,-18 10-2,-8-3-1,-10-3-1,-9-2-2,-5-8 0,0-8 0,0-10 0,0-9 1,1-10-3,4-9-6,3-10-7,3-8-5,6-14-7,9-15-7,10-15-6,10-16-8,5-7-4,4 4-3,3 3-1,3 3-2</inkml:trace>
</inkml:ink>
</file>

<file path=ppt/ink/ink2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36"/>
    </inkml:context>
    <inkml:brush xml:id="br0">
      <inkml:brushProperty name="width" value="0.04795" units="cm"/>
      <inkml:brushProperty name="height" value="0.04795" units="cm"/>
      <inkml:brushProperty name="color" value="#F2395B"/>
    </inkml:brush>
  </inkml:definitions>
  <inkml:trace contextRef="#ctx0" brushRef="#br0">10150 5400 458,'204'-22'179,"-40"6"-43,-40 7-41,-41 6-43,-23 6-23,-2 6-7,-3 7-7,-3 6-7,-6 12-4,-5 19-3,-7 19-2,-5 19-3,-11 10-2,-11 4-4,-14 3-3,-11 3-4,-15 6-2,-16 9-5,-15 10-3,-15 10-4,-9-4 0,1-16 3,-1-15 3,1-15 3,2-14 6,7-8 6,6-10 7,7-9 7,7-9 5,9-5 4,10-7 4,10-5 3,18-11 4,28-11 2,28-14 4,29-11 3,16-9-3,7-3-10,6-3-9,7-2-10,0-1-10,-2 3-9,-3 3-8,-3 4-9,-9 4-4,-11 6 1,-14 7 2,-11 6 2,-11-1-3,-5-5-7,-7-7-6,-5-5-7</inkml:trace>
</inkml:ink>
</file>

<file path=ppt/ink/ink2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37"/>
    </inkml:context>
    <inkml:brush xml:id="br0">
      <inkml:brushProperty name="width" value="0.05393" units="cm"/>
      <inkml:brushProperty name="height" value="0.05393" units="cm"/>
      <inkml:brushProperty name="color" value="#F2395B"/>
    </inkml:brush>
  </inkml:definitions>
  <inkml:trace contextRef="#ctx0" brushRef="#br0">12850 3700 407,'93'1'184,"-11"4"-49,-14 3-49,-11 3-48,-11 6-26,-5 9-3,-7 10-4,-5 10-3,-12 10-4,-16 13-7,-15 12-6,-15 13-6,-14 6-5,-8 0-1,-10 0-3,-9 0-1,-4-7 0,4-11 6,3-14 5,3-11 4,4-9 4,7-3 0,6-3 1,7-2 2,4-5 3,3-2 8,3-3 7,4-3 8,4 4 8,6 13 9,7 12 10,6 13 8,4 9 1,4 6-8,3 7-8,3 6-8,-1 1-6,-2-3-4,-3-3-4,-3-2-4,-2-5-4,0-2-5,0-3-4,0-3-5,6-26-12,13-46-22,12-47-21,13-47-22,9-33-3,6-19 14,7-18 14,6-19 13,-1 4 11,-5 29 6,-7 28 8,-5 28 7,-6 18 7,-3 10 8,-3 10 7,-2 9 8,-5 9 9,-2 9 9,-3 10 9,-3 10 9,1 8 5,6 10-3,7 10-2,6 9-2,-2 12-4,-9 16-9,-10 15-8,-8 17-9,-8 10-5,-2 6-3,-3 7-4,-3 6-2,-6-1-5,-5-5-5,-7-7-5,-5-5-6,-9-17-11,-9-24-17,-10-26-17,-8-24-18,0-26-3,14-24 11,11-26 9,14-24 11,7-9 8,3 10 8,3 10 8,4 9 6,1 6 10,0 3 8,0 3 10,0 4 9,1 16 13,4 32 15,3 31 17,3 32 16,-5 19-1,-12 10-15,-13 10-17,-12 9-15,-15 12-14,-15 16-10,-15 15-9,-16 17-11,-5-4-9,6-22-6,7-22-7,6-21-7,7-21-4,10-19-3,10-18-2,9-19-1</inkml:trace>
</inkml:ink>
</file>

<file path=ppt/ink/ink2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37"/>
    </inkml:context>
    <inkml:brush xml:id="br0">
      <inkml:brushProperty name="width" value="0.04504" units="cm"/>
      <inkml:brushProperty name="height" value="0.04504" units="cm"/>
      <inkml:brushProperty name="color" value="#F2395B"/>
    </inkml:brush>
  </inkml:definitions>
  <inkml:trace contextRef="#ctx0" brushRef="#br0">13300 6650 488,'73'3'8,"-3"6"16,-3 7 17,-2 6 16,-1 3 6,3 0-3,3 0-3,4 0-4,1 1-6,0 4-8,0 3-9,0 3-9,-4 3-10,-5 3-10,-7 3-13,-5 4-11,-8-3-15,-5-5-21,-7-7-19,-5-5-19</inkml:trace>
</inkml:ink>
</file>

<file path=ppt/ink/ink2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37"/>
    </inkml:context>
    <inkml:brush xml:id="br0">
      <inkml:brushProperty name="width" value="0.05" units="cm"/>
      <inkml:brushProperty name="height" value="0.05" units="cm"/>
      <inkml:brushProperty name="color" value="#F2395B"/>
    </inkml:brush>
  </inkml:definitions>
  <inkml:trace contextRef="#ctx0" brushRef="#br0">16000 6725 333,'157'63'167,"51"46"-1,50 47 1,49 47 0</inkml:trace>
</inkml:ink>
</file>

<file path=ppt/ink/ink2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43"/>
    </inkml:context>
    <inkml:brush xml:id="br0">
      <inkml:brushProperty name="width" value="0.05" units="cm"/>
      <inkml:brushProperty name="height" value="0.05" units="cm"/>
      <inkml:brushProperty name="color" value="#F2395B"/>
    </inkml:brush>
  </inkml:definitions>
  <inkml:trace contextRef="#ctx0" brushRef="#br0">3925 15150 333,'157'63'167,"51"46"-1,50 47 1,49 47 0</inkml:trace>
</inkml:ink>
</file>

<file path=ppt/ink/ink2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8:43"/>
    </inkml:context>
    <inkml:brush xml:id="br0">
      <inkml:brushProperty name="width" value="0.05109" units="cm"/>
      <inkml:brushProperty name="height" value="0.05109" units="cm"/>
      <inkml:brushProperty name="color" value="#F2395B"/>
    </inkml:brush>
  </inkml:definitions>
  <inkml:trace contextRef="#ctx0" brushRef="#br0">3100 13650 430,'-49'-25'0,"4"0"-1,3 0 0,3 0 0,1 0 1,1 0 5,-1 0 5,1 0 3,1 1 3,3 4 1,3 3 2,4 3 0,11 17 5,23 31 8,22 32 9,22 31 9,10 24 0,1 20-9,-1 18-8,1 20-9,-1 3-5,1-8-4,-1-10-3,1-9-4,-1-15-1,1-18-3,-1-19 0,1-18-2,-1-17 0,1-11 0,-1-14 1,1-11 1,5-14 1,14-11 1,11-14 1,14-11 0,18-36 1,25-55-1,25-57 0,25-55 0,-5-12-1,-34 34-1,-35 35 0,-33 35-1,-18 18-1,0 3 1,0 3 0,0 4 0,4-4 0,10-9-2,10-10 0,9-8-3,4-4 1,1 3-1,-1 3 1,1 4-1,2-1-2,7-3-6,6-3-4,7-2-6,13-19-2,22-30 0,22-32 0,23-30 1,-8 5 1,-33 44 4,-35 44 2,-34 44 4,-18 23 0,1 3-3,-1 3-4,1 4-3,-1 2-1,1 4 1,-1 3 3,1 3 1,-1 3-6,1 3-12,-1 3-14,1 4-14</inkml:trace>
</inkml:ink>
</file>

<file path=ppt/ink/ink2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09"/>
    </inkml:context>
    <inkml:brush xml:id="br0">
      <inkml:brushProperty name="width" value="0.0491" units="cm"/>
      <inkml:brushProperty name="height" value="0.0491" units="cm"/>
      <inkml:brushProperty name="color" value="#F2395B"/>
    </inkml:brush>
  </inkml:definitions>
  <inkml:trace contextRef="#ctx0" brushRef="#br0">40350 17850 448,'1'-155'-28,"4"41"8,3 40 8,3 42 7,-1 17 4,-2-2 3,-3-3 3,-3-3 1,-1-2 2,4 0 3,3 0 0,3 0 3,-7 6 5,-15 13 12,-15 12 10,-16 13 11,-7 7 0,4 4-12,3 3-10,3 3-11,-1 4-6,-2 7 0,-3 6-1,-3 7-1,-4 5 0,-3 7-2,-3 6-1,-2 7-2,2-3-1,9-8 0,10-10-1,10-9-1,5-4-1,4 4 1,3 3 0,3 3 1,3 1-1,3 1 0,3-1 0,4 1 0,1 1-1,0 3 0,0 3-1,0 4-1,3-3 1,6-5 0,7-7-1,6-5 1,1-4 0,-3 0 0,-3 0 0,-2 0-1,-1 0 1,3 0-1,3 0 1,4 0 0,-1 0 0,-3 0-1,-3 0 0,-2 0-2,-3 0 0,1 0-2,-1 0-1,1 0-2,-6 4-3,-8 10-1,-10 10-4,-9 9-2,-10 4-2,-9 1 1,-10-1-1,-8 1 0,-9-1 0,-6 1-1,-6-1-1,-6 1-1,-1-7 0,7-12-1,6-13 1,7-12 0,5-12 0,7-8 3,6-10 0,7-9 2,5-7 2,7-3-1,6-3 2,7-2-1,8-3 5,14 1 6,11-1 6,14 1 8,3 1 4,-2 3 5,-3 3 5,-3 4 3,-1 4 2,4 6 0,3 7-2,3 6-1,-1 6 0,-2 6-3,-3 7-2,-3 6-1,-2 7 0,0 10 4,0 10 3,0 9 3,-2 10 1,-3 14-3,-3 11-4,-2 14-3,-3 5-3,1 1 0,-1-1-3,1 1-1,-3-3-2,-2-2-2,-3-3-3,-3-3-1,-2-4-3,0-3-1,0-3-1,0-2-3,0 0 0,0 7 1,0 6 0,0 7 0,0 10 0,0 16 0,0 15-2,0 17 0,-4 5-1,-5-3-1,-7-3-2,-5-2 0,-3-11-1,4-15-1,3-15-1,3-16 0,3-13-1,3-9 0,3-10-1,4-8-1,-1-12 1,-3-12 0,-3-13 2,-2-12 0</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2"/>
    </inkml:context>
    <inkml:brush xml:id="br0">
      <inkml:brushProperty name="width" value="0.04971" units="cm"/>
      <inkml:brushProperty name="height" value="0.04971" units="cm"/>
    </inkml:brush>
  </inkml:definitions>
  <inkml:trace contextRef="#ctx0" brushRef="#br0">21537 2363 442,'-6'-8'5,"6"2"11,4 1 11,6 0 10,2 2 2,1 0-6,1 2-7,2 0-7,0 1-4,5 0-3,2 0-2,3 0-2,3 0-2,4-2-1,4 0-2,5-2 0,0 0-2,2 1-1,-1-1 0,0 0-2,-1 0-1,-2 2-1,-2 0 1,-2 2-2,-1 0 0,-1 2 0,-2 0-2,0 2 0,-2 0-1,-1 0 0,-3-1-2,-1 1 1,-2 0-1,-1 0 2,-1 0 1,-1 0 1,-1-1 2,-3 0 2,-1-2 1,-2 0 2,-2-1 2,1 2-1,0 0 1,0 2 0,-1-1 1,-1-1 2,-1 0 2,0-1 1,-1-1 3,1 0 4,2 0 3,0 0 4,-1 1 1,-3 5 2,-2 4-1,-4 4 1,-1 2-2,0-1-2,0 1-2,0 0-3,0-1-2,0 1-1,0-1-1,0 1-1,0 0-1,0 1-1,0 1-2,0 2-1,0 1-1,0 4-1,0 5-1,0 3-1,0 1 0,0-2-2,0-1 0,0-3-1,0 0 0,0-1 0,0 0 0,0 1-1,0-1 0,0 1-2,0-1-2,0 0-1,0 1-3,0-1-1,0 0-2,0 1-2,0 0-1,0 1-2,0 0 0,0 2-2,1-1-1,0-1-3,2-3-2,0-1-2,1-2-3,0 1 0,0-1-2,0 1-1,-1-3 1,-1-3 2,0-5 4,-1-3 2,-1-2 0,0 0-1,0 0-4,0 0-1</inkml:trace>
</inkml:ink>
</file>

<file path=ppt/ink/ink2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3"/>
    </inkml:context>
    <inkml:brush xml:id="br0">
      <inkml:brushProperty name="width" value="0.03933" units="cm"/>
      <inkml:brushProperty name="height" value="0.03933" units="cm"/>
    </inkml:brush>
  </inkml:definitions>
  <inkml:trace contextRef="#ctx0" brushRef="#br0">46300 16300 559,'21'-15'28,"-5"23"16,-7 22 16,-5 22 16,-6 10-1,-3 1-16,-3-1-17,-2 1-17,-5-1-10,-2 1-5,-3-1-5,-3 1-4,-1-4-2,4-6-2,3-6 0,3-6-2</inkml:trace>
</inkml:ink>
</file>

<file path=ppt/ink/ink2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4"/>
    </inkml:context>
    <inkml:brush xml:id="br0">
      <inkml:brushProperty name="width" value="0.05593" units="cm"/>
      <inkml:brushProperty name="height" value="0.05593" units="cm"/>
    </inkml:brush>
  </inkml:definitions>
  <inkml:trace contextRef="#ctx0" brushRef="#br0">46000 16250 393,'-24'23'0,"4"-3"0,3-3 1,3-2 0,6-1 7,9 3 14,10 3 16,10 4 14,7 1 3,6 0-8,7 0-9,6 0-8,3 0-6,0 0-4,0 0-4,0 0-4,-5 3-2,-9 6-3,-10 7-3,-8 6-1,-9 9-3,-6 13-4,-6 12-4,-6 13-4,-13 7-1,-19 4-1,-18 3 1,-19 3-1,-10-2 1,1-6-2,-1-6 1,1-6-1,-3-7 2,-2-6 2,-3-6 3,-3-6 3,4-7 1,13-6-1,12-6 1,13-6 0,26-9 2,41-8 8,40-10 7,42-9 7,21-9 0,3-5-6,3-7-5,4-5-7,1-6-6,0-3-6,0-3-7,0-2-6,-7-1-3,-11 3-1,-14 3-2,-11 4 0,-9-1 1,-3-3 1,-3-3 3,-2-2 1,8-15 3,22-25 1,22-25 3,23-25 2,-1-7 2,-22 14 2,-22 11 4,-21 14 1,-18 13 5,-12 16 3,-13 15 3,-12 17 5,-12 19 12,-8 26 22,-10 24 22,-9 26 22,-9 16 0,-5 10-18,-7 10-20,-5 9-19,-4 1-12,0-6-3,0-6-4,0-6-4,3-9-4,6-8-6,7-10-5,6-9-6,13-24-10,23-37-14,22-38-15,22-37-13,12-21-2,3-3 12,3-3 12,4-2 13,-4 6 8,-9 20 8,-10 18 7,-8 20 7,-8 19 14,-2 22 20,-3 22 22,-3 23 20,-6 13 3,-5 6-16,-7 7-15,-5 6-15,-3 1-10,4-3-5,3-3-4,3-2-5,3-6-5,3-6-2,3-6-5,4-6-3,2-6-4,4-2-2,3-3-3,3-3-2,6-10-4,9-16-5,10-15-4,10-15-4,7-17-2,6-15 2,7-15 1,6-16 3,-4-7 3,-11 4 5,-14 3 6,-11 3 4,-11 7 3,-5 14 1,-7 11 0,-5 14 0,-8 13 12,-5 16 22,-7 15 23,-5 17 22,-6 13 3,-3 13-15,-3 12-15,-2 13-16,-3 2-9,1-5-4,-1-7-3,1-5-3,1-3-3,3 4 1,3 3-1,4 3 0,-1-1-1,-3-2 0,-3-3-1,-2-3-1,0-2-3,7 0-2,6 0-3,7 0-3,7-7-4,9-11-2,10-14-3,10-11-4,5-12-1,4-9-1,3-10-1,3-8-1,3-14 1,3-15 2,3-15 1,4-16 3,-6-8 3,-11 0 3,-14 0 4,-11 0 4,-11 0 2,-5 0 1,-7 0 0,-5 0 0,-9 6 1,-9 13 3,-10 12 1,-8 13 1,-8 10 0,-2 10-6,-3 10-4,-3 9-5,-6 10-6,-5 14-9,-7 11-8,-5 14-9,0 5-4,10 1-1,10-1 1,9 1-1</inkml:trace>
</inkml:ink>
</file>

<file path=ppt/ink/ink2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5"/>
    </inkml:context>
    <inkml:brush xml:id="br0">
      <inkml:brushProperty name="width" value="0.04378" units="cm"/>
      <inkml:brushProperty name="height" value="0.04378" units="cm"/>
    </inkml:brush>
  </inkml:definitions>
  <inkml:trace contextRef="#ctx0" brushRef="#br0">51700 17000 502,'-35'1'55,"32"4"4,31 3 3,32 3 5,22-1-5,17-2-12,15-3-12,16-3-12,4-2-6,-6 0-2,-6 0-2,-6 0-1,-9 0-6,-8 0-10,-10 0-10,-9 0-10,-10 1-9,-9 4-6,-10 3-5,-8 3-6,-9 3-5,-6 3-4,-6 3-4,-6 4-4</inkml:trace>
</inkml:ink>
</file>

<file path=ppt/ink/ink2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5"/>
    </inkml:context>
    <inkml:brush xml:id="br0">
      <inkml:brushProperty name="width" value="0.0444" units="cm"/>
      <inkml:brushProperty name="height" value="0.0444" units="cm"/>
    </inkml:brush>
  </inkml:definitions>
  <inkml:trace contextRef="#ctx0" brushRef="#br0">52600 16150 495,'-47'0'6,"6"0"13,7 0 12,6 0 12,6 15 10,6 32 7,7 31 8,6 32 7,3 24-6,0 19-22,0 19-20,0 19-20,0 9-18,0 0-14,0 0-12,0 0-14,-2-19-2,-3-37 9,-3-38 8,-2-37 10,-3-19-1,1 0-9,-1 0-10,1 0-9</inkml:trace>
</inkml:ink>
</file>

<file path=ppt/ink/ink2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6"/>
    </inkml:context>
    <inkml:brush xml:id="br0">
      <inkml:brushProperty name="width" value="0.04925" units="cm"/>
      <inkml:brushProperty name="height" value="0.04925" units="cm"/>
    </inkml:brush>
  </inkml:definitions>
  <inkml:trace contextRef="#ctx0" brushRef="#br0">55700 16150 446,'-21'31'174,"10"13"-41,10 12-42,9 13-42,2 12-22,-2 13-3,-3 12-4,-3 13-3,-2 2-5,0-5-5,0-7-8,0-5-5,-4 2-8,-5 13-10,-7 12-9,-5 13-9,-4-5-6,0-22-2,0-22-1,0-21-2,1-17 1,4-8 1,3-10 2,3-9 1</inkml:trace>
</inkml:ink>
</file>

<file path=ppt/ink/ink2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6"/>
    </inkml:context>
    <inkml:brush xml:id="br0">
      <inkml:brushProperty name="width" value="0.04324" units="cm"/>
      <inkml:brushProperty name="height" value="0.04324" units="cm"/>
    </inkml:brush>
  </inkml:definitions>
  <inkml:trace contextRef="#ctx0" brushRef="#br0">55550 17300 508,'45'-47'0,"-9"6"0,-10 7 0,-8 6 0,-3 3 8,7 0 17,6 0 16,7 0 17,7 1 5,9 4-6,10 3-5,10 3-5,4 3-8,0 3-9,0 3-8,0 4-10,-5 1-4,-9 0 1,-10 0 1,-8 0 0,-6-2-15,1-3-36,-1-3-35,1-2-34</inkml:trace>
</inkml:ink>
</file>

<file path=ppt/ink/ink2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6"/>
    </inkml:context>
    <inkml:brush xml:id="br0">
      <inkml:brushProperty name="width" value="0.05628" units="cm"/>
      <inkml:brushProperty name="height" value="0.05628" units="cm"/>
    </inkml:brush>
  </inkml:definitions>
  <inkml:trace contextRef="#ctx0" brushRef="#br0">56800 15600 390,'0'-29'17,"0"45"31,0 43 33,0 45 33,-2 27 3,-3 13-26,-3 12-24,-2 13-26,-5 12-18,-2 13-12,-3 12-13,-3 13-11,-1-2-9,4-16-7,3-15-6,3-15-8,1-15-3,1-12-4,-1-13-2,1-12-3,1-18 4,3-21 9,3-22 9,4-22 10</inkml:trace>
</inkml:ink>
</file>

<file path=ppt/ink/ink2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6"/>
    </inkml:context>
    <inkml:brush xml:id="br0">
      <inkml:brushProperty name="width" value="0.04787" units="cm"/>
      <inkml:brushProperty name="height" value="0.04787" units="cm"/>
    </inkml:brush>
  </inkml:definitions>
  <inkml:trace contextRef="#ctx0" brushRef="#br0">56950 17650 459,'28'-50'7,"6"0"13,7 0 14,6 0 14,1 4 6,-3 10 0,-3 10-1,-2 9 1,-3 6-5,1 3-9,-1 3-7,1 4-9,-3 7-5,-2 13-3,-3 12-3,-3 13-4,-6 9-2,-5 6-2,-7 7-4,-5 6-1,-6 1-3,-3-3-3,-3-3-4,-2-2-2,6-9-9,20-12-17,18-13-17,20-12-15,6-12-3,-2-8 13,-3-10 13,-3-9 12,-2-5 6,0 0-1,0 0-2,0 0 0</inkml:trace>
</inkml:ink>
</file>

<file path=ppt/ink/ink2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7"/>
    </inkml:context>
    <inkml:brush xml:id="br0">
      <inkml:brushProperty name="width" value="0.03541" units="cm"/>
      <inkml:brushProperty name="height" value="0.03541" units="cm"/>
    </inkml:brush>
  </inkml:definitions>
  <inkml:trace contextRef="#ctx0" brushRef="#br0">59950 16450 621,'-47'168'151,"6"-11"-39,7-14-39,6-11-39,6-12-26,6-9-9,7-10-12,6-8-9,4-12-4,4-12 3,3-13 5,3-12 4,4-13-7,7-12-16,6-13-16,7-12-16</inkml:trace>
</inkml:ink>
</file>

<file path=ppt/ink/ink2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7"/>
    </inkml:context>
    <inkml:brush xml:id="br0">
      <inkml:brushProperty name="width" value="0.04458" units="cm"/>
      <inkml:brushProperty name="height" value="0.04458" units="cm"/>
    </inkml:brush>
  </inkml:definitions>
  <inkml:trace contextRef="#ctx0" brushRef="#br0">60750 16400 493,'-69'26'103,"13"4"-22,12 3-23,13 3-21,7 1-13,4 1-3,3-1-2,3 1-2,3-1-5,3 1-6,3-1-7,4 1-6,2-1-3,4 1-1,3-1 0,3 1 0,1 7 4,1 16 9,-1 15 10,1 17 8,-1 7 4,1 0-2,-1 0-1,1 0-3,-3 0-2,-2 0-2,-3 0-3,-3 0-2,-2-4-2,0-5-2,0-7-1,0-5-2,0-8-3,0-5-1,0-7-3,0-5-2,-4-6-2,-5-3-1,-7-3-3,-5-2-1,-11-6-3,-11-6-2,-14-6-3,-11-6-2,-3-10 2,10-12 6,10-13 7,9-12 6,9-10 5,9-6 1,10-6 1,10-6 2,8-9 0,10-8 0,10-10 1,9-9-1,12-5-2,16 0-3,15 0-5,17 0-3,5 4-5,-3 10-8,-3 10-7,-2 9-7,-11 9-3,-15 9 3,-15 10 1,-16 10 2,-8 4 1,0 0-2,0 0-2,0 0-1</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3"/>
    </inkml:context>
    <inkml:brush xml:id="br0">
      <inkml:brushProperty name="width" value="0.04045" units="cm"/>
      <inkml:brushProperty name="height" value="0.04045" units="cm"/>
    </inkml:brush>
  </inkml:definitions>
  <inkml:trace contextRef="#ctx0" brushRef="#br0">21461 6328 543,'-14'-1'2,"3"0"5,3-2 4,2 0 4,5 0 8,6 0 10,6 1 11,6 2 10,3 0 2,3 0-10,1 0-9,3 0-8,1 0-6,2-2-3,2-1-2,3 0-3,2-1-3,4 1-4,4-1-4,4 0-5,3 0-5,2 0-5,2 0-4,2 0-6,0 0-2,1 1 0,0-2-1,0 2 0,-1-1-3,1 2-5,0 0-4,0 2-6,-6 0-2,-10 0 0,-12 0 1,-9 0-1</inkml:trace>
</inkml:ink>
</file>

<file path=ppt/ink/ink2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8"/>
    </inkml:context>
    <inkml:brush xml:id="br0">
      <inkml:brushProperty name="width" value="0.02998" units="cm"/>
      <inkml:brushProperty name="height" value="0.02998" units="cm"/>
    </inkml:brush>
  </inkml:definitions>
  <inkml:trace contextRef="#ctx0" brushRef="#br0">60500 16650 733,'48'-22'99,"-3"6"-25,-3 7-23,-2 6-24,-5 10-15,-2 17-8,-3 15-8,-3 16-7,-6 5-6,-5-2-7,-7-3-5,-5-3-7,-6-2-4,-3 0-3,-3 0-2,-2 0-3</inkml:trace>
</inkml:ink>
</file>

<file path=ppt/ink/ink2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9"/>
    </inkml:context>
    <inkml:brush xml:id="br0">
      <inkml:brushProperty name="width" value="0.03921" units="cm"/>
      <inkml:brushProperty name="height" value="0.03921" units="cm"/>
    </inkml:brush>
  </inkml:definitions>
  <inkml:trace contextRef="#ctx0" brushRef="#br0">61400 15900 561,'26'25'78,"4"0"-14,3 0-13,3 0-13,6 6-7,9 13 0,10 12 0,10 13 0,-1 7-2,-9 4-8,-10 3-6,-8 3-8,-11 7-3,-8 14 0,-10 11-2,-9 14-1,-18 10-4,-24 9-9,-26 10-9,-24 10-8,-15-3-8,-3-11-7,-3-14-7,-2-11-6,6-18-2,20-22 6,18-22 6,20-21 5</inkml:trace>
</inkml:ink>
</file>

<file path=ppt/ink/ink2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9"/>
    </inkml:context>
    <inkml:brush xml:id="br0">
      <inkml:brushProperty name="width" value="0.039" units="cm"/>
      <inkml:brushProperty name="height" value="0.039" units="cm"/>
    </inkml:brush>
  </inkml:definitions>
  <inkml:trace contextRef="#ctx0" brushRef="#br0">62950 16550 564,'79'0'73,"10"0"-7,10 0-8,9 0-8,10-2-7,14-3-7,11-3-6,14-2-7,3-5-4,-2-2-4,-3-3-3,-3-3-2,-9 1-9,-11 6-15,-14 7-13,-11 6-15,-15 3-5,-16 0 3,-15 0 4,-15 0 3</inkml:trace>
</inkml:ink>
</file>

<file path=ppt/ink/ink2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19"/>
    </inkml:context>
    <inkml:brush xml:id="br0">
      <inkml:brushProperty name="width" value="0.04234" units="cm"/>
      <inkml:brushProperty name="height" value="0.04234" units="cm"/>
    </inkml:brush>
  </inkml:definitions>
  <inkml:trace contextRef="#ctx0" brushRef="#br0">65150 15450 519,'53'25'81,"6"0"-7,7 0-6,6 0-8,6-2-6,6-3-8,7-3-8,6-2-8,1-1-9,-3 3-12,-3 3-13,-2 4-12,-8 2-11,-8 4-9,-10 3-11,-9 3-9,-12 1-4,-11 1-1,-14-1 1,-11 1 0</inkml:trace>
</inkml:ink>
</file>

<file path=ppt/ink/ink2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0"/>
    </inkml:context>
    <inkml:brush xml:id="br0">
      <inkml:brushProperty name="width" value="0.03832" units="cm"/>
      <inkml:brushProperty name="height" value="0.03832" units="cm"/>
    </inkml:brush>
  </inkml:definitions>
  <inkml:trace contextRef="#ctx0" brushRef="#br0">62700 17800 574,'73'-46'33,"-3"10"4,-3 10 1,-2 9 3,16-1 0,38-8-3,37-10-2,38-9-2,18-2-3,1 6-4,-1 7-2,1 6-4,-7 6-5,-12 6-8,-13 7-9,-12 6-8,-16 6-9,-19 6-9,-18 7-11,-19 6-9,-18 3-7,-15 0-3,-15 0-3,-16 0-2</inkml:trace>
</inkml:ink>
</file>

<file path=ppt/ink/ink2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0"/>
    </inkml:context>
    <inkml:brush xml:id="br0">
      <inkml:brushProperty name="width" value="0.03635" units="cm"/>
      <inkml:brushProperty name="height" value="0.03635" units="cm"/>
    </inkml:brush>
  </inkml:definitions>
  <inkml:trace contextRef="#ctx0" brushRef="#br0">62950 17850 605,'215'117'161,"-18"-16"-42,-19-15-41,-18-15-41,-23-12-38,-24-6-32,-26-6-33,-24-6-32</inkml:trace>
</inkml:ink>
</file>

<file path=ppt/ink/ink2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0"/>
    </inkml:context>
    <inkml:brush xml:id="br0">
      <inkml:brushProperty name="width" value="0.04705" units="cm"/>
      <inkml:brushProperty name="height" value="0.04705" units="cm"/>
    </inkml:brush>
  </inkml:definitions>
  <inkml:trace contextRef="#ctx0" brushRef="#br0">67450 16050 467,'1'-46'4,"4"10"6,3 10 8,3 9 8,1 13 8,1 20 12,-1 18 11,1 20 11,-10 21 0,-19 25-10,-18 25-12,-19 25-10,-13 14-9,-6 3-8,-6 3-7,-6 4-9,-1-7-6,7-16-10,6-15-7,7-15-9,8-17-4,14-15-3,11-15-1,14-16-2</inkml:trace>
</inkml:ink>
</file>

<file path=ppt/ink/ink2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0"/>
    </inkml:context>
    <inkml:brush xml:id="br0">
      <inkml:brushProperty name="width" value="0.04931" units="cm"/>
      <inkml:brushProperty name="height" value="0.04931" units="cm"/>
    </inkml:brush>
  </inkml:definitions>
  <inkml:trace contextRef="#ctx0" brushRef="#br0">67400 16100 446,'70'-19'89,"-9"13"-8,-10 12-8,-8 13-10,-4 16-8,3 23-9,3 22-10,4 22-9,-4 16-6,-9 14-5,-10 11-4,-8 14-4,-8-3-2,-2-15 0,-3-15 0,-3-16 0,12-46-4,28-74-8,28-76-9,29-74-9,11-34-1,-2 10 6,-3 10 6,-3 9 5,-9 17 2,-11 25-4,-14 25-3,-11 25-4</inkml:trace>
</inkml:ink>
</file>

<file path=ppt/ink/ink2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1"/>
    </inkml:context>
    <inkml:brush xml:id="br0">
      <inkml:brushProperty name="width" value="0.04071" units="cm"/>
      <inkml:brushProperty name="height" value="0.04071" units="cm"/>
    </inkml:brush>
  </inkml:definitions>
  <inkml:trace contextRef="#ctx0" brushRef="#br0">68900 16600 540,'92'-2'19,"-16"-3"2,-15-3 3,-15-2 2,-9 0 3,1 7 6,-1 6 3,1 7 5,-4 10 0,-6 16-8,-6 15-6,-6 17-6,-10 13-5,-12 13-3,-13 12-1,-12 13-3,-10 2-1,-6-5-2,-6-7-1,-6-5-1,1-11-2,9-11-2,10-14-3,10-11-1,25-25-9,45-33-15,43-35-14,45-34-16,6-10-1,-27 16 10,-28 15 10,-28 17 12,-15 3 1,1-5-7,-1-7-8,1-5-7</inkml:trace>
</inkml:ink>
</file>

<file path=ppt/ink/ink2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1"/>
    </inkml:context>
    <inkml:brush xml:id="br0">
      <inkml:brushProperty name="width" value="0.04762" units="cm"/>
      <inkml:brushProperty name="height" value="0.04762" units="cm"/>
    </inkml:brush>
  </inkml:definitions>
  <inkml:trace contextRef="#ctx0" brushRef="#br0">71050 16100 462,'-49'1'74,"4"4"-4,3 3-5,3 3-6,-1 9-5,-2 16-7,-3 15-7,-3 17-5,-1 8-7,4 4-5,3 3-4,3 3-6,4-1-5,7-2-6,6-3-4,7-3-5,5-7-7,7-9-12,6-10-9,7-8-11,8-11-6,14-8-2,11-10-3,14-9-2,2-7 1,-6-3 7,-6-3 7,-6-2 5</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0"/>
    </inkml:context>
    <inkml:brush xml:id="br0">
      <inkml:brushProperty name="width" value="0.0371" units="cm"/>
      <inkml:brushProperty name="height" value="0.0371" units="cm"/>
    </inkml:brush>
  </inkml:definitions>
  <inkml:trace contextRef="#ctx0" brushRef="#br0">62400 9297 592,'11'-15'2,"5"4"5,7 3 3,5 3 4,3 1 7,-1 2 10,-1 0 10,-1 2 11,1 1 1,4 2-7,4 2-5,5 2-7,-1 2-8,-4 5-7,-4 3-10,-3 5-8,-6 0-9,-4-1-10,-4-3-11,-6-1-10,-3-2-9,-2-1-8,-3-1-6,0 0-8</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3"/>
    </inkml:context>
    <inkml:brush xml:id="br0">
      <inkml:brushProperty name="width" value="0.04345" units="cm"/>
      <inkml:brushProperty name="height" value="0.04345" units="cm"/>
    </inkml:brush>
  </inkml:definitions>
  <inkml:trace contextRef="#ctx0" brushRef="#br0">27800 2970 506,'0'-11'71,"0"8"-1,0 9 0,0 10-1,0 5-6,0 6-11,0 5-13,0 5-10,0 2-11,0 0-7,0 0-10,0 0-7,0 0-10,0 1-13,0-1-11,0 0-12,0-1-5,0 0 3,0-2 4,0 0 3,0-4 6,0-7 7,0-7 8,0-7 8,0-3 2,0 0-2,0 0-2,0 0-2</inkml:trace>
</inkml:ink>
</file>

<file path=ppt/ink/ink2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1"/>
    </inkml:context>
    <inkml:brush xml:id="br0">
      <inkml:brushProperty name="width" value="0.05764" units="cm"/>
      <inkml:brushProperty name="height" value="0.05764" units="cm"/>
    </inkml:brush>
  </inkml:definitions>
  <inkml:trace contextRef="#ctx0" brushRef="#br0">71600 16300 381,'-71'-44'61,"10"13"-7,10 12-6,9 13-6,4 10-5,1 10-3,-1 10-2,1 9-3,2 7-4,7 7-4,6 6-5,7 7-4,4-1-5,3-6-3,3-6-4,4-6-5,8-7-7,17-6-14,15-6-12,16-6-13,2-9-2,-8-8 8,-10-10 9,-9-9 9,-9 12 17,-5 34 27,-7 35 28,-5 35 26,-6 19 7,-3 7-13,-3 6-14,-2 7-13,-5 4-9,-2 3-4,-3 3-4,-3 4-3,-4 1-4,-3 0-3,-3 0-2,-2 0-4,-1-8-3,3-16-4,3-15-5,4-15-5,-1-17-5,-3-15-7,-3-15-6,-2-16-8,-3-12 0,1-5 2,-1-7 4,1-5 4,-1-15 2,1-22 2,-1-22 2,1-21 1,4-20 2,9-15 3,10-15 2,10-16 3,13-5 0,19 6 1,19 7 0,19 6 0,13 4-1,10 4-3,10 3-1,9 3-2,-5 10-2,-19 20 2,-18 18 1,-19 20 1,-12 10 0,-2 3-2,-3 3-1,-3 4-1</inkml:trace>
</inkml:ink>
</file>

<file path=ppt/ink/ink2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2"/>
    </inkml:context>
    <inkml:brush xml:id="br0">
      <inkml:brushProperty name="width" value="0.04943" units="cm"/>
      <inkml:brushProperty name="height" value="0.04943" units="cm"/>
    </inkml:brush>
  </inkml:definitions>
  <inkml:trace contextRef="#ctx0" brushRef="#br0">72200 16000 445,'115'29'134,"-18"10"-27,-19 10-26,-18 9-27,-14 12-16,-5 16-3,-7 15-4,-5 17-4,-12 11-4,-16 10-8,-15 10-7,-15 9-6,-20 6-6,-21 3-3,-22 3-3,-22 4-4,-4-15-4,17-31-3,15-31-6,16-31-3,9-20-10,3-5-16,3-7-14,4-5-16</inkml:trace>
</inkml:ink>
</file>

<file path=ppt/ink/ink2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2"/>
    </inkml:context>
    <inkml:brush xml:id="br0">
      <inkml:brushProperty name="width" value="0.04606" units="cm"/>
      <inkml:brushProperty name="height" value="0.04606" units="cm"/>
    </inkml:brush>
  </inkml:definitions>
  <inkml:trace contextRef="#ctx0" brushRef="#br0">73200 16550 477,'84'0'130,"19"0"-27,19 0-28,19 0-27,7-2-16,-3-3-3,-3-3-5,-2-2-4,-12-1-2,-19 3-2,-18 3-3,-19 4 0,-12 2-11,-2 4-19,-3 3-18,-3 3-19</inkml:trace>
</inkml:ink>
</file>

<file path=ppt/ink/ink2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2"/>
    </inkml:context>
    <inkml:brush xml:id="br0">
      <inkml:brushProperty name="width" value="0.04616" units="cm"/>
      <inkml:brushProperty name="height" value="0.04616" units="cm"/>
    </inkml:brush>
  </inkml:definitions>
  <inkml:trace contextRef="#ctx0" brushRef="#br0">74300 15550 476,'-66'-11'82,"19"28"0,19 28 0,19 29 1,7 22-9,-3 20-18,-3 18-18,-2 20-17,-5 13-15,-2 9-12,-3 10-11,-3 10-12,-4-9-6,-3-24 1,-3-26-1,-2-24 1,-1-18-6,3-9-10,3-10-11,4-8-9</inkml:trace>
</inkml:ink>
</file>

<file path=ppt/ink/ink2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3"/>
    </inkml:context>
    <inkml:brush xml:id="br0">
      <inkml:brushProperty name="width" value="0.05154" units="cm"/>
      <inkml:brushProperty name="height" value="0.05154" units="cm"/>
    </inkml:brush>
  </inkml:definitions>
  <inkml:trace contextRef="#ctx0" brushRef="#br0">77450 15550 426,'0'56'187,"0"13"-45,0 12-43,0 13-45,-2 12-24,-3 13-6,-3 12-5,-2 13-6,-6 9-7,-6 6-11,-6 7-10,-6 6-10,-6-5-10,-2-16-10,-3-15-11,-3-15-9,2-18-1,10-19 12,10-18 10,9-19 11</inkml:trace>
</inkml:ink>
</file>

<file path=ppt/ink/ink2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3"/>
    </inkml:context>
    <inkml:brush xml:id="br0">
      <inkml:brushProperty name="width" value="0.04244" units="cm"/>
      <inkml:brushProperty name="height" value="0.04244" units="cm"/>
    </inkml:brush>
  </inkml:definitions>
  <inkml:trace contextRef="#ctx0" brushRef="#br0">77350 16550 518,'67'-68'7,"-16"17"15,-15 15 15,-15 16 14,-4 5 5,9-2-5,10-3-4,10-3-6,7-1-3,6 4-3,7 3-1,6 3-2,-1 1-9,-5 1-16,-7-1-14,-5 1-15,-6 1-12,-3 3-8,-3 3-7,-2 4-8</inkml:trace>
</inkml:ink>
</file>

<file path=ppt/ink/ink2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4"/>
    </inkml:context>
    <inkml:brush xml:id="br0">
      <inkml:brushProperty name="width" value="0.06222" units="cm"/>
      <inkml:brushProperty name="height" value="0.06222" units="cm"/>
    </inkml:brush>
  </inkml:definitions>
  <inkml:trace contextRef="#ctx0" brushRef="#br0">78450 15000 353,'-2'-57'21,"-3"39"24,-3 36 23,-2 39 23,-1 27 3,3 19-19,3 19-18,4 19-18,-4 15-12,-9 13-4,-10 12-4,-8 13-4,-6 4-6,1-3-8,-1-3-8,1-2-7,1-12-5,3-19-5,3-18-3,4-19-4,15-35-6,28-49-10,28-51-10,29-49-9,13-26 3,1 1 15,-1-1 15,1 1 15,-7 5 8,-12 14 1,-13 11 0,-12 14 1,-9 14 11,-2 20 21,-3 18 22,-3 20 21,-7 10 5,-9 3-12,-10 3-13,-8 4-11,-6 1-10,1 0-5,-1 0-6,1 0-6,13-16-12,29-31-19,28-31-19,28-31-19,17-26-5,6-18 9,7-19 8,6-18 8,-2-3 7,-9 17 7,-10 15 5,-8 16 6,-15 15 4,-19 16 4,-18 15 4,-19 17 2,-12 14 17,-2 17 27,-3 15 28,-3 16 28,-6 15 4,-5 16-20,-7 15-21,-5 17-19,-4 7-14,0 0-5,0 0-6,0 0-6,3-4-5,6-5-2,7-7-4,6-5-4,13-11-6,23-11-10,22-14-9,22-11-11,12-18-2,3-22 4,3-22 5,4-21 4,-1-21 4,-3-19 4,-3-18 4,-2-19 4,-8-10 3,-8 1 0,-10-1 2,-9 1 1,-12 7 1,-11 16 1,-14 15 0,-11 17 1,-11 11 1,-5 10 1,-7 10 1,-5 9 1,-11 7 0,-11 7 0,-14 6-1,-11 7 0,-11 10-6,-5 16-12,-7 15-10,-5 17-11,5 2-3,19-9 5,19-10 4,19-8 5,9-4 4,0 3 1,0 3 1,0 4 2</inkml:trace>
</inkml:ink>
</file>

<file path=ppt/ink/ink2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4"/>
    </inkml:context>
    <inkml:brush xml:id="br0">
      <inkml:brushProperty name="width" value="0.0504" units="cm"/>
      <inkml:brushProperty name="height" value="0.0504" units="cm"/>
    </inkml:brush>
  </inkml:definitions>
  <inkml:trace contextRef="#ctx0" brushRef="#br0">81400 16450 436,'120'0'87,"-9"0"-7,-10 0-6,-8 0-7,-11 4-7,-8 10-11,-10 10-11,-9 9-10,-10 7-6,-9 7-2,-10 6-3,-8 7-2,-15 8-8,-19 14-14,-18 11-13,-19 14-14,-15 0-6,-8-8-1,-10-10 2,-9-9-1,1-10 4,13-9 5,12-10 8,13-8 5,9-9 6,6-6 5,7-6 5,6-6 5,17-6 4,28-2 3,28-3 4,29-3 3,16-4-3,7-3-9,6-3-8,7-2-10,4-1-8,3 3-8,3 3-9,4 4-8,-12-1-1,-24-3 5,-26-3 6,-24-2 5</inkml:trace>
</inkml:ink>
</file>

<file path=ppt/ink/ink2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5"/>
    </inkml:context>
    <inkml:brush xml:id="br0">
      <inkml:brushProperty name="width" value="0.0463" units="cm"/>
      <inkml:brushProperty name="height" value="0.0463" units="cm"/>
    </inkml:brush>
  </inkml:definitions>
  <inkml:trace contextRef="#ctx0" brushRef="#br0">84450 16200 475,'-27'29'82,"-3"10"-7,-3 10-8,-2 9-7,-1 6-8,3 3-7,3 3-8,4 4-7,-1 8-6,-3 17-4,-3 15-3,-2 16-5,0 1-8,7-12-16,6-13-15,7-12-16,5-12-7,7-8-1,6-10-2,7-9 0,2-9-1,1-5 2,-1-7 2,1-5 0</inkml:trace>
</inkml:ink>
</file>

<file path=ppt/ink/ink2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6"/>
    </inkml:context>
    <inkml:brush xml:id="br0">
      <inkml:brushProperty name="width" value="0.05537" units="cm"/>
      <inkml:brushProperty name="height" value="0.05537" units="cm"/>
    </inkml:brush>
  </inkml:definitions>
  <inkml:trace contextRef="#ctx0" brushRef="#br0">84800 17350 397,'23'-27'52,"-3"-3"-2,-3-3-1,-2-2-3,3-9-6,14-12-8,11-13-11,14-12-8,3-4-6,-2 7-3,-3 6-1,-3 7-2,-7 5-1,-9 7 1,-10 6 1,-8 7 1,-11 19 6,-8 35 11,-10 35 10,-9 34 12,-5 23 1,0 13-7,0 12-8,0 13-7,1-1-5,4-11-4,3-14-2,3-11-4,3-14-2,3-11-3,3-14-1,4-11-3,8-11-8,17-5-17,15-7-15,16-5-16,9-14-7,3-18 4,3-19 3,4-18 3,1-28 4,0-33 5,0-35 6,0-34 5,-7-2 5,-11 31 5,-14 32 5,-11 31 5</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4"/>
    </inkml:context>
    <inkml:brush xml:id="br0">
      <inkml:brushProperty name="width" value="0.04341" units="cm"/>
      <inkml:brushProperty name="height" value="0.04341" units="cm"/>
    </inkml:brush>
  </inkml:definitions>
  <inkml:trace contextRef="#ctx0" brushRef="#br0">29329 3374 506,'1'-11'26,"0"10"15,2 10 15,0 9 15,0 6 0,0-1-12,-2 1-14,0-1-12,-1 1-8,0-1-3,0 0-3,0 1-3,-1-2-7,0-1-11,-2-3-11,0-1-12,-1-2-4,0-1 4,0-1 2,1 0 4,1-3 6,5-1 8,6-2 9,4-2 8,5-2 2,3 0-2,4-2-4,5 0-3,0-1-1,-2 0 0,-1 0 0,-3 0-1,0 0-1,-1 0-2,1 0-3,-1 0-2,0 0-3,-1 0-4,-1 0-3,-1 0-5,-1 0-3,-3 0-3,-1 0-4,-2 0-2</inkml:trace>
</inkml:ink>
</file>

<file path=ppt/ink/ink2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6"/>
    </inkml:context>
    <inkml:brush xml:id="br0">
      <inkml:brushProperty name="width" value="0.05722" units="cm"/>
      <inkml:brushProperty name="height" value="0.05722" units="cm"/>
    </inkml:brush>
  </inkml:definitions>
  <inkml:trace contextRef="#ctx0" brushRef="#br0">86350 16150 384,'25'-44'33,"0"13"3,0 12 3,0 13 3,1 6 1,4 0-1,3 0-3,3 0-2,7 6 0,14 13-1,11 12 0,14 13 0,2 10-3,-6 10-4,-6 10-3,-6 9-5,-10 7-3,-12 7-4,-13 6-4,-12 7-2,-13 5-7,-12 7-10,-13 6-9,-12 7-10,-19 4-5,-25 3-1,-25 3 0,-25 4-2,-15-7-1,-2-16-2,-3-15-2,-3-15-1,10-17-3,26-15-2,24-15-3,26-16-3</inkml:trace>
</inkml:ink>
</file>

<file path=ppt/ink/ink2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7"/>
    </inkml:context>
    <inkml:brush xml:id="br0">
      <inkml:brushProperty name="width" value="0.03436" units="cm"/>
      <inkml:brushProperty name="height" value="0.03436" units="cm"/>
    </inkml:brush>
  </inkml:definitions>
  <inkml:trace contextRef="#ctx0" brushRef="#br0">92350 15650 640,'0'53'123,"0"6"-28,0 7-27,0 6-28,-2 4-20,-3 4-8,-3 3-10,-2 3-10,-3 3-8,1 3-4,-1 3-6,1 4-4,1-7-5,3-16-3,3-15-3,4-15-3</inkml:trace>
</inkml:ink>
</file>

<file path=ppt/ink/ink2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7"/>
    </inkml:context>
    <inkml:brush xml:id="br0">
      <inkml:brushProperty name="width" value="0.05146" units="cm"/>
      <inkml:brushProperty name="height" value="0.05146" units="cm"/>
    </inkml:brush>
  </inkml:definitions>
  <inkml:trace contextRef="#ctx0" brushRef="#br0">93200 14500 427,'0'-32'55,"0"39"10,0 36 8,0 39 9,-2 24-4,-3 13-14,-3 12-16,-2 13-14,-3 16-10,1 23-5,-1 22-5,1 22-4,-3 23-4,-2 25-5,-3 25-6,-3 25-3,-4 4-6,-3-15-7,-3-15-6,-2-16-6,-5-7-6,-2 4-3,-3 3-5,-3 3-3,1-22 2,6-47 9,7-47 9,6-46 8,3-32 2,0-16-7,0-15-7,0-15-6</inkml:trace>
</inkml:ink>
</file>

<file path=ppt/ink/ink2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7"/>
    </inkml:context>
    <inkml:brush xml:id="br0">
      <inkml:brushProperty name="width" value="0.03724" units="cm"/>
      <inkml:brushProperty name="height" value="0.03724" units="cm"/>
    </inkml:brush>
  </inkml:definitions>
  <inkml:trace contextRef="#ctx0" brushRef="#br0">92800 16200 590,'71'-88'120,"-5"26"-26,-7 24-27,-5 26-25,-1 13-16,6 4-4,7 3-4,6 3-4,3 4-7,0 7-13,0 6-10,0 7-12,-5 5-8,-9 7-6,-10 6-5,-8 7-6</inkml:trace>
</inkml:ink>
</file>

<file path=ppt/ink/ink2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8"/>
    </inkml:context>
    <inkml:brush xml:id="br0">
      <inkml:brushProperty name="width" value="0.04198" units="cm"/>
      <inkml:brushProperty name="height" value="0.04198" units="cm"/>
    </inkml:brush>
  </inkml:definitions>
  <inkml:trace contextRef="#ctx0" brushRef="#br0">94650 14350 524,'1'48'141,"4"-3"-42,3-3-43,3-2-43,1-5-24,1-2-8,-1-3-6,1-3-7,4-6-3,9-5 3,10-7 1,10-5 1,7-9 3,6-9 1,7-10 2,6-8 1,-1-6 6,-5 1 10,-7-1 9,-5 1 11,-8 4 6,-5 9 3,-7 10 3,-5 10 4,-17 11 0,-24 17-3,-26 15-3,-24 16-3,-18 12-9,-9 9-14,-10 10-15,-8 10-15,-1-3-6,9-11 3,10-14 1,10-11 3,7-9 3,6-3 7,7-3 5,6-2 7,7-5 5,10-2 4,10-3 4,9-3 4,4-1 7,1 4 10,-1 3 9,1 3 10,1 3 4,3 3-2,3 3-2,4 4-2,-3 2-2,-5 4-2,-7 3 0,-5 3-3,-3-1-2,4-2-4,3-3-5,3-3-5,4-4-5,7-3-7,6-3-9,7-2-7,10-12-7,16-19-7,15-18-8,17-19-8,11-16-1,10-12 3,10-13 4,9-12 3,4-4 5,1 7 7,-1 6 6,1 7 8,-4 4 7,-6 3 6,-6 3 7,-6 4 6,-7 4 6,-6 6 4,-6 7 4,-6 6 3,-15 13-1,-21 23-9,-22 22-9,-22 22-8,-27 21-10,-31 22-12,-31 22-12,-31 23-12,-15 3-5,4-11 4,3-14 2,3-11 4,7-12 7,14-9 9,11-10 11,14-8 9,11-11 6,14-8 0,11-10 1,14-9 0,14-7 2,20-3 3,18-3 4,20-2 2,14-9 0,14-12-8,11-13-6,14-12-7,3-7-5,-2 1-4,-3-1-4,-3 1-4,-6-1-5,-5 1-7,-7-1-6,-5 1-7,-8-1-5,-5 1-1,-7-1-2,-5 1-2</inkml:trace>
</inkml:ink>
</file>

<file path=ppt/ink/ink2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8"/>
    </inkml:context>
    <inkml:brush xml:id="br0">
      <inkml:brushProperty name="width" value="0.04458" units="cm"/>
      <inkml:brushProperty name="height" value="0.04458" units="cm"/>
    </inkml:brush>
  </inkml:definitions>
  <inkml:trace contextRef="#ctx0" brushRef="#br0">95050 15800 493,'-49'1'8,"4"4"18,3 3 16,3 3 17,4 7 6,7 14-6,6 11-5,7 14-5,0 8-6,-2 7-8,-3 6-6,-3 7-8,-1 0-8,4-2-10,3-3-8,3-3-9,9-10-13,16-16-17,15-15-17,17-15-16,5-17-4,-3-15 10,-3-15 10,-2-16 11</inkml:trace>
</inkml:ink>
</file>

<file path=ppt/ink/ink2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8"/>
    </inkml:context>
    <inkml:brush xml:id="br0">
      <inkml:brushProperty name="width" value="0.04911" units="cm"/>
      <inkml:brushProperty name="height" value="0.04911" units="cm"/>
    </inkml:brush>
  </inkml:definitions>
  <inkml:trace contextRef="#ctx0" brushRef="#br0">95450 16000 447,'89'-43'-29,"-22"17"29,-22 15 28,-21 16 29,-18 13 8,-12 14-13,-13 11-13,-12 14-13,-12 14-10,-8 20-7,-10 18-8,-9 20-6,-9 6-4,-5-2 3,-7-3 1,-5-3 2,-3-7-2,4-9-6,3-10-6,3-8-6,7-12 0,14-12 8,11-13 7,14-12 7,13-10 8,16-6 7,15-6 7,17-6 7,21-15 0,28-21-7,28-22-7,29-22-7,16-15-6,7-5-6,6-7-5,7-5-5,-4 0-3,-12 10 3,-13 10 0,-12 9 2,-15 10 6,-15 14 9,-15 11 11,-16 14 10,-18 19 9,-18 29 7,-19 28 7,-18 28 7,-20 14-1,-18 0-10,-19 0-11,-18 0-9,-14-4-9,-5-5-6,-7-7-5,-5-5-7,-3-8-6,4-5-6,3-7-6,3-5-7,3-9-4,3-9-3,3-10-3,4-8-1,7-8 1,13-2 8,12-3 6,13-3 8,9-6-2,6-5-11,7-7-9,6-5-10</inkml:trace>
</inkml:ink>
</file>

<file path=ppt/ink/ink2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29"/>
    </inkml:context>
    <inkml:brush xml:id="br0">
      <inkml:brushProperty name="width" value="0.04419" units="cm"/>
      <inkml:brushProperty name="height" value="0.04419" units="cm"/>
    </inkml:brush>
  </inkml:definitions>
  <inkml:trace contextRef="#ctx0" brushRef="#br0">94150 17450 497,'25'-21'6,"0"10"12,0 10 12,0 9 12,6 12 4,13 16-1,12 15-1,13 17-3,15 14 1,19 17 0,19 15 3,19 16 0,16 9-8,17 3-18,15 3-18,16 4-19,-13-12-8,-41-24 5,-40-26 3,-40-24 4,-21-15-9,0-3-23,0-3-21,0-2-22</inkml:trace>
</inkml:ink>
</file>

<file path=ppt/ink/ink2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1"/>
    </inkml:context>
    <inkml:brush xml:id="br0">
      <inkml:brushProperty name="width" value="0.04438" units="cm"/>
      <inkml:brushProperty name="height" value="0.04438" units="cm"/>
    </inkml:brush>
  </inkml:definitions>
  <inkml:trace contextRef="#ctx0" brushRef="#br0">47800 23250 495,'-22'-15'11,"6"23"22,7 22 23,6 22 21,3 13 4,0 7-16,0 6-16,0 7-15,0 0-9,0-2-4,0-3-3,0-3-3,-4 10-4,-5 26-5,-7 24-3,-5 26-6,-4 5-9,0-11-17,0-14-15,0-11-15,3-18-7,6-22 6,7-22 4,6-21 4</inkml:trace>
</inkml:ink>
</file>

<file path=ppt/ink/ink2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1"/>
    </inkml:context>
    <inkml:brush xml:id="br0">
      <inkml:brushProperty name="width" value="0.04063" units="cm"/>
      <inkml:brushProperty name="height" value="0.04063" units="cm"/>
    </inkml:brush>
  </inkml:definitions>
  <inkml:trace contextRef="#ctx0" brushRef="#br0">47650 24200 541,'6'-47'10,"13"6"20,12 7 21,13 6 20,7 4 4,4 4-11,3 3-12,3 3-12,-2 1-10,-6 1-9,-6-1-9,-6 1-10,-4 1-4,1 3-3,-1 3-2,1 4-2</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5"/>
    </inkml:context>
    <inkml:brush xml:id="br0">
      <inkml:brushProperty name="width" value="0.0462" units="cm"/>
      <inkml:brushProperty name="height" value="0.0462" units="cm"/>
    </inkml:brush>
  </inkml:definitions>
  <inkml:trace contextRef="#ctx0" brushRef="#br0">40628 2250 476,'-14'2'55,"4"4"-4,4 4-4,5 3-4,1 4-4,0 1-3,0 3-4,0 2-4,0 1-1,0 4-3,0 3-1,0 3-1,0 2-3,0 0-2,0 2-4,0 1-2,0 0-3,0 0 0,0 0 0,0 0 0,0 0-3,0-1-6,0-2-4,0 0-6,-1-1-3,-1-2-2,0 0-2,-1-1-2,-1-1-1,0-1 0,0-1 0,0-1 0,0-3-1,1-1-4,-1-4-4,0-3-4,0-3-2,2-1 1,0-2-1,2-2 1,0-4 1,0-2 1,0-6 2,0-2 1</inkml:trace>
</inkml:ink>
</file>

<file path=ppt/ink/ink2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1"/>
    </inkml:context>
    <inkml:brush xml:id="br0">
      <inkml:brushProperty name="width" value="0.05503" units="cm"/>
      <inkml:brushProperty name="height" value="0.05503" units="cm"/>
    </inkml:brush>
  </inkml:definitions>
  <inkml:trace contextRef="#ctx0" brushRef="#br0">48650 22800 399,'-2'-55'42,"-3"41"16,-3 40 14,-2 42 16,-3 24-1,1 9-15,-1 10-17,1 10-16,-1 8-12,1 10-7,-1 10-6,1 9-8,-3 7-3,-2 7 1,-3 6 0,-3 7 0,-1-3-5,4-8-13,3-10-14,3-9-12,3-18-7,3-24 1,3-26-1,4-24 1,10-31-1,19-33 1,19-35 0,19-34 0,12-24 5,6-12 9,7-13 8,6-12 10,-2 1 8,-9 16 8,-10 15 6,-8 17 8,-9 14 6,-6 17 3,-6 15 4,-6 16 4,-9 13 0,-8 14 0,-10 11-1,-9 14-1,-5 11-3,0 14-2,0 11-4,0 14-4,-2 5-1,-3 1-2,-3-1-2,-2 1-1,6-15-8,20-28-16,18-28-16,20-27-15,11-30-5,7-27 6,6-28 5,7-28 6,-3-7 5,-8 16 6,-10 15 7,-9 17 5,-9 11 7,-5 10 7,-7 10 8,-5 9 8,-9 20 9,-9 31 10,-10 32 11,-8 31 10,-4 13 0,3-2-12,3-3-12,4-3-11,-1 2-8,-3 10-3,-3 10-4,-2 9-3,2-4-4,9-15-4,10-15-5,10-16-4,16-19-5,26-22-7,24-22-7,26-21-8,5-21-1,-11-19 3,-14-18 2,-11-19 3,-12-12 3,-9-2 4,-10-3 3,-8-3 3,-11 5 4,-8 17 7,-10 15 4,-9 16 6,-13 12 3,-16 9-2,-15 10 0,-15 10-2,-9 7-4,1 6-9,-1 7-7,1 6-9,1 3-9,3 0-7,3 0-8,4 0-8</inkml:trace>
</inkml:ink>
</file>

<file path=ppt/ink/ink2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3"/>
    </inkml:context>
    <inkml:brush xml:id="br0">
      <inkml:brushProperty name="width" value="0.04322" units="cm"/>
      <inkml:brushProperty name="height" value="0.04322" units="cm"/>
    </inkml:brush>
  </inkml:definitions>
  <inkml:trace contextRef="#ctx0" brushRef="#br0">41950 16600 509,'-32'-5'25,"39"-9"12,36-10 12,39-8 13,14-3-1,-5 7-14,-7 6-14,-5 7-14,-6 4-10,-3 3-10,-3 3-7,-2 4-9,-8 2-3,-8 4 3,-10 3 2,-9 3 3,-10 4-4,-9 7-11,-10 6-10,-8 7-12,-12 4-2,-12 3 7,-13 3 8,-12 4 6,-5-4 10,3-9 13,3-10 12,4-8 12,4-6 7,6 1 0,7-1 1,6 1 1,4 5 4,4 14 6,3 11 7,3 14 6,3 7 1,3 3-8,3 3-6,4 4-7,1 1-5,0 0-3,0 0-2,0 0-2,0 1-3,0 4-3,0 3-3,0 3-2,-2 1-10,-3 1-12,-3-1-13,-2 1-14,-5-3-8,-2-2 0,-3-3-3,-3-3 0,-2-7 0,0-9 4,0-10 4,0-8 4</inkml:trace>
</inkml:ink>
</file>

<file path=ppt/ink/ink2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3"/>
    </inkml:context>
    <inkml:brush xml:id="br0">
      <inkml:brushProperty name="width" value="0.03831" units="cm"/>
      <inkml:brushProperty name="height" value="0.03831" units="cm"/>
    </inkml:brush>
  </inkml:definitions>
  <inkml:trace contextRef="#ctx0" brushRef="#br0">41500 18900 574,'-27'21'0,"-3"-5"0,-3-7 0,-2-5 0,5-6 10,16-3 20,15-3 21,17-2 19,14-6 5,17-6-14,15-6-13,16-6-14,10-2-10,7 3-9,6 3-8,7 4-8,0 2-10,-2 4-13,-3 3-11,-3 3-12,-12 3-2,-18 3 8,-19 3 7,-18 4 8,-10 1 1,0 0-8,0 0-6,0 0-8</inkml:trace>
</inkml:ink>
</file>

<file path=ppt/ink/ink2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3"/>
    </inkml:context>
    <inkml:brush xml:id="br0">
      <inkml:brushProperty name="width" value="0.022" units="cm"/>
      <inkml:brushProperty name="height" value="0.022" units="cm"/>
    </inkml:brush>
  </inkml:definitions>
  <inkml:trace contextRef="#ctx0" brushRef="#br0">43400 17950 999,'65'70'-1,"-18"-9"-15,-19-10-13,-18-8-15</inkml:trace>
</inkml:ink>
</file>

<file path=ppt/ink/ink2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3"/>
    </inkml:context>
    <inkml:brush xml:id="br0">
      <inkml:brushProperty name="width" value="0.03022" units="cm"/>
      <inkml:brushProperty name="height" value="0.03022" units="cm"/>
    </inkml:brush>
  </inkml:definitions>
  <inkml:trace contextRef="#ctx0" brushRef="#br0">43350 18550 727,'-19'25'8,"13"0"16,12 0 16,13 0 16,6-2 1,0-3-14,0-3-14,0-2-14</inkml:trace>
</inkml:ink>
</file>

<file path=ppt/ink/ink2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3"/>
    </inkml:context>
    <inkml:brush xml:id="br0">
      <inkml:brushProperty name="width" value="0.03901" units="cm"/>
      <inkml:brushProperty name="height" value="0.03901" units="cm"/>
    </inkml:brush>
  </inkml:definitions>
  <inkml:trace contextRef="#ctx0" brushRef="#br0">41500 23500 563,'135'-44'163,"-27"13"-41,-28 12-41,-28 13-41,2 2-24,35-5-6,35-7-5,34-5-7,6-1-9,-22 6-11,-22 7-11,-21 6-11,-20 3-1,-15 0 11,-15 0 9,-16 0 10</inkml:trace>
</inkml:ink>
</file>

<file path=ppt/ink/ink2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4"/>
    </inkml:context>
    <inkml:brush xml:id="br0">
      <inkml:brushProperty name="width" value="0.04091" units="cm"/>
      <inkml:brushProperty name="height" value="0.04091" units="cm"/>
    </inkml:brush>
  </inkml:definitions>
  <inkml:trace contextRef="#ctx0" brushRef="#br0">42400 23650 537,'-133'46'69,"34"-5"-4,35-7-3,35-5-5,18-1-6,3 6-10,3 7-9,4 6-10,1 7-5,0 10-1,0 10-3,0 9-2,0 7-4,0 7-10,0 6-8,0 7-9,0-3-10,0-8-9,0-10-11,0-9-9</inkml:trace>
</inkml:ink>
</file>

<file path=ppt/ink/ink2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4"/>
    </inkml:context>
    <inkml:brush xml:id="br0">
      <inkml:brushProperty name="width" value="0.04284" units="cm"/>
      <inkml:brushProperty name="height" value="0.04284" units="cm"/>
    </inkml:brush>
  </inkml:definitions>
  <inkml:trace contextRef="#ctx0" brushRef="#br0">42900 23550 513,'-66'3'52,"19"6"5,19 7 3,19 6 5,9 9-4,0 13-11,0 12-11,0 13-10,0 9-8,0 6-2,0 7-4,0 6-3,0 6-6,0 6-9,0 7-9,0 6-9,0 4-10,0 4-8,0 3-9,0 3-9,-2-10-4,-3-21 2,-3-22 2,-2-22 1</inkml:trace>
</inkml:ink>
</file>

<file path=ppt/ink/ink2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4"/>
    </inkml:context>
    <inkml:brush xml:id="br0">
      <inkml:brushProperty name="width" value="0.04169" units="cm"/>
      <inkml:brushProperty name="height" value="0.04169" units="cm"/>
    </inkml:brush>
  </inkml:definitions>
  <inkml:trace contextRef="#ctx0" brushRef="#br0">41600 25850 527,'-52'0'6,"-3"0"11,-3 0 12,-2 0 12,13-4 7,31-5 2,32-7 3,31-5 3,26-4-4,22 0-9,22 0-9,23 0-10,10 0-10,0 0-8,0 0-10,0 0-9,-7 3-11,-11 6-11,-14 7-11,-11 6-13,-15 4-4,-16 4 1,-15 3 2,-15 3 1</inkml:trace>
</inkml:ink>
</file>

<file path=ppt/ink/ink2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4"/>
    </inkml:context>
    <inkml:brush xml:id="br0">
      <inkml:brushProperty name="width" value="0.03559" units="cm"/>
      <inkml:brushProperty name="height" value="0.03559" units="cm"/>
    </inkml:brush>
  </inkml:definitions>
  <inkml:trace contextRef="#ctx0" brushRef="#br0">44050 24750 618,'71'-19'169,"-5"13"-48,-7 12-51,-5 13-48,-9 12-29,-9 13-4,-10 12-5,-8 13-5,-8 1-10,-2-9-16,-3-10-16,-3-8-15</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5"/>
    </inkml:context>
    <inkml:brush xml:id="br0">
      <inkml:brushProperty name="width" value="0.05241" units="cm"/>
      <inkml:brushProperty name="height" value="0.05241" units="cm"/>
    </inkml:brush>
  </inkml:definitions>
  <inkml:trace contextRef="#ctx0" brushRef="#br0">40900 1660 419,'2'-15'41,"6"2"-4,4 2-4,5 3-3,4 0-4,5 2-5,3 1-4,5 0-4,3 0-2,6 0 1,4-1 0,6-1 1,3 0-1,3 2-1,4 2-2,2 2-2,2 1-2,1 0-3,1 0-2,1 0-2,-1 0-3,-3 0-2,-3 0-2,-3 0-2,-3 1-1,-2 2 0,-4 2 0,-2 2 0,-4-1 0,-2-1 0,-4-2 0,-2-2 1,-3-1 1,-3 0 1,-3 0 1,-3 0 2,-4 1 3,-3 0 1,-5 2 3,-3 0 2,-2 2 8,-2 0 12,-1 1 11,0 2 13,-2 0 1,-2 1-8,-2 2-9,-2 0-9,-1 1-5,0 3-1,0 2-1,0 1-3,0 2 0,0 1-1,0 1 0,1 2 0,-1 0-1,0 2-1,0 3-1,0 1-1,0 2-1,0 3 0,0 1 0,0 2 0,0 2-1,0 0-2,0 2 0,1 1-2,-1-1-1,2-2-1,0-2-3,2-2-1,0-1-2,0 1-3,0-1-4,0 0-2,0 0-2,0 1 0,0-1-1,0 0-1,0 0-1,2 0-2,0 1-2,2-1-3,-1-1 0,-1-2-2,0-1-1,-2-3 0,0-2 1,0-3 4,0-3 3,0-3 4,-1-3-1,-2-2-5,-2-4-4,-1-3-5,-2-2 0,0-4 7,0-2 7,0-3 6</inkml:trace>
</inkml:ink>
</file>

<file path=ppt/ink/ink2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4"/>
    </inkml:context>
    <inkml:brush xml:id="br0">
      <inkml:brushProperty name="width" value="0.03381" units="cm"/>
      <inkml:brushProperty name="height" value="0.03381" units="cm"/>
    </inkml:brush>
  </inkml:definitions>
  <inkml:trace contextRef="#ctx0" brushRef="#br0">43850 26000 650,'-11'26'130,"28"4"-30,28 3-30,29 3-29,5-1-33,-15-2-33,-15-3-34,-16-3-34</inkml:trace>
</inkml:ink>
</file>

<file path=ppt/ink/ink2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6"/>
    </inkml:context>
    <inkml:brush xml:id="br0">
      <inkml:brushProperty name="width" value="0.04004" units="cm"/>
      <inkml:brushProperty name="height" value="0.04004" units="cm"/>
    </inkml:brush>
  </inkml:definitions>
  <inkml:trace contextRef="#ctx0" brushRef="#br0">52800 24650 549,'117'0'137,"-16"0"-31,-15 0-32,-15 0-32,-14 3-18,-8 6-6,-10 7-6,-9 6-5,-7 6-3,-3 6 2,-3 7 1,-2 6 2,-11 7-4,-15 10-11,-15 10-10,-16 9-10,-12 2-5,-5-2 0,-7-3-1,-5-3 1,-1-7 2,6-9 5,7-10 5,6-8 6,6-9 5,6-6 5,7-6 6,6-6 6,15-6 4,26-2 4,24-3 4,26-3 3,15-2 0,6 0-5,7 0-3,6 0-5,-1-2-10,-5-3-15,-7-3-17,-5-2-15,-11-3-8,-11 1 0,-14-1-1,-11 1 1</inkml:trace>
</inkml:ink>
</file>

<file path=ppt/ink/ink2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8"/>
    </inkml:context>
    <inkml:brush xml:id="br0">
      <inkml:brushProperty name="width" value="0.03532" units="cm"/>
      <inkml:brushProperty name="height" value="0.03532" units="cm"/>
    </inkml:brush>
  </inkml:definitions>
  <inkml:trace contextRef="#ctx0" brushRef="#br0">55050 23600 622,'-25'76'120,"0"4"-26,0 3-27,0 3-28,0 3-15,0 3-7,0 3-5,0 4-7,3 1-8,6 0-7,7 0-9,6 0-8,4-4-5,4-5-4,3-7-2,3-5-3,3-12 1,3-16 6,3-15 6,4-15 5</inkml:trace>
</inkml:ink>
</file>

<file path=ppt/ink/ink2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8"/>
    </inkml:context>
    <inkml:brush xml:id="br0">
      <inkml:brushProperty name="width" value="0.04507" units="cm"/>
      <inkml:brushProperty name="height" value="0.04507" units="cm"/>
    </inkml:brush>
  </inkml:definitions>
  <inkml:trace contextRef="#ctx0" brushRef="#br0">55400 24500 488,'-22'-94'26,"6"13"-1,7 12-3,6 13-2,7 4-3,10-3-1,10-3-2,9-2-2,6-1-2,3 3-3,3 3-2,4 4-3,-3 4 0,-5 6 1,-7 7 2,-5 6 2,-8 9 4,-5 13 8,-7 12 9,-5 13 8,-6 10 1,-3 10-5,-3 10-5,-2 9-4,-3 9-4,1 9-1,-1 10-1,1 10-2,1-3-2,3-11-3,3-14-3,4-11-2,1-7-3,0 0-4,0 0-2,0 0-4,7-5-7,17-9-12,15-10-11,16-8-12,7-17-6,1-21 3,-1-22 3,1-22 1,-6-8 3,-8 6 3,-10 7 2,-9 6 3</inkml:trace>
</inkml:ink>
</file>

<file path=ppt/ink/ink2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8"/>
    </inkml:context>
    <inkml:brush xml:id="br0">
      <inkml:brushProperty name="width" value="0.04748" units="cm"/>
      <inkml:brushProperty name="height" value="0.04748" units="cm"/>
    </inkml:brush>
  </inkml:definitions>
  <inkml:trace contextRef="#ctx0" brushRef="#br0">56600 23050 463,'26'-43'46,"4"17"3,3 15 3,3 16 2,3 12-2,3 9-7,3 10-5,4 10-7,1 5-4,0 4-3,0 3-2,0 3-3,-4 4-3,-5 7-5,-7 6-3,-5 7-4,-9 5-2,-9 7 0,-10 6 1,-8 7 1,-17 8-9,-21 14-17,-22 11-16,-22 14-16,-5-4-6,13-19 6,12-18 7,13-19 5,7-15 1,4-8-4,3-10-4,3-9-5</inkml:trace>
</inkml:ink>
</file>

<file path=ppt/ink/ink2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9"/>
    </inkml:context>
    <inkml:brush xml:id="br0">
      <inkml:brushProperty name="width" value="0.04008" units="cm"/>
      <inkml:brushProperty name="height" value="0.04008" units="cm"/>
    </inkml:brush>
  </inkml:definitions>
  <inkml:trace contextRef="#ctx0" brushRef="#br0">58400 23700 548,'56'-4'125,"13"-5"-26,12-7-26,13-5-26,9-3-16,6 4-4,7 3-5,6 3-4,-2 1-9,-9 1-10,-10-1-11,-8 1-11,-11 1-11,-8 3-10,-10 3-9,-9 4-9</inkml:trace>
</inkml:ink>
</file>

<file path=ppt/ink/ink2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9"/>
    </inkml:context>
    <inkml:brush xml:id="br0">
      <inkml:brushProperty name="width" value="0.05044" units="cm"/>
      <inkml:brushProperty name="height" value="0.05044" units="cm"/>
    </inkml:brush>
  </inkml:definitions>
  <inkml:trace contextRef="#ctx0" brushRef="#br0">59100 22850 436,'-25'-27'5,"0"-3"10,0-3 11,0-2 10,4 11 10,10 29 9,10 28 10,9 28 9,4 20-2,1 13-17,-1 12-15,1 13-16,-3 9-9,-2 6-1,-3 7-3,-3 6-1,-4 10-10,-3 17-19,-3 15-20,-2 16-19,-1-10-11,3-34-4,3-35-5,4-33-4</inkml:trace>
</inkml:ink>
</file>

<file path=ppt/ink/ink2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9"/>
    </inkml:context>
    <inkml:brush xml:id="br0">
      <inkml:brushProperty name="width" value="0.05231" units="cm"/>
      <inkml:brushProperty name="height" value="0.05231" units="cm"/>
    </inkml:brush>
  </inkml:definitions>
  <inkml:trace contextRef="#ctx0" brushRef="#br0">62150 22750 420,'1'-41'-13,"4"19"36,3 19 36,3 19 36,-1 16 8,-2 17-19,-3 15-19,-3 16-20,-2 9-11,0 3-6,0 3-6,0 4-4,0 2-7,0 4-6,0 3-6,0 3-6,0-2-8,0-6-9,0-6-10,0-6-8,-2-10-8,-3-12-6,-3-13-6,-2-12-6</inkml:trace>
</inkml:ink>
</file>

<file path=ppt/ink/ink2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39"/>
    </inkml:context>
    <inkml:brush xml:id="br0">
      <inkml:brushProperty name="width" value="0.04142" units="cm"/>
      <inkml:brushProperty name="height" value="0.04142" units="cm"/>
    </inkml:brush>
  </inkml:definitions>
  <inkml:trace contextRef="#ctx0" brushRef="#br0">62200 23600 531,'23'-46'4,"-3"10"10,-3 10 9,-2 9 9,-1 4 6,3 1 3,3-1 3,4 1 2,2-1 1,4 1-6,3-1-3,3 1-5,3 1-6,3 3-6,3 3-8,4 4-6,1 1-15,0 0-21,0 0-22,0 0-21</inkml:trace>
</inkml:ink>
</file>

<file path=ppt/ink/ink2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0"/>
    </inkml:context>
    <inkml:brush xml:id="br0">
      <inkml:brushProperty name="width" value="0.0564" units="cm"/>
      <inkml:brushProperty name="height" value="0.0564" units="cm"/>
    </inkml:brush>
  </inkml:definitions>
  <inkml:trace contextRef="#ctx0" brushRef="#br0">63250 21850 390,'-46'-41'26,"10"19"19,10 19 18,9 19 18,4 18 3,1 19-16,-1 19-14,1 19-14,-1 18-10,1 19-2,-1 19-3,1 19-3,-1 5-4,1-5-4,-1-7-6,1-5-4,-1-4-8,1 0-7,-1 0-8,1 0-9,1-7-7,3-11-6,3-14-6,4-11-7</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6"/>
    </inkml:context>
    <inkml:brush xml:id="br0">
      <inkml:brushProperty name="width" value="0.04319" units="cm"/>
      <inkml:brushProperty name="height" value="0.04319" units="cm"/>
    </inkml:brush>
  </inkml:definitions>
  <inkml:trace contextRef="#ctx0" brushRef="#br0">40364 6198 509,'-49'0'0,"12"2"0,11 0 0,13 2 0,8 0 10,6 1 19,6 2 19,6 0 21,4-1 2,5-1-13,3-2-12,5-2-14,2 0-7,4 0-3,3 2-3,3 0-3,4 0-3,7-2-4,7-2-3,8-2-4,3-1 0,1 0 1,1 0 1,1 1 3,-2-1-8,-2 0-13,-2 0-14,-4 0-15,1 0-5,5-2 3,5 0 3,5-1 4,-7 0-1,-17 1-6,-18 0-4,-17 2-5</inkml:trace>
</inkml:ink>
</file>

<file path=ppt/ink/ink2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0"/>
    </inkml:context>
    <inkml:brush xml:id="br0">
      <inkml:brushProperty name="width" value="0.04922" units="cm"/>
      <inkml:brushProperty name="height" value="0.04922" units="cm"/>
    </inkml:brush>
  </inkml:definitions>
  <inkml:trace contextRef="#ctx0" brushRef="#br0">63250 23850 447,'135'-136'13,"-27"28"8,-28 28 7,-28 29 9,-15 18 4,1 9 4,-1 10 3,1 10 4,-6 19-1,-8 32-5,-10 31-4,-9 32-4,-10 13-7,-9-3-5,-10-3-8,-8-2-6,-3-11-8,7-15-10,6-15-8,7-16-10,8-16-11,14-16-12,11-15-13,14-15-13,3-11 1,-2-2 14,-3-3 16,-3-3 14,-1-4 6,4-3-3,3-3-3,3-2-3</inkml:trace>
</inkml:ink>
</file>

<file path=ppt/ink/ink2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0"/>
    </inkml:context>
    <inkml:brush xml:id="br0">
      <inkml:brushProperty name="width" value="0.05633" units="cm"/>
      <inkml:brushProperty name="height" value="0.05633" units="cm"/>
    </inkml:brush>
  </inkml:definitions>
  <inkml:trace contextRef="#ctx0" brushRef="#br0">65050 23050 390,'21'-25'4,"-5"0"8,-7 0 9,-5 0 7,-8 3 8,-5 6 4,-7 7 6,-5 6 4,-4 7 2,0 10-3,0 10-3,0 9-2,0 12-6,0 16-6,0 15-8,0 17-6,1 5-7,4-3-7,3-3-6,3-2-7,7-8-12,14-8-17,11-10-18,14-9-18,11-18-3,14-24 13,11-26 12,14-24 12,7-21 7,3-16 1,3-15 1,4-15 0,-7-6 4,-16 7 6,-15 6 6,-15 7 6,-12 10 6,-6 16 5,-6 15 6,-6 17 6,-12 11 12,-15 10 19,-15 10 20,-16 9 19,-5 9 1,6 9-16,7 10-18,6 10-15,4 4-12,4 0-6,3 0-4,3 0-6,10-5-14,20-9-20,18-10-20,20-8-22,3-11-4,-8-8 10,-10-10 11,-9-9 12,-7 10 23,-3 32 36,-3 31 38,-2 32 35,-3 18 9,1 6-21,-1 7-20,1 6-22,-3 6-12,-2 6-7,-3 7-6,-3 6-5,-4-1-6,-3-5-6,-3-7-4,-2-5-5,-5-12-5,-2-16-4,-3-15-4,-3-15-4,-4-14-1,-3-8 1,-3-10 1,-2-9 1,-5-10 2,-2-9 4,-3-10 4,-3-8 3,-1-14 3,4-15 3,3-15 4,3-16 2,7-13 1,14-9 1,11-10-1,14-8 0,13-6 0,16 1 0,15-1 2,17 1 0,7 2-2,0 7-6,0 6-5,0 7-6,-5 8-4,-9 14-2,-10 11-2,-8 14-2,-8 7-2,-2 3-2,-3 3-1,-3 4-1</inkml:trace>
</inkml:ink>
</file>

<file path=ppt/ink/ink2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1"/>
    </inkml:context>
    <inkml:brush xml:id="br0">
      <inkml:brushProperty name="width" value="0.05342" units="cm"/>
      <inkml:brushProperty name="height" value="0.05342" units="cm"/>
    </inkml:brush>
  </inkml:definitions>
  <inkml:trace contextRef="#ctx0" brushRef="#br0">66550 22700 411,'28'-88'35,"6"26"8,7 24 7,6 26 9,4 18 1,4 13-5,3 12-7,3 13-6,-2 12-5,-6 13-5,-6 12-4,-6 13-6,-7 10-2,-6 10-3,-6 10-2,-6 9-1,-13 6-5,-19 3-7,-18 3-5,-19 4-8,-16 1-8,-12 0-13,-13 0-11,-12 0-12,1-11-9,16-22-4,15-22-6,17-21-3</inkml:trace>
</inkml:ink>
</file>

<file path=ppt/ink/ink2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1"/>
    </inkml:context>
    <inkml:brush xml:id="br0">
      <inkml:brushProperty name="width" value="0.04889" units="cm"/>
      <inkml:brushProperty name="height" value="0.04889" units="cm"/>
    </inkml:brush>
  </inkml:definitions>
  <inkml:trace contextRef="#ctx0" brushRef="#br0">68650 23200 449,'173'-25'156,"-3"0"-36,-3 0-34,-2 0-36,-3 0-20,1 0-6,-1 0-4,1 0-6,-9 3-3,-15 6 1,-15 7-1,-16 6 1,-15 3-7,-11 0-14,-14 0-12,-11 0-13,-7 1-10,0 4-6,0 3-6,0 3-6,-4-1-1,-5-2 4,-7-3 3,-5-3 3</inkml:trace>
</inkml:ink>
</file>

<file path=ppt/ink/ink2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2"/>
    </inkml:context>
    <inkml:brush xml:id="br0">
      <inkml:brushProperty name="width" value="0.04243" units="cm"/>
      <inkml:brushProperty name="height" value="0.04243" units="cm"/>
    </inkml:brush>
  </inkml:definitions>
  <inkml:trace contextRef="#ctx0" brushRef="#br0">70750 22000 518,'148'46'152,"-3"-5"-36,-3-7-35,-2-5-34,-15-4-21,-25 0-3,-25 0-3,-25 0-5,-15 1-14,-2 4-25,-3 3-26,-3 3-25,-7-1-9,-9-2 7,-10-3 9,-8-3 8</inkml:trace>
</inkml:ink>
</file>

<file path=ppt/ink/ink2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2"/>
    </inkml:context>
    <inkml:brush xml:id="br0">
      <inkml:brushProperty name="width" value="0.04018" units="cm"/>
      <inkml:brushProperty name="height" value="0.04018" units="cm"/>
    </inkml:brush>
  </inkml:definitions>
  <inkml:trace contextRef="#ctx0" brushRef="#br0">67650 24100 547,'85'-4'131,"23"-5"-29,22-7-29,22-5-30,19-6-16,20-3-3,18-3-3,20-2-3,-3 0-6,-21 7-11,-22 6-8,-22 7-10,-24 4-9,-24 3-7,-26 3-7,-24 4-7,-17 2-2,-5 4 5,-7 3 5,-5 3 5</inkml:trace>
</inkml:ink>
</file>

<file path=ppt/ink/ink2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2"/>
    </inkml:context>
    <inkml:brush xml:id="br0">
      <inkml:brushProperty name="width" value="0.03692" units="cm"/>
      <inkml:brushProperty name="height" value="0.03692" units="cm"/>
    </inkml:brush>
  </inkml:definitions>
  <inkml:trace contextRef="#ctx0" brushRef="#br0">68350 24200 595,'34'26'121,"19"4"-21,19 3-20,19 3-22,13 3-23,10 3-25,10 3-24,9 4-26,-8-3-16,-25-5-6,-25-7-6,-25-5-7</inkml:trace>
</inkml:ink>
</file>

<file path=ppt/ink/ink2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3"/>
    </inkml:context>
    <inkml:brush xml:id="br0">
      <inkml:brushProperty name="width" value="0.03967" units="cm"/>
      <inkml:brushProperty name="height" value="0.03967" units="cm"/>
    </inkml:brush>
  </inkml:definitions>
  <inkml:trace contextRef="#ctx0" brushRef="#br0">73100 22350 554,'29'-22'4,"10"6"8,10 7 9,9 6 8,6 3 5,3 0 3,3 0 2,4 0 4,-1 4-1,-3 10-4,-3 10-4,-2 9-3,-8 6-4,-8 3-6,-10 3-4,-9 4-6,-12 2-5,-11 4-9,-14 3-8,-11 3-8,-17 6-5,-18 9-2,-19 10-3,-18 10-2,-15 0 0,-9-5 2,-10-7 2,-8-5 3,0-9 4,14-9 6,11-10 5,14-8 6,13-9 6,16-6 6,15-6 6,17-6 7,17-4 3,23 1 0,22-1-1,22 1 0,21-3-2,22-2-1,22-3-3,23-3-1,10-9-10,0-11-17,0-14-16,0-11-16,0-11-8,0-5 1,0-7 3,0-5 0,-11 0 4,-22 10 4,-22 10 6,-21 9 4,-17 4 4,-8 1 4,-10-1 4,-9 1 4</inkml:trace>
</inkml:ink>
</file>

<file path=ppt/ink/ink2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3"/>
    </inkml:context>
    <inkml:brush xml:id="br0">
      <inkml:brushProperty name="width" value="0.05346" units="cm"/>
      <inkml:brushProperty name="height" value="0.05346" units="cm"/>
    </inkml:brush>
  </inkml:definitions>
  <inkml:trace contextRef="#ctx0" brushRef="#br0">75150 22400 411,'-2'-68'4,"-3"17"8,-3 15 8,-2 16 7,-3 13 13,1 14 14,-1 11 17,1 14 14,2 11 0,7 14-17,6 11-18,7 14-17,2 7-12,1 3-8,-1 3-8,1 4-6,-3-1-7,-2-3-5,-3-3-5,-3-2-5,-6-8-5,-5-8-5,-7-10-7,-5-9-5,-4-15-5,0-18-6,0-19-5,0-18-6,3-15 3,6-9 13,7-10 12,6-8 12,6-3 9,6 7 7,7 6 7,6 7 7,3 4 1,0 3-2,0 3-5,0 4-2,3 1 8,6 0 20,7 0 20,6 0 21,6 0 4,6 0-12,7 0-11,6 0-11,-1 0-11,-5 0-11,-7 0-10,-5 0-11,-8 0-10,-5 0-9,-7 0-10,-5 0-8</inkml:trace>
</inkml:ink>
</file>

<file path=ppt/ink/ink2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4"/>
    </inkml:context>
    <inkml:brush xml:id="br0">
      <inkml:brushProperty name="width" value="0.06305" units="cm"/>
      <inkml:brushProperty name="height" value="0.06305" units="cm"/>
    </inkml:brush>
  </inkml:definitions>
  <inkml:trace contextRef="#ctx0" brushRef="#br0">76150 21350 348,'-4'-38'15,"-5"26"30,-7 24 29,-5 26 30,-3 22 5,4 23-22,3 22-19,3 22-22,1 15-13,1 9-7,-1 10-6,1 10-7,-1 4-5,1 0-4,-1 0-5,1 0-3,-3-7-5,-2-11-7,-3-14-6,-3-11-6,-1-15-2,4-16 3,3-15 3,3-15 4,12-34-6,22-49-14,22-51-15,23-49-15,11-18 1,4 16 18,3 15 17,3 17 18,-4 11 12,-8 10 9,-10 10 8,-9 9 9,-9 15 8,-5 22 10,-7 22 10,-5 23 10,-9 13-1,-9 6-10,-10 7-11,-8 6-12,17-21-19,48-46-31,47-47-30,47-47-29,10-19-7,-24 9 18,-26 10 17,-24 10 19,-24 21 26,-22 34 33,-22 35 33,-21 35 34,-10 18 8,3 3-19,3 3-18,4 4-18,2-1-13,4-3-6,3-3-7,3-2-6,4-6-5,7-6-6,6-6-6,7-6-5,5-9-5,7-8-2,6-10-4,7-9-3,4-10-2,3-9 1,3-10 0,4-8 0,1-12 4,0-12 5,0-13 6,0-12 5,-8-7 4,-16 1-2,-15-1 1,-15 1-1,-11 2 0,-2 7 2,-3 6 1,-3 7 2,-13 7-2,-22 9-3,-22 10-3,-21 10-4,-21 13-7,-19 19-9,-18 19-9,-19 19-9,3 7-3,25-3 3,25-3 5,25-2 2</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6"/>
    </inkml:context>
    <inkml:brush xml:id="br0">
      <inkml:brushProperty name="width" value="0.04416" units="cm"/>
      <inkml:brushProperty name="height" value="0.04416" units="cm"/>
    </inkml:brush>
  </inkml:definitions>
  <inkml:trace contextRef="#ctx0" brushRef="#br0">47696 2666 498,'-8'-12'29,"2"8"11,1 8 9,1 8 10,1 5 1,0 7-10,2 3-8,0 6-10,1 4-7,0 2-2,0 4-3,0 2-4,0 1-1,0-2-2,0-2 0,0-2-2,0-2-7,-2-3-10,0-4-12,-1-2-10,-1-1-13,2 1-12,0 1-12,2 1-13</inkml:trace>
</inkml:ink>
</file>

<file path=ppt/ink/ink2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6"/>
    </inkml:context>
    <inkml:brush xml:id="br0">
      <inkml:brushProperty name="width" value="0.04033" units="cm"/>
      <inkml:brushProperty name="height" value="0.04033" units="cm"/>
    </inkml:brush>
  </inkml:definitions>
  <inkml:trace contextRef="#ctx0" brushRef="#br0">82400 22000 545,'-27'-24'6,"-3"4"13,-3 3 13,-2 3 13,0 6 3,7 9-6,6 10-4,7 10-6,0 10-5,-2 13-4,-3 12-3,-3 13-5,-4 13 0,-3 17 3,-3 15 2,-2 16 2,0 2-3,7-8-8,6-10-8,7-9-10,7-13-9,9-16-14,10-15-13,10-15-13,13-15-2,19-12 7,19-13 8,19-12 7,1-10 4,-16-6-2,-15-6-1,-15-6-1</inkml:trace>
</inkml:ink>
</file>

<file path=ppt/ink/ink2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6"/>
    </inkml:context>
    <inkml:brush xml:id="br0">
      <inkml:brushProperty name="width" value="0.05021" units="cm"/>
      <inkml:brushProperty name="height" value="0.05021" units="cm"/>
    </inkml:brush>
  </inkml:definitions>
  <inkml:trace contextRef="#ctx0" brushRef="#br0">83350 22250 438,'18'-108'40,"-11"34"3,-14 35 5,-11 35 3,-12 25-1,-9 20-7,-10 18-7,-8 20-7,-1 8-6,9 1-5,10-1-4,10 1-4,7-6-3,6-8 1,7-10 1,6-9 1,9-9-6,13-5-13,12-7-13,13-5-12,9-11-8,6-11-6,7-14-6,6-11-4,-2-12 2,-9-9 9,-10-10 11,-8-8 11,-9-1 6,-6 9 4,-6 10 5,-6 10 4,-7 5 6,-6 4 9,-6 3 8,-6 3 8,-6 3 7,-2 3 6,-3 3 6,-3 4 5,-2 7 1,0 13-5,0 12-5,0 13-5,0 9-6,0 6-2,0 7-5,0 6-4,1 6-2,4 6 1,3 7 0,3 6 0,-1 7-1,-2 10-3,-3 10-3,-3 9-4,-2 2-1,0-2-3,0-3-1,0-3-3,0 1-5,0 6-12,0 7-10,0 6-11,0-8-4,0-22 2,0-22 2,0-21 2,-2-24 3,-3-25 3,-3-25 2,-2-25 4,2-24 4,9-21 6,10-22 7,10-22 7,13-18 3,19-11 2,19-14 1,19-11 2,13-1-3,10 13-5,10 12-6,9 13-6,-5 16-5,-19 23-6,-18 22-6,-19 22-5</inkml:trace>
</inkml:ink>
</file>

<file path=ppt/ink/ink2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7"/>
    </inkml:context>
    <inkml:brush xml:id="br0">
      <inkml:brushProperty name="width" value="0.04829" units="cm"/>
      <inkml:brushProperty name="height" value="0.04829" units="cm"/>
    </inkml:brush>
  </inkml:definitions>
  <inkml:trace contextRef="#ctx0" brushRef="#br0">84400 21900 455,'53'28'53,"6"6"2,7 7 2,6 6 2,3 4-1,0 4-6,0 3-6,0 3-4,-7 6-7,-11 9-7,-14 10-7,-11 10-8,-12 5-4,-9 4-1,-10 3-3,-8 3-1,-20 10-13,-28 20-21,-28 18-23,-27 20-21,-5-11-8,23-36 4,22-39 6,22-36 6</inkml:trace>
</inkml:ink>
</file>

<file path=ppt/ink/ink2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7"/>
    </inkml:context>
    <inkml:brush xml:id="br0">
      <inkml:brushProperty name="width" value="0.03278" units="cm"/>
      <inkml:brushProperty name="height" value="0.03278" units="cm"/>
    </inkml:brush>
  </inkml:definitions>
  <inkml:trace contextRef="#ctx0" brushRef="#br0">90300 22100 671,'21'-16'8,"-5"19"17,-7 19 17,-5 19 16,-4 13 3,0 10-12,0 10-10,0 9-13,-5 6-10,-9 3-11,-10 3-11,-8 4-11,-3-6-4,7-11 1,6-14 2,7-11 1,2-11-6,1-5-14,-1-7-14,1-5-15</inkml:trace>
</inkml:ink>
</file>

<file path=ppt/ink/ink2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7"/>
    </inkml:context>
    <inkml:brush xml:id="br0">
      <inkml:brushProperty name="width" value="0.04653" units="cm"/>
      <inkml:brushProperty name="height" value="0.04653" units="cm"/>
    </inkml:brush>
  </inkml:definitions>
  <inkml:trace contextRef="#ctx0" brushRef="#br0">90800 21000 472,'23'-25'1,"-3"0"0,-3 0 1,-2 0 1,-3 9 10,1 19 20,-1 19 19,1 19 21,-1 23 3,1 28-12,-1 28-11,1 29-12,-3 24-8,-2 22-6,-3 22-4,-3 23-6,-2 11-5,0 4-8,0 3-8,0 3-8,-5-2-10,-9-6-16,-10-6-16,-8-6-15,-3-20-3,7-30 9,6-32 10,7-30 10,4-26 6,3-19 2,3-18 4,4-19 3</inkml:trace>
</inkml:ink>
</file>

<file path=ppt/ink/ink2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8"/>
    </inkml:context>
    <inkml:brush xml:id="br0">
      <inkml:brushProperty name="width" value="0.0347" units="cm"/>
      <inkml:brushProperty name="height" value="0.0347" units="cm"/>
    </inkml:brush>
  </inkml:definitions>
  <inkml:trace contextRef="#ctx0" brushRef="#br0">90700 22250 634,'28'28'108,"6"6"-23,7 7-26,6 6-23,3 1-14,0-3-3,0-3-2,0-2-2,0-1-11,0 3-16,0 3-16,0 4-18,-4-4-10,-5-9-2,-7-10-3,-5-8-3</inkml:trace>
</inkml:ink>
</file>

<file path=ppt/ink/ink2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8"/>
    </inkml:context>
    <inkml:brush xml:id="br0">
      <inkml:brushProperty name="width" value="0.04145" units="cm"/>
      <inkml:brushProperty name="height" value="0.04145" units="cm"/>
    </inkml:brush>
  </inkml:definitions>
  <inkml:trace contextRef="#ctx0" brushRef="#br0">91800 21850 530,'51'-25'6,"4"0"12,3 0 11,3 0 13,9 0 4,16 0-3,15 0-3,17 0-2,2 4-4,-9 10-5,-10 10-5,-8 9-4,-14 7-4,-15 7-5,-15 6-5,-16 7-4,-13 5-3,-9 7-4,-10 6-4,-8 7-2,-17 8-4,-21 14-3,-22 11-3,-22 14-4,-13 2-1,-3-6-2,-3-6 0,-2-6-2,0-12 3,7-15 6,6-15 5,7-16 6,5-10 5,7-3 1,6-3 4,7-2 2,25-6 11,48-6 19,47-6 19,47-6 19,23-6 2,0-2-17,0-3-16,0-3-17,-4-2-13,-5 0-9,-7 0-11,-5 0-10,-11 0-9,-11 0-8,-14 0-8,-11 0-9,-14-2-2,-11-3 5,-14-3 4,-11-2 4,-9-3 5,-3 1 4,-3-1 6,-2 1 4</inkml:trace>
</inkml:ink>
</file>

<file path=ppt/ink/ink2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8"/>
    </inkml:context>
    <inkml:brush xml:id="br0">
      <inkml:brushProperty name="width" value="0.05162" units="cm"/>
      <inkml:brushProperty name="height" value="0.05162" units="cm"/>
    </inkml:brush>
  </inkml:definitions>
  <inkml:trace contextRef="#ctx0" brushRef="#br0">92700 21500 426,'-25'-52'-2,"0"-3"-2,0-3-2,0-2-3,0 0 3,0 7 7,0 6 8,0 7 8,4 11 12,10 20 17,10 18 17,9 20 16,6 16 2,3 16-13,3 15-13,4 17-13,-3 14-9,-5 17-5,-7 15-6,-5 16-4,-14 7-8,-18 1-13,-19-1-11,-18 1-12,-15-7-6,-9-12-2,-10-13-2,-8-12-1,-3-12-2,7-8-3,6-10-1,7-9-4,10-13 0,16-16 0,15-15 1,17-15-1</inkml:trace>
</inkml:ink>
</file>

<file path=ppt/ink/ink2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2:59:48"/>
    </inkml:context>
    <inkml:brush xml:id="br0">
      <inkml:brushProperty name="width" value="0.04729" units="cm"/>
      <inkml:brushProperty name="height" value="0.04729" units="cm"/>
    </inkml:brush>
  </inkml:definitions>
  <inkml:trace contextRef="#ctx0" brushRef="#br0">92650 23200 465,'46'23'3,"-5"-3"5,-7-3 7,-5-2 5,0 0 6,10 7 7,10 6 7,9 7 6,6 4 2,3 3-2,3 3-2,4 4-3,-1 2-3,-3 4-8,-3 3-5,-2 3-8,-8-1-2,-8-2-2,-10-3 1,-9-3-2</inkml:trace>
</inkml:ink>
</file>

<file path=ppt/ink/ink2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07"/>
    </inkml:context>
    <inkml:brush xml:id="br0">
      <inkml:brushProperty name="width" value="0.06093" units="cm"/>
      <inkml:brushProperty name="height" value="0.06093" units="cm"/>
      <inkml:brushProperty name="color" value="#6ADCAB"/>
    </inkml:brush>
  </inkml:definitions>
  <inkml:trace contextRef="#ctx0" brushRef="#br0">74650 43350 361,'-29'34'0,"-5"19"1,-7 19 1,-5 19 1,0 1 1,10-16 2,10-15 0,9-15 2,1-11 6,-6-2 9,-6-3 11,-6-3 10,1-18 2,9-31-3,10-31-5,10-31-4,13-24-4,19-16-7,19-15-5,19-15-5,10-4-3,4 9 0,3 10 1,3 10 0,1 7 0,1 6 1,-1 7-1,1 6 0,-6 6-1,-8 6-2,-10 7-1,-9 6-1,1-4-2,13-11 0,12-14-1,13-11 0,4-6 0,-3 4-2,-3 3 0,-2 3-1,-5 1 0,-2 1-1,-3-1 1,-3 1 0,-1 1 0,4 3 1,3 3 0,3 4 0,3-1 1,3-3 0,3-3 0,4-2-1,-4 0 1,-9 7 0,-10 6 0,-8 7 0,0-6 0,14-15-1,11-15-1,14-16 0,3-5 0,-2 6 0,-3 7 1,-3 6-1,-1 3 1,4 0-2,3 0 0,3 0-2,3 0 0,3 0 1,3 0 0,4 0 1,1 3 1,0 6-1,0 7 0,0 6 1,-4 3 0,-5 0 1,-7 0 1,-5 0 1,-8 3 0,-5 6-1,-7 7 0,-5 6 0,-9 7-1,-9 10-1,-10 10 0,-8 9-1,-4 1 0,3-6-1,3-6 1,4-6 1,2-6-1,4-2 0,3-3 1,3-3 0,3-2 0,3 0 0,3 0 1,4 0 1,2 0 0,4 0-1,3 0 0,3 0 0,3 0-1,3 0 1,3 0 0,4 0 1,1 0-1,0 0 0,0 0 0,0 0 1,0 0-1,0 0 0,0 0 0,0 0 0,-4 0 0,-5 0 1,-7 0-1,-5 0 0,-3-4 0,4-5 2,3-7 1,3-5 0,-4 3 1,-8 17-1,-10 15 0,-9 16 0,-4 4-1,4-6-1,3-6 0,3-6 0,3-4-1,3 1 0,3-1 0,4 1-1,2 1 1,4 3-1,3 3 1,3 4 0,-1 1 0,-2 0-1,-3 0 1,-3 0-1,1 1 1,6 4 0,7 3 0,6 3 0,3-1 0,0-2 1,0-3-1,0-3 1,-2-2-1,-3 0 1,-3 0-2,-2 0 1,0 1-1,7 4 0,6 3-1,7 3 0,0-1 0,-2-2 0,-3-3 1,-3-3 0,-2-4 0,0-3 1,0-3-1,0-2 1,0-1 1,0 3-1,0 3 0,0 4 1,1-1-1,4-3 0,3-3 1,3-2-1,-1-3-1,-2 1 0,-3-1 0,-3 1-2,-1-3 1,4-2 0,3-3 0,3-3 0,1-1 1,1 4-1,-1 3 0,1 3-1,1 1 0,3 1 0,3-1 1,4 1 0,1 1 0,0 3 0,0 3 1,0 4 0,-4 4 1,-5 6-1,-7 7 0,-5 6 0,-8 3 0,-5 0 0,-7 0 0,-5 0-1,-4 0 1,0 0-1,0 0 1,0 0 0,-4 1-1,-5 4 1,-7 3 0,-5 3 0,-3 1 0,4 1 0,3-1 1,3 1 1,-21 1-2,-43 3-5,-44 3-6,-43 4-4,-21 2-2,3 4 2,3 3 2,4 3 3,-9 6 1,-18 9 0,-19 10 0,-18 10 1,-9 4 0,4 0 0,3 0-1,3 0 0,3-2 2,3-3 3,3-3 2,4-2 3,2 0 1,4 7 1,3 6-1,3 7 1,-1 4 0,-2 3 0,-3 3 1,-3 4 0,-1 4 0,4 6-1,3 7-1,3 6-2,3 1 0,3-3-1,3-3-1,4-2-1,2-3 0,4 1 0,3-1-1,3 1 1,-2-1-1,-6 1 0,-6-1 2,-6 1-1,-2-1 1,3 1 0,3-1 1,4 1-1,-3 1 0,-5 3 0,-7 3 0,-5 4 0,-1-1 1,6-3 0,7-3 0,6-2 2,3 0 0,0 7-1,0 6 1,0 7 0,-2 0-1,-3-2 1,-3-3-1,-2-3 1,-3-1-1,1 4 0,-1 3 0,1 3 1,1-2-1,3-6 1,3-6 0,4-6 0,4-2 0,6 3 1,7 3-1,6 4 1,3-1-1,0-3 0,0-3 0,0-2 0,1-1-1,4 3 1,3 3-1,3 4 0,-1 1 0,-2 0 0,-3 0 1,-3 0-1,-4 3 0,-3 6 0,-3 7 0,-2 6 1,-5 1-1,-2-3 1,-3-3 0,-3-2 0,-2-5 0,0-2 0,0-3 0,0-3-1,0-4 1,0-3-1,0-3 1,0-2 0,0-1 0,0 3 1,0 3 0,0 4 0,1 2 2,4 4 0,3 3 2,3 3 0,4 1 2,7 1-1,6-1 0,7 1 0,4-3-1,3-2 1,3-3-1,4-3-1,1-2 0,0 0-1,0 0-1,0 0-1,1 0-2,4 0 0,3 0 0,3 0-2,3 0 0,3 0-1,3 0-1,4 0-1,-1 1 0,-3 4 1,-3 3 1,-2 3 0,-5 3 0,-2 3-1,-3 3-1,-3 4 0,-4 1 0,-3 0 0,-3 0 1,-2 0 1,-1-4 1,3-5 0,3-7 0,4-5 1,2-6 1,4-3-2,3-3 1,3-2-1,3-6 0,3-6-2,3-6 0,4-6-1,4-6-2,6-2-1,7-3-1,6-3-2,12-10-8,19-16-14,19-15-16,19-15-15,10-14-4,4-8 7,3-10 7,3-9 8</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16"/>
    </inkml:context>
    <inkml:brush xml:id="br0">
      <inkml:brushProperty name="width" value="0.04233" units="cm"/>
      <inkml:brushProperty name="height" value="0.04233" units="cm"/>
    </inkml:brush>
  </inkml:definitions>
  <inkml:trace contextRef="#ctx0" brushRef="#br0">49095 3250 519,'7'17'147,"-2"1"-35,-3 3-34,0 1-34,-2 2-21,0 1-4,0 1-6,0 1-5,-2-1-2,0 0 1,-3-1 1,-2-1 1,0-2-3,0-1-6,2-3-8,1-1-6,2-2-3,5-3 2,6-1 1,4-2 1,5-2 3,5-2 3,5-3 3,5 0 2,2-3 2,2 0 1,0-2 1,2 0 1,-1-1-1,-4 2-4,-2 0-3,-3 2-3,-4 0-2,-3 0 2,-5 0 2,-3 0 1,-6 0-10,-6 2-22,-8 0-22,-6 2-21</inkml:trace>
</inkml:ink>
</file>

<file path=ppt/ink/ink2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09"/>
    </inkml:context>
    <inkml:brush xml:id="br0">
      <inkml:brushProperty name="width" value="0.07089" units="cm"/>
      <inkml:brushProperty name="height" value="0.07089" units="cm"/>
      <inkml:brushProperty name="color" value="#6ADCAB"/>
    </inkml:brush>
  </inkml:definitions>
  <inkml:trace contextRef="#ctx0" brushRef="#br0">75300 38350 310,'-24'-27'1,"4"-3"3,3-3 2,3-2 3,6 5 8,9 16 13,10 15 14,10 17 13,5 7 2,4 0-11,3 0-10,3 0-10,4 1-7,7 4-3,6 3-3,7 3-2,2 1-2,1 1-2,-1-1 0,1 1-2,1 1 0,3 3 0,3 3-1,4 4-1,4 2 0,6 4 0,7 3 0,6 3 1,-2-4-1,-9-8 0,-10-10-1,-8-9 0,0-4-1,14 4 1,11 3 0,14 3 0,0 1 1,-8 1-1,-10-1 0,-9 1 1,-5-1-1,0 1 0,0-1 0,0 1-1,-2 1 0,-3 3 0,-3 3 0,-2 4 1,-3 1-1,1 0 0,-1 0-1,1 0 0,-1-2 0,1-3 0,-1-3-1,1-2 1,-4-3-1,-6 1 1,-6-1-1,-6 1 1,1 1 0,9 3-1,10 3 1,10 4 0,2 2 0,-3 4-1,-3 3 1,-2 3 0,-3-1-1,1-2 0,-1-3 1,1-3-1,-1-1 0,1 4 0,-1 3-1,1 3 0,-1 1 0,1 1 0,-1-1 0,1 1 0,-1-4 0,1-6 1,-1-6-1,1-6 0,-3-2 1,-2 3-1,-3 3 0,-3 4 0,-1-1 1,4-3 0,3-3 0,3-2 1,-1-3 0,-2 1 0,-3-1 0,-3 1 0,-1-3 1,4-2-1,3-3 1,3-3-1,1-1 0,1 4 1,-1 3-1,1 3 0,-1 1 1,1 1-1,-1-1 0,1 1 0,2-3 0,7-2 0,6-3 0,7-3 1,4-2-1,3 0-1,3 0 1,4 0-1,-1 0-1,-3 0 2,-3 0-1,-2 0 0,-5 0 1,-2 0-1,-3 0-1,-3 0 1,-2 1-1,0 4 1,0 3 0,0 3 1,-2-1-1,-3-2 1,-3-3-1,-2-3 0,2-1 0,9 4 0,10 3-2,10 3 1,2 1-1,-3 1 0,-3-1 1,-2 1 0,-6-3 0,-6-2 0,-6-3-1,-6-3 1,-2-1-1,3 4 0,3 3 1,4 3 0,-1 1-1,-3 1 0,-3-1 1,-2 1-1,-3-1-1,1 1 1,-1-1-1,1 1-1,-1-1 0,1 1 1,-1-1 0,1 1 0,-1-3 0,1-2-1,-1-3-1,1-3 0,-3-2 0,-2 0 1,-3 0 0,-3 0 2,-2 0 1,0 0-1,0 0 0,0 0 1,4 1-2,10 4-1,10 3-1,9 3-2,4-1-2,1-2 0,-1-3-1,1-3 0,-4-6-2,-6-5-2,-6-7-3,-6-5-3,-18-12-13,-28-16-23,-28-15-23,-27-15-23</inkml:trace>
</inkml:ink>
</file>

<file path=ppt/ink/ink2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09"/>
    </inkml:context>
    <inkml:brush xml:id="br0">
      <inkml:brushProperty name="width" value="0.04434" units="cm"/>
      <inkml:brushProperty name="height" value="0.04434" units="cm"/>
      <inkml:brushProperty name="color" value="#6ADCAB"/>
    </inkml:brush>
  </inkml:definitions>
  <inkml:trace contextRef="#ctx0" brushRef="#br0">74900 38450 496,'-30'-30'2,"-9"-9"3,-10-10 5,-8-8 3,5 2 10,22 16 13,22 15 14,23 17 14,11 7 1,4 0-11,3 0-12,3 0-12,6 1-7,9 4-3,10 3-5,10 3-3,4 3-2,0 3-1,0 3-1,0 4 0,4 4-4,10 6-5,10 7-7,9 6-6,6 4-7,3 4-11,3 3-9,4 3-10,2 3-4,4 3 3,3 3 1,3 4 2,-10-6 4,-21-11 3,-22-14 5,-22-11 4</inkml:trace>
</inkml:ink>
</file>

<file path=ppt/ink/ink2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4"/>
    </inkml:context>
    <inkml:brush xml:id="br0">
      <inkml:brushProperty name="width" value="0.04594" units="cm"/>
      <inkml:brushProperty name="height" value="0.04594" units="cm"/>
      <inkml:brushProperty name="color" value="#6ADCAB"/>
    </inkml:brush>
  </inkml:definitions>
  <inkml:trace contextRef="#ctx0" brushRef="#br0">12850 42100 478,'1'-38'49,"4"26"7,3 24 10,3 26 8,-2 15-3,-6 6-14,-6 7-15,-6 6-13,-9 9-9,-8 13-4,-10 12-3,-9 13-4,-4 4-2,4-3-1,3-3-2,3-2-1,-4 13-4,-8 31-5,-10 32-6,-9 31-5,2-1-2,17-30 1,15-32 2,16-30 2,13-40-8,14-47-17,11-47-16,14-46-17,3-21-4,-2 6 12,-3 7 11,-3 6 10</inkml:trace>
</inkml:ink>
</file>

<file path=ppt/ink/ink2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5"/>
    </inkml:context>
    <inkml:brush xml:id="br0">
      <inkml:brushProperty name="width" value="0.04954" units="cm"/>
      <inkml:brushProperty name="height" value="0.04954" units="cm"/>
      <inkml:brushProperty name="color" value="#6ADCAB"/>
    </inkml:brush>
  </inkml:definitions>
  <inkml:trace contextRef="#ctx0" brushRef="#br0">12650 42550 444,'1'-52'1,"4"-3"3,3-3 3,3-2 2,-1 0 3,-2 7 0,-3 6 0,-3 7 2,4 10 5,13 16 11,12 15 11,13 17 10,2 13 4,-5 13-7,-7 12-7,-5 13-5,-4 13-5,0 17-4,0 15-4,0 16-3,-4 7-4,-5 1-3,-7-1-5,-5 1-4,-3-1-1,4 1 1,3-1 0,3 1 1,1-7-1,1-12-2,-1-13-4,1-12-4,4-23-1,9-30-3,10-32-3,10-30-2,7-34 0,6-34 4,7-35 2,6-33 4,1-15 1,-3 6 0,-3 7 1,-2 6-1,-1 7 2,3 10 2,3 10 1,4 9 3,-4 10 0,-9 14-3,-10 11-3,-8 14-3,-9 18-7,-6 25-11,-6 25-12,-6 25-12,-9 10-8,-8-2-3,-10-3-3,-9-3-5</inkml:trace>
</inkml:ink>
</file>

<file path=ppt/ink/ink2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5"/>
    </inkml:context>
    <inkml:brush xml:id="br0">
      <inkml:brushProperty name="width" value="0.04632" units="cm"/>
      <inkml:brushProperty name="height" value="0.04632" units="cm"/>
      <inkml:brushProperty name="color" value="#6ADCAB"/>
    </inkml:brush>
  </inkml:definitions>
  <inkml:trace contextRef="#ctx0" brushRef="#br0">14200 43450 474,'53'0'7,"6"0"12,7 0 13,6 0 12,3-2 6,0-3-4,0-3-4,0-2-2,-4 2-6,-5 9-4,-7 10-5,-5 10-6,-9 11-5,-9 17-5,-10 15-6,-8 16-5,-12 13-3,-12 14-1,-13 11-1,-12 14 0,-7-3-1,1-15 0,-1-15 0,1-16 0,1-13 0,3-9 1,3-10 0,4-8 1,11-12 7,23-12 13,22-13 14,22-12 12,12-7 2,3 1-9,3-1-10,4 1-10,-1-3-8,-3-2-9,-3-3-6,-2-3-9,-1-2-9,3 0-13,3 0-12,4 0-13,-6 1-1,-11 4 13,-14 3 12,-11 3 13,-7 1 3,0 1-2,0-1-3,0 1-4</inkml:trace>
</inkml:ink>
</file>

<file path=ppt/ink/ink2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5"/>
    </inkml:context>
    <inkml:brush xml:id="br0">
      <inkml:brushProperty name="width" value="0.04477" units="cm"/>
      <inkml:brushProperty name="height" value="0.04477" units="cm"/>
      <inkml:brushProperty name="color" value="#6ADCAB"/>
    </inkml:brush>
  </inkml:definitions>
  <inkml:trace contextRef="#ctx0" brushRef="#br0">16550 42950 491,'-55'-2'72,"41"-3"2,40-3 3,42-2 1,27-3-6,16 1-17,15-1-15,17 1-16,5 1-12,-3 3-8,-3 3-6,-2 4-7,-9 1-7,-12 0-6,-13 0-6,-12 0-6,-13 0-3,-12 0 0,-13 0 2,-12 0 0</inkml:trace>
</inkml:ink>
</file>

<file path=ppt/ink/ink2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5"/>
    </inkml:context>
    <inkml:brush xml:id="br0">
      <inkml:brushProperty name="width" value="0.05939" units="cm"/>
      <inkml:brushProperty name="height" value="0.05939" units="cm"/>
      <inkml:brushProperty name="color" value="#6ADCAB"/>
    </inkml:brush>
  </inkml:definitions>
  <inkml:trace contextRef="#ctx0" brushRef="#br0">17750 42000 370,'-136'-113'30,"28"26"3,28 24 4,29 26 3,16 26 6,7 28 8,6 28 8,7 29 8,4 22-2,3 20-11,3 18-13,4 20-11,1 16-9,0 16-7,0 15-6,0 17-8,0 21-13,0 28-20,0 28-22,0 29-20,0-20-11,0-65 2,0-65 2,0-66 0</inkml:trace>
</inkml:ink>
</file>

<file path=ppt/ink/ink2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6"/>
    </inkml:context>
    <inkml:brush xml:id="br0">
      <inkml:brushProperty name="width" value="0.04206" units="cm"/>
      <inkml:brushProperty name="height" value="0.04206" units="cm"/>
      <inkml:brushProperty name="color" value="#6ADCAB"/>
    </inkml:brush>
  </inkml:definitions>
  <inkml:trace contextRef="#ctx0" brushRef="#br0">19700 41750 523,'46'-66'24,"-5"19"1,-7 19 3,-5 19 1,5 12 4,19 6 3,19 7 5,19 6 3,5 7-1,-5 10-5,-7 10-6,-5 9-6,-12 2-6,-16-2-6,-15-3-5,-15-3-6,-11-4-3,-2-3-1,-3-3-1,-3-2 0,-7 6-2,-9 20-4,-10 18-4,-8 20-3,-15 8-4,-19 1-4,-18-1-4,-19 1-4,-7-7-1,7-12 1,6-13 1,7-12 1,5-12 4,7-8 5,6-10 6,7-9 6,22-10 12,42-9 20,40-10 21,41-8 19,21-4 3,4 3-12,3 3-13,3 4-13,-4 5-11,-8 10-6,-10 10-8,-9 9-6,-12 10-5,-11 14-3,-14 11-1,-11 14-2,-15 11-1,-16 14 2,-15 11 0,-15 14 2,-14-1 1,-8-12 0,-10-13-1,-9-12 1,-5-13-2,0-12-1,0-13-1,0-12-2,3-10-5,6-6-10,7-6-10,6-6-9,7-10-1,10-12 6,10-13 6,9-12 7,6-7 5,3 1 3,3-1 4,4 1 4</inkml:trace>
</inkml:ink>
</file>

<file path=ppt/ink/ink2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6"/>
    </inkml:context>
    <inkml:brush xml:id="br0">
      <inkml:brushProperty name="width" value="0.0459" units="cm"/>
      <inkml:brushProperty name="height" value="0.0459" units="cm"/>
      <inkml:brushProperty name="color" value="#6ADCAB"/>
    </inkml:brush>
  </inkml:definitions>
  <inkml:trace contextRef="#ctx0" brushRef="#br0">21500 42500 479,'25'-38'40,"0"26"14,0 24 13,0 26 13,-2 18 0,-3 13-15,-3 12-14,-2 13-14,-8 9-13,-8 6-8,-10 7-10,-9 6-8,-7 3-6,-3 0-3,-3 0-2,-2 0-2,-1-8-7,3-16-13,3-15-12,4-15-13,4-21-5,6-25 2,7-25 2,6-25 2,1-13 6,-3 1 12,-3-1 12,-2 1 12</inkml:trace>
</inkml:ink>
</file>

<file path=ppt/ink/ink2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6"/>
    </inkml:context>
    <inkml:brush xml:id="br0">
      <inkml:brushProperty name="width" value="0.03476" units="cm"/>
      <inkml:brushProperty name="height" value="0.03476" units="cm"/>
      <inkml:brushProperty name="color" value="#6ADCAB"/>
    </inkml:brush>
  </inkml:definitions>
  <inkml:trace contextRef="#ctx0" brushRef="#br0">21350 43550 632,'25'-93'-2,"0"17"-7,0 15-5,0 16-5,0 9 3,0 3 14,0 3 13,0 4 13,4 2 10,10 4 6,10 3 6,9 3 6,2 1 0,-2 1-7,-3-1-7,-3 1-6,-2 1-8,0 3-8,0 3-8,0 4-9,-2 1-2,-3 0 4,-3 0 2,-2 0 4</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0"/>
    </inkml:context>
    <inkml:brush xml:id="br0">
      <inkml:brushProperty name="width" value="0.03808" units="cm"/>
      <inkml:brushProperty name="height" value="0.03808" units="cm"/>
    </inkml:brush>
  </inkml:definitions>
  <inkml:trace contextRef="#ctx0" brushRef="#br0">19476 7900 577,'-6'23'124,"3"-1"-29,3-1-29,2-1-28,1 1-17,-1 3-2,-1 3-3,0 3-3,-1 0-2,0 0-2,0-1-3,0-1-2,0 1-5,0 4-9,0 4-8,0 5-9,0-2-7,0-6-3,0-6-4,0-5-3</inkml:trace>
</inkml:ink>
</file>

<file path=ppt/ink/ink2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7"/>
    </inkml:context>
    <inkml:brush xml:id="br0">
      <inkml:brushProperty name="width" value="0.05454" units="cm"/>
      <inkml:brushProperty name="height" value="0.05454" units="cm"/>
      <inkml:brushProperty name="color" value="#6ADCAB"/>
    </inkml:brush>
  </inkml:definitions>
  <inkml:trace contextRef="#ctx0" brushRef="#br0">22550 41750 403,'0'-47'0,"0"6"0,0 7 0,0 6 0,-2-1 0,-3-5 0,-3-7 1,-2-5 0,-1 16 11,3 41 23,3 40 22,4 42 22,1 21 6,0 3-12,0 3-11,0 4-12,-4 7-9,-5 13-8,-7 12-6,-5 13-8,-4 10-6,0 10-6,0 10-5,0 9-7,-2-1-2,-3-8-1,-3-10 1,-2-9-1,2-20-11,9-27-21,10-28-21,10-28-22,11-35-5,17-41 11,15-40 12,16-40 10,12-34 11,9-24 8,10-26 8,10-24 9,0 1 5,-5 28 4,-7 28 2,-5 29 4,-9 21 4,-9 16 6,-10 15 6,-8 17 6,-8 16 7,-2 19 8,-3 19 9,-3 19 8,-9 21 0,-11 26-10,-14 24-8,-11 26-10,-6 1-5,4-22-2,3-22-2,3-21-2,4-14-5,7-2-9,6-3-8,7-3-9,10-7-4,16-9 1,15-10 1,17-8 0,10-11 0,6-8-1,7-10-1,6-9 0,-2-5 0,-9 0 4,-10 0 2,-8 0 4,-9 0 1,-6 0-1,-6 0-1,-6 0-1</inkml:trace>
</inkml:ink>
</file>

<file path=ppt/ink/ink2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7"/>
    </inkml:context>
    <inkml:brush xml:id="br0">
      <inkml:brushProperty name="width" value="0.04113" units="cm"/>
      <inkml:brushProperty name="height" value="0.04113" units="cm"/>
      <inkml:brushProperty name="color" value="#6ADCAB"/>
    </inkml:brush>
  </inkml:definitions>
  <inkml:trace contextRef="#ctx0" brushRef="#br0">25650 42800 534,'-52'-4'30,"47"-5"8,47-7 8,48-5 7,33-4 1,22 0-9,22 0-7,23 0-9,16 1-3,13 4-2,12 3 1,13 3-2,4 1-4,-3 1-7,-3-1-9,-2 1-7,-14 2-8,-21 7-6,-22 6-8,-22 7-7,-24 2-9,-24 1-13,-26-1-12,-24 1-13</inkml:trace>
</inkml:ink>
</file>

<file path=ppt/ink/ink2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7"/>
    </inkml:context>
    <inkml:brush xml:id="br0">
      <inkml:brushProperty name="width" value="0.03888" units="cm"/>
      <inkml:brushProperty name="height" value="0.03888" units="cm"/>
      <inkml:brushProperty name="color" value="#6ADCAB"/>
    </inkml:brush>
  </inkml:definitions>
  <inkml:trace contextRef="#ctx0" brushRef="#br0">28950 41600 565,'10'-85'8,"23"32"17,22 31 16,22 32 16,12 19 5,3 10-7,3 10-5,4 9-7,4 2-7,6-2-9,7-3-8,6-3-8,1-2-10,-3 0-11,-3 0-11,-2 0-10,-11 0-4,-15 0 1,-15 0 3,-16 0 1,-13-4 0,-9-5-4,-10-7-2,-8-5-3</inkml:trace>
</inkml:ink>
</file>

<file path=ppt/ink/ink2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8"/>
    </inkml:context>
    <inkml:brush xml:id="br0">
      <inkml:brushProperty name="width" value="0.03957" units="cm"/>
      <inkml:brushProperty name="height" value="0.03957" units="cm"/>
      <inkml:brushProperty name="color" value="#6ADCAB"/>
    </inkml:brush>
  </inkml:definitions>
  <inkml:trace contextRef="#ctx0" brushRef="#br0">27250 43200 555,'-255'25'3,"41"0"3,40 0 5,42 0 5,27-4 4,16-5 5,15-7 5,17-5 5,30-6 4,47-3 3,47-3 3,48-2 3,31-6-3,20-6-11,18-6-9,20-6-11,14-1-8,14 7-5,11 6-8,14 7-5,-3 5-4,-15 7-2,-15 6-1,-16 7-2,-21 5-6,-24 7-12,-26 6-13,-24 7-12,-23 0-1,-18-2 8,-19-3 11,-18-3 8</inkml:trace>
</inkml:ink>
</file>

<file path=ppt/ink/ink2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8"/>
    </inkml:context>
    <inkml:brush xml:id="br0">
      <inkml:brushProperty name="width" value="0.04019" units="cm"/>
      <inkml:brushProperty name="height" value="0.04019" units="cm"/>
      <inkml:brushProperty name="color" value="#6ADCAB"/>
    </inkml:brush>
  </inkml:definitions>
  <inkml:trace contextRef="#ctx0" brushRef="#br0">27000 43350 547,'-47'0'0,"6"0"0,7 0 0,6 0 0,1 0 0,-3 0 2,-3 0 0,-2 0 2,10 6 11,25 13 22,25 12 23,25 13 21,15 10 4,7 10-19,6 10-17,7 9-18,4 6-14,3 3-13,3 3-14,4 4-11,-4-3-15,-9-5-15,-10-7-14,-8-5-16,-11-9-1,-8-9 16,-10-10 15,-9-8 15</inkml:trace>
</inkml:ink>
</file>

<file path=ppt/ink/ink2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19"/>
    </inkml:context>
    <inkml:brush xml:id="br0">
      <inkml:brushProperty name="width" value="0.0756" units="cm"/>
      <inkml:brushProperty name="height" value="0.0756" units="cm"/>
      <inkml:brushProperty name="color" value="#6ADCAB"/>
    </inkml:brush>
  </inkml:definitions>
  <inkml:trace contextRef="#ctx0" brushRef="#br0">32650 42250 291,'92'-44'58,"-16"13"-13,-15 12-13,-15 13-13,2 6-5,22 0 2,22 0 1,23 0 3,6 3 0,-5 6-3,-7 7-3,-5 6-3,-11 6-1,-11 6-2,-14 7-1,-11 6-2,-15 7-1,-16 10-2,-15 10-2,-15 9-2,-25 7-2,-30 7-1,-32 6-2,-30 7-1,-15 2-1,3 1-1,3-1-1,4 1-1,5-7 1,10-12 2,10-13 2,9-12 3,9-12 2,9-8 1,10-10 2,10-9 2,27-10-1,47-9 0,47-10-2,48-8-2,27-14-2,9-15-7,10-15-5,10-16-6,2-8-2,-3 0 0,-3 0 0,-2 0 0,-1-4 1,3-5 2,3-7 2,4-5 1,-4-4 3,-9 0 3,-10 0 2,-8 0 4,-12 6 1,-12 13 3,-13 12 1,-12 13 1,-15 9 3,-15 6 5,-15 7 3,-16 6 5,-15 6 8,-11 6 14,-14 7 12,-11 6 13,-12 10 1,-9 17-10,-10 15-10,-8 16-10,-6 10-8,1 7-3,-1 6-6,1 7-4,-1 2-3,1 1-3,-1-1-2,1 1-3,4-3-3,9-2-3,10-3-3,10-3-4,11-20-7,17-33-11,15-35-12,16-34-12,13-24-1,14-12 9,11-13 10,14-12 8,7-4 7,3 7 4,3 6 3,4 7 3,-4 11 7,-9 20 7,-10 18 9,-8 20 7,-9 10 3,-6 3 0,-6 3-2,-6 4 0,-4 5 0,1 10 4,-1 10 2,1 9 5,-6 10-1,-8 14-3,-10 11-3,-9 14-4,-5 5-2,0 1-2,0-1-3,0 1-3,0-6-2,0-8-3,0-10-4,0-9-2,9-27-9,19-44-12,19-43-13,19-44-12,9-22-2,0 0 9,0 0 9,0 0 10,-2 4 5,-3 10 3,-3 10 2,-2 9 4,-3 9 3,1 9 5,-1 10 7,1 10 5,-1 10 6,1 13 7,-1 12 7,1 13 7,-7 13 0,-12 17-6,-13 15-7,-12 16-6,-9 12-5,-2 9-2,-3 10-2,-3 10-3,-6 5-2,-5 4-1,-7 3-2,-5 3-2,-6-4-2,-3-8-6,-3-10-5,-2-9-4,19-21-5,44-31-2,44-31-4,44-31-2,18-15 1,-6 4 4,-6 3 3,-6 3 4,-7 3 2,-6 3-1,-6 3-1,-6 4-1,-9-3-2,-8-5-4,-10-7-4,-9-5-3,-12-9-3,-11-9 0,-14-10-1,-11-8-1,-7-9 2,0-6 6,0-6 7,0-6 5,-4-6 5,-5-2 1,-7-3 4,-5-3 2,-1 1 2,6 6 2,7 7 3,6 6 1,3 6 5,0 6 6,0 7 5,0 6 6,0 9 3,0 13 2,0 12 1,0 13 1,1 27 6,4 45 10,3 43 10,3 45 10,-2 27-1,-6 13-10,-6 12-11,-6 13-11,-7 9-8,-6 6-5,-6 7-5,-6 6-6,-2 10-4,3 17-5,3 15-3,4 16-6,-1 4-5,-3-6-9,-3-6-9,-2-6-8,-1-9-4,3-8 0,3-10 1,4-9 0,2-10-1,4-9-1,3-10-3,3-8-3,3-22 3,3-30 7,3-32 6,4-30 7,-3-22 0,-5-8-4,-7-10-4,-5-9-5</inkml:trace>
</inkml:ink>
</file>

<file path=ppt/ink/ink2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0"/>
    </inkml:context>
    <inkml:brush xml:id="br0">
      <inkml:brushProperty name="width" value="0.04878" units="cm"/>
      <inkml:brushProperty name="height" value="0.04878" units="cm"/>
      <inkml:brushProperty name="color" value="#6ADCAB"/>
    </inkml:brush>
  </inkml:definitions>
  <inkml:trace contextRef="#ctx0" brushRef="#br0">39300 43250 451,'32'-30'0,"17"-9"0,15-10 0,16-8 0,5-1 6,-2 9 14,-3 10 12,-3 10 14,-6 7 6,-5 6-2,-7 7-2,-5 6-1,-9 9-6,-9 13-10,-10 12-11,-8 13-9,-14 12-8,-15 13-4,-15 12-4,-16 13-5,-10 9-3,-3 6-2,-3 7-2,-2 6-1,2-5-1,9-16 1,10-15 3,10-15 1,5-11 4,4-2 5,3-3 5,3-3 5,7-7 3,14-9 3,11-10 1,14-8 2,8-6 1,7 1 0,6-1 2,7 1 0,0-1 0,-2 1 0,-3-1-1,-3 1 0,-6 1-2,-5 3 1,-7 3-1,-5 4-1,-9 5 0,-9 10 0,-10 10 0,-8 9-1,-15 6-2,-19 3-6,-18 3-4,-19 4-5,-21 4-4,-21 6-4,-22 7-4,-22 6-3,1-5 0,26-16 4,24-15 4,26-15 4,12-11-11,0-2-24,0-3-25,0-3-25</inkml:trace>
</inkml:ink>
</file>

<file path=ppt/ink/ink2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0"/>
    </inkml:context>
    <inkml:brush xml:id="br0">
      <inkml:brushProperty name="width" value="0.03399" units="cm"/>
      <inkml:brushProperty name="height" value="0.03399" units="cm"/>
      <inkml:brushProperty name="color" value="#6ADCAB"/>
    </inkml:brush>
  </inkml:definitions>
  <inkml:trace contextRef="#ctx0" brushRef="#br0">12500 49650 647,'51'48'9,"4"-3"19,3-3 18,3-2 19,3 0 2,3 7-13,3 6-14,4 7-13,-3 2-13,-5 1-11,-7-1-13,-5 1-11,-11-1-11,-11 1-7,-14-1-8,-11 1-8,-11-6-1,-5-8 5,-7-10 5,-5-9 6</inkml:trace>
</inkml:ink>
</file>

<file path=ppt/ink/ink2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1"/>
    </inkml:context>
    <inkml:brush xml:id="br0">
      <inkml:brushProperty name="width" value="0.04341" units="cm"/>
      <inkml:brushProperty name="height" value="0.04341" units="cm"/>
      <inkml:brushProperty name="color" value="#6ADCAB"/>
    </inkml:brush>
  </inkml:definitions>
  <inkml:trace contextRef="#ctx0" brushRef="#br0">11650 51500 506,'-30'26'4,"-9"4"9,-10 3 8,-8 3 8,11-4 6,35-8 7,35-10 5,34-9 6,27-13-2,23-16-7,22-15-10,22-15-8,8-7-5,-2 3-1,-3 3-3,-3 4-1,-9 4-4,-11 6-5,-14 7-6,-11 6-4,-23 9-6,-31 13-4,-31 12-4,-31 13-4,-27 16 2,-22 23 8,-22 22 7,-21 22 9,-15 19 4,-6 20 1,-6 18 1,-6 20 2,-23 30-1,-36 44-2,-39 44-2,-36 44-3,-6 10-3,29-21-5,28-22-5,28-22-5,23-22-4,19-22 0,19-22-2,19-21 0,18-24-4,19-25-6,19-25-6,19-25-6,15-22-4,13-19-4,12-18-4,13-19-4</inkml:trace>
</inkml:ink>
</file>

<file path=ppt/ink/ink2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1"/>
    </inkml:context>
    <inkml:brush xml:id="br0">
      <inkml:brushProperty name="width" value="0.04801" units="cm"/>
      <inkml:brushProperty name="height" value="0.04801" units="cm"/>
      <inkml:brushProperty name="color" value="#6ADCAB"/>
    </inkml:brush>
  </inkml:definitions>
  <inkml:trace contextRef="#ctx0" brushRef="#br0">11150 52950 458,'93'-221'33,"-11"60"6,-14 60 7,-11 59 7,-6 38 0,4 20-4,3 18-4,3 20-5,1 13-5,1 9-5,-1 10-5,1 10-5,-6 4-4,-8 0-4,-10 0-2,-9 0-5,-5-8-7,0-16-13,0-15-12,0-15-14,6-25-9,13-30-9,12-32-7,13-30-8,2-19 3,-5-2 13,-7-3 12,-5-3 13,-8 2 10,-5 10 10,-7 10 9,-5 9 9,-6 10 7,-3 14 7,-3 11 6,-2 14 6,-3 11 6,1 14 3,-1 11 4,1 14 3,-3 8 0,-2 7-7,-3 6-5,-3 7-6,-1 0-5,4-2-4,3-3-6,3-3-5,4-6-8,7-5-12,6-7-10,7-5-12,7-12-5,9-16 0,10-15 0,10-15 1,0-12 3,-5-6 4,-7-6 4,-5-6 4,-4-1 6,0 7 8,0 6 7,0 7 9,-11 13 10,-22 22 16,-22 22 14,-21 23 14,-23 19 3,-21 19-12,-22 19-11,-22 19-11,-15 9-10,-5 0-6,-7 0-7,-5 0-6,-6-4-6,-3-5-4,-3-7-4,-2-5-4,-1-12-2,3-16 3,3-15 1,4-15 2,11-12 3,23-6 3,22-6 3,22-6 4,30-10 5,42-12 8,40-13 7,41-12 9,38-10 1,39-6-4,36-6-3,39-6-3,21-1-7,6 7-6,7 6-9,6 7-7,-2 4-7,-9 3-3,-10 3-6,-8 4-4,-12 2 0,-12 4 1,-13 3 4,-12 3 2,-26 3-2,-36 3-6,-39 3-7,-36 4-6,-22-1-4,-2-3 0,-3-3-1,-3-2-1</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1"/>
    </inkml:context>
    <inkml:brush xml:id="br0">
      <inkml:brushProperty name="width" value="0.037" units="cm"/>
      <inkml:brushProperty name="height" value="0.037" units="cm"/>
    </inkml:brush>
  </inkml:definitions>
  <inkml:trace contextRef="#ctx0" brushRef="#br0">19445 7997 594,'16'-14'4,"-1"2"6,1 4 8,0 3 6,0 1 3,1 2-2,1 0-2,1 2-2,1 0 0,1 0 3,1 0 2,1 0 3,0 1-1,-1 2-2,-1 2-4,-1 2-2,-2 0-3,-1 1-3,-2 0-4,-2 0-1,-3 2-4,-1 3-2,-2 5-4,-2 3-1,-3 3-4,-4 1-2,-4 1-2,-4 1-4,-4 0 0,-3-1 1,-5-1 0,-3-1 2,-2-2-1,-1-3-4,1-3-3,0-3-2,0-2-3,1-2 1,1-3 0,1-1 0,2-2 1,5-4 5,3-2 4,4-3 3,4-3 4,1-2 3,2-2 2,2-1 4,3-4 1,6-2 0,4-3 1,5-2 0,3-1 0,3 3 3,1 3 3,3 3 1,-2 3 0,-2 4 0,-3 4-2,-2 4-2,-4 3-1,-1 2-3,-2 2-2,-2 2-3,-3 3 0,-3 5 0,-2 5 2,-4 5 1,-3 4-1,-5 1-2,-5 2-2,-5 2-3,-3 1-1,1-3-2,-1-2-1,1-1-1,0-4 0,3-3 0,1-5 1,3-3 2,0-3 1,2-1 3,1-1 3,1 0 3,4-4 3,6-2 1,7-6 3,8-2 1,3-4 0,3 0-4,1-1-2,3-1-4,0-2-6,1-2-9,-1-1-9,1-3-9,-3 1-2,-5 5 4,-5 3 5,-5 4 5,-2 2 2,0-2 3,0 0 1,0-1 2</inkml:trace>
</inkml:ink>
</file>

<file path=ppt/ink/ink2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2"/>
    </inkml:context>
    <inkml:brush xml:id="br0">
      <inkml:brushProperty name="width" value="0.03784" units="cm"/>
      <inkml:brushProperty name="height" value="0.03784" units="cm"/>
      <inkml:brushProperty name="color" value="#6ADCAB"/>
    </inkml:brush>
  </inkml:definitions>
  <inkml:trace contextRef="#ctx0" brushRef="#br0">14950 50600 581,'4'-49'8,"10"4"14,10 3 16,9 3 16,4 6 2,1 9-9,-1 10-10,1 10-9,5 2-5,14-3 1,11-3 0,14-2 0,2 8-4,-6 22-9,-6 22-9,-6 23-8,-9 14-10,-8 10-7,-10 10-8,-9 9-7,-13 6-5,-16 3 2,-15 3 1,-15 4 1,-7-9 0,3-18-1,3-19 0,4-18 0</inkml:trace>
</inkml:ink>
</file>

<file path=ppt/ink/ink2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2"/>
    </inkml:context>
    <inkml:brush xml:id="br0">
      <inkml:brushProperty name="width" value="0.05198" units="cm"/>
      <inkml:brushProperty name="height" value="0.05198" units="cm"/>
      <inkml:brushProperty name="color" value="#6ADCAB"/>
    </inkml:brush>
  </inkml:definitions>
  <inkml:trace contextRef="#ctx0" brushRef="#br0">14800 52600 423,'-61'20'5,"28"-9"11,28-10 11,29-8 11,21-9 3,16-6-4,15-6-4,17-6-4,3 1-2,-5 9-3,-7 10-1,-5 10-1,-11 19-1,-11 32 0,-14 31 1,-11 32 0,-14 11-1,-11-5-1,-14-7-2,-11-5-1,-11-3-1,-5 4-2,-7 3 0,-5 3-2,0-5-1,10-12-1,10-13-2,9-12-1,12-24-9,16-34-18,15-35-19,17-33-17,5-26-9,-3-16 1,-3-15 2,-2-15 0,-5 2 5,-2 22 5,-3 22 6,-3 23 5</inkml:trace>
</inkml:ink>
</file>

<file path=ppt/ink/ink2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2"/>
    </inkml:context>
    <inkml:brush xml:id="br0">
      <inkml:brushProperty name="width" value="0.04553" units="cm"/>
      <inkml:brushProperty name="height" value="0.04553" units="cm"/>
      <inkml:brushProperty name="color" value="#6ADCAB"/>
    </inkml:brush>
  </inkml:definitions>
  <inkml:trace contextRef="#ctx0" brushRef="#br0">16050 51850 483,'123'-24'136,"-3"4"-23,-3 3-26,-2 3-23,2-1-19,9-2-11,10-3-12,10-3-11,7-4-8,6-3-1,7-3-4,6-2-1,-7 0-5,-18 7-4,-19 6-6,-18 7-6,-26 15-10,-31 25-15,-31 25-17,-31 25-15,-18 3-1,-3-19 15,-3-18 14,-2-19 13</inkml:trace>
</inkml:ink>
</file>

<file path=ppt/ink/ink2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2"/>
    </inkml:context>
    <inkml:brush xml:id="br0">
      <inkml:brushProperty name="width" value="0.04626" units="cm"/>
      <inkml:brushProperty name="height" value="0.04626" units="cm"/>
      <inkml:brushProperty name="color" value="#6ADCAB"/>
    </inkml:brush>
  </inkml:definitions>
  <inkml:trace contextRef="#ctx0" brushRef="#br0">16800 52600 475,'-141'45'4,"19"-9"6,19-10 7,19-8 7,15-6 8,13 1 9,12-1 8,13 1 8,13-4 1,17-6-10,15-6-8,16-6-8,21-10-7,29-12-3,28-13-3,28-12-3,6-1-3,-16 14-4,-15 11-3,-15 14-4,-15 7-2,-12 3-4,-13 3-3,-12 4-4,-15 10-2,-15 19 0,-15 19 0,-16 19-2,-19 16 1,-22 17 1,-22 15 1,-21 16 2,-12 2-1,1-8 1,-1-10 0,1-9 0,4-10 2,9-9 4,10-10 2,10-8 4,5-11 5,4-8 5,3-10 7,3-9 5,20-12-2,38-11-10,37-14-10,38-11-10,29-22-8,22-27-5,22-28-4,23-28-5,-3-7-1,-24 16 5,-26 15 3,-24 17 5,-20 11-5,-11 10-12,-14 10-12,-11 9-12</inkml:trace>
</inkml:ink>
</file>

<file path=ppt/ink/ink2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3"/>
    </inkml:context>
    <inkml:brush xml:id="br0">
      <inkml:brushProperty name="width" value="0.05331" units="cm"/>
      <inkml:brushProperty name="height" value="0.05331" units="cm"/>
      <inkml:brushProperty name="color" value="#6ADCAB"/>
    </inkml:brush>
  </inkml:definitions>
  <inkml:trace contextRef="#ctx0" brushRef="#br0">17350 50500 412,'-46'-113'5,"10"26"11,10 24 9,9 26 12,13 29 7,20 34 6,18 35 7,20 35 5,11 33-1,7 35-9,6 35-9,7 34-9,2 32-6,1 32-3,-1 31-4,1 32-2,2 11-10,7-5-19,6-7-16,7-5-18,7-11-10,9-11-4,10-14-2,10-11-3,-12-39 3,-31-61 10,-31-64 10,-31-61 9,-15-34 6,4-3-2,3-3 0,3-2-1</inkml:trace>
</inkml:ink>
</file>

<file path=ppt/ink/ink2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3"/>
    </inkml:context>
    <inkml:brush xml:id="br0">
      <inkml:brushProperty name="width" value="0.03198" units="cm"/>
      <inkml:brushProperty name="height" value="0.03198" units="cm"/>
      <inkml:brushProperty name="color" value="#6ADCAB"/>
    </inkml:brush>
  </inkml:definitions>
  <inkml:trace contextRef="#ctx0" brushRef="#br0">18800 49700 687,'-22'-50'5,"6"0"7,7 0 8,6 0 9,12 7 7,19 17 4,19 15 6,19 16 4,7 18-6,-3 22-19,-3 22-19,-2 23-19,-9 2-18,-12-16-14,-13-15-16,-12-15-16</inkml:trace>
</inkml:ink>
</file>

<file path=ppt/ink/ink2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3"/>
    </inkml:context>
    <inkml:brush xml:id="br0">
      <inkml:brushProperty name="width" value="0.06019" units="cm"/>
      <inkml:brushProperty name="height" value="0.06019" units="cm"/>
      <inkml:brushProperty name="color" value="#6ADCAB"/>
    </inkml:brush>
  </inkml:definitions>
  <inkml:trace contextRef="#ctx0" brushRef="#br0">19900 51200 365,'-105'23'66,"41"-3"-11,40-3-11,42-2-9,36-5-8,35-2-4,35-3-4,34-3-5,15-2-4,-3 0-6,-3 0-7,-2 0-6,-12-2-4,-19-3-3,-18-3-3,-19-2-2,-35-6-4,-49-6-5,-51-6-4,-49-6-4,-20-6 3,14-2 11,11-3 11,14-3 12,5-2 6,1 0 3,-1 0 2,1 0 2,4 7 12,9 17 21,10 15 20,10 16 22,7 21 2,6 29-17,7 28-15,6 28-17,3 24-10,0 23-5,0 22-5,0 22-5,-2 12-5,-3 3-6,-3 3-6,-2 4-6,-1-10-5,3-22-4,3-22-4,4-21-4,-1-20-4,-3-15-2,-3-15-3,-2-16-3,-11-19-1,-15-22-1,-15-22 0,-16-21 0,-8-17 4,0-8 8,0-10 9,0-9 9,3-5 7,6 0 5,7 0 6,6 0 4,12-4 7,19-5 7,19-7 6,19-5 7,23-8-1,28-5-10,28-7-10,29-5-11,15-4-7,3 0-6,3 0-6,4 0-5,-6 3-8,-11 6-7,-14 7-7,-11 6-8,-15 9-1,-16 13 8,-15 12 6,-15 13 7,-11 6 3,-2 0-1,-3 0-2,-3 0-1</inkml:trace>
</inkml:ink>
</file>

<file path=ppt/ink/ink2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4"/>
    </inkml:context>
    <inkml:brush xml:id="br0">
      <inkml:brushProperty name="width" value="0.04926" units="cm"/>
      <inkml:brushProperty name="height" value="0.04926" units="cm"/>
      <inkml:brushProperty name="color" value="#6ADCAB"/>
    </inkml:brush>
  </inkml:definitions>
  <inkml:trace contextRef="#ctx0" brushRef="#br0">21550 51300 446,'0'-47'78,"0"6"-13,0 7-13,0 6-12,9 3-8,19 0-4,19 0-4,19 0-3,12-2-5,6-3-7,7-3-6,6-2-7,-4 2-5,-11 9-7,-14 10-5,-11 10-5,-11 2-6,-5-3-5,-7-3-4,-5-2-5,-11-5 0,-11-2 7,-14-3 5,-11-3 7,-12-6 4,-9-5 4,-10-7 4,-8-5 3,-4-4 4,3 0 3,3 0 4,4 0 3,4 1 5,6 4 5,7 3 6,6 3 7,4 12 11,4 22 18,3 22 17,3 23 18,4 14-1,7 10-21,6 10-22,7 9-21,0 20-11,-2 31-4,-3 32-4,-3 31-2,-7 12-10,-9-6-16,-10-6-15,-8-6-16,-6-13-7,1-19 1,-1-18 2,1-19 1,1-21 6,3-21 10,3-22 11,4-22 11,1-13 9,0-3 8,0-3 10,0-2 8,10-15 11,23-25 16,22-25 15,22-25 15,13-15-1,7-2-16,6-3-16,7-3-17,5 1-9,7 6 0,6 7-2,7 6-1,-6 10-1,-15 17-3,-15 15-3,-16 16-3,-12 15 1,-5 16 1,-7 15 3,-5 17 2,-8 14 1,-5 17-1,-7 15 0,-5 16-1,-14 10 1,-18 7 1,-19 6 0,-18 7 3,-14-1-4,-5-6-4,-7-6-7,-5-6-5,-6-9-6,-3-8-7,-3-10-6,-2-9-7,-1-12-4,3-11-1,3-14-2,4-11-2,4-15 0,6-16 2,7-15 2,6-15 1,10-17 3,17-15 4,15-15 4,16-16 4,9-4 6,3 10 7,3 10 8,4 9 7,5 7 2,10 7-2,10 6-2,9 7-2,12 7 6,16 9 13,15 10 15,17 10 14,14 14 4,17 23-5,15 22-6,16 22-6,7 13-9,1 7-13,-1 6-15,1 7-14,-15-7-13,-28-19-14,-28-18-14,-27-19-13</inkml:trace>
</inkml:ink>
</file>

<file path=ppt/ink/ink2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4"/>
    </inkml:context>
    <inkml:brush xml:id="br0">
      <inkml:brushProperty name="width" value="0.04161" units="cm"/>
      <inkml:brushProperty name="height" value="0.04161" units="cm"/>
      <inkml:brushProperty name="color" value="#6ADCAB"/>
    </inkml:brush>
  </inkml:definitions>
  <inkml:trace contextRef="#ctx0" brushRef="#br0">24300 50600 528,'-40'1'79,"23"4"-8,22 3-6,22 3-8,15 1-7,9 1-10,10-1-10,10 1-8,2-3-6,-3-2-2,-3-3-2,-2-3-3,-5-2-3,-2 0-5,-3 0-7,-3 0-6,-10 4-11,-16 10-19,-15 10-19,-15 9-17,-11 2-5,-2-2 13,-3-3 12,-3-3 12</inkml:trace>
</inkml:ink>
</file>

<file path=ppt/ink/ink2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5"/>
    </inkml:context>
    <inkml:brush xml:id="br0">
      <inkml:brushProperty name="width" value="0.022" units="cm"/>
      <inkml:brushProperty name="height" value="0.022" units="cm"/>
      <inkml:brushProperty name="color" value="#6ADCAB"/>
    </inkml:brush>
  </inkml:definitions>
  <inkml:trace contextRef="#ctx0" brushRef="#br0">24500 51100 999,'-44'3'-6,"13"6"-12,12 7-12,13 6-12</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1"/>
    </inkml:context>
    <inkml:brush xml:id="br0">
      <inkml:brushProperty name="width" value="0.04254" units="cm"/>
      <inkml:brushProperty name="height" value="0.04254" units="cm"/>
    </inkml:brush>
  </inkml:definitions>
  <inkml:trace contextRef="#ctx0" brushRef="#br0">19877 8166 517,'-15'-7'2,"3"2"11,1 2 10,3 2 10,1 4 7,2 7 1,2 8 1,2 6 2,1 5-3,0 4-5,0 4-6,0 5-6,0 2-3,-2 3 0,0 4-1,-1 2-1,-1 5-3,2 6-5,0 5-6,2 6-5,0 9-8,0 10-11,0 12-12,0 10-10,0-7-5,0-23 2,0-23 2,0-24 2,0-12 0,0 1-4,0-1-3,0 1-3</inkml:trace>
</inkml:ink>
</file>

<file path=ppt/ink/ink2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5"/>
    </inkml:context>
    <inkml:brush xml:id="br0">
      <inkml:brushProperty name="width" value="0.04585" units="cm"/>
      <inkml:brushProperty name="height" value="0.04585" units="cm"/>
      <inkml:brushProperty name="color" value="#6ADCAB"/>
    </inkml:brush>
  </inkml:definitions>
  <inkml:trace contextRef="#ctx0" brushRef="#br0">24350 51350 479,'-2'171'171,"-3"-5"-41,-3-7-42,-2-5-41,-5-12-24,-2-16-5,-3-15-5,-3-15-5,-1-15-3,4-12 0,3-13 0,3-12 0,9-13-2,16-12-7,15-13-6,17-12-6,10-18-2,6-21 1,7-22 1,6-22 2,6-19-1,6-16-5,7-15-2,6-15-5,-4 4-8,-11 25-13,-14 25-12,-11 25-14</inkml:trace>
</inkml:ink>
</file>

<file path=ppt/ink/ink2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6"/>
    </inkml:context>
    <inkml:brush xml:id="br0">
      <inkml:brushProperty name="width" value="0.05959" units="cm"/>
      <inkml:brushProperty name="height" value="0.05959" units="cm"/>
      <inkml:brushProperty name="color" value="#6ADCAB"/>
    </inkml:brush>
  </inkml:definitions>
  <inkml:trace contextRef="#ctx0" brushRef="#br0">25950 50350 369,'-19'-24'8,"13"4"16,12 3 17,13 3 16,9 4-1,6 7-15,7 6-17,6 7-17,-2 7-8,-9 9-2,-10 10-2,-8 10-1,-12 7-1,-12 6 2,-13 7 2,-12 6 2,-13 6 0,-12 6 1,-13 7 0,-12 6 1,-2-2 0,9-9 1,10-10 1,10-8 1,8-9 1,10-6 2,10-6 0,9-6 1,15-6 0,22-2 1,22-3 1,23-3-1,13-7-1,6-9-2,7-10-5,6-8-2,-1-4-2,-5 3 0,-7 3-2,-5 4 0,-8 2 0,-5 4 1,-7 3 2,-5 3 2,-8 12 5,-5 22 8,-7 22 10,-5 23 9,-8 6 3,-5-5-3,-7-7-3,-5-5-3,-11-1-3,-11 6-2,-14 7-3,-11 6-2,-12 4-2,-9 4-1,-10 3-2,-8 3 0,-8-1-3,-2-2-1,-3-3-3,-3-3-2,-1-6-3,4-5-7,3-7-7,3-5-6,7-11-8,14-11-11,11-14-9,14-11-11</inkml:trace>
</inkml:ink>
</file>

<file path=ppt/ink/ink2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6"/>
    </inkml:context>
    <inkml:brush xml:id="br0">
      <inkml:brushProperty name="width" value="0.04112" units="cm"/>
      <inkml:brushProperty name="height" value="0.04112" units="cm"/>
      <inkml:brushProperty name="color" value="#6ADCAB"/>
    </inkml:brush>
  </inkml:definitions>
  <inkml:trace contextRef="#ctx0" brushRef="#br0">28250 52400 534,'-15'25'54,"23"0"12,22 0 12,22 0 13,8 1-7,-2 4-26,-3 3-28,-3 3-26,-7 3-21,-9 3-16,-10 3-16,-8 4-16,-9-3-6,-6-5 4,-6-7 5,-6-5 3</inkml:trace>
</inkml:ink>
</file>

<file path=ppt/ink/ink2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6"/>
    </inkml:context>
    <inkml:brush xml:id="br0">
      <inkml:brushProperty name="width" value="0.03968" units="cm"/>
      <inkml:brushProperty name="height" value="0.03968" units="cm"/>
      <inkml:brushProperty name="color" value="#6ADCAB"/>
    </inkml:brush>
  </inkml:definitions>
  <inkml:trace contextRef="#ctx0" brushRef="#br0">28100 53450 554,'-35'51'138,"32"4"-26,31 3-24,32 3-25,13-4-26,-3-8-30,-3-10-27,-2-9-30,-8-7-15,-8-3-3,-10-3-4,-9-2-3</inkml:trace>
</inkml:ink>
</file>

<file path=ppt/ink/ink2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8"/>
    </inkml:context>
    <inkml:brush xml:id="br0">
      <inkml:brushProperty name="width" value="0.04286" units="cm"/>
      <inkml:brushProperty name="height" value="0.04286" units="cm"/>
      <inkml:brushProperty name="color" value="#6ADCAB"/>
    </inkml:brush>
  </inkml:definitions>
  <inkml:trace contextRef="#ctx0" brushRef="#br0">33150 51300 513,'193'-47'164,"-11"6"-41,-14 7-40,-11 6-40,-9 4-25,-3 4-10,-3 3-10,-2 3-10,-12 1-8,-19 1-7,-18-1-7,-19 1-7,-15 1-3,-8 3 1,-10 3-1,-9 4 2,-12-1 2,-11-3 4,-14-3 6,-11-2 4,-15-5 4,-16-2 1,-15-3 3,-15-3 2,-6-4 2,7-3 4,6-3 3,7-2 4,5-6 1,7-6 0,6-6 0,7-6 1,7-1 3,9 7 8,10 6 8,10 7 8,4 15 13,0 25 21,0 25 20,0 25 20,0 25-2,0 25-24,0 25-25,0 25-24,-2 26-14,-3 29-3,-3 28-3,-2 28-3,-1 9-9,3-9-12,3-10-13,4-8-13,1-29-3,0-47 6,0-47 5,0-46 6,0-26-1,0-3-7,0-3-8,0-2-9</inkml:trace>
</inkml:ink>
</file>

<file path=ppt/ink/ink2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9"/>
    </inkml:context>
    <inkml:brush xml:id="br0">
      <inkml:brushProperty name="width" value="0.04215" units="cm"/>
      <inkml:brushProperty name="height" value="0.04215" units="cm"/>
      <inkml:brushProperty name="color" value="#6ADCAB"/>
    </inkml:brush>
  </inkml:definitions>
  <inkml:trace contextRef="#ctx0" brushRef="#br0">34750 51300 521,'-71'-66'41,"10"19"-2,10 19-3,9 19-1,1 19-3,-6 23-4,-6 22-4,-6 22-3,-7 19-5,-6 20-4,-6 18-5,-6 20-5,-6 8-2,-2 1-1,-3-1-1,-3 1-1,4-10 1,13-19 1,12-18 4,13-19 1,9-18 1,6-15 0,7-15 0,6-16-1,12-15-2,19-11-5,19-14-4,19-11-5,23-25-2,28-33-2,28-35-1,29-34-2,13-24 0,1-12 0,-1-13-1,1-12-1,-9 9 3,-15 31 3,-15 32 3,-16 31 5,-18 24 3,-18 20 6,-19 18 4,-18 20 4,-12 14 7,-3 14 8,-3 11 8,-2 14 8,-6 8-1,-6 7-9,-6 6-11,-6 7-8,-2 0-8,3-2-3,3-3-5,4-3-3,5-7-5,10-9-4,10-10-4,9-8-5,7-12-2,7-12 1,6-13 0,7-12 1,0-7 3,-2 1 7,-3-1 7,-3 1 7,-20 19 7,-33 42 8,-35 40 7,-34 41 8,-24 24 1,-12 10-8,-13 10-7,-12 9-7,-4-4-8,7-15-7,6-15-7,7-16-8,2-15-4,1-11-1,-1-14 0,1-11 0,2-12 1,7-9 6,6-10 5,7-8 4,8-8 6,14-2 3,11-3 5,14-3 4,7-2 2,3 0-2,3 0 0,4 0-3,2 6 11,4 13 22,3 12 22,3 13 22,3 7 2,3 4-19,3 3-18,4 3-18,2-2-15,4-6-11,3-6-10,3-6-11,7-4-10,14 1-12,11-1-12,14 1-10,5-7-3,1-12 8,-1-13 6,1-12 8,-6-9 6,-8-2 5,-10-3 7,-9-3 5</inkml:trace>
</inkml:ink>
</file>

<file path=ppt/ink/ink2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9"/>
    </inkml:context>
    <inkml:brush xml:id="br0">
      <inkml:brushProperty name="width" value="0.0458" units="cm"/>
      <inkml:brushProperty name="height" value="0.0458" units="cm"/>
      <inkml:brushProperty name="color" value="#6ADCAB"/>
    </inkml:brush>
  </inkml:definitions>
  <inkml:trace contextRef="#ctx0" brushRef="#br0">34300 53800 480,'68'3'39,"-11"6"0,-14 7-1,-11 6 1,-3 6-2,10 6 0,10 7 0,9 6-2,6 3-3,3 0-3,3 0-5,4 0-5,1 0-3,0 0-4,0 0-3,0 0-2,-5-2-3,-9-3 0,-10-3 0,-8-2 0,-9-22-4,-6-36-4,-6-39-6,-6-36-5,-4-20-2,1 1 3,-1-1 3,1 1 2,2-1 3,7 1 4,6-1 1,7 1 4,0 10 3,-2 22 4,-3 22 3,-3 23 4,2 13 1,10 6-2,10 7-2,9 6-1,1 6-2,-6 6-1,-6 7-3,-6 6-2,-7 6-9,-6 6-19,-6 7-19,-6 6-18,-9 3-10,-8 0-1,-10 0-1,-9 0-1</inkml:trace>
</inkml:ink>
</file>

<file path=ppt/ink/ink2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29"/>
    </inkml:context>
    <inkml:brush xml:id="br0">
      <inkml:brushProperty name="width" value="0.0277" units="cm"/>
      <inkml:brushProperty name="height" value="0.0277" units="cm"/>
      <inkml:brushProperty name="color" value="#6ADCAB"/>
    </inkml:brush>
  </inkml:definitions>
  <inkml:trace contextRef="#ctx0" brushRef="#br0">34850 53200 794,'-83'-47'70,"34"6"-15,35 7-14,35 6-14,21 6-14,9 6-16,10 7-14,10 6-15,2-1-10,-3-5-2,-3-7-4,-2-5-4</inkml:trace>
</inkml:ink>
</file>

<file path=ppt/ink/ink2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0"/>
    </inkml:context>
    <inkml:brush xml:id="br0">
      <inkml:brushProperty name="width" value="0.0467" units="cm"/>
      <inkml:brushProperty name="height" value="0.0467" units="cm"/>
      <inkml:brushProperty name="color" value="#6ADCAB"/>
    </inkml:brush>
  </inkml:definitions>
  <inkml:trace contextRef="#ctx0" brushRef="#br0">37450 50650 471,'-43'-24'4,"17"4"9,15 3 9,16 3 8,21 3 5,29 3 1,28 3 0,28 4 2,10 2-3,-5 4-5,-7 3-6,-5 3-4,-11 4-5,-11 7-4,-14 6-4,-11 7-4,-14 8-3,-11 14-5,-14 11-4,-11 14-5,-23 16 0,-31 22 0,-31 22 2,-31 23 2,-16 8-1,0-3-1,0-3-2,0-2 0,7-17-1,17-28 3,15-28 2,16-27 2,32-33 3,51-33 6,49-35 5,51-34 6,24-13 2,1 9-2,-1 10-2,1 10-1,-9 10-2,-15 13-1,-15 12-2,-16 13-2,-16 12-1,-16 13-1,-15 12 0,-15 13-2,-21 13 1,-25 17-1,-25 15 1,-25 16 0,-19 9 0,-12 3-1,-13 3-2,-12 4-1,-9-1-1,-2-3 0,-3-3-1,-3-2-1,7-11 2,19-15 6,19-15 4,19-16 6,13-13 4,10-9 5,10-10 4,9-8 5,23-11 1,38-8-2,37-10-1,38-9-2,24-10-4,14-9-5,11-10-6,14-8-6,0-3-6,-8 7-7,-10 6-8,-9 7-7,-15 4-6,-18 3-5,-19 3-4,-18 4-6,-28-3-2,-33-5-1,-35-7-1,-34-5-1,-15-3 7,7 4 13,6 3 15,7 3 13,5 3 8,7 3 4,6 3 3,7 4 3,7 15 12,9 28 20,10 28 20,10 29 19,4 15 3,0 3-18,0 3-17,0 4-17,0-3-13,0-5-8,0-7-8,0-5-10,0-9-8,0-9-9,0-10-10,0-8-9,15-26-6,32-41-5,31-40-3,32-40-4,11-23 3,-5-3 9,-7-3 9,-5-2 10,-9 8 8,-9 22 6,-10 22 7,-8 23 7,-11 16 7,-8 13 7,-10 12 6,-9 13 7,-7 9 3,-3 6 0,-3 7-2,-2 6-1,-3 7 3,1 10 3,-1 10 4,1 9 4,-3 4-2,-2 1-9,-3-1-9,-3 1-9,1-1-9,6 1-9,7-1-9,6 1-9,4-18-10,4-34-14,3-35-12,3-33-13,-1-17-4,-2 4 8,-3 3 7,-3 3 6</inkml:trace>
</inkml:ink>
</file>

<file path=ppt/ink/ink2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0"/>
    </inkml:context>
    <inkml:brush xml:id="br0">
      <inkml:brushProperty name="width" value="0.05654" units="cm"/>
      <inkml:brushProperty name="height" value="0.05654" units="cm"/>
      <inkml:brushProperty name="color" value="#6ADCAB"/>
    </inkml:brush>
  </inkml:definitions>
  <inkml:trace contextRef="#ctx0" brushRef="#br0">39800 51300 389,'65'-247'2,"-18"56"7,-19 57 5,-18 56 6,-7 37 10,6 19 17,7 19 15,6 19 16,3 29 0,0 41-12,0 40-15,0 42-12,-4 47-10,-5 57-4,-7 56-3,-5 57-4,-8 41-6,-5 29-5,-7 28-6,-5 28-5,-3 24-11,4 23-14,3 22-15,3 22-13,1-45-11,1-108-4,-1-110-6,1-109-4</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0"/>
    </inkml:context>
    <inkml:brush xml:id="br0">
      <inkml:brushProperty name="width" value="0.04058" units="cm"/>
      <inkml:brushProperty name="height" value="0.04058" units="cm"/>
    </inkml:brush>
  </inkml:definitions>
  <inkml:trace contextRef="#ctx0" brushRef="#br0">60299 11492 542,'-17'1'6,"-5"0"15,-3 2 13,-5 0 13,10 2 7,23 4 1,22 2 1,22 3 1,16-2-7,7-6-12,9-8-13,7-6-13,4-6-9,2-3-8,0-5-8,2-3-6,-8 0-5,-18 5 0,-15 4-1,-17 6 0,-10 3-7,0 1-14,0 0-14,-2 2-14</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2"/>
    </inkml:context>
    <inkml:brush xml:id="br0">
      <inkml:brushProperty name="width" value="0.04121" units="cm"/>
      <inkml:brushProperty name="height" value="0.04121" units="cm"/>
    </inkml:brush>
  </inkml:definitions>
  <inkml:trace contextRef="#ctx0" brushRef="#br0">22685 7571 533,'-15'-1'5,"4"0"9,3-2 9,3 0 10,-1 1 1,-2 4-5,-3 4-7,-4 4-6,0 2-4,-1 1-3,1 1-3,-1 1-3,0 1-4,1 2-3,-1 0-5,0 1-5,3-1-1,3-1-2,4-2 0,4-3-1,2 1 2,0 2 3,0 1 3,0 3 4,1 1 4,2 1 3,2 1 3,2 1 3,-1 1 2,-1-1 0,-2 1 1,-2-1-1,-1 2 5,0 5 5,0 3 8,0 4 6,0 0 2,-2-3-3,0-5-3,-2-3-2,1-4-4,1 0-2,0-1-3,2 0-2,-1-3-2,-1-1-2,0-3-2,-1-1-1,0-4-7,4-4-9,2-6-11,4-4-10,2-9-5,5-13 1,4-13-1,3-12 0,3-9-2,-1-3-7,1-5-6,-1-3-6,1-1 1,1 3 10,1 3 8,1 3 10,-2 7 6,-3 12 5,-5 12 6,-3 12 4,-3 6 5,-1 2 5,0 2 5,-2 3 4,0 0 5,0 2 6,0 0 5,-1 2 7,1 1 3,0 2 1,0 2 2,0 2 2,-1 2-5,-1 2-11,-1 1-9,0 3-12,-2 2-7,0 0-8,-2 1-7,0 1-7,-3 2-4,-4 3-4,-4 3-3,-3 3-3,-3 1-2,0-1-1,1-1-2,-1-1-1,0-2 3,-1-3 8,-2-3 9,1-3 7,-1-2 7,2 0 5,3-2 4,1 0 4,6-4 8,8-5 9,10-4 10,8-5 9,6-5 0,4-2-10,5-3-10,3-3-9,1 0-7,-2 3-1,-2 3-1,-1 3-3,-4 2 0,-4 2 0,-3 2 0,-5 3 1,-3 3 1,-4 7 2,-5 7 2,-2 8 3,-6 2 0,-4 1-1,-6-1-1,-3 1-2,-4-2 0,0 0-3,1-1-1,-1 0-1,1-3-3,1 1 0,1-2-3,1-1-1,1-1-1,2-3-2,3-1 0,1-2-2,1-2-2,0 0-1,1-2-1,-1 0-3,1-4-1,2-2-3,2-5-3,2-4-1,2-2-1,4 0 4,2 1 4,4-1 4,1-1 1,1-2 3,1-1 0,1-3 2,-1 1 3,-2 5 6,-4 3 7,-3 4 5,-1 4 7,0 4 8,0 4 8,0 4 7,-1 3 0,0 1-8,-2 3-7,0 2-9,-3 0-5,-2 1-1,-4-1-3,-2 1-2,-1-1-6,-1-1-9,0-1-9,0-1-10,1-2-5,-1-2 0,0-4-1,1-3 1,-1-2-1,0-2 1,0-2 0,1-2 1,-1-4 4,2-7 5,1-7 6,1-7 6,1-3 3,2 1 2,2 1 1,2 2 1,1 1 1,0 5 1,0 3-1,0 4 1,0 7 13,0 8 27,0 10 27,0 8 27,-1 5 5,0 1-20,-2 1-18,0 1-19,0-1-13,0-2-5,2-1-6,0-3-5,2 1-5,0 3-3,2 3-2,0 3-4,2-1-3,2-3-6,1-5-4,3-3-6,2-3-2,0-3 2,1-1 1,1-2 1,3-2-3,3-2-10,5-3-9,3 0-10,0-4-1,-3 0 7,-5-3 5,-3-2 7,-3-1 4,-1 0 2,-1 1 3,0-1 1</inkml:trace>
</inkml:ink>
</file>

<file path=ppt/ink/ink2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5"/>
    </inkml:context>
    <inkml:brush xml:id="br0">
      <inkml:brushProperty name="width" value="0.04208" units="cm"/>
      <inkml:brushProperty name="height" value="0.04208" units="cm"/>
      <inkml:brushProperty name="color" value="#6ADCAB"/>
    </inkml:brush>
  </inkml:definitions>
  <inkml:trace contextRef="#ctx0" brushRef="#br0">42650 51200 522,'-47'-2'6,"6"-3"11,7-3 12,6-2 11,9-1 6,13 3-2,12 3-2,13 4-1,18-1-2,26-3-5,24-3-3,26-2-4,21-8-4,19-8-6,19-10-6,19-9-4,1-4-4,-16 4 2,-15 3 1,-15 3 1,-17 4-5,-15 7-9,-15 6-10,-16 7-10,-27 8-11,-37 14-13,-38 11-13,-37 14-12,-18 3 1,4-2 12,3-3 14,3-3 12,4-4 10,7-3 5,6-3 6,7-2 6</inkml:trace>
</inkml:ink>
</file>

<file path=ppt/ink/ink2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6"/>
    </inkml:context>
    <inkml:brush xml:id="br0">
      <inkml:brushProperty name="width" value="0.04031" units="cm"/>
      <inkml:brushProperty name="height" value="0.04031" units="cm"/>
      <inkml:brushProperty name="color" value="#6ADCAB"/>
    </inkml:brush>
  </inkml:definitions>
  <inkml:trace contextRef="#ctx0" brushRef="#br0">43450 50650 545,'-90'-113'20,"23"26"-2,22 24-3,22 26-2,10 19 5,1 17 13,-1 15 14,1 16 12,1 18 2,3 22-11,3 22-10,4 23-10,1 13-7,0 6-4,0 7-3,0 6-5,0-1-5,0-5-9,0-7-7,0-5-7,0-15-8,0-22-5,0-22-6,0-21-7,4-26-3,10-28-3,10-28-3,9-27-3,1-11 5,-6 10 10,-6 10 9,-6 9 12</inkml:trace>
</inkml:ink>
</file>

<file path=ppt/ink/ink2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6"/>
    </inkml:context>
    <inkml:brush xml:id="br0">
      <inkml:brushProperty name="width" value="0.03471" units="cm"/>
      <inkml:brushProperty name="height" value="0.03471" units="cm"/>
      <inkml:brushProperty name="color" value="#6ADCAB"/>
    </inkml:brush>
  </inkml:definitions>
  <inkml:trace contextRef="#ctx0" brushRef="#br0">43600 50450 633,'1'-49'0,"4"4"0,3 3 0,3 3 0,-1-1 4,-2-2 7,-3-3 8,-3-3 7,1 13 9,6 32 9,7 31 9,6 32 9,-5 25-5,-16 23-20,-15 22-19,-15 22-19,-14 12-12,-8 3-3,-10 3-5,-9 4-3,-4-9-2,4-18 0,3-19 2,3-18-1,7-20 2,14-18 0,11-19 3,14-18 0,7-18 5,3-16 5,3-15 8,4-15 5,10-17 3,19-15-2,19-15-1,19-16-2,10-5-1,4 6 0,3 7 0,3 6 0,-4 9 2,-8 13 6,-10 12 4,-9 13 6,-13 12 3,-16 13 3,-15 12 2,-15 13 3,-15 15-2,-12 19-3,-13 19-6,-12 19-3,-15 16-4,-15 17-3,-15 15-2,-16 16-3,-12 10-2,-5 7-2,-7 6-2,-5 7-1,-6-4-4,-3-12-3,-3-13-3,-2-12-4,6-15-5,20-15-6,18-15-6,20-16-7,16-18-2,16-18-1,15-19 0,17-18 1</inkml:trace>
</inkml:ink>
</file>

<file path=ppt/ink/ink2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6"/>
    </inkml:context>
    <inkml:brush xml:id="br0">
      <inkml:brushProperty name="width" value="0.03656" units="cm"/>
      <inkml:brushProperty name="height" value="0.03656" units="cm"/>
      <inkml:brushProperty name="color" value="#6ADCAB"/>
    </inkml:brush>
  </inkml:definitions>
  <inkml:trace contextRef="#ctx0" brushRef="#br0">43300 51850 601,'51'-24'0,"4"4"0,3 3 0,3 3 0,4 4 7,7 7 15,6 6 14,7 7 14,4 5 5,3 7-5,3 6-4,4 7-4,-3 4-7,-5 3-8,-7 3-9,-5 4-8,-12 8-13,-16 17-19,-15 15-20,-15 16-19,-17 2-6,-15-8 8,-15-10 8,-16-9 8,-8-10 6,0-9 4,0-10 4,0-8 3</inkml:trace>
</inkml:ink>
</file>

<file path=ppt/ink/ink2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7"/>
    </inkml:context>
    <inkml:brush xml:id="br0">
      <inkml:brushProperty name="width" value="0.05511" units="cm"/>
      <inkml:brushProperty name="height" value="0.05511" units="cm"/>
      <inkml:brushProperty name="color" value="#6ADCAB"/>
    </inkml:brush>
  </inkml:definitions>
  <inkml:trace contextRef="#ctx0" brushRef="#br0">43100 53550 399,'-52'0'4,"-3"0"10,-3 0 9,-2 0 9,16-4 6,38-5 1,37-7 3,38-5 2,23-6-3,9-3-8,10-3-7,10-2-8,2 0-7,-3 7-4,-3 6-6,-2 7-5,-9 4-4,-12 3-4,-13 3-4,-12 4-4,-19 1-8,-25 0-12,-25 0-12,-25 0-13,-16-8 0,-6-16 15,-6-15 13,-6-15 13,-2-7 10,3 3 2,3 3 4,4 4 3,2 4 6,4 6 9,3 7 10,3 6 8,4 12 11,7 19 10,6 19 12,7 19 10,2 16 0,1 17-10,-1 15-11,1 16-11,1 5-7,3-2-4,3-3-5,4-3-3,1-7-4,0-9-3,0-10-3,0-8-3,3-9-5,6-6-4,7-6-6,6-6-5,7-9-4,10-8-3,10-10-1,9-9-3,12-20-4,16-27-5,15-28-6,17-28-5,7-23-2,0-15-1,0-15 2,0-16 0,-7-2 2,-11 13 5,-14 12 5,-11 13 5,-14 15 5,-11 19 8,-14 19 6,-11 19 8,-11 12 5,-5 6 1,-7 7 3,-5 6 2,3-1 12,17-5 21,15-7 20,16-5 22,13-3 1,14 4-16,11 3-17,14 3-17,8 1-12,7 1-6,6-1-7,7 1-8,0 1-4,-2 3-4,-3 3-4,-3 4-3,-12 4-6,-18 6-7,-19 7-6,-18 6-8,-23-1-1,-24-5 2,-26-7 2,-24-5 3,-17-11 2,-5-11 0,-7-14 0,-5-11 0,-4-7 4,0 0 5,0 0 7,0 0 5,4-2 8,10-3 7,10-3 8,9-2 8,6 2 6,3 9 5,3 10 4,4 10 5,2 5 3,4 4 1,3 3 1,3 3 2,4 31-2,7 59-5,6 60-4,7 60-3,2 50-6,1 45-5,-1 43-5,1 45-5,-3 14-6,-2-11-9,-3-14-7,-3-11-7,-1 24-11,4 63-15,3 62-13,3 63-13,1-13-3,1-87 12,-1-88 10,1-87 11,-1-65 5,1-40-3,-1-40 0,1-41-3</inkml:trace>
</inkml:ink>
</file>

<file path=ppt/ink/ink2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7"/>
    </inkml:context>
    <inkml:brush xml:id="br0">
      <inkml:brushProperty name="width" value="0.03843" units="cm"/>
      <inkml:brushProperty name="height" value="0.03843" units="cm"/>
      <inkml:brushProperty name="color" value="#6ADCAB"/>
    </inkml:brush>
  </inkml:definitions>
  <inkml:trace contextRef="#ctx0" brushRef="#br0">46500 51650 572,'-77'107'164,"-3"17"-41,-3 15-42,-2 16-41,-12 16-26,-19 20-8,-18 18-10,-19 20-8,-7-3-8,7-21-7,6-22-6,7-22-8,11-26-4,20-27-1,18-28-2,20-28-1,14-21 2,14-12 6,11-13 4,14-12 6</inkml:trace>
</inkml:ink>
</file>

<file path=ppt/ink/ink2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7"/>
    </inkml:context>
    <inkml:brush xml:id="br0">
      <inkml:brushProperty name="width" value="0.04145" units="cm"/>
      <inkml:brushProperty name="height" value="0.04145" units="cm"/>
      <inkml:brushProperty name="color" value="#6ADCAB"/>
    </inkml:brush>
  </inkml:definitions>
  <inkml:trace contextRef="#ctx0" brushRef="#br0">46400 52450 530,'68'-46'0,"-11"10"0,-14 10 0,-11 9 0,-4 9 11,6 9 19,7 10 21,6 10 21,7 7 4,10 6-11,10 7-11,9 6-11,1 3-11,-6 0-10,-6 0-10,-6 0-11,-9-4-5,-8-5-2,-10-7-2,-9-5-2</inkml:trace>
</inkml:ink>
</file>

<file path=ppt/ink/ink2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8"/>
    </inkml:context>
    <inkml:brush xml:id="br0">
      <inkml:brushProperty name="width" value="0.03901" units="cm"/>
      <inkml:brushProperty name="height" value="0.03901" units="cm"/>
      <inkml:brushProperty name="color" value="#6ADCAB"/>
    </inkml:brush>
  </inkml:definitions>
  <inkml:trace contextRef="#ctx0" brushRef="#br0">45300 53800 563,'-147'21'15,"56"-5"29,57-7 30,56-5 29,48-6-3,41-3-33,40-3-33,42-2-35,22-8-21,7-8-8,6-10-10,7-9-8,-20-1-7,-43 10-2,-44 10-4,-43 9-2</inkml:trace>
</inkml:ink>
</file>

<file path=ppt/ink/ink2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8"/>
    </inkml:context>
    <inkml:brush xml:id="br0">
      <inkml:brushProperty name="width" value="0.04705" units="cm"/>
      <inkml:brushProperty name="height" value="0.04705" units="cm"/>
      <inkml:brushProperty name="color" value="#6ADCAB"/>
    </inkml:brush>
  </inkml:definitions>
  <inkml:trace contextRef="#ctx0" brushRef="#br0">49200 50150 467,'-22'56'120,"6"13"-24,7 12-24,6 13-24,3 1-16,0-9-6,0-10-6,0-8-6,1-6-4,4 1 0,3-1-1,3 1-1,10-6-4,20-8-7,18-10-7,20-9-8,8-7-4,1-3-2,-1-3-1,1-2-3,-7-3 1,-12 1 1,-13-1 2,-12 1 2,-10 1 2,-6 3 2,-6 3 2,-6 4 2,-16 8 1,-25 17 2,-25 15 1,-25 16 0,-19 12 2,-12 9 1,-13 10 1,-12 10 1,-9 2 2,-2-3 1,-3-3 3,-3-2 1,10-12 1,26-19 0,24-18-2,26-19-1,15-13 0,6-6-1,7-6 0,6-6-1,20-6 12,34-2 21,35-3 23,35-3 22,18-4 3,3-3-15,3-3-16,4-2-15,10-8-13,19-8-8,19-10-10,19-9-7,-7-1-10,-31 10-7,-31 10-9,-31 9-7,-34 6-10,-33 3-9,-35 3-10,-34 4-9,-13 1 2,9 0 15,10 0 15,10 0 14,2-2 10,-3-3 4,-3-3 3,-2-2 4</inkml:trace>
</inkml:ink>
</file>

<file path=ppt/ink/ink2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39"/>
    </inkml:context>
    <inkml:brush xml:id="br0">
      <inkml:brushProperty name="width" value="0.04865" units="cm"/>
      <inkml:brushProperty name="height" value="0.04865" units="cm"/>
      <inkml:brushProperty name="color" value="#6ADCAB"/>
    </inkml:brush>
  </inkml:definitions>
  <inkml:trace contextRef="#ctx0" brushRef="#br0">49550 52400 452,'-29'-49'2,"-5"4"5,-7 3 4,-5 3 6,0 10 7,10 20 13,10 18 11,9 20 12,2 19 0,-2 22-14,-3 22-14,-3 23-14,-7 10-9,-9 0-6,-10 0-5,-8 0-6,-6-4-6,1-5-7,-1-7-6,1-5-6,5-14-6,14-18-1,11-19-2,14-18-3,14-21 2,20-22 6,18-22 4,20-21 6,13-12 5,9 1 5,10-1 5,10 1 5,0 5 4,-5 14 4,-7 11 4,-5 14 4,-8 11 5,-5 14 9,-7 11 8,-5 14 7,-6 8 6,-3 7 3,-3 6 1,-2 7 4,-6 4-4,-6 3-7,-6 3-7,-6 4-8,-4-4-8,1-9-7,-1-10-7,1-8-8,8-18-13,20-25-18,18-25-20,20-25-18,8-24-4,1-21 14,-1-22 12,1-22 14,-7-4 9,-12 17 6,-13 15 6,-12 16 7,-9 13 7,-2 14 10,-3 11 9,-3 14 9,-2 16 13,0 22 18,0 22 18,0 23 18,-4 8-2,-5-3-19,-7-3-20,-5-2-20,-6 2-10,-3 9-2,-3 10-2,-2 10-1,6-17-16,20-40-28,18-40-31,20-41-28,8-23-9,1-2 10,-1-3 12,1-3 10,-6 7 12,-8 19 12,-10 19 10,-9 19 12,-5 21 18,0 26 26,0 24 25,0 26 25,-4 13 5,-5 4-16,-7 3-17,-5 3-15,-4-2-15,0-6-12,0-6-13,0-6-12,-2-7-6,-3-6-2,-3-6-1,-2-6-2</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4"/>
    </inkml:context>
    <inkml:brush xml:id="br0">
      <inkml:brushProperty name="width" value="0.04932" units="cm"/>
      <inkml:brushProperty name="height" value="0.04932" units="cm"/>
    </inkml:brush>
  </inkml:definitions>
  <inkml:trace contextRef="#ctx0" brushRef="#br0">25177 7550 446,'-10'-7'34,"10"-1"1,12 0 1,10 0-1,6 0-4,2 1-7,3-1-7,1 0-8,0 0-6,-1 2-2,-3 1-3,-2 0-3,-1 2-3,-3 0-3,-1 2-2,-3 1-3,-2-1-1,-2-1 0,-4 0-1,-3-1 0,-3-3-1,-6-2-4,-4-3-4,-6-3-2,-2-2 2,-1 2 7,-1 1 9,-1 1 7,-1 1 7,2 0 7,1 2 5,1 1 6,1 1 6,0 2 9,2 2 7,1 2 9,0 4 1,0 7-1,0 8-4,0 6-2,1 4-5,2 0-8,3 2-6,1 1-8,1 2-5,0 2-2,0 4-3,0 3-2,0 1-4,0 0-3,0 0-5,0 0-3,0-2-2,0-2 1,0-3 1,0-3 1,-1-4-4,-1-6-8,0-3-7,-1-6-8,-3-4-4,-4-2 1,-4-4 1,-3-3 2,-2-2 4,2-2 8,3-2 9,1-1 8,2-3 6,1 0 4,0-1 3,2-1 3,2-3 6,6-4 5,4-3 6,6-5 7,5-2-3,9-1-9,7 0-9,8-2-11,3 1-4,-1 1 0,-3 3 0,-2 1-1,1 2-4,2-1-9,4 1-10,3-1-9,-3 3-1,-8 5 6,-8 5 5,-7 5 7,-6 3 7,-3 3 9,-3 4 10,-2 2 10,-3 3 5,0 0 2,-2 1 2,0 2 1,-2 1 2,0 5 2,-2 3 1,0 5 2,0 1-2,0 1-5,2-1-5,0 0-5,1 0-5,-2-3-7,0-1-6,-2-3-7,0-1-9,1-3-13,-1-1-12,0-2-12,-1-4-5,0-6 5,-2-6 4,0-6 5,-1-8 4,-2-9 2,0-10 3,-1-10 2,0-5 3,0 0 1,2 0 2,1 0 1,0 4 5,2 6 7,1 7 9,0 8 6,1 6 13,1 8 17,-1 8 17,0 8 17,-1 7 3,-2 7-12,-2 7-11,-2 7-12,0 4-6,1 3-2,0 1-1,2 2-2,1 0-3,2-2-3,3-2-4,1-2-2,1-3-4,0-5-3,0-5-2,0-5-4,1-2-5,5 0-9,4-1-9,4 1-8,1-2-8,-1-3-3,-1-3-3,0-2-5,-4-2 4,-5 0 10,-4 0 10,-5 0 10,-5 0 7,-4 1 3,-4 2 2,-3 0 4,-3 1 0,-1 2 2,-1 0-1,-1 1 1,0 1 2,-1 0 5,1-1 6,-1 1 4,2-1 3,0 0 3,0-2 2,3-1 3,0 0 1,4-2 1,3-1 0,3 0 1,10-1-1,18 0-2,17-1-2,18 1-1,11-1-7,5-4-8,5-2-10,5-3-9,3-1-9,-1 2-9,0 2-8,1 2-10,-9 1 1,-13 0 6,-16 0 8,-14 0 8,-7 0-1,0 0-6,-1 0-8,1 0-7</inkml:trace>
</inkml:ink>
</file>

<file path=ppt/ink/ink2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40"/>
    </inkml:context>
    <inkml:brush xml:id="br0">
      <inkml:brushProperty name="width" value="0.04983" units="cm"/>
      <inkml:brushProperty name="height" value="0.04983" units="cm"/>
      <inkml:brushProperty name="color" value="#6ADCAB"/>
    </inkml:brush>
  </inkml:definitions>
  <inkml:trace contextRef="#ctx0" brushRef="#br0">52350 50700 441,'23'-24'3,"-3"4"4,-3 3 6,-2 3 5,-1 3 4,3 3 3,3 3 3,4 4 4,7 4 1,13 6 1,12 7 2,13 6 0,-1 7-6,-11 10-12,-14 10-13,-11 9-13,-14 12-6,-11 16 2,-14 15 2,-11 17 0,-17 13-5,-18 13-14,-19 12-13,-18 13-13,-6-7-2,10-24 9,10-26 9,9-24 9,10-21 6,14-16 6,11-15 5,14-15 5,7-15 6,3-12 4,3-13 4,4-12 5,8-9 5,17-2 4,15-3 3,16-3 5,5 4 2,-2 13 2,-3 12 0,-3 13 3,-1 12-2,4 13 0,3 12-3,3 13-1,-5 12-1,-12 13-3,-13 12-1,-12 13-2,-9 7-2,-2 4-1,-3 3-1,-3 3-3,-6-1 0,-5-2-3,-7-3-1,-5-3-1,-3-10-4,4-16-2,3-15-4,3-15-3,7-25-7,14-30-12,11-32-13,14-30-11,11-37-8,14-41-3,11-40-2,14-40-4,0-17 5,-8 10 8,-10 10 11,-9 9 9,-5 10 8,0 14 8,0 11 7,0 14 8,-4 22 4,-5 35 1,-7 35 3,-5 34 1,-6 18 6,-3 4 13,-3 3 12,-2 3 11,2 7 8,9 14 4,10 11 4,10 14 2,-1 10-4,-9 9-13,-10 10-13,-8 10-14,-6 8-12,1 10-12,-1 10-11,1 9-13,-6 2-9,-8-2-7,-10-3-7,-9-3-7,2-34-6,17-61-4,15-64-3,16-61-4,12-29 5,9 6 15,10 7 14,10 6 16,2 9 11,-3 13 8,-3 12 8,-2 13 8,-5 12 8,-2 13 6,-3 12 7,-3 13 7,-6 13 2,-5 17-1,-7 15-3,-5 16-2,-17 18-6,-24 22-13,-26 22-11,-24 23-12,-15 14-6,-3 10-2,-3 10-1,-2 9-1,0-2-3,7-12-3,6-13-5,7-12-3,8-16 1,14-19 8,11-18 6,14-19 7,16-22 7,22-25 5,22-25 6,23-25 5,14-16 0,10-6-3,10-6-5,9-6-3,-1 2-4,-8 14-5,-10 11-3,-9 14-4,-12 13-2,-11 16 2,-14 15 2,-11 17 1,-17 16 2,-18 19 2,-19 19 4,-18 19 2,-14 13 5,-5 10 6,-7 10 7,-5 9 5,-11 4 0,-11 1-10,-14-1-9,-11 1-9,-9-4-4,-3-6 0,-3-6 1,-2-6 0,11-13 2,29-19-1,28-18 0,28-19 1,14-12-10,0-2-22,0-3-21,0-3-21</inkml:trace>
</inkml:ink>
</file>

<file path=ppt/ink/ink2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40"/>
    </inkml:context>
    <inkml:brush xml:id="br0">
      <inkml:brushProperty name="width" value="0.04037" units="cm"/>
      <inkml:brushProperty name="height" value="0.04037" units="cm"/>
      <inkml:brushProperty name="color" value="#6ADCAB"/>
    </inkml:brush>
  </inkml:definitions>
  <inkml:trace contextRef="#ctx0" brushRef="#br0">55250 53050 544,'26'28'116,"4"6"-20,3 7-20,3 6-19,1 3-15,1 0-9,-1 0-11,1 0-9,-3-2-20,-2-3-34,-3-3-31,-3-2-32</inkml:trace>
</inkml:ink>
</file>

<file path=ppt/ink/ink2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40"/>
    </inkml:context>
    <inkml:brush xml:id="br0">
      <inkml:brushProperty name="width" value="0.02985" units="cm"/>
      <inkml:brushProperty name="height" value="0.02985" units="cm"/>
      <inkml:brushProperty name="color" value="#6ADCAB"/>
    </inkml:brush>
  </inkml:definitions>
  <inkml:trace contextRef="#ctx0" brushRef="#br0">57050 50800 736,'29'-24'0,"10"4"0,10 3 0,9 3 0,1 1 0,-6 1 0,-6-1 0,-6 1 0,2-3 8,14-2 15,11-3 15,14-3 15,3-1 2,-2 4-14,-3 3-13,-3 3-13,-7 1-12,-9 1-13,-10-1-13,-8 1-12</inkml:trace>
</inkml:ink>
</file>

<file path=ppt/ink/ink2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41"/>
    </inkml:context>
    <inkml:brush xml:id="br0">
      <inkml:brushProperty name="width" value="0.05228" units="cm"/>
      <inkml:brushProperty name="height" value="0.05228" units="cm"/>
      <inkml:brushProperty name="color" value="#6ADCAB"/>
    </inkml:brush>
  </inkml:definitions>
  <inkml:trace contextRef="#ctx0" brushRef="#br0">57300 50000 420,'-46'-35'11,"10"32"21,10 31 22,9 32 21,2 18 1,-2 6-17,-3 7-19,-3 6-19,-2 1-9,0-3-2,0-3-3,0-2-1,1-8-11,4-8-18,3-10-18,3-9-19,10-12-7,20-11 6,18-14 6,20-11 5,3-9 7,-8-3 10,-10-3 9,-9-2 10,-10 8 9,-9 22 11,-10 22 10,-8 23 9,-8 6 5,-2-5-2,-3-7-1,-3-5-3,-2-4-1,0 0-1,0 0-3,0 0-1,1-4-1,4-5-2,3-7-2,3-5-1,4-4-1,7 0-2,6 0-2,7 0-1,10-5-4,16-9-6,15-10-4,17-8-6,8-12-3,4-12-1,3-13 0,3-12-1,-4-2 1,-8 9 2,-10 10 2,-9 10 4,-15 14 4,-18 23 9,-19 22 7,-18 22 9,-17 15 2,-11 9-3,-14 10-4,-11 10-4,-9 2-2,-3-3-3,-3-3-4,-2-2-1,0-8-1,7-8 5,6-10 3,7-9 3,7-9 4,9-5 2,10-7 3,10-5 2,16-11 0,26-11-5,24-14-5,26-11-5,16-11-4,10-5-5,10-7-5,9-5-5,-1 0-2,-8 10-1,-10 10-1,-9 9 0,-24 15-2,-37 22-3,-38 22-3,-37 23-4,-23 6 0,-5-5 5,-7-7 5,-5-5 4,-4-4 4,0 0 3,0 0 4,0 0 3,1-2 3,4-3 3,3-3 2,3-2 3,6-3 4,9 1 6,10-1 7,10 1 5,22-6 6,39-8 2,36-10 3,39-9 3,19-7-3,4-3-8,3-3-8,3-2-9,-1-3-8,-2 1-6,-3-1-6,-3 1-8,-2 1-2,0 3 1,0 3 1,0 4 0,-2 2 2,-3 4 1,-3 3 1,-2 3 2,-1-2-2,3-6-3,3-6-3,4-6-4,-1-6 0,-3-2 2,-3-3 2,-2-3 3,-9-1 5,-12 4 8,-13 3 9,-12 3 7,-9 6 10,-2 9 11,-3 10 10,-3 10 10,1 4-11,6 0-34,7 0-33,6 0-33</inkml:trace>
</inkml:ink>
</file>

<file path=ppt/ink/ink2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42"/>
    </inkml:context>
    <inkml:brush xml:id="br0">
      <inkml:brushProperty name="width" value="0.05187" units="cm"/>
      <inkml:brushProperty name="height" value="0.05187" units="cm"/>
      <inkml:brushProperty name="color" value="#6ADCAB"/>
    </inkml:brush>
  </inkml:definitions>
  <inkml:trace contextRef="#ctx0" brushRef="#br0">60900 49300 424,'0'62'128,"0"26"-19,0 24-17,0 26-19,0 18-16,0 13-11,0 12-12,0 13-12,0-1-11,0-11-8,0-14-8,0-11-8,-2-17-8,-3-18-9,-3-19-7,-2-18-8</inkml:trace>
</inkml:ink>
</file>

<file path=ppt/ink/ink2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42"/>
    </inkml:context>
    <inkml:brush xml:id="br0">
      <inkml:brushProperty name="width" value="0.0624" units="cm"/>
      <inkml:brushProperty name="height" value="0.0624" units="cm"/>
      <inkml:brushProperty name="color" value="#6ADCAB"/>
    </inkml:brush>
  </inkml:definitions>
  <inkml:trace contextRef="#ctx0" brushRef="#br0">61550 48950 352,'26'-44'12,"4"13"22,3 12 23,3 13 24,1 9 4,1 6-13,-1 7-14,1 6-13,-1 9-9,1 13-3,-1 12-5,1 13-3,-6 10-5,-8 10-3,-10 10-3,-9 9-5,-7 7-2,-3 7-1,-3 6-1,-2 7-2,-12 7-3,-19 9-4,-18 10-6,-19 10-5,-15 4-4,-8 0-4,-10 0-3,-9 0-4,-5 1-6,0 4-9,0 3-9,0 3-9,10-18-3,23-36 3,22-39 4,22-36 3</inkml:trace>
</inkml:ink>
</file>

<file path=ppt/ink/ink2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42"/>
    </inkml:context>
    <inkml:brush xml:id="br0">
      <inkml:brushProperty name="width" value="0.05816" units="cm"/>
      <inkml:brushProperty name="height" value="0.05816" units="cm"/>
      <inkml:brushProperty name="color" value="#6ADCAB"/>
    </inkml:brush>
  </inkml:definitions>
  <inkml:trace contextRef="#ctx0" brushRef="#br0">60850 53450 378,'-24'25'2,"4"0"3,3 0 3,3 0 5,1 6 3,1 13 7,-1 12 5,1 13 6,1 7 1,3 4-4,3 3-3,4 3-5,1 3-1,0 3 1,0 3-1,0 4 1,3-1-1,6-3-2,7-3-1,6-2-2,4-9-2,4-12 0,3-13-2,3-12-2,9-21 1,16-28-1,15-28 0,17-27 1,0-22-2,-11-11-1,-14-14-2,-11-11-3,-11-3 1,-5 10 1,-7 10 1,-5 9 1,-8 7 2,-5 7 0,-7 6 0,-5 7 1,-15 2-3,-22 1-6,-22-1-4,-21 1-7,-20 8-8,-15 20-15,-15 18-13,-16 20-14,2 11-9,23 7-4,22 6-5,22 7-4</inkml:trace>
</inkml:ink>
</file>

<file path=ppt/ink/ink2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46"/>
    </inkml:context>
    <inkml:brush xml:id="br0">
      <inkml:brushProperty name="width" value="0.07101" units="cm"/>
      <inkml:brushProperty name="height" value="0.07101" units="cm"/>
      <inkml:brushProperty name="color" value="#F2395B"/>
    </inkml:brush>
  </inkml:definitions>
  <inkml:trace contextRef="#ctx0" brushRef="#br0">42050 55600 309,'-83'-66'53,"34"19"-10,35 19-9,35 19-9,22 10-3,14 4 5,11 3 4,14 3 4,8 4 0,7 7-5,6 6-5,7 7-6,7 2-2,9 1-3,10-1 0,10 1-2,8-6-2,10-8 0,10-10-1,9-9-1,15-10 0,22-9 0,22-10 0,23-8 1,13-11-1,6-8 1,7-10 0,6-9-1,3-2 0,0 6-1,0 7-1,0 6-1,-8 7-2,-16 10 0,-15 10 0,-15 9-2,-21 7 0,-25 7-1,-25 6 0,-25 7 0,-19 4 0,-12 3 1,-13 3 1,-12 4 1,-12 2 1,-8 4 1,-10 3 1,-9 3 2,-4-2 0,4-6-1,3-6 0,3-6-1,3-4 0,3 1 1,3-1 0,4 1 0,5-3 0,10-2-1,10-3-1,9-3-1,6-2-1,3 0-1,3 0-1,4 0 0,1 0-1,0 0 0,0 0-2,0 0-1,1 0 0,4 0 1,3 0 1,3 0 0,3-2 1,3-3 0,3-3-1,4-2 0,5-6 0,10-6 0,10-6-1,9-6-1,9-6 1,9-2 0,10-3-1,10-3 1,7-1 1,6 4 0,7 3 1,6 3 1,-4 1 0,-11 1 0,-14-1-2,-11 1 0,-17 4 0,-18 9-1,-19 10 0,-18 10 0,-15 2 0,-9-3 0,-10-3 0,-8-2 0,-9-1 1,-6 3 0,-6 3 1,-6 4 1,-4 1 1,1 0 3,-1 0 3,1 0 2,-1 0-3,1 0-9,-1 0-8,1 0-9,1-4-4,3-5 1,3-7 1,4-5 1,-3-8 1,-5-5 1,-7-7 1,-5-5 1,-4-8 2,0-5 1,0-7 1,0-5 1,-4-4 2,-5 0 0,-7 0 1,-5 0 1,-3 1 0,4 4 0,3 3 0,3 3 0,3-1-1,3-2 1,3-3-1,4-3 1,1-1-1,0 4 0,0 3 0,0 3 0,1 1 0,4 1 1,3-1-1,3 1 1,-2 1 0,-6 3 0,-6 3 1,-6 4-1,-6-1 1,-2-3 1,-3-3 1,-3-2 1,-4-6 1,-3-6 0,-3-6 1,-2-6 0,-5-7 0,-2-6 0,-3-6-1,-3-6 0,-4-2-2,-3 3 1,-3 3-1,-2 4-1,-5-1 1,-2-3-1,-3-3 1,-3-2 0,-2-1 0,0 3 2,0 3 0,0 4 1,-4-3 2,-5-5 0,-7-7 1,-5-5 0,-9-9 1,-9-9 0,-10-10-2,-8-8 1,-6-4-1,1 3 0,-1 3 0,1 4 0,-6 8 0,-8 17-1,-10 15 0,-9 16-1,-12 10 0,-11 7-1,-14 6 0,-11 7-1,-15 7-1,-16 9 1,-15 10 0,-15 10 1,-25 8-1,-30 10 1,-32 10-1,-30 9 0,-17 7 0,1 7 0,-1 6 0,1 7 0,-1 2 0,1 1 0,-1-1 0,1 1 0,4-4 0,9-6 0,10-6 1,10-6 0,4-4 1,0 1-1,0-1 0,0 1 0,3-1 1,6 1 0,7-1 2,6 1 0,1 1 2,-3 3-1,-3 3 0,-2 4 1,-1 4-1,3 6 1,3 7-1,4 6 1,8 6-1,17 6 0,15 7 0,16 6-1,7 4 1,1 4-1,-1 3 0,1 3 0,5 6 0,14 9 0,11 10 0,14 10-1,8 4 2,7 0 1,6 0 2,7 0 2,5-4 0,7-5-1,6-7-1,7-5 0,0-4-1,-2 0-1,-3 0 0,-3 0-1,1 4-1,6 10 2,7 10 1,6 9 0,6 6 1,6 3-1,7 3 0,6 4-2,12 1 1,19 0-1,19 0 1,19 0-1,15 0 0,13 0-1,12 0 1,13 0-2,24 4 1,39 10 0,36 10 0,39 9 1,43 9-2,50 9-2,50 10-2,50 10-3,40-3-4,32-11-7,31-14-6,32-11-7,-29-25-4,-87-33 1,-88-35-1,-87-34 0</inkml:trace>
</inkml:ink>
</file>

<file path=ppt/ink/ink2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56"/>
    </inkml:context>
    <inkml:brush xml:id="br0">
      <inkml:brushProperty name="width" value="0.06206" units="cm"/>
      <inkml:brushProperty name="height" value="0.06206" units="cm"/>
      <inkml:brushProperty name="color" value="#F2395B"/>
    </inkml:brush>
  </inkml:definitions>
  <inkml:trace contextRef="#ctx0" brushRef="#br0">51950 26100 354,'-68'18'27,"17"-11"21,15-14 23,16-11 21,13-14 1,14-11-22,11-14-22,14-11-21,5-4-13,1 6-2,-1 7-3,1 6-3,-1 1-2,1-3 0,-1-3-1,1-2 1,-1-1-2,1 3 1,-1 3 0,1 4 0,1 1-1,3 0 0,3 0-1,4 0 0,2 0-1,4 0-1,3 0 1,3 0-1,3 0 0,3 0 0,3 0 0,4 0 0,-1 1 0,-3 4 1,-3 3 0,-2 3 1,-5 4 0,-2 7 1,-3 6 1,-3 7 1,-2 2 0,0 1 0,0-1-1,0 1 0,1-1 0,4 1 0,3-1-1,3 1 1,1-1-1,1 1-2,-1-1-1,1 1-1,-1 1 0,1 3 0,-1 3 1,1 4 0,-1 2 1,1 4 1,-1 3-1,1 3 2,-1 4-1,1 7 0,-1 6 0,1 7-1,-3 4 0,-2 3 0,-3 3 1,-3 4-1,-1 1 0,4 0 1,3 0-2,3 0 1,1 1-1,1 4 0,-1 3 1,1 3-2,-3 3 1,-2 3-1,-3 3 0,-3 4 0,-4 1-1,-3 0-2,-3 0-2,-2 0-2,-3-2 0,1-3 1,-1-3 2,1-2 0,-3-3 1,-2 1 1,-3-1 1,-3 1-1,-2-1 1,0 1 0,0-1-1,0 1 0</inkml:trace>
</inkml:ink>
</file>

<file path=ppt/ink/ink2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57"/>
    </inkml:context>
    <inkml:brush xml:id="br0">
      <inkml:brushProperty name="width" value="0.04712" units="cm"/>
      <inkml:brushProperty name="height" value="0.04712" units="cm"/>
      <inkml:brushProperty name="color" value="#F2395B"/>
    </inkml:brush>
  </inkml:definitions>
  <inkml:trace contextRef="#ctx0" brushRef="#br0">52200 20950 466,'-69'48'80,"13"-3"-19,12-3-17,13-2-19,1 3-12,-9 14-5,-10 11-5,-8 14-6,-4 0-3,3-8 1,3-10 1,4-9 1,2-5 0,4 0 2,3 0 1,3 0 1,7-4 0,14-5 2,11-7 1,14-5 0,11-8 1,14-5-1,11-7-1,14-5 0,5-4 0,1 0-1,-1 0-1,1 0-1,-3 0 0,-2 0 0,-3 0 0,-3 0 0,-2-2 0,0-3 2,0-3 0,0-2 1,-2-3 0,-3 1 2,-3-1 0,-2 1 1,-5-3 1,-2-2 3,-3-3 3,-3-3 1,-7-4 4,-9-3 2,-10-3 5,-8-2 2,-8-6 1,-2-6-3,-3-6-3,-3-6-3,-1-4-3,4 1-5,3-1-4,3 1-4,1-3-7,1-2-7,-1-3-9,1-3-7,1 2-8,3 10-6,3 10-8,4 9-7</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7"/>
    </inkml:context>
    <inkml:brush xml:id="br0">
      <inkml:brushProperty name="width" value="0.04168" units="cm"/>
      <inkml:brushProperty name="height" value="0.04168" units="cm"/>
    </inkml:brush>
  </inkml:definitions>
  <inkml:trace contextRef="#ctx0" brushRef="#br0">65820 3400 527,'-5'8'69,"6"0"-14,6-1-13,6 1-15,3 0-7,1 0-2,1 0-1,1 0-2,0-1-1,-1-1-2,-1-1-2,-1 0-1,-1 0-2,-2 2-1,-3 1-2,-1 3-1,-2 3-2,-2 1 0,-2 5-1,-2 2-1,-3 2 0,-6 2-2,-4 3 0,-5 1-2,-4 2-1,-3 1 0,-3 1-1,-3 0-1,-1 0 1,0-1 1,-1-3 3,1-2 1,0-1 1,-1-3-1,1-1 1,0-3-1,1-1 3,3-1 5,3 0 5,3-2 5,3-2 2,2-1 0,4-2-2,3-2-1,5-2-1,8-1 1,8 0-1,7-2 1,8-1-2,5 0-2,6-2-1,6 0-2,2-1-3,-4 0-4,-2 0-5,-3 0-3,-3 0-7,0 2-10,-1 0-10,-1 2-10,-1-1-5,2-1 0,1 0 0,1-1 0,-2-3 3,-2 0 7,-3-3 5,-3-2 6,-2-1 5,-3-2 1,-1 0 3,-2-1 1</inkml:trace>
</inkml:ink>
</file>

<file path=ppt/ink/ink2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58"/>
    </inkml:context>
    <inkml:brush xml:id="br0">
      <inkml:brushProperty name="width" value="0.041" units="cm"/>
      <inkml:brushProperty name="height" value="0.041" units="cm"/>
      <inkml:brushProperty name="color" value="#F2395B"/>
    </inkml:brush>
  </inkml:definitions>
  <inkml:trace contextRef="#ctx0" brushRef="#br0">54300 20350 536,'-52'-111'23,"-3"28"10,-3 28 11,-2 29 10,-3 21 0,1 16-11,-1 15-11,1 17-11,-1 7-7,1 0 0,-1 0-2,1 0 0,-4 7-2,-6 17 1,-6 15-2,-6 16 1,2 2-1,14-8 0,11-10 0,14-9 0,7-5 0,3 0-2,3 0-1,4 0-1,5-2-2,10-3-1,10-3-4,9-2-1,9-6-1,9-6-1,10-6 0,10-6-1,11-6-2,17-2-7,15-3-6,16-3-6,12-7-3,9-9 0,10-10-1,10-8 0,-9-8 2,-24-2 4,-26-3 5,-24-3 4,-15-2-3,-3 0-9,-3 0-9,-2 0-10</inkml:trace>
</inkml:ink>
</file>

<file path=ppt/ink/ink2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58"/>
    </inkml:context>
    <inkml:brush xml:id="br0">
      <inkml:brushProperty name="width" value="0.04464" units="cm"/>
      <inkml:brushProperty name="height" value="0.04464" units="cm"/>
      <inkml:brushProperty name="color" value="#F2395B"/>
    </inkml:brush>
  </inkml:definitions>
  <inkml:trace contextRef="#ctx0" brushRef="#br0">54750 20350 492,'100'-24'148,"0"4"-33,0 3-32,0 3-34,0 1-18,0 1-5,0-1-3,0 1-4,-7 1-8,-11 3-9,-14 3-9,-11 4-11,-9 4-12,-3 6-18,-3 7-16,-2 6-17</inkml:trace>
</inkml:ink>
</file>

<file path=ppt/ink/ink2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59"/>
    </inkml:context>
    <inkml:brush xml:id="br0">
      <inkml:brushProperty name="width" value="0.04045" units="cm"/>
      <inkml:brushProperty name="height" value="0.04045" units="cm"/>
      <inkml:brushProperty name="color" value="#F2395B"/>
    </inkml:brush>
  </inkml:definitions>
  <inkml:trace contextRef="#ctx0" brushRef="#br0">54750 20950 543,'-25'23'2,"0"-3"4,0-3 3,0-2 3,7-5 12,17-2 16,15-3 17,16-3 17,18-4 2,22-3-16,22-3-15,23-2-14,10-3-15,0 1-12,0-1-12,0 1-12,-4 1-10,-5 3-9,-7 3-8,-5 4-8,-14-1-3,-18-3 1,-19-3 1,-18-2 1</inkml:trace>
</inkml:ink>
</file>

<file path=ppt/ink/ink2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59"/>
    </inkml:context>
    <inkml:brush xml:id="br0">
      <inkml:brushProperty name="width" value="0.04494" units="cm"/>
      <inkml:brushProperty name="height" value="0.04494" units="cm"/>
      <inkml:brushProperty name="color" value="#F2395B"/>
    </inkml:brush>
  </inkml:definitions>
  <inkml:trace contextRef="#ctx0" brushRef="#br0">56950 19500 489,'-25'-41'10,"0"19"18,0 19 19,0 19 19,0 18 4,0 19-12,0 19-11,0 19-13,-2 10-7,-3 4-2,-3 3-4,-2 3-3,0-4-2,7-8-3,6-10-1,7-9-3,5-10-2,7-9-5,6-10-3,7-8-4,13-18-4,22-25-5,22-25-5,23-25-4,6-21-3,-5-15-1,-7-15-2,-5-16 0,-11-7 2,-11 4 4,-14 3 5,-11 3 5,-12 7 5,-9 14 7,-10 11 5,-8 14 7,-8 11 2,-2 14-2,-3 11-1,-3 14-1,-7 7-4,-9 3-6,-10 3-6,-8 4-6,-4 10-2,3 19 2,3 19 2,4 19 2,5 2 2,10-11 1,10-14 2,9-11 1,4-7-6,1 0-17,-1 0-15,1 0-17</inkml:trace>
</inkml:ink>
</file>

<file path=ppt/ink/ink2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1:59"/>
    </inkml:context>
    <inkml:brush xml:id="br0">
      <inkml:brushProperty name="width" value="0.04279" units="cm"/>
      <inkml:brushProperty name="height" value="0.04279" units="cm"/>
      <inkml:brushProperty name="color" value="#F2395B"/>
    </inkml:brush>
  </inkml:definitions>
  <inkml:trace contextRef="#ctx0" brushRef="#br0">57400 19800 514,'29'26'89,"10"4"-9,10 3-8,9 3-9,1 1-8,-6 1-8,-6-1-10,-6 1-7,-6 1-18,-2 3-23,-3 3-25,-3 4-25</inkml:trace>
</inkml:ink>
</file>

<file path=ppt/ink/ink2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0"/>
    </inkml:context>
    <inkml:brush xml:id="br0">
      <inkml:brushProperty name="width" value="0.04958" units="cm"/>
      <inkml:brushProperty name="height" value="0.04958" units="cm"/>
      <inkml:brushProperty name="color" value="#F2395B"/>
    </inkml:brush>
  </inkml:definitions>
  <inkml:trace contextRef="#ctx0" brushRef="#br0">58550 19350 443,'-24'-16'13,"4"19"27,3 19 26,3 19 27,1 13 3,1 10-19,-1 10-19,1 9-19,1 1-12,3-6-6,3-6-6,4-6-6,8-9-6,17-8-10,15-10-9,16-9-9,10-21-2,7-31 2,6-31 3,7-31 3,-1-16 1,-6 0-2,-6 0-1,-6 0-2,-9 3 1,-8 6 6,-10 7 4,-9 6 5,-9 7 5,-5 10 6,-7 10 5,-5 9 5,-12 7 3,-16 7-1,-15 6 0,-15 7 1,-11 5-6,-2 7-7,-3 6-10,-3 7-8,-1 8-10,4 14-13,3 11-11,3 14-13</inkml:trace>
</inkml:ink>
</file>

<file path=ppt/ink/ink2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0"/>
    </inkml:context>
    <inkml:brush xml:id="br0">
      <inkml:brushProperty name="width" value="0.05074" units="cm"/>
      <inkml:brushProperty name="height" value="0.05074" units="cm"/>
      <inkml:brushProperty name="color" value="#F2395B"/>
    </inkml:brush>
  </inkml:definitions>
  <inkml:trace contextRef="#ctx0" brushRef="#br0">59250 18600 433,'98'-47'7,"-3"6"12,-3 7 14,-2 6 12,-3 6 9,1 6 3,-1 7 4,1 6 4,-4 4-4,-6 4-10,-6 3-10,-6 3-10,-10 9-9,-12 16-8,-13 15-8,-12 17-9,-13 11-2,-12 10 1,-13 10 2,-12 9 2,-12 4-7,-8 1-15,-10-1-15,-9 1-14,-2-6-4,6-8 9,7-10 9,6-9 8,4-12 7,4-11 5,3-14 5,3-11 6,10-7 9,20 0 12,18 0 13,20 0 13,19-5 3,22-9-6,22-10-6,23-8-6,16-11-8,13-8-11,12-10-11,13-9-10,-5-1-4,-22 10 2,-22 10 2,-21 9 3,-17 6-10,-8 3-21,-10 3-21,-9 4-20</inkml:trace>
</inkml:ink>
</file>

<file path=ppt/ink/ink2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1"/>
    </inkml:context>
    <inkml:brush xml:id="br0">
      <inkml:brushProperty name="width" value="0.05555" units="cm"/>
      <inkml:brushProperty name="height" value="0.05555" units="cm"/>
      <inkml:brushProperty name="color" value="#F2395B"/>
    </inkml:brush>
  </inkml:definitions>
  <inkml:trace contextRef="#ctx0" brushRef="#br0">58700 27250 396,'-88'-74'34,"26"4"5,24 3 3,26 3 4,18-1 0,13-2-4,12-3-6,13-3-4,12-4-3,13-3-2,12-3-3,13-2-1,6-3-2,0 1-3,0-1-2,0 1-3,9-7-2,19-12-1,19-13-1,19-12-1,5 1 0,-5 16 0,-7 15-1,-5 17 1,-9 13 0,-9 13-2,-10 12-1,-8 13-1,0 13-1,14 17-1,11 15-2,14 16 0,-3 10-1,-15 7 0,-15 6 0,-16 7 1,-10 4-1,-3 3 2,-3 3-1,-2 4 1,-6 1 0,-6 0 1,-6 0 1,-6 0 0,-4-2 1,1-3-1,-1-3-1,1-2 0,-1-1-2,1 3-1,-1 3-2,1 4-3,-3-1-2,-2-3-5,-3-3-2,-3-2-5,-2-6-4,0-6-5,0-6-5,0-6-6</inkml:trace>
</inkml:ink>
</file>

<file path=ppt/ink/ink2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1"/>
    </inkml:context>
    <inkml:brush xml:id="br0">
      <inkml:brushProperty name="width" value="0.04068" units="cm"/>
      <inkml:brushProperty name="height" value="0.04068" units="cm"/>
      <inkml:brushProperty name="color" value="#F2395B"/>
    </inkml:brush>
  </inkml:definitions>
  <inkml:trace contextRef="#ctx0" brushRef="#br0">61800 23600 540,'-47'50'93,"6"0"-17,7 0-17,6 0-17,3 3-10,0 6-2,0 7-2,0 6-3,1-2-3,4-9-4,3-10-4,3-8-4,10-12-3,20-12-4,18-13-2,20-12-4,8-12-2,1-8 0,-1-10 0,1-9 0,1-9-1,3-5-1,3-7-1,4-5-1,-9-1 1,-18 6 2,-19 7 3,-18 6 3,-17 6 1,-11 6 1,-14 7 0,-11 6 0,-9 6-1,-3 6-4,-3 7-2,-2 6-4,-3 3-3,1 0-3,-1 0-4,1 0-3,5 4-6,14 10-9,11 10-7,14 9-9</inkml:trace>
</inkml:ink>
</file>

<file path=ppt/ink/ink2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2"/>
    </inkml:context>
    <inkml:brush xml:id="br0">
      <inkml:brushProperty name="width" value="0.03703" units="cm"/>
      <inkml:brushProperty name="height" value="0.03703" units="cm"/>
      <inkml:brushProperty name="color" value="#F2395B"/>
    </inkml:brush>
  </inkml:definitions>
  <inkml:trace contextRef="#ctx0" brushRef="#br0">62450 23950 594,'3'46'146,"6"-5"-34,7-7-35,6-5-34,4-3-23,4 4-13,3 3-12,3 3-13,-1-1-10,-2-2-9,-3-3-9,-3-3-8</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8"/>
    </inkml:context>
    <inkml:brush xml:id="br0">
      <inkml:brushProperty name="width" value="0.04708" units="cm"/>
      <inkml:brushProperty name="height" value="0.04708" units="cm"/>
    </inkml:brush>
  </inkml:definitions>
  <inkml:trace contextRef="#ctx0" brushRef="#br0">68927 3866 467,'-3'-12'62,"-2"8"0,-5 8 0,-4 8-1,-3 4-3,-1 3-9,-3 1-8,-1 3-8,-2 1-6,-1 1-4,-1 1-4,-1 1-4,-2 1-3,-3 2-6,-2 2-4,-4 3-4,0 0-4,1 2-4,3 1-2,2 0-3,3-1-3,3-3-5,5-5-4,3-3-3,3-4-6,2 0-3,3-1-5,1 0-3</inkml:trace>
</inkml:ink>
</file>

<file path=ppt/ink/ink2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2"/>
    </inkml:context>
    <inkml:brush xml:id="br0">
      <inkml:brushProperty name="width" value="0.04496" units="cm"/>
      <inkml:brushProperty name="height" value="0.04496" units="cm"/>
      <inkml:brushProperty name="color" value="#F2395B"/>
    </inkml:brush>
  </inkml:definitions>
  <inkml:trace contextRef="#ctx0" brushRef="#br0">63300 23850 489,'-47'7'77,"6"17"-3,7 15-5,6 16-2,6 5-8,6-2-11,7-3-11,6-3-11,3-4-7,0-3-5,0-3-3,0-2-4,6-8-4,13-8-7,12-10-4,13-9-6,10-10-5,10-9-3,10-10-4,9-8-3,-1-11-2,-8-8 0,-10-10 1,-9-9 0,-12-4 2,-11 4 1,-14 3 4,-11 3 2,-12 4 2,-9 7 4,-10 6 4,-8 7 2,-11 7 2,-8 9-2,-10 10 0,-9 10-2,-1 5-3,10 4-3,10 3-4,9 3-3</inkml:trace>
</inkml:ink>
</file>

<file path=ppt/ink/ink2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2"/>
    </inkml:context>
    <inkml:brush xml:id="br0">
      <inkml:brushProperty name="width" value="0.04538" units="cm"/>
      <inkml:brushProperty name="height" value="0.04538" units="cm"/>
      <inkml:brushProperty name="color" value="#F2395B"/>
    </inkml:brush>
  </inkml:definitions>
  <inkml:trace contextRef="#ctx0" brushRef="#br0">64100 23500 484,'95'0'11,"-9"0"23,-10 0 22,-8 0 22,-8 3 4,-2 6-12,-3 7-15,-3 6-12,-6 4-12,-5 4-6,-7 3-8,-5 3-7,-8 4-7,-5 7-3,-7 6-6,-5 7-4,-9 2-4,-9 1-5,-10-1-4,-8 1-5,-4-3-1,3-2 2,3-3 1,4-3 2,11-9 6,23-11 14,22-14 13,22-11 12,16-15 5,14-16-1,11-15-3,14-15-2,11-7-9,14 3-18,11 3-17,14 4-17,-9 5-12,-28 10-5,-28 10-7,-27 9-5</inkml:trace>
</inkml:ink>
</file>

<file path=ppt/ink/ink2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3"/>
    </inkml:context>
    <inkml:brush xml:id="br0">
      <inkml:brushProperty name="width" value="0.04761" units="cm"/>
      <inkml:brushProperty name="height" value="0.04761" units="cm"/>
      <inkml:brushProperty name="color" value="#F2395B"/>
    </inkml:brush>
  </inkml:definitions>
  <inkml:trace contextRef="#ctx0" brushRef="#br0">66900 27250 462,'-46'-113'26,"10"26"-6,10 24-4,9 26-5,6 7 2,3-9 9,3-10 8,4-8 9,5-8 3,10-2-5,10-3-5,9-3-3,7-1-4,7 4-2,6 3-1,7 3-2,10-1-2,16-2-2,15-3-2,17-3-1,11 1-1,10 6-1,10 7 1,9 6-1,6 9-1,3 13-3,3 12-3,4 13-3,-4 10-1,-9 10-1,-10 10 0,-8 9-1,-9 6 1,-6 3 0,-6 3 1,-6 4 1,-9 2 0,-8 4 0,-10 3 0,-9 3 0,-7-1 0,-3-2 0,-3-3-1,-2-3 0,-3-2 0,1 0-1,-1 0-2,1 0-1,-4-2-2,-6-3-5,-6-3-5,-6-2-5,-6-5-8,-2-2-15,-3-3-13,-3-3-14</inkml:trace>
</inkml:ink>
</file>

<file path=ppt/ink/ink2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3"/>
    </inkml:context>
    <inkml:brush xml:id="br0">
      <inkml:brushProperty name="width" value="0.04011" units="cm"/>
      <inkml:brushProperty name="height" value="0.04011" units="cm"/>
      <inkml:brushProperty name="color" value="#F2395B"/>
    </inkml:brush>
  </inkml:definitions>
  <inkml:trace contextRef="#ctx0" brushRef="#br0">69450 24250 548,'-46'25'77,"10"0"-15,10 0-16,9 0-14,2 6-8,-2 13 0,-3 12 1,-3 13 0,-1 6-2,4 0-2,3 0-3,3 0-3,4-4-1,7-5-3,6-7 0,7-5-2,7-11-1,9-11-4,10-14-2,10-11-2,7-14-2,6-11 1,7-14 0,6-11 0,4-14-4,4-11-5,3-14-7,3-11-7,-7-3-1,-15 10 2,-15 10 3,-16 9 2,-16 6 3,-16 3 5,-15 3 4,-15 4 3,-9 7 3,1 13 1,-1 12 0,1 13 0,-7 7-2,-12 4-3,-13 3-4,-12 3-3,-2 6-7,9 9-8,10 10-9,10 10-8</inkml:trace>
</inkml:ink>
</file>

<file path=ppt/ink/ink2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3"/>
    </inkml:context>
    <inkml:brush xml:id="br0">
      <inkml:brushProperty name="width" value="0.03501" units="cm"/>
      <inkml:brushProperty name="height" value="0.03501" units="cm"/>
      <inkml:brushProperty name="color" value="#F2395B"/>
    </inkml:brush>
  </inkml:definitions>
  <inkml:trace contextRef="#ctx0" brushRef="#br0">70200 24750 628,'26'45'60,"4"-9"0,3-10-1,3-8-1,1-1-6,1 9-13,-1 10-12,1 10-13,-1 2-12,1-3-11,-1-3-13,1-2-12,-6-5-5,-8-2 1,-10-3 2,-9-3 1,-4-2-1,4 0-4,3 0-3,3 0-3</inkml:trace>
</inkml:ink>
</file>

<file path=ppt/ink/ink2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4"/>
    </inkml:context>
    <inkml:brush xml:id="br0">
      <inkml:brushProperty name="width" value="0.04308" units="cm"/>
      <inkml:brushProperty name="height" value="0.04308" units="cm"/>
      <inkml:brushProperty name="color" value="#F2395B"/>
    </inkml:brush>
  </inkml:definitions>
  <inkml:trace contextRef="#ctx0" brushRef="#br0">71200 24400 510,'-47'26'103,"6"4"-18,7 3-17,6 3-19,6 6-11,6 9-4,7 10-5,6 10-5,3 2-4,0-3-5,0-3-3,0-2-5,4-9-3,10-12-3,10-13-1,9-12-2,7-12-1,7-8 2,6-10 2,7-9 3,2-13-5,1-16-10,-1-15-10,1-15-10,-7-7-2,-12 3 3,-13 3 5,-12 4 3,-19 4 1,-25 6-3,-25 7-4,-25 6-4,-10 12-1,7 19 0,6 19 2,7 19 1,7 7 0,9-3 0,10-3 1,10-2 0</inkml:trace>
</inkml:ink>
</file>

<file path=ppt/ink/ink2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4"/>
    </inkml:context>
    <inkml:brush xml:id="br0">
      <inkml:brushProperty name="width" value="0.04754" units="cm"/>
      <inkml:brushProperty name="height" value="0.04754" units="cm"/>
      <inkml:brushProperty name="color" value="#F2395B"/>
    </inkml:brush>
  </inkml:definitions>
  <inkml:trace contextRef="#ctx0" brushRef="#br0">71700 23900 462,'70'21'5,"-9"-5"9,-10-7 10,-8-5 9,-8-4 5,-2 0-2,-3 0 1,-3 0-2,5 3 2,17 6 3,15 7 3,16 6 4,4 4-4,-6 4-9,-6 3-10,-6 3-9,-10 4-6,-12 7-1,-13 6 0,-12 7-2,-15 7-5,-15 9-9,-15 10-11,-16 10-10,-12 2-5,-5-3 0,-7-3-2,-5-2 0,-1-9 3,6-12 5,7-13 5,6-12 6,20-13 10,34-12 15,35-13 15,35-12 15,25-12-3,20-8-20,18-10-20,20-9-21,-4-1-7,-25 10 5,-25 10 6,-25 9 4,-13 4-2,1 1-11,-1-1-13,1 1-11</inkml:trace>
</inkml:ink>
</file>

<file path=ppt/ink/ink2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5"/>
    </inkml:context>
    <inkml:brush xml:id="br0">
      <inkml:brushProperty name="width" value="0.04799" units="cm"/>
      <inkml:brushProperty name="height" value="0.04799" units="cm"/>
      <inkml:brushProperty name="color" value="#F2395B"/>
    </inkml:brush>
  </inkml:definitions>
  <inkml:trace contextRef="#ctx0" brushRef="#br0">74050 27250 458,'28'-136'63,"6"28"-12,7 28-11,6 29-13,12 5-5,19-15 2,19-15 1,19-16 2,2-4-1,-11 10-3,-14 10-3,-11 9-2,-1 4-2,13 1-1,12-1-2,13 1 0,7 1 0,4 3 1,3 3 0,3 4 2,1 4-1,1 6-2,-1 7-4,1 6-2,1 7-2,3 10 0,3 10-2,4 9 0,-7 9-1,-16 9-3,-15 10-2,-15 10-3,-4 8 0,9 10 1,10 10 2,10 9 0,-6-1 1,-18-8 1,-19-10 0,-18-9 0,-9-5 1,4 0-2,3 0 0,3 0-1,-2-2-2,-6-3-3,-6-3-4,-6-2-3,-4-3-1,1 1 0,-1-1 2,1 1 1</inkml:trace>
</inkml:ink>
</file>

<file path=ppt/ink/ink2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5"/>
    </inkml:context>
    <inkml:brush xml:id="br0">
      <inkml:brushProperty name="width" value="0.03976" units="cm"/>
      <inkml:brushProperty name="height" value="0.03976" units="cm"/>
      <inkml:brushProperty name="color" value="#F2395B"/>
    </inkml:brush>
  </inkml:definitions>
  <inkml:trace contextRef="#ctx0" brushRef="#br0">77450 24200 553,'-46'3'64,"10"6"-6,10 7-7,9 6-8,2 10-5,-2 17-5,-3 15-4,-3 16-5,1 5-3,6-2-3,7-3-2,6-3-2,7-9-2,10-11-3,10-14-1,9-11-3,10-18-2,14-22-3,11-22-3,14-21-4,2-15-1,-6-6 0,-6-6-1,-6-6 1,-10-2 0,-12 3 0,-13 3 1,-12 4 1,-9 5 1,-2 10 2,-3 10 0,-3 9 1,-7 6 0,-9 3-4,-10 3-4,-8 4-4,-8 4 0,-2 6 1,-3 7 1,-3 6 1,-2 4-3,0 4-6,0 3-7,0 3-7</inkml:trace>
</inkml:ink>
</file>

<file path=ppt/ink/ink2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6"/>
    </inkml:context>
    <inkml:brush xml:id="br0">
      <inkml:brushProperty name="width" value="0.03883" units="cm"/>
      <inkml:brushProperty name="height" value="0.03883" units="cm"/>
      <inkml:brushProperty name="color" value="#F2395B"/>
    </inkml:brush>
  </inkml:definitions>
  <inkml:trace contextRef="#ctx0" brushRef="#br0">78250 24350 566,'4'45'27,"10"-9"5,10-10 5,9-8 6,4-3 1,1 7-2,-1 6-4,1 7-2,1 2-3,3 1-3,3-1-4,4 1-4,-3 1-5,-5 3-11,-7 3-8,-5 4-11,-6-1-15,-3-3-21,-3-3-23,-2-2-21</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8"/>
    </inkml:context>
    <inkml:brush xml:id="br0">
      <inkml:brushProperty name="width" value="0.05199" units="cm"/>
      <inkml:brushProperty name="height" value="0.05199" units="cm"/>
    </inkml:brush>
  </inkml:definitions>
  <inkml:trace contextRef="#ctx0" brushRef="#br0">68637 3924 423,'-6'-11'54,"6"10"11,4 10 12,6 10 11,1 4-2,1 2-17,0 1-17,0 1-16,0 2-12,3 2-8,1 4-7,3 3-8,0 2-8,-1 2-6,-1 2-7,-1 2-7,0 2-5,-1 1-3,1 3-3,0 2-4,-2-4-5,-3-10-8,-3-10-9,-2-9-8</inkml:trace>
</inkml:ink>
</file>

<file path=ppt/ink/ink2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6"/>
    </inkml:context>
    <inkml:brush xml:id="br0">
      <inkml:brushProperty name="width" value="0.04459" units="cm"/>
      <inkml:brushProperty name="height" value="0.04459" units="cm"/>
      <inkml:brushProperty name="color" value="#F2395B"/>
    </inkml:brush>
  </inkml:definitions>
  <inkml:trace contextRef="#ctx0" brushRef="#br0">79300 24000 493,'0'51'173,"0"4"-42,0 3-42,0 3-43,0-1-23,0-2-6,0-3-4,0-3-5,3-1-4,6 4-2,7 3-1,6 3-3,12-8-4,19-19-5,19-18-6,19-19-5,4-18-2,-9-15 0,-10-15 0,-8-16 1,-12-7 1,-12 4 1,-13 3 1,-12 3 1,-10 4 2,-6 7 3,-6 6 3,-6 7 2,-12 5 0,-15 7-6,-15 6-4,-16 7-5,-5 4-2,6 3 2,7 3 1,6 4 2,6 2 0,6 4-2,7 3-2,6 3-2</inkml:trace>
</inkml:ink>
</file>

<file path=ppt/ink/ink2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7"/>
    </inkml:context>
    <inkml:brush xml:id="br0">
      <inkml:brushProperty name="width" value="0.05326" units="cm"/>
      <inkml:brushProperty name="height" value="0.05326" units="cm"/>
      <inkml:brushProperty name="color" value="#F2395B"/>
    </inkml:brush>
  </inkml:definitions>
  <inkml:trace contextRef="#ctx0" brushRef="#br0">80550 23500 413,'48'-22'93,"-3"6"-15,-3 7-14,-2 6-15,3 4-8,14 4-2,11 3-1,14 3-2,2 6-4,-6 9-4,-6 10-5,-6 10-5,-10 7-5,-12 6-7,-13 7-6,-12 6-7,-16 7-5,-19 10-7,-18 10-4,-19 9-6,-13 2-2,-6-2 3,-6-3 3,-6-3 2,-4-6 4,1-5 5,-1-7 4,1-5 5,5-8 5,14-5 6,11-7 7,14-5 5,14-6 5,20-3 3,18-3 3,20-2 4,22-11-1,29-15-6,28-15-5,28-16-5,15-12-4,4-5-3,3-7-3,3-5-3,-2 0-11,-6 10-20,-6 10-22,-6 9-20,-16 7-9,-25 7 1,-25 6 2,-25 7 1</inkml:trace>
</inkml:ink>
</file>

<file path=ppt/ink/ink2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8"/>
    </inkml:context>
    <inkml:brush xml:id="br0">
      <inkml:brushProperty name="width" value="0.03586" units="cm"/>
      <inkml:brushProperty name="height" value="0.03586" units="cm"/>
      <inkml:brushProperty name="color" value="#F2395B"/>
    </inkml:brush>
  </inkml:definitions>
  <inkml:trace contextRef="#ctx0" brushRef="#br0">87050 15400 613,'-8'75'34,"-16"0"5,-15 0 5,-15 0 6,-11 6 0,-2 13-5,-3 12-4,-3 13-6,-4 7-8,-3 4-11,-3 3-10,-2 3-12,2-2-10,9-6-9,10-6-10,10-6-10,8-13-5,10-19-4,10-18-4,9-19-2</inkml:trace>
</inkml:ink>
</file>

<file path=ppt/ink/ink2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8"/>
    </inkml:context>
    <inkml:brush xml:id="br0">
      <inkml:brushProperty name="width" value="0.05275" units="cm"/>
      <inkml:brushProperty name="height" value="0.05275" units="cm"/>
      <inkml:brushProperty name="color" value="#F2395B"/>
    </inkml:brush>
  </inkml:definitions>
  <inkml:trace contextRef="#ctx0" brushRef="#br0">86850 16050 417,'46'-2'54,"-5"-3"-9,-7-3-9,-5-2-9,6-3-5,23 1-3,22-1-1,22 1-3,19-1-1,20 1-3,18-1-1,20 1-2,-3 1-3,-21 3-4,-22 3-3,-22 4-4,-18 4-3,-11 6-3,-14 7-1,-11 6-3,-14 4 1,-11 4 4,-14 3 4,-11 3 4,-7 4 6,0 7 9,0 6 8,0 7 8,-2 5 4,-3 7 1,-3 6 0,-2 7 0,-5 5-2,-2 7-3,-3 6-3,-3 7-3,-2 5-3,0 7-1,0 6-3,0 7-1,0 2-3,0 1-3,0-1-3,0 1-3,0-3-3,0-2-2,0-3-2,0-3-2,0-7 0,0-9 0,0-10 0,0-8 1,0-11 0,0-8 2,0-10 1,0-9 2,-5-12-3,-9-11-7,-10-14-6,-8-11-8,-11-23-6,-8-31-8,-10-31-7,-9-31-8,2-7-3,17 19 0,15 19-1,16 19 1</inkml:trace>
</inkml:ink>
</file>

<file path=ppt/ink/ink2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8"/>
    </inkml:context>
    <inkml:brush xml:id="br0">
      <inkml:brushProperty name="width" value="0.04053" units="cm"/>
      <inkml:brushProperty name="height" value="0.04053" units="cm"/>
      <inkml:brushProperty name="color" value="#F2395B"/>
    </inkml:brush>
  </inkml:definitions>
  <inkml:trace contextRef="#ctx0" brushRef="#br0">86600 17100 542,'9'-41'119,"19"19"-19,19 19-19,19 19-18,10 9-16,4 0-16,3 0-15,3 0-16,-4 3-10,-8 6-7,-10 7-7,-9 6-8,-13 7-6,-16 10-6,-15 10-5,-15 9-7,-12-2 0,-6-12 4,-6-13 5,-6-12 5</inkml:trace>
</inkml:ink>
</file>

<file path=ppt/ink/ink2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8"/>
    </inkml:context>
    <inkml:brush xml:id="br0">
      <inkml:brushProperty name="width" value="0.03837" units="cm"/>
      <inkml:brushProperty name="height" value="0.03837" units="cm"/>
      <inkml:brushProperty name="color" value="#F2395B"/>
    </inkml:brush>
  </inkml:definitions>
  <inkml:trace contextRef="#ctx0" brushRef="#br0">85850 18950 573,'-99'37'55,"54"-24"4,53-26 6,53-24 4,42-21-6,31-16-16,32-15-16,31-15-16,18-11-8,7-2-1,6-3-1,7-3 0,-3-2-13,-8 0-21,-10 0-23,-9 0-23,-24 10-7,-37 23 11,-38 22 10,-37 22 10</inkml:trace>
</inkml:ink>
</file>

<file path=ppt/ink/ink2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09"/>
    </inkml:context>
    <inkml:brush xml:id="br0">
      <inkml:brushProperty name="width" value="0.04473" units="cm"/>
      <inkml:brushProperty name="height" value="0.04473" units="cm"/>
      <inkml:brushProperty name="color" value="#F2395B"/>
    </inkml:brush>
  </inkml:definitions>
  <inkml:trace contextRef="#ctx0" brushRef="#br0">89600 16000 491,'37'-46'154,"26"10"-35,24 10-34,26 9-34,19 4-21,17 1-4,15-1-7,16 1-4,-1-1-7,-15 1-6,-15-1-7,-16 1-7,-19 1-7,-22 3-7,-22 3-9,-21 4-7,-20 4-6,-15 6-7,-15 7-6,-16 6-5,-10 1 3,-3-3 12,-3-3 12,-2-2 13,-1-3 7,3 1 4,3-1 2,4 1 4</inkml:trace>
</inkml:ink>
</file>

<file path=ppt/ink/ink2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10"/>
    </inkml:context>
    <inkml:brush xml:id="br0">
      <inkml:brushProperty name="width" value="0.04968" units="cm"/>
      <inkml:brushProperty name="height" value="0.04968" units="cm"/>
      <inkml:brushProperty name="color" value="#F2395B"/>
    </inkml:brush>
  </inkml:definitions>
  <inkml:trace contextRef="#ctx0" brushRef="#br0">90000 16450 442,'-66'53'48,"19"6"1,19 7 2,19 6 2,5 3-5,-5 0-11,-7 0-10,-5 0-12,5-7-14,19-11-16,19-14-16,19-11-16,26-23-4,34-31 8,35-31 9,35-31 8,16-13 6,1 6 3,-1 7 4,1 6 3,-15 7 4,-28 10 4,-28 10 5,-27 9 4,-22 9 5,-11 9 2,-14 10 5,-11 10 3,-17 8 1,-18 10-3,-19 10-1,-18 9-3,-23 12-2,-24 16-3,-26 15-3,-24 17-2,-15 7-2,-3 0-3,-3 0-1,-2 0-3,5-5 0,16-9 1,15-10 2,17-8 1,14-11 2,17-8 3,15-10 1,16-9 3,30-15 0,48-18-3,47-19-1,47-18-3,23-17-2,0-11-1,0-14-2,0-11-1,-10-14-4,-18-11-2,-19-14-4,-18-11-4,-17-9-5,-11-3-9,-14-3-10,-11-2-8,-14 3 1,-11 14 9,-14 11 11,-11 14 10,-9 10 9,-3 9 7,-3 10 7,-2 10 8,-1 8 5,3 10 4,3 10 2,4 9 4,1 12 5,0 16 7,0 15 6,0 17 7,-4 16-1,-5 19-9,-7 19-10,-5 19-10,-6 16-4,-3 17 0,-3 15-1,-2 16 1,0 10-3,7 7-4,6 6-3,7 7-5,4-1-4,3-6-6,3-6-5,4-6-7,4-15-4,6-21-5,7-22-5,6-22-4,6-18-4,6-11-1,7-14-3,6-11-1,9-11 3,13-5 10,12-7 10,13-5 9,4-4 7,-3 0 2,-3 0 3,-2 0 2,-3 0 3,1 0 1,-1 0 3,1 0 1,-6 0 1,-8 0-1,-10 0 1,-9 0-1,-21 1-5,-31 4-10,-31 3-9,-31 3-10,-23-1-3,-11-2 4,-14-3 4,-11-3 4,-6-7 2,4-9 2,3-10 2,3-8 1,3-6 4,3 1 9,3-1 7,4 1 9,7-1 4,13 1 3,12-1 3,13 1 2,10 2 2,10 7 4,10 6 3,9 7 4,12 18 0,16 31-1,15 32-2,17 31-1,16 17-3,19 3-5,19 3-6,19 4-5,19-6-4,23-11-5,22-14-3,22-11-5,19-14-4,20-11-7,18-14-5,20-11-6,5-15-6,-6-16-5,-6-15-4,-6-15-6,-18-9-2,-28 1-2,-28-1 0,-27 1 0,-23-1-3,-16 1-1,-15-1-2,-15 1-3</inkml:trace>
</inkml:ink>
</file>

<file path=ppt/ink/ink2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10"/>
    </inkml:context>
    <inkml:brush xml:id="br0">
      <inkml:brushProperty name="width" value="0.03991" units="cm"/>
      <inkml:brushProperty name="height" value="0.03991" units="cm"/>
      <inkml:brushProperty name="color" value="#F2395B"/>
    </inkml:brush>
  </inkml:definitions>
  <inkml:trace contextRef="#ctx0" brushRef="#br0">93400 15400 551,'34'-24'98,"19"4"-13,19 3-13,19 3-12,5 4-13,-5 7-15,-7 6-13,-5 7-14,-11 5-10,-11 7-5,-14 6-5,-11 7-5,-18 10-6,-22 16-5,-22 15-7,-21 17-6,-24 11-1,-25 10 3,-25 10 2,-25 9 4,-7-1 4,14-8 5,11-10 4,14-9 5,11-10 6,14-9 5,11-10 7,14-8 6,11-12 3,14-12 2,11-13 2,14-12 2,10-9 3,9-2 2,10-3 4,10-3 4,18-9-2,28-11-4,28-14-5,29-11-5,10-7-4,-6 0-3,-6 0-4,-6 0-2,-12 4-1,-15 10 2,-15 10 2,-16 9 2,-26 20 3,-33 31 1,-35 32 3,-34 31 1,-18 13 4,1-2 5,-1-3 5,1-3 4,4-9 2,9-11-3,10-14-3,10-11-1,16-14-8,26-11-13,24-14-13,26-11-13,12-11-5,0-5 4,0-7 3,0-5 3,-4-3 4,-5 4 2,-7 3 3,-5 3 2,-11 1-2,-11 1-11,-14-1-10,-11 1-9</inkml:trace>
</inkml:ink>
</file>

<file path=ppt/ink/ink2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11"/>
    </inkml:context>
    <inkml:brush xml:id="br0">
      <inkml:brushProperty name="width" value="0.03554" units="cm"/>
      <inkml:brushProperty name="height" value="0.03554" units="cm"/>
      <inkml:brushProperty name="color" value="#F2395B"/>
    </inkml:brush>
  </inkml:definitions>
  <inkml:trace contextRef="#ctx0" brushRef="#br0">92400 17500 618,'1'-93'0,"4"-33"0,3-35 0,3-34 0,7-13-1,14 9-4,11 10-3,14 10-2,8 11 1,7 17 9,6 15 8,7 16 9,-1 16 5,-6 20 5,-6 18 5,-6 20 3,-6 13 2,-2 9-3,-3 10-2,-3 10-2,-1 11-4,4 17-2,3 15-4,3 16-3,-5 12-3,-12 9-2,-13 10-2,-12 10-2,-10 8-2,-6 10-3,-6 10-2,-6 9-4,-12 4-3,-15 1-3,-15-1-5,-16 1-3,-8-9-1,0-15 2,0-15 2,0-16 1,1-15 2,4-11 3,3-14 1,3-11 3,4-12 0,7-9-1,6-10-1,7-8-2,5-17-3,7-21-7,6-22-6,7-22-7,7-8-4,9 6-2,10 7-3,10 6-2</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9"/>
    </inkml:context>
    <inkml:brush xml:id="br0">
      <inkml:brushProperty name="width" value="0.04024" units="cm"/>
      <inkml:brushProperty name="height" value="0.04024" units="cm"/>
    </inkml:brush>
  </inkml:definitions>
  <inkml:trace contextRef="#ctx0" brushRef="#br0">71017 4800 546,'-8'16'137,"0"-1"-32,0 1-31,1 0-32,-1 0-17,0 3-3,0 1-3,1 3-2,-1 0-7,2 2-7,1 1-10,1 1-8,-1-1-6,2-1-2,-1-3-2,0-1-2,1-3-1,2-3 4,2-3 2,2-2 3,2-4-1,3-3-4,3-2-4,4-3-5,-1-3-2,-1 0-2,-3-2-1,-1 0-2</inkml:trace>
</inkml:ink>
</file>

<file path=ppt/ink/ink2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0"/>
    </inkml:context>
    <inkml:brush xml:id="br0">
      <inkml:brushProperty name="width" value="0.03986" units="cm"/>
      <inkml:brushProperty name="height" value="0.03986" units="cm"/>
      <inkml:brushProperty name="color" value="#F2395B"/>
    </inkml:brush>
  </inkml:definitions>
  <inkml:trace contextRef="#ctx0" brushRef="#br0">9800 43850 551,'-32'-2'80,"39"-3"-9,36-3-7,39-2-9,22-6-9,10-6-8,10-6-8,9-6-10,2-4-5,-2 1-5,-3-1-3,-3 1-5,-10 2-1,-16 7 1,-15 6 1,-15 7 1,-21 13-13,-25 22-29,-25 22-28,-25 23-29,-24 13-5,-21 6 21,-22 7 19,-22 6 19,-10-5 13,4-16 7,3-15 5,3-15 7,7-14 5,14-8 4,11-10 4,14-9 5,8-5 4,7 0 6,6 0 5,7 0 5,5 3 8,7 6 11,6 7 11,7 6 10,7 15 0,9 26-12,10 24-12,10 26-12,2 18-10,-3 13-9,-3 12-8,-2 13-9,-5 13-7,-2 17-2,-3 15-4,-3 16-3,-2 5-4,0-2-8,0-3-6,0-3-6,3-13-4,6-22 0,7-22 0,6-21 0,1-28 3,-3-30 7,-3-32 7,-2-30 8</inkml:trace>
</inkml:ink>
</file>

<file path=ppt/ink/ink2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0"/>
    </inkml:context>
    <inkml:brush xml:id="br0">
      <inkml:brushProperty name="width" value="0.03855" units="cm"/>
      <inkml:brushProperty name="height" value="0.03855" units="cm"/>
      <inkml:brushProperty name="color" value="#F2395B"/>
    </inkml:brush>
  </inkml:definitions>
  <inkml:trace contextRef="#ctx0" brushRef="#br0">10300 45300 570,'1'-50'2,"4"0"5,3 0 3,3 0 5,6 1 3,9 4 2,10 3 3,10 3 2,11-1 3,17-2 3,15-3 3,16-3 3,5 2-1,-2 10-6,-3 10-6,-3 9-5,-10 13-4,-16 20 0,-15 18 0,-15 20-1,-17 16-4,-15 16-9,-15 15-8,-16 17-9,-16 8-4,-16 4 0,-15 3 2,-15 3 0,-9-5 2,1-12 1,-1-13 3,1-12 2,2-16-3,7-19-6,6-18-7,7-19-7,4-19-1,3-19 4,3-18 5,4-19 4,5-15 3,10-8 5,10-10 3,9-9 4,9 1 5,9 13 5,10 12 5,10 13 6,5 10 4,4 10 4,3 10 4,3 9 4,6 9 2,9 9 0,10 10 1,10 10-1,4 7-4,0 6-7,0 7-7,0 6-8,1 4-2,4 4 1,3 3 2,3 3 1,-5-4-8,-12-8-16,-13-10-16,-12-9-16,-9-9-10,-2-5-2,-3-7-2,-3-5-3</inkml:trace>
</inkml:ink>
</file>

<file path=ppt/ink/ink2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1"/>
    </inkml:context>
    <inkml:brush xml:id="br0">
      <inkml:brushProperty name="width" value="0.03611" units="cm"/>
      <inkml:brushProperty name="height" value="0.03611" units="cm"/>
      <inkml:brushProperty name="color" value="#F2395B"/>
    </inkml:brush>
  </inkml:definitions>
  <inkml:trace contextRef="#ctx0" brushRef="#br0">13150 42800 609,'1'-41'89,"4"19"-17,3 19-16,3 19-18,-1 16-14,-2 17-13,-3 15-12,-3 16-12,-10 15-10,-16 16-6,-15 15-5,-15 17-6,-7 0-1,3-11 4,3-14 4,4-11 4,1-14 7,0-11 11,0-14 12,0-11 10,9-14 9,19-11 9,19-14 8,19-11 9,18-17 0,19-18-4,19-19-6,19-18-5,9-7-6,0 6-7,0 7-6,0 6-8,-8 7-3,-16 10-3,-15 10-2,-15 9-2,-15 20 1,-12 31 6,-13 32 5,-12 31 5,-15 17 2,-15 3-2,-15 3-1,-16 4-2,-18 16-2,-18 32-2,-19 31-3,-18 32-1,-14 15-3,-5 0-4,-7 0-4,-5 0-3,3-11-5,17-22-5,15-22-5,16-21-6,15-21-2,16-19 2,15-18 1,17-19 2</inkml:trace>
</inkml:ink>
</file>

<file path=ppt/ink/ink2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1"/>
    </inkml:context>
    <inkml:brush xml:id="br0">
      <inkml:brushProperty name="width" value="0.04225" units="cm"/>
      <inkml:brushProperty name="height" value="0.04225" units="cm"/>
      <inkml:brushProperty name="color" value="#F2395B"/>
    </inkml:brush>
  </inkml:definitions>
  <inkml:trace contextRef="#ctx0" brushRef="#br0">12350 45200 520,'25'-27'4,"0"-3"6,0-3 8,0-2 7,-2 5 7,-3 16 10,-3 15 8,-2 17 9,0 13 0,7 13-9,6 12-10,7 13-9,2 6-7,1 0-6,-1 0-6,1 0-6,-1-5-7,1-9-7,-1-10-6,1-8-8,2-12-8,7-12-6,6-13-8,7-12-8,2-15-1,1-15 3,-1-15 4,1-16 3,-4-7 6,-6 4 6,-6 3 6,-6 3 7,-6 7 8,-2 14 8,-3 11 9,-3 14 8,-7 14 11,-9 20 15,-10 18 15,-8 20 14,-11 11 0,-8 7-17,-10 6-16,-9 7-16,-7 0-12,-3-2-8,-3-3-8,-2-3-9,-6-4-4,-6-3-1,-6-3-1,-6-2-2,-1-8 3,7-8 6,6-10 5,7-9 5,7-5 6,9 0 3,10 0 5,10 0 4,14-4 1,23-5 2,22-7 0,22-5 1,18-4-2,16 0-2,15 0-4,17 0-3,10-5-3,6-9 0,7-10-2,6-8-1,-1-6-6,-5 1-11,-7-1-12,-5 1-10,-11 1-5,-11 3 1,-14 3 1,-11 4 2,-12 1 1,-9 0 5,-10 0 3,-8 0 3</inkml:trace>
</inkml:ink>
</file>

<file path=ppt/ink/ink2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1"/>
    </inkml:context>
    <inkml:brush xml:id="br0">
      <inkml:brushProperty name="width" value="0.03664" units="cm"/>
      <inkml:brushProperty name="height" value="0.03664" units="cm"/>
      <inkml:brushProperty name="color" value="#F2395B"/>
    </inkml:brush>
  </inkml:definitions>
  <inkml:trace contextRef="#ctx0" brushRef="#br0">15050 43900 600,'-18'-29'8,"17"-5"15,15-7 16,16-5 16,16-3 4,20 4-8,18 3-8,20 3-8,11 1-6,7 1-6,6-1-4,7 1-6,-6 4-10,-15 9-17,-15 10-15,-16 10-17,-16 10-8,-16 13 2,-15 12-1,-15 13 2,-12 4 2,-6-3 6,-6-3 6,-6-2 5</inkml:trace>
</inkml:ink>
</file>

<file path=ppt/ink/ink2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2"/>
    </inkml:context>
    <inkml:brush xml:id="br0">
      <inkml:brushProperty name="width" value="0.04345" units="cm"/>
      <inkml:brushProperty name="height" value="0.04345" units="cm"/>
      <inkml:brushProperty name="color" value="#F2395B"/>
    </inkml:brush>
  </inkml:definitions>
  <inkml:trace contextRef="#ctx0" brushRef="#br0">15200 44450 506,'-66'-19'67,"19"13"-6,19 12-5,19 13-5,10 13-8,4 17-10,3 15-9,3 16-11,-1 2-7,-2-8-5,-3-10-6,-3-9-5,-2-7-4,0-3-5,0-3-5,0-2-4,6-11-1,13-15 1,12-15 3,13-16 1,15-21 3,19-24 1,19-26 3,19-24 1,9-13 4,0 0 3,0 0 3,0 0 3,-8 7 5,-16 17 3,-15 15 5,-15 16 5,-21 26 2,-25 38 2,-25 37 2,-25 38 3,-24 24-3,-21 14-4,-22 11-4,-22 14-6,-5-1-4,13-12-2,12-13-2,13-12-4,2-9 1,-5-2 0,-7-3 3,-5-3 1,5-7 3,19-9 1,19-10 3,19-8 2,21-12 2,26-12 2,24-13 0,26-12 2,18-16-1,13-19-5,12-18-5,13-19-4,1-8-1,-9 3-1,-10 3 1,-8 4 1,-11-3-6,-8-5-11,-10-7-12,-9-5-12,-12-11-3,-11-11 2,-14-14 5,-11-11 3,-15-7 3,-16 0 6,-15 0 4,-15 0 4,-7 6 5,3 13 4,3 12 4,4 13 4,2 13 5,4 17 7,3 15 5,3 16 6,4 15 9,7 16 9,6 15 11,7 17 9,4 17 0,3 23-10,3 22-10,4 22-11,1 23-5,0 25 0,0 25-2,0 25 0,0 12-5,0 1-5,0-1-8,0 1-5,0-7-6,0-12-5,0-13-5,0-12-4,0-15-4,0-15-3,0-15-3,0-16-2,7-30-4,17-44-5,15-43-6,16-44-4,7-24 0,1-3 9,-1-3 8,1-2 9,-3 2 7,-2 9 6,-3 10 6,-3 10 6,-7 8 5,-9 10 3,-10 10 2,-8 9 4,-14 15 0,-15 22-1,-15 22 0,-16 23-1,-18 10-4,-18 0-7,-19 0-6,-18 0-7,-12-5-5,-3-9-3,-3-10-3,-2-8-3,-5-11 3,-2-8 8,-3-10 9,-3-9 8,4-5 7,13 0 6,12 0 7,13 0 5,15 0 4,19 0 2,19 0 2,19 0 1,24 4 0,32 10-2,31 10-3,32 9-2,24 6-3,19 3-3,19 3-2,19 4-4,12 1-1,6 0-2,7 0-2,6 0-1,-1-5-9,-5-9-14,-7-10-15,-5-8-15,-15-9-4,-22-6 5,-22-6 5,-21-6 5,-17-6 1,-8-2-5,-10-3-4,-9-3-5</inkml:trace>
</inkml:ink>
</file>

<file path=ppt/ink/ink2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3"/>
    </inkml:context>
    <inkml:brush xml:id="br0">
      <inkml:brushProperty name="width" value="0.04392" units="cm"/>
      <inkml:brushProperty name="height" value="0.04392" units="cm"/>
      <inkml:brushProperty name="color" value="#F2395B"/>
    </inkml:brush>
  </inkml:definitions>
  <inkml:trace contextRef="#ctx0" brushRef="#br0">18100 42750 500,'3'-47'0,"6"6"0,7 7 0,6 6 0,4 4 7,4 4 12,3 3 13,3 3 13,4 1 3,7 1-8,6-1-7,7 1-7,0 4-6,-2 9-5,-3 10-5,-3 10-5,-10 11-5,-16 17-7,-15 15-7,-15 16-6,-20 12-5,-21 9-3,-22 10-3,-22 10-4,-11 0 1,0-5 3,0-7 3,0-5 2,4-12 4,10-16 4,10-15 3,9-15 3,10-12 5,14-6 6,11-6 6,14-6 6,10-9 5,9-8 4,10-10 5,10-9 4,13-10 1,19-9-2,19-10-3,19-8-2,7-3-2,-3 7-3,-3 6-2,-2 7-2,-9 7-3,-12 9-4,-13 10-3,-12 10-3,-15 10-3,-15 13-1,-15 12-2,-16 13-2,-18 15 0,-18 19-1,-19 19 0,-18 19 1,-9 7-1,4-3 0,3-3 1,3-2 0,4-12 1,7-19 1,6-18 1,7-19 2,13-13 4,22-6 5,22-6 6,23-6 7,19-9 0,19-8-2,19-10-4,19-9-4,10-5-1,4 0-2,3 0-1,3 0-1,-7 1-2,-15 4-3,-15 3-1,-16 3-4,-12 6-1,-5 9-3,-7 10-2,-5 10-3,-14 5 0,-18 4 1,-19 3 2,-18 3 1,-15 3 1,-9 3-1,-10 3-1,-8 4-1,-9 2 0,-6 4 2,-6 3 1,-6 3 1,-6 3 3,-2 3 6,-3 3 5,-3 4 5,1-1 4,6-3 5,7-3 4,6-2 4,12-6 2,19-6 1,19-6 1,19-6 0,26-9-1,34-8-4,35-10-2,35-9-3,19-9-4,7-5-3,6-7-3,7-5-5,8-6-5,14-3-7,11-3-9,14-2-7,-7 0-7,-25 7-7,-25 6-6,-25 7-6,-21 5-1,-15 7 2,-15 6 2,-16 7 3</inkml:trace>
</inkml:ink>
</file>

<file path=ppt/ink/ink2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3"/>
    </inkml:context>
    <inkml:brush xml:id="br0">
      <inkml:brushProperty name="width" value="0.0426" units="cm"/>
      <inkml:brushProperty name="height" value="0.0426" units="cm"/>
      <inkml:brushProperty name="color" value="#F2395B"/>
    </inkml:brush>
  </inkml:definitions>
  <inkml:trace contextRef="#ctx0" brushRef="#br0">18300 45100 516,'-27'-24'4,"-3"4"10,-3 3 9,-2 3 9,-1 4 7,3 7 4,3 6 6,4 7 5,5 13-2,10 22-8,10 22-9,9 23-9,6 25-6,3 32-2,3 31-4,4 32-3,-1 33-5,-3 39-9,-3 36-7,-2 39-8,-5 16-9,-2-3-10,-3-3-10,-3-2-9,-2-34-5,0-62 1,0-63 1,0-62 1</inkml:trace>
</inkml:ink>
</file>

<file path=ppt/ink/ink2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3"/>
    </inkml:context>
    <inkml:brush xml:id="br0">
      <inkml:brushProperty name="width" value="0.03548" units="cm"/>
      <inkml:brushProperty name="height" value="0.03548" units="cm"/>
      <inkml:brushProperty name="color" value="#F2395B"/>
    </inkml:brush>
  </inkml:definitions>
  <inkml:trace contextRef="#ctx0" brushRef="#br0">19650 44600 620,'-2'153'164,"-3"6"-46,-3 7-46,-2 6-46,-3-2-28,1-9-6,-1-10-7,1-8-7,1-17-8,3-21-9,3-22-9,4-22-9</inkml:trace>
</inkml:ink>
</file>

<file path=ppt/ink/ink2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4"/>
    </inkml:context>
    <inkml:brush xml:id="br0">
      <inkml:brushProperty name="width" value="0.04653" units="cm"/>
      <inkml:brushProperty name="height" value="0.04653" units="cm"/>
      <inkml:brushProperty name="color" value="#F2395B"/>
    </inkml:brush>
  </inkml:definitions>
  <inkml:trace contextRef="#ctx0" brushRef="#br0">20200 42900 472,'0'-47'0,"0"6"0,0 7 0,0 6 0,0 23 13,0 41 26,0 40 26,0 42 26,1 39 3,4 42-18,3 40-19,3 41-18,1 29-14,1 19-8,-1 19-7,1 19-9,-3 13-8,-2 10-11,-3 10-11,-3 9-10,-1-18-8,4-43-3,3-44-6,3-43-3,-1-48 2,-2-49 10,-3-51 11,-3-49 10,-1-26 4,4 1-1,3-1-1,3 1-1</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29"/>
    </inkml:context>
    <inkml:brush xml:id="br0">
      <inkml:brushProperty name="width" value="0.04731" units="cm"/>
      <inkml:brushProperty name="height" value="0.04731" units="cm"/>
    </inkml:brush>
  </inkml:definitions>
  <inkml:trace contextRef="#ctx0" brushRef="#br0">71408 4731 465,'-8'-13'59,"1"3"-8,-1 4-11,0 4-10,0 3-6,0 4-3,0 2-4,1 3-3,-2 3-2,-2 0 1,-2 1-1,-1 1 0,-1 0 0,2-1-1,3-1 0,1 0-1,1-1-3,2-1-6,1 1-7,0 0-6,4-2-8,4-3-9,5-2-9,6-4-9,0 1 11,-1 2 33,-2 4 33,-2 2 32,-2 4 10,-1 5-13,0 5-14,-2 5-14,-1 3-8,0 4-5,-2 3-4,0 3-5,-2 0-4,-2 2-4,-2-1-5,-2 0-3,-1-1-3,-1-2 0,-2-2-1,0-2-1,-1-2 0,1-2-3,-1-1-2,0-3-2,0-2 0,-1-3 2,-1-3 2,-1-3 1,-1-3 3,2-2 1,1-4 3,1-3 2,0-2 0,0-4 1,1-2 0,-1-3 0,1-4 1,0-4 0,2-4 2,1-3 0,2-4 0,4-1 0,4-2-1,4-2-1,4-2-1,5-1-2,5-1-2,5 0-2,3 0-3,1 3-3,1 3-3,1 3-4,0 1-2,0-1-2,0-1-2,1 0-1,-4 0-1,-4 5 2,-5 3 2,-4 4 0</inkml:trace>
</inkml:ink>
</file>

<file path=ppt/ink/ink2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4"/>
    </inkml:context>
    <inkml:brush xml:id="br0">
      <inkml:brushProperty name="width" value="0.03763" units="cm"/>
      <inkml:brushProperty name="height" value="0.03763" units="cm"/>
      <inkml:brushProperty name="color" value="#F2395B"/>
    </inkml:brush>
  </inkml:definitions>
  <inkml:trace contextRef="#ctx0" brushRef="#br0">19550 44650 584,'-2'-46'9,"-3"10"17,-3 10 17,-2 9 18,16 12 4,38 16-11,37 15-11,38 17-11,18 11-6,1 10-5,-1 10-3,1 9-4,-12-4-10,-21-15-17,-22-15-15,-22-16-17,-15-10-10,-5-3-5,-7-3-6,-5-2-5</inkml:trace>
</inkml:ink>
</file>

<file path=ppt/ink/ink2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5"/>
    </inkml:context>
    <inkml:brush xml:id="br0">
      <inkml:brushProperty name="width" value="0.04455" units="cm"/>
      <inkml:brushProperty name="height" value="0.04455" units="cm"/>
      <inkml:brushProperty name="color" value="#F2395B"/>
    </inkml:brush>
  </inkml:definitions>
  <inkml:trace contextRef="#ctx0" brushRef="#br0">21850 43150 493,'70'-18'100,"-9"17"-28,-10 15-28,-8 16-29,-9 13-16,-6 14-5,-6 11-5,-6 14-5,-12 10-4,-15 9-6,-15 10-5,-16 10-5,-8-6-1,0-18 3,0-19 4,0-18 3,1-18 4,4-16 6,3-15 4,3-15 6,3-12 3,3-6 3,3-6 2,4-6 3,4-2 4,6 3 7,7 3 6,6 4 7,4 1 3,4 0 2,3 0 2,3 0 2,-1 6-2,-2 13-3,-3 12-4,-3 13-3,-2 15-4,0 19-1,0 19-3,0 19-2,-5 9 0,-9 0-1,-10 0 0,-8 0 1,-1-7-2,9-11-1,10-14-2,10-11-3,14-15-2,23-16-5,22-15-5,22-15-3,12-11-4,3-2-1,3-3-2,4-3-2,-4-1-1,-9 4 1,-10 3 0,-8 3 0,-20 10 2,-28 20 1,-28 18 2,-27 20 3,-22 8 2,-11 1 4,-14-1 5,-11 1 3,-7-3 3,0-2 1,0-3 1,0-3 1,7-7 1,17-9 2,15-10 3,16-8 1,20-9-1,25-6-4,25-6-4,25-6-3,14-6-4,3-2-3,3-3-3,4-3-3,1 1-2,0 6 0,0 7 0,0 6-1,-16 10-3,-31 17-9,-31 15-8,-31 16-9,-20 5 1,-5-2 8,-7-3 9,-5-3 9,-8-2 5,-5 0 3,-7 0 2,-5 0 4,-3-2 1,4-3 1,3-3 3,3-2 0,6-3 6,9 1 10,10-1 9,10 1 10,16-3 3,26-2 0,24-3-1,26-3 0,24-6-6,26-5-8,24-7-8,26-5-9,16-6-10,10-3-8,10-3-11,9-2-8,4-5-10,1-2-8,-1-3-8,1-3-7,-15 1-2,-28 6 7,-28 7 5,-27 6 7,-20 1 4,-9-3 3,-10-3 3,-8-2 4</inkml:trace>
</inkml:ink>
</file>

<file path=ppt/ink/ink2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5"/>
    </inkml:context>
    <inkml:brush xml:id="br0">
      <inkml:brushProperty name="width" value="0.05084" units="cm"/>
      <inkml:brushProperty name="height" value="0.05084" units="cm"/>
      <inkml:brushProperty name="color" value="#F2395B"/>
    </inkml:brush>
  </inkml:definitions>
  <inkml:trace contextRef="#ctx0" brushRef="#br0">23500 44950 432,'75'-2'148,"0"-3"-36,0-3-35,0-2-36,6-1-22,13 3-8,12 3-9,13 4-8,4 2-5,-3 4-2,-3 3-2,-2 3-3,-14 6 1,-21 9 0,-22 10 1,-22 10 2,-16 5 3,-9 4 6,-10 3 6,-8 3 7,-9-1 4,-6-2 6,-6-3 3,-6-3 6,-2-2-1,3 0-2,3 0-3,4 0-3,-4 4-1,-9 10 2,-10 10 1,-8 9 1,-4 4-1,3 1-6,3-1-4,4 1-7,-1-4-4,-3-6-5,-3-6-5,-2-6-4,0-10-7,7-12-7,6-13-8,7-12-6,7-23-2,9-30 6,10-32 4,10-30 5,11-29 0,17-25-6,15-25-5,16-25-5,5-10 1,-2 7 6,-3 6 7,-3 7 7,-2 5 6,0 7 4,0 6 4,0 7 4,-4 10 6,-5 16 4,-7 15 6,-5 17 6,-6 14 5,-3 17 5,-3 15 7,-2 16 5,-8 29 6,-8 44 7,-10 44 5,-9 44 7,-16 29-4,-22 16-12,-22 15-12,-21 17-12,-14 0-11,-2-11-8,-3-14-8,-3-11-8,2-14-6,10-11-5,10-14-6,9-11-5,10-15-3,14-16-1,11-15-3,14-15-1,10-18 2,9-19 5,10-18 7,10-19 5,13-18 3,19-15 2,19-15 2,19-16 1,7-1 2,-3 17 4,-3 15 2,-2 16 3,-5 10 8,-2 7 10,-3 6 10,-3 7 12,-1 7 4,4 9 0,3 10 0,3 10-1,1 8-2,1 10-6,-1 10-4,1 9-6,-4 4-7,-6 1-6,-6-1-8,-6 1-7,-9-3-7,-8-2-6,-10-3-6,-9-3-6,-5-6-4,0-5 0,0-7-1,0-5 0</inkml:trace>
</inkml:ink>
</file>

<file path=ppt/ink/ink2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5"/>
    </inkml:context>
    <inkml:brush xml:id="br0">
      <inkml:brushProperty name="width" value="0.0404" units="cm"/>
      <inkml:brushProperty name="height" value="0.0404" units="cm"/>
      <inkml:brushProperty name="color" value="#F2395B"/>
    </inkml:brush>
  </inkml:definitions>
  <inkml:trace contextRef="#ctx0" brushRef="#br0">23300 43600 544,'-46'-24'8,"10"4"15,10 3 16,9 3 15,9 4 6,9 7-6,10 6-5,10 7-5,14 11-6,23 20-10,22 18-9,22 20-8,10 14-5,1 14 1,-1 11 0,1 14 2,-12-6-17,-21-21-32,-22-22-33,-22-22-31</inkml:trace>
</inkml:ink>
</file>

<file path=ppt/ink/ink2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6"/>
    </inkml:context>
    <inkml:brush xml:id="br0">
      <inkml:brushProperty name="width" value="0.04327" units="cm"/>
      <inkml:brushProperty name="height" value="0.04327" units="cm"/>
      <inkml:brushProperty name="color" value="#F2395B"/>
    </inkml:brush>
  </inkml:definitions>
  <inkml:trace contextRef="#ctx0" brushRef="#br0">27100 44800 508,'-135'71'128,"32"-5"-30,31-7-29,32-5-30,15-1-15,0 6-3,0 7-3,0 6-2,0 9-2,0 13 0,0 12-2,0 13 0,4-5-2,10-22-2,10-22-2,9-21-3,10-17-4,14-8-4,11-10-4,14-9-4,10-16-2,9-22 0,10-22 0,10-21 0,0-15-1,-5-6-3,-7-6-4,-5-6-4,-12-1 0,-16 7 2,-15 6 3,-15 7 2,-14 7 4,-8 9 7,-10 10 7,-9 10 6,-12 10 3,-11 13 2,-14 12 2,-11 13 0,-6 7 1,4 4-2,3 3-1,3 3-2,6 1-3,9 1-4,10-1-4,10 1-4,0 4-7,-5 9-9,-7 10-8,-5 10-10,2 0-2,13-5 1,12-7 2,13-5 2</inkml:trace>
</inkml:ink>
</file>

<file path=ppt/ink/ink2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7"/>
    </inkml:context>
    <inkml:brush xml:id="br0">
      <inkml:brushProperty name="width" value="0.02858" units="cm"/>
      <inkml:brushProperty name="height" value="0.02858" units="cm"/>
      <inkml:brushProperty name="color" value="#F2395B"/>
    </inkml:brush>
  </inkml:definitions>
  <inkml:trace contextRef="#ctx0" brushRef="#br0">27950 45250 769,'51'93'75,"4"-11"-14,3-14-15,3-11-14,-1-6-16,-2 4-16,-3 3-15,-3 3-17,-6-2-11,-5-6-3,-7-6-5,-5-6-5</inkml:trace>
</inkml:ink>
</file>

<file path=ppt/ink/ink2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7"/>
    </inkml:context>
    <inkml:brush xml:id="br0">
      <inkml:brushProperty name="width" value="0.04865" units="cm"/>
      <inkml:brushProperty name="height" value="0.04865" units="cm"/>
      <inkml:brushProperty name="color" value="#F2395B"/>
    </inkml:brush>
  </inkml:definitions>
  <inkml:trace contextRef="#ctx0" brushRef="#br0">29600 45100 452,'-49'-24'7,"4"4"17,3 3 15,3 3 15,4 10 5,7 20-5,6 18-5,7 20-6,4 11-5,3 7-6,3 6-7,4 7-5,2-3-4,4-8-3,3-10-4,3-9-1,4-10-5,7-9-5,6-10-4,7-8-5,5-11-3,7-8-3,6-10-3,7-9-2,2-10-2,1-9-2,-1-10 0,1-8-2,-6-8 0,-8-2 2,-10-3 1,-9-3 1,-12 1 3,-11 6 4,-14 7 3,-11 6 3,-11 7 3,-5 10 4,-7 10 3,-5 9 3,-3 6 1,4 3-1,3 3-2,3 4 0,9 2-3,16 4-1,15 3-2,17 3-2,16-2-1,19-6-2,19-6-2,19-6-1,5-2-2,-5 3 0,-7 3-1,-5 4-1,-8 1 2,-5 0 6,-7 0 7,-5 0 5,-9 1 5,-9 4 7,-10 3 7,-8 3 5,-8 3 5,-2 3 4,-3 3 4,-3 4 3,-4 4 0,-3 6-4,-3 7-5,-2 6-4,-3 4-2,1 4 3,-1 3 3,1 3 1,2 3-1,7 3-6,6 3-6,7 4-6,7-9-8,9-18-7,10-19-9,10-18-8,5-15-5,4-9 1,3-10 0,3-8 0,-1-11 1,-2-8 0,-3-10 1,-3-9 1,-7-7 2,-9-3 3,-10-3 3,-8-2 3,-11 0 2,-8 7 1,-10 6 0,-9 7 1,-5 7 1,0 9 1,0 10 1,0 10 1,-5 8-3,-9 10-5,-10 10-4,-8 9-6,-8 9-6,-2 9-6,-3 10-6,-3 10-7,4 0-1,13-5 4,12-7 3,13-5 4</inkml:trace>
</inkml:ink>
</file>

<file path=ppt/ink/ink2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8"/>
    </inkml:context>
    <inkml:brush xml:id="br0">
      <inkml:brushProperty name="width" value="0.05096" units="cm"/>
      <inkml:brushProperty name="height" value="0.05096" units="cm"/>
      <inkml:brushProperty name="color" value="#F2395B"/>
    </inkml:brush>
  </inkml:definitions>
  <inkml:trace contextRef="#ctx0" brushRef="#br0">32200 42900 431,'-21'-19'13,"10"13"26,10 12 25,9 13 26,4 34 4,1 56-15,-1 57-17,1 56-15,-3 34-13,-2 13-10,-3 12-8,-3 13-10,-4 15-9,-3 19-13,-3 19-12,-2 19-11,-3-4-9,1-24-4,-1-26-4,1-24-5,1-38 0,3-50 3,3-50 4,4-50 4</inkml:trace>
</inkml:ink>
</file>

<file path=ppt/ink/ink2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29"/>
    </inkml:context>
    <inkml:brush xml:id="br0">
      <inkml:brushProperty name="width" value="0.04344" units="cm"/>
      <inkml:brushProperty name="height" value="0.04344" units="cm"/>
      <inkml:brushProperty name="color" value="#F2395B"/>
    </inkml:brush>
  </inkml:definitions>
  <inkml:trace contextRef="#ctx0" brushRef="#br0">34000 44750 506,'-24'-18'133,"4"17"-32,3 15-33,3 16-32,-5 16-17,-12 20-2,-13 18-3,-12 20-2,-2 2-4,9-12-7,10-13-5,10-12-7,13-19-6,19-25-5,19-25-6,19-25-5,10-13 0,4 1 7,3-1 7,3 1 5,-4 4 8,-8 9 9,-10 10 7,-9 10 8,-7 7 5,-3 6-1,-3 7 0,-2 6 0,-5 4-2,-2 4-2,-3 3-2,-3 3-3,8-7-8,23-15-15,22-15-15,22-16-14,7-12-5,-6-5 8,-6-7 6,-6-5 7,-9 2 5,-8 13 6,-10 12 4,-9 13 5,-9 12 6,-5 13 9,-7 12 9,-5 13 9,-6 2 3,-3-5 0,-3-7-1,-2-5 0,5-9-8,16-9-15,15-10-14,17-8-15,8-11-6,4-8 4,3-10 4,3-9 3,1-4-2,1 4-7,-1 3-8,1 3-8,-9 9 5,-15 16 18,-15 15 17,-16 17 17,-12 8 8,-5 4-1,-7 3 0,-5 3-2,-4-1 2,0-2 6,0-3 4,0-3 6,7-4-1,17-3-4,15-3-5,16-2-4,9-3-8,3 1-10,3-1-11,4 1-11,-1-1-8,-3 1-10,-3-1-8,-2 1-8,-8-7 0,-8-12 7,-10-13 10,-9-12 7,-9-10 6,-5-6 3,-7-6 2,-5-6 3,-6-1 5,-3 7 8,-3 6 8,-2 7 7,-1 7 5,3 9 4,3 10 3,4 10 3,1 8-1,0 10-4,0 10-6,0 9-5,9 1-10,19-6-17,19-6-17,19-6-17,12-6-6,6-2 2,7-3 3,6-3 2,-2 1 4,-9 6 2,-10 7 4,-8 6 4,-8 1 3,-2-3 6,-3-3 4,-3-2 5,-4-3 10,-3 1 15,-3-1 16,-2 1 16</inkml:trace>
</inkml:ink>
</file>

<file path=ppt/ink/ink2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0"/>
    </inkml:context>
    <inkml:brush xml:id="br0">
      <inkml:brushProperty name="width" value="0.02871" units="cm"/>
      <inkml:brushProperty name="height" value="0.02871" units="cm"/>
      <inkml:brushProperty name="color" value="#F2395B"/>
    </inkml:brush>
  </inkml:definitions>
  <inkml:trace contextRef="#ctx0" brushRef="#br0">36500 45200 766,'71'0'116,"-5"0"-38,-7 0-39,-5 0-39</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0"/>
    </inkml:context>
    <inkml:brush xml:id="br0">
      <inkml:brushProperty name="width" value="0.03284" units="cm"/>
      <inkml:brushProperty name="height" value="0.03284" units="cm"/>
    </inkml:brush>
  </inkml:definitions>
  <inkml:trace contextRef="#ctx0" brushRef="#br0">72966 4950 669,'50'8'131,"-9"0"-34,-8-1-35,-9 1-34,-6 0-19,-3 2-6,-2 0-4,-4 1-5,-2 2-3,-2 2-2,-3 1-2,0 3-1,-5 1-1,-2 3 2,-5 1 1,-4 3 1,-2-1 0,-1 0-3,-1-1-3,-1-1-3,-1-1-2,1-3 0,-1-1 0,1-2-1,1-3-1,2-3-5,4-3-3,3-2-5</inkml:trace>
</inkml:ink>
</file>

<file path=ppt/ink/ink2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0"/>
    </inkml:context>
    <inkml:brush xml:id="br0">
      <inkml:brushProperty name="width" value="0.04701" units="cm"/>
      <inkml:brushProperty name="height" value="0.04701" units="cm"/>
      <inkml:brushProperty name="color" value="#F2395B"/>
    </inkml:brush>
  </inkml:definitions>
  <inkml:trace contextRef="#ctx0" brushRef="#br0">37650 43450 467,'0'-22'103,"0"56"-10,0 57-9,0 56-10,-2 24-12,-3-5-15,-3-7-14,-2-5-14,-3-9-9,1-9-4,-1-10-4,1-8-5,-1-8-1,1-2-2,-1-3-1,1-3 0,4-10-3,9-16-4,10-15-5,10-15-3,8-14-4,10-8-3,10-10-4,9-9-3,2-5-1,-2 0 2,-3 0 2,-3 0 2,-6-2-1,-5-3-4,-7-3-5,-5-2-4</inkml:trace>
</inkml:ink>
</file>

<file path=ppt/ink/ink2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0"/>
    </inkml:context>
    <inkml:brush xml:id="br0">
      <inkml:brushProperty name="width" value="0.03269" units="cm"/>
      <inkml:brushProperty name="height" value="0.03269" units="cm"/>
      <inkml:brushProperty name="color" value="#F2395B"/>
    </inkml:brush>
  </inkml:definitions>
  <inkml:trace contextRef="#ctx0" brushRef="#br0">38250 43550 672,'7'-46'98,"17"10"-18,15 10-18,16 9-19,10 4-15,7 1-13,6-1-13,7 1-14,-4 1-4,-12 3 5,-13 3 4,-12 4 5,-9 1-9,-2 0-22,-3 0-23,-3 0-21</inkml:trace>
</inkml:ink>
</file>

<file path=ppt/ink/ink2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1"/>
    </inkml:context>
    <inkml:brush xml:id="br0">
      <inkml:brushProperty name="width" value="0.03713" units="cm"/>
      <inkml:brushProperty name="height" value="0.03713" units="cm"/>
      <inkml:brushProperty name="color" value="#F2395B"/>
    </inkml:brush>
  </inkml:definitions>
  <inkml:trace contextRef="#ctx0" brushRef="#br0">39400 42500 592,'-22'-33'125,"6"34"-22,7 35-23,6 35-22,3 27-24,0 22-26,0 22-28,0 23-26,-4-1-15,-5-22-4,-7-22-3,-5-21-3</inkml:trace>
</inkml:ink>
</file>

<file path=ppt/ink/ink2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1"/>
    </inkml:context>
    <inkml:brush xml:id="br0">
      <inkml:brushProperty name="width" value="0.03515" units="cm"/>
      <inkml:brushProperty name="height" value="0.03515" units="cm"/>
      <inkml:brushProperty name="color" value="#F2395B"/>
    </inkml:brush>
  </inkml:definitions>
  <inkml:trace contextRef="#ctx0" brushRef="#br0">39300 44850 625,'26'-16'189,"4"19"-64,3 19-64,3 19-64,-1 4-39,-2-9-14,-3-10-14,-3-8-13</inkml:trace>
</inkml:ink>
</file>

<file path=ppt/ink/ink2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2"/>
    </inkml:context>
    <inkml:brush xml:id="br0">
      <inkml:brushProperty name="width" value="0.04238" units="cm"/>
      <inkml:brushProperty name="height" value="0.04238" units="cm"/>
      <inkml:brushProperty name="color" value="#F2395B"/>
    </inkml:brush>
  </inkml:definitions>
  <inkml:trace contextRef="#ctx0" brushRef="#br0">40650 44400 519,'0'75'126,"0"0"-30,0 0-30,0 0-30,-5 0-18,-9 0-5,-10 0-5,-8 0-6,-6-4-2,1-5 2,-1-7 0,1-5 2,12-23-8,25-37-21,25-38-18,25-37-20,12-13-2,1 13 17,-1 12 16,1 13 16,-6 12 11,-8 13 5,-10 12 5,-9 13 5,-9 9 6,-5 6 4,-7 7 6,-5 6 5,-4 9 3,0 13 1,0 12 1,0 13 0,-5 2-3,-9-5-7,-10-7-6,-8-5-7,7-17-10,25-24-16,25-26-16,25-24-15,12-13-5,1 0 7,-1 0 8,1 0 6,-6 4 9,-8 10 8,-10 10 9,-9 9 9,-7 9 3,-3 9-2,-3 10-2,-2 10-2,-5 8 6,-2 10 15,-3 10 14,-3 9 15,-2 2 3,0-2-11,0-3-11,0-3-9,9-17-18,19-27-22,19-28-23,19-28-23,5-10-6,-5 9 13,-7 10 14,-5 10 11,-8 8 11,-5 10 7,-7 10 8,-5 9 7,-6 6 6,-3 3 4,-3 3 5,-2 4 4,-3 1-11,1 0-27,-1 0-27,1 0-27</inkml:trace>
</inkml:ink>
</file>

<file path=ppt/ink/ink2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2"/>
    </inkml:context>
    <inkml:brush xml:id="br0">
      <inkml:brushProperty name="width" value="0.02651" units="cm"/>
      <inkml:brushProperty name="height" value="0.02651" units="cm"/>
      <inkml:brushProperty name="color" value="#F2395B"/>
    </inkml:brush>
  </inkml:definitions>
  <inkml:trace contextRef="#ctx0" brushRef="#br0">42300 43300 829,'-22'29'43,"6"10"-4,7 10-6,6 9-4,3 9-10,0 9-11,0 10-14,0 10-13,1-6-10,4-18-9,3-19-8,3-18-9</inkml:trace>
</inkml:ink>
</file>

<file path=ppt/ink/ink2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2"/>
    </inkml:context>
    <inkml:brush xml:id="br0">
      <inkml:brushProperty name="width" value="0.04964" units="cm"/>
      <inkml:brushProperty name="height" value="0.04964" units="cm"/>
      <inkml:brushProperty name="color" value="#F2395B"/>
    </inkml:brush>
  </inkml:definitions>
  <inkml:trace contextRef="#ctx0" brushRef="#br0">42550 44550 443,'0'162'177,"0"-24"-44,0-26-46,0-24-43,-4-15-27,-5-3-4,-7-3-7,-5-2-6,5-22-11,19-36-18,19-39-17,19-36-18,10-17-2,4 7 14,3 6 13,3 7 15,-4 8 7,-8 14 2,-10 11 2,-9 14 3,-5 11 10,0 14 22,0 11 21,0 14 21,-4 7 6,-5 3-9,-7 3-10,-5 4-10,-4 1-7,0 0-5,0 0-4,0 0-6,0 0-13,0 0-19,0 0-21,0 0-20</inkml:trace>
</inkml:ink>
</file>

<file path=ppt/ink/ink2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2"/>
    </inkml:context>
    <inkml:brush xml:id="br0">
      <inkml:brushProperty name="width" value="0.03897" units="cm"/>
      <inkml:brushProperty name="height" value="0.03897" units="cm"/>
      <inkml:brushProperty name="color" value="#F2395B"/>
    </inkml:brush>
  </inkml:definitions>
  <inkml:trace contextRef="#ctx0" brushRef="#br0">43300 43800 564,'-19'-24'10,"13"4"20,12 3 20,13 3 20,13 1 3,17 1-13,15-1-13,16 1-13,10 2-10,7 7-6,6 6-5,7 7-6,-4 4-9,-12 3-11,-13 3-12,-12 4-10,-12 1-11,-8 0-11,-10 0-10,-9 0-11</inkml:trace>
</inkml:ink>
</file>

<file path=ppt/ink/ink2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3"/>
    </inkml:context>
    <inkml:brush xml:id="br0">
      <inkml:brushProperty name="width" value="0.04766" units="cm"/>
      <inkml:brushProperty name="height" value="0.04766" units="cm"/>
      <inkml:brushProperty name="color" value="#F2395B"/>
    </inkml:brush>
  </inkml:definitions>
  <inkml:trace contextRef="#ctx0" brushRef="#br0">44850 42650 461,'-22'-33'129,"6"34"-17,7 35-17,6 35-16,4 30-18,4 29-20,3 28-20,3 28-21,-2 18-13,-6 10-11,-6 10-9,-6 9-9,-4-15-10,1-36-10,-1-39-12,1-36-9</inkml:trace>
</inkml:ink>
</file>

<file path=ppt/ink/ink2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8"/>
    </inkml:context>
    <inkml:brush xml:id="br0">
      <inkml:brushProperty name="width" value="0.05386" units="cm"/>
      <inkml:brushProperty name="height" value="0.05386" units="cm"/>
      <inkml:brushProperty name="color" value="#F2395B"/>
    </inkml:brush>
  </inkml:definitions>
  <inkml:trace contextRef="#ctx0" brushRef="#br0">3300 42000 408,'-116'-97'0,"19"6"0,19 7 0,19 6 0,21 13 8,26 23 15,24 22 15,26 22 15,16 12 4,10 3-10,10 3-9,9 4-9,10-1-7,14-3-3,11-3-3,14-2-4,8-1-2,7 3 1,6 3-1,7 4 0,7 1-1,9 0 0,10 0 0,10 0-1,5 0-1,4 0 0,3 0-1,3 0 0,4-2-2,7-3-1,6-3-1,7-2-2,5-5-1,7-2 1,6-3-1,7-3 1,5-9 1,7-11 0,6-14 1,7-11 1,2-11 1,1-5-1,-1-7-1,1-5 0,-1-6 1,1-3 3,-1-3 1,1-2 3,-4-3 0,-6 1 0,-6-1-1,-6 1-1,-12 2-1,-15 7-3,-15 6-3,-16 7-3,-13 0-2,-9-2-2,-10-3-1,-8-3-3,-8-4 0,-2-3 1,-3-3 3,-3-2 1,-7-3 0,-9 1 0,-10-1-1,-8 1 1,-12-3 0,-12-2 5,-13-3 4,-12-3 3,-12-4 2,-8-3 1,-10-3 0,-9-2 0,-9-5-1,-5-2-1,-7-3-1,-5-3-1,-14-4-1,-18-3 1,-19-3 0,-18-2 1,-18-3-1,-16 1-3,-15-1-4,-15 1-3,-12 2 0,-6 7-1,-6 6 1,-6 7 1,-12 2 0,-15 1 1,-15-1-1,-16 1 1,-12 2 0,-5 7-1,-7 6 0,-5 7-2,-8 8-1,-5 14-1,-7 11-2,-5 14-1,-9 10 0,-9 9 2,-10 10 3,-8 10 2,-4 10 1,3 13-2,3 12-1,4 13-2,4 7 1,6 4 0,7 3 0,6 3 2,3 4 0,0 7 0,0 6 0,0 7 0,6 2 0,13 1 0,12-1 2,13 1-1,7-1 1,4 1 0,3-1-1,3 1 0,6-1 0,9 1 2,10-1 0,10 1 1,10 5 1,13 14-2,12 11 0,13 14-2,10 13-1,10 16-2,10 15-2,9 17-2,9 7-2,9 0 0,10 0-1,10 0 0,8-2 0,10-3-1,10-3 0,9-2-1,12 0 0,16 7-2,15 6-2,17 7-2,19 2-1,26 1 0,24-1-1,26 1-1,12-20 1,0-36 0,0-39-1,0-36 2,-5-23 0,-9-6 3,-10-6 2,-8-6 3</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0"/>
    </inkml:context>
    <inkml:brush xml:id="br0">
      <inkml:brushProperty name="width" value="0.03678" units="cm"/>
      <inkml:brushProperty name="height" value="0.03678" units="cm"/>
    </inkml:brush>
  </inkml:definitions>
  <inkml:trace contextRef="#ctx0" brushRef="#br0">73950 4800 598,'32'0'143,"2"0"-35,3 0-34,1 0-36,-1 0-19,-2 0-7,-3 0-5,-3 0-7,-1 0-5,2 0-7,3 0-7,1 0-7,-1 0-2,-6 0-1,-3 0 1,-6 0 1,-4 0-4,-1 2-5,-2 0-7,-2 1-5</inkml:trace>
</inkml:ink>
</file>

<file path=ppt/ink/ink2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39"/>
    </inkml:context>
    <inkml:brush xml:id="br0">
      <inkml:brushProperty name="width" value="0.04753" units="cm"/>
      <inkml:brushProperty name="height" value="0.04753" units="cm"/>
      <inkml:brushProperty name="color" value="#F2395B"/>
    </inkml:brush>
  </inkml:definitions>
  <inkml:trace contextRef="#ctx0" brushRef="#br0">97300 29100 462,'37'-25'53,"26"0"-5,24 0-4,26 0-6,7 3-5,-9 6-4,-10 7-5,-8 6-5,5 3-4,22 0-2,22 0-2,23 0-2,-3 1-5,-24 4-9,-26 3-9,-24 3-8,-38 3-9,-50 3-11,-50 3-10,-50 4-10,-27-6 1,-3-11 12,-3-14 13,-2-11 12,3-14 9,14-11 4,11-14 4,14-11 5,10-7 4,9 0 5,10 0 5,10 0 5,7 7 4,6 17 5,7 15 4,6 16 4,4 13 5,4 14 2,3 11 4,3 14 3,-4 14-1,-8 20-5,-10 18-7,-9 20-6,-2 11-3,6 7-4,7 6-1,6 7-4,6 2-1,6 1-2,7-1-1,6 1-2,13-4-3,23-6-2,22-6-4,22-6-4,15-10-2,9-12-4,10-13-2,10-12-4,-1-7 0,-9 1 0,-10-1 0,-8 1 2,-14-4-1,-15-6 2,-15-6 0,-16-6 1,-16-2 0,-16 3 2,-15 3 1,-15 4 0,-18 1 4,-19 0 8,-18 0 6,-19 0 6,-15 0 1,-8 0-7,-10 0-7,-9 0-7,-7-4-4,-3-5-5,-3-7-3,-2-5-4,-5-9-6,-2-9-8,-3-10-8,-3-8-8,7-11-3,19-8 4,19-10 3,19-9 3,13-4 6,10 4 6,10 3 5,9 3 8,7 3 4,7 3 4,6 3 3,7 4 5,7 1 4,9 0 6,10 0 6,10 0 6,10-2 3,13-3 1,12-3 0,13-2 0,23-6 1,34-6 5,35-6 2,35-6 4,21 1-2,9 9-6,10 10-7,10 10-6,-4 7-8,-16 6-11,-15 7-10,-15 6-12,-23 1-8,-28-3-8,-28-3-8,-27-2-7</inkml:trace>
</inkml:ink>
</file>

<file path=ppt/ink/ink2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0"/>
    </inkml:context>
    <inkml:brush xml:id="br0">
      <inkml:brushProperty name="width" value="0.03542" units="cm"/>
      <inkml:brushProperty name="height" value="0.03542" units="cm"/>
      <inkml:brushProperty name="color" value="#F2395B"/>
    </inkml:brush>
  </inkml:definitions>
  <inkml:trace contextRef="#ctx0" brushRef="#br0">99600 29250 621,'6'-49'3,"13"4"7,12 3 6,13 3 6,2 6 2,-5 9-6,-7 10-5,-5 10-5,8 2-1,26-3 4,24-3 4,26-2 4,7-1 0,-9 3-1,-10 3-3,-8 4-1,-14 5-9,-15 10-14,-15 10-14,-16 9-14,-24 10-8,-31 14 2,-31 11 2,-31 14 0,-26 7 4,-18 3 7,-19 3 6,-18 4 7,-9-3 5,4-5 2,3-7 3,3-5 3,7-9 2,14-9 0,11-10 1,14-8 0,13-9 5,16-6 11,15-6 10,17-6 10,30-7 9,47-6 8,47-6 8,48-6 7,28-10-1,14-12-13,11-13-11,14-12-13,2-4-9,-6 7-8,-6 6-9,-6 7-6,-15 4-5,-21 3 1,-22 3 1,-22 4 1,-24-3-10,-24-5-20,-26-7-19,-24-5-21,-17-4-3,-5 0 15,-7 0 14,-5 0 15,-1 3 10,6 6 3,7 7 6,6 6 4</inkml:trace>
</inkml:ink>
</file>

<file path=ppt/ink/ink2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0"/>
    </inkml:context>
    <inkml:brush xml:id="br0">
      <inkml:brushProperty name="width" value="0.04723" units="cm"/>
      <inkml:brushProperty name="height" value="0.04723" units="cm"/>
      <inkml:brushProperty name="color" value="#F2395B"/>
    </inkml:brush>
  </inkml:definitions>
  <inkml:trace contextRef="#ctx0" brushRef="#br0">100050 28450 465,'0'-75'0,"0"0"0,0 0 0,0 0 0,0 6 3,0 13 4,0 12 6,0 13 4,4 23 9,10 34 11,10 35 12,9 35 12,-1 24 2,-8 16-10,-10 15-9,-9 17-9,-9 14-6,-5 17-3,-7 15-4,-5 16-4,-6 5-3,-3-2-5,-3-3-5,-2-3-3,0-13-4,7-22-1,6-22-1,7-21-1,5-23-2,7-21-5,6-22-4,7-22-4,7-18-3,9-11 0,10-14-1,10-11-1,13-17 2,19-18 1,19-19 3,19-18 2,5-9 1,-5 4-1,-7 3-1,-5 3-1,-14 3-2,-18 3-2,-19 3-2,-18 4-3,-17 4 0,-11 6 0,-14 7 1,-11 6 1,-7 4 2,0 4 3,0 3 2,0 3 2</inkml:trace>
</inkml:ink>
</file>

<file path=ppt/ink/ink2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0"/>
    </inkml:context>
    <inkml:brush xml:id="br0">
      <inkml:brushProperty name="width" value="0.04113" units="cm"/>
      <inkml:brushProperty name="height" value="0.04113" units="cm"/>
      <inkml:brushProperty name="color" value="#F2395B"/>
    </inkml:brush>
  </inkml:definitions>
  <inkml:trace contextRef="#ctx0" brushRef="#br0">99650 30300 534,'-32'-27'4,"-11"-3"8,-14-3 8,-11-2 8,-1 2 4,13 9 0,12 10 0,13 10-1,9 11 0,6 17 1,7 15 0,6 16 0,3 16-2,0 20-4,0 18-5,0 20-5,-8 10-3,-16 3 0,-15 3-1,-15 4 0,-14-3-7,-8-5-13,-10-7-11,-9-5-12,-4-8-8,4-5-6,3-7-4,3-5-6,9-15-1,16-22 2,15-22 4,17-21 1</inkml:trace>
</inkml:ink>
</file>

<file path=ppt/ink/ink2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0"/>
    </inkml:context>
    <inkml:brush xml:id="br0">
      <inkml:brushProperty name="width" value="0.03347" units="cm"/>
      <inkml:brushProperty name="height" value="0.03347" units="cm"/>
      <inkml:brushProperty name="color" value="#F2395B"/>
    </inkml:brush>
  </inkml:definitions>
  <inkml:trace contextRef="#ctx0" brushRef="#br0">98300 31600 657,'34'-18'0,"19"17"0,19 15 1,19 16 0,21 13 8,26 14 13,24 11 16,26 14 14,19 10 3,17 9-6,15 10-6,16 10-7,5 7-10,-2 6-15,-3 7-15,-3 6-15,-12-5-10,-18-16-6,-19-15-6,-18-15-5,-28-18-4,-33-19 2,-35-18 1,-34-19 1</inkml:trace>
</inkml:ink>
</file>

<file path=ppt/ink/ink2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1"/>
    </inkml:context>
    <inkml:brush xml:id="br0">
      <inkml:brushProperty name="width" value="0.03872" units="cm"/>
      <inkml:brushProperty name="height" value="0.03872" units="cm"/>
      <inkml:brushProperty name="color" value="#F2395B"/>
    </inkml:brush>
  </inkml:definitions>
  <inkml:trace contextRef="#ctx0" brushRef="#br0">100650 29950 568,'32'-72'0,"17"6"0,15 7 0,16 6 0,-1 9 0,-15 13 0,-15 12-1,-16 13 1,2 4 6,23-3 11,22-3 11,22-2 12,4 0 3,-12 7-5,-13 6-4,-12 7-5,-16 11-6,-19 20-6,-18 18-7,-19 20-6,-26 16-4,-30 16-2,-32 15 0,-30 17-2,-17 2 0,1-9 0,-1-10 1,1-8 0,8-14 0,20-15-3,18-15-3,20-16-2,24-13-1,31-9 1,32-10 1,31-8 1,13-3 3,-2 7 5,-3 6 4,-3 7 5,-7 4 3,-9 3-1,-10 3 0,-8 4 1,-9 1 1,-6 0 4,-6 0 3,-6 0 4,9-10 2,25-18 0,25-19-1,25-18 0,20-20-6,16-18-14,15-19-12,17-18-14,-1-9-10,-16 4-8,-15 3-8,-15 3-7,-17 7-3,-15 14 3,-15 11 2,-16 14 3</inkml:trace>
</inkml:ink>
</file>

<file path=ppt/ink/ink2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1"/>
    </inkml:context>
    <inkml:brush xml:id="br0">
      <inkml:brushProperty name="width" value="0.04459" units="cm"/>
      <inkml:brushProperty name="height" value="0.04459" units="cm"/>
      <inkml:brushProperty name="color" value="#F2395B"/>
    </inkml:brush>
  </inkml:definitions>
  <inkml:trace contextRef="#ctx0" brushRef="#br0">102500 29500 493,'-22'46'37,"6"-5"-5,7-7-5,6-5-6,4 3 0,4 17 3,3 15 4,3 16 3,1 12 0,1 9-3,-1 10-2,1 10-3,-3 4-2,-2 0-1,-3 0 0,-3 0-1,-2-2-2,0-3-2,0-3-3,0-2-2,0-8-1,0-8 0,0-10 2,0-9 0,4-10-8,10-9-14,10-10-15,9-8-15,7-11-10,7-8-5,6-10-6,7-9-5,-4-9 2,-12-5 8,-13-7 10,-12-5 8</inkml:trace>
</inkml:ink>
</file>

<file path=ppt/ink/ink2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1"/>
    </inkml:context>
    <inkml:brush xml:id="br0">
      <inkml:brushProperty name="width" value="0.04273" units="cm"/>
      <inkml:brushProperty name="height" value="0.04273" units="cm"/>
      <inkml:brushProperty name="color" value="#F2395B"/>
    </inkml:brush>
  </inkml:definitions>
  <inkml:trace contextRef="#ctx0" brushRef="#br0">103300 30050 514,'0'-49'2,"0"4"1,0 3 3,0 3 2,-2 15 12,-3 29 19,-3 28 19,-2 28 20,-3 26 2,1 26-16,-1 24-17,1 26-15,-6 12-11,-8 0-6,-10 0-6,-9 0-5,-5-7-7,0-11-4,0-14-6,0-11-5,0-14-1,0-11 1,0-14 1,0-11 1,-2-14-5,-3-11-10,-3-14-11,-2-11-11,-6-17-3,-6-18 3,-6-19 5,-6-18 5,1-18 5,9-16 8,10-15 8,10-15 7,7-6 9,6 7 6,7 6 8,6 7 7,7 4 6,10 3 1,10 3 3,9 4 3,17-3 1,25-5 3,25-7 1,25-5 2,17-8-3,9-5-5,10-7-7,10-5-5,7 0-5,6 10-1,7 10-2,6 9-2,-7 12-1,-18 16-3,-19 15-1,-18 17-2,-18 10-2,-16 6-2,-15 7-3,-15 6-2,-12 7 0,-6 10 2,-6 10 3,-6 9 2,-4 2 3,1-2 2,-1-3 1,1-3 3,-1-1 0,1 4 0,-1 3-1,1 3-1,-4 3-2,-6 3-3,-6 3-4,-6 4-3,-7 1-1,-6 0 0,-6 0 0,-6 0 1,-4-2 1,1-3 1,-1-3 1,1-2 1,13-22-4,29-36-8,28-39-8,28-36-9,12-17-1,-3 7 5,-3 6 4,-2 7 6,-5 7 3,-2 9 2,-3 10 2,-3 10 2,-10 11 3,-16 17 7,-15 15 6,-15 16 6,-11 7 0,-2 1-8,-3-1-8,-3 1-8</inkml:trace>
</inkml:ink>
</file>

<file path=ppt/ink/ink2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2"/>
    </inkml:context>
    <inkml:brush xml:id="br0">
      <inkml:brushProperty name="width" value="0.03899" units="cm"/>
      <inkml:brushProperty name="height" value="0.03899" units="cm"/>
      <inkml:brushProperty name="color" value="#F2395B"/>
    </inkml:brush>
  </inkml:definitions>
  <inkml:trace contextRef="#ctx0" brushRef="#br0">104600 29100 564,'-27'32'78,"-3"17"-14,-3 15-15,-2 16-14,-8 12-10,-8 9-1,-10 10-4,-9 10-1,-2-1-4,6-9-1,7-10-2,6-8-2,7-12-2,10-12-1,10-13 0,9-12-1,20-18-5,31-21-7,32-22-9,31-22-8,15-16-4,1-9-2,-1-10 0,1-8-1,-10 0-1,-19 14 1,-18 11 0,-19 14 2,-12 7 1,-2 3 5,-3 3 3,-3 4 5,-6 7 12,-5 13 22,-7 12 22,-5 13 22,-1 10 5,6 10-11,7 10-10,6 9-12,4 2-8,4-2-8,3-3-7,3-3-7,-4-1-9,-8 4-8,-10 3-9,-9 3-8,-16 3-7,-22 3-3,-22 3-5,-21 4-5,-10-3 1,3-5 1,3-7 4,4-5 3,5-9 3,10-9 5,10-10 4,9-8 6</inkml:trace>
</inkml:ink>
</file>

<file path=ppt/ink/ink2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2"/>
    </inkml:context>
    <inkml:brush xml:id="br0">
      <inkml:brushProperty name="width" value="0.04512" units="cm"/>
      <inkml:brushProperty name="height" value="0.04512" units="cm"/>
      <inkml:brushProperty name="color" value="#F2395B"/>
    </inkml:brush>
  </inkml:definitions>
  <inkml:trace contextRef="#ctx0" brushRef="#br0">103800 31100 487,'-66'-15'9,"19"23"19,19 22 19,19 22 18,9 13 4,0 7-11,0 6-9,0 7-11,-2-1-9,-3-6-7,-3-6-7,-2-6-7,17-21-11,42-34-19,40-35-16,41-33-17,18-20-4,-3-3 9,-3-3 9,-2-2 10,-9 3 9,-12 14 7,-13 11 8,-12 14 8,-15 10 7,-15 9 7,-15 10 7,-16 10 7,-18 14 6,-18 23 6,-19 22 4,-18 22 6,-12 8-1,-3-2-10,-3-3-8,-2-3-9,2-6-8,9-5-6,10-7-7,10-5-5,13-9-11,19-9-13,19-10-13,19-8-13,7-9-2,-3-6 11,-3-6 11,-2-6 10,-5-4 0,-2 1-11,-3-1-10,-3 1-11</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0"/>
    </inkml:context>
    <inkml:brush xml:id="br0">
      <inkml:brushProperty name="width" value="0.04185" units="cm"/>
      <inkml:brushProperty name="height" value="0.04185" units="cm"/>
    </inkml:brush>
  </inkml:definitions>
  <inkml:trace contextRef="#ctx0" brushRef="#br0">74756 3892 525,'-9'-8'3,"-2"-2"6,-2 0 7,-1-1 5,0 3 10,2 6 13,4 7 12,3 8 13,1 5-1,0 7-13,0 5-13,0 6-13,0 4-11,1 2-7,-1 2-8,0 2-9,-1 4-10,0 6-13,-1 5-14,-1 7-14,0-2-4,2-9 8,2-9 6,2-8 7,1-7 3,0-6 1,0-3 0,0-6 0</inkml:trace>
</inkml:ink>
</file>

<file path=ppt/ink/ink2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4"/>
    </inkml:context>
    <inkml:brush xml:id="br0">
      <inkml:brushProperty name="width" value="0.04626" units="cm"/>
      <inkml:brushProperty name="height" value="0.04626" units="cm"/>
      <inkml:brushProperty name="color" value="#F2395B"/>
    </inkml:brush>
  </inkml:definitions>
  <inkml:trace contextRef="#ctx0" brushRef="#br0">99250 35800 475,'23'-24'3,"-3"4"5,-3 3 5,-2 3 6,3 1 3,14 1 2,11-1 0,14 1 2,7 1 0,3 3 0,3 3 0,4 4-1,-4 2-1,-9 4-6,-10 3-5,-8 3-4,-9 10-7,-6 20-8,-6 18-8,-6 20-8,-23 17-5,-36 20 0,-39 18-1,-36 20 1,-18 0-3,3-15-3,3-15-3,4-16-2,5-16 2,10-16 8,10-15 9,9-15 8,23-14 12,38-8 16,37-10 16,38-9 16,16-4 4,-2 4-7,-3 3-6,-3 3-7,-4 7-4,-3 14-4,-3 11-3,-2 14-3,-9 11-3,-12 14-2,-13 11-3,-12 14-1,-13 8-2,-12 7 0,-13 6 1,-12 7-1,-2-4 0,9-12-1,10-13-2,10-12-1,11-19-5,17-25-9,15-25-10,16-25-9,15-30-5,16-34-2,15-35-1,17-33-2,17-33 1,23-27 3,22-28 3,22-28 2,-2 7 7,-25 44 6,-25 44 8,-25 44 7,-19 29 5,-12 16 1,-13 15 3,-12 17 2,-18 17 7,-21 23 12,-22 22 13,-22 22 12,-13 12 1,-3 3-10,-3 3-9,-2 4-11,-1-3-5,3-5-3,3-7-2,4-5-2,16-14-9,32-18-17,31-19-15,32-18-16,21-21-4,13-22 6,12-22 7,13-21 6,6-7 5,0 9 4,0 10 3,0 10 4,-8 11 3,-16 17 5,-15 15 3,-15 16 5,-14 9 4,-8 3 4,-10 3 4,-9 4 5,-10 4 2,-9 6 0,-10 7 0,-8 6 1,-17 9-2,-21 13-1,-22 12-1,-22 13-1,-13 4-4,-3-3-7,-3-3-6,-2-2-7,0-5-5,7-2-2,6-3-4,7-3-3,7-9-2,9-11-3,10-14-2,10-11-2,10-17-1,13-18 3,12-19 2,13-18 2,9-18 3,6-16 3,7-15 2,6-15 3,6-7 5,6 3 7,7 3 7,6 4 7,-1 10 7,-5 19 8,-7 19 7,-5 19 7,-8 23 6,-5 28 1,-7 28 3,-5 29 3,-12 26-4,-16 25-7,-15 25-9,-15 25-8,-7 9-6,3-6-2,3-6-3,4-6-2,-1 10-3,-3 29-1,-3 28-2,-2 28-1,3 1-4,14-24-8,11-26-5,14-24-8,16-23-5,22-18-4,22-19-3,23-18-5,17-25-1,17-27 0,15-28 1,16-28 0,10-29 2,7-28 2,6-28 2,7-27 3,-4-12 2,-12 6 3,-13 7 1,-12 6 4,-18 10 2,-21 17 3,-22 15 5,-22 16 2,-22 9 4,-22 3 5,-22 3 4,-21 4 5,-18 5 2,-12 10 1,-13 10-1,-12 9 0,-5 6 1,3 3 1,3 3 1,4 4 0,8 2 0,17 4-2,15 3-3,16 3-1,15 6-2,16 9-2,15 10-2,17 10-1,14 5-2,17 4 1,15 3-1,16 3 1,10-1 0,7-2 0,6-3 0,7-3 0,2-10-5,1-16-14,-1-15-12,1-15-12,-9-12-6,-15-6 3,-15-6 3,-16-6 3,-12-2 2,-5 3 4,-7 3 2,-5 4 4</inkml:trace>
</inkml:ink>
</file>

<file path=ppt/ink/ink2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4"/>
    </inkml:context>
    <inkml:brush xml:id="br0">
      <inkml:brushProperty name="width" value="0.04424" units="cm"/>
      <inkml:brushProperty name="height" value="0.04424" units="cm"/>
      <inkml:brushProperty name="color" value="#F2395B"/>
    </inkml:brush>
  </inkml:definitions>
  <inkml:trace contextRef="#ctx0" brushRef="#br0">102600 35400 497,'25'-49'3,"0"4"6,0 3 5,0 3 7,3 6 5,6 9 6,7 10 6,6 10 6,1 7-2,-3 6-7,-3 7-9,-2 6-7,-8 9-7,-8 13-5,-10 12-6,-9 13-5,-20 15-7,-27 19-7,-28 19-8,-28 19-7,-18 4-4,-6-9 1,-6-10 0,-6-8 1,5-15 4,20-19 9,18-18 8,20-19 8,21-16 9,25-12 11,25-13 9,25-12 10,25-15 1,25-15-5,25-15-7,25-16-6,12-8-4,1 0-1,-1 0 1,1 0-2,-12 6-4,-21 13-11,-22 12-9,-22 13-10,-29 9-3,-33 6 5,-35 7 6,-34 6 5,-18 7 7,1 10 10,-1 10 11,1 9 10,4 6 4,9 3-2,10 3 0,10 4-2,5 13-1,4 26 2,3 24 1,3 26 0,3 16-2,3 10-4,3 10-4,4 9-5,1 13-4,0 20-4,0 18-2,0 20-5,-5 5 0,-9-6-1,-10-6 1,-8-6-1,-8-13-7,-2-19-14,-3-18-15,-3-19-15,-1-21-5,4-21 1,3-22 4,3-22 2,6-19 3,9-16 3,10-15 5,10-15 3</inkml:trace>
</inkml:ink>
</file>

<file path=ppt/ink/ink2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5"/>
    </inkml:context>
    <inkml:brush xml:id="br0">
      <inkml:brushProperty name="width" value="0.0285" units="cm"/>
      <inkml:brushProperty name="height" value="0.0285" units="cm"/>
      <inkml:brushProperty name="color" value="#F2395B"/>
    </inkml:brush>
  </inkml:definitions>
  <inkml:trace contextRef="#ctx0" brushRef="#br0">100700 38350 772,'84'-121'0,"19"10"0,19 10 0,19 9 0,24 2 6,32-2 13,31-3 14,32-3 12,4 2 2,-22 10-12,-22 10-11,-21 9-11,-23 6-8,-21 3-4,-22 3-5,-22 4-4,-21 7-7,-18 13-7,-19 12-8,-18 13-9,-17 4-3,-11-3 0,-14-3-1,-11-2 0</inkml:trace>
</inkml:ink>
</file>

<file path=ppt/ink/ink2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5"/>
    </inkml:context>
    <inkml:brush xml:id="br0">
      <inkml:brushProperty name="width" value="0.03844" units="cm"/>
      <inkml:brushProperty name="height" value="0.03844" units="cm"/>
      <inkml:brushProperty name="color" value="#F2395B"/>
    </inkml:brush>
  </inkml:definitions>
  <inkml:trace contextRef="#ctx0" brushRef="#br0">103200 36900 572,'-49'-4'-1,"4"-5"-1,3-7-2,3-5-2,3-3 4,3 4 9,3 3 9,4 3 9,4 15 8,6 29 11,7 28 10,6 28 10,-1 14-1,-5 0-13,-7 0-11,-5 0-13,-3-7-11,4-11-8,3-14-10,3-11-8,20-26-14,38-37-20,37-38-19,38-37-19,15-26-2,-6-11 16,-6-14 15,-6-11 16,-10 0 12,-12 17 10,-13 15 8,-12 16 8,-12 16 4,-8 20-2,-10 18-2,-9 20-3,-23 21 12,-33 25 24,-35 25 25,-34 25 25,-16 12 2,3 1-21,3-1-19,4 1-21,4 1-13,6 3-8,7 3-6,6 4-8,12-7-5,19-16-4,19-15-4,19-15-4,18-14-2,19-8-1,19-10 0,19-9 0,10-5 2,4 0 5,3 0 6,3 0 5,-4 0 3,-8 0-2,-10 0 1,-9 0-2,-15 7 1,-18 17 1,-19 15 1,-18 16 1,-20 7 1,-18 1 2,-19-1 2,-18 1 1,-14 1 1,-5 3 2,-7 3 0,-5 4 1,2-4 2,13-9 5,12-10 3,13-8 4,12-8 4,13-2 1,12-3 2,13-3 1,26-7 3,41-9 0,40-10 3,42-8 1,19-14-3,1-15-6,-1-15-7,1-16-6,-7-2-5,-12 13 1,-13 12-2,-12 13 0,-19 15 2,-25 19 6,-25 19 5,-25 19 7,-24 15 1,-21 13 0,-22 12 0,-22 13-2,-15 6-1,-5 0-2,-7 0-2,-5 0-2,-3-5-9,4-9-15,3-10-15,3-8-16,4-12-8,7-12-1,6-13-2,7-12 0,8-12 1,14-8 4,11-10 5,14-9 3,10-13 7,9-16 7,10-15 7,10-15 7,7-4 6,6 9 4,7 10 5,6 10 4,6 10 6,6 13 8,7 12 7,6 13 8,7 13 4,10 17 1,10 15 1,9 16 0,10 9-2,14 3-6,11 3-6,14 4-6,2 1-7,-6 0-10,-6 0-8,-6 0-10,-13-8-8,-19-16-5,-18-15-7,-19-15-6,-10-9-4,1 1-1,-1-1-2,1 1-2</inkml:trace>
</inkml:ink>
</file>

<file path=ppt/ink/ink2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6"/>
    </inkml:context>
    <inkml:brush xml:id="br0">
      <inkml:brushProperty name="width" value="0.03341" units="cm"/>
      <inkml:brushProperty name="height" value="0.03341" units="cm"/>
      <inkml:brushProperty name="color" value="#F2395B"/>
    </inkml:brush>
  </inkml:definitions>
  <inkml:trace contextRef="#ctx0" brushRef="#br0">104800 36150 658,'34'-44'8,"19"13"16,19 12 16,19 13 16,-1 6 2,-18 0-11,-19 0-13,-18 0-11,-1 7-8,19 17-1,19 15-3,19 16-3,-4 12-5,-24 9-8,-26 10-10,-24 10-8,-31 8-7,-33 10-4,-35 10-4,-34 9-4,-24 2 0,-12-2 1,-13-3 3,-12-3 1,-2-7 4,9-9 4,10-10 6,10-8 3,13-14 6,19-15 4,19-15 4,19-16 6,16-10 6,17-3 10,15-3 8,16-2 9,16-6 6,20-6 2,18-6 3,20-6 3,24-10-2,31-12-7,32-13-7,31-12-6,13-9-7,-2-2-6,-3-3-7,-3-3-5,-12 2-8,-18 10-8,-19 10-7,-18 9-9,-20 7-3,-18 7 3,-19 6 3,-18 7 3,-18 0 0,-16-2-3,-15-3-3,-15-3-2,-7-1 2,3 4 6,3 3 6,4 3 7,1 1 3,0 1 3,0-1 2,0 1 2</inkml:trace>
</inkml:ink>
</file>

<file path=ppt/ink/ink2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6"/>
    </inkml:context>
    <inkml:brush xml:id="br0">
      <inkml:brushProperty name="width" value="0.03736" units="cm"/>
      <inkml:brushProperty name="height" value="0.03736" units="cm"/>
      <inkml:brushProperty name="color" value="#F2395B"/>
    </inkml:brush>
  </inkml:definitions>
  <inkml:trace contextRef="#ctx0" brushRef="#br0">105250 37200 588,'-71'-24'3,"10"4"3,10 3 5,9 3 4,4 6 3,1 9 2,-1 10 2,1 10 0,-3 11 3,-2 17 3,-3 15 2,-3 16 3,-4 10-1,-3 7-4,-3 6-3,-2 7-3,-6 7-4,-6 9-1,-6 10-2,-6 10-1,-2 2-7,3-3-9,3-3-10,4-2-11,5-12-9,10-19-8,10-18-10,9-19-8</inkml:trace>
</inkml:ink>
</file>

<file path=ppt/ink/ink2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6"/>
    </inkml:context>
    <inkml:brush xml:id="br0">
      <inkml:brushProperty name="width" value="0.03601" units="cm"/>
      <inkml:brushProperty name="height" value="0.03601" units="cm"/>
      <inkml:brushProperty name="color" value="#F2395B"/>
    </inkml:brush>
  </inkml:definitions>
  <inkml:trace contextRef="#ctx0" brushRef="#br0">104750 38600 610,'18'187'22,"-11"-24"4,-14-26 6,-11-24 5,-4-20 1,6-11-4,7-14-3,6-11-3,9-9-1,13-3-1,12-3 1,13-2 1,12-9-7,13-12-9,12-13-12,13-12-9,10-13-5,10-12 3,10-13 4,9-12 2,-5-4-1,-19 7-8,-18 6-7,-19 7-7,-15 2-8,-8 1-11,-10-1-9,-9 1-11</inkml:trace>
</inkml:ink>
</file>

<file path=ppt/ink/ink2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6"/>
    </inkml:context>
    <inkml:brush xml:id="br0">
      <inkml:brushProperty name="width" value="0.03135" units="cm"/>
      <inkml:brushProperty name="height" value="0.03135" units="cm"/>
      <inkml:brushProperty name="color" value="#F2395B"/>
    </inkml:brush>
  </inkml:definitions>
  <inkml:trace contextRef="#ctx0" brushRef="#br0">106650 36050 701,'51'29'41,"4"10"2,3 10 2,3 9 2,-2 4-4,-6 1-10,-6-1-8,-6 1-10,-9-4-9,-8-6-8,-10-6-10,-9-6-9,-5-6-8,0-2-8,0-3-7,0-3-7</inkml:trace>
</inkml:ink>
</file>

<file path=ppt/ink/ink2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7"/>
    </inkml:context>
    <inkml:brush xml:id="br0">
      <inkml:brushProperty name="width" value="0.04206" units="cm"/>
      <inkml:brushProperty name="height" value="0.04206" units="cm"/>
      <inkml:brushProperty name="color" value="#F2395B"/>
    </inkml:brush>
  </inkml:definitions>
  <inkml:trace contextRef="#ctx0" brushRef="#br0">107950 36050 523,'-63'78'9,"-24"6"18,-26 7 19,-24 6 19,1-7 2,28-18-13,28-19-14,29-18-12,2-1-9,-21 19-4,-22 19-5,-22 19-4,-2 2-4,19-11-4,19-14-3,19-11-4,19-11-4,23-5-2,22-7-3,22-5-4,21-11 1,22-11 4,22-14 4,23-11 4,8-6 3,-3 4 3,-3 3 2,-2 3 4,-11 1 0,-15 1-1,-15-1-2,-16 1-2,-19 2-1,-22 7-3,-22 6-2,-21 7-2,-31 11-2,-36 20 0,-39 18-2,-36 20-1,-18 11 0,3 7-1,3 6-1,4 7 1,7-1 0,13-6 2,12-6 1,13-6 3,15-7 4,19-6 11,19-6 8,19-6 9,15-9 8,13-8 3,12-10 4,13-9 4,20-9 1,28-5-4,28-7-4,29-5-3,22-12-4,20-16-2,18-15-3,20-15-3,14-12-5,14-6-8,11-6-6,14-6-8,-14 4-6,-36 16-5,-39 15-4,-36 17-6,-39 0-7,-36-11-12,-39-14-12,-36-11-11,-23-4 0,-6 6 14,-6 7 13,-6 6 14,-1 7 9,7 10 9,6 10 6,7 9 7,5 6 8,7 3 7,6 3 7,7 4 7,5 7 2,7 13-3,6 12-2,7 13-3,2 13 1,1 17 6,-1 15 5,1 16 6,-4 10 0,-6 7-5,-6 6-4,-6 7-5,-9 0-5,-8-2-7,-10-3-5,-9-3-7,-10-6-6,-9-5-8,-10-7-6,-8-5-7,-4-9-6,3-9-2,3-10-4,4-8-4,8-12-3,17-12-6,15-13-6,16-12-5</inkml:trace>
</inkml:ink>
</file>

<file path=ppt/ink/ink2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2:47"/>
    </inkml:context>
    <inkml:brush xml:id="br0">
      <inkml:brushProperty name="width" value="0.03915" units="cm"/>
      <inkml:brushProperty name="height" value="0.03915" units="cm"/>
      <inkml:brushProperty name="color" value="#F2395B"/>
    </inkml:brush>
  </inkml:definitions>
  <inkml:trace contextRef="#ctx0" brushRef="#br0">106550 39400 561,'53'7'2,"6"17"4,7 15 4,6 16 3,3 7 4,0 1 2,0-1 3,0 1 3,6 4 5,13 9 7,12 10 9,13 10 7,-4 2-1,-18-3-8,-19-3-10,-18-2-8,-15-9-24,-9-12-34,-10-13-37,-8-12-36</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0"/>
    </inkml:context>
    <inkml:brush xml:id="br0">
      <inkml:brushProperty name="width" value="0.05501" units="cm"/>
      <inkml:brushProperty name="height" value="0.05501" units="cm"/>
    </inkml:brush>
  </inkml:definitions>
  <inkml:trace contextRef="#ctx0" brushRef="#br0">65820 9671 399,'-12'-8'4,"10"2"8,8 1 8,10 0 8,8 0 4,12-1 2,11-3 1,10-2 2,4-1-5,-3-2-12,-3 0-11,-2-1-11,-6 1-6,-6 3 1,-8 3 0,-6 2 1,-8 5 2,-9 6 4,-8 6 4,-9 6 3,-7 5 5,-3 6 6,-5 6 5,-3 7 6,-2 3 4,1 1 0,1 3 0,1 2 0,3 0-1,5 0-5,4-2-4,6 0-4,3-2-4,0-2-3,2-2-4,0-2-3,2-3-2,0-4-1,2-3-2,0-5 0,2-3-5,4-5-10,2-3-9,3-4-10,4-8-6,5-12-4,5-12-3,5-11-4,0-7 3,-2-4 7,-3-3 8,-3-2 7,-3 1 1,-3 6-7,-3 6-7,-2 6-7</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1"/>
    </inkml:context>
    <inkml:brush xml:id="br0">
      <inkml:brushProperty name="width" value="0.0388" units="cm"/>
      <inkml:brushProperty name="height" value="0.0388" units="cm"/>
    </inkml:brush>
  </inkml:definitions>
  <inkml:trace contextRef="#ctx0" brushRef="#br0">77050 2931 567,'1'-14'10,"4"5"20,2 3 21,3 4 21,3 5 3,0 7-14,1 8-14,1 6-14,1 3-10,-1 2-7,1 1-5,-1 1-7,0-1-6,-2-2-4,-3-2-4,-1-1-4,-1-2-7,0-1-10,0-1-9,-1-1-10,1-2-4,0-3-1,0-3 0,0-2 0</inkml:trace>
</inkml:ink>
</file>

<file path=ppt/ink/ink2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3"/>
    </inkml:context>
    <inkml:brush xml:id="br0">
      <inkml:brushProperty name="width" value="0.05251" units="cm"/>
      <inkml:brushProperty name="height" value="0.05251" units="cm"/>
      <inkml:brushProperty name="color" value="#F2395B"/>
    </inkml:brush>
  </inkml:definitions>
  <inkml:trace contextRef="#ctx0" brushRef="#br0">16450 53100 418,'0'-36'60,"0"28"-4,0 28-4,0 29-2,-2 22-6,-3 20-4,-3 18-7,-2 20-5,-6 13-3,-6 9-4,-6 10-1,-6 10-4,-6 5-2,-2 4-4,-3 3-4,-3 3-3,-4-4-1,-3-8 2,-3-10 2,-2-9 2,-6-9-1,-6-5-5,-6-7-4,-6-5-4,-7-11-3,-6-11-1,-6-14 0,-6-11-1,-6-14 0,-2-11 0,-3-14 1,-3-11 0,-1-14-1,4-11-3,3-14-3,3-11-3,1-22-2,1-27 1,-1-28-1,1-28 1,7-21 0,16-12 2,15-13 1,17-12 1,13-1 1,13 14 1,12 11 2,13 14 0,10 16 5,10 22 6,10 22 7,9 23 6,7 14 6,7 10 3,6 10 3,7 9 3,8 12 3,14 16 1,11 15 1,14 17 2,10 13 0,9 13-1,10 12-1,10 13-1,2 7-3,-3 4-4,-3 3-4,-2 3-5,-1 1-3,3 1-4,3-1-4,4 1-5,-1-1-4,-3 1-7,-3-1-5,-2 1-7,-8-3-7,-8-2-6,-10-3-7,-9-3-6,-12-7 1,-11-9 7,-14-10 7,-11-8 9,-11-9-1,-5-6-5,-7-6-7,-5-6-7</inkml:trace>
</inkml:ink>
</file>

<file path=ppt/ink/ink2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5"/>
    </inkml:context>
    <inkml:brush xml:id="br0">
      <inkml:brushProperty name="width" value="0.03836" units="cm"/>
      <inkml:brushProperty name="height" value="0.03836" units="cm"/>
      <inkml:brushProperty name="color" value="#F2395B"/>
    </inkml:brush>
  </inkml:definitions>
  <inkml:trace contextRef="#ctx0" brushRef="#br0">18050 54950 573,'-46'-2'5,"10"-3"11,10-3 10,9-2 11,18-1 8,29 3 3,28 3 6,28 4 3,15-1-4,4-3-13,3-3-13,3-2-14,-1-1-8,-2 3-5,-3 3-3,-3 4-4,-7 4-6,-9 6-8,-10 7-8,-8 6-7,-8 3-6,-2 0-3,-3 0-4,-3 0-3</inkml:trace>
</inkml:ink>
</file>

<file path=ppt/ink/ink2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6"/>
    </inkml:context>
    <inkml:brush xml:id="br0">
      <inkml:brushProperty name="width" value="0.04075" units="cm"/>
      <inkml:brushProperty name="height" value="0.04075" units="cm"/>
      <inkml:brushProperty name="color" value="#F2395B"/>
    </inkml:brush>
  </inkml:definitions>
  <inkml:trace contextRef="#ctx0" brushRef="#br0">18950 54750 539,'-25'-44'60,"0"13"1,0 12 1,0 13 1,0 10-5,0 10-10,0 10-10,0 9-11,1 13-8,4 20-6,3 18-4,3 20-6,-1 10-4,-2 3-2,-3 3-2,-3 4-1,1-4-4,6-9-1,7-10-4,6-8-3,6-9 0,6-6 2,7-6 1,6-6 2,7-6-4,10-2-8,10-3-9,9-3-9,7-7-3,7-9 3,6-10 2,7-8 2,-6-9 4,-15-6 4,-15-6 4,-16-6 6</inkml:trace>
</inkml:ink>
</file>

<file path=ppt/ink/ink2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6"/>
    </inkml:context>
    <inkml:brush xml:id="br0">
      <inkml:brushProperty name="width" value="0.03729" units="cm"/>
      <inkml:brushProperty name="height" value="0.03729" units="cm"/>
      <inkml:brushProperty name="color" value="#F2395B"/>
    </inkml:brush>
  </inkml:definitions>
  <inkml:trace contextRef="#ctx0" brushRef="#br0">20250 54550 589,'-46'6'10,"10"13"18,10 12 18,9 13 20,2 13 2,-2 17-14,-3 15-12,-3 16-14,-4 12-8,-3 9-2,-3 10-4,-2 10-3,-8 4-6,-8 0-7,-10 0-9,-9 0-9,-1-8-7,10-16-9,10-15-9,9-15-7,7-23-2,7-28 5,6-28 5,7-27 5,5-17 5,7-3 4,6-3 4,7-2 3</inkml:trace>
</inkml:ink>
</file>

<file path=ppt/ink/ink2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7"/>
    </inkml:context>
    <inkml:brush xml:id="br0">
      <inkml:brushProperty name="width" value="0.04203" units="cm"/>
      <inkml:brushProperty name="height" value="0.04203" units="cm"/>
      <inkml:brushProperty name="color" value="#F2395B"/>
    </inkml:brush>
  </inkml:definitions>
  <inkml:trace contextRef="#ctx0" brushRef="#br0">19850 55200 523,'45'-93'2,"-9"17"3,-10 15 4,-8 16 3,-4 15 7,3 16 7,3 15 10,4 17 8,2 14 2,4 17-5,3 15-5,3 16-4,1 9-4,1 3-3,-1 3-2,1 4-2,-3-3-3,-2-5-2,-3-7-3,-3-5-3,-4-9-2,-3-9-4,-3-10-1,-2-8-4,3-18-4,14-25-6,11-25-5,14-25-6,10-22-2,9-19 2,10-18 3,10-19 2,-3-5 0,-11 9-2,-14 10-3,-11 10-3,-15 19-7,-16 32-9,-15 31-10,-15 32-10</inkml:trace>
</inkml:ink>
</file>

<file path=ppt/ink/ink2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7"/>
    </inkml:context>
    <inkml:brush xml:id="br0">
      <inkml:brushProperty name="width" value="0.04943" units="cm"/>
      <inkml:brushProperty name="height" value="0.04943" units="cm"/>
      <inkml:brushProperty name="color" value="#F2395B"/>
    </inkml:brush>
  </inkml:definitions>
  <inkml:trace contextRef="#ctx0" brushRef="#br0">21200 55750 445,'28'-27'0,"6"-3"0,7-3 0,6-2 0,3-1 3,0 3 8,0 3 6,0 4 8,-4 4 3,-5 6-1,-7 7 0,-5 6-1,-4 7-1,0 10-3,0 10-2,0 9-4,-2 10-1,-3 14-2,-3 11-2,-2 14-1,-6 5-1,-6 1 0,-6-1 0,-6 1 0,-2-7-2,3-12-2,3-13-3,4-12-4,11-21-3,23-28-6,22-28-5,22-27-5,12-19-1,3-5 3,3-7 4,4-5 4,-3-3-1,-5 4-3,-7 3-4,-5 3-4,-15 18 9,-22 35 24,-22 35 23,-21 34 24,-12 18 6,1 4-10,-1 3-9,1 3-9,1 1-7,3 1-6,3-1-5,4 1-4,2-4-4,4-6 0,3-6-1,3-6-1,4-6-2,7-2-4,6-3-5,7-3-5,4-6-4,3-5-4,3-7-4,4-5-5,4-12-2,6-16 1,7-15 2,6-15 1,-2-14 1,-9-8 3,-10-10 2,-8-9 3,-11-4 2,-8 4 1,-10 3 3,-9 3 1,-10 4 3,-9 7 6,-10 6 4,-8 7 4,-11 7 1,-8 9-5,-10 10-5,-9 10-4,-5 7-7,0 6-7,0 7-6,0 6-8,6 6-4,13 6-2,12 7-2,13 6-3</inkml:trace>
</inkml:ink>
</file>

<file path=ppt/ink/ink2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7"/>
    </inkml:context>
    <inkml:brush xml:id="br0">
      <inkml:brushProperty name="width" value="0.04478" units="cm"/>
      <inkml:brushProperty name="height" value="0.04478" units="cm"/>
      <inkml:brushProperty name="color" value="#F2395B"/>
    </inkml:brush>
  </inkml:definitions>
  <inkml:trace contextRef="#ctx0" brushRef="#br0">23600 53850 491,'76'1'87,"4"4"-13,3 3-13,3 3-11,3 4-10,3 7-4,3 6-5,4 7-5,-3 5-4,-5 7-2,-7 6-1,-5 7-4,-11 13-2,-11 22-4,-14 22-4,-11 23-5,-17 19-2,-18 19-5,-19 19-2,-18 19-4,-18 4-7,-16-9-12,-15-10-11,-15-8-13,0-22-5,20-30-2,18-32 0,20-30-1</inkml:trace>
</inkml:ink>
</file>

<file path=ppt/ink/ink2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8"/>
    </inkml:context>
    <inkml:brush xml:id="br0">
      <inkml:brushProperty name="width" value="0.03847" units="cm"/>
      <inkml:brushProperty name="height" value="0.03847" units="cm"/>
      <inkml:brushProperty name="color" value="#F2395B"/>
    </inkml:brush>
  </inkml:definitions>
  <inkml:trace contextRef="#ctx0" brushRef="#br0">25750 54250 571,'-18'-25'8,"17"0"13,15 0 15,16 0 14,23-2 5,31-3-5,32-3-6,31-2-5,18-1-5,7 3-4,6 3-3,7 4-4,-10 4-11,-25 6-20,-25 7-18,-25 6-18,-22 7-11,-19 10 1,-18 10 0,-19 9 0,-13 2 2,-6-2 6,-6-3 5,-6-3 6</inkml:trace>
</inkml:ink>
</file>

<file path=ppt/ink/ink2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8"/>
    </inkml:context>
    <inkml:brush xml:id="br0">
      <inkml:brushProperty name="width" value="0.04042" units="cm"/>
      <inkml:brushProperty name="height" value="0.04042" units="cm"/>
      <inkml:brushProperty name="color" value="#F2395B"/>
    </inkml:brush>
  </inkml:definitions>
  <inkml:trace contextRef="#ctx0" brushRef="#br0">25850 55500 544,'-41'-22'81,"19"6"-13,19 7-13,19 6-13,21 1-7,26-3-1,24-3-1,26-2-2,18-3-3,13 1-6,12-1-6,13 1-6,2 1-10,-5 3-15,-7 3-16,-5 4-15,-17 2-6,-24 4 3,-26 3 3,-24 3 2,-17 1 2,-5 1 0,-7-1-1,-5 1-1</inkml:trace>
</inkml:ink>
</file>

<file path=ppt/ink/ink2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8"/>
    </inkml:context>
    <inkml:brush xml:id="br0">
      <inkml:brushProperty name="width" value="0.04827" units="cm"/>
      <inkml:brushProperty name="height" value="0.04827" units="cm"/>
      <inkml:brushProperty name="color" value="#F2395B"/>
    </inkml:brush>
  </inkml:definitions>
  <inkml:trace contextRef="#ctx0" brushRef="#br0">30800 55300 455,'-30'-2'10,"41"-3"19,40-3 19,42-2 20,27-1 4,16 3-11,15 3-11,17 4-11,13 1-7,13 0-6,12 0-4,13 0-6,12 0-2,13 0-3,12 0-1,13 0-2,10 0-2,10 0 0,10 0-1,9 0-1,7 1-1,7 4-1,6 3 0,7 3-2,10-1-1,16-2-5,15-3-4,17-3-5,10-2-1,6 0 2,7 0 2,6 0 2,4 0 1,4 0 0,3 0 2,3 0 0,7 0 2,14 0 2,11 0 2,14 0 2,5 0 1,1 0-1,-1 0 0,1 0-1,-1-5-1,1-9-1,-1-10-2,1-8-1,-6-3-3,-8 7-2,-10 6-2,-9 7-2,-12 0-3,-11-2-1,-14-3-1,-11-3-1,-15-2-1,-16 0 1,-15 0 1,-15 0 1,-7-4-1,3-5-3,3-7-3,4-5-3,-34-1-2,-68 6-1,-69 7-2,-68 6-1</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1"/>
    </inkml:context>
    <inkml:brush xml:id="br0">
      <inkml:brushProperty name="width" value="0.0536" units="cm"/>
      <inkml:brushProperty name="height" value="0.0536" units="cm"/>
    </inkml:brush>
  </inkml:definitions>
  <inkml:trace contextRef="#ctx0" brushRef="#br0">77946 2877 410,'5'-6'10,"-4"2"18,-6 4 20,-4 3 19,-5 4 2,-3 9-16,-5 7-16,-3 9-16,-3 3-10,-1 0-3,-1 0-4,0 1-3,-2-3-5,1-2-4,0-3-6,0-3-4,1-4-3,7-3 0,4-4 0,4-4 1,4-3 0,1-1 3,0 0 2,2-2 3,1 1 11,2 0 22,3 1 21,1 2 21,1 0 6,0 1-13,0 2-12,0 0-12,0 2-7,2 3-4,0 3-3,2 3-3,-1 4-5,-1 3-4,0 4-3,-2 5-6,-1 4-4,-2 9-8,-2 8-6,-1 8-7,-2 2-7,0-3-9,0-3-8,0-3-9,0-4 1,-1-5 8,-2-4 8,0-5 8,0-7 4,3-8 0,1-7-1,2-8 0</inkml:trace>
</inkml:ink>
</file>

<file path=ppt/ink/ink2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9"/>
    </inkml:context>
    <inkml:brush xml:id="br0">
      <inkml:brushProperty name="width" value="0.03393" units="cm"/>
      <inkml:brushProperty name="height" value="0.03393" units="cm"/>
      <inkml:brushProperty name="color" value="#F2395B"/>
    </inkml:brush>
  </inkml:definitions>
  <inkml:trace contextRef="#ctx0" brushRef="#br0">34800 52400 648,'-46'112'88,"10"-24"-21,10-26-20,9-24-20,4-6-11,1 17-1,-1 15-1,1 16-1,1 1-1,3-12-1,3-13-2,4-12-2,8-15-2,17-15-4,15-15-3,16-16-4,10-16-2,7-16 0,6-15-2,7-15 0,-1-9 1,-6 1 2,-6-1 3,-6 1 2,-12 2 2,-15 7 3,-15 6 2,-16 7 3,-12 5 1,-5 7-1,-7 6-1,-5 7 1,-11 4-1,-11 3 0,-14 3 2,-11 4 0,-7 7-3,0 13-9,0 12-8,0 13-8,3 7-8,6 4-7,7 3-9,6 3-7,7-1-3,10-2 4,10-3 2,9-3 2</inkml:trace>
</inkml:ink>
</file>

<file path=ppt/ink/ink2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9"/>
    </inkml:context>
    <inkml:brush xml:id="br0">
      <inkml:brushProperty name="width" value="0.03282" units="cm"/>
      <inkml:brushProperty name="height" value="0.03282" units="cm"/>
      <inkml:brushProperty name="color" value="#F2395B"/>
    </inkml:brush>
  </inkml:definitions>
  <inkml:trace contextRef="#ctx0" brushRef="#br0">36000 52550 670,'45'46'27,"-9"-5"-11,-10-7-8,-8-5-11,-1-1 7,9 6 24,10 7 22,10 6 24,2 4-3,-3 4-29,-3 3-30,-2 3-28,-6-4-14,-6-8 3,-6-10 3,-6-9 2,-2-7-3,3-3-13,3-3-11,4-2-12</inkml:trace>
</inkml:ink>
</file>

<file path=ppt/ink/ink2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09"/>
    </inkml:context>
    <inkml:brush xml:id="br0">
      <inkml:brushProperty name="width" value="0.0447" units="cm"/>
      <inkml:brushProperty name="height" value="0.0447" units="cm"/>
      <inkml:brushProperty name="color" value="#F2395B"/>
    </inkml:brush>
  </inkml:definitions>
  <inkml:trace contextRef="#ctx0" brushRef="#br0">37450 52000 492,'-47'4'76,"6"10"-9,7 10-8,6 9-9,4 12-6,4 16-5,3 15-3,3 17-5,1 7-5,1 0-4,-1 0-5,1 0-4,4-7-4,9-11-1,10-14-2,10-11-3,8-14-1,10-11-5,10-14-4,9-11-4,7-17-5,7-18-5,6-19-6,7-18-5,-1-15-2,-6-9 2,-6-10 1,-6-8 2,-9-4 2,-8 3 3,-10 3 4,-9 4 3,-15 5 5,-18 10 6,-19 10 6,-18 9 7,-15 12 4,-9 16 3,-10 15 4,-8 17 3,-8 13-1,-2 13-4,-3 12-4,-3 13-5,5 6-3,17 0-6,15 0-4,16 0-5,21-7-8,29-11-11,28-14-11,28-11-11,7-9-1,-11-3 7,-14-3 8,-11-2 7</inkml:trace>
</inkml:ink>
</file>

<file path=ppt/ink/ink2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0"/>
    </inkml:context>
    <inkml:brush xml:id="br0">
      <inkml:brushProperty name="width" value="0.05401" units="cm"/>
      <inkml:brushProperty name="height" value="0.05401" units="cm"/>
      <inkml:brushProperty name="color" value="#F2395B"/>
    </inkml:brush>
  </inkml:definitions>
  <inkml:trace contextRef="#ctx0" brushRef="#br0">39000 51600 407,'-47'0'1,"6"0"3,7 0 2,6 0 3,4 4 9,4 10 16,3 10 15,3 9 17,1 12 2,1 16-8,-1 15-9,1 17-8,-1 7-7,1 0-3,-1 0-4,1 0-4,-1-4-4,1-5-4,-1-7-5,1-5-4,8-8-6,20-5-6,18-7-7,20-5-7,11-17-5,7-24-2,6-26-2,7-24-3,4-20-1,3-11 2,3-14 0,4-11 3,-7-11 0,-16-5 3,-15-7 1,-15-5 2,-12-3 4,-6 4 3,-6 3 4,-6 3 5,-12 10 3,-15 20 2,-15 18 2,-16 20 2,-13 11 0,-9 7 0,-10 6-1,-8 7-1,-9 10-4,-6 16-7,-6 15-8,-6 17-8,7 3-1,22-5 2,22-7 2,23-5 4,11-4-2,4 0-3,3 0-4,3 0-5</inkml:trace>
</inkml:ink>
</file>

<file path=ppt/ink/ink2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0"/>
    </inkml:context>
    <inkml:brush xml:id="br0">
      <inkml:brushProperty name="width" value="0.05795" units="cm"/>
      <inkml:brushProperty name="height" value="0.05795" units="cm"/>
      <inkml:brushProperty name="color" value="#F2395B"/>
    </inkml:brush>
  </inkml:definitions>
  <inkml:trace contextRef="#ctx0" brushRef="#br0">40650 50100 379,'-46'-93'3,"10"17"4,10 15 6,9 16 5,4 21 11,1 29 19,-1 28 17,1 28 18,-1 24 3,1 23-14,-1 22-15,1 22-13,-3 24-11,-2 29-7,-3 28-6,-3 28-8,-2 26-7,0 26-9,0 24-8,0 26-8,1 7-8,4-9-7,3-10-9,3-8-7,3-36-7,3-58-7,3-60-7,4-59-7</inkml:trace>
</inkml:ink>
</file>

<file path=ppt/ink/ink2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3"/>
    </inkml:context>
    <inkml:brush xml:id="br0">
      <inkml:brushProperty name="width" value="0.04282" units="cm"/>
      <inkml:brushProperty name="height" value="0.04282" units="cm"/>
      <inkml:brushProperty name="color" value="#F2395B"/>
    </inkml:brush>
  </inkml:definitions>
  <inkml:trace contextRef="#ctx0" brushRef="#br0">42000 51750 513,'-4'51'74,"-5"4"-15,-7 3-15,-5 3-16,-8 6-8,-5 9-4,-7 10-2,-5 10-4,-4-3-1,0-11-1,0-14-1,0-11-1,3-9-1,6-3-3,7-3-2,6-2-3,7-12-5,10-19-5,10-18-5,9-19-6,15-15-1,22-8 3,22-10 2,23-9 4,6 1 2,-5 13 2,-7 12 1,-5 13 3,-11 9 4,-11 6 8,-14 7 8,-11 6 8,-9 6 3,-3 6 1,-3 7-1,-2 6 0,-5 6 0,-2 6 0,-3 7 0,-3 6 0,7-10-8,19-24-17,19-26-15,19-24-17,4-9-3,-9 10 8,-10 10 8,-8 9 8,-9 9 9,-6 9 10,-6 10 9,-6 10 10,4-4-4,16-16-17,15-15-19,17-15-16,5-12-8,-3-6 2,-3-6 3,-2-6 3,-8 1 2,-8 9 5,-10 10 3,-9 10 4,-9 11 8,-5 17 12,-7 15 10,-5 16 13,-9 12 5,-9 9 2,-10 10 0,-8 10 1,-4 0 2,3-5 2,3-7 2,4-5 2,4-6-1,6-3-5,7-3-5,6-2-5,7-6-4,10-6-5,10-6-6,9-6-5,6-7-8,3-6-12,3-6-12,4-6-12,-1-9-6,-3-8 0,-3-10 0,-2-9 1,-6-10 2,-6-9 6,-6-10 4,-6-8 6,-12-6 3,-15 1 5,-15-1 4,-16 1 3,-7 7 4,4 16 3,3 15 4,3 17 4,1 10 4,1 6 6,-1 7 7,1 6 6,2 6 1,7 6-4,6 7-3,7 6-5,5 3-3,7 0-3,6 0-2,7 0-3,5-2-5,7-3-8,6-3-8,7-2-7,4-3-5,3 1 1,3-1 0,4 1 0,1-1 3,0 1 3,0-1 3,0 1 4,0-1 1,0 1 2,0-1 1,0 1 0,-2-1 1,-3 1-2,-3-1 0,-2 1 0,-6 1-1,-6 3 1,-6 3 0,-6 4 1,-6 1 1,-2 0 2,-3 0 2,-3 0 1,-4-5 9,-3-9 15,-3-10 16,-2-8 15,3-1-3,14 9-20,11 10-20,14 10-20,3 4-11,-2 0-3,-3 0-2,-3 0-3</inkml:trace>
</inkml:ink>
</file>

<file path=ppt/ink/ink2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3"/>
    </inkml:context>
    <inkml:brush xml:id="br0">
      <inkml:brushProperty name="width" value="0.06322" units="cm"/>
      <inkml:brushProperty name="height" value="0.06322" units="cm"/>
      <inkml:brushProperty name="color" value="#F2395B"/>
    </inkml:brush>
  </inkml:definitions>
  <inkml:trace contextRef="#ctx0" brushRef="#br0">45050 51200 348,'-22'-71'-1,"6"10"1,7 10-1,6 9 0,4 1 2,4-6 2,3-6 3,3-6 3,1 1 4,1 9 2,-1 10 4,1 10 3,1 5 7,3 4 9,3 3 10,4 3 10,-1 10 0,-3 20-9,-3 18-7,-2 20-9,-5 11-5,-2 7-1,-3 6 0,-3 7-2,-2 7-2,0 9-3,0 10-3,0 10-4,-4 8-2,-5 10-2,-7 10-3,-5 9-1,-3 2-5,4-2-4,3-3-5,3-3-6,1-10-2,1-16-1,-1-15 0,1-15-1,5-14 0,14-8-2,11-10-2,14-9 0,11-12-1,14-11 1,11-14 0,14-11 2,7-9-2,3-3-2,3-3-4,4-2-2,-6-3-3,-11 1 1,-14-1 0,-11 1-1,-11-1 1,-5 1 1,-7-1 1,-5 1 0</inkml:trace>
</inkml:ink>
</file>

<file path=ppt/ink/ink2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3"/>
    </inkml:context>
    <inkml:brush xml:id="br0">
      <inkml:brushProperty name="width" value="0.02984" units="cm"/>
      <inkml:brushProperty name="height" value="0.02984" units="cm"/>
      <inkml:brushProperty name="color" value="#F2395B"/>
    </inkml:brush>
  </inkml:definitions>
  <inkml:trace contextRef="#ctx0" brushRef="#br0">45750 50750 737,'6'-46'8,"13"10"17,12 10 17,13 9 16,12 6 0,13 3-17,12 3-17,13 4-18,4 1-13,-3 0-11,-3 0-11,-2 0-11,-9 1-6,-12 4-2,-13 3-1,-12 3-2</inkml:trace>
</inkml:ink>
</file>

<file path=ppt/ink/ink2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3"/>
    </inkml:context>
    <inkml:brush xml:id="br0">
      <inkml:brushProperty name="width" value="0.04389" units="cm"/>
      <inkml:brushProperty name="height" value="0.04389" units="cm"/>
      <inkml:brushProperty name="color" value="#F2395B"/>
    </inkml:brush>
  </inkml:definitions>
  <inkml:trace contextRef="#ctx0" brushRef="#br0">47150 49450 501,'-24'-47'9,"4"6"18,3 7 17,3 6 19,1 21 8,1 39-4,-1 36-2,1 39-3,1 22-11,3 10-21,3 10-21,4 9-20,-1-4-9,-3-15 4,-3-15 2,-2-16 3,-5-13-10,-2-9-25,-3-10-23,-3-8-25</inkml:trace>
</inkml:ink>
</file>

<file path=ppt/ink/ink2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4"/>
    </inkml:context>
    <inkml:brush xml:id="br0">
      <inkml:brushProperty name="width" value="0.04282" units="cm"/>
      <inkml:brushProperty name="height" value="0.04282" units="cm"/>
      <inkml:brushProperty name="color" value="#F2395B"/>
    </inkml:brush>
  </inkml:definitions>
  <inkml:trace contextRef="#ctx0" brushRef="#br0">46950 51850 513,'25'-19'90,"0"13"-6,0 12-4,0 13-4,0 10-12,0 10-16,0 10-18,0 9-16,-2 6-13,-3 3-10,-3 3-10,-2 4-8,-5-4-4,-2-9 4,-3-10 3,-3-8 4</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1"/>
    </inkml:context>
    <inkml:brush xml:id="br0">
      <inkml:brushProperty name="width" value="0.04306" units="cm"/>
      <inkml:brushProperty name="height" value="0.04306" units="cm"/>
    </inkml:brush>
  </inkml:definitions>
  <inkml:trace contextRef="#ctx0" brushRef="#br0">78949 4577 510,'-8'-6'85,"0"2"-5,0 4-5,0 3-4,1 2-9,-1 3-14,0 3-14,0 4-14,0 1-9,-2 3-7,0 1-7,-1 3-5,0 1-6,3 1-5,1 1-5,2 1-5,2-1-5,2-2-5,2-1-7,2-3-6,3-3-1,6-6 2,3-6 4,7-6 2,-1-4 5,-3 0 9,-5-2 6,-3 0 9</inkml:trace>
</inkml:ink>
</file>

<file path=ppt/ink/ink2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6"/>
    </inkml:context>
    <inkml:brush xml:id="br0">
      <inkml:brushProperty name="width" value="0.04761" units="cm"/>
      <inkml:brushProperty name="height" value="0.04761" units="cm"/>
      <inkml:brushProperty name="color" value="#F2395B"/>
    </inkml:brush>
  </inkml:definitions>
  <inkml:trace contextRef="#ctx0" brushRef="#br0">48200 51200 462,'21'50'100,"-5"0"-23,-7 0-23,-5 0-23,-6 6-12,-3 13-5,-3 12-4,-2 13-3,-6 7-2,-6 4 1,-6 3 1,-6 3 1,-6-4-2,-2-8-3,-3-10-4,-3-9-3,1-12-3,6-11-3,7-14-3,6-11-4,9-18-3,13-22-2,12-22-4,13-21-3,13-15 1,17-6 3,15-6 3,16-6 4,5 1 4,-2 9 5,-3 10 5,-3 10 5,-9 10 4,-11 13 6,-14 12 3,-11 13 6,-9 9 2,-3 6 1,-3 7 2,-2 6 1,-5 7 0,-2 10-1,-3 10-2,-3 9-1,-4 6-2,-3 3-1,-3 3-3,-2 4-2,-5-4-1,-2-9-4,-3-10-2,-3-8-2,10-20-8,26-28-14,24-28-13,26-27-13,5-9-3,-11 13 9,-14 12 8,-11 13 10,0-5 4,17-22 2,15-22 2,16-21 2,4-4 3,-6 16 4,-6 15 6,-6 17 5,-9 16 3,-8 19 4,-10 19 4,-9 19 2,-7 12 4,-3 6 3,-3 7 2,-2 6 3,-5 6 0,-2 6-4,-3 7-3,-3 6-4,-1 1-2,4-3-2,3-3-2,3-2-2,-1-5-10,-2-2-18,-3-3-18,-3-3-17</inkml:trace>
</inkml:ink>
</file>

<file path=ppt/ink/ink2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7"/>
    </inkml:context>
    <inkml:brush xml:id="br0">
      <inkml:brushProperty name="width" value="0.02775" units="cm"/>
      <inkml:brushProperty name="height" value="0.02775" units="cm"/>
      <inkml:brushProperty name="color" value="#F2395B"/>
    </inkml:brush>
  </inkml:definitions>
  <inkml:trace contextRef="#ctx0" brushRef="#br0">50000 50150 792,'-21'-11'8,"10"28"15,10 28 15,9 29 16,7 11-4,7-2-21,6-3-23,7-3-23,-1-7-15,-6-9-10,-6-10-9,-6-8-10</inkml:trace>
</inkml:ink>
</file>

<file path=ppt/ink/ink2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7"/>
    </inkml:context>
    <inkml:brush xml:id="br0">
      <inkml:brushProperty name="width" value="0.04493" units="cm"/>
      <inkml:brushProperty name="height" value="0.04493" units="cm"/>
      <inkml:brushProperty name="color" value="#F2395B"/>
    </inkml:brush>
  </inkml:definitions>
  <inkml:trace contextRef="#ctx0" brushRef="#br0">50600 51400 489,'-2'120'135,"-3"-9"-31,-3-10-30,-2-8-31,-5-4-17,-2 3-3,-3 3-3,-3 4-3,-1-6-4,4-11-4,3-14-5,3-11-4,4-18-9,7-22-14,6-22-14,7-21-15,11-21-3,20-19 5,18-18 7,20-19 7,5-2 5,-6 16 6,-6 15 7,-6 17 6,-9 11 7,-8 10 10,-10 10 10,-9 9 10,-9 10 6,-5 14 4,-7 11 3,-5 14 3,-4 8 0,0 7-3,0 6-3,0 7-4,0 4-3,0 3-5,0 3-3,0 4-4,0-4-5,0-9-6,0-10-5,0-8-6</inkml:trace>
</inkml:ink>
</file>

<file path=ppt/ink/ink2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7"/>
    </inkml:context>
    <inkml:brush xml:id="br0">
      <inkml:brushProperty name="width" value="0.03693" units="cm"/>
      <inkml:brushProperty name="height" value="0.03693" units="cm"/>
      <inkml:brushProperty name="color" value="#F2395B"/>
    </inkml:brush>
  </inkml:definitions>
  <inkml:trace contextRef="#ctx0" brushRef="#br0">51400 50450 595,'3'-44'94,"6"13"-16,7 12-17,6 13-15,10 4-11,17-3-4,15-3-5,16-2-4,5-1-10,-2 3-16,-3 3-13,-3 4-16,-7 2-9,-9 4-2,-10 3-4,-8 3-2</inkml:trace>
</inkml:ink>
</file>

<file path=ppt/ink/ink2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7"/>
    </inkml:context>
    <inkml:brush xml:id="br0">
      <inkml:brushProperty name="width" value="0.04399" units="cm"/>
      <inkml:brushProperty name="height" value="0.04399" units="cm"/>
      <inkml:brushProperty name="color" value="#F2395B"/>
    </inkml:brush>
  </inkml:definitions>
  <inkml:trace contextRef="#ctx0" brushRef="#br0">52600 49150 500,'-2'-46'3,"-3"10"7,-3 10 7,-2 9 7,-1 12 12,3 16 16,3 15 17,4 17 17,2 19-3,4 26-22,3 24-22,3 26-22,-4 18-15,-8 13-6,-10 12-8,-9 13-7,-4-12-2,4-33 5,3-35 4,3-34 5,-1-18-11,-2 1-25,-3-1-23,-3 1-26</inkml:trace>
</inkml:ink>
</file>

<file path=ppt/ink/ink2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8"/>
    </inkml:context>
    <inkml:brush xml:id="br0">
      <inkml:brushProperty name="width" value="0.05123" units="cm"/>
      <inkml:brushProperty name="height" value="0.05123" units="cm"/>
      <inkml:brushProperty name="color" value="#F2395B"/>
    </inkml:brush>
  </inkml:definitions>
  <inkml:trace contextRef="#ctx0" brushRef="#br0">55150 50750 429,'-4'-43'49,"-5"17"10,-7 15 11,-5 16 9,-6 12-1,-3 9-13,-3 10-15,-2 10-14,-5 7-9,-2 6-5,-3 7-5,-3 6-5,-13 20-5,-22 34-8,-22 35-6,-21 35-8,-12 13-5,1-6-7,-1-6-6,1-6-5,7-15-7,16-21-4,15-22-5,17-22-6,14-21 1,17-18 5,15-19 6,16-18 4</inkml:trace>
</inkml:ink>
</file>

<file path=ppt/ink/ink2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18"/>
    </inkml:context>
    <inkml:brush xml:id="br0">
      <inkml:brushProperty name="width" value="0.0496" units="cm"/>
      <inkml:brushProperty name="height" value="0.0496" units="cm"/>
      <inkml:brushProperty name="color" value="#F2395B"/>
    </inkml:brush>
  </inkml:definitions>
  <inkml:trace contextRef="#ctx0" brushRef="#br0">53650 51000 443,'-24'-25'4,"4"0"8,3 0 8,3 0 8,3 0 4,3 0 1,3 0 0,4 0 0,4 4 2,6 10 2,7 10 2,6 9 2,6 9 0,6 9-5,7 10-4,6 10-4,4 11-4,4 17-5,3 15-4,3 16-5,1 12-6,1 9-7,-1 10-9,1 10-8,1 5-10,3 4-13,3 3-13,4 3-14,-7-13-3,-16-28 5,-15-28 5,-15-27 4</inkml:trace>
</inkml:ink>
</file>

<file path=ppt/ink/ink2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0"/>
    </inkml:context>
    <inkml:brush xml:id="br0">
      <inkml:brushProperty name="width" value="0.03991" units="cm"/>
      <inkml:brushProperty name="height" value="0.03991" units="cm"/>
      <inkml:brushProperty name="color" value="#F2395B"/>
    </inkml:brush>
  </inkml:definitions>
  <inkml:trace contextRef="#ctx0" brushRef="#br0">57750 49700 551,'-5'-63'6,"-9"26"14,-10 24 14,-8 26 13,-9 19 3,-6 17-4,-6 15-7,-6 16-4,-2 10-6,3 7-3,3 6-4,4 7-4,5-3-3,10-8-2,10-10-3,9-9-1,9-5-2,9 0 0,10 0 0,10 0 0,10-4-5,13-5-10,12-7-9,13-5-9,12-9-6,13-9-1,12-10-2,13-8-1,9-9-1,6-6 1,7-6 0,6-6 0,-8-7 3,-22-6 4,-22-6 7,-21-6 4,-15-2 2,-6 3-3,-6 3-1,-6 4-3</inkml:trace>
</inkml:ink>
</file>

<file path=ppt/ink/ink2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0"/>
    </inkml:context>
    <inkml:brush xml:id="br0">
      <inkml:brushProperty name="width" value="0.04076" units="cm"/>
      <inkml:brushProperty name="height" value="0.04076" units="cm"/>
      <inkml:brushProperty name="color" value="#F2395B"/>
    </inkml:brush>
  </inkml:definitions>
  <inkml:trace contextRef="#ctx0" brushRef="#br0">59000 50000 539,'-32'-30'4,"-11"-9"8,-14-10 8,-11-8 7,-3 0 4,10 14-3,10 11-2,9 14-3,2 13 0,-2 16 1,-3 15 2,-3 17 2,-4 14 0,-3 17-3,-3 15-1,-2 16-3,-6 13-2,-6 14-1,-6 11-1,-6 14-2,-7 18-3,-6 25-5,-6 25-5,-6 25-4,-4 20-7,1 16-8,-1 15-9,1 17-7,10-20-2,22-53 5,22-53 4,23-52 5,11-36-5,4-15-12,3-15-14,3-16-12</inkml:trace>
</inkml:ink>
</file>

<file path=ppt/ink/ink2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0"/>
    </inkml:context>
    <inkml:brush xml:id="br0">
      <inkml:brushProperty name="width" value="0.04243" units="cm"/>
      <inkml:brushProperty name="height" value="0.04243" units="cm"/>
      <inkml:brushProperty name="color" value="#F2395B"/>
    </inkml:brush>
  </inkml:definitions>
  <inkml:trace contextRef="#ctx0" brushRef="#br0">59200 51400 518,'-47'-24'3,"6"4"5,7 3 7,6 3 5,1 12 9,-3 22 12,-3 22 11,-2 23 13,-1 17 0,3 17-13,3 15-12,4 16-13,2 4-8,4-6-3,3-6-4,3-6-3,6-13-3,9-19-3,10-18-5,10-19-2,11-16-4,17-12-2,15-13-3,16-12-3,12-21 0,9-28 2,10-28 3,10-27 1,-3-15 1,-11 0-2,-14 0-1,-11 0 0,-15 4 0,-16 10 5,-15 10 3,-15 9 5,-15 9 0,-12 9 0,-13 10-1,-12 10-1,-21 13-5,-28 19-10,-28 19-10,-27 19-10,-5 10-7,23 4-3,22 3-3,22 3-4</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2"/>
    </inkml:context>
    <inkml:brush xml:id="br0">
      <inkml:brushProperty name="width" value="0.04913" units="cm"/>
      <inkml:brushProperty name="height" value="0.04913" units="cm"/>
    </inkml:brush>
  </inkml:definitions>
  <inkml:trace contextRef="#ctx0" brushRef="#br0">79642 4547 447,'-15'-14'5,"1"2"8,1 4 8,0 3 9,2 1 7,1 2 3,0 0 4,2 2 4,0 1-2,-1 2-8,-2 2-10,0 2-8,0 2-6,1 3-3,0 3-4,2 3-4,2 1-1,1-1 3,2 0 1,2-2 3,2-2-9,3-1-16,4-2-19,2-2-16,2-3-6,1-3 6,1-2 6,2-3 8,-1-3 5,-1-2 6,-1-2 6,-1-2 6,-1 0 4,-2 1 0,-2 0 1,-2 2 1,-3 3 16,-3 6 31,-2 6 32,-3 6 31,-2 3 3,2 3-23,1 2-24,0 1-24,1 3-14,1 3-6,-2 3-4,2 2-7,-1 3-4,0 1-5,0 0-5,0 2-6,0-1-3,0-2-1,0-2-3,1-1-1,-2-3-1,-2-3 1,-2-4 1,-2-1 1,0-4 1,-1-1 3,0-3 3,1-1 4,-2-3 2,0-2 1,-1-4 3,-1-2 1,0-5 3,1-2 3,1-5 4,0-4 3,3-3 3,1-5 1,2-3 1,2-4 2,4-4-2,6-1-5,6-2-5,5-2-5,5-1-5,1 1-6,2 2-6,3 0-6,1 2-2,0 3-2,2 3-1,1 4-1,-2 2 0,-6 5 0,-4 3 0,-4 4 1,-4 2 2,-1 0 5,-1 1 4,0-1 5</inkml:trace>
</inkml:ink>
</file>

<file path=ppt/ink/ink2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1"/>
    </inkml:context>
    <inkml:brush xml:id="br0">
      <inkml:brushProperty name="width" value="0.04184" units="cm"/>
      <inkml:brushProperty name="height" value="0.04184" units="cm"/>
      <inkml:brushProperty name="color" value="#F2395B"/>
    </inkml:brush>
  </inkml:definitions>
  <inkml:trace contextRef="#ctx0" brushRef="#br0">53600 54600 525,'-11'-68'26,"28"17"7,28 15 8,29 16 8,22 9 0,20 3-7,18 3-7,20 4-8,22-3-3,29-5-1,28-7-2,28-5-1,28-4-3,28 0-4,28 0-5,29 0-4,13 4-2,1 10 2,-1 10 1,1 9 1,4 4 0,9 1 1,10-1-1,10 1 1,5-3-11,4-2-18,3-3-19,3-3-20,-7-9-5,-15-11 7,-15-14 7,-16-11 7,-21-7 5,-24 0 4,-26 0 4,-24 0 3,-42 4 4,-55 10 4,-57 10 3,-55 9 4</inkml:trace>
</inkml:ink>
</file>

<file path=ppt/ink/ink2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2"/>
    </inkml:context>
    <inkml:brush xml:id="br0">
      <inkml:brushProperty name="width" value="0.04458" units="cm"/>
      <inkml:brushProperty name="height" value="0.04458" units="cm"/>
      <inkml:brushProperty name="color" value="#F2395B"/>
    </inkml:brush>
  </inkml:definitions>
  <inkml:trace contextRef="#ctx0" brushRef="#br0">61600 50700 493,'-46'-24'3,"10"4"5,10 3 6,9 3 5,7 7 6,7 14 7,6 11 6,7 14 6,2 10-1,1 9-8,-1 10-9,1 10-9,-7 11-6,-12 17-1,-13 15-2,-12 16-3,-13 7 0,-12 1-1,-13-1-1,-12 1 0,-4-7-1,7-12-2,6-13-1,7-12-1,7-15-3,9-15-4,10-15-3,10-16-5,10-15-2,13-11-1,12-14-2,13-11-1,16-18-1,23-22 2,22-22 0,22-21 2,8-7 1,-2 9 2,-3 10 3,-3 10 3,-7 10 3,-9 13 6,-10 12 6,-8 13 6,-12 18 7,-12 26 12,-13 24 10,-12 26 12,-12 12 1,-8 0-7,-10 0-8,-9 0-7,-5-2-6,0-3-5,0-3-4,0-2-4,17-22-11,34-36-17,35-39-18,35-36-16,8-15-5,-15 9 10,-15 10 8,-16 10 10,-8 7 9,0 6 9,0 7 9,0 6 9,-4 10 8,-5 17 5,-7 15 6,-5 16 5,-6 7 3,-3 1-2,-3-1-1,-2 1-1,-3 1-2,1 3-2,-1 3-2,1 4-1,1-1-8,3-3-13,3-3-14,4-2-13</inkml:trace>
</inkml:ink>
</file>

<file path=ppt/ink/ink2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2"/>
    </inkml:context>
    <inkml:brush xml:id="br0">
      <inkml:brushProperty name="width" value="0.03183" units="cm"/>
      <inkml:brushProperty name="height" value="0.03183" units="cm"/>
      <inkml:brushProperty name="color" value="#F2395B"/>
    </inkml:brush>
  </inkml:definitions>
  <inkml:trace contextRef="#ctx0" brushRef="#br0">63200 49750 691,'23'-90'0,"-3"23"0,-3 22 0,-2 22 0,0 19 11,7 20 22,6 18 23,7 20 21,2 14-3,1 14-30,-1 11-31,1 14-29,-6-4-13,-8-19 5,-10-18 3,-9-19 5,-5-10-5,0 1-14,0-1-13,0 1-13</inkml:trace>
</inkml:ink>
</file>

<file path=ppt/ink/ink2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2"/>
    </inkml:context>
    <inkml:brush xml:id="br0">
      <inkml:brushProperty name="width" value="0.05696" units="cm"/>
      <inkml:brushProperty name="height" value="0.05696" units="cm"/>
      <inkml:brushProperty name="color" value="#F2395B"/>
    </inkml:brush>
  </inkml:definitions>
  <inkml:trace contextRef="#ctx0" brushRef="#br0">63700 51550 386,'0'120'117,"0"-9"-26,0-10-28,0-8-27,-4-8-14,-5-2-2,-7-3-1,-5-3-2,-3-7-4,4-9-5,3-10-6,3-8-6,9-17-7,16-21-11,15-22-10,17-22-11,13-22-1,13-22 5,12-22 6,13-21 6,2-4 6,-5 16 6,-7 15 6,-5 17 7,-9 13 3,-9 13 4,-10 12 1,-8 13 3,-9 13 6,-6 17 8,-6 15 9,-6 16 10,-4 10 3,1 7-2,-1 6-2,1 7-1,-3 4-3,-2 3-6,-3 3-3,-3 4-5,-2 1-4,0 0 0,0 0-2,0 0-2,0-4-3,0-5-8,0-7-5,0-5-7</inkml:trace>
</inkml:ink>
</file>

<file path=ppt/ink/ink2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6"/>
    </inkml:context>
    <inkml:brush xml:id="br0">
      <inkml:brushProperty name="width" value="0.04257" units="cm"/>
      <inkml:brushProperty name="height" value="0.04257" units="cm"/>
      <inkml:brushProperty name="color" value="#F2395B"/>
    </inkml:brush>
  </inkml:definitions>
  <inkml:trace contextRef="#ctx0" brushRef="#br0">47950 56900 516,'-24'-46'5,"4"10"10,3 10 10,3 9 10,-2 10 5,-6 14 2,-6 11 2,-6 14 1,-6 11-2,-2 14-7,-3 11-5,-3 14-7,-1 5-4,4 1-3,3-1-3,3 1-2,6-6-2,9-8-2,10-10 0,10-9 0,13-10-7,19-9-8,19-10-11,19-8-9,10-17-3,4-21 4,3-22 6,3-22 5,-4-11 3,-8 0 3,-10 0 3,-9 0 2,-7-2 2,-3-3 1,-3-3 1,-2-2 1,-9 0 0,-12 7 2,-13 6 1,-12 7 1,-10 7 0,-6 9 0,-6 10 0,-6 10-2,-6 4 1,-2 0 1,-3 0 0,-3 0 2,-2 4-3,0 10-5,0 10-4,0 9-6,0 10-7,0 14-9,0 11-9,0 14-9,4 0-5,10-8 0,10-10 1,9-9 0</inkml:trace>
</inkml:ink>
</file>

<file path=ppt/ink/ink2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6"/>
    </inkml:context>
    <inkml:brush xml:id="br0">
      <inkml:brushProperty name="width" value="0.0364" units="cm"/>
      <inkml:brushProperty name="height" value="0.0364" units="cm"/>
      <inkml:brushProperty name="color" value="#F2395B"/>
    </inkml:brush>
  </inkml:definitions>
  <inkml:trace contextRef="#ctx0" brushRef="#br0">48950 56800 604,'4'95'103,"10"-9"-19,10-10-19,9-8-20,7-3-13,7 7-5,6 6-7,7 7-6,0-1-9,-2-6-9,-3-6-12,-3-6-10,-2-10-9,0-12-9,0-13-8,0-12-9</inkml:trace>
</inkml:ink>
</file>

<file path=ppt/ink/ink2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6"/>
    </inkml:context>
    <inkml:brush xml:id="br0">
      <inkml:brushProperty name="width" value="0.04733" units="cm"/>
      <inkml:brushProperty name="height" value="0.04733" units="cm"/>
      <inkml:brushProperty name="color" value="#F2395B"/>
    </inkml:brush>
  </inkml:definitions>
  <inkml:trace contextRef="#ctx0" brushRef="#br0">50550 55900 464,'79'-44'92,"10"13"-16,10 12-16,9 13-16,4 6-10,1 0-4,-1 0-5,1 0-4,-7 4-2,-12 10-3,-13 10 0,-12 9-3,-15 7-1,-15 7-3,-15 6-3,-16 7-3,-16 8-2,-16 14-4,-15 11-2,-15 14-4,-18 10-2,-19 9-2,-18 10-3,-19 10-1,-5-4-1,9-16 2,10-15 1,10-15 2,5-12 2,4-6 5,3-6 4,3-6 3,7-10 6,14-12 5,11-13 6,14-12 5,19-7 3,29 1 2,28-1 0,28 1 1,21-3-4,17-2-12,15-3-9,16-3-12,10-2-9,7 0-8,6 0-9,7 0-7,-1 0-7,-6 0-4,-6 0-4,-6 0-3,-16 1 1,-25 4 6,-25 3 6,-25 3 5</inkml:trace>
</inkml:ink>
</file>

<file path=ppt/ink/ink2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8"/>
    </inkml:context>
    <inkml:brush xml:id="br0">
      <inkml:brushProperty name="width" value="0.05" units="cm"/>
      <inkml:brushProperty name="height" value="0.05" units="cm"/>
      <inkml:brushProperty name="color" value="#F2395B"/>
    </inkml:brush>
  </inkml:definitions>
  <inkml:trace contextRef="#ctx0" brushRef="#br0">54025 56425 333,'157'63'167,"51"46"-1,50 47 1,49 47 0</inkml:trace>
</inkml:ink>
</file>

<file path=ppt/ink/ink2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8"/>
    </inkml:context>
    <inkml:brush xml:id="br0">
      <inkml:brushProperty name="width" value="0.04018" units="cm"/>
      <inkml:brushProperty name="height" value="0.04018" units="cm"/>
      <inkml:brushProperty name="color" value="#F2395B"/>
    </inkml:brush>
  </inkml:definitions>
  <inkml:trace contextRef="#ctx0" brushRef="#br0">53600 56500 547,'-47'4'89,"6"10"-19,7 10-16,6 9-18,1 9-11,-3 9-3,-3 10-3,-2 10-4,-1 4-1,3 0 0,3 0 0,4 0 0,2-4 0,4-5-1,3-7-1,3-5 0,4-6-3,7-3-4,6-3-4,7-2-4,10-8-1,16-8 1,15-10 2,17-9 1,8-9-2,4-5-7,3-7-5,3-5-7,-1-11-3,-2-11 2,-3-14 1,-3-11 1,-7-7 2,-9 0 3,-10 0 4,-8 0 2,-11 0 3,-8 0 2,-10 0 2,-9 0 3,-10 3 0,-9 6 1,-10 7-1,-8 6 1,-8 7-1,-2 10-1,-3 10-1,-3 9-1,-6 6-3,-5 3-6,-7 3-5,-5 4-6,0 4-1,10 6 3,10 7 3,9 6 2,6 3-2,3 0-8,3 0-8,4 0-8</inkml:trace>
</inkml:ink>
</file>

<file path=ppt/ink/ink2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29"/>
    </inkml:context>
    <inkml:brush xml:id="br0">
      <inkml:brushProperty name="width" value="0.04426" units="cm"/>
      <inkml:brushProperty name="height" value="0.04426" units="cm"/>
      <inkml:brushProperty name="color" value="#F2395B"/>
    </inkml:brush>
  </inkml:definitions>
  <inkml:trace contextRef="#ctx0" brushRef="#br0">56600 56200 497,'-22'-18'10,"6"17"22,7 15 20,6 16 21,1 10 4,-3 7-15,-3 6-14,-2 7-15,-6 2-10,-6 1-7,-6-1-5,-6 1-7,-2-4-3,3-6-4,3-6-3,4-6-2,13-13-8,26-19-15,24-18-13,26-19-14,8-8 0,-5 3 14,-7 3 15,-5 4 13,-6 4 9,-3 6 6,-3 7 4,-2 6 6,-8 7 4,-8 10 2,-10 10 4,-9 9 4,-5 6 0,0 3 2,0 3 0,0 4 0,0-1-3,0-3-5,0-3-5,0-2-7,7-12-6,17-19-6,15-18-7,16-19-7,9-13-2,3-6 2,3-6 2,4-6 3,-3 1 2,-5 9 2,-7 10 2,-5 10 2,-8 7 3,-5 6 3,-7 7 5,-5 6 3,-8 7 6,-5 10 7,-7 10 8,-5 9 7,2-1-4,13-8-18,12-10-16,13-9-17,7-10-9,4-9 3,3-10 0,3-8 1,-1-6 3,-2 1 6,-3-1 4,-3 1 5,-10 10 13,-16 22 20,-15 22 20,-15 23 21,-7 8 3,3-3-12,3-3-14,4-2-12,7-3-12,13 1-9,12-1-9,13 1-8,6-6-12,0-8-10,0-10-11,0-9-11,-2-9-3,-3-5 6,-3-7 6,-2-5 5,-6-8 6,-6-5 4,-6-7 5,-6-5 5,-7-8 3,-6-5 2,-6-7 1,-6-5 2,-4-1 3,1 6 3,-1 7 3,1 6 4,-1 6 4,1 6 7,-1 7 6,1 6 6,-3 6 5,-2 6 4,-3 7 6,-3 6 3,-1 7-3,4 10-12,3 10-12,3 9-13,9 2-9,16-2-9,15-3-8,17-3-8,10-1-5,6 4 1,7 3 0,6 3-1,-1-1 2,-5-2 2,-7-3 2,-5-3 2,-8-4 2,-5-3 4,-7-3 2,-5-2 4</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2"/>
    </inkml:context>
    <inkml:brush xml:id="br0">
      <inkml:brushProperty name="width" value="0.04161" units="cm"/>
      <inkml:brushProperty name="height" value="0.04161" units="cm"/>
    </inkml:brush>
  </inkml:definitions>
  <inkml:trace contextRef="#ctx0" brushRef="#br0">80703 3950 528,'36'37'124,"-7"-6"-27,-7-4-28,-7-5-27,-4-2-15,-1-1-4,0 1-5,-2-1-3,-1 2-3,-2 3-2,-3 3-3,0 3-2,-4 0-1,-2-3 1,-4-4 1,-2-1 1,-6 3-7,-9 12-12,-9 12-14,-8 12-13,-3 0-9,6-9-7,4-10-5,5-10-6,5-7 2,5-7 9,5-5 10,5-6 9</inkml:trace>
</inkml:ink>
</file>

<file path=ppt/ink/ink2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0"/>
    </inkml:context>
    <inkml:brush xml:id="br0">
      <inkml:brushProperty name="width" value="0.05188" units="cm"/>
      <inkml:brushProperty name="height" value="0.05188" units="cm"/>
      <inkml:brushProperty name="color" value="#F2395B"/>
    </inkml:brush>
  </inkml:definitions>
  <inkml:trace contextRef="#ctx0" brushRef="#br0">60250 55100 424,'23'-30'12,"-3"41"25,-3 40 24,-2 42 24,-6 19 5,-6 1-17,-6-1-17,-6 1-16,-6 1-11,-2 3-4,-3 3-4,-3 4-4,-1-3-4,4-5-3,3-7-5,3-5-4,3-8-2,3-5-2,3-7-2,4-5-2,7-6-1,13-3-1,12-3-1,13-2-1,10-9 1,10-12 1,10-13 3,9-12 2,7-12-7,7-8-18,6-10-18,7-9-18,-7-9-2,-19-5 11,-18-7 13,-19-5 12,-12-3 4,-2 4-4,-3 3-3,-3 3-3</inkml:trace>
</inkml:ink>
</file>

<file path=ppt/ink/ink2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0"/>
    </inkml:context>
    <inkml:brush xml:id="br0">
      <inkml:brushProperty name="width" value="0.03197" units="cm"/>
      <inkml:brushProperty name="height" value="0.03197" units="cm"/>
      <inkml:brushProperty name="color" value="#F2395B"/>
    </inkml:brush>
  </inkml:definitions>
  <inkml:trace contextRef="#ctx0" brushRef="#br0">61150 55450 688,'-2'-49'5,"-3"4"11,-3 3 10,-2 3 11,5 6 6,16 9-1,15 10 1,17 10-1,11 4-7,10 0-16,10 0-15,9 0-17,2 1-10,-2 4-4,-3 3-5,-3 3-3,-9 1-5,-11 1-4,-14-1-4,-11 1-5</inkml:trace>
</inkml:ink>
</file>

<file path=ppt/ink/ink2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0"/>
    </inkml:context>
    <inkml:brush xml:id="br0">
      <inkml:brushProperty name="width" value="0.03598" units="cm"/>
      <inkml:brushProperty name="height" value="0.03598" units="cm"/>
      <inkml:brushProperty name="color" value="#F2395B"/>
    </inkml:brush>
  </inkml:definitions>
  <inkml:trace contextRef="#ctx0" brushRef="#br0">62450 54100 611,'3'146'207,"6"-5"-77,7-7-78,6-5-78,-1-14-41,-5-18-2,-7-19-3,-5-18-3</inkml:trace>
</inkml:ink>
</file>

<file path=ppt/ink/ink2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1"/>
    </inkml:context>
    <inkml:brush xml:id="br0">
      <inkml:brushProperty name="width" value="0.04623" units="cm"/>
      <inkml:brushProperty name="height" value="0.04623" units="cm"/>
      <inkml:brushProperty name="color" value="#F2395B"/>
    </inkml:brush>
  </inkml:definitions>
  <inkml:trace contextRef="#ctx0" brushRef="#br0">62750 56000 475,'26'-22'128,"4"6"-26,3 7-27,3 6-25,-2 7-16,-6 10-6,-6 10-6,-6 9-5,-6 10-4,-2 14-3,-3 11-2,-3 14-3,-7 7-1,-9 3-3,-10 3-1,-8 4-2,-8-1-2,-2-3-6,-3-3-3,-3-2-4,2-9-5,10-12-2,10-13-5,9-12-2,12-26-3,16-36-3,15-39-2,17-36-2,11-17 2,10 7 8,10 6 8,9 7 6,-1 8 9,-8 14 9,-10 11 8,-9 14 9,-9 10 6,-5 9 1,-7 10 3,-5 10 1,-6 8 3,-3 10 4,-3 10 2,-2 9 3,-6 6-1,-6 3-9,-6 3-7,-6 4-7,9-15-15,25-31-20,25-31-21,25-31-21,9-10-2,-6 13 15,-6 12 17,-6 13 16,-9 7 10,-8 4 4,-10 3 4,-9 3 5,-7 7 7,-3 14 11,-3 11 10,-2 14 11,-5 5 3,-2 1-7,-3-1-5,-3 1-6,-1-1-14,4 1-18,3-1-21,3 1-20,-5-6-15,-12-8-12,-13-10-11,-12-9-13</inkml:trace>
</inkml:ink>
</file>

<file path=ppt/ink/ink2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1"/>
    </inkml:context>
    <inkml:brush xml:id="br0">
      <inkml:brushProperty name="width" value="0.03768" units="cm"/>
      <inkml:brushProperty name="height" value="0.03768" units="cm"/>
      <inkml:brushProperty name="color" value="#F2395B"/>
    </inkml:brush>
  </inkml:definitions>
  <inkml:trace contextRef="#ctx0" brushRef="#br0">64500 54950 583,'3'-40'166,"6"23"-43,7 22-43,6 22-44,3 16-25,0 14-10,0 11-10,0 14-10,0 5-7,0 1-6,0-1-7,0 1-6,-4-9-5,-5-15-2,-7-15-2,-5-16-3</inkml:trace>
</inkml:ink>
</file>

<file path=ppt/ink/ink2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2"/>
    </inkml:context>
    <inkml:brush xml:id="br0">
      <inkml:brushProperty name="width" value="0.05406" units="cm"/>
      <inkml:brushProperty name="height" value="0.05406" units="cm"/>
      <inkml:brushProperty name="color" value="#F2395B"/>
    </inkml:brush>
  </inkml:definitions>
  <inkml:trace contextRef="#ctx0" brushRef="#br0">64950 56150 406,'0'71'142,"0"-5"-31,0-7-30,0-5-31,-2-4-18,-3 0-6,-3 0-6,-2 0-6,5-13-16,16-24-26,15-26-27,17-24-25,8-15-5,4-3 19,3-3 17,3-2 19,-2 0 12,-6 7 7,-6 6 7,-6 7 7,-6 5 6,-2 7 6,-3 6 5,-3 7 5,-2 7 8,0 9 12,0 10 12,0 10 10,-2 7 1,-3 6-13,-3 7-11,-2 6-12,-3 4-9,1 4-2,-1 3-5,1 3-4,-1 1-12,1 1-20,-1-1-20,1 1-21</inkml:trace>
</inkml:ink>
</file>

<file path=ppt/ink/ink2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2"/>
    </inkml:context>
    <inkml:brush xml:id="br0">
      <inkml:brushProperty name="width" value="0.03584" units="cm"/>
      <inkml:brushProperty name="height" value="0.03584" units="cm"/>
      <inkml:brushProperty name="color" value="#F2395B"/>
    </inkml:brush>
  </inkml:definitions>
  <inkml:trace contextRef="#ctx0" brushRef="#br0">65800 54750 613,'26'-44'114,"4"13"-24,3 12-22,3 13-23,6 7-16,9 4-7,10 3-9,10 3-8,5 1-9,4 1-12,3-1-13,3 1-11,-7-1-2,-15 1 8,-15-1 7,-16 1 8,-8-3-1,0-2-11,0-3-12,0-3-10</inkml:trace>
</inkml:ink>
</file>

<file path=ppt/ink/ink2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2"/>
    </inkml:context>
    <inkml:brush xml:id="br0">
      <inkml:brushProperty name="width" value="0.04526" units="cm"/>
      <inkml:brushProperty name="height" value="0.04526" units="cm"/>
      <inkml:brushProperty name="color" value="#F2395B"/>
    </inkml:brush>
  </inkml:definitions>
  <inkml:trace contextRef="#ctx0" brushRef="#br0">67050 54000 486,'-22'29'119,"6"10"-20,7 10-21,6 9-21,3 12-14,0 16-6,0 15-7,0 17-7,0 14-6,0 17-8,0 15-7,0 16-8,-4 2-12,-5-8-14,-7-10-15,-5-9-16,-3-21-6,4-31 0,3-31 2,3-31 2</inkml:trace>
</inkml:ink>
</file>

<file path=ppt/ink/ink2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3"/>
    </inkml:context>
    <inkml:brush xml:id="br0">
      <inkml:brushProperty name="width" value="0.03935" units="cm"/>
      <inkml:brushProperty name="height" value="0.03935" units="cm"/>
      <inkml:brushProperty name="color" value="#F2395B"/>
    </inkml:brush>
  </inkml:definitions>
  <inkml:trace contextRef="#ctx0" brushRef="#br0">64150 53750 559,'-43'-2'6,"17"-3"13,15-3 13,16-2 12,16-3 5,20 1-7,18-1-5,20 1-5,10 1-4,3 3-2,3 3-1,4 4-2,5 1-2,10 0-3,10 0-2,9 0-4,7-2-4,7-3-6,6-3-4,7-2-6,5-3-4,7 1-3,6-1-2,7 1-2,4-1-2,3 1 0,3-1 0,4 1 1,1-1 1,0 1 3,0-1 3,0 1 4,-10 1 1,-18 3 0,-19 3 0,-18 4 0,-23 1 2,-24 0 4,-26 0 4,-24 0 3,-7 0 2,13 0-2,12 0-2,13 0-1</inkml:trace>
</inkml:ink>
</file>

<file path=ppt/ink/ink2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3"/>
    </inkml:context>
    <inkml:brush xml:id="br0">
      <inkml:brushProperty name="width" value="0.04598" units="cm"/>
      <inkml:brushProperty name="height" value="0.04598" units="cm"/>
      <inkml:brushProperty name="color" value="#F2395B"/>
    </inkml:brush>
  </inkml:definitions>
  <inkml:trace contextRef="#ctx0" brushRef="#br0">71700 51650 478,'-141'95'165,"19"-9"-39,19-10-40,19-8-38,-1 5-22,-18 22-4,-19 22-4,-18 23-4,-12 10-4,-3 0-5,-3 0-3,-2 0-6,2-4-5,9-5-8,10-7-8,10-5-8,11-11-6,17-11-4,15-14-4,16-11-4</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3"/>
    </inkml:context>
    <inkml:brush xml:id="br0">
      <inkml:brushProperty name="width" value="0.04257" units="cm"/>
      <inkml:brushProperty name="height" value="0.04257" units="cm"/>
    </inkml:brush>
  </inkml:definitions>
  <inkml:trace contextRef="#ctx0" brushRef="#br0">83000 4665 516,'18'-7'136,"5"3"-31,5 1-30,5 2-30,3 1-18,4 0-5,2 0-5,4 0-6,0 0-2,0 0 1,-2 0 0,0 0 2,-2 0-8,-2 0-16,-2 0-16,-2 0-17,-2 0-10,-3 0-1,-3 0-3,-3 0-1</inkml:trace>
</inkml:ink>
</file>

<file path=ppt/ink/ink2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3"/>
    </inkml:context>
    <inkml:brush xml:id="br0">
      <inkml:brushProperty name="width" value="0.04456" units="cm"/>
      <inkml:brushProperty name="height" value="0.04456" units="cm"/>
      <inkml:brushProperty name="color" value="#F2395B"/>
    </inkml:brush>
  </inkml:definitions>
  <inkml:trace contextRef="#ctx0" brushRef="#br0">69800 52250 493,'4'-60'60,"10"32"4,10 31 4,9 32 4,12 22-4,16 17-13,15 15-12,17 16-12,8 9-10,4 3-6,3 3-7,3 4-7,-1-3-7,-2-5-10,-3-7-11,-3-5-9,-10-11-2,-16-11 7,-15-14 6,-15-11 7,-11-9-4,-2-3-17,-3-3-17,-3-2-16</inkml:trace>
</inkml:ink>
</file>

<file path=ppt/ink/ink2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4"/>
    </inkml:context>
    <inkml:brush xml:id="br0">
      <inkml:brushProperty name="width" value="0.04029" units="cm"/>
      <inkml:brushProperty name="height" value="0.04029" units="cm"/>
      <inkml:brushProperty name="color" value="#F2395B"/>
    </inkml:brush>
  </inkml:definitions>
  <inkml:trace contextRef="#ctx0" brushRef="#br0">72950 52200 546,'0'-40'135,"0"23"-28,0 22-31,0 22-29,1 18-18,4 16-5,3 15-6,3 17-6,-4 14-7,-8 17-7,-10 15-9,-9 16-8,-7 4-3,-3-6 1,-3-6 1,-2-6 2,0-16 2,7-25 1,6-25 2,7-25 2</inkml:trace>
</inkml:ink>
</file>

<file path=ppt/ink/ink2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4"/>
    </inkml:context>
    <inkml:brush xml:id="br0">
      <inkml:brushProperty name="width" value="0.05385" units="cm"/>
      <inkml:brushProperty name="height" value="0.05385" units="cm"/>
      <inkml:brushProperty name="color" value="#F2395B"/>
    </inkml:brush>
  </inkml:definitions>
  <inkml:trace contextRef="#ctx0" brushRef="#br0">73800 52800 408,'-5'-38'61,"-9"26"-2,-10 24 0,-8 26-1,-4 15-5,3 6-8,3 7-7,4 6-9,4 4-6,6 4-5,7 3-6,6 3-5,4-5-5,4-12-3,3-13-4,3-12-3,4-10-4,7-6-3,6-6-4,7-6-3,7-12-1,9-15-2,10-15 0,10-16 0,2-16 0,-3-16 2,-3-15 2,-2-15 1,-11-7 3,-15 3 0,-15 3 3,-16 4 1,-12 7 2,-5 13 4,-7 12 2,-5 13 4,-8 6 4,-5 0 8,-7 0 8,-5 0 6,14 6-1,39 13-13,36 12-11,39 13-13,16 4-5,-3-3-1,-3-3 1,-2-2-1,-11-1 3,-15 3 4,-15 3 4,-16 4 4,-10 8 6,-3 17 7,-3 15 7,-2 16 7,-5 5 2,-2-2-1,-3-3-1,-3-3-2,-6 4 3,-5 13 9,-7 12 7,-5 13 8,-3 1 0,4-9-6,3-10-9,3-8-6,3-6-5,3 1-3,3-1-2,4 1-3,11-7-9,23-12-14,22-13-16,22-12-16,8-15-5,-2-15 1,-3-15 3,-3-16 3,-6-15 3,-5-11 5,-7-14 5,-5-11 6,-11-9 4,-11-3 5,-14-3 3,-11-2 5,-14 0 3,-11 7 2,-14 6 2,-11 7 4,-9 7 1,-3 9 3,-3 10 1,-2 10 3,-3 8 1,1 10-2,-1 10-1,1 9 0</inkml:trace>
</inkml:ink>
</file>

<file path=ppt/ink/ink2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5"/>
    </inkml:context>
    <inkml:brush xml:id="br0">
      <inkml:brushProperty name="width" value="0.0598" units="cm"/>
      <inkml:brushProperty name="height" value="0.0598" units="cm"/>
      <inkml:brushProperty name="color" value="#F2395B"/>
    </inkml:brush>
  </inkml:definitions>
  <inkml:trace contextRef="#ctx0" brushRef="#br0">76900 50350 367,'-47'-58'58,"6"34"6,7 35 7,6 35 6,6 16-3,6 1-15,7-1-14,6 1-14,9-6-15,13-8-16,12-10-15,13-9-15,10-9-11,10-5-6,10-7-6,9-5-5,1-12 0,-6-16 9,-6-15 7,-6-15 7,-9-9 7,-8 1 5,-10-1 5,-9 1 5,-9 1 5,-5 3 6,-7 3 5,-5 4 6,-6 4 5,-3 6 5,-3 7 4,-2 6 6,0 9 3,7 13 3,6 12 4,7 13 2,0 10-2,-2 10-7,-3 10-8,-3 9-7,-6 7-4,-5 7 2,-7 6 0,-5 7 2,-11 8 2,-11 14 2,-14 11 1,-11 14 3,-12 19 0,-9 29-4,-10 28-2,-8 28-4,-9 21-2,-6 17-2,-6 15-2,-6 16-1,-7 10-1,-6 7 0,-6 6 1,-6 7 1,-1 0-6,7-2-13,6-3-11,7-3-13,5-12-6,7-18-3,6-19-3,7-18-3,8-18 1,14-16 0,11-15 3,14-15 1,10-23 4,9-28 6,10-28 7,10-27 7,4-22 1,0-11-2,0-14-3,0-11-2</inkml:trace>
</inkml:ink>
</file>

<file path=ppt/ink/ink2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5"/>
    </inkml:context>
    <inkml:brush xml:id="br0">
      <inkml:brushProperty name="width" value="0.04076" units="cm"/>
      <inkml:brushProperty name="height" value="0.04076" units="cm"/>
      <inkml:brushProperty name="color" value="#F2395B"/>
    </inkml:brush>
  </inkml:definitions>
  <inkml:trace contextRef="#ctx0" brushRef="#br0">76100 54850 539,'-2'-29'13,"-3"45"23,-3 43 26,-2 45 23,0 17 4,7-5-21,6-7-18,7-5-20,5-12-14,7-16-7,6-15-7,7-15-7,5-15-5,7-12-3,6-13-3,7-12-2,2-18-2,1-21 0,-1-22 1,1-22-1,-6-13 1,-8-3 0,-10-3 1,-9-2-1,-12 2 4,-11 9 5,-14 10 6,-11 10 5,-14 8 2,-11 10-4,-14 10-2,-11 9-4,-3 7-9,10 7-13,10 6-14,9 7-15</inkml:trace>
</inkml:ink>
</file>

<file path=ppt/ink/ink2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5"/>
    </inkml:context>
    <inkml:brush xml:id="br0">
      <inkml:brushProperty name="width" value="0.03886" units="cm"/>
      <inkml:brushProperty name="height" value="0.03886" units="cm"/>
      <inkml:brushProperty name="color" value="#F2395B"/>
    </inkml:brush>
  </inkml:definitions>
  <inkml:trace contextRef="#ctx0" brushRef="#br0">78800 52500 566,'10'-71'11,"23"10"24,22 10 24,22 9 22,21 6 3,22 3-18,22 3-19,23 4-18,3 4-14,-11 6-9,-14 7-8,-11 6-8,-17 7-4,-18 10 2,-19 10 2,-18 9 3,-20 6-12,-18 3-22,-19 3-25,-18 4-22</inkml:trace>
</inkml:ink>
</file>

<file path=ppt/ink/ink2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6"/>
    </inkml:context>
    <inkml:brush xml:id="br0">
      <inkml:brushProperty name="width" value="0.04223" units="cm"/>
      <inkml:brushProperty name="height" value="0.04223" units="cm"/>
      <inkml:brushProperty name="color" value="#F2395B"/>
    </inkml:brush>
  </inkml:definitions>
  <inkml:trace contextRef="#ctx0" brushRef="#br0">78650 53000 520,'-43'1'9,"17"4"15,15 3 17,16 3 16,21 3 5,29 3-6,28 3-6,28 4-7,20 2-5,13 4-4,12 3-5,13 3-4,1-2-13,-9-6-24,-10-6-21,-8-6-24,-18-6-5,-25-2 13,-25-3 13,-25-3 11,-13-1 2,1 4-10,-1 3-11,1 3-10</inkml:trace>
</inkml:ink>
</file>

<file path=ppt/ink/ink2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6"/>
    </inkml:context>
    <inkml:brush xml:id="br0">
      <inkml:brushProperty name="width" value="0.05815" units="cm"/>
      <inkml:brushProperty name="height" value="0.05815" units="cm"/>
      <inkml:brushProperty name="color" value="#F2395B"/>
    </inkml:brush>
  </inkml:definitions>
  <inkml:trace contextRef="#ctx0" brushRef="#br0">81750 51550 378,'25'-25'4,"0"0"7,0 0 8,0 0 8,6 3 2,13 6-1,12 7-2,13 6-2,10 6-1,10 6 2,10 7 1,9 6 0,-2 9 0,-12 13-4,-13 12-2,-12 13-4,-15 10-4,-15 10-3,-15 10-5,-16 9-3,-26 6-2,-33 3 0,-35 3-1,-34 4 0,-21-1-1,-6-3-5,-6-3-3,-6-2-4,4-9-1,16-12 4,15-13 3,17-12 4,24-13 3,34-12 5,35-13 6,35-12 4,32-12-2,31-8-8,32-10-9,31-9-8,21-12-8,14-11-4,11-14-5,14-11-4,-3-9-2,-15-3 3,-15-3 3,-16-2 2,-16 0 3,-16 7 3,-15 6 2,-15 7 2,-18 5 6,-19 7 6,-18 6 9,-19 7 6,-13 5 4,-6 7-3,-6 6-3,-6 7-2,-6 4 11,-2 3 23,-3 3 24,-3 4 23,-2 8 4,0 17-13,0 15-15,0 16-15,0 13-10,0 14-6,0 11-7,0 14-7,3-1-3,6-12-1,7-13-1,6-12 0,15-12-10,26-8-21,24-10-18,26-9-21,8-13-4,-5-16 9,-7-15 10,-5-15 10,-4-18 7,0-19 3,0-18 4,0-19 4,-10-7 3,-18 7 4,-19 6 3,-18 7 4,-17 5 1,-11 7-1,-14 6-1,-11 7-1,-14 7 3,-11 9 6,-14 10 6,-11 10 6,-6 7 1,4 6-3,3 7-4,3 6-4,7 3-6,14 0-10,11 0-9,14 0-9</inkml:trace>
</inkml:ink>
</file>

<file path=ppt/ink/ink2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7"/>
    </inkml:context>
    <inkml:brush xml:id="br0">
      <inkml:brushProperty name="width" value="0.05278" units="cm"/>
      <inkml:brushProperty name="height" value="0.05278" units="cm"/>
      <inkml:brushProperty name="color" value="#F2395B"/>
    </inkml:brush>
  </inkml:definitions>
  <inkml:trace contextRef="#ctx0" brushRef="#br0">85150 50300 416,'-24'-38'13,"4"26"26,3 24 25,3 26 26,3 13 1,3 4-23,3 3-23,4 3-23,5-4-17,10-8-10,10-10-9,9-9-9,12-9-8,16-5-8,15-7-7,17-5-6,0-12-1,-11-16 7,-14-15 7,-11-15 7,-12-7 5,-9 3 6,-10 3 4,-8 4 6,-8 2 4,-2 4 6,-3 3 6,-3 3 4,-6 4 2,-5 7-3,-7 6-4,-5 7-2,-4 4 6,0 3 18,0 3 17,0 4 18,1 5 1,4 10-11,3 10-12,3 9-12,12 2-15,22-2-17,22-3-16,23-3-18,5-4-5,-9-3 5,-10-3 6,-8-2 6,-14 0 12,-15 7 18,-15 6 18,-16 7 18,-8 2 7,0 1-4,0-1-6,0 1-5,-5 10-2,-9 22-1,-10 22 1,-8 23-1,-12 22-1,-12 26-2,-13 24-2,-12 26-3,-13 24-2,-12 26-6,-13 24-5,-12 26-6,-13 19-2,-12 17-3,-13 15-1,-12 16-2,-1-1-5,14-15-8,11-15-6,14-16-9,16-24-4,22-31-4,22-31-4,23-31-4,17-32 1,17-31 4,15-31 4,16-31 4,7-23 3,1-11 2,-1-14 1,1-11 2</inkml:trace>
</inkml:ink>
</file>

<file path=ppt/ink/ink2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37"/>
    </inkml:context>
    <inkml:brush xml:id="br0">
      <inkml:brushProperty name="width" value="0.041" units="cm"/>
      <inkml:brushProperty name="height" value="0.041" units="cm"/>
      <inkml:brushProperty name="color" value="#F2395B"/>
    </inkml:brush>
  </inkml:definitions>
  <inkml:trace contextRef="#ctx0" brushRef="#br0">84950 54650 536,'-66'75'82,"19"0"-9,19 0-10,19 0-8,12 1-9,6 4-6,7 3-6,6 3-6,9-5-7,13-12-7,12-13-7,13-12-6,7-13-6,4-12-4,3-13-4,3-12-3,-1-15-1,-2-15 2,-3-15 3,-3-16 3,-9-10 1,-11-3 1,-14-3 2,-11-2 0,-11 0 5,-5 7 8,-7 6 9,-5 7 7,-14 7 1,-18 9-6,-19 10-6,-18 10-6,-23 10-6,-24 13-6,-26 12-7,-24 13-5,1 7-14,28 4-21,28 3-19,29 3-21</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3"/>
    </inkml:context>
    <inkml:brush xml:id="br0">
      <inkml:brushProperty name="width" value="0.03659" units="cm"/>
      <inkml:brushProperty name="height" value="0.03659" units="cm"/>
    </inkml:brush>
  </inkml:definitions>
  <inkml:trace contextRef="#ctx0" brushRef="#br0">84900 3950 601,'38'1'147,"-4"2"-37,-2 2-37,-3 2-36,-2 1-21,1 1-6,-1 1-5,0 1-5,0 1-8,-3 0-10,-1-1-12,-3 1-11,-1 0-7,-3-1-2,-1 1-4,-2 0-3</inkml:trace>
</inkml:ink>
</file>

<file path=ppt/ink/ink2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51"/>
    </inkml:context>
    <inkml:brush xml:id="br0">
      <inkml:brushProperty name="width" value="0.05386" units="cm"/>
      <inkml:brushProperty name="height" value="0.05386" units="cm"/>
      <inkml:brushProperty name="color" value="#F2395B"/>
    </inkml:brush>
  </inkml:definitions>
  <inkml:trace contextRef="#ctx0" brushRef="#br0">68100 4400 408,'7'-46'8,"17"10"15,15 10 15,16 9 16,9 13 3,3 20-9,3 18-7,4 20-9,-4 11-6,-9 7-5,-10 6-3,-8 7-5,-11 7-3,-8 9-2,-10 10-3,-9 10-3,-9 5-1,-5 4-3,-7 3-3,-5 3-1,-4-5-1,0-12 0,0-13 1,0-12 1,15-27 2,32-41 1,31-40 4,32-40 2,18-29 1,6-16 0,7-15 0,6-15 0,1-12-1,-3-6 0,-3-6 0,-2-6-2,-6-1 0,-6 7-4,-6 6-1,-6 7-3,-12-4-2,-15-12-2,-15-13-2,-16-12-2,-12-1 0,-5 14 0,-7 11 1,-5 14 0,-11 14 3,-11 20 5,-14 18 4,-11 20 4,-6 13 2,4 9-1,3 10-1,3 10-1,-1 8 3,-2 10 5,-3 10 6,-3 9 6,-4 12 3,-3 16 0,-3 15 0,-2 17 1,0 11-2,7 10-3,6 10-3,7 9-3,7 2-2,9-2-3,10-3-2,10-3-1,8-6-2,10-5 0,10-7 1,9-5 0,10-6-3,14-3-3,11-3-5,14-2-4,8-5-4,7-2-5,6-3-4,7-3-4,4-4-2,3-3-2,3-3 0,4-2-1,-6-6-1,-11-6-2,-14-6-2,-11-6-2,-11-4-2,-5 1-4,-7-1-3,-5 1-4</inkml:trace>
</inkml:ink>
</file>

<file path=ppt/ink/ink2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51"/>
    </inkml:context>
    <inkml:brush xml:id="br0">
      <inkml:brushProperty name="width" value="0.03726" units="cm"/>
      <inkml:brushProperty name="height" value="0.03726" units="cm"/>
      <inkml:brushProperty name="color" value="#F2395B"/>
    </inkml:brush>
  </inkml:definitions>
  <inkml:trace contextRef="#ctx0" brushRef="#br0">71600 4350 590,'189'-69'157,"-22"13"-39,-22 12-39,-21 13-39,-18 9-26,-12 6-12,-13 7-15,-12 6-12,-12 4-5,-8 4 3,-10 3 4,-9 3 3,-7 3-5,-3 3-15,-3 3-14,-2 4-15</inkml:trace>
</inkml:ink>
</file>

<file path=ppt/ink/ink2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51"/>
    </inkml:context>
    <inkml:brush xml:id="br0">
      <inkml:brushProperty name="width" value="0.04462" units="cm"/>
      <inkml:brushProperty name="height" value="0.04462" units="cm"/>
      <inkml:brushProperty name="color" value="#F2395B"/>
    </inkml:brush>
  </inkml:definitions>
  <inkml:trace contextRef="#ctx0" brushRef="#br0">71300 5200 493,'-27'25'6,"-3"0"13,-3 0 13,-2 0 13,16-5 8,38-9 0,37-10 2,38-8 1,26-9-3,16-6-9,15-6-7,17-6-9,7-4-9,0 1-12,0-1-12,0 1-11,-8 2-11,-16 7-10,-15 6-11,-15 7-9,-17 4-6,-15 3 0,-15 3 1,-16 4-1</inkml:trace>
</inkml:ink>
</file>

<file path=ppt/ink/ink2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52"/>
    </inkml:context>
    <inkml:brush xml:id="br0">
      <inkml:brushProperty name="width" value="0.06158" units="cm"/>
      <inkml:brushProperty name="height" value="0.06158" units="cm"/>
      <inkml:brushProperty name="color" value="#F2395B"/>
    </inkml:brush>
  </inkml:definitions>
  <inkml:trace contextRef="#ctx0" brushRef="#br0">75250 1550 357,'-2'-46'4,"-3"10"9,-3 10 8,-2 9 8,-3 10 9,1 14 10,-1 11 10,1 14 9,-4 22-1,-6 35-11,-6 35-11,-6 34-12,-6 31-7,-2 28-4,-3 28-2,-3 29-4,-6 15-2,-5 3-2,-7 3 0,-5 4-1,-3-3-3,4-5-6,3-7-7,3-5-5,6-15-3,9-22-1,10-22 1,10-21-1,5-24 0,4-25-2,3-25-1,3-25-1,4-33-2,7-41-4,6-40-2,7-40-2,13-51-1,22-59 3,22-60 2,23-58 3,14-25 3,10 14 2,10 11 2,9 14 2,2 16 5,-2 22 6,-3 22 7,-3 23 5,-7 19 4,-9 19-2,-10 19-1,-8 19-1,-11 18 2,-8 19 7,-10 19 8,-9 19 5,-9 26 4,-5 34 0,-7 35 0,-5 35 0,-14 19-4,-18 7-7,-19 6-7,-18 7-7,-15-3-6,-9-8-4,-10-10-3,-8-9-3,-4-12-5,3-11-5,3-14-6,4-11-5,2-11-3,4-5 1,3-7 1,3-5 0,4-8 1,7-5 4,6-7 2,7-5 2,5-9 2,7-9 1,6-10-1,7-8 1,5-4 5,7 3 9,6 3 11,7 4 9,10 10 11,16 19 10,15 19 10,17 19 11,10 12-1,6 6-9,7 7-11,6 6-11,10 4-9,17 4-10,15 3-11,16 3-9,12-2-5,9-6-2,10-6 0,10-6-2,-15-9-13,-37-8-26,-38-10-26,-37-9-25</inkml:trace>
</inkml:ink>
</file>

<file path=ppt/ink/ink2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3:57"/>
    </inkml:context>
    <inkml:brush xml:id="br0">
      <inkml:brushProperty name="width" value="0.04496" units="cm"/>
      <inkml:brushProperty name="height" value="0.04496" units="cm"/>
      <inkml:brushProperty name="color" value="#F2395B"/>
    </inkml:brush>
  </inkml:definitions>
  <inkml:trace contextRef="#ctx0" brushRef="#br0">94550 2450 489,'46'-72'5,"-5"6"12,-7 7 12,-5 6 10,-4 3 3,0 0-5,0 0-5,0 0-5,-4 0-4,-5 0-3,-7 0-2,-5 0-3,-4 0-1,0 0-1,0 0 1,0 0-1,-5 1-2,-9 4-1,-10 3-3,-8 3-3,-6 7-1,1 14 1,-1 11 1,1 14 0,-6 10 0,-8 9-3,-10 10-3,-9 10-3,-4 8 0,4 10-1,3 10 1,3 9-1,1 4 1,1 1 0,-1-1 1,1 1-1,2-4 2,7-6 2,6-6 1,7-6 2,4-6 0,3-2 1,3-3-1,4-3-1,13-12-4,26-18-10,24-19-10,26-18-10,8-12-2,-5-3 6,-7-3 5,-5-2 6,-3-6 4,4-6 6,3-6 5,3-6 4,-5 7 10,-12 22 12,-13 22 12,-12 23 14,-9 13 1,-2 6-9,-3 7-8,-3 6-10,-2 3-6,0 0-6,0 0-6,0 0-4</inkml:trace>
</inkml:ink>
</file>

<file path=ppt/ink/ink2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0"/>
    </inkml:context>
    <inkml:brush xml:id="br0">
      <inkml:brushProperty name="width" value="0.0414" units="cm"/>
      <inkml:brushProperty name="height" value="0.0414" units="cm"/>
      <inkml:brushProperty name="color" value="#F2395B"/>
    </inkml:brush>
  </inkml:definitions>
  <inkml:trace contextRef="#ctx0" brushRef="#br0">88200 1500 531,'-18'-24'8,"17"4"16,15 3 17,16 3 15,12 3 5,9 3-9,10 3-8,10 4-8,5 5-7,4 10-7,3 10-5,3 9-5,-4 2-7,-8-2-7,-10-3-6,-9-3-6,-9-1-3,-5 4 2,-7 3 1,-5 3 1,-9 4-4,-9 7-12,-10 6-12,-8 7-11,-17 0-4,-21-2 5,-22-3 4,-22-3 5,-13-7 7,-3-9 7,-3-10 9,-2-8 7,-6-8 5,-6-2 1,-6-3 2,-6-3 2,1-2 2,9 0 5,10 0 4,10 0 4,10 1 6,13 4 7,12 3 8,13 3 6,10 3 3,10 3-2,10 3-1,9 4-2,6 5-3,3 10-3,3 10-5,4 9-3,1 10-2,0 14-1,0 11 0,0 14 0,-2 8-3,-3 7-5,-3 6-5,-2 7-5,-3-3-5,1-8-6,-1-10-7,1-9-6,-1-13-6,1-16-6,-1-15-6,1-15-5,5-31-3,14-43-1,11-44-1,14-43-1,13-28 7,16-8 15,15-10 13,17-9 15,11 4 7,10 19 3,10 19 2,9 19 1,7 16 5,7 17 5,6 15 6,7 16 6,0 10 3,-2 7 1,-3 6 0,-3 7 1,-13 4-2,-22 3-4,-22 3-5,-21 4-3,-17 4-5,-8 6-5,-10 7-4,-9 6-4,-7 6-2,-3 6-1,-3 7 0,-2 6-1,-9 6-2,-12 6-5,-13 7-3,-12 6-4,-10 3-4,-6 0-4,-6 0-5,-6 0-4,-7-4-2,-6-5 1,-6-7-1,-6-5 1,-4-12 1,1-16 0,-1-15 1,1-15 2,-1-23 0,1-28 3,-1-28 3,1-27 2,7-15 0,16 0 0,15 0 0,17 0 0,10 7-1,6 17 1,7 15 1,6 16 0,3 12 8,0 9 13,0 10 14,0 10 14,-2 19 10,-3 32 8,-3 31 6,-2 32 7,-8 13-2,-8-3-13,-10-3-12,-9-2-12,-9 5-12,-5 16-10,-7 15-10,-5 17-11,0-4-6,10-22-2,10-22-1,9-21-2,15-24-3,22-25-6,22-25-5,23-25-5,19-24 0,19-21 7,19-22 6,19-22 8,7-7 5,-3 10 6,-3 10 4,-2 9 6,-11 10 6,-15 14 8,-15 11 8,-16 14 7,-26 21 6,-33 31 4,-35 32 4,-34 31 3,-24 20-2,-12 9-7,-13 10-8,-12 10-7,-1-3-7,14-11-4,11-14-6,14-11-5,18-14-6,25-11-9,25-14-9,25-11-9,25-18-2,25-22 4,25-22 5,25-21 4,12-10 4,1 3 7,-1 3 5,1 4 5,-9 2 5,-15 4 4,-15 3 5,-16 3 3,-26 17 10,-33 31 18,-35 32 17,-34 31 16,-24 20 1,-12 9-15,-13 10-16,-12 10-16,-10 5-9,-6 4-5,-6 3-3,-6 3-5,-2-4-5,3-8-5,3-10-6,4-9-6,10-10-1,19-9 2,19-10 3,19-8 1,15-12 0,13-12-5,12-13-3,13-12-5,7-12-6,4-8-8,3-10-9,3-9-7</inkml:trace>
</inkml:ink>
</file>

<file path=ppt/ink/ink2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1"/>
    </inkml:context>
    <inkml:brush xml:id="br0">
      <inkml:brushProperty name="width" value="0.04295" units="cm"/>
      <inkml:brushProperty name="height" value="0.04295" units="cm"/>
      <inkml:brushProperty name="color" value="#F2395B"/>
    </inkml:brush>
  </inkml:definitions>
  <inkml:trace contextRef="#ctx0" brushRef="#br0">88400 3200 512,'118'-19'47,"-11"13"-10,-14 12-11,-11 13-12,-4 12 1,6 13 12,7 12 13,6 13 11,-2 4 4,-9-3-5,-10-3-5,-8-2-4,-8-1-12,-2 3-19,-3 3-17,-3 4-18,-6-1-9,-5-3-2,-7-3-2,-5-2-1,-14-3-4,-18 1-4,-19-1-6,-18 1-5,-9-7 3,4-12 8,3-13 11,3-12 9</inkml:trace>
</inkml:ink>
</file>

<file path=ppt/ink/ink2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1"/>
    </inkml:context>
    <inkml:brush xml:id="br0">
      <inkml:brushProperty name="width" value="0.0438" units="cm"/>
      <inkml:brushProperty name="height" value="0.0438" units="cm"/>
      <inkml:brushProperty name="color" value="#F2395B"/>
    </inkml:brush>
  </inkml:definitions>
  <inkml:trace contextRef="#ctx0" brushRef="#br0">88400 4400 502,'-54'0'9,"45"0"19,43 0 20,45 0 17,14 1 3,-11 4-16,-14 3-16,-11 3-15,-12 7-15,-9 14-16,-10 11-14,-8 14-15,-18 5-5,-25 1 6,-25-1 4,-25 1 6,-13-3 6,1-2 6,-1-3 6,1-3 5,1-4 9,3-3 9,3-3 9,4-2 9,7-6 6,13-6 2,12-6 3,13-6 1,12-1-1,13 7-6,12 6-6,13 7-6,7 0-4,4-2-2,3-3-3,3-3-3,3-4-5,3-3-12,3-3-11,4-2-10,-1-6-7,-3-6-2,-3-6-1,-2-6-3,5-18-1,16-28-2,15-28-1,17-27-3,-1-6 4,-16 19 7,-15 19 8,-15 19 7,-11 9 4,-2 0-2,-3 0-1,-3 0-1</inkml:trace>
</inkml:ink>
</file>

<file path=ppt/ink/ink2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2"/>
    </inkml:context>
    <inkml:brush xml:id="br0">
      <inkml:brushProperty name="width" value="0.04988" units="cm"/>
      <inkml:brushProperty name="height" value="0.04988" units="cm"/>
      <inkml:brushProperty name="color" value="#F2395B"/>
    </inkml:brush>
  </inkml:definitions>
  <inkml:trace contextRef="#ctx0" brushRef="#br0">91400 2300 441,'-47'6'64,"6"13"-6,7 12-7,6 13-6,3 9-7,0 6-10,0 7-9,0 6-9,1-1-7,4-5-7,3-7-6,3-5-7,4-4-6,7 0-9,6 0-7,7 0-7,0 0 0,-2 0 9,-3 0 11,-3 0 8,-7 10 8,-9 23 4,-10 22 5,-8 22 4,-11 10 3,-8 1 4,-10-1 3,-9 1 2,-4-6 2,4-8-1,3-10-2,3-9 0,6-10 0,9-9 3,10-10 3,10-8 2,7-9 3,6-6 1,7-6 3,6-6 3,12-16-7,19-25-15,19-25-15,19-25-14,16-38-11,17-49-5,15-51-6,16-49-5,4-29-1,-6-6 4,-6-6 4,-6-6 5,-9 18 5,-8 44 6,-10 44 7,-9 44 6,-5 32 7,0 22 6,0 22 7,0 23 7,-4 11 3,-5 4-3,-7 3-1,-5 3-2,-8 6 6,-5 9 13,-7 10 12,-5 10 13,-6 11 3,-3 17-9,-3 15-9,-2 16-7,-5 12-7,-2 9-5,-3 10-4,-3 10-6,-6 0-3,-5-5-3,-7-7-3,-5-5-3,-1-9-4,6-9-4,7-10-5,6-8-4,3-9-3,0-6 0,0-6-2,0-6 0,3 1 1,6 9 4,7 10 3,6 10 4,1 5 3,-3 4 4,-3 3 4,-2 3 3,-8 4 2,-8 7-1,-10 6 0,-9 7 0,-12 2 0,-11 1 4,-14-1 3,-11 1 2,-9-6 2,-3-8-2,-3-10-2,-2-9 0,-5-13-4,-2-16-4,-3-15-5,-3-15-5,2-18-6,10-19-7,10-18-8,9-19-8,10-24-4,14-28 0,11-28-1,14-27-1,13-25-1,16-18 0,15-19-1,17-18-1,5 2 3,-3 26 6,-3 24 7,-2 26 7,-3 26 4,1 28 5,-1 28 4,1 29 4,-1 18 5,1 9 7,-1 10 7,1 10 6,-4 8 10,-6 10 12,-6 10 11,-6 9 12,-7 10 2,-6 14-6,-6 11-7,-6 14-6,-12 11-7,-15 14-7,-15 11-8,-16 14-8,-13 5-6,-9 1-8,-10-1-8,-8 1-7,-3-9-6,7-15-6,6-15-7,7-16-5,7-16-8,9-16-10,10-15-10,10-15-10</inkml:trace>
</inkml:ink>
</file>

<file path=ppt/ink/ink2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2"/>
    </inkml:context>
    <inkml:brush xml:id="br0">
      <inkml:brushProperty name="width" value="0.043" units="cm"/>
      <inkml:brushProperty name="height" value="0.043" units="cm"/>
      <inkml:brushProperty name="color" value="#F2395B"/>
    </inkml:brush>
  </inkml:definitions>
  <inkml:trace contextRef="#ctx0" brushRef="#br0">91000 4550 511,'56'0'4,"13"0"6,12 0 8,13 0 7,9 6 6,6 13 5,7 12 4,6 13 5,7 9 1,10 6-4,10 7-4,9 6-3,6 3-5,3 0-6,3 0-7,4 0-5,-7-7-4,-16-11 1,-15-14 0,-15-11 0,-18-9-16,-19-3-34,-18-3-34,-19-2-35</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3"/>
    </inkml:context>
    <inkml:brush xml:id="br0">
      <inkml:brushProperty name="width" value="0.03479" units="cm"/>
      <inkml:brushProperty name="height" value="0.03479" units="cm"/>
    </inkml:brush>
  </inkml:definitions>
  <inkml:trace contextRef="#ctx0" brushRef="#br0">82870 5181 632,'-12'0'77,"10"0"-9,8 0-10,10 0-9,7-1-9,10 0-9,9-2-9,8 0-9,6-1-6,0 0-4,1 0-5,2 1-3,-2-1-5,-3 2-7,-2 0-5,-4 2-7,-4 0-4,-6 2-3,-5 0-3,-7 2-3,-6 0 0,-7 1 0,-6 1 1,-8 2 0</inkml:trace>
</inkml:ink>
</file>

<file path=ppt/ink/ink2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2"/>
    </inkml:context>
    <inkml:brush xml:id="br0">
      <inkml:brushProperty name="width" value="0.05878" units="cm"/>
      <inkml:brushProperty name="height" value="0.05878" units="cm"/>
      <inkml:brushProperty name="color" value="#F2395B"/>
    </inkml:brush>
  </inkml:definitions>
  <inkml:trace contextRef="#ctx0" brushRef="#br0">94050 1950 374,'121'-47'85,"-5"6"-13,-7 7-14,-5 6-14,-1 4-9,6 4-7,7 3-7,6 3-5,-5 1-9,-16 1-8,-15-1-8,-15 1-9,-32 4-9,-47 9-12,-47 10-11,-46 10-10,-26 4-1,-3 0 10,-3 0 11,-2 0 11,2 0 8,9 0 6,10 0 7,10 0 5,10 0 9,13 0 7,12 0 10,13 0 8,9 1 6,6 4 3,7 3 2,6 3 2,6 4 1,6 7-1,7 6-2,6 7-1,3 18-3,0 31-1,0 32-2,0 31-3,0 18-3,0 7-5,0 6-4,0 7-4,-2 2-3,-3 1-1,-3-1 0,-2 1-2,-5-6-4,-2-8-10,-3-10-9,-3-9-9,-1-10-8,4-9-6,3-10-6,3-8-7,1-15-3,1-19 2,-1-18 2,1-19 0</inkml:trace>
</inkml:ink>
</file>

<file path=ppt/ink/ink2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3"/>
    </inkml:context>
    <inkml:brush xml:id="br0">
      <inkml:brushProperty name="width" value="0.04816" units="cm"/>
      <inkml:brushProperty name="height" value="0.04816" units="cm"/>
      <inkml:brushProperty name="color" value="#F2395B"/>
    </inkml:brush>
  </inkml:definitions>
  <inkml:trace contextRef="#ctx0" brushRef="#br0">94300 3450 456,'50'-69'0,"0"13"0,0 12 0,0 13 0,4 7 9,10 4 18,10 3 18,9 3 18,1 3 5,-6 3-9,-6 3-10,-6 4-8,-6 5-6,-2 10-3,-3 10-4,-3 9-2,-7 12-4,-9 16-5,-10 15-5,-8 17-5,-18 11-4,-25 10-3,-25 10-2,-25 9-3,-19-1-6,-12-8-8,-13-10-7,-12-9-7,-4-15-5,7-18 1,6-19-1,7-18 1,8-17 1,14-11 2,11-14 2,14-11 2,11-15 1,14-16 0,11-15 1,14-15-1,11-9 4,14 1 4,11-1 4,14 1 6,10 7 6,9 16 8,10 15 8,10 17 9,5 11 5,4 10 1,3 10 3,3 9 1,3 10 3,3 14 3,3 11 3,4 14 4,-1 5-3,-3 1-11,-3-1-9,-2 1-11,-5-7-8,-2-12-7,-3-13-6,-3-12-8</inkml:trace>
</inkml:ink>
</file>

<file path=ppt/ink/ink2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3"/>
    </inkml:context>
    <inkml:brush xml:id="br0">
      <inkml:brushProperty name="width" value="0.05459" units="cm"/>
      <inkml:brushProperty name="height" value="0.05459" units="cm"/>
      <inkml:brushProperty name="color" value="#F2395B"/>
    </inkml:brush>
  </inkml:definitions>
  <inkml:trace contextRef="#ctx0" brushRef="#br0">97300 950 403,'28'-24'4,"6"4"9,7 3 8,6 3 9,-4 10 4,-11 20 0,-14 18 0,-11 20 0,-20 17-2,-24 20-6,-26 18-5,-24 20-5,-18 8-10,-9 1-15,-10-1-15,-8 1-14,2-9-7,16-15 4,15-15 2,17-16 4,13-13 6,13-9 9,12-10 9,13-8 8,13-12 7,17-12 1,15-13 2,16-12 3,21-15 0,29-15 0,28-15-1,28-16 1,15-8-3,4 0-5,3 0-5,3 0-4,-5 6-1,-12 13 3,-13 12 3,-12 13 4,-18 9 6,-21 6 8,-22 7 9,-22 6 9,-22 9 6,-22 13 2,-22 12 4,-21 13 2,-21 16-1,-19 23-6,-18 22-5,-19 22-6,-12 18-5,-2 16-1,-3 15-2,-3 17-1,-9 17-5,-11 23-6,-14 22-6,-11 22-7,-3 7-5,10-6-7,10-6-7,9-6-6,12-9-6,16-8-5,15-10-6,17-9-5,14-21-1,17-31 6,15-31 4,16-31 5,10-26 1,7-18-2,6-19-2,7-18-2</inkml:trace>
</inkml:ink>
</file>

<file path=ppt/ink/ink2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3"/>
    </inkml:context>
    <inkml:brush xml:id="br0">
      <inkml:brushProperty name="width" value="0.04878" units="cm"/>
      <inkml:brushProperty name="height" value="0.04878" units="cm"/>
      <inkml:brushProperty name="color" value="#F2395B"/>
    </inkml:brush>
  </inkml:definitions>
  <inkml:trace contextRef="#ctx0" brushRef="#br0">96000 3200 450,'25'-47'5,"0"6"10,0 7 10,0 6 9,6 6 7,13 6 2,12 7 4,13 6 2,6 9 1,0 13-1,0 12-1,0 13-3,-2 10-5,-3 10-10,-3 10-11,-2 9-10,-6 1-9,-6-6-6,-6-6-7,-6-6-7,-2-10-7,3-12-8,3-13-8,4-12-8,-1-12-1,-3-8 6,-3-10 7,-2-9 6,-3-7 1,1-3-4,-1-3-4,1-2-5</inkml:trace>
</inkml:ink>
</file>

<file path=ppt/ink/ink2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4"/>
    </inkml:context>
    <inkml:brush xml:id="br0">
      <inkml:brushProperty name="width" value="0.04959" units="cm"/>
      <inkml:brushProperty name="height" value="0.04959" units="cm"/>
      <inkml:brushProperty name="color" value="#F2395B"/>
    </inkml:brush>
  </inkml:definitions>
  <inkml:trace contextRef="#ctx0" brushRef="#br0">98050 3100 443,'23'-18'8,"-3"17"15,-3 15 16,-2 16 16,-6 9 4,-6 3-5,-6 3-5,-6 4-6,-1-1-6,7-3-6,6-3-5,7-2-6,11-6-5,20-6-3,18-6-4,20-6-3,8-6-3,1-2-3,-1-3-2,1-3-3,-6-2-1,-8 0-2,-10 0 1,-9 0-2,-30 14 1,-50 28 2,-50 28 2,-50 29 1,-30 11 1,-9-2 2,-10-3 0,-8-3 1,-9-2 1,-6 0-1,-6 0 1,-6 0 1,5-4 1,20-5 5,18-7 4,20-5 5,19-9 1,22-9-2,22-10-1,23-8-2,20-8-1,23-2-2,22-3-3,22-3-2,27-4-1,35-3-4,35-3-1,34-2-3,27-8-1,23-8 1,22-10 1,22-9 1,10-5-3,1 0-9,-1 0-7,1 0-7,-9 1-9,-15 4-6,-15 3-8,-16 3-8,-29 1-2,-40 1 3,-40-1 2,-41 1 2</inkml:trace>
</inkml:ink>
</file>

<file path=ppt/ink/ink2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7"/>
    </inkml:context>
    <inkml:brush xml:id="br0">
      <inkml:brushProperty name="width" value="0.06734" units="cm"/>
      <inkml:brushProperty name="height" value="0.06734" units="cm"/>
      <inkml:brushProperty name="color" value="#FED406"/>
    </inkml:brush>
  </inkml:definitions>
  <inkml:trace contextRef="#ctx0" brushRef="#br0">94900 40800 326,'-96'0'128,"60"0"-26,60 0-24,59 0-26,21 0-15,-15 0-7,-15 0-6,-16 0-6,23 6-4,63 13 1,62 12-1,63 13 0,31 6 1,0 0-1,0 0 2,0 0-1,3 1 0,6 4-2,7 3-1,6 3-2,-1-1-2,-5-2 0,-7-3-2,-5-3 0,-11-7-2,-11-9-1,-14-10-1,-11-8-2,-11-6 0,-5 1 0,-7-1-1,-5 1 1,-9-3-1,-9-2-1,-10-3 0,-8-3 0,-9-2-1,-6 0 0,-6 0 0,-6 0 0,-6-5 0,-2-9 0,-3-10 2,-3-8 0,-1-11 0,4-8 0,3-10 0,3-9-1,1-9 0,1-5 1,-1-7 0,1-5 2,5-9-1,14-9 0,11-10 0,14-8-1,-1-4-1,-12 3 0,-13 3-2,-12 4 0,-9 5-1,-2 10 0,-3 10 1,-3 9 1,-10 2-1,-16-2 0,-15-3 0,-15-3-2,-17 2 1,-15 10 0,-15 10 1,-16 9 1,-10 6-16,-3 3-31,-3 3-31,-2 4-33</inkml:trace>
</inkml:ink>
</file>

<file path=ppt/ink/ink2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7"/>
    </inkml:context>
    <inkml:brush xml:id="br0">
      <inkml:brushProperty name="width" value="0.0671" units="cm"/>
      <inkml:brushProperty name="height" value="0.0671" units="cm"/>
      <inkml:brushProperty name="color" value="#FED406"/>
    </inkml:brush>
  </inkml:definitions>
  <inkml:trace contextRef="#ctx0" brushRef="#br0">107950 32900 327,'-8'-110'5,"-16"-18"10,-15-19 10,-15-18 9,-25-15 6,-30-9 3,-32-10 0,-30-8 3,-6-4-4,22 3-10,22 3-9,23 4-10,13 1-5,6 0-4,7 0-2,6 0-3,3 6 1,0 13 2,0 12 3,0 13 4,-4 6-1,-5 0-1,-7 0-2,-5 0-2,-14-4-1,-18-5-2,-19-7-1,-18-5-2,-23 0-1,-24 10-1,-26 10-2,-24 9-2,-15 10 1,-3 14 0,-3 11 1,-2 14 1,2 10 2,9 9 2,10 10 2,10 10 2,5 8 2,4 10 0,3 10 1,3 9 1,9 6-1,16 3 1,15 3-1,17 4 1,5 7-1,-3 13 1,-3 12 0,-2 13 1,-9 16-1,-12 23-2,-13 22-2,-12 22-2,-5 15 0,3 9 0,3 10 0,4 10 1,-1 4 1,-3 0 0,-3 0 1,-2 0 1,0-2 1,7-3-1,6-3 0,7-2-1,4-1 1,3 3-1,3 3 1,4 4 0,7 2 1,13 4 0,12 3 1,13 3 1,15 1 0,19 1 0,19-1 0,19 1 0,15-1 0,13 1 0,12-1 1,13 1 0,9 12 0,6 25-2,7 25 0,6 25-2,7 7 0,10-8-2,10-10 0,9-9-1,1-4-1,-6 4 2,-6 3 0,-6 3 1,-2 1 0,3 1 0,3-1 0,4 1-1,4-9 0,6-15 0,7-15 0,6-16-1,7-12 0,10-5 2,10-7 2,9-5 1,9-1 0,9 6-1,10 7-1,10 6 0,8-4-2,10-11 1,10-14-1,9-11 1,13-12-1,20-9 1,18-10 0,20-8 1,8-11 0,1-8-4,-1-10-1,1-9-3,-1-9 0,1-5 0,-1-7 1,1-5 1,-10-8 1,-19-5 0,-18-7 0,-19-5 0,-1-6 1,20-3-1,18-3 1,20-2 0,-1-5 0,-19-2 0,-18-3-1,-19-3 1,-5-4-1,9-3-1,10-3-1,10-2-1,4-3 0,0 1 0,0-1-1,0 1 0,1-1-1,4 1-1,3-1-2,3 1-2,-1-3 0,-2-2 1,-3-3 0,-3-3 1,1-7-1,6-9-2,7-10-1,6-8-2,3-8 0,0-2 3,0-3 2,0-3 2,-2-6 3,-3-5 0,-3-7 2,-2-5 1,-5-6 1,-2-3 1,-3-3 1,-3-2 0,-18 5 0,-31 16 0,-31 15 0,-31 17-1</inkml:trace>
</inkml:ink>
</file>

<file path=ppt/ink/ink2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8"/>
    </inkml:context>
    <inkml:brush xml:id="br0">
      <inkml:brushProperty name="width" value="0.0539" units="cm"/>
      <inkml:brushProperty name="height" value="0.0539" units="cm"/>
      <inkml:brushProperty name="color" value="#FED406"/>
    </inkml:brush>
  </inkml:definitions>
  <inkml:trace contextRef="#ctx0" brushRef="#br0">107950 29000 408,'-271'-194'5,"10"13"13,10 12 10,9 13 12,-16-2 7,-41-16 2,-40-15 1,-40-15 2,-18 8-4,6 35-14,7 35-11,6 34-13,9 23-7,13 13 1,12 12-1,13 13 0,12 6-1,13 0 2,12 0 0,13 0 0,12 3 1,13 6 0,12 7-1,13 6 0,6 12-1,0 19 0,0 19 0,0 19-1,-7 19 1,-11 23-1,-14 22 1,-11 22 0,-7 15 1,0 9-1,0 10 0,0 10 1,6 4-1,13 0 1,12 0 0,13 0 1,7 0 0,4 0 1,3 0-1,3 0-1,1 4 1,1 10-1,-1 10 0,1 9-1,5 1 0,14-6 0,11-6 0,14-6 1,7 2 0,3 14 1,3 11 0,4 14 1,13 11 0,26 14-1,24 11 0,26 14-2,33 0-1,45-8-2,43-10-1,45-9-2,42 1-2,45 13-4,43 12-2,45 13-3,31-2-2,23-16 2,22-15 1,22-15 0,18-6-3,16 7-9,15 6-9,17 7-9,-34-23-8,-81-49-7,-81-51-7,-81-49-7</inkml:trace>
</inkml:ink>
</file>

<file path=ppt/ink/ink2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9"/>
    </inkml:context>
    <inkml:brush xml:id="br0">
      <inkml:brushProperty name="width" value="0.05607" units="cm"/>
      <inkml:brushProperty name="height" value="0.05607" units="cm"/>
      <inkml:brushProperty name="color" value="#FED406"/>
    </inkml:brush>
  </inkml:definitions>
  <inkml:trace contextRef="#ctx0" brushRef="#br0">100750 42400 392,'23'142'194,"-3"-16"-45,-3-15-47,-2-15-46,-3-3-25,1 14-6,-1 11-6,1 14-4,-3 11-6,-2 14-3,-3 11-4,-3 14-5,-4 0-1,-3-8-2,-3-10 0,-2-9-2,-3-10-3,1-9-5,-1-10-6,1-8-5,-1-15-5,1-19-3,-1-18-5,1-19-4,2-22-5,7-25-6,6-25-7,7-25-7</inkml:trace>
</inkml:ink>
</file>

<file path=ppt/ink/ink2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9"/>
    </inkml:context>
    <inkml:brush xml:id="br0">
      <inkml:brushProperty name="width" value="0.06241" units="cm"/>
      <inkml:brushProperty name="height" value="0.06241" units="cm"/>
      <inkml:brushProperty name="color" value="#FED406"/>
    </inkml:brush>
  </inkml:definitions>
  <inkml:trace contextRef="#ctx0" brushRef="#br0">101200 42750 352,'3'-50'3,"6"0"5,7 0 5,6 0 6,3 4 3,0 10 0,0 10 1,0 9 0,4 6 2,10 3 0,10 3 1,9 4 0,7 1 2,7 0-1,6 0 0,7 0 1,2 4-2,1 10-4,-1 10-2,1 9-4,-6 6-1,-8 3 1,-10 3 0,-9 4 2,-9 4-1,-5 6 1,-7 7-2,-5 6 0,-11 6 0,-11 6-2,-14 7-1,-11 6-1,-18 7-2,-22 10-1,-22 10-3,-21 9-1,-20 4-4,-15 1-3,-15-1-5,-16 1-3,-2-6-6,13-8-5,12-10-6,13-9-5,15-13-5,19-16-4,19-15-4,19-15-3,16-9-5,17 1-4,15-1-5,16 1-5</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3"/>
    </inkml:context>
    <inkml:brush xml:id="br0">
      <inkml:brushProperty name="width" value="0.03088" units="cm"/>
      <inkml:brushProperty name="height" value="0.03088" units="cm"/>
    </inkml:brush>
  </inkml:definitions>
  <inkml:trace contextRef="#ctx0" brushRef="#br0">83242 5600 712,'-3'10'77,"8"3"-11,9 5-10,10 3-11,4 2-14,4-1-18,3-1-19,3-1-17,1-2-12,2-2-4,0-4-5,2-3-4,-4-2-1,-7-2 5,-9-3 4,-7 0 5</inkml:trace>
</inkml:ink>
</file>

<file path=ppt/ink/ink2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09"/>
    </inkml:context>
    <inkml:brush xml:id="br0">
      <inkml:brushProperty name="width" value="0.0604" units="cm"/>
      <inkml:brushProperty name="height" value="0.0604" units="cm"/>
      <inkml:brushProperty name="color" value="#FED406"/>
    </inkml:brush>
  </inkml:definitions>
  <inkml:trace contextRef="#ctx0" brushRef="#br0">101750 46650 364,'-25'46'5,"0"-5"11,0-7 10,0-5 10,-4 2 4,-5 13-5,-7 12-6,-5 13-3,-4 10 0,0 10 8,0 10 8,0 9 7,4 6 1,10 3-6,10 3-7,9 4-6,7-4-5,7-9-7,6-10-4,7-8-6,16-6-3,29 1 1,28-1 1,28 1 1,18-13-2,10-25-4,10-25-3,9-25-5,-1-22-2,-8-19-2,-10-18-1,-9-19-1,-12-10 0,-11 1 0,-14-1 3,-11 1 0,-17 2 1,-18 7 1,-19 6 0,-18 7 1,-20 5 3,-18 7 4,-19 6 4,-18 7 6,-18 4 0,-16 3-3,-15 3-4,-15 4-2,-14 10-8,-8 19-11,-10 19-11,-9 19-12,7 5-4,26-5 4,24-7 2,26-5 2,15-3-2,6 4-11,7 3-9,6 3-10</inkml:trace>
</inkml:ink>
</file>

<file path=ppt/ink/ink2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4:10"/>
    </inkml:context>
    <inkml:brush xml:id="br0">
      <inkml:brushProperty name="width" value="0.02564" units="cm"/>
      <inkml:brushProperty name="height" value="0.02564" units="cm"/>
      <inkml:brushProperty name="color" value="#FED406"/>
    </inkml:brush>
  </inkml:definitions>
  <inkml:trace contextRef="#ctx0" brushRef="#br0">104300 48400 857,'21'-27'99,"-5"-3"-56,-7-3-53,-5-2-54</inkml:trace>
</inkml:ink>
</file>

<file path=ppt/ink/ink2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7:55"/>
    </inkml:context>
    <inkml:brush xml:id="br0">
      <inkml:brushProperty name="width" value="0.05" units="cm"/>
      <inkml:brushProperty name="height" value="0.05" units="cm"/>
      <inkml:brushProperty name="color" value="#F2395B"/>
    </inkml:brush>
  </inkml:definitions>
  <inkml:trace contextRef="#ctx0" brushRef="#br0">68000 9625 333,'157'63'167,"51"46"-1,50 47 1,49 47 0</inkml:trace>
</inkml:ink>
</file>

<file path=ppt/ink/ink2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7:58"/>
    </inkml:context>
    <inkml:brush xml:id="br0">
      <inkml:brushProperty name="width" value="0.05827" units="cm"/>
      <inkml:brushProperty name="height" value="0.05827" units="cm"/>
      <inkml:brushProperty name="color" value="#F2395B"/>
    </inkml:brush>
  </inkml:definitions>
  <inkml:trace contextRef="#ctx0" brushRef="#br0">4550 2000 377,'4'-111'2,"10"28"5,10 28 5,9 29 5,6 13 2,3 1 0,3-1 1,4 1 0,21-3 0,41-2 2,40-3 2,42-3 1,13-1-2,-12 4-3,-13 3-4,-12 3-4,-15 6-3,-15 9-1,-15 10-2,-16 10-2,-12 8 0,-5 10-1,-7 10 0,-5 9 0,-11 6 0,-11 3 2,-14 3 0,-11 4 0,-14 4 2,-11 6 0,-14 7 0,-11 6 2,-20 10-2,-24 17 0,-26 15-2,-24 16-2,-13 5 0,0-2-1,0-3-1,0-3-1,3-9-1,6-11-5,7-14-2,6-11-5,7-17-2,10-18-1,10-19-2,9-18-2,7-15-1,7-9-1,6-10-2,7-8-1,4-18 0,3-25 0,3-25-1,4-25 1,4-15 2,6-2 4,7-3 5,6-3 5,3 7 6,0 19 6,0 19 7,0 19 7,0 32 14,0 47 19,0 47 21,0 48 19,1 55 2,4 66-20,3 65-17,3 67-20,-1-9-11,-2-81-6,-3-81-6,-3-81-6,-4 5-7,-3 95-9,-3 93-11,-2 95-10,-1 36-6,3-18-6,3-19-3,4-18-6,7-26-2,13-31-1,12-31-1,13-31-1,2-43 4,-5-53 7,-7-53 7,-5-52 8</inkml:trace>
</inkml:ink>
</file>

<file path=ppt/ink/ink2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7:58"/>
    </inkml:context>
    <inkml:brush xml:id="br0">
      <inkml:brushProperty name="width" value="0.04776" units="cm"/>
      <inkml:brushProperty name="height" value="0.04776" units="cm"/>
      <inkml:brushProperty name="color" value="#F2395B"/>
    </inkml:brush>
  </inkml:definitions>
  <inkml:trace contextRef="#ctx0" brushRef="#br0">6650 5050 460,'-16'-24'75,"19"4"-8,19 3-8,19 3-9,13 1-5,10 1-5,10-1-5,9 1-4,-1 1-4,-8 3-4,-10 3-3,-9 4-5,-9 11-3,-5 23-6,-7 22-4,-5 22-5,-17 19-6,-24 20-8,-26 18-7,-24 20-7,-13-1-1,0-19 6,0-18 6,0-19 6,4-16 3,10-12 1,10-13 1,9-12 1,18-15 6,29-15 13,28-15 12,28-16 13,17-10 3,6-3-6,7-3-6,6-2-6,-5 0-4,-16 7-3,-15 6-3,-15 7-2,-11 11-3,-2 20-5,-3 18-3,-3 20-3,-9 14-3,-11 14 2,-14 11 2,-11 14 0,-12 2 1,-9-6 1,-10-6 0,-8-6 0,-8-9 1,-2-8-1,-3-10 1,-3-9-1,-4-9-2,-3-5-5,-3-7-5,-2-5-5,3-11-6,14-11-6,11-14-7,14-11-6,13-17-2,16-18 2,15-19 3,17-18 3,7-4 1,0 13 0,0 12 0,0 13 2</inkml:trace>
</inkml:ink>
</file>

<file path=ppt/ink/ink2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7:59"/>
    </inkml:context>
    <inkml:brush xml:id="br0">
      <inkml:brushProperty name="width" value="0.06389" units="cm"/>
      <inkml:brushProperty name="height" value="0.06389" units="cm"/>
      <inkml:brushProperty name="color" value="#F2395B"/>
    </inkml:brush>
  </inkml:definitions>
  <inkml:trace contextRef="#ctx0" brushRef="#br0">8350 4650 344,'-22'-13'87,"6"26"0,7 24 0,6 26 0,7 12-9,10 0-15,10 0-16,9 0-15,4 3-11,1 6-3,-1 7-5,1 6-3,-1-1-3,1-5-1,-1-7-1,1-5 0,2 3-3,7 17-1,6 15-4,7 16-2,-1-1-2,-6-15 0,-6-15-2,-6-16-1,-7-12 0,-6-5 0,-6-7 0,-6-5 0,-13-4 1,-19 0 1,-18 0 2,-19 0 1,-15-5-1,-8-9-1,-10-10-1,-9-8-2,-9-9-4,-5-6-5,-7-6-7,-5-6-6,2-7-4,13-6-3,12-6-4,13-6-2,12-2-2,13 3-1,12 3-1,13 4-1</inkml:trace>
</inkml:ink>
</file>

<file path=ppt/ink/ink2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7:59"/>
    </inkml:context>
    <inkml:brush xml:id="br0">
      <inkml:brushProperty name="width" value="0.0459" units="cm"/>
      <inkml:brushProperty name="height" value="0.0459" units="cm"/>
      <inkml:brushProperty name="color" value="#F2395B"/>
    </inkml:brush>
  </inkml:definitions>
  <inkml:trace contextRef="#ctx0" brushRef="#br0">8450 5150 479,'101'-75'59,"4"0"2,3 0-1,3 0 2,-2 4-3,-6 10-4,-6 10-4,-6 9-4,5 6-10,20 3-15,18 3-15,20 4-14,-8 4-6,-30 6 2,-32 7 4,-30 6 3,-19 6-13,-2 6-29,-3 7-28,-3 6-30</inkml:trace>
</inkml:ink>
</file>

<file path=ppt/ink/ink2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01"/>
    </inkml:context>
    <inkml:brush xml:id="br0">
      <inkml:brushProperty name="width" value="0.04783" units="cm"/>
      <inkml:brushProperty name="height" value="0.04783" units="cm"/>
      <inkml:brushProperty name="color" value="#F2395B"/>
    </inkml:brush>
  </inkml:definitions>
  <inkml:trace contextRef="#ctx0" brushRef="#br0">10850 3100 459,'53'-25'53,"6"0"-7,7 0-9,6 0-6,4 0-5,4 0-1,3 0-1,3 0-2,-4 3-1,-8 6-4,-10 7-1,-9 6-4,-10 7-1,-9 10 0,-10 10-1,-8 9 0,-9 15-3,-6 22-4,-6 22-4,-6 23-6,-10 8-2,-12-3-2,-13-3-1,-12-2-2,-10-1-1,-6 3-1,-6 3-2,-6 4-1,2-10 1,14-22 2,11-22 2,14-21 3,7-15 2,3-6 2,3-6 2,4-6 3,5-2 4,10 3 8,10 3 8,9 4 8,6 7 5,3 13 1,3 12 1,4 13 2,-3 9-1,-5 6-4,-7 7-5,-5 6-4,-4 9-3,0 13-2,0 12-4,0 13-2,0 6-4,0 0-3,0 0-4,0 0-4,6-35-12,13-68-19,12-69-20,13-68-18,7-43-3,4-16 14,3-15 15,3-15 15,4-6 8,7 7 2,6 6 3,7 7 3,-4 18 6,-12 31 12,-13 32 12,-12 31 11,-7 18 6,1 7 1,-1 6 1,1 7 0,2 10 4,7 16 6,6 15 5,7 17 6,-4 10-2,-12 6-11,-13 7-10,-12 6-10,-9 7-7,-2 10-5,-3 10-4,-3 9-5,-7 6-4,-9 3-2,-10 3-4,-8 4-2,-6-6-4,1-11-8,-1-14-5,1-11-8,-3-17-3,-2-18 0,-3-19-1,-3-18 0,-2-23 0,0-24 0,0-26-1,0-24 1,6-17 3,13-5 7,12-7 5,13-5 8,9 3 5,6 17 7,7 15 6,6 16 6,1 13 7,-3 14 7,-3 11 7,-2 14 8,-3 11 6,1 14 8,-1 11 9,1 14 7,-6 18-1,-8 25-10,-10 25-9,-9 25-11,-12 18-7,-11 14-8,-14 11-6,-11 14-7,-7-3-7,0-15-6,0-15-7,0-16-7,1-16-8,4-16-9,3-15-10,3-15-10,6-15-3,9-12 5,10-13 3,10-12 4</inkml:trace>
</inkml:ink>
</file>

<file path=ppt/ink/ink2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01"/>
    </inkml:context>
    <inkml:brush xml:id="br0">
      <inkml:brushProperty name="width" value="0.03871" units="cm"/>
      <inkml:brushProperty name="height" value="0.03871" units="cm"/>
      <inkml:brushProperty name="color" value="#F2395B"/>
    </inkml:brush>
  </inkml:definitions>
  <inkml:trace contextRef="#ctx0" brushRef="#br0">12350 6200 568,'140'71'87,"-18"-5"-9,-19-7-8,-18-5-9,-7-4-11,6 0-12,7 0-12,6 0-13,4 1-7,4 4-4,3 3-2,3 3-3,-10-4 0,-21-8 1,-22-10 2,-22-9 2</inkml:trace>
</inkml:ink>
</file>

<file path=ppt/ink/ink2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01"/>
    </inkml:context>
    <inkml:brush xml:id="br0">
      <inkml:brushProperty name="width" value="0.05" units="cm"/>
      <inkml:brushProperty name="height" value="0.05" units="cm"/>
      <inkml:brushProperty name="color" value="#F2395B"/>
    </inkml:brush>
  </inkml:definitions>
  <inkml:trace contextRef="#ctx0" brushRef="#br0">15875 6025 333,'157'63'167,"51"46"-1,50 47 1,49 47 0</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4"/>
    </inkml:context>
    <inkml:brush xml:id="br0">
      <inkml:brushProperty name="width" value="0.04478" units="cm"/>
      <inkml:brushProperty name="height" value="0.04478" units="cm"/>
    </inkml:brush>
  </inkml:definitions>
  <inkml:trace contextRef="#ctx0" brushRef="#br0">87062 3247 491,'9'-8'4,"4"0"7,2 0 7,3 1 8,1 0 1,-1 2-6,-1 2-5,-1 2-5,2 1-2,5 2 3,5 0 3,5 2 3,3 1 0,2 1-4,2 3-3,3 2-3,-3 1-1,-6 0 0,-6-1 2,-5 1-1,-6 0 2,-3 0-2,-4-1 0,-4 1-1,-3 0 1,-2-1 1,-2 1 0,-2 0 1,-4 1 1,-6 3 0,-5 3 1,-7 3 1,-4 2-2,-4 1 0,-5 1-3,-3 1-1,-3 1-1,-4 1-1,-2 0-1,-3 2-1,-1 0 0,4-1 1,3-1 2,2-1 0,5-2 1,6 0 0,5-1 0,7-1 0,4-2-1,2-3 0,4-3-2,3-2 1,6-3-8,10-1-10,9 0-13,11-2-11,6-3-6,5-6 0,3-6 0,4-6 1,2-2 0,0-1 1,-1 0 0,1 1 1,-3-1 3,-6 2 3,-5 1 5,-7 1 3,-5 1 4,-5 0 5,-4 2 3,-6 1 3</inkml:trace>
</inkml:ink>
</file>

<file path=ppt/ink/ink2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14"/>
    </inkml:context>
    <inkml:brush xml:id="br0">
      <inkml:brushProperty name="width" value="0.06369" units="cm"/>
      <inkml:brushProperty name="height" value="0.06369" units="cm"/>
      <inkml:brushProperty name="color" value="#F2395B"/>
    </inkml:brush>
  </inkml:definitions>
  <inkml:trace contextRef="#ctx0" brushRef="#br0">61250 53600 345,'-58'23'0,"-16"-3"0,-15-3 0,-15-2 0,-7-1 1,3 3 3,3 3 3,4 4 2,1 2 2,0 4 0,0 3 0,0 3 0,7-2 2,17-6 4,15-6 2,16-6 3,21-6 5,29-2 6,28-3 6,28-3 6,21-4 1,17-3-8,15-3-5,16-2-6,12-5-4,9-2-1,10-3-3,10-3-1,4-2-2,0 0-1,0 0-3,0 0 0,7 3-2,17 6 1,15 7 0,16 6 1,12 1-1,9-3-3,10-3-1,10-2-2,2-1-1,-3 3 0,-3 3 0,-2 4-1,-8 1-1,-8 0-1,-10 0-1,-9 0-2,-12 1-2,-11 4-1,-14 3-3,-11 3-2,-15-1-3,-16-2-4,-15-3-3,-15-3-4,-15-2-3,-12 0 0,-13 0-2,-12 0-1,-12-5-9,-8-9-14,-10-10-16,-9-8-16</inkml:trace>
</inkml:ink>
</file>

<file path=ppt/ink/ink2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14"/>
    </inkml:context>
    <inkml:brush xml:id="br0">
      <inkml:brushProperty name="width" value="0.06589" units="cm"/>
      <inkml:brushProperty name="height" value="0.06589" units="cm"/>
      <inkml:brushProperty name="color" value="#F2395B"/>
    </inkml:brush>
  </inkml:definitions>
  <inkml:trace contextRef="#ctx0" brushRef="#br0">68750 50250 333,'17'-150'71,"-16"50"6,-15 50 7,-15 50 7,-15 34-5,-12 19-16,-13 19-16,-12 19-17,-21 21-10,-28 26-4,-28 24-5,-27 26-5,-17 19-4,-3 17-4,-3 15-3,-2 16-5,6-4-6,20-21-10,18-22-11,20-22-10,14-11-6,14 0-1,11 0-1,14 0-2,11-11 1,14-22 1,11-22 2,14-21 0</inkml:trace>
</inkml:ink>
</file>

<file path=ppt/ink/ink2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14"/>
    </inkml:context>
    <inkml:brush xml:id="br0">
      <inkml:brushProperty name="width" value="0.06328" units="cm"/>
      <inkml:brushProperty name="height" value="0.06328" units="cm"/>
      <inkml:brushProperty name="color" value="#F2395B"/>
    </inkml:brush>
  </inkml:definitions>
  <inkml:trace contextRef="#ctx0" brushRef="#br0">66350 50300 347,'-27'-96'5,"-3"10"8,-3 10 9,-2 9 9,0 9 7,7 9 5,6 10 4,7 10 4,8 13 2,14 19-2,11 19-3,14 19-3,13 16-3,16 17-6,15 15-5,17 16-6,13 16-4,13 20-3,12 18-4,13 20-3,9 17-5,6 20-5,7 18-4,6 20-6,-1 14-6,-5 14-6,-7 11-6,-5 14-6,-19-22-3,-27-52 3,-28-53 3,-28-53 2,-17-31-6,-2-5-16,-3-7-16,-3-5-16</inkml:trace>
</inkml:ink>
</file>

<file path=ppt/ink/ink2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15"/>
    </inkml:context>
    <inkml:brush xml:id="br0">
      <inkml:brushProperty name="width" value="0.05051" units="cm"/>
      <inkml:brushProperty name="height" value="0.05051" units="cm"/>
      <inkml:brushProperty name="color" value="#F2395B"/>
    </inkml:brush>
  </inkml:definitions>
  <inkml:trace contextRef="#ctx0" brushRef="#br0">11800 32550 435,'-18'31'68,"17"13"-9,15 12-7,16 13-9,9 6-5,3 0-6,3 0-5,4 0-5,10 12-1,19 26 1,19 24 3,19 26 1,10 13-1,4 4-5,3 3-5,3 3-5,7 15-3,14 29 1,11 28-1,14 28 1,-9-5-1,-28-37 0,-28-38 0,-27-37-1,-19-27-3,-5-16-10,-7-15-8,-5-15-9,3-1-7,17 16-8,15 15-8,16 17-7,1-3-5,-12-18-2,-13-19-3,-12-18-2</inkml:trace>
</inkml:ink>
</file>

<file path=ppt/ink/ink2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20"/>
    </inkml:context>
    <inkml:brush xml:id="br0">
      <inkml:brushProperty name="width" value="0.05882" units="cm"/>
      <inkml:brushProperty name="height" value="0.05882" units="cm"/>
      <inkml:brushProperty name="color" value="#F2395B"/>
    </inkml:brush>
  </inkml:definitions>
  <inkml:trace contextRef="#ctx0" brushRef="#br0">2350 43150 374,'-50'-4'1,"0"-5"3,0-7 3,0-5 3,10 2 7,23 13 10,22 12 12,22 13 11,10 10 2,1 10-10,-1 10-7,1 9-10,1 9-4,3 9-3,3 10-2,4 10-2,-1 5-2,-3 4-3,-3 3-3,-2 3-3,-5 1-1,-2 1 0,-3-1 1,-3 1 1,1-4-1,6-6-2,7-6-1,6-6-3,3-4-1,0 1 0,0-1-1,0 1-1,-2-6 1,-3-8 1,-3-10 3,-2-9 1,0-10 2,7-9 1,6-10 3,7-8 1,5-8 2,7-2-1,6-3 1,7-3 0,4-6 0,3-5 0,3-7-1,4-5-1,10-15 2,19-22 4,19-22 3,19-21 4,21-29 0,26-34-2,24-35-2,26-33-3,18-23-2,13-9-4,12-10-3,13-8-3,-1 5-5,-11 22-10,-14 22-9,-11 23-8,-20 22-7,-24 26-3,-26 24-4,-24 26-4,-26 21-1,-24 19 3,-26 19 1,-24 19 3,-20 13 1,-11 10 1,-14 10 0,-11 9 1</inkml:trace>
</inkml:ink>
</file>

<file path=ppt/ink/ink2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43"/>
    </inkml:context>
    <inkml:brush xml:id="br0">
      <inkml:brushProperty name="width" value="0.022" units="cm"/>
      <inkml:brushProperty name="height" value="0.022" units="cm"/>
      <inkml:brushProperty name="color" value="#00BFF3"/>
    </inkml:brush>
  </inkml:definitions>
  <inkml:trace contextRef="#ctx0" brushRef="#br0">66650 7600 999,'25'-66'-1,"0"19"-14,0 19-14,0 19-15</inkml:trace>
</inkml:ink>
</file>

<file path=ppt/ink/ink2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44"/>
    </inkml:context>
    <inkml:brush xml:id="br0">
      <inkml:brushProperty name="width" value="0.05626" units="cm"/>
      <inkml:brushProperty name="height" value="0.05626" units="cm"/>
      <inkml:brushProperty name="color" value="#00BFF3"/>
    </inkml:brush>
  </inkml:definitions>
  <inkml:trace contextRef="#ctx0" brushRef="#br0">8250 3300 391,'0'-47'4,"0"6"8,0 7 9,0 6 8,1-1 3,4-5-1,3-7-2,3-5-1,1-9-2,1-9-2,-1-10 0,1-8-2,-1-1-2,1 9-3,-1 10-3,1 10-3,-4 5-3,-6 4 0,-6 3-1,-6 3-1,-9 3-1,-8 3-3,-10 3-2,-9 4-2,-4 5-2,4 10 1,3 10-1,3 9 0,-4 13 0,-8 20 1,-10 18 1,-9 20 1,-4 10 0,4 3 0,3 3 1,3 4-1,1 8 1,1 17 1,-1 15 0,1 16 2,2 1 0,7-12 1,6-13 0,7-12 2,5-12 0,7-8 1,6-10-1,7-9 0,4-9 0,3-5-2,3-7 0,4-5-2,11-12-2,23-16-2,22-15-5,22-15-2,12-20-2,3-21 0,3-22 1,4-22 0,-1-13 0,-3-3 1,-3-3 0,-2-2 0,-9 0 0,-12 7-3,-13 6-1,-12 7-1,-10 7 1,-6 9 4,-6 10 6,-6 10 4,-6 18 10,-2 28 15,-3 28 15,-3 29 15,-1 16 3,4 7-12,3 6-11,3 7-11,3 7-6,3 9-4,3 10-1,4 10-4,2 0-5,4-5-8,3-7-11,3-5-8,3-6-6,3-3-2,3-3-3,4-2-2,-1-9-8,-3-12-15,-3-13-14,-2-12-14</inkml:trace>
</inkml:ink>
</file>

<file path=ppt/ink/ink2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45"/>
    </inkml:context>
    <inkml:brush xml:id="br0">
      <inkml:brushProperty name="width" value="0.04394" units="cm"/>
      <inkml:brushProperty name="height" value="0.04394" units="cm"/>
      <inkml:brushProperty name="color" value="#00BFF3"/>
    </inkml:brush>
  </inkml:definitions>
  <inkml:trace contextRef="#ctx0" brushRef="#br0">10950 2750 500,'48'1'184,"-3"4"-44,-3 3-44,-2 3-43,-3 7-31,1 14-17,-1 11-18,1 14-16,-6 3-7,-8-2 5,-10-3 3,-9-3 5,-5-2-6,0 0-15,0 0-17,0 0-15</inkml:trace>
</inkml:ink>
</file>

<file path=ppt/ink/ink2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8:45"/>
    </inkml:context>
    <inkml:brush xml:id="br0">
      <inkml:brushProperty name="width" value="0.04065" units="cm"/>
      <inkml:brushProperty name="height" value="0.04065" units="cm"/>
      <inkml:brushProperty name="color" value="#00BFF3"/>
    </inkml:brush>
  </inkml:definitions>
  <inkml:trace contextRef="#ctx0" brushRef="#br0">10900 3750 541,'-38'3'12,"26"6"26,24 7 25,26 6 25,10 3 4,-3 0-20,-3 0-19,-2 0-18,-5 1-29,-2 4-39,-3 3-36,-3 3-39</inkml:trace>
</inkml:ink>
</file>

<file path=ppt/ink/ink2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03"/>
    </inkml:context>
    <inkml:brush xml:id="br0">
      <inkml:brushProperty name="width" value="0.04436" units="cm"/>
      <inkml:brushProperty name="height" value="0.04436" units="cm"/>
      <inkml:brushProperty name="color" value="#00BFF3"/>
    </inkml:brush>
  </inkml:definitions>
  <inkml:trace contextRef="#ctx0" brushRef="#br0">18750 2250 495,'20'-29'121,"-9"-5"-29,-10-7-28,-8-5-29,-8-1-15,-2 6-3,-3 7-4,-3 6-3,-2 3-3,0 0-4,0 0-3,0 0-3,-2 0-1,-3 0 1,-3 0 1,-2 0 2,-5 3 1,-2 6-1,-3 7 0,-3 6-1,-2 3 1,0 0-1,0 0 1,0 0-1,-4 6 1,-5 13 0,-7 12 0,-5 13 1,-6 9 0,-3 6 2,-3 7 1,-2 6 1,-1 6 2,3 6 0,3 7 1,4 6 0,4 1 1,6-3-1,7-3 1,6-2-1,6-1 0,6 3 0,7 3-1,6 4 1,4-3 0,4-5-2,3-7 0,3-5-2,3-9-1,3-9-3,3-10-1,4-8-2,4-8-1,6-2 0,7-3 0,6-3 0,7-4 0,10-3 1,10-3 0,9-2 2,10-5-2,14-2-2,11-3-3,14-3-2,7-6-3,3-5-5,3-7-5,4-5-3,-3-6-5,-5-3-6,-7-3-3,-5-2-6,-14 0-2,-18 7 0,-19 6 1,-18 7-1</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1"/>
    </inkml:context>
    <inkml:brush xml:id="br0">
      <inkml:brushProperty name="width" value="0.06447" units="cm"/>
      <inkml:brushProperty name="height" value="0.06447" units="cm"/>
    </inkml:brush>
  </inkml:definitions>
  <inkml:trace contextRef="#ctx0" brushRef="#br0">68587 9431 341,'-6'-13'91,"6"3"-19,4 4-19,6 4-19,8 3-12,13 2-5,12 2-4,14 2-4,6 0-4,1-1-4,1-1-4,1 0-4,-1 0-1,-3 0 2,-2 1 1,-4 2 3,-4 0-4,-6 3-7,-6 2-7,-6 2-8,-6-1-1,-7-1 7,-7-2 6,-6-2 6,-6-1 8,-4 3 9,-4 2 7,-4 2 10,-3 0 5,-1 1 6,-3 0 4,-2-1 4,-1 2 1,-1 3-6,-1 3-3,-1 3-6,-1 7-1,-1 10-2,-1 12 1,-1 10-1,1 3-3,1-3-5,3-4-6,1-4-6,3-6-3,1-5 1,2-6 0,3-5 0,-1-3-3,-2 0-8,-1 2-8,-3 1-7,0-6-10,3-11-12,1-12-13,2-12-12,3-15-3,5-17 4,3-18 6,4-17 5,2-4 6,0 9 8,-1 10 6,1 11 8</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4"/>
    </inkml:context>
    <inkml:brush xml:id="br0">
      <inkml:brushProperty name="width" value="0.04516" units="cm"/>
      <inkml:brushProperty name="height" value="0.04516" units="cm"/>
    </inkml:brush>
  </inkml:definitions>
  <inkml:trace contextRef="#ctx0" brushRef="#br0">87595 4094 487,'-21'-8'3,"3"2"5,5 1 7,3 0 5,4 3 9,4 4 12,4 4 12,4 4 11,4 3 1,3 3-12,5 3-11,3 3-11,3 2-7,1 1-3,1 1-3,1 1-2,1 0-6,1 0-12,0 1-11,2-1-11,0 0-11,1 1-13,-1-1-13,0 1-13,-3-4 0,-5-6 13,-7-5 11,-5-6 13,-3-3 8,0 0 3,0 0 3,0 0 3</inkml:trace>
</inkml:ink>
</file>

<file path=ppt/ink/ink2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5"/>
    </inkml:context>
    <inkml:brush xml:id="br0">
      <inkml:brushProperty name="width" value="0.0381" units="cm"/>
      <inkml:brushProperty name="height" value="0.0381" units="cm"/>
      <inkml:brushProperty name="color" value="#00BFF3"/>
    </inkml:brush>
  </inkml:definitions>
  <inkml:trace contextRef="#ctx0" brushRef="#br0">19250 3400 577,'117'-69'89,"-16"13"-21,-15 12-21,-15 13-21,-12 9-11,-6 6 1,-6 7-1,-6 6 0,-9 7-3,-8 10-7,-10 10-5,-9 9-7,-5 6-4,0 3-2,0 3-2,0 4-2,-8 5-1,-16 10 0,-15 10-1,-15 9 1,-9 1 1,1-6 2,-1-6 2,1-6 3,2-7 2,7-6 2,6-6 3,7-6 2,0-7 2,-2-6 3,-3-6 3,-3-6 3,7-7 6,19-6 8,19-6 9,19-6 9,18-9 2,19-8-6,19-10-6,19-9-5,4-1-6,-9 10-6,-10 10-7,-8 9-7,-6 4-6,1 1-7,-1-1-7,1 1-7,-3-1-10,-2 1-12,-3-1-13,-3 1-12,-7-1 0,-9 1 14,-10-1 14,-8 1 14</inkml:trace>
</inkml:ink>
</file>

<file path=ppt/ink/ink2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5"/>
    </inkml:context>
    <inkml:brush xml:id="br0">
      <inkml:brushProperty name="width" value="0.04211" units="cm"/>
      <inkml:brushProperty name="height" value="0.04211" units="cm"/>
      <inkml:brushProperty name="color" value="#00BFF3"/>
    </inkml:brush>
  </inkml:definitions>
  <inkml:trace contextRef="#ctx0" brushRef="#br0">20700 2000 522,'-22'-41'91,"6"19"-11,7 19-11,6 19-11,3 19-9,0 23-8,0 22-7,0 22-7,0 10-8,0 1-10,0-1-9,0 1-8,-2-1-10,-3 1-9,-3-1-8,-2 1-9,-3-6-5,1-8 0,-1-10-1,1-9-1,1-12 3,3-11 4,3-14 5,4-11 4</inkml:trace>
</inkml:ink>
</file>

<file path=ppt/ink/ink2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5"/>
    </inkml:context>
    <inkml:brush xml:id="br0">
      <inkml:brushProperty name="width" value="0.03424" units="cm"/>
      <inkml:brushProperty name="height" value="0.03424" units="cm"/>
      <inkml:brushProperty name="color" value="#00BFF3"/>
    </inkml:brush>
  </inkml:definitions>
  <inkml:trace contextRef="#ctx0" brushRef="#br0">20500 3100 642,'1'-49'13,"4"4"2,3 3 2,3 3 0,1 3 3,1 3 2,-1 3 2,1 4 2,7 1 2,16 0 2,15 0 2,17 0 2,3 1-3,-5 4-8,-7 3-7,-5 3-6,-4 4-12,0 7-12,0 6-14,0 7-13,-4 0-9,-5-2-5,-7-3-5,-5-3-4</inkml:trace>
</inkml:ink>
</file>

<file path=ppt/ink/ink2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6"/>
    </inkml:context>
    <inkml:brush xml:id="br0">
      <inkml:brushProperty name="width" value="0.04954" units="cm"/>
      <inkml:brushProperty name="height" value="0.04954" units="cm"/>
      <inkml:brushProperty name="color" value="#00BFF3"/>
    </inkml:brush>
  </inkml:definitions>
  <inkml:trace contextRef="#ctx0" brushRef="#br0">21650 900 444,'-22'-61'52,"6"28"8,7 28 8,6 29 7,1 26-3,-3 25-12,-3 25-13,-2 25-13,-3 20-8,1 16-6,-1 15-6,1 17-4,-1 7-4,1 0-1,-1 0-1,1 0-2,-1 17-8,1 34-18,-1 35-18,1 35-18,1-1-6,3-34 4,3-35 4,4-33 4,1-33 6,0-27 8,0-28 7,0-28 9,-2-20 4,-3-8-1,-3-10 0,-2-9 0</inkml:trace>
</inkml:ink>
</file>

<file path=ppt/ink/ink2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6"/>
    </inkml:context>
    <inkml:brush xml:id="br0">
      <inkml:brushProperty name="width" value="0.04288" units="cm"/>
      <inkml:brushProperty name="height" value="0.04288" units="cm"/>
      <inkml:brushProperty name="color" value="#00BFF3"/>
    </inkml:brush>
  </inkml:definitions>
  <inkml:trace contextRef="#ctx0" brushRef="#br0">23250 1500 513,'-50'-33'90,"0"34"-12,0 35-10,0 35-13,1 16-9,4 1-9,3-1-8,3 1-9,-1 8-5,-2 20-1,-3 18-2,-3 20-1,2-1-3,10-19-5,10-18-3,9-19-4,9-13-2,9-6 1,10-6-1,10-6 1,5-9-4,4-8-7,3-10-7,3-9-7,4-12-4,7-11 1,6-14 1,7-11 0,-1-14 4,-6-11 4,-6-14 6,-6-11 4,-9-6 5,-8 4 6,-10 3 4,-9 3 6,-9 7 2,-5 14 2,-7 11 1,-5 14 1,-14 7-2,-18 3-5,-19 3-4,-18 4-4,-6 5-4,10 10 2,10 10-1,9 9 0,6 4-7,3 1-15,3-1-14,4 1-16</inkml:trace>
</inkml:ink>
</file>

<file path=ppt/ink/ink2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7"/>
    </inkml:context>
    <inkml:brush xml:id="br0">
      <inkml:brushProperty name="width" value="0.03916" units="cm"/>
      <inkml:brushProperty name="height" value="0.03916" units="cm"/>
      <inkml:brushProperty name="color" value="#00BFF3"/>
    </inkml:brush>
  </inkml:definitions>
  <inkml:trace contextRef="#ctx0" brushRef="#br0">15150 2400 561,'-21'-25'14,"10"0"14,10 0 14,9 0 13,15 1 3,22 4-9,22 3-8,23 3-8,8 6-5,-3 9-3,-3 10-3,-2 10-1,-9 11-6,-12 17-7,-13 15-9,-12 16-6,-18 18-4,-21 22 3,-22 22 2,-22 23 1,-21 10-3,-18 0-11,-19 0-10,-18 0-11,-9-10-2,4-18 3,3-19 4,3-18 4,1-14 4,1-5 2,-1-7 2,1-5 2,2-9 8,7-9 15,6-10 13,7-8 14,19-14 9,35-15 3,35-15 3,34-16 3,35-10-2,39-3-6,36-3-7,39-2-7,22 2-12,10 9-14,10 10-17,9 10-15,-16 2-14,-41-3-10,-40-3-11,-40-2-11</inkml:trace>
</inkml:ink>
</file>

<file path=ppt/ink/ink2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7"/>
    </inkml:context>
    <inkml:brush xml:id="br0">
      <inkml:brushProperty name="width" value="0.04283" units="cm"/>
      <inkml:brushProperty name="height" value="0.04283" units="cm"/>
      <inkml:brushProperty name="color" value="#00BFF3"/>
    </inkml:brush>
  </inkml:definitions>
  <inkml:trace contextRef="#ctx0" brushRef="#br0">24950 2650 513,'-38'-2'49,"26"-3"4,24-3 5,26-2 4,19-1-2,17 3-8,15 3-8,16 4-9,16-1-7,20-3-7,18-3-6,20-2-7,-3-1-7,-21 3-4,-22 3-7,-22 4-6,-18 1-7,-11 0-7,-14 0-9,-11 0-8,-9 0-3,-3 0-1,-3 0-1,-2 0 1</inkml:trace>
</inkml:ink>
</file>

<file path=ppt/ink/ink2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7"/>
    </inkml:context>
    <inkml:brush xml:id="br0">
      <inkml:brushProperty name="width" value="0.04619" units="cm"/>
      <inkml:brushProperty name="height" value="0.04619" units="cm"/>
      <inkml:brushProperty name="color" value="#00BFF3"/>
    </inkml:brush>
  </inkml:definitions>
  <inkml:trace contextRef="#ctx0" brushRef="#br0">26200 1850 476,'-49'-2'8,"4"-3"17,3-3 16,3-2 18,4 11 5,7 29-3,6 28-4,7 28-4,2 20-6,1 13-7,-1 12-9,1 13-7,-1 13-11,1 17-13,-1 15-13,1 16-14,1 4-12,3-6-10,3-6-10,4-6-11,2-23 0,4-36 6,3-39 7,3-36 7</inkml:trace>
</inkml:ink>
</file>

<file path=ppt/ink/ink2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8"/>
    </inkml:context>
    <inkml:brush xml:id="br0">
      <inkml:brushProperty name="width" value="0.04399" units="cm"/>
      <inkml:brushProperty name="height" value="0.04399" units="cm"/>
      <inkml:brushProperty name="color" value="#00BFF3"/>
    </inkml:brush>
  </inkml:definitions>
  <inkml:trace contextRef="#ctx0" brushRef="#br0">29550 2100 500,'-72'-16'107,"6"19"-14,7 19-15,6 19-15,6 10-13,6 4-11,7 3-10,6 3-12,4 7-6,4 14-4,3 11-3,3 14-2,3-1-4,3-12-3,3-13-1,4-12-4,4-12-1,6-8-2,7-10-1,6-9-1,9-10 0,13-9-1,12-10 1,13-8 1,10-18-1,10-25 1,10-25 1,9-25 0,-1-13 1,-8 1 0,-10-1 2,-9 1 0,-12 4 2,-11 9 2,-14 10 4,-11 10 2,-11 7 4,-5 6 4,-7 7 4,-5 6 3,-8 6 1,-5 6-5,-7 7-5,-5 6-4,-12 9-2,-16 13-2,-15 12-1,-15 13 0,-6 9-8,7 6-12,6 7-13,7 6-12,8 1-4,14-3 5,11-3 5,14-2 6</inkml:trace>
</inkml:ink>
</file>

<file path=ppt/ink/ink2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8"/>
    </inkml:context>
    <inkml:brush xml:id="br0">
      <inkml:brushProperty name="width" value="0.03517" units="cm"/>
      <inkml:brushProperty name="height" value="0.03517" units="cm"/>
      <inkml:brushProperty name="color" value="#00BFF3"/>
    </inkml:brush>
  </inkml:definitions>
  <inkml:trace contextRef="#ctx0" brushRef="#br0">30550 2100 625,'225'0'3,"-50"0"7,-50 0 7,-50 0 6,-29 3 3,-5 6 2,-7 7 0,-5 6 1,-8 9-1,-5 13-2,-7 12-1,-5 13-3,-8 12-2,-5 13-3,-7 12-5,-5 13-3,-6 1-2,-3-9 0,-3-10-1,-2-8 0,0-11 0,7-8-1,6-10 0,7-9 1,10-9-3,16-5-3,15-7-3,17-5-4,13-12-4,13-16-5,12-15-5,13-15-5,1-7-1,-9 3 1,-10 3 1,-8 4 3,-9 1-5,-6 0-9,-6 0-9,-6 0-10</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4"/>
    </inkml:context>
    <inkml:brush xml:id="br0">
      <inkml:brushProperty name="width" value="0.03892" units="cm"/>
      <inkml:brushProperty name="height" value="0.03892" units="cm"/>
    </inkml:brush>
  </inkml:definitions>
  <inkml:trace contextRef="#ctx0" brushRef="#br0">90386 4496 565,'-8'-8'56,"0"2"-3,0 1-4,1 0-4,-1 4-2,0 6-3,0 6 0,1 5-3,-1 4-5,0 1-9,0 1-10,1 1-9,-1 1-9,2 1-6,1 1-6,0 1-6,3-2-8,2-2-8,4-3-10,2-3-7,3-3-3,1-4 4,3-4 5,2-4 4</inkml:trace>
</inkml:ink>
</file>

<file path=ppt/ink/ink2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29"/>
    </inkml:context>
    <inkml:brush xml:id="br0">
      <inkml:brushProperty name="width" value="0.04278" units="cm"/>
      <inkml:brushProperty name="height" value="0.04278" units="cm"/>
      <inkml:brushProperty name="color" value="#00BFF3"/>
    </inkml:brush>
  </inkml:definitions>
  <inkml:trace contextRef="#ctx0" brushRef="#br0">33850 1850 514,'-71'3'6,"10"6"13,10 7 13,9 6 13,4 7 3,1 10-6,-1 10-5,1 9-7,1 7-4,3 7-3,3 6-4,4 7-2,4-3-3,6-8 0,7-10-2,6-9 0,4-5-8,4 0-14,3 0-15,3 0-13,7-7-6,14-11 2,11-14 2,14-11 3,10-17 2,9-18-1,10-19 1,10-18 1,-1-12 2,-9-3 4,-10-3 5,-8-2 5,-12 3 4,-12 14 2,-13 11 4,-12 14 4,-10 11 12,-6 14 23,-6 11 23,-6 14 23,-4 8 3,1 7-16,-1 6-16,1 7-17,-1 2-14,1 1-16,-1-1-14,1 1-14,4-6-8,9-8-1,10-10-2,10-9-2,2-9 7,-3-5 13,-3-7 14,-2-5 14,-5 3 14,-2 17 14,-3 15 15,-3 16 14,-1 18 2,4 22-14,3 22-12,3 23-12,-1 10-9,-2 0-4,-3 0-3,-3 0-4,-6-4-4,-5-5-2,-7-7-4,-5-5-3,-3-9-2,4-9 1,3-10-1,3-8 0,-2-11-2,-6-8-3,-6-10-5,-6-9-4,-4-9-1,1-5 2,-1-7 2,1-5 3,1-8 2,3-5 4,3-7 3,4-5 3,2-9 2,4-9 1,3-10 2,3-8 0,9-14 1,16-15-1,15-15 1,17-16-1,11-8-4,10 0-8,10 0-8,9 0-8,-2 7-2,-12 17 2,-13 15 4,-12 16 3,-9 10-3,-2 7-10,-3 6-9,-3 7-10</inkml:trace>
</inkml:ink>
</file>

<file path=ppt/ink/ink2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0"/>
    </inkml:context>
    <inkml:brush xml:id="br0">
      <inkml:brushProperty name="width" value="0.04691" units="cm"/>
      <inkml:brushProperty name="height" value="0.04691" units="cm"/>
      <inkml:brushProperty name="color" value="#00BFF3"/>
    </inkml:brush>
  </inkml:definitions>
  <inkml:trace contextRef="#ctx0" brushRef="#br0">34950 1800 468,'48'1'91,"-3"4"-18,-3 3-18,-2 3-16,0 3-10,7 3 0,6 3-1,7 4 0,-1 4-1,-6 6-3,-6 7-2,-6 6-2,-6 7-4,-2 10-3,-3 10-3,-3 9-4,-7 10-2,-9 14 1,-10 11 1,-8 14 1,-14 8-8,-15 7-12,-15 6-15,-16 7-14,-12-4-7,-5-12-2,-7-13-1,-5-12-2,2-16 0,13-19 1,12-18 2,13-19 1</inkml:trace>
</inkml:ink>
</file>

<file path=ppt/ink/ink2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0"/>
    </inkml:context>
    <inkml:brush xml:id="br0">
      <inkml:brushProperty name="width" value="0.04355" units="cm"/>
      <inkml:brushProperty name="height" value="0.04355" units="cm"/>
      <inkml:brushProperty name="color" value="#00BFF3"/>
    </inkml:brush>
  </inkml:definitions>
  <inkml:trace contextRef="#ctx0" brushRef="#br0">37350 2250 505,'98'-2'170,"-3"-3"-40,-3-3-42,-2-2-40,0-1-23,7 3-8,6 3-5,7 4-8,0 1-4,-2 0-2,-3 0-2,-3 0-3,-1 0-5,4 0-8,3 0-8,3 0-8,-5-2-6,-12-3-5,-13-3-5,-12-2-5,-12-1 2,-8 3 10,-10 3 8,-9 4 10</inkml:trace>
</inkml:ink>
</file>

<file path=ppt/ink/ink2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1"/>
    </inkml:context>
    <inkml:brush xml:id="br0">
      <inkml:brushProperty name="width" value="0.0396" units="cm"/>
      <inkml:brushProperty name="height" value="0.0396" units="cm"/>
      <inkml:brushProperty name="color" value="#00BFF3"/>
    </inkml:brush>
  </inkml:definitions>
  <inkml:trace contextRef="#ctx0" brushRef="#br0">39150 1300 555,'51'-22'139,"4"6"-31,3 7-32,3 6-30,4 6-19,7 6-5,6 7-7,7 6-6,0 3-6,-2 0-10,-3 0-8,-3 0-8,-6 3-8,-5 6-7,-7 7-8,-5 6-6,-9-1-3,-9-5 0,-10-7 2,-8-5 2</inkml:trace>
</inkml:ink>
</file>

<file path=ppt/ink/ink2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1"/>
    </inkml:context>
    <inkml:brush xml:id="br0">
      <inkml:brushProperty name="width" value="0.03552" units="cm"/>
      <inkml:brushProperty name="height" value="0.03552" units="cm"/>
      <inkml:brushProperty name="color" value="#00BFF3"/>
    </inkml:brush>
  </inkml:definitions>
  <inkml:trace contextRef="#ctx0" brushRef="#br0">36250 2900 619,'151'21'154,"4"-5"-41,3-7-41,3-5-39,4-4-25,7 0-8,6 0-6,7 0-9,-1 1-4,-6 4-2,-6 3-3,-6 3-2,-10 1-4,-12 1-7,-13-1-6,-12 1-8,-18-1 0,-21 1 6,-22-1 6,-22 1 6</inkml:trace>
</inkml:ink>
</file>

<file path=ppt/ink/ink2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1"/>
    </inkml:context>
    <inkml:brush xml:id="br0">
      <inkml:brushProperty name="width" value="0.0405" units="cm"/>
      <inkml:brushProperty name="height" value="0.0405" units="cm"/>
      <inkml:brushProperty name="color" value="#00BFF3"/>
    </inkml:brush>
  </inkml:definitions>
  <inkml:trace contextRef="#ctx0" brushRef="#br0">36450 3050 543,'-60'1'11,"32"4"22,31 3 22,32 3 22,21 6 2,13 9-17,12 10-16,13 10-18,7 10-10,4 13-1,3 12-3,3 13-1,-4 2-10,-8-5-14,-10-7-15,-9-5-16,-12-11-12,-11-11-7,-14-14-9,-11-11-8</inkml:trace>
</inkml:ink>
</file>

<file path=ppt/ink/ink2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2"/>
    </inkml:context>
    <inkml:brush xml:id="br0">
      <inkml:brushProperty name="width" value="0.04353" units="cm"/>
      <inkml:brushProperty name="height" value="0.04353" units="cm"/>
      <inkml:brushProperty name="color" value="#00BFF3"/>
    </inkml:brush>
  </inkml:definitions>
  <inkml:trace contextRef="#ctx0" brushRef="#br0">41600 1700 505,'51'0'49,"4"0"-1,3 0 0,3 0-1,-1 0-3,-2 0-5,-3 0-5,-3 0-5,-2 3-5,0 6-4,0 7-5,0 6-4,-7 6-4,-11 6-4,-14 7-5,-11 6-3,-12 7-3,-9 10-4,-10 10-2,-8 9-4,-15 6-2,-19 3-5,-18 3-2,-19 4-4,-7-4 0,7-9 5,6-10 4,7-8 5,4-11 4,3-8 7,3-10 4,4-9 6,5-7 5,10-3 4,10-3 3,9-2 4,21-5 7,35-2 10,35-3 11,34-3 10,21-4-3,10-3-16,10-3-16,9-2-16,4-3-17,1 1-14,-1-1-16,1 1-16,-7-1-3,-12 1 9,-13-1 7,-12 1 9,-12-3 2,-8-2-5,-10-3-4,-9-3-5</inkml:trace>
</inkml:ink>
</file>

<file path=ppt/ink/ink2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2"/>
    </inkml:context>
    <inkml:brush xml:id="br0">
      <inkml:brushProperty name="width" value="0.04609" units="cm"/>
      <inkml:brushProperty name="height" value="0.04609" units="cm"/>
      <inkml:brushProperty name="color" value="#00BFF3"/>
    </inkml:brush>
  </inkml:definitions>
  <inkml:trace contextRef="#ctx0" brushRef="#br0">45150 1450 477,'-25'-46'57,"0"10"-8,0 10-7,0 9-7,-8 6-5,-16 3-1,-15 3-2,-15 4 0,-14 10-3,-8 19-4,-10 19-4,-9 19-4,-5 12-2,0 6 1,0 7 1,0 6 1,4 1 0,10-3-1,10-3 0,9-2-2,10-3-1,14 1 1,11-1-2,14 1 1,10-1-2,9 1 0,10-1-1,10 1 0,10-6-7,13-8-11,12-10-11,13-9-12,20-12-4,28-11 1,28-14 2,29-11 1,2-14 3,-21-11 5,-22-14 5,-22-11 5,-15-4-3,-5 6-12,-7 7-10,-5 6-11</inkml:trace>
</inkml:ink>
</file>

<file path=ppt/ink/ink2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3"/>
    </inkml:context>
    <inkml:brush xml:id="br0">
      <inkml:brushProperty name="width" value="0.05464" units="cm"/>
      <inkml:brushProperty name="height" value="0.05464" units="cm"/>
      <inkml:brushProperty name="color" value="#00BFF3"/>
    </inkml:brush>
  </inkml:definitions>
  <inkml:trace contextRef="#ctx0" brushRef="#br0">44750 2550 402,'-13'21'73,"26"-5"-11,24-7-12,26-5-10,7-1-11,-9 6-10,-10 7-9,-8 6-10,-14 9-6,-15 13-1,-15 12-2,-16 13-1,-13 6-1,-9 0 1,-10 0 0,-8 0 1,-1-5 2,9-9 1,10-10 1,10-8 3,18-14 1,28-15 0,28-15 2,29-16 1,21-19-2,16-22-3,15-22-3,17-21-3,3-14-3,-5-2-5,-7-3-5,-5-3-3,-6-1-2,-3 4 3,-3 3 2,-2 3 2,-14 6 2,-21 9 1,-22 10 2,-22 10 1,-15 10 3,-5 13 3,-7 12 4,-5 13 4,-8 6 5,-5 0 9,-7 0 7,-5 0 9,-1 12 13,6 26 18,7 24 18,6 26 19,1 15-1,-3 6-20,-3 7-18,-2 6-20,-5 3-13,-2 0-8,-3 0-8,-3 0-7,-2-2-9,0-3-8,0-3-9,0-2-8,1-8-7,4-8-8,3-10-5,3-9-7</inkml:trace>
</inkml:ink>
</file>

<file path=ppt/ink/ink2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3"/>
    </inkml:context>
    <inkml:brush xml:id="br0">
      <inkml:brushProperty name="width" value="0.03932" units="cm"/>
      <inkml:brushProperty name="height" value="0.03932" units="cm"/>
      <inkml:brushProperty name="color" value="#00BFF3"/>
    </inkml:brush>
  </inkml:definitions>
  <inkml:trace contextRef="#ctx0" brushRef="#br0">46550 2350 559,'28'-47'46,"6"6"7,7 7 5,6 6 6,3 6-2,0 6-10,0 7-8,0 6-10,3 1-13,6-3-15,7-3-14,6-2-17,1-3-10,-3 1-8,-3-1-7,-2 1-7,-8-3-2,-8-2 3,-10-3 4,-9-3 3</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5"/>
    </inkml:context>
    <inkml:brush xml:id="br0">
      <inkml:brushProperty name="width" value="0.0491" units="cm"/>
      <inkml:brushProperty name="height" value="0.0491" units="cm"/>
    </inkml:brush>
  </inkml:definitions>
  <inkml:trace contextRef="#ctx0" brushRef="#br0">91053 4631 448,'-30'-13'4,"3"3"8,3 4 9,3 4 8,2 2 6,1 2 5,1 0 4,1 2 5,1 1-2,2 3-9,2 4-8,3 2-8,0 2-7,2-1-6,1 1-5,0 0-6,4-1-7,6-1-11,6-1-11,6-1-11,2-3-4,1-4 2,-1-6 1,1-4 1,-1-4 4,-1-2 4,-1-1 4,-1-3 5,-2 0 4,-4 3 6,-5 1 3,-3 2 5,-2 4 17,-2 4 27,0 6 29,-1 4 27,-1 4 5,0 3-18,0 3-20,0 3-17,0 3-13,0 3-4,0 3-5,0 3-6,0 1-2,0 2-4,0 1-2,1 0-3,-1 1-2,2-2-3,0 0-2,2-1-2,-1-2-2,0-2-1,-2-1-2,0-3-1,-1-2-2,0-1-3,0-3-2,0-1-4,0-3-1,-2-1 0,0-2 1,-1-2-1,-2-3 3,0-1 3,-1-2 5,-1-2 3,-1-2 1,0-1 1,0 0-2,1-1 1,-2-3 2,0 0 4,-1-3 5,-1-2 5,0-2 3,-1-4 1,0-2 2,1-3 1,0-2 0,4-3-2,3-1-1,3-3-2,2-1-2,3-1-4,4 0-3,2-2-4,4-1-3,6-1-1,4 0-2,5-2-2,3 0-5,2 2-9,2 0-10,3 1-10,-3 4 0,-6 5 7,-5 7 7,-6 5 6,-4 2 3,1 0-2,0-1-2,0-1-2</inkml:trace>
</inkml:ink>
</file>

<file path=ppt/ink/ink2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3"/>
    </inkml:context>
    <inkml:brush xml:id="br0">
      <inkml:brushProperty name="width" value="0.05513" units="cm"/>
      <inkml:brushProperty name="height" value="0.05513" units="cm"/>
      <inkml:brushProperty name="color" value="#00BFF3"/>
    </inkml:brush>
  </inkml:definitions>
  <inkml:trace contextRef="#ctx0" brushRef="#br0">47750 500 399,'-88'-75'65,"26"50"8,24 50 8,26 50 7,10 39-4,-3 28-15,-3 28-17,-2 29-15,-5 21-12,-2 16-8,-3 15-8,-3 17-8,-6 17-9,-5 23-9,-7 22-8,-5 22-9,-1 8-7,6-2-4,7-3-5,6-3-5,4-27 2,4-50 9,3-50 7,3-50 9,1-33 1,1-16-4,-1-15-5,1-15-4</inkml:trace>
</inkml:ink>
</file>

<file path=ppt/ink/ink2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4"/>
    </inkml:context>
    <inkml:brush xml:id="br0">
      <inkml:brushProperty name="width" value="0.03798" units="cm"/>
      <inkml:brushProperty name="height" value="0.03798" units="cm"/>
      <inkml:brushProperty name="color" value="#00BFF3"/>
    </inkml:brush>
  </inkml:definitions>
  <inkml:trace contextRef="#ctx0" brushRef="#br0">48550 2250 579,'-116'139'172,"19"-22"-47,19-22-45,19-21-46,12-17-27,6-8-4,7-10-7,6-9-5,17-5-1,28 0 2,28 0 4,29 0 3,11-4-3,-2-5-9,-3-7-8,-3-5-9,-4-8-5,-3-5 1,-3-7 0,-2-5-1,-8-6 1,-8-3 0,-10-3 0,-9-2-1,-7 0 2,-3 7 3,-3 6 3,-2 7 3</inkml:trace>
</inkml:ink>
</file>

<file path=ppt/ink/ink2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4"/>
    </inkml:context>
    <inkml:brush xml:id="br0">
      <inkml:brushProperty name="width" value="0.04904" units="cm"/>
      <inkml:brushProperty name="height" value="0.04904" units="cm"/>
      <inkml:brushProperty name="color" value="#00BFF3"/>
    </inkml:brush>
  </inkml:definitions>
  <inkml:trace contextRef="#ctx0" brushRef="#br0">48900 2250 448,'-47'1'59,"6"4"11,7 3 12,6 3 13,4 15-5,4 29-21,3 28-20,3 28-21,-1 24-19,-2 23-16,-3 22-17,-3 22-18,-2-2-4,0-25 5,0-25 7,0-25 6,0-19-4,0-12-12,0-13-14,0-12-13</inkml:trace>
</inkml:ink>
</file>

<file path=ppt/ink/ink2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5"/>
    </inkml:context>
    <inkml:brush xml:id="br0">
      <inkml:brushProperty name="width" value="0.03911" units="cm"/>
      <inkml:brushProperty name="height" value="0.03911" units="cm"/>
      <inkml:brushProperty name="color" value="#00BFF3"/>
    </inkml:brush>
  </inkml:definitions>
  <inkml:trace contextRef="#ctx0" brushRef="#br0">50600 2400 562,'84'0'151,"19"0"-35,19 0-36,19 0-36,5 0-21,-5 0-8,-7 0-7,-5 0-7,-9-2-10,-9-3-11,-10-3-11,-8-2-10,-12-1-7,-12 3-2,-13 3-2,-12 4-2</inkml:trace>
</inkml:ink>
</file>

<file path=ppt/ink/ink2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6"/>
    </inkml:context>
    <inkml:brush xml:id="br0">
      <inkml:brushProperty name="width" value="0.04017" units="cm"/>
      <inkml:brushProperty name="height" value="0.04017" units="cm"/>
      <inkml:brushProperty name="color" value="#00BFF3"/>
    </inkml:brush>
  </inkml:definitions>
  <inkml:trace contextRef="#ctx0" brushRef="#br0">51450 1550 547,'-24'-55'70,"4"41"3,3 40 4,3 42 3,-1 28-9,-2 20-22,-3 18-22,-3 20-21,-1 16-16,4 16-6,3 15-8,3 17-7,3-6-2,3-24 2,3-26 3,4-24 1,-1-21-3,-3-16-11,-3-15-10,-2-15-11</inkml:trace>
</inkml:ink>
</file>

<file path=ppt/ink/ink2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6"/>
    </inkml:context>
    <inkml:brush xml:id="br0">
      <inkml:brushProperty name="width" value="0.04127" units="cm"/>
      <inkml:brushProperty name="height" value="0.04127" units="cm"/>
      <inkml:brushProperty name="color" value="#00BFF3"/>
    </inkml:brush>
  </inkml:definitions>
  <inkml:trace contextRef="#ctx0" brushRef="#br0">53750 1500 533,'68'-22'2,"-11"6"5,-14 7 5,-11 6 5,-1 3 8,13 0 12,12 0 12,13 0 13,7 1 1,4 4-9,3 3-7,3 3-9,-7 4-9,-15 7-11,-15 6-12,-16 7-10,-12 2-6,-5 1-2,-7-1-1,-5 1 0,-9 2-2,-9 7-2,-10 6-2,-8 7-1,-12 4-2,-12 3 0,-13 3-1,-12 4 0,-10-1 0,-6-3 5,-6-3 2,-6-2 4,-1-6 3,7-6 3,6-6 3,7-6 3,5-6 1,7-2-2,6-3-1,7-3-2,25-6 8,48-5 17,47-7 18,47-5 18,21-8 2,-3-5-11,-3-7-11,-2-5-13,-1-6-12,3-3-14,3-3-16,4-2-13,-4 2-11,-9 9-3,-10 10-6,-8 10-4,-12 2 1,-12-3 6,-13-3 7,-12-2 6,-9-3 4,-2 1 3,-3-1 3,-3 1 3</inkml:trace>
</inkml:ink>
</file>

<file path=ppt/ink/ink2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7"/>
    </inkml:context>
    <inkml:brush xml:id="br0">
      <inkml:brushProperty name="width" value="0.04598" units="cm"/>
      <inkml:brushProperty name="height" value="0.04598" units="cm"/>
      <inkml:brushProperty name="color" value="#00BFF3"/>
    </inkml:brush>
  </inkml:definitions>
  <inkml:trace contextRef="#ctx0" brushRef="#br0">55850 1250 478,'-22'-35'63,"6"32"5,7 31 5,6 32 5,-1 19-4,-5 10-14,-7 10-14,-5 9-13,-4 7-14,0 7-12,0 6-11,0 7-12,1-3-6,4-8 3,3-10 2,3-9 3,1-9-8,1-5-14,-1-7-15,1-5-15</inkml:trace>
</inkml:ink>
</file>

<file path=ppt/ink/ink2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7"/>
    </inkml:context>
    <inkml:brush xml:id="br0">
      <inkml:brushProperty name="width" value="0.03778" units="cm"/>
      <inkml:brushProperty name="height" value="0.03778" units="cm"/>
      <inkml:brushProperty name="color" value="#00BFF3"/>
    </inkml:brush>
  </inkml:definitions>
  <inkml:trace contextRef="#ctx0" brushRef="#br0">55700 2100 582,'45'-25'44,"-9"0"-8,-10 0-9,-8 0-10,-1 1 0,9 4 7,10 3 8,10 3 6,5 1 3,4 1-3,3-1-3,3 1-2,-1 1-9,-2 3-12,-3 3-15,-3 4-12,-4 1-9,-3 0-1,-3 0-3,-2 0-3</inkml:trace>
</inkml:ink>
</file>

<file path=ppt/ink/ink2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8"/>
    </inkml:context>
    <inkml:brush xml:id="br0">
      <inkml:brushProperty name="width" value="0.05181" units="cm"/>
      <inkml:brushProperty name="height" value="0.05181" units="cm"/>
      <inkml:brushProperty name="color" value="#00BFF3"/>
    </inkml:brush>
  </inkml:definitions>
  <inkml:trace contextRef="#ctx0" brushRef="#br0">56900 300 424,'-24'-13'70,"4"26"-2,3 24-2,3 26-2,1 21-6,1 19-10,-1 19-11,1 19-10,-3 15-7,-2 13-4,-3 12-3,-3 13-4,-6 6-2,-5 0 1,-7 0-1,-5 0 0,0-7-7,10-11-14,10-14-16,9-11-13,4-17-8,1-18 3,-1-19 0,1-18 3,5-29 1,14-37 3,11-38 1,14-37 3,13-32 5,16-24 9,15-26 8,17-24 9,2-1 9,-9 26 10,-10 24 10,-8 26 10,-12 18 5,-12 13 0,-13 12 0,-12 13 1,-7 16-1,1 23-1,-1 22-2,1 22-1,-3 7-7,-2-6-15,-3-6-14,-3-6-14,10-15-12,26-21-10,24-22-8,26-22-9,12-15 0,0-5 11,0-7 11,0-5 10,-8 2 7,-16 13 4,-15 12 4,-15 13 4,-15 12 15,-12 13 27,-13 12 28,-12 13 27,-9 10 4,-2 10-20,-3 10-18,-3 9-20,-1 4-13,4 1-8,3-1-7,3 1-7,9-3-9,16-2-14,15-3-11,17-3-13,8-10-3,4-16 8,3-15 8,3-15 6,4-15 7,7-12 3,6-13 5,7-12 3,-1-10 3,-6-6 2,-6-6 2,-6-6 3,-10-1 0,-12 7-1,-13 6 1,-12 7-1,-9 5 1,-2 7 2,-3 6 2,-3 7 2,-7 4 1,-9 3-2,-10 3-1,-8 4-1,-12 4-5,-12 6-7,-13 7-7,-12 6-7,-9 7-7,-2 10-6,-3 10-8,-3 9-6,5 2-2,17-2 2,15-3 3,16-3 2</inkml:trace>
</inkml:ink>
</file>

<file path=ppt/ink/ink2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8"/>
    </inkml:context>
    <inkml:brush xml:id="br0">
      <inkml:brushProperty name="width" value="0.03843" units="cm"/>
      <inkml:brushProperty name="height" value="0.03843" units="cm"/>
      <inkml:brushProperty name="color" value="#00BFF3"/>
    </inkml:brush>
  </inkml:definitions>
  <inkml:trace contextRef="#ctx0" brushRef="#br0">60100 1400 572,'-69'28'73,"13"6"-6,12 7-4,13 6-5,6 6-8,0 6-8,0 7-10,0 6-9,3 3-9,6 0-8,7 0-9,6 0-8,6-5-8,6-9-10,7-10-8,6-8-10,6-11-1,6-8 5,7-10 6,6-9 6,1-7 1,-3-3-3,-3-3-4,-2-2-2</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5:35"/>
    </inkml:context>
    <inkml:brush xml:id="br0">
      <inkml:brushProperty name="width" value="0.04718" units="cm"/>
      <inkml:brushProperty name="height" value="0.04718" units="cm"/>
    </inkml:brush>
  </inkml:definitions>
  <inkml:trace contextRef="#ctx0" brushRef="#br0">93300 3650 466,'36'9'38,"-6"1"1,-5 3 1,-7 2 1,-1 3 1,3 5 0,3 5 0,3 5 1,0 1-3,-3 0-5,-3-1-5,-3-1-6,-2-1-4,-2 2-1,-3 1-3,-1 1-2,-4 2-5,-8 4-11,-6 4-10,-7 4-10,-5-1-9,-3-4-8,-3-6-8,-3-4-8,-1-4-5,2-1-1,0-3-1,1-1-2</inkml:trace>
</inkml:ink>
</file>

<file path=ppt/ink/ink2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9"/>
    </inkml:context>
    <inkml:brush xml:id="br0">
      <inkml:brushProperty name="width" value="0.04346" units="cm"/>
      <inkml:brushProperty name="height" value="0.04346" units="cm"/>
      <inkml:brushProperty name="color" value="#00BFF3"/>
    </inkml:brush>
  </inkml:definitions>
  <inkml:trace contextRef="#ctx0" brushRef="#br0">61000 1600 506,'-4'-68'11,"-5"17"-2,-7 15-2,-5 16-3,-4 7 7,0 1 15,0-1 14,0 1 15,-4 2 2,-5 7-11,-7 6-11,-5 7-12,-3 7-7,4 9-1,3 10-1,3 10-3,4 2-5,7-3-10,6-3-9,7-2-10,5-5-5,7-2-3,6-3-3,7-3-2,8-4-1,14-3 0,11-3-1,14-2 1,3-6 1,-2-6 6,-3-6 5,-3-6 4,-12 5 18,-18 20 31,-19 18 30,-18 20 32,-9 10 5,4 3-17,3 3-19,3 4-17,1 4-12,1 6-7,-1 7-5,1 6-7,-1 3-5,1 0-3,-1 0-4,1 0-3,-1-4-3,1-5-3,-1-7-2,1-5-3,-3-8-3,-2-5-2,-3-7-2,-3-5-3,-4-9 0,-3-9 1,-3-10 0,-2-8 1,-3-8 2,1-2 6,-1-3 4,1-3 4,1-10 4,3-16 1,3-15 0,4-15 2,7-14 1,13-8 2,12-10 1,13-9 1,12-7-1,13-3-6,12-3-5,13-2-6,2 3-5,-5 14-4,-7 11-4,-5 14-4,-6 8-2,-3 7 0,-3 6 0,-2 7 0</inkml:trace>
</inkml:ink>
</file>

<file path=ppt/ink/ink2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39"/>
    </inkml:context>
    <inkml:brush xml:id="br0">
      <inkml:brushProperty name="width" value="0.04789" units="cm"/>
      <inkml:brushProperty name="height" value="0.04789" units="cm"/>
      <inkml:brushProperty name="color" value="#00BFF3"/>
    </inkml:brush>
  </inkml:definitions>
  <inkml:trace contextRef="#ctx0" brushRef="#br0">61450 1200 459,'26'-46'6,"4"10"12,3 10 11,3 9 13,3 6 5,3 3 1,3 3 1,4 4 0,2 8-3,4 17-5,3 15-6,3 16-6,-2 9-4,-6 3-2,-6 3-4,-6 4-2,-7 4-5,-6 6-7,-6 7-6,-6 6-7,-13 7-7,-19 10-6,-18 10-5,-19 9-7,-18 7-2,-15 7 0,-15 6 0,-16 7 0,1-10-4,19-25-8,19-25-9,19-25-7</inkml:trace>
</inkml:ink>
</file>

<file path=ppt/ink/ink2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0"/>
    </inkml:context>
    <inkml:brush xml:id="br0">
      <inkml:brushProperty name="width" value="0.03684" units="cm"/>
      <inkml:brushProperty name="height" value="0.03684" units="cm"/>
      <inkml:brushProperty name="color" value="#00BFF3"/>
    </inkml:brush>
  </inkml:definitions>
  <inkml:trace contextRef="#ctx0" brushRef="#br0">65700 1800 597,'-50'3'48,"0"6"-7,0 7-7,0 6-7,-5 6-5,-9 6-1,-10 7-3,-8 6-2,-6 3-2,1 0-3,-1 0-3,1 0-3,4-2-2,9-3 0,10-3-2,10-2-1,16-3-3,26 1-3,24-1-5,26 1-3,19-4-1,17-6 1,15-6 2,16-6 3,2-6 1,-8-2 3,-10-3 2,-9-3 2,-10-2 1,-9 0 0,-10 0-1,-8 0-1,-9-7 7,-6-11 16,-6-14 14,-6-11 16,-7-7 0,-6 0-15,-6 0-14,-6 0-14,-4-2-8,1-3 2,-1-3-1,1-2 2,2-3-13,7 1-23,6-1-23,7 1-25,2 4-4,1 9 13,-1 10 15,1 10 13</inkml:trace>
</inkml:ink>
</file>

<file path=ppt/ink/ink2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0"/>
    </inkml:context>
    <inkml:brush xml:id="br0">
      <inkml:brushProperty name="width" value="0.04517" units="cm"/>
      <inkml:brushProperty name="height" value="0.04517" units="cm"/>
      <inkml:brushProperty name="color" value="#00BFF3"/>
    </inkml:brush>
  </inkml:definitions>
  <inkml:trace contextRef="#ctx0" brushRef="#br0">66550 1200 487,'21'29'168,"-5"10"-39,-7 10-39,-5 9-39,-6 10-23,-3 14-6,-3 11-7,-2 14-6,-5 3-8,-2-2-12,-3-3-11,-3-3-10,-2-4-8,0-3-4,0-3-4,0-2-4,0-9 2,0-12 8,0-13 7,0-12 8</inkml:trace>
</inkml:ink>
</file>

<file path=ppt/ink/ink2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0"/>
    </inkml:context>
    <inkml:brush xml:id="br0">
      <inkml:brushProperty name="width" value="0.03228" units="cm"/>
      <inkml:brushProperty name="height" value="0.03228" units="cm"/>
      <inkml:brushProperty name="color" value="#00BFF3"/>
    </inkml:brush>
  </inkml:definitions>
  <inkml:trace contextRef="#ctx0" brushRef="#br0">66550 1950 681,'25'-24'7,"0"4"14,0 3 15,0 3 13,3 3 3,6 3-11,7 3-9,6 4-11,3 1-5,0 0-2,0 0 0,0 0-1,0 0-10,0 0-22,0 0-20,0 0-21</inkml:trace>
</inkml:ink>
</file>

<file path=ppt/ink/ink2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0"/>
    </inkml:context>
    <inkml:brush xml:id="br0">
      <inkml:brushProperty name="width" value="0.05249" units="cm"/>
      <inkml:brushProperty name="height" value="0.05249" units="cm"/>
      <inkml:brushProperty name="color" value="#00BFF3"/>
    </inkml:brush>
  </inkml:definitions>
  <inkml:trace contextRef="#ctx0" brushRef="#br0">67450 800 419,'-44'-72'17,"13"56"30,12 57 30,13 56 29,4 34 4,-3 13-23,-3 12-22,-2 13-23,-6 13-20,-6 17-14,-6 15-17,-6 16-15,-6 10-9,-2 7 0,-3 6-1,-3 7-1,1-6-1,6-15-4,7-15-4,6-16-2,4-30 1,4-44 9,3-43 7,3-44 8,3-22 1,3 0-4,3 0-5,4 0-6</inkml:trace>
</inkml:ink>
</file>

<file path=ppt/ink/ink2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1"/>
    </inkml:context>
    <inkml:brush xml:id="br0">
      <inkml:brushProperty name="width" value="0.03694" units="cm"/>
      <inkml:brushProperty name="height" value="0.03694" units="cm"/>
      <inkml:brushProperty name="color" value="#00BFF3"/>
    </inkml:brush>
  </inkml:definitions>
  <inkml:trace contextRef="#ctx0" brushRef="#br0">67500 2200 595,'115'0'151,"-18"0"-36,-19 0-36,-18 0-36,-17 9-27,-11 19-16,-14 19-15,-11 19-16,-18 10-6,-22 4 4,-22 3 3,-21 3 3,-10-2 2,3-6 0,3-6 1,4-6 0,7-10 4,13-12 6,12-13 7,13-12 7,15-9 8,19-2 12,19-3 12,19-3 11,9-4 2,0-3-10,0-3-9,0-2-8,7-1-14,17 3-16,15 3-18,16 4-16,2-1-8,-8-3 2,-10-3 3,-9-2 3,-12-5 4,-11-2 7,-14-3 7,-11-3 7</inkml:trace>
</inkml:ink>
</file>

<file path=ppt/ink/ink2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1"/>
    </inkml:context>
    <inkml:brush xml:id="br0">
      <inkml:brushProperty name="width" value="0.03551" units="cm"/>
      <inkml:brushProperty name="height" value="0.03551" units="cm"/>
      <inkml:brushProperty name="color" value="#00BFF3"/>
    </inkml:brush>
  </inkml:definitions>
  <inkml:trace contextRef="#ctx0" brushRef="#br0">70150 1700 619,'-27'-22'8,"-3"6"16,-3 7 16,-2 6 17,-8 9 1,-8 13-11,-10 12-12,-9 13-11,-9 7-10,-5 4-6,-7 3-7,-5 3-6,0-2-3,10-6 0,10-6 0,9-6 0,9-7 3,9-6 3,10-6 5,10-6 5,8-2 3,10 3 2,10 3 2,9 4 2,12 2-1,16 4-3,15 3-5,17 3-4,10-2-4,6-6-5,7-6-5,6-6-6,4-4-5,4 1-6,3-1-5,3 1-7,3-4-3,3-6-4,3-6-1,4-6-4,-10-6 4,-22-2 8,-22-3 8,-21-3 8</inkml:trace>
</inkml:ink>
</file>

<file path=ppt/ink/ink2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2"/>
    </inkml:context>
    <inkml:brush xml:id="br0">
      <inkml:brushProperty name="width" value="0.0411" units="cm"/>
      <inkml:brushProperty name="height" value="0.0411" units="cm"/>
      <inkml:brushProperty name="color" value="#00BFF3"/>
    </inkml:brush>
  </inkml:definitions>
  <inkml:trace contextRef="#ctx0" brushRef="#br0">71550 1850 535,'-46'6'50,"10"13"9,10 12 7,9 13 7,6 9-3,3 6-15,3 7-16,4 6-15,2 3-9,4 0-6,3 0-4,3 0-6,6-4-4,9-5-7,10-7-6,10-5-7,11-14-1,17-18 1,15-19 3,16-18 2,7-18-1,1-16-6,-1-15-6,1-15-5,-6-11 1,-8-2 7,-10-3 7,-9-3 8,-15 1 5,-18 6 7,-19 7 5,-18 6 6,-14 6 3,-5 6 2,-7 7 2,-5 6 2,-17 7-2,-24 10-6,-26 10-5,-24 9-6,-13 6-6,0 3-7,0 3-6,0 4-6,3 4-4,6 6 0,7 7-1,6 6-1</inkml:trace>
</inkml:ink>
</file>

<file path=ppt/ink/ink2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3"/>
    </inkml:context>
    <inkml:brush xml:id="br0">
      <inkml:brushProperty name="width" value="0.0471" units="cm"/>
      <inkml:brushProperty name="height" value="0.0471" units="cm"/>
      <inkml:brushProperty name="color" value="#00BFF3"/>
    </inkml:brush>
  </inkml:definitions>
  <inkml:trace contextRef="#ctx0" brushRef="#br0">7850 6250 467,'-2'-49'4,"-3"4"8,-3 3 9,-2 3 8,-1 12 8,3 22 5,3 22 7,4 23 5,-1 22-1,-3 26-10,-3 24-8,-2 26-10,-6 18-5,-6 13-2,-6 12-2,-6 13-1,-2 4-3,3-3-2,3-3-4,4-2-2,1-9-4,0-12-3,0-13-3,0-12-4,3-18-1,6-21 1,7-22 1,6-22 1,4-22-1,4-22-3,3-22-4,3-21-2,7-29-2,14-34 4,11-35 3,14-33 2,7-15 2,3 6 1,3 7 0,4 6 1,-1 12 2,-3 19 5,-3 19 4,-2 19 5,-6 18 5,-6 19 2,-6 19 3,-6 19 4,-4 9 1,1 0-2,-1 0-1,1 0-2,-3 7-1,-2 17-4,-3 15-2,-3 16-3,-6 7-3,-5 1-2,-7-1-2,-5 1-1,-6 2-4,-3 7-1,-3 6-3,-2 7-2,-12 4-1,-19 3 1,-18 3 1,-19 4 1,-15 2-2,-8 4-4,-10 3-3,-9 3-5,-2-7-4,6-15-4,7-15-5,6-16-4,7-13-3,10-9 1,10-10-1,9-8 0</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3"/>
    </inkml:context>
    <inkml:brush xml:id="br0">
      <inkml:brushProperty name="width" value="0.0512" units="cm"/>
      <inkml:brushProperty name="height" value="0.0512" units="cm"/>
      <inkml:brushProperty name="color" value="#F2395B"/>
    </inkml:brush>
  </inkml:definitions>
  <inkml:trace contextRef="#ctx0" brushRef="#br0">68100 9428 429,'2'-21'9,"4"3"16,4 4 16,3 5 18,4 2 3,1 2-11,3 2-8,2 2-11,0 1-7,1 0-3,-1 0-4,1 0-3,-2 1-3,0 2-2,-1 2-1,0 2-3,-3 1-1,-1 3-1,-3 2-2,-1 1 0,-3 2-2,-4 0 0,-4-1 0,-4 1-1,-4 0 0,-4 1-2,-4 1-2,-3 1-1,-3 0-1,-1-1 0,-1-1 1,-1 0 0,0-2 1,1-1-1,1-1 1,1-1-1,1 0 2,0 0 1,2-1 2,1 1 2,1-1 2,1-1 5,1 0 3,0-2 5,4-1 2,7-2 2,4-3 2,7 0 3,5-4-3,4 0-4,3-3-4,5-2-6,2-1-4,0 0-4,2 1-6,1-1-4,1 0-7,3 0-9,1 0-8,2 1-10,2-1-5,4 2-2,3 1-3,2 0-2,-3 2 4,-8 0 7,-9 2 10,-9 0 7,-4 1 5,1-2 0,2 0-1,0-1 0</inkml:trace>
</inkml:ink>
</file>

<file path=ppt/ink/ink2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3"/>
    </inkml:context>
    <inkml:brush xml:id="br0">
      <inkml:brushProperty name="width" value="0.03927" units="cm"/>
      <inkml:brushProperty name="height" value="0.03927" units="cm"/>
      <inkml:brushProperty name="color" value="#00BFF3"/>
    </inkml:brush>
  </inkml:definitions>
  <inkml:trace contextRef="#ctx0" brushRef="#br0">10400 7400 560,'50'25'143,"0"0"-31,0 0-31,0 0-31,-2 0-21,-3 0-11,-3 0-12,-2 0-10,-5 0-13,-2 0-16,-3 0-15,-3 0-15,-6 0-2,-5 0 11,-7 0 10,-5 0 13</inkml:trace>
</inkml:ink>
</file>

<file path=ppt/ink/ink2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3"/>
    </inkml:context>
    <inkml:brush xml:id="br0">
      <inkml:brushProperty name="width" value="0.03832" units="cm"/>
      <inkml:brushProperty name="height" value="0.03832" units="cm"/>
      <inkml:brushProperty name="color" value="#00BFF3"/>
    </inkml:brush>
  </inkml:definitions>
  <inkml:trace contextRef="#ctx0" brushRef="#br0">10200 8300 574,'-43'25'14,"17"0"27,15 0 29,16 0 27,10 1 0,7 4-31,6 3-31,7 3-29,4 6-20,3 9-8,3 10-7,4 10-8,-4-3-8,-9-11-9,-10-14-9,-8-11-9</inkml:trace>
</inkml:ink>
</file>

<file path=ppt/ink/ink2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4"/>
    </inkml:context>
    <inkml:brush xml:id="br0">
      <inkml:brushProperty name="width" value="0.0446" units="cm"/>
      <inkml:brushProperty name="height" value="0.0446" units="cm"/>
      <inkml:brushProperty name="color" value="#00BFF3"/>
    </inkml:brush>
  </inkml:definitions>
  <inkml:trace contextRef="#ctx0" brushRef="#br0">15550 6800 493,'75'1'138,"0"4"-31,0 3-28,0 3-31,-4 3-17,-5 3-4,-7 3-4,-5 4-4,-8 2-8,-5 4-9,-7 3-9,-5 3-9,-9 4-6,-9 7-1,-10 6-1,-8 7-1,-14 5-1,-15 7 0,-15 6 0,-16 7 1,-12 0 1,-5-2 2,-7-3 2,-5-3 2,-3-7 3,4-9 4,3-10 3,3-8 5,3-8 3,3-2 4,3-3 5,4-3 3,19-9 10,39-11 12,36-14 12,39-11 13,24-9 0,13-3-12,12-3-13,13-2-12,9 0-10,6 7-10,7 6-7,6 7-10,-1 2-8,-5 1-9,-7-1-8,-5 1-9,-17-1-6,-24 1-5,-26-1-4,-24 1-5</inkml:trace>
</inkml:ink>
</file>

<file path=ppt/ink/ink2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4"/>
    </inkml:context>
    <inkml:brush xml:id="br0">
      <inkml:brushProperty name="width" value="0.04613" units="cm"/>
      <inkml:brushProperty name="height" value="0.04613" units="cm"/>
      <inkml:brushProperty name="color" value="#00BFF3"/>
    </inkml:brush>
  </inkml:definitions>
  <inkml:trace contextRef="#ctx0" brushRef="#br0">19000 6350 476,'-27'-113'46,"-3"26"-7,-3 24-8,-2 26-6,-3 15-2,1 6 4,-1 7 4,1 6 3,-3 6 0,-2 6-5,-3 7-3,-3 6-5,-7 10-2,-9 17-1,-10 15-2,-8 16-1,-4 10-1,3 7-1,3 6 1,4 7-1,4 0-2,6-2-1,7-3-3,6-3-2,7-7-2,10-9-5,10-10-4,9-8-3,7-9-3,7-6 0,6-6-1,7-6 0,10-7-3,16-6-4,15-6-3,17-6-6,10-7 0,6-6 3,7-6 1,6-6 3,-5-4 3,-16 1 3,-15-1 4,-15 1 3,-9-1-6,1 1-13,-1-1-13,1 1-15</inkml:trace>
</inkml:ink>
</file>

<file path=ppt/ink/ink2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5"/>
    </inkml:context>
    <inkml:brush xml:id="br0">
      <inkml:brushProperty name="width" value="0.03611" units="cm"/>
      <inkml:brushProperty name="height" value="0.03611" units="cm"/>
      <inkml:brushProperty name="color" value="#00BFF3"/>
    </inkml:brush>
  </inkml:definitions>
  <inkml:trace contextRef="#ctx0" brushRef="#br0">18800 7150 609,'-19'20'8,"13"-9"17,12-10 17,13-8 16,9-4 4,6 3-10,7 3-8,6 4-11,1 8-7,-3 17-6,-3 15-7,-2 16-6,-11 4-7,-15-6-4,-15-6-6,-16-6-6,-15 1-2,-11 9-1,-14 10-2,-11 10 0,-1-3 1,13-11 1,12-14 1,13-11 2,15-9 6,19-3 9,19-3 10,19-2 9,12-11 2,6-15-5,7-15-6,6-16-5,7-15-11,10-11-15,10-14-15,9-11-15,-7 2-5,-21 19 6,-22 19 5,-22 19 7</inkml:trace>
</inkml:ink>
</file>

<file path=ppt/ink/ink2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5"/>
    </inkml:context>
    <inkml:brush xml:id="br0">
      <inkml:brushProperty name="width" value="0.05045" units="cm"/>
      <inkml:brushProperty name="height" value="0.05045" units="cm"/>
      <inkml:brushProperty name="color" value="#00BFF3"/>
    </inkml:brush>
  </inkml:definitions>
  <inkml:trace contextRef="#ctx0" brushRef="#br0">20200 6550 436,'0'-58'41,"0"34"16,0 35 18,0 35 16,-2 21-1,-3 9-18,-3 10-17,-2 10-19,-3 4-13,1 0-7,-1 0-9,1 0-7,-3-4-9,-2-5-8,-3-7-9,-3-5-9,-1-9-4,4-9 0,3-10 0,3-8 0,1-14-4,1-15-7,-1-15-9,1-16-6</inkml:trace>
</inkml:ink>
</file>

<file path=ppt/ink/ink2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5"/>
    </inkml:context>
    <inkml:brush xml:id="br0">
      <inkml:brushProperty name="width" value="0.03931" units="cm"/>
      <inkml:brushProperty name="height" value="0.03931" units="cm"/>
      <inkml:brushProperty name="color" value="#00BFF3"/>
    </inkml:brush>
  </inkml:definitions>
  <inkml:trace contextRef="#ctx0" brushRef="#br0">19900 7600 559,'25'-69'4,"0"13"6,0 12 8,0 13 6,0 6 4,0 0-2,0 0 0,0 0-1,3 1 3,6 4 7,7 3 5,6 3 7,3-1-2,0-2-10,0-3-10,0-3-11,0 1-6,0 6-6,0 7-3,0 6-4,1 1-9,4-3-10,3-3-12,3-2-12</inkml:trace>
</inkml:ink>
</file>

<file path=ppt/ink/ink2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5"/>
    </inkml:context>
    <inkml:brush xml:id="br0">
      <inkml:brushProperty name="width" value="0.04637" units="cm"/>
      <inkml:brushProperty name="height" value="0.04637" units="cm"/>
      <inkml:brushProperty name="color" value="#00BFF3"/>
    </inkml:brush>
  </inkml:definitions>
  <inkml:trace contextRef="#ctx0" brushRef="#br0">21150 5600 474,'-2'-46'8,"-3"10"15,-3 10 17,-2 9 15,-1 17 6,3 25-1,3 25-1,4 25-3,1 23-5,0 22-11,0 22-9,0 23-11,-4 13-7,-5 6-6,-7 7-5,-5 6-6,-4 3-3,0 0 0,0 0 0,0 0-1,0 3-6,0 6-13,0 7-14,0 6-14,3-19-3,6-44 6,7-43 6,6-44 6,1-24 3,-3-3-1,-3-3-1,-2-2-1</inkml:trace>
</inkml:ink>
</file>

<file path=ppt/ink/ink2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6"/>
    </inkml:context>
    <inkml:brush xml:id="br0">
      <inkml:brushProperty name="width" value="0.04862" units="cm"/>
      <inkml:brushProperty name="height" value="0.04862" units="cm"/>
      <inkml:brushProperty name="color" value="#00BFF3"/>
    </inkml:brush>
  </inkml:definitions>
  <inkml:trace contextRef="#ctx0" brushRef="#br0">22950 5750 452,'-47'-2'5,"6"-3"11,7-3 10,6-2 11,3-1 6,0 3 2,0 3 2,0 4 2,-4 11-3,-5 23-9,-7 22-8,-5 22-9,-4 18-5,0 16 0,0 15 0,0 17-1,0 5 0,0-3 0,0-3 0,0-2 0,3-8-2,6-8-2,7-10-3,6-9-3,7-10-6,10-9-7,10-10-9,9-8-6,10-15-7,14-19-4,11-18-5,14-19-5,7-18 2,3-15 6,3-15 5,4-16 7,-4-5 4,-9 6 2,-10 7 2,-8 6 3,-11 6 3,-8 6 7,-10 7 7,-9 6 5,-12 6 6,-11 6 1,-14 7 1,-11 6 3,-11 4 0,-5 4 0,-7 3-1,-5 3 0,-11 9-9,-11 16-15,-14 15-15,-11 17-15,3 0-9,23-11 0,22-14-2,22-11 1</inkml:trace>
</inkml:ink>
</file>

<file path=ppt/ink/ink2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6"/>
    </inkml:context>
    <inkml:brush xml:id="br0">
      <inkml:brushProperty name="width" value="0.04326" units="cm"/>
      <inkml:brushProperty name="height" value="0.04326" units="cm"/>
      <inkml:brushProperty name="color" value="#00BFF3"/>
    </inkml:brush>
  </inkml:definitions>
  <inkml:trace contextRef="#ctx0" brushRef="#br0">24400 6400 508,'-47'-65'76,"6"23"-8,7 22-8,6 22-9,1 21-7,-3 22-6,-3 22-6,-2 23-6,-5 11-4,-2 4-2,-3 3-2,-3 3-2,2-1-4,10-2-5,10-3-5,9-3-6,9-9-11,9-11-18,10-14-17,10-11-17,11-15-5,17-16 9,15-15 7,16-15 9,1-11 6,-12-2 5,-13-3 4,-12-3 6</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3"/>
    </inkml:context>
    <inkml:brush xml:id="br0">
      <inkml:brushProperty name="width" value="0.05716" units="cm"/>
      <inkml:brushProperty name="height" value="0.05716" units="cm"/>
      <inkml:brushProperty name="color" value="#F2395B"/>
    </inkml:brush>
  </inkml:definitions>
  <inkml:trace contextRef="#ctx0" brushRef="#br0">79264 8574 384,'-8'-11'55,"2"10"15,1 10 15,0 10 15,2 4-3,1 2-19,0 1-19,2 1-21,0 1-15,0 3-12,0 1-13,0 2-12,0 2-13,0 1-13,0 0-12,0 2-14,0-3 0,0-8 12,0-6 11,0-6 13,-1-5 1,0-1-6,-2-1-8,0 0-6</inkml:trace>
</inkml:ink>
</file>

<file path=ppt/ink/ink2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7"/>
    </inkml:context>
    <inkml:brush xml:id="br0">
      <inkml:brushProperty name="width" value="0.04286" units="cm"/>
      <inkml:brushProperty name="height" value="0.04286" units="cm"/>
      <inkml:brushProperty name="color" value="#00BFF3"/>
    </inkml:brush>
  </inkml:definitions>
  <inkml:trace contextRef="#ctx0" brushRef="#br0">25100 6550 513,'-25'-44'56,"0"13"-6,0 12-5,0 13-7,0 7-2,0 4 1,0 3 1,0 3 0,1 6-3,4 9-6,3 10-6,3 10-7,3 4-8,3 0-11,3 0-9,4 0-11,2-2-5,4-3-1,3-3-1,3-2-2,6-8 0,9-8-3,10-10-1,10-9-1,0-7 0,-5-3 3,-7-3 3,-5-2 4,-6-3 4,-3 1 7,-3-1 7,-2 1 7,-5 4 14,-2 9 21,-3 10 21,-3 10 22,-2 10 4,0 13-14,0 12-15,0 13-13,0 7-10,0 4-6,0 3-7,0 3-5,-4 6-3,-5 9 0,-7 10-1,-5 10 0,-6-1-4,-3-9-6,-3-10-8,-2-8-8,-1-11-4,3-8-1,3-10-3,4-9-1,-3-16 0,-5-22 1,-7-22 2,-5-21 1,0-26 1,10-28 2,10-28 1,9-27 2,15-14 0,22 4-1,22 3 0,23 3-1,11 7 0,4 14 2,3 11 2,3 14 0,-4 13 3,-8 16-1,-10 15 2,-9 17 1,-9 7 0,-5 0 2,-7 0 0,-5 0 1</inkml:trace>
</inkml:ink>
</file>

<file path=ppt/ink/ink2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7"/>
    </inkml:context>
    <inkml:brush xml:id="br0">
      <inkml:brushProperty name="width" value="0.03884" units="cm"/>
      <inkml:brushProperty name="height" value="0.03884" units="cm"/>
      <inkml:brushProperty name="color" value="#00BFF3"/>
    </inkml:brush>
  </inkml:definitions>
  <inkml:trace contextRef="#ctx0" brushRef="#br0">25750 6650 566,'26'-24'0,"4"4"0,3 3 0,3 3 0,4 3 6,7 3 12,6 3 11,7 4 13,0 5 5,-2 10 0,-3 10 0,-3 9 0,-6 7-4,-5 7-8,-7 6-7,-5 7-7,-11 10-7,-11 16-6,-14 15-6,-11 17-7,-18 11-6,-22 10-6,-22 10-8,-21 9-7,-7-4-2,9-15 1,10-15 4,10-16 1,8-15-3,10-11-8,10-14-9,9-11-9</inkml:trace>
</inkml:ink>
</file>

<file path=ppt/ink/ink2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8"/>
    </inkml:context>
    <inkml:brush xml:id="br0">
      <inkml:brushProperty name="width" value="0.04004" units="cm"/>
      <inkml:brushProperty name="height" value="0.04004" units="cm"/>
      <inkml:brushProperty name="color" value="#00BFF3"/>
    </inkml:brush>
  </inkml:definitions>
  <inkml:trace contextRef="#ctx0" brushRef="#br0">26650 7450 549,'-18'-22'55,"17"6"-11,15 7-11,16 6-13,21 3 1,29 0 10,28 0 12,28 0 11,15 0-1,4 0-12,3 0-13,3 0-13,-4 0-7,-8 0-4,-10 0-3,-9 0-4,-13 0-8,-16 0-15,-15 0-14,-15 0-14</inkml:trace>
</inkml:ink>
</file>

<file path=ppt/ink/ink2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8"/>
    </inkml:context>
    <inkml:brush xml:id="br0">
      <inkml:brushProperty name="width" value="0.04117" units="cm"/>
      <inkml:brushProperty name="height" value="0.04117" units="cm"/>
      <inkml:brushProperty name="color" value="#00BFF3"/>
    </inkml:brush>
  </inkml:definitions>
  <inkml:trace contextRef="#ctx0" brushRef="#br0">27750 6350 534,'-22'-35'79,"6"32"-3,7 31-4,6 32-5,3 19-7,0 10-13,0 10-13,0 9-13,-2 15-11,-3 22-13,-3 22-11,-2 23-12,-1 6-10,3-5-6,3-7-8,4-5-6,-1-22-3,-3-33 3,-3-35 3,-2-34 2</inkml:trace>
</inkml:ink>
</file>

<file path=ppt/ink/ink2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8"/>
    </inkml:context>
    <inkml:brush xml:id="br0">
      <inkml:brushProperty name="width" value="0.04595" units="cm"/>
      <inkml:brushProperty name="height" value="0.04595" units="cm"/>
      <inkml:brushProperty name="color" value="#00BFF3"/>
    </inkml:brush>
  </inkml:definitions>
  <inkml:trace contextRef="#ctx0" brushRef="#br0">30500 6350 478,'-69'145'162,"13"-9"-37,12-10-37,13-8-37,9-8-20,6-2-7,7-3-7,6-3-5,6-7-5,6-9-3,7-10-4,6-8-2,1-9-3,-3-6-1,-3-6-2,-2-6-2,-9-4-4,-12 1-5,-13-1-5,-12 1-6,-16-4-3,-19-6-2,-18-6 0,-19-6-2,-12-6 0,-2-2 2,-3-3 2,-3-3 1,10-6 0,26-5-1,24-7-1,26-5-1</inkml:trace>
</inkml:ink>
</file>

<file path=ppt/ink/ink2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8"/>
    </inkml:context>
    <inkml:brush xml:id="br0">
      <inkml:brushProperty name="width" value="0.03946" units="cm"/>
      <inkml:brushProperty name="height" value="0.03946" units="cm"/>
      <inkml:brushProperty name="color" value="#00BFF3"/>
    </inkml:brush>
  </inkml:definitions>
  <inkml:trace contextRef="#ctx0" brushRef="#br0">29950 6850 557,'73'-25'7,"-3"0"13,-3 0 13,-2 0 14,0 3 5,7 6-2,6 7-1,7 6-3,2 3-4,1 0-6,-1 0-8,1 0-7,-1 3-10,1 6-12,-1 7-14,1 6-12</inkml:trace>
</inkml:ink>
</file>

<file path=ppt/ink/ink2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9"/>
    </inkml:context>
    <inkml:brush xml:id="br0">
      <inkml:brushProperty name="width" value="0.04882" units="cm"/>
      <inkml:brushProperty name="height" value="0.04882" units="cm"/>
      <inkml:brushProperty name="color" value="#00BFF3"/>
    </inkml:brush>
  </inkml:definitions>
  <inkml:trace contextRef="#ctx0" brushRef="#br0">32000 6800 450,'-49'9'80,"4"19"-3,3 19-6,3 19-3,3 9-7,3 0-10,3 0-10,4 0-10,2 0-7,4 0-4,3 0-6,3 0-4,9-5-8,16-9-15,15-10-12,17-8-14,13-18-5,13-25 3,12-25 3,13-25 3,4-21 4,-3-15 2,-3-15 2,-2-16 4,-9-5 3,-12 6 3,-13 7 3,-12 6 4,-12 7 3,-8 10 4,-10 10 4,-9 9 4,-12 9 1,-11 9 2,-14 10 0,-11 10 0,-12 8 0,-9 10-1,-10 10-2,-8 9-2,-3 12-7,7 16-12,6 15-14,7 17-13,7 0-2,9-11 6,10-14 7,10-11 6</inkml:trace>
</inkml:ink>
</file>

<file path=ppt/ink/ink2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9"/>
    </inkml:context>
    <inkml:brush xml:id="br0">
      <inkml:brushProperty name="width" value="0.04022" units="cm"/>
      <inkml:brushProperty name="height" value="0.04022" units="cm"/>
      <inkml:brushProperty name="color" value="#00BFF3"/>
    </inkml:brush>
  </inkml:definitions>
  <inkml:trace contextRef="#ctx0" brushRef="#br0">32700 7000 547,'60'0'3,"23"0"9,22 0 8,22 0 7,1 1 7,-19 4 5,-18 3 4,-19 3 6,-13 4-2,-6 7-6,-6 6-6,-6 7-7,-9 5-5,-8 7-5,-10 6-4,-9 7-5,-12 2-3,-11 1-2,-14-1-3,-11 1-3,-6-3-1,4-2-2,3-3-1,3-3-1,4-4-2,7-3-2,6-3-2,7-2-3,8-8 1,14-8 2,11-10 3,14-9 4,11-7-4,14-3-9,11-3-9,14-2-10,0-5-2,-8-2 4,-10-3 4,-9-3 3,-7-2 1,-3 0-2,-3 0-3,-2 0-3</inkml:trace>
</inkml:ink>
</file>

<file path=ppt/ink/ink2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49"/>
    </inkml:context>
    <inkml:brush xml:id="br0">
      <inkml:brushProperty name="width" value="0.03784" units="cm"/>
      <inkml:brushProperty name="height" value="0.03784" units="cm"/>
      <inkml:brushProperty name="color" value="#00BFF3"/>
    </inkml:brush>
  </inkml:definitions>
  <inkml:trace contextRef="#ctx0" brushRef="#br0">35100 6450 581,'-49'60'145,"4"23"-32,3 22-34,3 22-34,3 4-21,3-12-12,3-13-12,4-12-10,4-9-8,6-2-4,7-3-3,6-3-5,12-9-3,19-11-5,19-14-5,19-11-5,2-12 2,-11-9 7,-14-10 8,-11-8 6,-6-8 4,4-2 0,3-3-1,3-3 0</inkml:trace>
</inkml:ink>
</file>

<file path=ppt/ink/ink2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0"/>
    </inkml:context>
    <inkml:brush xml:id="br0">
      <inkml:brushProperty name="width" value="0.04233" units="cm"/>
      <inkml:brushProperty name="height" value="0.04233" units="cm"/>
      <inkml:brushProperty name="color" value="#00BFF3"/>
    </inkml:brush>
  </inkml:definitions>
  <inkml:trace contextRef="#ctx0" brushRef="#br0">35800 6900 519,'-4'-66'7,"-5"19"11,-7 19 14,-5 19 12,-4 9 3,0 0-4,0 0-5,0 0-5,1 6-8,4 13-8,3 12-11,3 13-8,6 4-12,9-3-13,10-3-12,10-2-14,4-6-2,0-6 8,0-6 10,0-6 8,-2-4 11,-3 1 11,-3-1 13,-2 1 12,-5 2 10,-2 7 8,-3 6 8,-3 7 8,-2 5 1,0 7-4,0 6-6,0 7-4,0 2-6,0 1-5,0-1-5,0 1-6,-2 7-4,-3 16-3,-3 15-5,-2 17-4,-6 5-2,-6-3-4,-6-3-3,-6-2-3,-2-8-1,3-8 1,3-10 0,4-9 0,1-12 0,0-11-3,0-14-3,0-11-2,-2-18 0,-3-22 2,-3-22 2,-2-21 3,2-18 1,9-12 0,10-13 0,10-12 0,14-13 0,23-12 0,22-13 0,22-12 0,5 6-4,-8 25-5,-10 25-6,-9 25-7,-9 17-1,-5 9 0,-7 10 0,-5 10 2</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4"/>
    </inkml:context>
    <inkml:brush xml:id="br0">
      <inkml:brushProperty name="width" value="0.0519" units="cm"/>
      <inkml:brushProperty name="height" value="0.0519" units="cm"/>
      <inkml:brushProperty name="color" value="#F2395B"/>
    </inkml:brush>
  </inkml:definitions>
  <inkml:trace contextRef="#ctx0" brushRef="#br0">88331 7840 423,'0'22'160,"-2"-3"-37,0-3-35,-2-3-37,0 0-19,1 1-6,-1 3-3,0 2-5,0-1-4,2 1-2,0-2-2,2-1-3,0 0-1,0-1-2,0 1-2,0 0-2,3-1-4,6-1-8,5-1-8,7-1-8,3-3-3,1-4 1,1-6 3,1-4 1,-1-4 2,0-2 3,-1-1 1,-1-3 1,-1-2 5,-1-1 3,-1-3 6,-1-1 4,-2-1 2,-3 1 1,-2 1 1,-4 1 0,-2 0 2,-1 1 4,0-1 2,-2 1 3,-1 0 0,-4 3-1,-2 1-3,-3 2-2,-4 2-2,-4 1 1,-4 0 0,-3 2-1,-5 2-8,-5 2-18,-4 4-19,-6 3-17,2 0-5,8 1 10,7 0 10,9 0 9,2 1 4,0 0 0,-1 1 0,-1 2-2</inkml:trace>
</inkml:ink>
</file>

<file path=ppt/ink/ink2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0"/>
    </inkml:context>
    <inkml:brush xml:id="br0">
      <inkml:brushProperty name="width" value="0.04036" units="cm"/>
      <inkml:brushProperty name="height" value="0.04036" units="cm"/>
      <inkml:brushProperty name="color" value="#00BFF3"/>
    </inkml:brush>
  </inkml:definitions>
  <inkml:trace contextRef="#ctx0" brushRef="#br0">36500 6600 545,'48'1'42,"-3"4"-5,-3 3-5,-2 3-6,-1 6 0,3 9 7,3 10 6,4 10 5,-1 5 1,-3 4-7,-3 3-8,-2 3-5,-8 6-8,-8 9-5,-10 10-7,-9 10-6,-21 11-2,-31 17 2,-31 15 2,-31 16 1,-9-7 1,17-28-1,15-28-2,16-27 0,9-15-15,3 0-30,3 0-28,4 0-30</inkml:trace>
</inkml:ink>
</file>

<file path=ppt/ink/ink2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0"/>
    </inkml:context>
    <inkml:brush xml:id="br0">
      <inkml:brushProperty name="width" value="0.04213" units="cm"/>
      <inkml:brushProperty name="height" value="0.04213" units="cm"/>
      <inkml:brushProperty name="color" value="#00BFF3"/>
    </inkml:brush>
  </inkml:definitions>
  <inkml:trace contextRef="#ctx0" brushRef="#br0">39550 7000 522,'246'0'167,"-5"0"-37,-7 0-39,-5 0-38,-15 0-27,-22 0-15,-22 0-17,-21 0-16,-20 1-10,-15 4-4,-15 3-5,-16 3-4,-15-1-5,-11-2-4,-14-3-5,-11-3-4</inkml:trace>
</inkml:ink>
</file>

<file path=ppt/ink/ink2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1"/>
    </inkml:context>
    <inkml:brush xml:id="br0">
      <inkml:brushProperty name="width" value="0.04084" units="cm"/>
      <inkml:brushProperty name="height" value="0.04084" units="cm"/>
      <inkml:brushProperty name="color" value="#00BFF3"/>
    </inkml:brush>
  </inkml:definitions>
  <inkml:trace contextRef="#ctx0" brushRef="#br0">41500 6100 538,'190'73'177,"-18"-3"-45,-19-3-43,-18-2-45,-14-6-28,-5-6-13,-7-6-11,-5-6-12,-8-4-11,-5 1-10,-7-1-9,-5 1-9,-12-3-2,-16-2 9,-15-3 8,-15-3 8,-12-2 4,-6 0 3,-6 0 1,-6 0 2</inkml:trace>
</inkml:ink>
</file>

<file path=ppt/ink/ink2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1"/>
    </inkml:context>
    <inkml:brush xml:id="br0">
      <inkml:brushProperty name="width" value="0.0405" units="cm"/>
      <inkml:brushProperty name="height" value="0.0405" units="cm"/>
      <inkml:brushProperty name="color" value="#00BFF3"/>
    </inkml:brush>
  </inkml:definitions>
  <inkml:trace contextRef="#ctx0" brushRef="#br0">39650 7750 543,'-38'0'11,"26"0"24,24 0 23,26 0 23,32-2 3,41-3-16,40-3-16,42-2-16,24-3-15,9 1-10,10-1-13,10 1-11,-7 1-9,-22 3-6,-22 3-7,-21 4-6,-26 2-3,-28 4 1,-28 3 1,-27 3 0,-20 3 1,-9 3 1,-10 3 0,-8 4 1</inkml:trace>
</inkml:ink>
</file>

<file path=ppt/ink/ink2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1"/>
    </inkml:context>
    <inkml:brush xml:id="br0">
      <inkml:brushProperty name="width" value="0.03876" units="cm"/>
      <inkml:brushProperty name="height" value="0.03876" units="cm"/>
      <inkml:brushProperty name="color" value="#00BFF3"/>
    </inkml:brush>
  </inkml:definitions>
  <inkml:trace contextRef="#ctx0" brushRef="#br0">39850 7900 567,'-71'4'73,"60"10"3,60 10 2,59 9 4,29 9-13,1 9-28,-1 10-28,1 10-27,-9 0-15,-15-5-3,-15-7-1,-16-5-1,-15-8-6,-11-5-9,-14-7-9,-11-5-9</inkml:trace>
</inkml:ink>
</file>

<file path=ppt/ink/ink2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2"/>
    </inkml:context>
    <inkml:brush xml:id="br0">
      <inkml:brushProperty name="width" value="0.03904" units="cm"/>
      <inkml:brushProperty name="height" value="0.03904" units="cm"/>
      <inkml:brushProperty name="color" value="#00BFF3"/>
    </inkml:brush>
  </inkml:definitions>
  <inkml:trace contextRef="#ctx0" brushRef="#br0">45000 6100 563,'-36'104'166,"-22"10"-42,-22 10-43,-21 9-42,-12-1-24,1-8-6,-1-10-6,1-9-7,5-12-3,14-11 0,11-14-1,14-11-1,8-11 0,7-5 1,6-7 1,7-5 1,13-4 1,22 0 1,22 0 3,23 0 1,16-4 1,13-5 1,12-7 0,13-5 0,9-3-1,6 4-3,7 3-3,6 3-4,-1-1-4,-5-2-7,-7-3-6,-5-3-6,-8-4-4,-5-3-1,-7-3-1,-5-2-1,-11-3 1,-11 1 1,-14-1 0,-11 1 3</inkml:trace>
</inkml:ink>
</file>

<file path=ppt/ink/ink2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2"/>
    </inkml:context>
    <inkml:brush xml:id="br0">
      <inkml:brushProperty name="width" value="0.04401" units="cm"/>
      <inkml:brushProperty name="height" value="0.04401" units="cm"/>
      <inkml:brushProperty name="color" value="#00BFF3"/>
    </inkml:brush>
  </inkml:definitions>
  <inkml:trace contextRef="#ctx0" brushRef="#br0">45100 6800 499,'-46'-18'113,"10"17"-14,10 15-14,9 16-14,2 16-15,-2 20-15,-3 18-16,-3 20-14,-6 13-13,-5 9-8,-7 10-8,-5 10-9,-6 10-1,-3 13 3,-3 12 5,-2 13 4,3-12-1,14-33-6,11-35-7,14-34-6,5-21-6,1-6-4,-1-6-5,1-6-5</inkml:trace>
</inkml:ink>
</file>

<file path=ppt/ink/ink2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2"/>
    </inkml:context>
    <inkml:brush xml:id="br0">
      <inkml:brushProperty name="width" value="0.0489" units="cm"/>
      <inkml:brushProperty name="height" value="0.0489" units="cm"/>
      <inkml:brushProperty name="color" value="#00BFF3"/>
    </inkml:brush>
  </inkml:definitions>
  <inkml:trace contextRef="#ctx0" brushRef="#br0">47400 6250 449,'-25'-27'6,"0"-3"13,0-3 11,0-2 12,-2 0 7,-3 7 0,-3 6 2,-2 7 0,-5 8-5,-2 14-10,-3 11-10,-3 14-10,-9 14-6,-11 20-3,-14 18-2,-11 20-3,-9 13-1,-3 9 1,-3 10 0,-2 10 0,2-1 0,9-9 1,10-10 0,10-8 1,8-11-1,10-8 1,10-10-1,9-9 0,23-12-5,38-11-11,37-14-11,38-11-11,27-25-5,20-33-2,18-35 0,20-34-1,8-20 1,1-2 1,-1-3 3,1-3 1,-15 5 6,-28 17 8,-28 15 7,-27 16 9,-23 13 8,-16 14 6,-15 11 8,-15 14 6,-17 14 11,-15 20 15,-15 18 15,-16 20 15,-8 10 0,0 3-14,0 3-16,0 4-15,3-1-9,6-3-5,7-3-4,6-2-5,7-5-5,10-2-6,10-3-7,9-3-6,10-9-5,14-11-1,11-14-2,14-11-2,7-9 1,3-3 1,3-3 3,4-2 1,4-11 2,6-15 2,7-15 2,6-16 2,-5-7 3,-16 4 3,-15 3 3,-15 3 3,-12 3 4,-6 3 1,-6 3 1,-6 4 3,-7 2 1,-6 4-1,-6 3-1,-6 3 0,-10 3-2,-12 3-3,-13 3-3,-12 4-4,-13 7-3,-12 13-4,-13 12-4,-12 13-3,-1 7-6,14 4-5,11 3-6,14 3-6,8-1-3,7-2 1,6-3 0,7-3 1</inkml:trace>
</inkml:ink>
</file>

<file path=ppt/ink/ink2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3"/>
    </inkml:context>
    <inkml:brush xml:id="br0">
      <inkml:brushProperty name="width" value="0.04483" units="cm"/>
      <inkml:brushProperty name="height" value="0.04483" units="cm"/>
      <inkml:brushProperty name="color" value="#00BFF3"/>
    </inkml:brush>
  </inkml:definitions>
  <inkml:trace contextRef="#ctx0" brushRef="#br0">49850 6700 490,'-29'35'189,"-5"23"-46,-7 22-46,-5 22-46,-3 8-29,4-2-15,3-3-12,3-3-14,7-7-9,14-9-5,11-10-6,14-8-6,8-14 1,7-15 6,6-15 7,7-16 6,2-8-1,1 0-9,-1 0-7,1 0-10</inkml:trace>
</inkml:ink>
</file>

<file path=ppt/ink/ink2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3"/>
    </inkml:context>
    <inkml:brush xml:id="br0">
      <inkml:brushProperty name="width" value="0.04954" units="cm"/>
      <inkml:brushProperty name="height" value="0.04954" units="cm"/>
      <inkml:brushProperty name="color" value="#00BFF3"/>
    </inkml:brush>
  </inkml:definitions>
  <inkml:trace contextRef="#ctx0" brushRef="#br0">50950 6600 444,'18'-46'28,"-11"10"0,-14 10 0,-11 9 0,-9 7 2,-3 7 2,-3 6 3,-2 7 2,-3 7-3,1 9-7,-1 10-8,1 10-7,2 5-4,7 4-2,6 3-2,7 3-2,8-2-9,14-6-17,11-6-17,14-6-17,5-10-4,1-12 9,-1-13 11,1-12 9,-4-7 8,-6 1 9,-6-1 8,-6 1 7,-7-1 13,-6 1 15,-6-1 17,-6 1 15,-6 10 7,-2 22-1,-3 22-3,-3 23-2,1 10-7,6 0-11,7 0-10,6 0-12,3 1-7,0 4-5,0 3-3,0 3-6,-4 3-3,-5 3-5,-7 3-5,-5 4-4,-4-3-2,0-5 1,0-7 1,0-5 1,-4-9-1,-5-9-4,-7-10-4,-5-8-5,-4-9 1,0-6 3,0-6 3,0-6 3,0-9 3,0-8 1,0-10 2,0-9 1,6-13 5,13-16 8,12-15 7,13-15 8,16-15 2,23-12-2,22-13-3,22-12-3,16-5-4,14 3-6,11 3-5,14 4-7,2 4-2,-6 6 1,-6 7 1,-6 6 0,-16 12 2,-25 19 3,-25 19 1,-25 19 4,-11 7-5,3-3-9,3-3-11,4-2-11</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5"/>
    </inkml:context>
    <inkml:brush xml:id="br0">
      <inkml:brushProperty name="width" value="0.04144" units="cm"/>
      <inkml:brushProperty name="height" value="0.04144" units="cm"/>
      <inkml:brushProperty name="color" value="#F2395B"/>
    </inkml:brush>
  </inkml:definitions>
  <inkml:trace contextRef="#ctx0" brushRef="#br0">67872 12547 530,'-5'-14'26,"6"2"8,6 4 9,5 3 9,4 1-1,0 2-8,-1 0-9,1 2-8,-1 1-6,-1 2-3,-1 2-2,0 2-2,-3 1-3,-3 3-3,-2 2-1,-4 2-4,-2 1-1,-4 3-2,-2 1-1,-3 3-2,-4 0 0,-2 1-2,-3-1-1,-3 0 0,-1 0-1,1-1 0,1-1 0,1-1 1,1-2 2,1-3 2,1-2 3,1-4 2,6-4 5,12-6 6,12-6 6,11-6 6,7-1 1,-1 1-5,0 2-5,0 3-6,1 0-10,-1 2-17,0 0-17,0 2-17,1 0-6,-1 0 4,0 0 4,0 0 4,-2 1 5,-7 1 4,-5 0 6,-6 2 4,-3-1 2,1-1 1,1 0 0,2-1 1</inkml:trace>
</inkml:ink>
</file>

<file path=ppt/ink/ink2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4"/>
    </inkml:context>
    <inkml:brush xml:id="br0">
      <inkml:brushProperty name="width" value="0.0455" units="cm"/>
      <inkml:brushProperty name="height" value="0.0455" units="cm"/>
      <inkml:brushProperty name="color" value="#00BFF3"/>
    </inkml:brush>
  </inkml:definitions>
  <inkml:trace contextRef="#ctx0" brushRef="#br0">51600 6050 483,'92'-21'67,"-16"10"-5,-15 10-6,-15 9-4,-7 9-6,3 9-4,3 10-5,4 10-5,-3 10-4,-5 13-4,-7 12-4,-5 13-4,-8 7-3,-5 4-3,-7 3-3,-5 3-3,-15 6-5,-22 9-9,-22 10-8,-21 10-9,-24 11-10,-25 17-9,-25 15-11,-25 16-10,4-15 0,35-43 10,35-44 11,34-43 9,18-25 7,4-2 3,3-3 3,3-3 2</inkml:trace>
</inkml:ink>
</file>

<file path=ppt/ink/ink2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4"/>
    </inkml:context>
    <inkml:brush xml:id="br0">
      <inkml:brushProperty name="width" value="0.04353" units="cm"/>
      <inkml:brushProperty name="height" value="0.04353" units="cm"/>
      <inkml:brushProperty name="color" value="#00BFF3"/>
    </inkml:brush>
  </inkml:definitions>
  <inkml:trace contextRef="#ctx0" brushRef="#br0">52350 7300 505,'84'-2'124,"19"-3"-23,19-3-23,19-2-24,9-1-15,0 3-5,0 3-7,0 4-6,-5 1-8,-9 0-9,-10 0-11,-8 0-10,-14 1-8,-15 4-10,-15 3-9,-16 3-9</inkml:trace>
</inkml:ink>
</file>

<file path=ppt/ink/ink2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4"/>
    </inkml:context>
    <inkml:brush xml:id="br0">
      <inkml:brushProperty name="width" value="0.04287" units="cm"/>
      <inkml:brushProperty name="height" value="0.04287" units="cm"/>
      <inkml:brushProperty name="color" value="#00BFF3"/>
    </inkml:brush>
  </inkml:definitions>
  <inkml:trace contextRef="#ctx0" brushRef="#br0">53650 6450 513,'-24'-19'11,"4"13"24,3 12 22,3 13 24,3 16 3,3 23-15,3 22-17,4 22-16,-3 16-11,-5 14-6,-7 11-7,-5 14-7,-3-9-6,4-28-6,3-28-7,3-27-7,-1-9-2,-2 13-1,-3 12 0,-3 13 0,-2 6-2,0 0-5,0 0-4,0 0-5,0-8-3,0-16-2,0-15-3,0-15-2</inkml:trace>
</inkml:ink>
</file>

<file path=ppt/ink/ink2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5"/>
    </inkml:context>
    <inkml:brush xml:id="br0">
      <inkml:brushProperty name="width" value="0.04885" units="cm"/>
      <inkml:brushProperty name="height" value="0.04885" units="cm"/>
      <inkml:brushProperty name="color" value="#00BFF3"/>
    </inkml:brush>
  </inkml:definitions>
  <inkml:trace contextRef="#ctx0" brushRef="#br0">56800 5600 450,'-122'62'178,"6"26"-43,7 24-44,6 26-42,4 13-24,4 4-4,3 3-5,3 3-4,3-4-3,3-8-2,3-10-3,4-9-2,5-9-2,10-5-6,10-7-3,9-5-6,9-12-3,9-16-5,10-15-4,10-15-4,21-18-5,34-19-3,35-18-4,35-19-4,13-18 0,-6-15 7,-6-15 5,-6-16 6,-15-2 6,-21 13 5,-22 12 4,-22 13 6,-18 9 3,-11 6 3,-14 7 2,-11 6 2,-15 4 3,-16 4 3,-15 3 5,-15 3 2,-11 3 4,-2 3 1,-3 3 2,-3 4 2,4 4-3,13 6-4,12 7-5,13 6-6</inkml:trace>
</inkml:ink>
</file>

<file path=ppt/ink/ink2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5"/>
    </inkml:context>
    <inkml:brush xml:id="br0">
      <inkml:brushProperty name="width" value="0.05152" units="cm"/>
      <inkml:brushProperty name="height" value="0.05152" units="cm"/>
      <inkml:brushProperty name="color" value="#00BFF3"/>
    </inkml:brush>
  </inkml:definitions>
  <inkml:trace contextRef="#ctx0" brushRef="#br0">57150 6600 427,'43'-15'57,"-11"23"15,-14 22 13,-11 22 14,-9 10-4,-3 1-22,-3-1-23,-2 1-21,-5 1-17,-2 3-12,-3 3-10,-3 4-13,-1-1-5,4-3-3,3-3-2,3-2-1,4-22-8,7-36-14,6-39-13,7-36-13,5-15 2,7 9 17,6 10 18,7 10 19,0 8 11,-2 10 7,-3 10 6,-3 9 7,-1 4 8,4 1 10,3-1 9,3 1 11,3-1 2,3 1-5,3-1-4,4 1-4,-1-1-6,-3 1-5,-3-1-7,-2 1-5,-3 1-7,1 3-6,-1 3-8,1 4-6,-1-3-3,1-5 2,-1-7 2,1-5 1,-4-4 1,-6 0 2,-6 0 1,-6 0 1,-4 0-2,1 0-8,-1 0-7,1 0-7</inkml:trace>
</inkml:ink>
</file>

<file path=ppt/ink/ink2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6"/>
    </inkml:context>
    <inkml:brush xml:id="br0">
      <inkml:brushProperty name="width" value="0.05178" units="cm"/>
      <inkml:brushProperty name="height" value="0.05178" units="cm"/>
      <inkml:brushProperty name="color" value="#00BFF3"/>
    </inkml:brush>
  </inkml:definitions>
  <inkml:trace contextRef="#ctx0" brushRef="#br0">58650 5550 424,'-25'-19'-25,"0"13"33,0 12 32,0 13 33,-4 20 11,-5 28-12,-7 28-11,-5 29-10,-6 15-10,-3 3-7,-3 3-6,-2 4-6,0-4-5,7-9-1,6-10-2,7-8-1,5-14-3,7-15-3,6-15-5,7-16-3,15-13-15,25-9-22,25-10-25,25-8-23,7-11-4,-8-8 16,-10-10 15,-9-9 16,-9-4 11,-5 4 6,-7 3 6,-5 3 7,-8 6 12,-5 9 19,-7 10 17,-5 10 19,6 0 0,23-5-17,22-7-17,22-5-18,18-17-9,16-24-4,15-26-3,17-24-3,0-9-5,-11 10-6,-14 10-8,-11 9-5,-18 10 0,-22 14 8,-22 11 9,-21 14 7,-17 8 14,-8 7 20,-10 6 19,-9 7 19,-5 4 8,0 3-3,0 3-3,0 4-3,1 2-3,4 4-3,3 3-3,3 3-3,3 3-5,3 3-7,3 3-8,4 4-8,2 1-5,4 0-5,3 0-5,3 0-5,4-4 0,7-5 1,6-7 3,7-5 1,8-12-7,14-16-16,11-15-16,14-15-17,-1-12-2,-12-6 13,-13-6 12,-12-6 12,-12-6 8,-8-2 2,-10-3 4,-9-3 1,-10 2 3,-9 10 1,-10 10 2,-8 9 0,-11 6 0,-8 3-5,-10 3-3,-9 4-5,-5 5-5,0 10-6,0 10-8,0 9-6,4 4 0,10 1 5,10-1 8,9 1 5</inkml:trace>
</inkml:ink>
</file>

<file path=ppt/ink/ink2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6"/>
    </inkml:context>
    <inkml:brush xml:id="br0">
      <inkml:brushProperty name="width" value="0.0468" units="cm"/>
      <inkml:brushProperty name="height" value="0.0468" units="cm"/>
      <inkml:brushProperty name="color" value="#00BFF3"/>
    </inkml:brush>
  </inkml:definitions>
  <inkml:trace contextRef="#ctx0" brushRef="#br0">61250 6000 470,'-50'78'201,"0"6"-50,0 7-50,0 6-50,4 4-32,10 4-13,10 3-12,9 3-13,6-4-8,3-8-3,3-10-1,4-9-3,7-12-3,13-11-8,12-14-5,13-11-7,6-14 0,0-11 9,0-14 6,0-11 9,-2-7 5,-3 0 4,-3 0 5,-2 0 3</inkml:trace>
</inkml:ink>
</file>

<file path=ppt/ink/ink2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6"/>
    </inkml:context>
    <inkml:brush xml:id="br0">
      <inkml:brushProperty name="width" value="0.05351" units="cm"/>
      <inkml:brushProperty name="height" value="0.05351" units="cm"/>
      <inkml:brushProperty name="color" value="#00BFF3"/>
    </inkml:brush>
  </inkml:definitions>
  <inkml:trace contextRef="#ctx0" brushRef="#br0">62050 6400 411,'-47'-110'46,"6"32"6,7 31 6,6 32 4,3 25-5,0 23-18,0 22-17,0 22-18,3 4-12,6-12-8,7-13-6,6-12-7,7-10-4,10-6 1,10-6-1,9-6 0,4-6 2,1-2 1,-1-3 1,1-3 3,-3-7 3,-2-9 5,-3-10 5,-3-8 6,-4-4 2,-3 3 2,-3 3 0,-2 4 2,-5 8 16,-2 17 32,-3 15 31,-3 16 33,-4 15 3,-3 16-24,-3 15-25,-2 17-24,-1 8-16,3 4-4,3 3-6,4 3-5,-1 1-4,-3 1-2,-3-1-2,-2 1-3,-3 1-2,1 3-6,-1 3-4,1 4-5,-3-6-3,-2-11-2,-3-14-2,-3-11-1,-2-14-2,0-11-2,0-14-2,0-11-1,-4-11 0,-5-5 5,-7-7 4,-5-5 4,-3-11 5,4-11 3,3-14 5,3-11 5,6-12 2,9-9 0,10-10 0,10-8 0,13-11 2,19-8 1,19-10 1,19-9 2,15-4-3,13 4-5,12 3-6,13 3-6,4 6-5,-3 9-4,-3 10-3,-2 10-4,-14 10 0,-21 13 6,-22 12 5,-22 13 6,-13 6 2,-3 0-2,-3 0 0,-2 0-1</inkml:trace>
</inkml:ink>
</file>

<file path=ppt/ink/ink2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09:57"/>
    </inkml:context>
    <inkml:brush xml:id="br0">
      <inkml:brushProperty name="width" value="0.04721" units="cm"/>
      <inkml:brushProperty name="height" value="0.04721" units="cm"/>
      <inkml:brushProperty name="color" value="#00BFF3"/>
    </inkml:brush>
  </inkml:definitions>
  <inkml:trace contextRef="#ctx0" brushRef="#br0">63100 5850 466,'115'25'58,"-18"0"-10,-19 0-12,-18 0-11,-9 3-2,4 6 7,3 7 7,3 6 7,3 7 0,3 10-4,3 10-7,4 9-4,-4 1-6,-9-6-3,-10-6-4,-8-6-5,-8 4-3,-2 16-2,-3 15-3,-3 17-4,-13 8-4,-22 4-9,-22 3-8,-21 3-8,-51 20-9,-78 38-9,-78 37-10,-77 38-10,-9-9-1,63-52 8,62-53 6,63-53 8</inkml:trace>
</inkml:ink>
</file>

<file path=ppt/ink/ink2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01"/>
    </inkml:context>
    <inkml:brush xml:id="br0">
      <inkml:brushProperty name="width" value="0.04074" units="cm"/>
      <inkml:brushProperty name="height" value="0.04074" units="cm"/>
      <inkml:brushProperty name="color" value="#F2395B"/>
    </inkml:brush>
  </inkml:definitions>
  <inkml:trace contextRef="#ctx0" brushRef="#br0">77250 100 540,'-83'-132'51,"34"33"0,35 35-1,35 34 1,25 23-2,20 8-2,18 10-1,20 9-3,3 12-7,-8 11-12,-10 14-13,-9 11-11,-10 10-8,-9 6-2,-10 7-1,-8 6-3,-11-2-5,-8-9-11,-10-10-10,-9-8-10,-9-8-6,-5-2-1,-7-3-1,-5-3-1</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5"/>
    </inkml:context>
    <inkml:brush xml:id="br0">
      <inkml:brushProperty name="width" value="0.04632" units="cm"/>
      <inkml:brushProperty name="height" value="0.04632" units="cm"/>
      <inkml:brushProperty name="color" value="#F2395B"/>
    </inkml:brush>
  </inkml:definitions>
  <inkml:trace contextRef="#ctx0" brushRef="#br0">69633 12531 474,'-6'-13'42,"4"3"-5,4 4-3,4 4-3,2 2-2,1 0-2,2 0-1,0 0-1,1 1-1,1 2 0,1 2 0,1 2 1,0 0-1,-1 1 1,-1 0 1,0 0 0,-1 1-2,1 1-4,1 3-5,1 2-4,0 1-6,-3 1-3,-1 1-6,-2 1-5,-2 1-4,-2 1-2,-3 1-4,0 1-3,-3 0-4,0-1-7,-2-1-6,0-1-6,-2-2-3,0-3 0,-1-3 1,-1-2-1</inkml:trace>
</inkml:ink>
</file>

<file path=ppt/ink/ink2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02"/>
    </inkml:context>
    <inkml:brush xml:id="br0">
      <inkml:brushProperty name="width" value="0.04176" units="cm"/>
      <inkml:brushProperty name="height" value="0.04176" units="cm"/>
      <inkml:brushProperty name="color" value="#F2395B"/>
    </inkml:brush>
  </inkml:definitions>
  <inkml:trace contextRef="#ctx0" brushRef="#br0">74850 1200 526,'10'-69'10,"23"13"18,22 12 20,22 13 19,7 7 3,-6 4-12,-6 3-12,-6 3-11,4 4-8,16 7-3,15 6-2,17 7-3,0 5-5,-11 7-8,-14 6-9,-11 7-7,-11 4-5,-5 3-3,-7 3-1,-5 4-2,-12 1-7,-16 0-9,-15 0-9,-15 0-10,-18 3-3,-19 6 5,-18 7 4,-19 6 4,-4-5 7,14-16 8,11-15 8,14-15 8</inkml:trace>
</inkml:ink>
</file>

<file path=ppt/ink/ink2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02"/>
    </inkml:context>
    <inkml:brush xml:id="br0">
      <inkml:brushProperty name="width" value="0.05608" units="cm"/>
      <inkml:brushProperty name="height" value="0.05608" units="cm"/>
      <inkml:brushProperty name="color" value="#F2395B"/>
    </inkml:brush>
  </inkml:definitions>
  <inkml:trace contextRef="#ctx0" brushRef="#br0">75150 1950 392,'-113'1'-2,"26"4"6,24 3 5,26 3 5,18-1 6,13-2 3,12-3 6,13-3 3,15-2 2,19 0-6,19 0-3,19 0-4,9 0-3,0 0-1,0 0-2,0 0-1,-5 1-1,-9 4-3,-10 3-3,-8 3-2,-12 6-1,-12 9-1,-13 10-1,-12 10-1,-9 5-1,-2 4-1,-3 3-2,-3 3-1,-6 4 0,-5 7 2,-7 6 2,-5 7 2,-6 5 1,-3 7-1,-3 6-1,-2 7-1,-3 0 0,1-2 0,-1-3-1,1-3 1,-3-6-1,-2-5-3,-3-7 0,-3-5-3,-2-9-1,0-9 1,0-10 1,0-8 0,-2-12-3,-3-12-5,-3-13-5,-2-12-6,-1-13 1,3-12 5,3-13 5,4-12 7,5-12 3,10-8 4,10-10 3,9-9 3,12-5 3,16 0 5,15 0 3,17 0 4,16 1 2,19 4-2,19 3 0,19 3-1,9 9-1,0 16-2,0 15-1,0 17-2,-7 10-2,-11 6-3,-14 7-2,-11 6-4,-12 10-2,-9 17-2,-10 15-3,-8 16-2,-11 12-2,-8 9-1,-10 10-2,-9 10-1,-13 5 0,-16 4 1,-15 3 0,-15 3 1,-12-4 1,-6-8-1,-6-10 1,-6-9-1,-6-10 2,-2-9 2,-3-10 2,-3-8 2,-1-8 3,4-2 5,3-3 3,3-3 5,7-6 1,14-5 1,11-7 0,14-5 0,27-4 3,44 0 5,44 0 5,44 0 5,29-4 0,16-5-6,15-7-4,17-5-6,5-3-4,-3 4-3,-3 3-2,-2 3-2,-9 1-4,-12 1-5,-13-1-3,-12 1-5,-15 1-12,-15 3-21,-15 3-19,-16 4-20,-15 2-6,-11 4 8,-14 3 9,-11 3 8</inkml:trace>
</inkml:ink>
</file>

<file path=ppt/ink/ink2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02"/>
    </inkml:context>
    <inkml:brush xml:id="br0">
      <inkml:brushProperty name="width" value="0.05" units="cm"/>
      <inkml:brushProperty name="height" value="0.05" units="cm"/>
      <inkml:brushProperty name="color" value="#F2395B"/>
    </inkml:brush>
  </inkml:definitions>
  <inkml:trace contextRef="#ctx0" brushRef="#br0">78650 3200 333,'157'63'167,"51"46"-1,50 47 1,49 47 0</inkml:trace>
</inkml:ink>
</file>

<file path=ppt/ink/ink2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08"/>
    </inkml:context>
    <inkml:brush xml:id="br0">
      <inkml:brushProperty name="width" value="0.04518" units="cm"/>
      <inkml:brushProperty name="height" value="0.04518" units="cm"/>
      <inkml:brushProperty name="color" value="#F2395B"/>
    </inkml:brush>
  </inkml:definitions>
  <inkml:trace contextRef="#ctx0" brushRef="#br0">8750 56550 486,'67'-72'77,"-16"6"-7,-15 7-7,-15 6-7,-11 4-5,-2 4-4,-3 3-3,-3 3-4,-12 1-7,-18 1-11,-19-1-12,-18 1-10,-9 5-7,4 14-3,3 11-4,3 14-2,-2 14-1,-6 20 1,-6 18 0,-6 20 1,-4 10 2,1 3 2,-1 3 1,1 4 3,4 2 2,9 4 0,10 3 2,10 3 0,7-2 2,6-6 2,7-6 3,6-6 3,6-6 2,6-2 0,7-3 2,6-3 0,3-4 0,0-3-1,0-3-1,0-2-2,4-6-2,10-6-4,10-6-4,9-6-3,6-7-2,3-6 0,3-6 0,4-6 1,4-6-2,6-2-3,7-3-4,6-3-2,4-9-4,4-11-4,3-14-3,3-11-5,-5-3 2,-12 10 6,-13 10 5,-12 9 7,-9 2-2,-2-2-9,-3-3-9,-3-3-8</inkml:trace>
</inkml:ink>
</file>

<file path=ppt/ink/ink2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09"/>
    </inkml:context>
    <inkml:brush xml:id="br0">
      <inkml:brushProperty name="width" value="0.04756" units="cm"/>
      <inkml:brushProperty name="height" value="0.04756" units="cm"/>
      <inkml:brushProperty name="color" value="#F2395B"/>
    </inkml:brush>
  </inkml:definitions>
  <inkml:trace contextRef="#ctx0" brushRef="#br0">11550 56550 462,'71'0'186,"-5"0"-46,-7 0-47,-5 0-47,-4 3-24,0 6-3,0 7-4,0 6-2,0 3-10,0 0-14,0 0-16,0 0-16,-5 1-12,-9 4-11,-10 3-12,-8 3-10</inkml:trace>
</inkml:ink>
</file>

<file path=ppt/ink/ink2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09"/>
    </inkml:context>
    <inkml:brush xml:id="br0">
      <inkml:brushProperty name="width" value="0.04515" units="cm"/>
      <inkml:brushProperty name="height" value="0.04515" units="cm"/>
      <inkml:brushProperty name="color" value="#F2395B"/>
    </inkml:brush>
  </inkml:definitions>
  <inkml:trace contextRef="#ctx0" brushRef="#br0">11550 57350 487,'-38'25'57,"26"0"9,24 0 6,26 0 8,12 1-3,0 4-14,0 3-15,0 3-14,0 3-18,0 3-23,0 3-23,0 4-21,-4-1-15,-5-3-4,-7-3-6,-5-2-5</inkml:trace>
</inkml:ink>
</file>

<file path=ppt/ink/ink2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0"/>
    </inkml:context>
    <inkml:brush xml:id="br0">
      <inkml:brushProperty name="width" value="0.0395" units="cm"/>
      <inkml:brushProperty name="height" value="0.0395" units="cm"/>
      <inkml:brushProperty name="color" value="#F2395B"/>
    </inkml:brush>
  </inkml:definitions>
  <inkml:trace contextRef="#ctx0" brushRef="#br0">18650 55900 556,'-7'-46'7,"-11"10"14,-14 10 13,-11 9 14,-9 7 3,-3 7-8,-3 6-9,-2 7-8,-5 7-6,-2 9-2,-3 10-3,-3 10-4,-4 5 0,-3 4 1,-3 3 0,-2 3 0,-1 3 1,3 3-2,3 3 0,4 4-1,7 1-2,13 0-1,12 0-2,13 0-2,7 0-2,4 0-4,3 0-4,3 0-3,7-2-3,14-3-3,11-3-3,14-2-4,10-8 0,9-8-1,10-10 1,10-9 0,10-9 0,13-5-2,12-7-1,13-5-2,4-12-1,-3-16 0,-3-15 0,-2-15 0,-15-3 2,-25 14 5,-25 11 4,-25 14 5,-11 3 1,3-2 0,3-3-2,4-3 0</inkml:trace>
</inkml:ink>
</file>

<file path=ppt/ink/ink2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1"/>
    </inkml:context>
    <inkml:brush xml:id="br0">
      <inkml:brushProperty name="width" value="0.04077" units="cm"/>
      <inkml:brushProperty name="height" value="0.04077" units="cm"/>
      <inkml:brushProperty name="color" value="#F2395B"/>
    </inkml:brush>
  </inkml:definitions>
  <inkml:trace contextRef="#ctx0" brushRef="#br0">18550 56600 539,'93'0'108,"-11"0"-24,-14 0-26,-11 0-24,-9 1-15,-3 4-4,-3 3-3,-2 3-5,-8 6-4,-8 9-2,-10 10-3,-9 10-3,-10 8-2,-9 10 0,-10 10-2,-8 9-2,-14 9 1,-15 9-1,-15 10 0,-16 10 0,-7-4 1,4-16 1,3-15 2,3-15 2,9-15 3,16-12 6,15-13 6,17-12 6,24-12 5,34-8 7,35-10 6,35-9 6,14-7-2,-2-3-12,-3-3-10,-3-2-12,1-8-12,6-8-10,7-10-12,6-9-11,-5-2-6,-16 6 0,-15 7-1,-15 6 0,-14 4 3,-8 4 7,-10 3 7,-9 3 8,-7 1 2,-3 1-1,-3-1-2,-2 1-1</inkml:trace>
</inkml:ink>
</file>

<file path=ppt/ink/ink2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1"/>
    </inkml:context>
    <inkml:brush xml:id="br0">
      <inkml:brushProperty name="width" value="0.05039" units="cm"/>
      <inkml:brushProperty name="height" value="0.05039" units="cm"/>
      <inkml:brushProperty name="color" value="#F2395B"/>
    </inkml:brush>
  </inkml:definitions>
  <inkml:trace contextRef="#ctx0" brushRef="#br0">20100 55550 436,'21'-71'5,"-5"10"9,-7 10 9,-5 9 10,-3 17 8,4 25 9,3 25 7,3 25 9,1 18-1,1 14-12,-1 11-11,1 14-12,-3 8-7,-2 7-3,-3 6-2,-3 7-3,-2 4-7,0 3-11,0 3-13,0 4-11,-2-6-9,-3-11-9,-3-14-8,-2-11-8,-3-14-2,1-11 5,-1-14 4,1-11 4,-1-15 6,1-16 8,-1-15 9,1-15 7,-3-11 5,-2-2 2,-3-3 2,-3-3 1</inkml:trace>
</inkml:ink>
</file>

<file path=ppt/ink/ink2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1"/>
    </inkml:context>
    <inkml:brush xml:id="br0">
      <inkml:brushProperty name="width" value="0.03677" units="cm"/>
      <inkml:brushProperty name="height" value="0.03677" units="cm"/>
      <inkml:brushProperty name="color" value="#F2395B"/>
    </inkml:brush>
  </inkml:definitions>
  <inkml:trace contextRef="#ctx0" brushRef="#br0">20000 57300 598,'0'-50'-2,"0"0"-3,0 0-4,0 0-4,1 0 4,4 0 12,3 0 10,3 0 11,4 3 8,7 6 3,6 7 3,7 6 3,5 3 1,7 0-4,6 0-4,7 0-3,4 1-4,3 4-2,3 3-3,4 3-2,-3 3-8,-5 3-10,-7 3-10,-5 4-11,-6-1-9,-3-3-8,-3-3-7,-2-2-7</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6"/>
    </inkml:context>
    <inkml:brush xml:id="br0">
      <inkml:brushProperty name="width" value="0.04444" units="cm"/>
      <inkml:brushProperty name="height" value="0.04444" units="cm"/>
      <inkml:brushProperty name="color" value="#F2395B"/>
    </inkml:brush>
  </inkml:definitions>
  <inkml:trace contextRef="#ctx0" brushRef="#br0">69838 12094 495,'5'-19'57,"-6"12"8,-6 10 6,-6 12 6,-4 6-3,-3 5-14,-3 3-13,-3 4-14,-2 3-15,-2 2-16,-3 2-15,-1 2-17,-1 2-11,2 2-5,0 2-6,1 2-6,4-5-2,5-8 2,7-11 3,5-9 1</inkml:trace>
</inkml:ink>
</file>

<file path=ppt/ink/ink2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1"/>
    </inkml:context>
    <inkml:brush xml:id="br0">
      <inkml:brushProperty name="width" value="0.04894" units="cm"/>
      <inkml:brushProperty name="height" value="0.04894" units="cm"/>
      <inkml:brushProperty name="color" value="#F2395B"/>
    </inkml:brush>
  </inkml:definitions>
  <inkml:trace contextRef="#ctx0" brushRef="#br0">21150 55200 449,'-22'-91'48,"6"19"-10,7 19-9,6 19-10,3 27 3,0 39 17,0 36 16,0 39 16,0 27 2,0 19-14,0 19-14,0 19-13,-4 27-15,-5 39-14,-7 36-13,-5 39-13,-3 18-13,4 0-8,3 0-9,3 0-10,3-29 1,3-55 10,3-57 10,4-55 10,-1-37 3,-3-16-2,-3-15-2,-2-15-3</inkml:trace>
</inkml:ink>
</file>

<file path=ppt/ink/ink2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2"/>
    </inkml:context>
    <inkml:brush xml:id="br0">
      <inkml:brushProperty name="width" value="0.03942" units="cm"/>
      <inkml:brushProperty name="height" value="0.03942" units="cm"/>
      <inkml:brushProperty name="color" value="#F2395B"/>
    </inkml:brush>
  </inkml:definitions>
  <inkml:trace contextRef="#ctx0" brushRef="#br0">22200 56350 558,'-24'-46'0,"4"10"0,3 10 0,3 9 0,-1 17 12,-2 25 25,-3 25 25,-3 25 25,-6 17 1,-5 9-21,-7 10-23,-5 10-21,0-4-12,10-16-4,10-15-4,9-15-2,6-12-6,3-6-7,3-6-7,4-6-6,8-6-3,17-2 1,15-3 0,16-3 1,12-7 0,9-9-1,10-10-1,10-8-1,-3-9 0,-11-6 2,-14-6 2,-11-6 1,-11-4 1,-5 1-3,-7-1-1,-5 1-2</inkml:trace>
</inkml:ink>
</file>

<file path=ppt/ink/ink2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2"/>
    </inkml:context>
    <inkml:brush xml:id="br0">
      <inkml:brushProperty name="width" value="0.04014" units="cm"/>
      <inkml:brushProperty name="height" value="0.04014" units="cm"/>
      <inkml:brushProperty name="color" value="#F2395B"/>
    </inkml:brush>
  </inkml:definitions>
  <inkml:trace contextRef="#ctx0" brushRef="#br0">22750 56500 548,'-25'-22'7,"0"6"16,0 7 16,0 6 15,-2 13 7,-3 23-2,-3 22 0,-2 22-2,-3 21-9,1 22-17,-1 22-17,1 23-18,-1 11-15,1 4-13,-1 3-14,1 3-12,2-16-6,7-34 2,6-35 0,7-33 2</inkml:trace>
</inkml:ink>
</file>

<file path=ppt/ink/ink2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2"/>
    </inkml:context>
    <inkml:brush xml:id="br0">
      <inkml:brushProperty name="width" value="0.04599" units="cm"/>
      <inkml:brushProperty name="height" value="0.04599" units="cm"/>
      <inkml:brushProperty name="color" value="#F2395B"/>
    </inkml:brush>
  </inkml:definitions>
  <inkml:trace contextRef="#ctx0" brushRef="#br0">24050 56400 478,'-27'-22'12,"-3"6"23,-3 7 25,-2 6 23,-1 7 4,3 10-16,3 10-16,4 9-16,-1 13-11,-3 20-6,-3 18-6,-2 20-6,-3 11-7,1 7-4,-1 6-7,1 7-5,5-3-6,14-8-4,11-10-5,14-9-4,8-15-4,7-18-1,6-19-2,7-18-2,2-14-3,1-5-3,-1-7-3,1-5-3</inkml:trace>
</inkml:ink>
</file>

<file path=ppt/ink/ink2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2"/>
    </inkml:context>
    <inkml:brush xml:id="br0">
      <inkml:brushProperty name="width" value="0.04574" units="cm"/>
      <inkml:brushProperty name="height" value="0.04574" units="cm"/>
      <inkml:brushProperty name="color" value="#F2395B"/>
    </inkml:brush>
  </inkml:definitions>
  <inkml:trace contextRef="#ctx0" brushRef="#br0">24600 56650 480,'21'-25'2,"-5"0"4,-7 0 3,-5 0 5,-9 3 9,-9 6 15,-10 7 16,-8 6 16,-8 7 0,-2 10-15,-3 10-14,-3 9-16,1 7-10,6 7-5,7 6-5,6 7-6,4 0-4,4-2-5,3-3-5,3-3-4,6-4-2,9-3 1,10-3 0,10-2 1,7-6-3,6-6-7,7-6-6,6-6-6,1-7-2,-3-6 4,-3-6 4,-2-6 4,-6-4 6,-6 1 8,-6-1 8,-6 1 9,-7-1 15,-6 1 24,-6-1 23,-6 1 23,-2 10 3,3 22-17,3 22-18,4 23-16,1 17-12,0 17-4,0 15-4,0 16-5,-2 5-4,-3-2-4,-3-3-3,-2-3-3,-6-6-4,-6-5-4,-6-7-5,-6-5-3,-4-11-2,1-11-2,-1-14 0,1-11-2,-3-12 1,-2-9 4,-3-10 2,-3-8 3,-2-9 3,0-6 0,0-6 1,0-6 2,3-9 2,6-8 5,7-10 6,6-9 4,10-12 2,17-11-2,15-14-2,16-11-2,15-9-3,16-3-3,15-3-4,17-2-2,5 0-4,-3 7-4,-3 6-4,-2 7-4,-6 5-3,-6 7-4,-6 6-4,-6 7-4,-10 7-1,-12 9 4,-13 10 3,-12 10 4</inkml:trace>
</inkml:ink>
</file>

<file path=ppt/ink/ink2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3"/>
    </inkml:context>
    <inkml:brush xml:id="br0">
      <inkml:brushProperty name="width" value="0.04928" units="cm"/>
      <inkml:brushProperty name="height" value="0.04928" units="cm"/>
      <inkml:brushProperty name="color" value="#F2395B"/>
    </inkml:brush>
  </inkml:definitions>
  <inkml:trace contextRef="#ctx0" brushRef="#br0">25300 56350 446,'23'-24'3,"-3"4"5,-3 3 5,-2 3 6,-1 1 5,3 1 7,3-1 6,4 1 6,5 1 1,10 3-4,10 3-3,9 4-5,2 8-3,-2 17-1,-3 15-1,-3 16-1,-6 12-2,-5 9-2,-7 10-2,-5 10-2,-8 10-4,-5 13-4,-7 12-5,-5 13-6,-14 9-5,-18 6-10,-19 7-8,-18 6-8,-9-8-8,4-22-4,3-22-4,3-21-6,3-17-2,3-8 0,3-10-1,4-9 0</inkml:trace>
</inkml:ink>
</file>

<file path=ppt/ink/ink2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3"/>
    </inkml:context>
    <inkml:brush xml:id="br0">
      <inkml:brushProperty name="width" value="0.03959" units="cm"/>
      <inkml:brushProperty name="height" value="0.03959" units="cm"/>
      <inkml:brushProperty name="color" value="#F2395B"/>
    </inkml:brush>
  </inkml:definitions>
  <inkml:trace contextRef="#ctx0" brushRef="#br0">27100 56800 555,'81'-22'143,"13"6"-34,12 7-32,13 6-32,18-2-20,26-9-5,24-10-5,26-8-6,-4-3-8,-31 7-10,-31 6-12,-31 7-11,-26 2-8,-18 1-6,-19-1-7,-18 1-5</inkml:trace>
</inkml:ink>
</file>

<file path=ppt/ink/ink2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3"/>
    </inkml:context>
    <inkml:brush xml:id="br0">
      <inkml:brushProperty name="width" value="0.04628" units="cm"/>
      <inkml:brushProperty name="height" value="0.04628" units="cm"/>
      <inkml:brushProperty name="color" value="#F2395B"/>
    </inkml:brush>
  </inkml:definitions>
  <inkml:trace contextRef="#ctx0" brushRef="#br0">28200 55900 475,'-25'-27'5,"0"-3"9,0-3 11,0-2 9,3 5 10,6 16 9,7 15 10,6 17 9,4 17-3,4 23-14,3 22-15,3 22-14,1 18-11,1 16-7,-1 15-7,1 17-6,-6 13-7,-8 13-6,-10 12-7,-9 13-7,-4-13-11,4-37-14,3-38-16,3-37-15</inkml:trace>
</inkml:ink>
</file>

<file path=ppt/ink/ink2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4"/>
    </inkml:context>
    <inkml:brush xml:id="br0">
      <inkml:brushProperty name="width" value="0.0455" units="cm"/>
      <inkml:brushProperty name="height" value="0.0455" units="cm"/>
      <inkml:brushProperty name="color" value="#F2395B"/>
    </inkml:brush>
  </inkml:definitions>
  <inkml:trace contextRef="#ctx0" brushRef="#br0">30850 55700 483,'25'-22'0,"0"6"0,0 7 0,0 6 0,6 3 7,13 0 15,12 0 15,13 0 14,10 3 5,10 6-8,10 7-7,9 6-7,-2 7-2,-12 10 4,-13 10 2,-12 9 4,-15 10-5,-15 14-13,-15 11-13,-16 14-12,-23 8-11,-27 7-7,-28 6-8,-28 7-8,-18-1-3,-6-6 2,-6-6 3,-6-6 1,1-13 3,9-19 6,10-18 4,10-19 5,11-15 6,17-8 6,15-10 7,16-9 6,18-7 7,22-3 8,22-3 7,23-2 7,24-9 0,28-12-7,28-13-7,29-12-7,19-10-9,14-6-8,11-6-10,14-6-9,8-2-8,7 3-6,6 3-6,7 4-7,-14 5-1,-30 10 3,-32 10 4,-30 9 4,-23 6 1,-12 3-1,-13 3-1,-12 4-1</inkml:trace>
</inkml:ink>
</file>

<file path=ppt/ink/ink2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4"/>
    </inkml:context>
    <inkml:brush xml:id="br0">
      <inkml:brushProperty name="width" value="0.05363" units="cm"/>
      <inkml:brushProperty name="height" value="0.05363" units="cm"/>
      <inkml:brushProperty name="color" value="#F2395B"/>
    </inkml:brush>
  </inkml:definitions>
  <inkml:trace contextRef="#ctx0" brushRef="#br0">34750 55650 410,'-49'-66'70,"4"19"-8,3 19-7,3 19-7,1 13-5,1 10-2,-1 10-3,1 9-1,-4 13-5,-6 20-4,-6 18-6,-6 20-4,-2 5-4,3-6 0,3-6-1,4-6-1,1-1 0,0 7-2,0 6-1,0 7-2,4-4-3,10-12-4,10-13-6,9-12-4,9-10-5,9-6-5,10-6-4,10-6-5,11-7-1,17-6 1,15-6 2,16-6 2,10-10 0,7-12 2,6-13-1,7-12 2,2-16 1,1-19 3,-1-18 3,1-19 3,-6-12 3,-8-2 2,-10-3 3,-9-3 2,-12-1 3,-11 4 2,-14 3 2,-11 3 2,-11 7 2,-5 14 2,-7 11 2,-5 14 2,-6 7 3,-3 3 2,-3 3 3,-2 4 2,-6 5-1,-6 10-6,-6 10-4,-6 9-6,-12 10-7,-15 14-11,-15 11-9,-16 14-11,-8 11-3,0 14 5,0 11 3,0 14 4,7-1-3,17-12-10,15-13-11,16-12-11</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1"/>
    </inkml:context>
    <inkml:brush xml:id="br0">
      <inkml:brushProperty name="width" value="0.05597" units="cm"/>
      <inkml:brushProperty name="height" value="0.05597" units="cm"/>
    </inkml:brush>
  </inkml:definitions>
  <inkml:trace contextRef="#ctx0" brushRef="#br0">68778 8039 393,'14'-14'1,"-4"1"3,-4 2 3,-4 2 3,-2 6 13,0 8 25,0 9 24,0 10 24,-4 8 3,-6 12-20,-7 10-20,-7 11-18,-9 9-14,-11 9-7,-10 7-6,-11 8-7,-10 9-10,-9 10-11,-8 12-11,-9 11-12,4-9-13,18-25-17,17-28-17,18-25-15</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6"/>
    </inkml:context>
    <inkml:brush xml:id="br0">
      <inkml:brushProperty name="width" value="0.04722" units="cm"/>
      <inkml:brushProperty name="height" value="0.04722" units="cm"/>
      <inkml:brushProperty name="color" value="#F2395B"/>
    </inkml:brush>
  </inkml:definitions>
  <inkml:trace contextRef="#ctx0" brushRef="#br0">79250 11633 465,'9'-6'78,"1"4"-9,3 4-9,2 4-8,1 2-7,3 1-5,1 2-4,3 0-6,0 1-3,-2 1-5,0 1-2,0 2-4,-3-1-3,0 1-2,0-1-3,-2 1-3,-2 0-3,-3 1-3,-3 1-4,-2 1-4,-3 1-5,0-1-6,-2 1-8,0 0-6,-3-2-5,0 0-2,-3 0-3,-2-2-2,-1-2 1,0-3 7,1-3 6,-1-2 6,0-3 1,0-2-3,0-2-3,1-2-3</inkml:trace>
</inkml:ink>
</file>

<file path=ppt/ink/ink2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4"/>
    </inkml:context>
    <inkml:brush xml:id="br0">
      <inkml:brushProperty name="width" value="0.04213" units="cm"/>
      <inkml:brushProperty name="height" value="0.04213" units="cm"/>
      <inkml:brushProperty name="color" value="#F2395B"/>
    </inkml:brush>
  </inkml:definitions>
  <inkml:trace contextRef="#ctx0" brushRef="#br0">35750 56350 522,'90'0'78,"-18"0"-14,-19 0-16,-18 0-14,-7 1-10,6 4-2,7 3-3,6 3-2,3 4 2,0 7 6,0 6 5,0 7 6,-7 5-4,-11 7-11,-14 6-12,-11 7-13,-17 7-8,-18 9-4,-19 10-6,-18 10-4,-12 0-3,-3-5 0,-3-7 0,-2-5 0,3-9 3,14-9 8,11-10 8,14-8 6,11-8 7,14-2 6,11-3 5,14-3 6,18-7-3,25-9-9,25-10-11,25-8-9,14-11-4,3-8-1,3-10 0,4-9 1,-9-4-7,-18 4-10,-19 3-12,-18 3-10</inkml:trace>
</inkml:ink>
</file>

<file path=ppt/ink/ink2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4"/>
    </inkml:context>
    <inkml:brush xml:id="br0">
      <inkml:brushProperty name="width" value="0.05047" units="cm"/>
      <inkml:brushProperty name="height" value="0.05047" units="cm"/>
      <inkml:brushProperty name="color" value="#F2395B"/>
    </inkml:brush>
  </inkml:definitions>
  <inkml:trace contextRef="#ctx0" brushRef="#br0">37700 56100 435,'-24'-40'13,"4"23"25,3 22 26,3 22 24,-2 19 5,-6 20-19,-6 18-18,-6 20-18,-4 10-11,1 3-3,-1 3-3,1 4-3,4-3-8,9-5-12,10-7-13,10-5-12,11-14-12,17-18-11,15-19-11,16-18-12,4-17-1,-6-11 7,-6-14 7,-6-11 7</inkml:trace>
</inkml:ink>
</file>

<file path=ppt/ink/ink2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5"/>
    </inkml:context>
    <inkml:brush xml:id="br0">
      <inkml:brushProperty name="width" value="0.05108" units="cm"/>
      <inkml:brushProperty name="height" value="0.05108" units="cm"/>
      <inkml:brushProperty name="color" value="#F2395B"/>
    </inkml:brush>
  </inkml:definitions>
  <inkml:trace contextRef="#ctx0" brushRef="#br0">38850 56350 430,'17'-68'53,"-16"17"-1,-15 15-2,-15 16-2,-9 10-3,1 7-4,-1 6-6,1 7-4,1 7-5,3 9-2,3 10-4,4 10-2,4 4-5,6 0-5,7 0-6,6 0-6,4-2-5,4-3-6,3-3-6,3-2-5,4-8-7,7-8-7,6-10-8,7-9-8,4-9 1,3-5 6,3-7 8,4-5 7,-6-4 7,-11 0 6,-14 0 6,-11 0 6,-9 1 10,-3 4 12,-3 3 12,-2 3 13,-1 9 10,3 16 8,3 15 8,4 17 8,1 11-2,0 10-12,0 10-14,0 9-12,-2 10-8,-3 14-4,-3 11-3,-2 14-5,-3 7-3,1 3-5,-1 3-5,1 4-4,-6-3-5,-8-5-4,-10-7-5,-9-5-4,-5-11-5,0-11-3,0-14-4,0-11-4,-2-14 0,-3-11 5,-3-14 4,-2-11 5,-1-12 3,3-9 3,3-10 2,4-8 3,5-15 4,10-19 4,10-18 4,9-19 4,9-12 6,9-2 4,10-3 5,10-3 6,10-7 0,13-9-1,12-10-2,13-8-2,6-1-1,0 9-1,0 10 0,0 10 0,-7 11-6,-11 17-12,-14 15-12,-11 16-11,-7 7-11,0 1-11,0-1-11,0 1-10</inkml:trace>
</inkml:ink>
</file>

<file path=ppt/ink/ink2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5"/>
    </inkml:context>
    <inkml:brush xml:id="br0">
      <inkml:brushProperty name="width" value="0.04373" units="cm"/>
      <inkml:brushProperty name="height" value="0.04373" units="cm"/>
      <inkml:brushProperty name="color" value="#F2395B"/>
    </inkml:brush>
  </inkml:definitions>
  <inkml:trace contextRef="#ctx0" brushRef="#br0">39400 56100 503,'76'26'50,"4"4"-5,3 3-3,3 3-6,-1 4 0,-2 7 1,-3 6 2,-3 7 2,-6 4-2,-5 3-5,-7 3-4,-5 4-5,-11 4-5,-11 6-7,-14 7-5,-11 6-7,-23 12-8,-31 19-15,-31 19-12,-31 19-13,-10-6-11,13-27-6,12-28-6,13-28-7</inkml:trace>
</inkml:ink>
</file>

<file path=ppt/ink/ink2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6"/>
    </inkml:context>
    <inkml:brush xml:id="br0">
      <inkml:brushProperty name="width" value="0.04273" units="cm"/>
      <inkml:brushProperty name="height" value="0.04273" units="cm"/>
      <inkml:brushProperty name="color" value="#F2395B"/>
    </inkml:brush>
  </inkml:definitions>
  <inkml:trace contextRef="#ctx0" brushRef="#br0">41900 57000 514,'182'-24'102,"17"4"-14,15 3-15,16 3-14,13-1-11,14-2-7,11-3-9,14-3-8,-9-1-9,-28 4-12,-28 3-10,-27 3-12,-30 4-10,-27 7-9,-28 6-9,-28 7-9</inkml:trace>
</inkml:ink>
</file>

<file path=ppt/ink/ink2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6"/>
    </inkml:context>
    <inkml:brush xml:id="br0">
      <inkml:brushProperty name="width" value="0.04298" units="cm"/>
      <inkml:brushProperty name="height" value="0.04298" units="cm"/>
      <inkml:brushProperty name="color" value="#F2395B"/>
    </inkml:brush>
  </inkml:definitions>
  <inkml:trace contextRef="#ctx0" brushRef="#br0">44600 56000 511,'6'-66'63,"13"19"-2,12 19-2,13 19-2,13 15-5,17 13-6,15 12-6,16 13-6,10 7-7,7 4-6,6 3-6,7 3-7,-6 1-4,-15 1-3,-15-1-1,-16 1-3,-15-4 0,-11-6 2,-14-6 3,-11-6 1,-11-4-9,-5 1-21,-7-1-21,-5 1-20,-9-3-9,-9-2 5,-10-3 5,-8-3 4</inkml:trace>
</inkml:ink>
</file>

<file path=ppt/ink/ink2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6"/>
    </inkml:context>
    <inkml:brush xml:id="br0">
      <inkml:brushProperty name="width" value="0.04464" units="cm"/>
      <inkml:brushProperty name="height" value="0.04464" units="cm"/>
      <inkml:brushProperty name="color" value="#F2395B"/>
    </inkml:brush>
  </inkml:definitions>
  <inkml:trace contextRef="#ctx0" brushRef="#br0">42600 57800 492,'-49'0'0,"4"0"0,3 0 0,3 0 0,-1-4 4,-2-5 5,-3-7 8,-3-5 6,32-3 10,69 4 15,69 3 15,69 3 14,41 3 0,17 3-15,15 3-15,16 4-15,-1 2-16,-15 4-19,-15 3-18,-16 3-18,-24 1-11,-31 1-3,-31-1-5,-31 1-3</inkml:trace>
</inkml:ink>
</file>

<file path=ppt/ink/ink2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6"/>
    </inkml:context>
    <inkml:brush xml:id="br0">
      <inkml:brushProperty name="width" value="0.03357" units="cm"/>
      <inkml:brushProperty name="height" value="0.03357" units="cm"/>
      <inkml:brushProperty name="color" value="#F2395B"/>
    </inkml:brush>
  </inkml:definitions>
  <inkml:trace contextRef="#ctx0" brushRef="#br0">42450 57800 655,'-49'-24'0,"4"4"0,3 3 0,3 3 0,15 10 11,29 20 23,28 18 23,28 20 22,24 13-1,23 9-25,22 10-24,22 10-25,2-3-13,-15-11 2,-15-14-1,-16-11 2,-15-11-11,-11-5-22,-14-7-21,-11-5-21</inkml:trace>
</inkml:ink>
</file>

<file path=ppt/ink/ink2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7"/>
    </inkml:context>
    <inkml:brush xml:id="br0">
      <inkml:brushProperty name="width" value="0.05949" units="cm"/>
      <inkml:brushProperty name="height" value="0.05949" units="cm"/>
      <inkml:brushProperty name="color" value="#F2395B"/>
    </inkml:brush>
  </inkml:definitions>
  <inkml:trace contextRef="#ctx0" brushRef="#br0">47750 55800 369,'98'-44'5,"-3"13"8,-3 12 10,-2 13 9,-11 15 4,-15 19-1,-15 19 0,-16 19 0,-19 13-5,-22 10-8,-22 10-7,-21 9-8,-29 12-6,-34 16-6,-35 15-5,-33 17-5,-12 0-5,13-11-2,12-14-4,13-11-3,13-15 2,17-16 5,15-15 6,16-15 5,15-14 5,16-8 4,15-10 5,17-9 3,16-9 3,19-5-1,19-7-1,19-5 0,26-14 0,34-18-1,35-19 0,35-18 0,24-17 0,16-11-1,15-14 1,17-11 0,10-11-5,6-5-7,7-7-9,6-5-7,-1-1-5,-5 6 1,-7 7 0,-5 6 1,-22 6 1,-33 6 5,-35 7 3,-34 6 4,-29 10 3,-21 17 3,-22 15 2,-22 16 4,-15 9 7,-5 3 13,-7 3 13,-5 4 13,-9 4 7,-9 6 1,-10 7 3,-8 6 1,-11 12-4,-8 19-9,-10 19-7,-9 19-10,-12 16-6,-11 17-3,-14 15-5,-11 16-3,-6 5-1,4-2-1,3-3 0,3-3 0,7-4-3,14-3-3,11-3-5,14-2-5,11-9-2,14-12 2,11-13 0,14-12 1,13-12-4,16-8-8,15-10-10,17-9-9,24-20-3,34-27 1,35-28 3,35-28 1,18-20 2,3-8 3,3-10 4,4-9 2,-9 1 4,-18 13 3,-19 12 5,-18 13 2,-21 12 6,-22 13 7,-22 12 7,-21 13 6,-24 20 12,-25 28 15,-25 28 17,-25 29 15,-11 18 2,3 9-13,3 10-13,4 10-12,4 0-11,6-5-5,7-7-7,6-5-6,6-11-4,6-11-3,7-14-2,6-11-4,20-17-6,34-18-12,35-19-11,35-18-12,18-26-1,3-31 7,3-31 7,4-31 9,-6-13 4,-11 6 4,-14 7 2,-11 6 4,-17 9 0,-18 13 1,-19 12-1,-18 13-1,-15 9 2,-9 6 2,-10 7 2,-8 6 3,-17 7 1,-21 10 0,-22 10 0,-22 9 1,-16 13-6,-9 20-10,-10 18-11,-8 20-9,8 3-6,29-8-2,28-10-1,28-9-1</inkml:trace>
</inkml:ink>
</file>

<file path=ppt/ink/ink2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7"/>
    </inkml:context>
    <inkml:brush xml:id="br0">
      <inkml:brushProperty name="width" value="0.04788" units="cm"/>
      <inkml:brushProperty name="height" value="0.04788" units="cm"/>
      <inkml:brushProperty name="color" value="#F2395B"/>
    </inkml:brush>
  </inkml:definitions>
  <inkml:trace contextRef="#ctx0" brushRef="#br0">53450 56450 459,'-30'81'192,"-9"13"-47,-10 12-47,-8 13-48,-4 7-27,3 4-6,3 3-6,4 3-7,5-5-11,10-12-19,10-13-17,9-12-18,9-15-8,9-15 3,10-15 2,10-16 4,5-13 4,4-9 9,3-10 8,3-8 7</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7"/>
    </inkml:context>
    <inkml:brush xml:id="br0">
      <inkml:brushProperty name="width" value="0.0436" units="cm"/>
      <inkml:brushProperty name="height" value="0.0436" units="cm"/>
      <inkml:brushProperty name="color" value="#F2395B"/>
    </inkml:brush>
  </inkml:definitions>
  <inkml:trace contextRef="#ctx0" brushRef="#br0">79295 11540 504,'-3'-19'88,"-4"10"-5,-6 10-5,-3 10-5,-6 6-11,-3 3-15,-5 3-15,-3 3-15,-3 2-10,-1 0-2,0 2-2,-2 1-3,1 0-6,0 1-12,1-1-12,2 0-12,2-2-4,5-3 1,5-5 3,5-3 1,3-4 0,2-1-4,3-2-3,1-2-4</inkml:trace>
</inkml:ink>
</file>

<file path=ppt/ink/ink2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8"/>
    </inkml:context>
    <inkml:brush xml:id="br0">
      <inkml:brushProperty name="width" value="0.0482" units="cm"/>
      <inkml:brushProperty name="height" value="0.0482" units="cm"/>
      <inkml:brushProperty name="color" value="#F2395B"/>
    </inkml:brush>
  </inkml:definitions>
  <inkml:trace contextRef="#ctx0" brushRef="#br0">54450 56500 456,'15'-22'83,"-18"6"-12,-19 7-13,-18 6-11,-10 10-8,0 17-4,0 15-4,0 16-4,1 9-5,4 3-9,3 3-8,3 4-8,4-4-6,7-9-1,6-10-3,7-8-1,10-9-9,16-6-16,15-6-14,17-6-16,7-12-2,0-15 12,0-15 11,0-16 11,-5-8 9,-9 0 6,-10 0 6,-8 0 7,-6 4 5,1 10 5,-1 10 5,1 9 4,-3 15 15,-2 22 24,-3 22 23,-3 23 25,-1 16 2,4 13-18,3 12-19,3 13-19,-1 2-12,-2-5-7,-3-7-6,-3-5-5,-7 2-7,-9 13-3,-10 12-6,-8 13-4,-9-5-5,-6-22-5,-6-22-5,-6-21-4,-4-15-2,1-6 1,-1-6 3,1-6 1,-1-7 0,1-6-1,-1-6-2,1-6 0,4-10 1,9-12 6,10-13 5,10-12 5,8-12 5,10-8 3,10-10 4,9-9 2,13-10 3,20-9 1,18-10 2,20-8 1,6-1-2,-2 9-2,-3 10-3,-3 10-3,-6 8-7,-5 10-10,-7 10-11,-5 9-9</inkml:trace>
</inkml:ink>
</file>

<file path=ppt/ink/ink2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8"/>
    </inkml:context>
    <inkml:brush xml:id="br0">
      <inkml:brushProperty name="width" value="0.04956" units="cm"/>
      <inkml:brushProperty name="height" value="0.04956" units="cm"/>
      <inkml:brushProperty name="color" value="#F2395B"/>
    </inkml:brush>
  </inkml:definitions>
  <inkml:trace contextRef="#ctx0" brushRef="#br0">55250 56550 443,'25'-24'0,"0"4"0,0 3 0,0 3 0,4 1 9,10 1 16,10-1 16,9 1 17,6 1 6,3 3-7,3 3-5,4 4-6,-1 7-5,-3 13-5,-3 12-4,-2 13-4,-9 9-5,-12 6-6,-13 7-5,-12 6-4,-13 12-5,-12 19 0,-13 19-2,-12 19 0,-24 13-7,-34 10-9,-35 10-9,-33 9-10,-6-12-5,26-30 0,24-32-1,26-30-1,13-20-3,4-6-7,3-6-7,3-6-8</inkml:trace>
</inkml:ink>
</file>

<file path=ppt/ink/ink2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8"/>
    </inkml:context>
    <inkml:brush xml:id="br0">
      <inkml:brushProperty name="width" value="0.0371" units="cm"/>
      <inkml:brushProperty name="height" value="0.0371" units="cm"/>
      <inkml:brushProperty name="color" value="#F2395B"/>
    </inkml:brush>
  </inkml:definitions>
  <inkml:trace contextRef="#ctx0" brushRef="#br0">56550 56950 592,'290'-22'143,"-68"6"-34,-69 7-33,-68 6-36,-10 3-19,50 0-8,50 0-7,50 0-8,10 0-6,-27 0-5,-28 0-5,-28 0-5,-29-2-7,-28-3-9,-28-3-10,-27-2-10</inkml:trace>
</inkml:ink>
</file>

<file path=ppt/ink/ink2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9"/>
    </inkml:context>
    <inkml:brush xml:id="br0">
      <inkml:brushProperty name="width" value="0.04325" units="cm"/>
      <inkml:brushProperty name="height" value="0.04325" units="cm"/>
      <inkml:brushProperty name="color" value="#F2395B"/>
    </inkml:brush>
  </inkml:definitions>
  <inkml:trace contextRef="#ctx0" brushRef="#br0">58000 56050 508,'-25'-24'10,"0"4"19,0 3 21,0 3 18,3 10 6,6 20-12,7 18-10,6 20-12,1 22-7,-3 29-6,-3 28-6,-2 28-5,-3 18-8,1 10-7,-1 10-7,1 9-9,-3 2-5,-2-2-4,-3-3-2,-3-3-4,-2-23-8,0-40-13,0-40-15,0-41-13</inkml:trace>
</inkml:ink>
</file>

<file path=ppt/ink/ink2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9"/>
    </inkml:context>
    <inkml:brush xml:id="br0">
      <inkml:brushProperty name="width" value="0.05523" units="cm"/>
      <inkml:brushProperty name="height" value="0.05523" units="cm"/>
      <inkml:brushProperty name="color" value="#F2395B"/>
    </inkml:brush>
  </inkml:definitions>
  <inkml:trace contextRef="#ctx0" brushRef="#br0">60250 56150 398,'35'-46'5,"23"10"10,22 10 10,22 9 10,7 6 6,-6 3 3,-6 3 1,-6 4 3,-7 7-4,-6 13-11,-6 12-9,-6 13-10,-13 10-7,-19 10-3,-18 10-3,-19 9-3,-29 10-3,-36 14-4,-39 11-4,-36 14-4,-22 3-3,-2-2-4,-3-3-3,-3-3-2,4-10-1,13-16 4,12-15 3,13-15 4,12-14 2,13-8 2,12-10 1,13-9 2,23-9 9,34-5 16,35-7 17,35-5 18,30-9 1,29-9-11,28-10-12,28-8-11,18-12-8,10-12-4,10-13-4,9-12-5,1-9-4,-6-2-5,-6-3-7,-6-3-5,-13-1-3,-19 4 0,-18 3-1,-19 3 0,-19 1 1,-19 1 3,-18-1 2,-19 1 2,-15-1 3,-8 1 5,-10-1 4,-9 1 4,-5 4 5,0 9 5,0 10 6,0 10 5,0 7 2,0 6-1,0 7 0,0 6-1,3 15 11,6 26 24,7 24 23,6 26 24,-1 16 2,-5 10-19,-7 10-19,-5 9-18,-11 6-15,-11 3-11,-14 3-10,-11 4-12,-7-1-8,0-3-6,0-3-6,0-2-8,3-11-4,6-15-4,7-15-5,6-16-4,7-26-2,10-33 1,10-35 1,9-34 0,10-18 5,14 1 7,11-1 7,14 1 8,7 4 7,3 9 9,3 10 7,4 10 8,2 5 7,4 4 5,3 3 7,3 3 5,-2 4 2,-6 7-2,-6 6-2,-6 7-1,-9 2-5,-8 1-8,-10-1-7,-9 1-7</inkml:trace>
</inkml:ink>
</file>

<file path=ppt/ink/ink2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19"/>
    </inkml:context>
    <inkml:brush xml:id="br0">
      <inkml:brushProperty name="width" value="0.0597" units="cm"/>
      <inkml:brushProperty name="height" value="0.0597" units="cm"/>
      <inkml:brushProperty name="color" value="#F2395B"/>
    </inkml:brush>
  </inkml:definitions>
  <inkml:trace contextRef="#ctx0" brushRef="#br0">63150 55350 368,'-2'-71'2,"-3"10"3,-3 10 3,-2 9 4,-1 21 11,3 35 18,3 35 17,4 34 18,-3 24 3,-5 17-12,-7 15-13,-5 16-12,-4 10-8,0 7-5,0 6-5,0 7-5,-5 15-2,-9 25-2,-10 25-2,-8 25-2,-4 1-8,3-21-16,3-22-14,4-22-16,1-26-9,0-27-3,0-28-3,0-28-3</inkml:trace>
</inkml:ink>
</file>

<file path=ppt/ink/ink2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0"/>
    </inkml:context>
    <inkml:brush xml:id="br0">
      <inkml:brushProperty name="width" value="0.05494" units="cm"/>
      <inkml:brushProperty name="height" value="0.05494" units="cm"/>
      <inkml:brushProperty name="color" value="#F2395B"/>
    </inkml:brush>
  </inkml:definitions>
  <inkml:trace contextRef="#ctx0" brushRef="#br0">63100 57400 400,'73'-75'2,"-3"0"4,-3 0 5,-2 0 3,-5 6 5,-2 13 4,-3 12 4,-3 13 5,-6 13 2,-5 17 1,-7 15 2,-5 16 1,-14 13-3,-18 14-7,-19 11-6,-18 14-7,-9 2-5,4-6-1,3-6-1,3-6-2,14-13-8,25-19-14,25-18-14,25-19-14,20-22-5,16-25 1,15-25 3,17-25 1,0-10 5,-11 7 9,-14 6 7,-11 7 8,-12 8 9,-9 14 9,-10 11 8,-8 14 9,-11 13 12,-8 16 16,-10 15 17,-9 17 15,-9 17 2,-5 23-14,-7 22-15,-5 22-13,-1 12-11,6 3-6,7 3-8,6 4-7,3-9-5,0-18-5,0-19-3,0-18-4,18-26-6,39-31-9,36-31-7,39-31-9,10-24 0,-16-16 10,-15-15 9,-15-15 8,-15-4 6,-12 9-1,-13 10 1,-12 10 0,-12 10 2,-8 13 6,-10 12 6,-9 13 4,-13 9 3,-16 6-2,-15 7-2,-15 6-1,-20 6-5,-21 6-12,-22 7-11,-22 6-11,-5 4-6,13 4-2,12 3-1,13 3-3,12 3 0,13 3 0,12 3 1,13 4 0</inkml:trace>
</inkml:ink>
</file>

<file path=ppt/ink/ink2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0"/>
    </inkml:context>
    <inkml:brush xml:id="br0">
      <inkml:brushProperty name="width" value="0.04162" units="cm"/>
      <inkml:brushProperty name="height" value="0.04162" units="cm"/>
      <inkml:brushProperty name="color" value="#F2395B"/>
    </inkml:brush>
  </inkml:definitions>
  <inkml:trace contextRef="#ctx0" brushRef="#br0">67550 56250 528,'-2'-46'0,"-3"10"0,-3 10 0,-2 9 0,-8 9 12,-8 9 22,-10 10 24,-9 10 23,-9 16 4,-5 26-18,-7 24-16,-5 26-16,-3 18-12,4 13-8,3 12-6,3 13-8,7 4-7,14-3-8,11-3-8,14-2-9,16-12-7,22-19-6,22-18-8,23-19-6,5-21-1,-9-21 5,-10-22 5,-8-22 4</inkml:trace>
</inkml:ink>
</file>

<file path=ppt/ink/ink2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1"/>
    </inkml:context>
    <inkml:brush xml:id="br0">
      <inkml:brushProperty name="width" value="0.0466" units="cm"/>
      <inkml:brushProperty name="height" value="0.0466" units="cm"/>
      <inkml:brushProperty name="color" value="#F2395B"/>
    </inkml:brush>
  </inkml:definitions>
  <inkml:trace contextRef="#ctx0" brushRef="#br0">68650 56600 472,'-94'-88'47,"13"26"-3,12 24-3,13 26-3,9 16-3,6 10-2,7 10-2,6 9-2,4 9-7,4 9-7,3 10-9,3 10-9,3 2-4,3-3 0,3-3 0,4-2 1,5-8-4,10-8-6,10-10-6,9-9-5,6-10-4,3-9-1,3-10 0,4-8-1,-1-12 2,-3-12 3,-3-13 3,-2-12 3,-8-4 5,-8 7 6,-10 6 6,-9 7 6,-7 5 11,-3 7 15,-3 6 16,-2 7 15,-3 10 4,1 16-8,-1 15-9,1 17-8,-1 13-7,1 13-3,-1 12-5,1 13-5,1 12-1,3 13-2,3 12 0,4 13-2,-3 4 1,-5-3-1,-7-3 0,-5-2 0,-4-8-1,0-8-5,0-10-5,0-9-3,-2-10-3,-3-9 0,-3-10-3,-2-8 0,-5-12-3,-2-12-4,-3-13-6,-3-12-4,-1-9-1,4-2 0,3-3 2,3-3 1,3-7 2,3-9 1,3-10 3,4-8 1,5-12 1,10-12 2,10-13 0,9-12 1,17-13 1,25-12 0,25-13 0,25-12 0,14-5-1,3 3-5,3 3-3,4 4-4,-10 13 0,-22 26 5,-22 24 2,-21 26 5,-12 12 1,1 0-4,-1 0-2,1 0-3</inkml:trace>
</inkml:ink>
</file>

<file path=ppt/ink/ink2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1"/>
    </inkml:context>
    <inkml:brush xml:id="br0">
      <inkml:brushProperty name="width" value="0.04665" units="cm"/>
      <inkml:brushProperty name="height" value="0.04665" units="cm"/>
      <inkml:brushProperty name="color" value="#F2395B"/>
    </inkml:brush>
  </inkml:definitions>
  <inkml:trace contextRef="#ctx0" brushRef="#br0">69750 56250 471,'56'-22'7,"13"6"14,12 7 14,13 6 14,-2 6 3,-16 6-9,-15 7-8,-15 6-9,-3 6-4,14 6 3,11 7 1,14 6 3,0 7-1,-8 10-2,-10 10-3,-9 9-2,-12 9-2,-11 9-4,-14 10-2,-11 10-4,-22 11-4,-27 17-8,-28 15-7,-28 16-7,-15-4-5,1-21-1,-1-22-2,1-22-1,2-16-10,7-9-16,6-10-16,7-8-16</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7"/>
    </inkml:context>
    <inkml:brush xml:id="br0">
      <inkml:brushProperty name="width" value="0.04757" units="cm"/>
      <inkml:brushProperty name="height" value="0.04757" units="cm"/>
      <inkml:brushProperty name="color" value="#F2395B"/>
    </inkml:brush>
  </inkml:definitions>
  <inkml:trace contextRef="#ctx0" brushRef="#br0">88950 10850 462,'17'1'119,"1"4"-23,3 2-20,1 3-23,1 3-12,-1 2-6,-1 1-5,-1 3-6,0 1-4,-1 1-3,1 1-5,0 1-3,-2 0-4,-1-1-5,-3-2-3,-1 1-5,-2-2-3,-2 1-2,-3-1-1,-1 1-1,-2-1-1,-4-1 0,-2-1 0,-3-1 1,-3-1-5,-2-3-11,-2-1-9,-1-2-9,-1-2-5,2-2 4,3-3 2,1 0 3,2-5 5,2-4 5,2-5 7,2-5 5,1-1 5,2 2 4,1 4 5,0 3 3</inkml:trace>
</inkml:ink>
</file>

<file path=ppt/ink/ink2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2"/>
    </inkml:context>
    <inkml:brush xml:id="br0">
      <inkml:brushProperty name="width" value="0.04365" units="cm"/>
      <inkml:brushProperty name="height" value="0.04365" units="cm"/>
      <inkml:brushProperty name="color" value="#F2395B"/>
    </inkml:brush>
  </inkml:definitions>
  <inkml:trace contextRef="#ctx0" brushRef="#br0">76350 56200 504,'-25'-22'5,"0"6"11,0 7 10,0 6 11,0 4 2,0 4-7,0 3-6,0 3-8,-8 4-5,-16 7-2,-15 6-3,-15 7-3,-12 5-3,-6 7-2,-6 6-1,-6 7-3,-2 2-1,3 1 1,3-1 0,4 1 0,5-3 1,10-2 2,10-3 2,9-3 2,9-2 1,9 0 2,10 0 1,10 0 1,10-2 0,13-3-3,12-3-2,13-2-3,15-3-1,19 1-2,19-1 0,19 1-2,12-6 1,6-8 0,7-10 1,6-9 1,-4-7 0,-11-3-1,-14-3 1,-11-2 0,-12-3 0,-9 1 3,-10-1 1,-8 1 2,-11-4 8,-8-6 10,-10-6 12,-9-6 12,-5-9 0,0-8-8,0-10-10,0-9-8,-2-7-8,-3-3-5,-3-3-5,-2-2-4,-1-1-3,3 3 0,3 3 1,4 4 0,1 4-7,0 6-12,0 7-14,0 6-13,6 6-7,13 6 2,12 7 0,13 6 1,2 4 4,-5 4 5,-7 3 7,-5 3 5</inkml:trace>
</inkml:ink>
</file>

<file path=ppt/ink/ink2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3"/>
    </inkml:context>
    <inkml:brush xml:id="br0">
      <inkml:brushProperty name="width" value="0.04317" units="cm"/>
      <inkml:brushProperty name="height" value="0.04317" units="cm"/>
      <inkml:brushProperty name="color" value="#F2395B"/>
    </inkml:brush>
  </inkml:definitions>
  <inkml:trace contextRef="#ctx0" brushRef="#br0">76950 55900 509,'21'145'185,"-5"-9"-47,-7-10-46,-5-8-46,-9-3-28,-9 7-8,-10 6-8,-8 7-10,-4-1-5,3-6-5,3-6-4,4-6-4,2-10-8,4-12-9,3-13-9,3-12-10</inkml:trace>
</inkml:ink>
</file>

<file path=ppt/ink/ink2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3"/>
    </inkml:context>
    <inkml:brush xml:id="br0">
      <inkml:brushProperty name="width" value="0.03563" units="cm"/>
      <inkml:brushProperty name="height" value="0.03563" units="cm"/>
      <inkml:brushProperty name="color" value="#F2395B"/>
    </inkml:brush>
  </inkml:definitions>
  <inkml:trace contextRef="#ctx0" brushRef="#br0">76800 57300 617,'50'-138'4,"0"26"8,0 24 8,0 26 7,0 15 6,0 6 3,0 7 1,0 6 4,1 4-3,4 4-5,3 3-5,3 3-6,-1 1-5,-2 1-2,-3-1-4,-3 1-2,-4 2-14,-3 7-23,-3 6-23,-2 7-24</inkml:trace>
</inkml:ink>
</file>

<file path=ppt/ink/ink2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3"/>
    </inkml:context>
    <inkml:brush xml:id="br0">
      <inkml:brushProperty name="width" value="0.05009" units="cm"/>
      <inkml:brushProperty name="height" value="0.05009" units="cm"/>
      <inkml:brushProperty name="color" value="#F2395B"/>
    </inkml:brush>
  </inkml:definitions>
  <inkml:trace contextRef="#ctx0" brushRef="#br0">78250 55400 439,'0'-157'7,"0"39"14,0 36 14,0 39 15,0 32 8,0 28 4,0 28 3,0 29 3,0 24-4,0 22-13,0 22-14,0 23-13,-8 24-10,-16 28-10,-15 28-7,-15 29-9,-11 22-9,-2 20-10,-3 18-10,-3 20-9,2-20-4,10-56 5,10-56 4,9-56 4,7-37 1,7-15-2,6-15-3,7-16-2</inkml:trace>
</inkml:ink>
</file>

<file path=ppt/ink/ink2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4"/>
    </inkml:context>
    <inkml:brush xml:id="br0">
      <inkml:brushProperty name="width" value="0.03455" units="cm"/>
      <inkml:brushProperty name="height" value="0.03455" units="cm"/>
      <inkml:brushProperty name="color" value="#F2395B"/>
    </inkml:brush>
  </inkml:definitions>
  <inkml:trace contextRef="#ctx0" brushRef="#br0">79300 56850 636,'-30'-15'7,"-9"23"14,-10 22 13,-8 22 15,-1 7 1,9-6-10,10-6-11,10-6-9,4-4-6,0 1-1,0-1 0,0 1-1,1 2 0,4 7 0,3 6 0,3 7 0,6-1-3,9-6-5,10-6-4,10-6-6,11-4-6,17 1-6,15-1-7,16 1-7,9-6-2,3-8 1,3-10 1,4-9 0,-6-10 1,-11-9 0,-14-10 0,-11-8 0,-12-3 2,-9 7 1,-10 6 3,-8 7 2</inkml:trace>
</inkml:ink>
</file>

<file path=ppt/ink/ink2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5"/>
    </inkml:context>
    <inkml:brush xml:id="br0">
      <inkml:brushProperty name="width" value="0.0309" units="cm"/>
      <inkml:brushProperty name="height" value="0.0309" units="cm"/>
      <inkml:brushProperty name="color" value="#F2395B"/>
    </inkml:brush>
  </inkml:definitions>
  <inkml:trace contextRef="#ctx0" brushRef="#br0">79750 57050 712,'-69'-22'2,"13"6"7,12 7 5,13 6 6,4 12 5,-3 19 5,-3 19 5,-2 19 5,-5 13-1,-2 10-8,-3 10-9,-3 9-7,-2 6-10,0 3-8,0 3-10,0 4-9,4-12-3,10-24 4,10-26 4,9-24 5,4-12-6,1 4-13,-1 3-14,1 3-13</inkml:trace>
</inkml:ink>
</file>

<file path=ppt/ink/ink2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5"/>
    </inkml:context>
    <inkml:brush xml:id="br0">
      <inkml:brushProperty name="width" value="0.04569" units="cm"/>
      <inkml:brushProperty name="height" value="0.04569" units="cm"/>
      <inkml:brushProperty name="color" value="#F2395B"/>
    </inkml:brush>
  </inkml:definitions>
  <inkml:trace contextRef="#ctx0" brushRef="#br0">82300 57100 481,'-102'-49'6,"-3"4"12,-3 3 13,-2 3 12,8 6 4,22 9-3,22 10-4,23 10-2,-1 5-1,-22 4 4,-22 3 3,-21 3 4,-10 4-7,3 7-13,3 6-16,4 7-13,8 2-8,17 1 1,15-1 2,16 1 0,9-3-1,3-2-1,3-3-3,4-3-3,7 1-2,13 6-5,12 7-5,13 6-4,15 1 0,19-3 5,19-3 6,19-2 6,13-3 3,10 1 4,10-1 2,9 1 4,1-1 2,-6 1 1,-6-1 0,-6 1 0,-6 1-1,-2 3-7,-3 3-6,-3 4-5,-7-3-5,-9-5-5,-10-7-3,-8-5-4,-11-6-1,-8-3 5,-10-3 3,-9-2 3,-7-3 3,-3 1 1,-3-1 1,-2 1 1</inkml:trace>
</inkml:ink>
</file>

<file path=ppt/ink/ink2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25"/>
    </inkml:context>
    <inkml:brush xml:id="br0">
      <inkml:brushProperty name="width" value="0.04383" units="cm"/>
      <inkml:brushProperty name="height" value="0.04383" units="cm"/>
      <inkml:brushProperty name="color" value="#F2395B"/>
    </inkml:brush>
  </inkml:definitions>
  <inkml:trace contextRef="#ctx0" brushRef="#br0">84050 57300 501,'-4'-29'13,"-5"45"26,-7 43 26,-5 45 26,-1 19 3,6-3-19,7-3-20,6-2-19,4-9-16,4-12-9,3-13-12,3-12-10,6-12-8,9-8-2,10-10-5,10-9-3,7-10 0,6-9 3,7-10 4,6-8 4,4-15 3,4-19 3,3-18 4,3-19 4,-1-18 3,-2-15 2,-3-15 1,-3-16 3,-9-2 2,-11 13 4,-14 12 4,-11 13 3,-12 9 3,-9 6 0,-10 7 2,-8 6-1,-15 7 0,-19 10-2,-18 10-3,-19 9-1,-26 13-10,-30 20-16,-32 18-16,-30 20-17,0 8-3,35 1 6,35-1 8,34 1 6,15-1-1,-3 1-12,-3-1-12,-2 1-11</inkml:trace>
</inkml:ink>
</file>

<file path=ppt/ink/ink2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30"/>
    </inkml:context>
    <inkml:brush xml:id="br0">
      <inkml:brushProperty name="width" value="0.04695" units="cm"/>
      <inkml:brushProperty name="height" value="0.04695" units="cm"/>
      <inkml:brushProperty name="color" value="#F2395B"/>
    </inkml:brush>
  </inkml:definitions>
  <inkml:trace contextRef="#ctx0" brushRef="#br0">65900 4700 468,'-115'-2'5,"23"-3"8,22-3 10,22-2 8,29-5 8,38-2 7,37-3 6,38-3 6,35-1-1,35 4-9,35 3-10,34 3-8,31-1-7,28-2-2,28-3-5,29-3-2,21-2-4,16 0-4,15 0-5,17 0-3,7 0-7,0 0-8,0 0-9,0 0-9,-7 0-2,-11 0 5,-14 0 3,-11 0 3,-20 0 1,-24 0-6,-26 0-5,-24 0-5,-38 3-3,-50 6 1,-50 7 0,-50 6 1</inkml:trace>
</inkml:ink>
</file>

<file path=ppt/ink/ink2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33"/>
    </inkml:context>
    <inkml:brush xml:id="br0">
      <inkml:brushProperty name="width" value="0.03719" units="cm"/>
      <inkml:brushProperty name="height" value="0.03719" units="cm"/>
      <inkml:brushProperty name="color" value="#F2395B"/>
    </inkml:brush>
  </inkml:definitions>
  <inkml:trace contextRef="#ctx0" brushRef="#br0">67750 6950 591,'-75'51'96,"0"4"-24,0 3-23,0 3-24,1-1-12,4-2-1,3-3 0,3-3-2,1-4-2,1-3-3,-1-3-4,1-2-3,5-5-2,14-2-2,11-3 0,14-3 0,16-4-3,22-3-1,22-3-3,23-2-2,11-5 0,4-2 2,3-3 2,3-3 2,-4-2 2,-8 0 2,-10 0 1,-9 0 3,-7 0 3,-3 0 6,-3 0 6,-2 0 6,-6-4 5,-6-5 3,-6-7 3,-6-5 3,-6-6-2,-2-3-8,-3-3-9,-3-2-8,-4-6-5,-3-6-4,-3-6-3,-2-6-3,-1-4-6,3 1-10,3-1-8,4 1-10,4 1-6,6 3-3,7 3-1,6 4-4,1 5 4,-3 10 8,-3 10 10,-2 9 8</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8"/>
    </inkml:context>
    <inkml:brush xml:id="br0">
      <inkml:brushProperty name="width" value="0.04714" units="cm"/>
      <inkml:brushProperty name="height" value="0.04714" units="cm"/>
      <inkml:brushProperty name="color" value="#F2395B"/>
    </inkml:brush>
  </inkml:definitions>
  <inkml:trace contextRef="#ctx0" brushRef="#br0">88468 10803 466,'10'-18'44,"-11"14"24,-10 12 23,-11 13 23,-9 9-6,-6 7-36,-8 5-36,-6 6-36,-7 4-24,-4 3-14,-5 3-13,-5 4-14,4-6-2,11-11 9,12-11 9,12-13 9,4-5 5,0-1-1,0 1 0,-2 0-1</inkml:trace>
</inkml:ink>
</file>

<file path=ppt/ink/ink2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33"/>
    </inkml:context>
    <inkml:brush xml:id="br0">
      <inkml:brushProperty name="width" value="0.03906" units="cm"/>
      <inkml:brushProperty name="height" value="0.03906" units="cm"/>
      <inkml:brushProperty name="color" value="#F2395B"/>
    </inkml:brush>
  </inkml:definitions>
  <inkml:trace contextRef="#ctx0" brushRef="#br0">68250 6550 563,'25'-18'8,"0"17"17,0 15 17,0 16 16,-4 9 4,-5 3-7,-7 3-9,-5 4-7,-4 5-8,0 10-5,0 10-6,0 9-6,-2 6-6,-3 3-5,-3 3-7,-2 4-6,-3-3-6,1-5-7,-1-7-7,1-5-6,-1-11-6,1-11-6,-1-14-7,1-11-5</inkml:trace>
</inkml:ink>
</file>

<file path=ppt/ink/ink2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33"/>
    </inkml:context>
    <inkml:brush xml:id="br0">
      <inkml:brushProperty name="width" value="0.03088" units="cm"/>
      <inkml:brushProperty name="height" value="0.03088" units="cm"/>
      <inkml:brushProperty name="color" value="#F2395B"/>
    </inkml:brush>
  </inkml:definitions>
  <inkml:trace contextRef="#ctx0" brushRef="#br0">68300 7550 712,'25'-46'4,"0"10"7,0 10 9,0 9 7,1 4 3,4 1 0,3-1-2,3 1 0,3-1-2,3 1-3,3-1-2,4 1-2,2-1-5,4 1-8,3-1-6,3 1-7,-1 1-8,-2 3-7,-3 3-9,-3 4-7,-6-1-4,-5-3 1,-7-3-1,-5-2 1</inkml:trace>
</inkml:ink>
</file>

<file path=ppt/ink/ink2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34"/>
    </inkml:context>
    <inkml:brush xml:id="br0">
      <inkml:brushProperty name="width" value="0.03926" units="cm"/>
      <inkml:brushProperty name="height" value="0.03926" units="cm"/>
      <inkml:brushProperty name="color" value="#F2395B"/>
    </inkml:brush>
  </inkml:definitions>
  <inkml:trace contextRef="#ctx0" brushRef="#br0">69350 6200 560,'-2'-46'3,"-3"10"7,-3 10 7,-2 9 6,-3 15 8,1 22 9,-1 22 10,1 23 9,-1 19 0,1 19-10,-1 19-10,1 19-10,-3 10-10,-2 4-9,-3 3-8,-3 3-10,-4 1-6,-3 1-3,-3-1-3,-2 1-3,0-9-6,7-15-7,6-15-8,7-16-8</inkml:trace>
</inkml:ink>
</file>

<file path=ppt/ink/ink2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34"/>
    </inkml:context>
    <inkml:brush xml:id="br0">
      <inkml:brushProperty name="width" value="0.03018" units="cm"/>
      <inkml:brushProperty name="height" value="0.03018" units="cm"/>
      <inkml:brushProperty name="color" value="#F2395B"/>
    </inkml:brush>
  </inkml:definitions>
  <inkml:trace contextRef="#ctx0" brushRef="#br0">69700 7350 728,'-69'114'78,"13"-22"-22,12-22-21,13-21-21,9-14-13,6-2-5,7-3-7,6-3-5,7-4-3,10-3 1,10-3-1,9-2 1,4-3 1,1 1 3,-1-1 4,1 1 2,-3-1 4,-2 1 4,-3-1 5,-3 1 4,-6 4 1,-5 9-1,-7 10-3,-5 10-1,-9 7 3,-9 6 11,-10 7 9,-8 6 10,-8 3 1,-2 0-8,-3 0-9,-3 0-9,-1-4-10,4-5-11,3-7-12,3-5-11,3-8-10,3-5-5,3-7-8,4-5-5</inkml:trace>
</inkml:ink>
</file>

<file path=ppt/ink/ink2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34"/>
    </inkml:context>
    <inkml:brush xml:id="br0">
      <inkml:brushProperty name="width" value="0.03314" units="cm"/>
      <inkml:brushProperty name="height" value="0.03314" units="cm"/>
      <inkml:brushProperty name="color" value="#F2395B"/>
    </inkml:brush>
  </inkml:definitions>
  <inkml:trace contextRef="#ctx0" brushRef="#br0">71700 6900 663,'-77'6'54,"-3"13"-2,-3 12 0,-2 13-1,-3 9-6,1 6-11,-1 7-10,1 6-11,2-2-6,7-9-4,6-10-1,7-8-4,7-8-2,9-2-1,10-3-2,10-3-2,11-2-1,17 0-2,15 0-3,16 0-2,13-2 2,14-3 4,11-3 5,14-2 5,7-5 1,3-2-1,3-3-1,4-3-1,2-1-4,4 4-6,3 3-7,3 3-6,-8-1-2,-19-2 3,-18-3 2,-19-3 2,-12-2 1,-2 0-6,-3 0-3,-3 0-4</inkml:trace>
</inkml:ink>
</file>

<file path=ppt/ink/ink2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34"/>
    </inkml:context>
    <inkml:brush xml:id="br0">
      <inkml:brushProperty name="width" value="0.04101" units="cm"/>
      <inkml:brushProperty name="height" value="0.04101" units="cm"/>
      <inkml:brushProperty name="color" value="#F2395B"/>
    </inkml:brush>
  </inkml:definitions>
  <inkml:trace contextRef="#ctx0" brushRef="#br0">73000 7250 536,'0'140'176,"0"-18"-45,0-19-44,0-18-45,1-12-26,4-3-7,3-3-6,3-2-8,4-8-5,7-8-5,6-10-4,7-9-5,5-10-2,7-9 1,6-10 2,7-8 2,0-14 0,-2-15 1,-3-15 1,-3-16 0,-4-8 2,-3 0 4,-3 0 4,-2 0 3,-8 1 5,-8 4 6,-10 3 7,-9 3 6,-10 6 2,-9 9-3,-10 10-3,-8 10-4,-15 7-7,-19 6-11,-18 7-10,-19 6-12,-2 7-7,16 10-6,15 10-4,17 9-6</inkml:trace>
</inkml:ink>
</file>

<file path=ppt/ink/ink2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39"/>
    </inkml:context>
    <inkml:brush xml:id="br0">
      <inkml:brushProperty name="width" value="0.06103" units="cm"/>
      <inkml:brushProperty name="height" value="0.06103" units="cm"/>
      <inkml:brushProperty name="color" value="#F2395B"/>
    </inkml:brush>
  </inkml:definitions>
  <inkml:trace contextRef="#ctx0" brushRef="#br0">62850 16750 360,'-75'0'3,"0"0"6,0 0 5,0 0 7,17-2 6,34-3 9,35-3 7,35-2 9,25-3-1,20 1-8,18-1-8,20 1-9,11-4-4,7-6-3,6-6-1,7-6-2,5-2-2,7 3 0,6 3-1,7 4-1,-1 2-1,-6 4-1,-6 3-1,-6 3-1,-6 3-1,-2 3-1,-3 3-1,-3 4 0,-2 1-1,0 0 0,0 0-1,0 0-1,-2 0 1,-3 0-1,-3 0 1,-2 0 0,-1 0 0,3 0 0,3 0-1,4 0 1,-1 0 0,-3 0-1,-3 0 1,-2 0 0,-1-2-1,3-3 0,3-3 0,4-2 0,2-3 0,4 1-1,3-1 1,3 1 0,-1-1 0,-2 1-1,-3-1-1,-3 1 0,-2-1 0,0 1 1,0-1 1,0 1 2,-2-1 0,-3 1-1,-3-1 0,-2 1-1,-3 1 0,1 3 0,-1 3 0,1 4-1,1-1-1,3-3 0,3-3 0,4-2-1,1-1 0,0 3-2,0 3 0,0 4 0,0 1-1,0 0 0,0 0 1,0 0 1,1 0 0,4 0 0,3 0 1,3 0 0,3-2 0,3-3-1,3-3 1,4-2-1,-3-5 1,-5-2-2,-7-3 1,-5-3-1,-6-1 0,-3 4-1,-3 3 1,-2 3-2,-5 1 0,-2 1-1,-3-1-1,-3 1-2,-4-1 0,-3 1 0,-3-1-1,-2 1 0,-6-1-4,-6 1-6,-6-1-6,-6 1-7,-10-1-4,-12 1-3,-13-1-2,-12 1-3,-13-3-1,-12-2-2,-13-3-1,-12-3-1</inkml:trace>
</inkml:ink>
</file>

<file path=ppt/ink/ink2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0"/>
    </inkml:context>
    <inkml:brush xml:id="br0">
      <inkml:brushProperty name="width" value="0.05343" units="cm"/>
      <inkml:brushProperty name="height" value="0.05343" units="cm"/>
      <inkml:brushProperty name="color" value="#F2395B"/>
    </inkml:brush>
  </inkml:definitions>
  <inkml:trace contextRef="#ctx0" brushRef="#br0">70450 15800 411,'-2'53'91,"-3"6"-13,-3 7-14,-2 6-13,-1 10-10,3 17-7,3 15-7,4 16-8,1 12-4,0 9-3,0 10-4,0 10-2,0-3-3,0-11-3,0-14-4,0-11-3,0-14-5,0-11-5,0-14-6,0-11-6,-4-14-2,-5-11-2,-7-14 0,-5-11-1,-9-17 1,-9-18 2,-10-19 2,-8-18 2,-9-18 4,-6-16 3,-6-15 5,-6-15 3,-1-9 3,7 1-1,6-1 0,7 1-1,7 5 4,9 14 7,10 11 7,10 14 7,7 8 6,6 7 4,7 6 6,6 7 4,6 5 1,6 7-2,7 6-2,6 7-3,4 4-3,4 3-3,3 3-5,3 4-4,-1 10-5,-2 19-6,-3 19-8,-3 19-5,-13 10-3,-22 4 1,-22 3 1,-21 3 2,-10-2 0,3-6 2,3-6 0,4-6 1,13-18 1,26-28-1,24-28 0,26-27 0,16-14-1,10 4 2,10 3 0,9 3 2,-2 4 0,-12 7 0,-13 6 1,-12 7 0,-10 8-1,-6 14 0,-6 11-3,-6 14 0,-13 10 0,-19 9 1,-18 10 3,-19 10 2,-12 2 1,-2-3 2,-3-3 2,-3-2 0,-1-5 2,4-2 0,3-3 1,3-3-1,6-6 1,9-5 0,10-7 0,10-5 0,21-14 0,34-18-1,35-19 1,35-18-2,21-20-2,9-18-6,10-19-7,10-18-5,10-25-4,13-27-1,12-28 0,13-28-1,-9-1 1,-27 29 2,-28 28 1,-28 28 3,-21 21 2,-12 17 1,-13 15 2,-12 16 2,-10 12 3,-6 9 4,-6 10 4,-6 10 4,-7 14 14,-6 23 22,-6 22 24,-6 22 22,-4 18 2,1 16-17,-1 15-18,1 17-17,-1 16-13,1 19-4,-1 19-6,1 19-4,-1 12-6,1 6-5,-1 7-6,1 6-4,-1-2-6,1-9-6,-1-10-7,1-8-7,1-8-1,3-2 1,3-3 3,4-3 2,-1-10-2,-3-16-4,-3-15-6,-2-15-5,-3-20-2,1-21 3,-1-22 1,1-22 3</inkml:trace>
</inkml:ink>
</file>

<file path=ppt/ink/ink2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1"/>
    </inkml:context>
    <inkml:brush xml:id="br0">
      <inkml:brushProperty name="width" value="0.03548" units="cm"/>
      <inkml:brushProperty name="height" value="0.03548" units="cm"/>
      <inkml:brushProperty name="color" value="#F2395B"/>
    </inkml:brush>
  </inkml:definitions>
  <inkml:trace contextRef="#ctx0" brushRef="#br0">71450 17150 620,'93'-140'29,"-11"23"2,-14 22-1,-11 22 1,-18 27 3,-22 35 4,-22 35 4,-21 34 5,-15 20-4,-6 6-14,-6 7-13,-6 6-12,10-7-14,29-18-13,28-19-12,28-18-13,15-17-2,4-11 8,3-14 8,3-11 8,3-7 6,3 0 8,3 0 5,4 0 6,-6 6 4,-11 13 2,-14 12 2,-11 13 2,-14 13 0,-11 17 0,-14 15 1,-11 16 0,-14 9 3,-11 3 7,-14 3 6,-11 4 7,-6-4 2,4-9-2,3-10-2,3-8-2,20-17-7,38-21-12,37-22-13,38-22-12,23-26-12,9-27-11,10-28-12,10-28-12,-7-4 0,-22 22 11,-22 22 12,-21 23 12,-14 11 5,-2 4 0,-3 3 0,-3 3 0</inkml:trace>
</inkml:ink>
</file>

<file path=ppt/ink/ink2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1"/>
    </inkml:context>
    <inkml:brush xml:id="br0">
      <inkml:brushProperty name="width" value="0.04442" units="cm"/>
      <inkml:brushProperty name="height" value="0.04442" units="cm"/>
      <inkml:brushProperty name="color" value="#F2395B"/>
    </inkml:brush>
  </inkml:definitions>
  <inkml:trace contextRef="#ctx0" brushRef="#br0">73400 16050 495,'118'-2'171,"-11"-3"-39,-14-3-39,-11-2-39,-11-3-25,-5 1-11,-7-1-10,-5 1-12,-14 4-7,-18 9-7,-19 10-6,-18 10-7,-10 4 2,0 0 9,0 0 9,0 0 10,-5 12 7,-9 26 2,-10 24 3,-8 26 3,-9 13 2,-6 4 0,-6 3 0,-6 3 0,1-7-1,9-15-3,10-15-3,10-16-2,8-13-6,10-9-6,10-10-7,9-8-8,13-11-2,20-8 3,18-10 1,20-9 3,17-16-4,20-22-10,18-22-10,20-21-10,8-12-2,1 1 6,-1-1 6,1 1 5,-13 7 8,-25 16 10,-25 15 10,-25 17 9,-25 17 13,-25 23 16,-25 22 15,-25 22 15,-21 13 3,-15 7-11,-15 6-11,-16 7-10,-7 0-9,4-2-4,3-3-6,3-3-6,1-4-3,1-3 0,-1-3-2,1-2-1,5-6 0,14-6-1,11-6-1,14-6 0,27-10-2,44-12-3,44-13-4,44-12-2,30-10 0,20-6 1,18-6 1,20-6 3,10-2-2,3 3-3,3 3-4,4 4-3,-10 2-6,-22 4-6,-22 3-5,-21 3-7,-21 3-1,-19 3 3,-18 3 4,-19 4 3</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9"/>
    </inkml:context>
    <inkml:brush xml:id="br0">
      <inkml:brushProperty name="width" value="0.04011" units="cm"/>
      <inkml:brushProperty name="height" value="0.04011" units="cm"/>
      <inkml:brushProperty name="color" value="#F2395B"/>
    </inkml:brush>
  </inkml:definitions>
  <inkml:trace contextRef="#ctx0" brushRef="#br0">67941 15581 548,'3'-14'89,"4"5"-19,5 3-17,6 4-19,1 2-9,1 2 0,-1 0 0,1 2 0,-2 0-2,-1 1-3,-2 2-2,-3 0-4,-2 2-3,-2 2-2,-4 1-3,-2 3-2,-4 2-3,-2 1-3,-4 3-2,-2 1-3,-3 2-1,-3 1 1,-3 1 0,-3 1 1,-1-1-2,-1 0-1,1-1-3,-1-1-3,1-2 0,1-3 3,1-3 2,1-2 2,1-4 3,3-1 4,1-2 3,3-2 5,4-2 3,10 0 3,8-2 5,9 0 4,5-1-2,3 0-8,1 0-8,2 0-8,1 0-4,-1 0 1,-1 0-1,-1 0 1,-1 0-6,1 0-10,-1 0-11,0 0-11,-1-1-5,-5 0 4,-3-2 2,-4 0 2,-3-1 3,-1 0 3,-1 0 2,0 0 4</inkml:trace>
</inkml:ink>
</file>

<file path=ppt/ink/ink2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2"/>
    </inkml:context>
    <inkml:brush xml:id="br0">
      <inkml:brushProperty name="width" value="0.04652" units="cm"/>
      <inkml:brushProperty name="height" value="0.04652" units="cm"/>
      <inkml:brushProperty name="color" value="#F2395B"/>
    </inkml:brush>
  </inkml:definitions>
  <inkml:trace contextRef="#ctx0" brushRef="#br0">74300 16850 472,'-133'-118'36,"34"67"17,35 65 17,35 66 19,18 43-1,3 22-18,3 22-16,4 23-18,1 16-15,0 13-10,0 12-12,0 13-11,-2 7-13,-3 4-14,-3 3-15,-2 3-14,-3-22-6,1-47 5,-1-47 4,1-46 5</inkml:trace>
</inkml:ink>
</file>

<file path=ppt/ink/ink2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2"/>
    </inkml:context>
    <inkml:brush xml:id="br0">
      <inkml:brushProperty name="width" value="0.04055" units="cm"/>
      <inkml:brushProperty name="height" value="0.04055" units="cm"/>
      <inkml:brushProperty name="color" value="#F2395B"/>
    </inkml:brush>
  </inkml:definitions>
  <inkml:trace contextRef="#ctx0" brushRef="#br0">75450 16200 542,'18'-35'88,"-11"32"-3,-14 31-4,-11 32-3,-11 21-14,-5 13-22,-7 12-22,-5 13-24,-1-2-11,6-16-3,7-15-3,6-15-2,12-15-5,19-12-9,19-13-7,19-12-8,9-9 0,0-2 8,0-3 9,0-3 8,-8 8 9,-16 23 13,-15 22 11,-15 22 11,-15 8 8,-12-2 2,-13-3 4,-12-3 3,-7-4 1,1-3-2,-1-3-2,1-2-2,4-5-3,9-2-7,10-3-7,10-3-6,7-4-5,6-3-3,7-3-4,6-2-3,7-3-5,10 1-3,10-1-5,9 1-4,2-4-2,-2-6 2,-3-6 2,-3-6 2,-2-7 0,0-6-1,0-6-1,0-6-2,0-10-1,0-12 0,0-13-1,0-12 1,-2-4 2,-3 7 4,-3 6 5,-2 7 5</inkml:trace>
</inkml:ink>
</file>

<file path=ppt/ink/ink2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3"/>
    </inkml:context>
    <inkml:brush xml:id="br0">
      <inkml:brushProperty name="width" value="0.04238" units="cm"/>
      <inkml:brushProperty name="height" value="0.04238" units="cm"/>
      <inkml:brushProperty name="color" value="#F2395B"/>
    </inkml:brush>
  </inkml:definitions>
  <inkml:trace contextRef="#ctx0" brushRef="#br0">76100 15800 519,'68'-66'48,"-11"19"6,-14 19 6,-11 19 7,-11 15-3,-5 13-10,-7 12-11,-5 13-9,-6 7-10,-3 4-6,-3 3-7,-2 3-7,-5 3-10,-2 3-9,-3 3-12,-3 4-10,7-15-11,19-31-12,19-31-10,19-31-12,5-10 5,-5 13 22,-7 12 21,-5 13 21,-12 13 15,-16 17 8,-15 15 9,-15 16 8,-11 9 5,-2 3 1,-3 3 0,-3 4 1,-4-1-2,-3-3-5,-3-3-3,-2-2-5,0-6-3,7-6-2,6-6-3,7-6-2,13-6-5,22-2-4,22-3-6,23-3-5,13-12-3,6-18-4,7-19-4,6-18-2,-1-7 0,-5 6 3,-7 7 3,-5 6 3,-14 9 3,-18 13 3,-19 12 3,-18 13 2,-15 10 3,-9 10 3,-10 10 2,-8 9 3,-6 4 1,1 1 0,-1-1-1,1 1 0,-1-3 0,1-2-1,-1-3 0,1-3 0,4-6 1,9-5 3,10-7 4,10-5 3,14-6 1,23-3-2,22-3-1,22-2-2,16-11-2,14-15-4,11-15-3,14-16-3,-1-7-6,-12 4-8,-13 3-8,-12 3-8,-10 3-3,-6 3 0,-6 3 2,-6 4-1,-10 1 5,-12 0 6,-13 0 7,-12 0 7,-9 3 8,-2 6 8,-3 7 9,-3 6 8,-2 7 7,0 10 5,0 10 5,0 9 5,-4 7-2,-5 7-9,-7 6-9,-5 7-7,-6 2-9,-3 1-7,-3-1-7,-2 1-8,-5-3-9,-2-2-13,-3-3-12,-3-3-12</inkml:trace>
</inkml:ink>
</file>

<file path=ppt/ink/ink2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3"/>
    </inkml:context>
    <inkml:brush xml:id="br0">
      <inkml:brushProperty name="width" value="0.02708" units="cm"/>
      <inkml:brushProperty name="height" value="0.02708" units="cm"/>
      <inkml:brushProperty name="color" value="#F2395B"/>
    </inkml:brush>
  </inkml:definitions>
  <inkml:trace contextRef="#ctx0" brushRef="#br0">76000 18050 812,'181'48'0,"-37"-3"0,-38-3 0,-37-2 0,-21-5 6,-3-2 11,-3-3 11,-2-3 11,-5-9 1,-2-11-10,-3-14-11,-3-11-10,-4-9-16,-3-3-20,-3-3-21,-2-2-20</inkml:trace>
</inkml:ink>
</file>

<file path=ppt/ink/ink2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3"/>
    </inkml:context>
    <inkml:brush xml:id="br0">
      <inkml:brushProperty name="width" value="0.05545" units="cm"/>
      <inkml:brushProperty name="height" value="0.05545" units="cm"/>
      <inkml:brushProperty name="color" value="#F2395B"/>
    </inkml:brush>
  </inkml:definitions>
  <inkml:trace contextRef="#ctx0" brushRef="#br0">77350 15800 396,'48'-69'3,"-3"13"6,-3 12 5,-2 13 7,-3 7 2,1 4-1,-1 3-2,1 3 0,-6 12 0,-8 22 1,-10 22 1,-9 23 2,-16 16-5,-22 13-7,-22 12-9,-21 13-7,-15 6-6,-6 0-1,-6 0-2,-6 0-2,2-10-1,14-18 1,11-19-1,14-18 1,16-17 3,22-11 10,22-14 8,23-11 9,25-15 3,32-16-3,31-15-3,32-15-4,10-9-1,-9 1 0,-10-1 1,-8 1 1,-14 4-5,-15 9-8,-15 10-10,-16 10-8,-19 11-7,-22 17-2,-22 15-2,-21 16-3,-15 7 6,-6 1 16,-6-1 14,-6 1 16,1-3 8,9-2 1,10-3 3,10-3 1,7-1 2,6 4 0,7 3 1,6 3 1,3 3-3,0 3-4,0 3-5,0 4-4,1 2-2,4 4-2,3 3-1,3 3 0,3 6-1,3 9 0,3 10-1,4 10 0,-3 2 1,-5-3 2,-7-3 2,-5-2 2,-4-5 1,0-2-1,0-3-1,0-3 0,-4-6-3,-5-5-6,-7-7-3,-5-5-6,-9-4-2,-9 0 0,-10 0 1,-8 0 0,-18 0-4,-25 0-9,-25 0-10,-25 0-8,-30-5-7,-34-9-4,-35-10-4,-33-8-3,7-8 3,50-2 9,50-3 9,50-3 10,25-1 1,0 4-8,0 3-9,0 3-7</inkml:trace>
</inkml:ink>
</file>

<file path=ppt/ink/ink2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4"/>
    </inkml:context>
    <inkml:brush xml:id="br0">
      <inkml:brushProperty name="width" value="0.03348" units="cm"/>
      <inkml:brushProperty name="height" value="0.03348" units="cm"/>
      <inkml:brushProperty name="color" value="#F2395B"/>
    </inkml:brush>
  </inkml:definitions>
  <inkml:trace contextRef="#ctx0" brushRef="#br0">78500 16450 657,'221'-22'97,"-55"6"-21,-57 7-21,-55 6-23,-17 3-12,26 0-1,24 0-1,26 0-2,4 0-6,-16 0-11,-15 0-11,-15 0-11,-14-2-8,-8-3-5,-10-3-6,-9-2-6</inkml:trace>
</inkml:ink>
</file>

<file path=ppt/ink/ink2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5"/>
    </inkml:context>
    <inkml:brush xml:id="br0">
      <inkml:brushProperty name="width" value="0.04869" units="cm"/>
      <inkml:brushProperty name="height" value="0.04869" units="cm"/>
      <inkml:brushProperty name="color" value="#F2395B"/>
    </inkml:brush>
  </inkml:definitions>
  <inkml:trace contextRef="#ctx0" brushRef="#br0">79600 15750 451,'-29'-13'73,"-5"26"-4,-7 24-5,-5 26-3,-9 22-8,-9 23-10,-10 22-11,-8 22-11,-6 8-6,1-2-5,-1-3-3,1-3-3,5-12-2,14-18 1,11-19 1,14-18 2,18-15-6,25-9-12,25-10-11,25-8-12,18-14-3,14-15 4,11-15 6,14-16 3,2-13 4,-6-9 1,-6-10 2,-6-8 1,-7-8 0,-6-2 0,-6-3 0,-6-3-1,-12 1 2,-15 6 4,-15 7 3,-16 6 5,-16 4 5,-16 4 7,-15 3 6,-15 3 7,-9 4 2,1 7-3,-1 6-3,1 7-2,4 10 3,9 16 6,10 15 6,10 17 8,5 13 1,4 13-3,3 12-2,3 13-4,3 6-4,3 0-4,3 0-5,4 0-5,2-2-3,4-3-3,3-3-4,3-2-2,-1-3-3,-2 1-6,-3-1-4,-3 1-4,-4-4-5,-3-6-2,-3-6-3,-2-6-3,-6-9-1,-6-8 1,-6-10 1,-6-9 0,-6-9 2,-2-5 4,-3-7 2,-3-5 4,-1-9 3,4-9 3,3-10 4,3-8 4,6-12 3,9-12 1,10-13 3,10-12 2,19-13 0,32-12-2,31-13-3,32-12-2,25-13-3,23-12-2,22-13-3,22-12-3,5 2-2,-8 20 0,-10 18-2,-9 20 0,-18 16-1,-24 16 1,-26 15 1,-24 17 1,-28 17-1,-27 23-1,-28 22-1,-28 22-2,-15 7 4,1-6 10,-1-6 9,1-6 9,8-6 7,20-2 2,18-3 4,20-3 3,8-4-2,1-3-4,-1-3-6,1-2-6,1-3-2,3 1-1,3-1-2,4 1 0,-7 7-3,-16 16-4,-15 15-4,-15 17-5,-21 16-1,-25 19 0,-25 19 0,-25 19 1,-13 7 1,1-3 2,-1-3 1,1-2 3,5-11 2,14-15 4,11-15 5,14-16 3,18-15 3,25-11 1,25-14 1,25-11 1,25-18-4,25-22-6,25-22-7,25-21-7,10-17-3,-2-8 0,-3-10-1,-3-9 0,-7-7-1,-9-3 1,-10-3-1,-8-2 0,-15 0-3,-19 7-4,-18 6-6,-19 7-4,-16 11 2,-12 20 9,-13 18 10,-12 20 10,-10 13 6,-6 9 5,-6 10 5,-6 10 4,-6 8 6,-2 10 6,-3 10 6,-3 9 6,1 9 1,6 9-4,7 10-4,6 10-5,6 8-5,6 10-4,7 10-5,6 9-4,6 2-3,6-2-3,7-3-1,6-3-3,9-7-3,13-9-4,12-10-3,13-8-5,7-9-4,4-6-4,3-6-5,3-6-4,-4-6-5,-8-2-3,-10-3-3,-9-3-4,-10-1 0,-9 4 3,-10 3 4,-8 3 2,-18 3 5,-25 3 3,-25 3 5,-25 4 3,-11-1 4,3-3 1,3-3 2,4-2 2,7-6 7,13-6 11,12-6 13,13-6 12,15-6 7,19-2 0,19-3 2,19-3-1,18-2-3,19 0-8,19 0-9,19 0-8,10 1-6,4 4-3,3 3-5,3 3-4,-4 1-3,-8 1-3,-10-1-2,-9 1-4,-10 1-7,-9 3-9,-10 3-10,-8 4-11</inkml:trace>
</inkml:ink>
</file>

<file path=ppt/ink/ink2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9"/>
    </inkml:context>
    <inkml:brush xml:id="br0">
      <inkml:brushProperty name="width" value="0.04492" units="cm"/>
      <inkml:brushProperty name="height" value="0.04492" units="cm"/>
      <inkml:brushProperty name="color" value="#F2395B"/>
    </inkml:brush>
  </inkml:definitions>
  <inkml:trace contextRef="#ctx0" brushRef="#br0">82500 15850 489,'-27'96'117,"-3"-5"-28,-3-7-30,-2-5-29,-9 5-17,-12 19-6,-13 19-7,-12 19-5,-1-1-4,14-18 2,11-19 1,14-18 1,11-23-8,14-24-14,11-26-15,14-24-16,7-12 0,3 4 16,3 3 15,4 3 15,1 4 11,0 7 7,0 6 5,0 7 7,-2 8 4,-3 14 3,-3 11 2,-2 14 3,-5 8-2,-2 7-3,-3 6-5,-3 7-5,-6 0-4,-5-2-5,-7-3-4,-5-3-5,-4-7-2,0-9 1,0-10 0,0-8 1,1-18-5,4-25-12,3-25-10,3-25-12,10-16 0,20-6 9,18-6 9,20-6 8,11-2 8,7 3 6,6 3 4,7 4 6,4 5 4,3 10 3,3 10 3,4 9 3,-3 6 2,-5 3 2,-7 3 1,-5 4 2,-9 2-3,-9 4-6,-10 3-5,-8 3-7,-8 1-4,-2 1-3,-3-1-3,-3 1-3,-6-12-8,-5-21-12,-7-22-14,-5-22-12,-8-7-2,-5 10 12,-7 10 11,-5 9 11,-6 7 8,-3 7 2,-3 6 4,-2 7 3,0 5 2,7 7-1,6 6-1,7 7 0,0 7 12,-2 9 27,-3 10 27,-3 10 26,-1 13 4,4 19-17,3 19-18,3 19-18,1 13-11,1 10-4,-1 10-3,1 9-5,1 1-3,3-6-4,3-6-5,4-6-4,2-10-3,4-12-6,3-13-5,3-12-4,4-12-2,7-8-2,6-10 1,7-9-1,7-10-3,9-9-4,10-10-5,10-8-4,10-18-2,13-25 3,12-25 1,13-25 1,6-29 2,0-30 0,0-32 1,0-30 0,-7-9 3,-11 16 5,-14 15 5,-11 17 4,-12 19 5,-9 26 3,-10 24 3,-8 26 4,-9 18 1,-6 13-2,-6 12-2,-6 13-1,-4 7 4,1 4 11,-1 3 10,1 3 11,1 3 8,3 3 7,3 3 7,4 4 6,-3 5-15,-5 10-37,-7 10-36,-5 9-38</inkml:trace>
</inkml:ink>
</file>

<file path=ppt/ink/ink2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49"/>
    </inkml:context>
    <inkml:brush xml:id="br0">
      <inkml:brushProperty name="width" value="0.03779" units="cm"/>
      <inkml:brushProperty name="height" value="0.03779" units="cm"/>
      <inkml:brushProperty name="color" value="#F2395B"/>
    </inkml:brush>
  </inkml:definitions>
  <inkml:trace contextRef="#ctx0" brushRef="#br0">84500 15700 582,'-15'23'5,"23"-3"10,22-3 11,22-2 10,8-5 1,-2-2-10,-3-3-10,-3-3-9,-10 1-7,-16 6-4,-15 7-2,-15 6-5,-17 10 1,-15 17 2,-15 15 4,-16 16 1,-8 5 3,0-2-2,0-3 1,0-3-1,7-9 2,17-11 5,15-14 5,16-11 4,21-14 3,29-11-4,28-14-1,28-11-2,12-9-3,-3-3-1,-3-3-2,-2-2-1,-8 2-1,-8 9 1,-10 10 0,-9 10 1,-18 11 2,-24 17 1,-26 15 3,-24 16 1,-15 9-2,-3 3-6,-3 3-5,-2 4-6,-5-3-4,-2-5-1,-3-7-1,-3-5-2,-1-4 2,4 0 4,3 0 4,3 0 5,1-2 2,1-3 4,-1-3 2,1-2 3,4-5 1,9-2 3,10-3 0,10-3 2,11-6 0,17-5 1,15-7-1,16-5 0,15-4-2,16 0-4,15 0-4,17 0-5,7-4-2,0-5-4,0-7-2,0-5-2,4-4-6,10 0-6,10 0-7,9 0-6,-5 3-6,-19 6-4,-18 7-3,-19 6-3</inkml:trace>
</inkml:ink>
</file>

<file path=ppt/ink/ink2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0"/>
    </inkml:context>
    <inkml:brush xml:id="br0">
      <inkml:brushProperty name="width" value="0.04392" units="cm"/>
      <inkml:brushProperty name="height" value="0.04392" units="cm"/>
      <inkml:brushProperty name="color" value="#F2395B"/>
    </inkml:brush>
  </inkml:definitions>
  <inkml:trace contextRef="#ctx0" brushRef="#br0">84900 16900 500,'-88'15'105,"26"32"-15,24 31-14,26 32-15,12 22-11,0 17-9,0 15-8,0 16-7,0 20-11,0 25-12,0 25-13,0 25-11,-2-2-11,-3-28-7,-3-28-9,-2-27-7,-3-26-4,1-22 0,-1-22-1,1-21 1</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9"/>
    </inkml:context>
    <inkml:brush xml:id="br0">
      <inkml:brushProperty name="width" value="0.0359" units="cm"/>
      <inkml:brushProperty name="height" value="0.0359" units="cm"/>
      <inkml:brushProperty name="color" value="#F2395B"/>
    </inkml:brush>
  </inkml:definitions>
  <inkml:trace contextRef="#ctx0" brushRef="#br0">69894 16065 612,'-2'-7'43,"10"3"5,11 1 6,11 2 4,3 1-1,-2 0-10,-3 0-10,-3 0-8,-3 0-14,-1 2-18,-3 0-16,-1 2-18,-3-1-8,-1 1-3,-2 0-1,-2 0-2</inkml:trace>
</inkml:ink>
</file>

<file path=ppt/ink/ink2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1"/>
    </inkml:context>
    <inkml:brush xml:id="br0">
      <inkml:brushProperty name="width" value="0.04306" units="cm"/>
      <inkml:brushProperty name="height" value="0.04306" units="cm"/>
      <inkml:brushProperty name="color" value="#F2395B"/>
    </inkml:brush>
  </inkml:definitions>
  <inkml:trace contextRef="#ctx0" brushRef="#br0">86250 16900 510,'-33'0'13,"34"0"24,35 0 26,35 0 24,21 0 4,9 0-18,10 0-18,10 0-18,0-4-14,-5-5-12,-7-7-12,-5-5-12,-8-3-12,-5 4-13,-7 3-14,-5 3-13,-11 1-2,-11 1 11,-14-1 11,-11 1 11,-7-1 4,0 1 0,0-1-1,0 1 0</inkml:trace>
</inkml:ink>
</file>

<file path=ppt/ink/ink2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1"/>
    </inkml:context>
    <inkml:brush xml:id="br0">
      <inkml:brushProperty name="width" value="0.04095" units="cm"/>
      <inkml:brushProperty name="height" value="0.04095" units="cm"/>
      <inkml:brushProperty name="color" value="#F2395B"/>
    </inkml:brush>
  </inkml:definitions>
  <inkml:trace contextRef="#ctx0" brushRef="#br0">88450 15850 537,'235'-2'151,"-27"-3"-37,-28-3-36,-28-2-36,-18-5-21,-6-2-1,-6-3-4,-6-3-2,-9-1-7,-8 4-13,-10 3-10,-9 3-13,-20-2-12,-27-6-16,-28-6-15,-28-6-16</inkml:trace>
</inkml:ink>
</file>

<file path=ppt/ink/ink2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2"/>
    </inkml:context>
    <inkml:brush xml:id="br0">
      <inkml:brushProperty name="width" value="0.04569" units="cm"/>
      <inkml:brushProperty name="height" value="0.04569" units="cm"/>
      <inkml:brushProperty name="color" value="#F2395B"/>
    </inkml:brush>
  </inkml:definitions>
  <inkml:trace contextRef="#ctx0" brushRef="#br0">89700 15150 481,'-24'-21'11,"4"10"23,3 10 22,3 9 22,-5 15 5,-12 22-16,-13 22-14,-12 23-15,-13 16-10,-12 13-7,-13 12-5,-12 13-6,-5 7-6,3 4-3,3 3-4,4 3-5,10-10-6,19-21-10,19-22-9,19-22-9,15-19-6,13-16-1,12-15-2,13-15-1,13-18 2,17-19 4,15-18 7,16-19 4,4-10 6,-6 1 4,-6-1 6,-6 1 5,-7 5 6,-6 14 7,-6 11 8,-6 14 8,-9 14 12,-8 20 19,-10 18 18,-9 20 19,-5 13 1,0 9-13,0 10-14,0 10-14,-4 2-9,-5-3-7,-7-3-6,-5-2-5,-4-6-6,0-6-6,0-6-6,0-6-6,10-23-12,23-36-20,22-39-19,22-36-20,16-31-2,14-21 13,11-22 14,14-22 14,0 1 11,-8 26 10,-10 24 10,-9 26 9,-12 19 10,-11 17 9,-14 15 10,-11 16 9,-11 12 8,-5 9 4,-7 10 6,-5 10 4,-8 10-4,-5 13-15,-7 12-15,-5 13-14,-9 10-8,-9 10-1,-10 10-2,-8 9-1,-3-4-5,7-15-9,6-15-8,7-16-9,15-24-9,25-31-10,25-31-9,25-31-9,10-10 3,-2 13 16,-3 12 17,-3 13 17,-6 9 13,-5 6 8,-7 7 8,-5 6 9,-11 10 6,-11 17 3,-14 15 3,-11 16 2,-15 10-4,-16 7-11,-15 6-12,-15 7-11,-11-1-9,-2-6-5,-3-6-6,-3-6-4,-12-2-1,-18 3 5,-19 3 5,-18 4 6,-1-6 6,19-11 10,19-14 8,19-11 9,16-9 6,17-3 1,15-3 2,16-2 2,26-5 0,38-2-3,37-3-2,38-3-4,27-6-2,20-5-2,18-7-4,20-5-3,11-4-5,7 0-5,6 0-7,7 0-6,-3 3-7,-8 6-10,-10 7-8,-9 6-10,-20 3-2,-27 0 2,-28 0 3,-28 0 3,-18 0 0,-6 0-2,-6 0-1,-6 0-2</inkml:trace>
</inkml:ink>
</file>

<file path=ppt/ink/ink2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3"/>
    </inkml:context>
    <inkml:brush xml:id="br0">
      <inkml:brushProperty name="width" value="0.03651" units="cm"/>
      <inkml:brushProperty name="height" value="0.03651" units="cm"/>
      <inkml:brushProperty name="color" value="#F2395B"/>
    </inkml:brush>
  </inkml:definitions>
  <inkml:trace contextRef="#ctx0" brushRef="#br0">91250 16000 602,'104'-2'146,"10"-3"-34,10-3-37,9-2-34,4-5-24,1-2-11,-1-3-10,1-3-11,-9-1-8,-15 4-7,-15 3-6,-16 3-5,-15 1-5,-11 1-1,-14-1-2,-11 1-1</inkml:trace>
</inkml:ink>
</file>

<file path=ppt/ink/ink2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3"/>
    </inkml:context>
    <inkml:brush xml:id="br0">
      <inkml:brushProperty name="width" value="0.04934" units="cm"/>
      <inkml:brushProperty name="height" value="0.04934" units="cm"/>
      <inkml:brushProperty name="color" value="#F2395B"/>
    </inkml:brush>
  </inkml:definitions>
  <inkml:trace contextRef="#ctx0" brushRef="#br0">92500 15350 445,'-47'-21'48,"6"10"10,7 10 11,6 9 10,-1 13-1,-5 20-15,-7 18-14,-5 20-14,-9 16-10,-9 16-6,-10 15-4,-8 17-5,-8 11-5,-2 10-4,-3 10-2,-3 9-4,-1-2-7,4-12-9,3-13-10,3-12-9,10-18-8,20-21-4,18-22-5,20-22-4,13-22 2,9-22 10,10-22 11,10-21 10,5-12 5,4 1 1,3-1-1,3 1 0</inkml:trace>
</inkml:ink>
</file>

<file path=ppt/ink/ink2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3"/>
    </inkml:context>
    <inkml:brush xml:id="br0">
      <inkml:brushProperty name="width" value="0.03729" units="cm"/>
      <inkml:brushProperty name="height" value="0.03729" units="cm"/>
      <inkml:brushProperty name="color" value="#F2395B"/>
    </inkml:brush>
  </inkml:definitions>
  <inkml:trace contextRef="#ctx0" brushRef="#br0">91650 16900 589,'67'-60'9,"-16"32"17,-15 31 16,-15 32 18,-12 21 4,-6 13-9,-6 12-10,-6 13-8,-7 4-8,-6-3-8,-6-3-7,-6-2-7,-2-6-5,3-6-5,3-6-4,4-6-5,1-9-4,0-8-8,0-10-6,0-9-8,6-12-5,13-11-4,12-14-4,13-11-4,12-11 7,13-5 17,12-7 16,13-5 18,10-6 10,10-3 3,10-3 3,9-2 3,7-1 1,7 3-1,6 3 0,7 4-2,-1 1-3,-6 0-5,-6 0-7,-6 0-6,-12 1-6,-15 4-5,-15 3-7,-16 3-6,-12 3-5,-5 3-3,-7 3-3,-5 4-4</inkml:trace>
</inkml:ink>
</file>

<file path=ppt/ink/ink2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3"/>
    </inkml:context>
    <inkml:brush xml:id="br0">
      <inkml:brushProperty name="width" value="0.05223" units="cm"/>
      <inkml:brushProperty name="height" value="0.05223" units="cm"/>
      <inkml:brushProperty name="color" value="#F2395B"/>
    </inkml:brush>
  </inkml:definitions>
  <inkml:trace contextRef="#ctx0" brushRef="#br0">92750 16300 421,'-68'54'68,"17"10"-6,15 10-5,16 9-7,4 15-4,-6 22-3,-6 22-4,-6 23-4,-2 5-3,3-9-4,3-10-3,4-8-4,4-12-2,6-12-2,7-13-2,6-12-2,4-12-4,4-8-10,3-10-8,3-9-8,10-10-4,20-9 3,18-10 1,20-8 3,5-12-4,-6-12-11,-6-13-11,-6-12-10,-2-9-8,3-2-2,3-3-3,4-3-2</inkml:trace>
</inkml:ink>
</file>

<file path=ppt/ink/ink2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4"/>
    </inkml:context>
    <inkml:brush xml:id="br0">
      <inkml:brushProperty name="width" value="0.04773" units="cm"/>
      <inkml:brushProperty name="height" value="0.04773" units="cm"/>
      <inkml:brushProperty name="color" value="#F2395B"/>
    </inkml:brush>
  </inkml:definitions>
  <inkml:trace contextRef="#ctx0" brushRef="#br0">94950 15550 460,'-85'85'211,"-18"23"-54,-19 22-53,-18 22-53,-12 13-35,-3 7-16,-3 6-15,-2 7-16,6-7-12,20-19-9,18-18-8,20-19-9,14-19 1,14-19 7,11-18 8,14-19 9,13-15 6,16-8 7,15-10 7,17-9 6,13-10 5,13-9 3,12-10 3,13-8 2,10-8 5,10-2 5,10-3 5,9-3 6,7-2 4,7 0 4,6 0 4,7 0 3,4 0 2,3 0-4,3 0-2,4 0-2,-7 1-4,-16 4-3,-15 3-4,-15 3-4,-15 4-5,-12 7-7,-13 6-5,-12 7-7,-15 2-6,-15 1-6,-15-1-5,-16 1-6,-10 2-1,-3 7 6,-3 6 3,-2 7 5</inkml:trace>
</inkml:ink>
</file>

<file path=ppt/ink/ink2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4"/>
    </inkml:context>
    <inkml:brush xml:id="br0">
      <inkml:brushProperty name="width" value="0.04241" units="cm"/>
      <inkml:brushProperty name="height" value="0.04241" units="cm"/>
      <inkml:brushProperty name="color" value="#F2395B"/>
    </inkml:brush>
  </inkml:definitions>
  <inkml:trace contextRef="#ctx0" brushRef="#br0">94300 16900 518,'-46'-24'5,"10"4"7,10 3 9,9 3 9,6 9 8,3 16 9,3 15 9,4 17 8,1 16-1,0 19-11,0 19-12,0 19-12,-2 7-10,-3-3-11,-3-3-9,-2-2-10,-3-11-4,1-15 2,-1-15 3,1-16 1</inkml:trace>
</inkml:ink>
</file>

<file path=ppt/ink/ink2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4"/>
    </inkml:context>
    <inkml:brush xml:id="br0">
      <inkml:brushProperty name="width" value="0.06074" units="cm"/>
      <inkml:brushProperty name="height" value="0.06074" units="cm"/>
      <inkml:brushProperty name="color" value="#F2395B"/>
    </inkml:brush>
  </inkml:definitions>
  <inkml:trace contextRef="#ctx0" brushRef="#br0">95200 16100 362,'-4'129'224,"-5"10"-54,-7 10-55,-5 9-55,-4 12-32,0 16-6,0 15-9,0 17-7,-2 13-10,-3 13-9,-3 12-9,-2 13-11,-3 12-8,1 13-8,-1 12-6,1 13-9,1-26-2,3-61 1,3-64 0,4-61 3</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9"/>
    </inkml:context>
    <inkml:brush xml:id="br0">
      <inkml:brushProperty name="width" value="0.04047" units="cm"/>
      <inkml:brushProperty name="height" value="0.04047" units="cm"/>
      <inkml:brushProperty name="color" value="#F2395B"/>
    </inkml:brush>
  </inkml:definitions>
  <inkml:trace contextRef="#ctx0" brushRef="#br0">70910 15466 543,'15'-7'7,"0"2"15,-2 2 15,-1 2 14,1 2 4,3 2-6,3 2-6,3 2-7,0 1-6,-4 1-4,-5 1-4,-3 2-4,-3 1-4,-2 3-2,-3 3-1,0 3-2,-6 2-2,-6 3-2,-7 1-3,-7 3-2,-5 0-2,-1 2-6,-2 1-4,-2 0-4,0 0-1,5-5 1,4-4 2,3-3 2,4-4 3,1-3 3,2-3 5,3-2 4,6-4 3,12-3 2,11-2 2,13-3 1,4-3-3,0 2-8,-1-1-8,-1 0-9,-2 0-4,0 0-1,-1 0-2,-1 0-1,-1-1-4,1-2-6,-1-1-5,0-3-6,-2 0-1,-5 0 4,-5 2 6,-4 1 3</inkml:trace>
</inkml:ink>
</file>

<file path=ppt/ink/ink2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5"/>
    </inkml:context>
    <inkml:brush xml:id="br0">
      <inkml:brushProperty name="width" value="0.03996" units="cm"/>
      <inkml:brushProperty name="height" value="0.03996" units="cm"/>
      <inkml:brushProperty name="color" value="#F2395B"/>
    </inkml:brush>
  </inkml:definitions>
  <inkml:trace contextRef="#ctx0" brushRef="#br0">97100 15300 550,'159'45'180,"-31"-9"-47,-31-10-48,-31-8-46,-31 3-34,-27 20-18,-28 18-19,-28 20-20,-18 6-7,-6-2 3,-6-3 3,-6-3 3,4-9 6,16-11 11,15-14 10,17-11 11,22-12 8,32-9 3,31-10 4,32-8 4,15-8 5,0-2 6,0-3 8,0-3 5,-5 1 3,-9 6-4,-10 7-3,-8 6-4,-20 13-6,-28 23-7,-28 22-9,-27 22-9,-23 10-5,-16 1-5,-15-1-4,-15 1-3,-11-3-4,-2-2-2,-3-3-2,-3-3-1,2-9 1,10-11 6,10-14 6,9-11 5,7-9 5,7-3 6,6-3 5,7-2 4,5-3 5,7 1 5,6-1 4,7 1 3,5 2 6,7 7 4,6 6 4,7 7 6,2 5 0,1 7-3,-1 6-3,1 7-3,-1 2-4,1 1-3,-1-1-4,1 1-4,-1-4-5,1-6-4,-1-6-6,1-6-4,10-10-11,22-12-18,22-13-16,23-12-18,16-15-4,13-15 11,12-15 9,13-16 10,9-8 7,6 0 5,7 0 5,6 0 5,1 3 6,-3 6 9,-3 7 8,-2 6 9,-8 7 7,-8 10 9,-10 10 7,-9 9 8,-13 7 2,-16 7-3,-15 6-3,-15 7-4,-14 5-3,-8 7-2,-10 6-2,-9 7-3,-9 4-3,-5 3-3,-7 3-4,-5 4-3,-14 2-5,-18 4-7,-19 3-6,-18 3-7,-10-2-4,0-6-3,0-6 0,0-6-3,6-7-5,13-6-8,12-6-8,13-6-9,10-12-3,10-15 3,10-15 2,9-16 2,12-15 6,16-11 8,15-14 7,17-11 7,10 0 6,6 17 3,7 15 4,6 16 2,-1 12 6,-5 9 8,-7 10 8,-5 10 7,-9 8 7,-9 10 5,-10 10 4,-8 9 5,-6 4 0,1 1-5,-1-1-4,1 1-5,-6-1-5,-8 1-9,-10-1-9,-9 1-7,-5-3-16,0-2-21,0-3-23,0-3-21</inkml:trace>
</inkml:ink>
</file>

<file path=ppt/ink/ink2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0:58"/>
    </inkml:context>
    <inkml:brush xml:id="br0">
      <inkml:brushProperty name="width" value="0.05703" units="cm"/>
      <inkml:brushProperty name="height" value="0.05703" units="cm"/>
      <inkml:brushProperty name="color" value="#F2395B"/>
    </inkml:brush>
  </inkml:definitions>
  <inkml:trace contextRef="#ctx0" brushRef="#br0">73900 37200 385,'-24'-47'24,"4"6"3,3 7 3,3 6 2,7 4 2,14 4 0,11 3 0,14 3 1,7 3-3,3 3-5,3 3-5,4 4-5,5 2-3,10 4-3,10 3-1,9 3-3,6-1 0,3-2 1,3-3 0,4-3 1,4-2-2,6 0-4,7 0-6,6 0-4,-2-2-2,-9-3 1,-10-3 1,-8-2 0,-9-1 1,-6 3 1,-6 3 2,-6 4 0,-4 1 1,1 0 0,-1 0 1,1 0 0,-1 0 1,1 0 0,-1 0 1,1 0 0,1-2 0,3-3 0,3-3 0,4-2 0,5-3-1,10 1 0,10-1 0,9 1-1,1-1-1,-6 1 0,-6-1-1,-6 1 0,-6-1-1,-2 1 2,-3-1-1,-3 1 1,-2-1 1,0 1-1,0-1 1,0 1-1,1-3 0,4-2 1,3-3 0,3-3-1,1-2 1,1 0 1,-1 0-1,1 0 1,1 1 1,3 4-1,3 3 0,4 3 1,2-1 0,4-2-2,3-3 1,3-3-1,-1-2-1,-2 0 1,-3 0-1,-3 0 1,-6 1-1,-5 4 2,-7 3 0,-5 3 1,-6 1 0,-3 1 0,-3-1 1,-2 1 0,0-1 0,7 1-1,6-1 1,7 1-2,2-3 1,1-2-2,-1-3 0,1-3 0,-1-4-2,1-3 1,-1-3-1,1-2 1,-4-1-1,-6 3 1,-6 3 1,-6 4 0,-4 4 1,1 6 1,-1 7 1,1 6 1,1 1 0,3-3 2,3-3 2,4-2 1,-1-3 1,-3 1-2,-3-1 0,-2 1-2,2-3-1,9-2 0,10-3-1,10-3-1,5-4 1,4-3-1,3-3 0,3-2 0,1-1-1,1 3 0,-1 3-1,1 4-1,-1 1 0,1 0-1,-1 0 0,1 0 0,-1 0 0,1 0 1,-1 0 2,1 0 0,-1 0 1,1 0 0,-1 0 0,1 0 1,-4 0-1,-6 0 0,-6 0-1,-6 0 1,-9 0-1,-8 0-1,-10 0-1,-9 0 0,-7 0-2,-3 0 0,-3 0-1,-2 0 0,-3 1-1,1 4 1,-1 3 0,1 3 1,5-2 2,14-6 2,11-6 4,14-6 2,3-2 1,-2 3-1,-3 3-2,-3 4-2,-2 2-1,0 4-1,0 3-1,0 3-2,0-1 1,0-2-1,0-3 1,0-3 0,-4-1 0,-5 4 0,-7 3 1,-5 3-1,-3 1 0,4 1 1,3-1 1,3 1 0,-1-1 1,-2 1 0,-3-1 1,-3 1 0,-1-3 0,4-2 1,3-3-1,3-3 1,1-4-1,1-3-1,-1-3 0,1-2-1,-1-1 0,1 3 0,-1 3 1,1 4-1,-1-1 1,1-3 1,-1-3 0,1-2 1,-1-1 0,1 3-1,-1 3 1,1 4-1,2-3-1,7-5 1,6-7-1,7-5 0,0-3 0,-2 4-1,-3 3 0,-3 3-1,-2 1 1,0 1-1,0-1 1,0 1 0,-4-1 0,-5 1-1,-7-1-1,-5 1 0,-4-1-1,0 1 1,0-1-1,0 1 0,0-1 1,0 1-1,0-1 1,0 1 0,1-3 0,4-2 0,3-3 0,3-3 0,-1-1 1,-2 4 1,-3 3 0,-3 3 1,2 1 2,10 1 0,10-1 1,9 1 2,2-1 0,-2 1 1,-3-1-1,-3 1 0,-1-3 0,4-2-1,3-3-2,3-3 0,1-1-1,1 4-1,-1 3-1,1 3-1,-4 1 0,-6 1-3,-6-1 0,-6 1-2,-6-1 0,-2 1 1,-3-1 1,-3 1 2,-4 1 0,-3 3 1,-3 3 0,-2 4 1,-1-3 0,3-5 0,3-7 0,4-5 0,2-6 0,4-3-1,3-3 0,3-2 1,-1-3-1,-2 1-1,-3-1 0,-3 1 0,-2-1 0,0 1 0,0-1 0,0 1 1,0-1-1,0 1 1,0-1 0,0 1 1,1-1-1,4 1 0,3-1 0,3 1 0,1 1-1,1 3 1,-1 3-1,1 4 0,-1 1 1,1 0-1,-1 0 0,1 0 0,-1 0-1,1 0 1,-1 0 0,1 0 0,-1-4-1,1-5 1,-1-7-1,1-5 1,-3-1 0,-2 6 0,-3 7 0,-3 6 1,-2 1 1,0-3 0,0-3 0,0-2 1,0-1 0,0 3-1,0 3 1,0 4-1,-2-3 1,-3-5-1,-3-7 1,-2-5 1,-1-6-1,3-3-1,3-3-1,4-2 0,-1-1-1,-3 3-1,-3 3 0,-2 4-1,-3 4 0,1 6 1,-1 7 0,1 6 0,-3 4 1,-2 4 0,-3 3 1,-3 3-1,-2 1 0,0 1 1,0-1-1,0 1-1,1 1 1,4 3 1,3 3 1,3 4 0,1 1 1,1 0 0,-1 0 0,1 0 1,-1-2 0,1-3 0,-1-3 1,1-2 1,1-3 0,3 1 2,3-1 0,4 1 1,-1-3 1,-3-2-2,-3-3 0,-2-3-2,-5-2 1,-2 0-1,-3 0 0,-3 0 0,-1 1-1,4 4-1,3 3-3,3 3 0,-1-1-2,-2-2-1,-3-3-1,-3-3-2,-2-2 1,0 0 0,0 0 1,0 0 0,0-2 1,0-3-1,0-3 1,0-2 1,0-1-1,0 3 1,0 3 1,0 4 0,0 1 1,0 0 0,0 0-1,0 0 1,0 0 0,0 0-2,0 0 0,0 0-1,1-2-2,4-3 1,3-3-2,3-2 0,1-3 0,1 1 0,-1-1 1,1 1 0,-1 2-2,1 7-4,-1 6-3,1 7-3</inkml:trace>
</inkml:ink>
</file>

<file path=ppt/ink/ink2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00"/>
    </inkml:context>
    <inkml:brush xml:id="br0">
      <inkml:brushProperty name="width" value="0.04947" units="cm"/>
      <inkml:brushProperty name="height" value="0.04947" units="cm"/>
      <inkml:brushProperty name="color" value="#F2395B"/>
    </inkml:brush>
  </inkml:definitions>
  <inkml:trace contextRef="#ctx0" brushRef="#br0">100350 19750 444,'-2'-68'3,"-3"17"4,-3 15 6,-2 16 4,-1 18 10,3 22 12,3 22 14,4 23 12,1 16 0,0 13-12,0 12-12,0 13-13,-4 7-9,-5 4-5,-7 3-5,-5 3-5,-3-1-5,4-2-3,3-3-5,3-3-3,1-7-5,1-9-3,-1-10-5,1-8-4,-7-20-5,-12-28-3,-13-28-5,-12-27-5,-9-19 3,-2-5 9,-3-7 9,-3-5 9,-1-6 5,4-3 2,3-3 2,3-2 2,4-3 3,7 1 4,6-1 4,7 1 5,7 1 3,9 3 5,10 3 4,10 4 3,10 2 2,13 4-2,12 3-2,13 3-2,10 1-1,10 1-3,10-1-3,9 1-2,-1 4-2,-8 9-2,-10 10 0,-9 10-1,-9 7-3,-5 6-3,-7 7-3,-5 6-4,-11 6 0,-11 6 0,-14 7 1,-11 6 1,-17 6-2,-18 6-3,-19 7-3,-18 6-4,-6-2-2,10-9 1,10-10 1,9-8 1,9-11 1,9-8 3,10-10 2,10-9 2,16-10 2,26-9 2,24-10 1,26-8 2,15-6 0,6 1 2,7-1 0,6 1 0,-5 4 1,-16 9 1,-15 10 1,-15 10 0,-25 10 0,-30 13 1,-32 12 0,-30 13 0,-19 9 1,-2 6 1,-3 7 1,-3 6 0,1-1 1,6-5 0,7-7-1,6-5 1,6-8 0,6-5 1,7-7 3,6-5 1,24-11-5,45-11-11,43-14-11,45-11-12,28-18-5,17-22 2,15-22 1,16-21 2,9-15 1,3-6-1,3-6 1,4-6-2,-15-2 1,-31 3 0,-31 3 0,-31 4 0,-23 2 2,-11 4 5,-14 3 5,-11 3 5,-11 7 4,-5 14 3,-7 11 5,-5 14 2,-6 10 1,-3 9-3,-3 10-3,-2 10-3,-3 5 6,1 4 15,-1 3 14,1 3 16,1 15 8,3 29 4,3 28 3,4 28 4,1 23-4,0 19-13,0 19-11,0 19-11,-4 15-9,-5 13-2,-7 12-4,-5 13-2,-6 21-7,-3 32-6,-3 31-9,-2 32-7,0 0-2,7-27 3,6-28 4,7-28 2,2-27-5,1-25-15,-1-25-15,1-25-15,1-24-4,3-21 6,3-22 6,4-22 6</inkml:trace>
</inkml:ink>
</file>

<file path=ppt/ink/ink2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01"/>
    </inkml:context>
    <inkml:brush xml:id="br0">
      <inkml:brushProperty name="width" value="0.03726" units="cm"/>
      <inkml:brushProperty name="height" value="0.03726" units="cm"/>
      <inkml:brushProperty name="color" value="#F2395B"/>
    </inkml:brush>
  </inkml:definitions>
  <inkml:trace contextRef="#ctx0" brushRef="#br0">100750 21150 590,'50'-94'2,"0"13"6,0 12 4,0 13 5,1 6 5,4 0 7,3 0 6,3 0 6,-2 4 3,-6 10 0,-6 10 0,-6 9-1,-18 18-11,-28 29-22,-28 28-23,-27 28-23,-9 6-10,13-16 0,12-15 2,13-15 0,20-14 2,28-8 2,28-10 3,29-9 2,10-5 4,-6 0 8,-6 0 7,-6 0 8,-10 3 6,-12 6 7,-13 7 7,-12 6 6,-15 9 7,-15 13 5,-15 12 6,-16 13 5,-10 6 3,-3 0 0,-3 0 0,-2 0 1,-1-4-4,3-5-5,3-7-6,4-5-6,11-11-9,23-11-16,22-14-14,22-11-14,26-26-10,31-37-3,32-38-4,31-37-3,3-7-2,-25 26 2,-25 24 1,-25 26 2</inkml:trace>
</inkml:ink>
</file>

<file path=ppt/ink/ink2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01"/>
    </inkml:context>
    <inkml:brush xml:id="br0">
      <inkml:brushProperty name="width" value="0.03845" units="cm"/>
      <inkml:brushProperty name="height" value="0.03845" units="cm"/>
      <inkml:brushProperty name="color" value="#F2395B"/>
    </inkml:brush>
  </inkml:definitions>
  <inkml:trace contextRef="#ctx0" brushRef="#br0">102700 19100 572,'-38'-2'20,"26"-3"13,24-3 13,26-2 13,16-5 1,10-2-14,10-3-11,9-3-14,-1-1-8,-8 4-7,-10 3-6,-9 3-6,-13 10-6,-16 20-4,-15 18-4,-15 20-6,-15 11 2,-12 7 7,-13 6 8,-12 7 6,-7 2 6,1 1 6,-1-1 5,1 1 6,2-6 2,7-8 0,6-10 1,7-9-1,5-7-2,7-3-3,6-3-4,7-2-4,16-9-10,29-12-18,28-13-18,28-12-18,17-13-6,6-12 8,7-13 7,6-12 7,-7-1 7,-18 14 6,-19 11 5,-18 14 6,-20 8 10,-18 7 16,-19 6 15,-18 7 16,-15 7 6,-9 9-2,-10 10-3,-8 10-1,-15 8-5,-19 10-6,-18 10-7,-19 9-5,-7 2-5,7-2-3,6-3-2,7-3-3,7-7-2,9-9 1,10-10-1,10-8 0,8-9 0,10-6-1,10-6-1,9-6 0,23-9-2,38-8-2,37-10-3,38-9-3,23-7-2,9-3-1,10-3-2,10-2-1,0-1-2,-5 3-1,-7 3 0,-5 4-2,-12 2-4,-16 4-7,-15 3-8,-15 3-8,-14 3-2,-8 3 2,-10 3 2,-9 4 4</inkml:trace>
</inkml:ink>
</file>

<file path=ppt/ink/ink2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01"/>
    </inkml:context>
    <inkml:brush xml:id="br0">
      <inkml:brushProperty name="width" value="0.04473" units="cm"/>
      <inkml:brushProperty name="height" value="0.04473" units="cm"/>
      <inkml:brushProperty name="color" value="#F2395B"/>
    </inkml:brush>
  </inkml:definitions>
  <inkml:trace contextRef="#ctx0" brushRef="#br0">103050 19650 491,'-47'-16'67,"6"19"1,7 19 2,6 19 1,4 21-5,4 26-10,3 24-12,3 26-11,1 18-11,1 13-11,-1 12-10,1 13-13,1 4-5,3-3-4,3-3-2,4-2-3,1-20 0,0-34 6,0-35 4,0-33 5</inkml:trace>
</inkml:ink>
</file>

<file path=ppt/ink/ink2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02"/>
    </inkml:context>
    <inkml:brush xml:id="br0">
      <inkml:brushProperty name="width" value="0.03716" units="cm"/>
      <inkml:brushProperty name="height" value="0.03716" units="cm"/>
      <inkml:brushProperty name="color" value="#F2395B"/>
    </inkml:brush>
  </inkml:definitions>
  <inkml:trace contextRef="#ctx0" brushRef="#br0">104300 18750 592,'-29'143'148,"-5"-11"-40,-7-14-39,-5-11-40,-1-14-24,6-11-10,7-14-9,6-11-10,7-11-7,10-5-4,10-7-5,9-5-4,10-8 0,14-5 4,11-7 3,14-5 4,2-3 6,-6 4 6,-6 3 7,-6 3 7,-9 4 8,-8 7 7,-10 6 8,-9 7 8,-13 8 3,-16 14-3,-15 11-2,-15 14-3,-12 3 3,-6-2 9,-6-3 10,-6-3 8,4-9 1,16-11-7,15-14-8,17-11-7,11-6-10,10 4-11,10 3-13,9 3-12,9-2-7,9-6-3,10-6-2,10-6-3,2-6 0,-3-2 1,-3-3 1,-2-3 1,-3-6 1,1-5 0,-1-7 0,1-5-1,-4-6 2,-6-3 1,-6-3 3,-6-2 0</inkml:trace>
</inkml:ink>
</file>

<file path=ppt/ink/ink2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03"/>
    </inkml:context>
    <inkml:brush xml:id="br0">
      <inkml:brushProperty name="width" value="0.03894" units="cm"/>
      <inkml:brushProperty name="height" value="0.03894" units="cm"/>
      <inkml:brushProperty name="color" value="#F2395B"/>
    </inkml:brush>
  </inkml:definitions>
  <inkml:trace contextRef="#ctx0" brushRef="#br0">105150 18600 564,'64'9'49,"-22"19"9,-22 19 9,-21 19 10,-20 10-4,-15 4-18,-15 3-19,-16 3-18,-4-4-15,10-8-13,10-10-10,9-9-13,15-10-8,22-9-5,22-10-5,23-8-6,16-11 2,13-8 9,12-10 8,13-9 9,-2-4 9,-16 4 7,-15 3 8,-15 3 7,-25 12 7,-30 22 6,-32 22 4,-30 23 6,-19 10 3,-2 0 1,-3 0 0,-3 0 1,-1-4-1,4-5-2,3-7-3,3-5-1,9-6-3,16-3-1,15-3-1,17-2-2,14-5-5,17-2-10,15-3-11,16-3-9,13-9-6,14-11-2,11-14-3,14-11-1,2-11-1,-6-5 1,-6-7 0,-6-5 1,-10-4 2,-12 0 2,-13 0 3,-12 0 2,-10 3 2,-6 6 2,-6 7 1,-6 6 2,-4 4 5,1 4 6,-1 3 8,1 3 7,-3 6 4,-2 9 4,-3 10 3,-3 10 4,-4 8 2,-3 10 3,-3 10 3,-2 9 4,-8 6-4,-8 3-11,-10 3-9,-9 4-11,-7 2-9,-3 4-8,-3 3-9,-2 3-7,5-5-4,16-12-1,15-13 0,17-12-2,11-10 4,10-6 3,10-6 6,9-6 5,9-4 5,9 1 9,10-1 7,10 1 8,7-3 6,6-2 5,7-3 6,6-3 6,-1-2 0,-5 0-3,-7 0-2,-5 0-5,-4 0-4,0 0-7,0 0-7,0 0-8,-4-4-4,-5-5-1,-7-7-2,-5-5-2,-4-4-5,0 0-10,0 0-9,0 0-9</inkml:trace>
</inkml:ink>
</file>

<file path=ppt/ink/ink2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03"/>
    </inkml:context>
    <inkml:brush xml:id="br0">
      <inkml:brushProperty name="width" value="0.03039" units="cm"/>
      <inkml:brushProperty name="height" value="0.03039" units="cm"/>
      <inkml:brushProperty name="color" value="#F2395B"/>
    </inkml:brush>
  </inkml:definitions>
  <inkml:trace contextRef="#ctx0" brushRef="#br0">106300 18600 724,'46'-44'4,"-5"13"8,-7 12 10,-5 13 7,-19 15 6,-27 19 2,-28 19 1,-28 19 3,-15 9-7,1 0-15,-1 0-15,1 0-14,5-5-7,14-9 2,11-10 0,14-8 2,16-9-2,22-6-2,22-6-4,23-6-4,19-9-1,19-8-3,19-10-2,19-9-3,-4-4 3,-24 4 5,-26 3 6,-24 3 5,-13 1 3,0 1 0,0-1-1,0 1-1</inkml:trace>
</inkml:ink>
</file>

<file path=ppt/ink/ink2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03"/>
    </inkml:context>
    <inkml:brush xml:id="br0">
      <inkml:brushProperty name="width" value="0.04639" units="cm"/>
      <inkml:brushProperty name="height" value="0.04639" units="cm"/>
      <inkml:brushProperty name="color" value="#F2395B"/>
    </inkml:brush>
  </inkml:definitions>
  <inkml:trace contextRef="#ctx0" brushRef="#br0">106450 19100 474,'-49'25'1,"4"0"1,3 0 2,3 0 1,4 1 5,7 4 6,6 3 7,7 3 6,4 7 3,3 14-2,3 11 0,4 14-2,2 7-1,4 3-1,3 3-2,3 4-1,3-1-2,3-3-1,3-3-1,4-2-1,-1-3-1,-3 1 0,-3-1 0,-2 1 0,-6-3-1,-6-2-1,-6-3-1,-6-3-2,-12-2-3,-15 0-6,-15 0-4,-16 0-5,-21 3-6,-24 6-7,-26 7-6,-24 6-6,1-7-3,28-18 3,28-19 1,29-18 2,11-9-4,-2 4-13,-3 3-11,-3 3-12</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19"/>
    </inkml:context>
    <inkml:brush xml:id="br0">
      <inkml:brushProperty name="width" value="0.04363" units="cm"/>
      <inkml:brushProperty name="height" value="0.04363" units="cm"/>
      <inkml:brushProperty name="color" value="#F2395B"/>
    </inkml:brush>
  </inkml:definitions>
  <inkml:trace contextRef="#ctx0" brushRef="#br0">72650 15731 504,'1'-14'86,"2"5"-14,2 3-15,2 4-14,2 3-9,5 2-4,3 2-3,5 2-4,1 1-3,-1 3 0,-1 2-2,-1 1-1,-2 3-1,-1 1-4,-3 3-2,-1 2-3,-3 0-4,-2 2-3,-4 1-5,-2 1-5,-2 0-4,0 1-6,0-1-7,0 0-5,-1-1-2,0-3 2,-2-3 2,0-3 3,-2-4-5,0-6-9,-1-6-11,-2-6-10</inkml:trace>
</inkml:ink>
</file>

<file path=ppt/ink/ink2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24"/>
    </inkml:context>
    <inkml:brush xml:id="br0">
      <inkml:brushProperty name="width" value="0.04281" units="cm"/>
      <inkml:brushProperty name="height" value="0.04281" units="cm"/>
      <inkml:brushProperty name="color" value="#F2395B"/>
    </inkml:brush>
  </inkml:definitions>
  <inkml:trace contextRef="#ctx0" brushRef="#br0">85650 50050 513,'-5'-44'8,"-9"13"14,-10 12 15,-8 13 16,-9 9 2,-6 6-9,-6 7-8,-6 6-10,-6 7-5,-2 10-1,-3 10-3,-3 9-2,-2 7-1,0 7-2,0 6-2,0 7-1,1 4-2,4 3 2,3 3 0,3 4 0,3-1 0,3-3-4,3-3-3,4-2-2,7-3-3,13 1-2,12-1-1,13 1-1,9-4-3,6-6-2,7-6-2,6-6-3,12-6-3,19-2-5,19-3-5,19-3-3,18-9-5,19-11-2,19-14-4,19-11-2,-7-9 1,-31-3 9,-31-3 6,-31-2 8,-18-5 3,-3-2-4,-3-3-2,-2-3-3</inkml:trace>
</inkml:ink>
</file>

<file path=ppt/ink/ink2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26"/>
    </inkml:context>
    <inkml:brush xml:id="br0">
      <inkml:brushProperty name="width" value="0.04532" units="cm"/>
      <inkml:brushProperty name="height" value="0.04532" units="cm"/>
      <inkml:brushProperty name="color" value="#F2395B"/>
    </inkml:brush>
  </inkml:definitions>
  <inkml:trace contextRef="#ctx0" brushRef="#br0">87050 49500 485,'-15'-24'11,"23"4"22,22 3 22,22 3 22,8 3 4,-2 3-16,-3 3-16,-3 4-15,13-1-8,32-3-3,31-3-2,32-2-3,7-3-4,-16 1-7,-15-1-7,-15 1-6,-14 1-9,-8 3-8,-10 3-11,-9 4-8,-18 5-10,-24 10-8,-26 10-10,-24 9-9</inkml:trace>
</inkml:ink>
</file>

<file path=ppt/ink/ink2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26"/>
    </inkml:context>
    <inkml:brush xml:id="br0">
      <inkml:brushProperty name="width" value="0.0473" units="cm"/>
      <inkml:brushProperty name="height" value="0.0473" units="cm"/>
      <inkml:brushProperty name="color" value="#F2395B"/>
    </inkml:brush>
  </inkml:definitions>
  <inkml:trace contextRef="#ctx0" brushRef="#br0">87600 49850 465,'-55'1'2,"-9"4"3,-10 3 5,-8 3 3,3 4 8,20 7 13,18 6 12,20 7 12,11 10 3,7 16-6,6 15-5,7 17-6,0 10-6,-2 6-6,-3 7-6,-3 6-6,-4 15-6,-3 26-8,-3 24-8,-2 26-8,-5 13-4,-2 4-2,-3 3-1,-3 3-1,-1-7-5,4-15-6,3-15-5,3-16-7,4-21-4,7-24-1,6-26-2,7-24-1</inkml:trace>
</inkml:ink>
</file>

<file path=ppt/ink/ink2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27"/>
    </inkml:context>
    <inkml:brush xml:id="br0">
      <inkml:brushProperty name="width" value="0.04041" units="cm"/>
      <inkml:brushProperty name="height" value="0.04041" units="cm"/>
      <inkml:brushProperty name="color" value="#F2395B"/>
    </inkml:brush>
  </inkml:definitions>
  <inkml:trace contextRef="#ctx0" brushRef="#br0">87300 51000 544,'59'-97'6,"19"6"11,19 7 13,19 6 11,7 10 6,-3 17-3,-3 15-1,-2 16-1,-9 9-4,-12 3-4,-13 3-5,-12 4-5,-13 7-5,-12 13-3,-13 12-5,-12 13-4,-15 10-2,-15 10-3,-15 10-1,-16 9-3,-15 7-2,-11 7-4,-14 6-4,-11 7-4,-7-3-4,0-8-3,0-10-3,0-9-4,6-13-2,13-16-2,12-15-2,13-15-2,6-20 1,0-21 1,0-22 3,0-22 3,6-11 4,13 0 7,12 0 7,13 0 7,10 7 4,10 17-3,10 15 0,9 16-2,9 9 8,9 3 15,10 3 16,10 4 15,5 2 8,4 4-1,3 3-1,3 3 0,1 6-5,1 9-9,-1 10-8,1 10-8,-3 0-12,-2-5-12,-3-7-14,-3-5-13,-1-6-9,4-3-3,3-3-4,3-2-5,-4-9 1,-8-12 2,-10-13 3,-9-12 3,-9-7 4,-5 1 2,-7-1 5,-5 1 3</inkml:trace>
</inkml:ink>
</file>

<file path=ppt/ink/ink2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27"/>
    </inkml:context>
    <inkml:brush xml:id="br0">
      <inkml:brushProperty name="width" value="0.04973" units="cm"/>
      <inkml:brushProperty name="height" value="0.04973" units="cm"/>
      <inkml:brushProperty name="color" value="#F2395B"/>
    </inkml:brush>
  </inkml:definitions>
  <inkml:trace contextRef="#ctx0" brushRef="#br0">90200 48300 442,'25'-71'0,"0"10"0,0 10 0,0 9 0,1 4 5,4 1 10,3-1 10,3 1 10,7 2 4,14 7-3,11 6-1,14 7-3,3 5-3,-2 7-4,-3 6-3,-3 7-3,-10 15-9,-16 25-11,-15 25-13,-15 25-11,-26 20-9,-34 16-4,-35 15-4,-33 17-4,-22 3 0,-5-5 6,-7-7 5,-5-5 5,3-17 6,17-24 8,15-26 7,16-24 9,12-18 6,9-9 7,10-10 6,10-8 6,11-11 5,17-8 4,15-10 3,16-9 4,23-12-1,31-11-4,32-14-5,31-11-3,21-6-5,14 4-4,11 3-5,14 3-4,-4 4-2,-19 7-2,-18 6-1,-19 7-2,-19 7 0,-19 9-1,-18 10 0,-19 10-2,-21 11 2,-21 17 3,-22 15 2,-22 16 4,-18 12 1,-11 9 3,-14 10 1,-11 10 2,-12 10 1,-9 13-3,-10 12-1,-8 13-1,-6 10-2,1 10-2,-1 10-1,1 9-2,-4 13-2,-6 20-3,-6 18-3,-6 20-3,-1 6-5,7-2-10,6-3-8,7-3-10,10-17-3,16-27 0,15-28 1,17-28 0,13-27 0,13-25-2,12-25 0,13-25-2,9-21 0,6-15 4,7-15 3,6-16 3</inkml:trace>
</inkml:ink>
</file>

<file path=ppt/ink/ink2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28"/>
    </inkml:context>
    <inkml:brush xml:id="br0">
      <inkml:brushProperty name="width" value="0.04983" units="cm"/>
      <inkml:brushProperty name="height" value="0.04983" units="cm"/>
      <inkml:brushProperty name="color" value="#F2395B"/>
    </inkml:brush>
  </inkml:definitions>
  <inkml:trace contextRef="#ctx0" brushRef="#br0">88950 51150 441,'70'-71'0,"-9"10"0,-10 10 0,-8 9 0,-6 7 6,1 7 14,-1 6 12,1 7 12,2 4 7,7 3-1,6 3-1,7 4-1,0 4-2,-2 6-4,-3 7-4,-3 6-4,-4 9-5,-3 13-7,-3 12-7,-2 13-7,-3 6-2,1 0 0,-1 0 0,1 0 0,1-5-6,3-9-15,3-10-15,4-8-15,2-17-9,4-21-2,3-22-4,3-22-3,4-19 2,7-16 5,6-15 5,7-15 6,-4-1 6,-12 16 11,-13 15 9,-12 17 10,-12 17 17,-8 23 27,-10 22 27,-9 22 25,-5 12 5,0 3-18,0 3-18,0 4-18,1 1-15,4 0-10,3 0-11,3 0-11,7-7-9,14-11-9,11-14-9,14-11-8,8-12-3,7-9 1,6-10 1,7-8 2,-1-6 4,-6 1 9,-6-1 8,-6 1 8,-10 2 6,-12 7 3,-13 6 3,-12 7 3,-12 5 6,-8 7 10,-10 6 9,-9 7 9,-13 10 4,-16 16-3,-15 15-3,-15 17-2,-20 14-4,-21 17-4,-22 15-3,-22 16-4,-11 9-5,0 3-6,0 3-6,0 4-7,7-9-2,17-18 0,15-19 1,16-18 0,15-18 3,16-16 4,15-15 4,17-15 3,28-15 6,45-12 4,43-13 4,45-12 6,35-9-1,28-2-3,28-3-5,29-3-4,15 4-5,3 13-7,3 12-7,4 13-6,-12 7-6,-24 4-7,-26 3-5,-24 3-6,-26 1-6,-24 1-5,-26-1-5,-24 1-5</inkml:trace>
</inkml:ink>
</file>

<file path=ppt/ink/ink2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43"/>
    </inkml:context>
    <inkml:brush xml:id="br0">
      <inkml:brushProperty name="width" value="0.05" units="cm"/>
      <inkml:brushProperty name="height" value="0.05" units="cm"/>
      <inkml:brushProperty name="color" value="#FED406"/>
    </inkml:brush>
  </inkml:definitions>
  <inkml:trace contextRef="#ctx0" brushRef="#br0">68775 17875 333,'157'63'167,"51"46"-1,50 47 1,49 47 0</inkml:trace>
</inkml:ink>
</file>

<file path=ppt/ink/ink2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46"/>
    </inkml:context>
    <inkml:brush xml:id="br0">
      <inkml:brushProperty name="width" value="0.07778" units="cm"/>
      <inkml:brushProperty name="height" value="0.07778" units="cm"/>
      <inkml:brushProperty name="color" value="#FED406"/>
    </inkml:brush>
  </inkml:definitions>
  <inkml:trace contextRef="#ctx0" brushRef="#br0">3500 29450 282,'-68'-133'4,"17"34"5,15 35 7,16 35 6,5 16 7,-2 1 7,-3-1 7,-3 1 6,-1 8 0,4 20-8,3 18-7,3 20-7,1 28-6,1 42-3,-1 40-3,1 41-4,-1 24-1,1 10-2,-1 10-1,1 9-1,1 4-2,3 1 0,3-1-2,4 1-1,1 10-1,0 22-1,0 22-2,0 23-2,3-5 0,6-27-1,7-28 1,6-28-1,1-24 1,-3-19 0,-3-18-1,-2-19 1,-3-13 0,1-6-1,-1-6-1,1-6 0,-3-12 1,-2-15 1,-3-15 1,-3-16 2,-2-37 0,0-55 0,0-57 0,0-55-1,4-42 0,10-24-2,10-26-1,9-24-2,17-20 0,25-11 1,25-14 1,25-11 1,10 3 1,-2 23 1,-3 22 3,-3 22 0,-7 27 2,-9 35 2,-10 35 2,-8 34 0,-12 24 2,-12 17-1,-13 15 0,-12 16 0,-5 16-1,3 20 0,3 18-1,4 20-1,-3 17-1,-5 20 0,-7 18-2,-5 20 0,-8 6-2,-5-2-2,-7-3-3,-5-3-3,-11-4-1,-11-3 0,-14-3-2,-11-2 1,-9-9-3,-3-12-1,-3-13-3,-2-12-3,-9-15 0,-12-15 1,-13-15 1,-12-16 1,-5-12 2,3-5 2,3-7 3,4-5 2,5-6 1,10-3 0,10-3 1,9-2 0,10-1 2,14 3 7,11 3 6,14 4 5,11 7 6,14 13 5,11 12 6,14 13 4,14 10 2,20 10-5,18 10-4,20 9-4,5 2-4,-6-2-3,-6-3-2,-6-3-3,7-4-1,22-3-2,22-3 0,23-2-1,6-12-1,-5-19-3,-7-18-2,-5-19-3,0-19-2,10-19 0,10-18-1,9-19-1,1-19 0,-6-19-3,-6-18-1,-6-19-1,-16-4-1,-25 14-1,-25 11 0,-25 14-1,-19 11 1,-12 14 1,-13 11 2,-12 14 0,-12 8 2,-8 7 0,-10 6 0,-9 7 0,-9 7 3,-5 9 5,-7 10 5,-5 10 4,-6 5 4,-3 4 0,-3 3 0,-2 3 1,-3 7 1,1 14-1,-1 11-1,1 14 1,1 8-1,3 7-2,3 6-2,4 7-1,2 8-1,4 14-1,3 11-1,3 14-1,6 7 1,9 3-1,10 3 1,10 4 0,4-4 0,0-9-1,0-10-1,0-8-1,7-12 0,17-12 1,15-13 0,16-12 1,10-13-3,7-12-5,6-13-7,7-12-5,7-19-3,9-25-1,10-25-1,10-25-1,4-21 0,0-15 2,0-15 2,0-16 3,-7-1 1,-11 17 3,-14 15 2,-11 16 3,-14 15 3,-11 16 2,-14 15 2,-11 17 3,-12 19 7,-9 26 14,-10 24 12,-8 26 13,-4 27 1,3 32-9,3 31-9,4 32-10,1 8-6,0-11-2,0-14-3,0-11-3,1-9-3,4-3-3,3-3-4,3-2-2,6-9-3,9-12-1,10-13 0,10-12-1,7-15-2,6-15-4,7-15-2,6-16-4,9-23-1,13-27 0,12-28 0,13-28 1,6-37 0,0-43 2,0-44 0,0-43 3,-7-17 0,-11 14 2,-14 11 1,-11 14 1,-12 13 2,-9 16 0,-10 15 1,-8 17 1,-11 17 3,-8 23 4,-10 22 6,-9 22 4,-7 15 6,-3 9 7,-3 10 5,-2 10 7,-6 33 4,-6 60 5,-6 60 4,-6 59 5,1 52-4,9 48-9,10 47-11,10 47-9,7 10-8,6-24-4,7-26-6,6-24-3,4-10-4,4 6-1,3 7-2,3 6 0,4-2-1,7-9-1,6-10 1,7-8-1,-1-14 0,-6-15-1,-6-15 0,-6-16 0,-6-23 0,-2-27 2,-3-28 0,-3-28 2,-20-20 1,-33-8 4,-35-10 1,-34-9 4,-54-12-2,-71-11-3,-72-14-4,-72-11-4,-57-7-5,-40 0-5,-40 0-5,-41 0-6,-19 4-5,3 10-2,3 10-3,4 9-2,36 6-1,73 3 5,72 3 2,72 4 5,52-3 1,35-5 0,35-7 0,34-5 0</inkml:trace>
</inkml:ink>
</file>

<file path=ppt/ink/ink2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48"/>
    </inkml:context>
    <inkml:brush xml:id="br0">
      <inkml:brushProperty name="width" value="0.0585" units="cm"/>
      <inkml:brushProperty name="height" value="0.0585" units="cm"/>
      <inkml:brushProperty name="color" value="#FED406"/>
    </inkml:brush>
  </inkml:definitions>
  <inkml:trace contextRef="#ctx0" brushRef="#br0">17750 32450 376,'-29'-35'2,"-5"-18"6,-7-19 4,-5-18 6,2 13 9,13 47 13,12 47 13,13 48 12,6 50 4,0 57-10,0 56-7,0 57-9,-8 22-6,-16-8-4,-15-10-2,-15-9-4,-4-20-6,9-27-5,10-28-8,10-28-6,7-13-5,6 3-4,7 3-5,6 4-3,3-7-4,0-16-4,0-15-2,0-15-3,1-18-5,4-19-6,3-18-4,3-19-7,-4-26 2,-8-30 6,-10-32 7,-9-30 8,-5-25 2,0-15-1,0-15-1,0-16-2,1-2 1,4 13 2,3 12 3,3 13 1</inkml:trace>
</inkml:ink>
</file>

<file path=ppt/ink/ink2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48"/>
    </inkml:context>
    <inkml:brush xml:id="br0">
      <inkml:brushProperty name="width" value="0.06884" units="cm"/>
      <inkml:brushProperty name="height" value="0.06884" units="cm"/>
      <inkml:brushProperty name="color" value="#FED406"/>
    </inkml:brush>
  </inkml:definitions>
  <inkml:trace contextRef="#ctx0" brushRef="#br0">16900 31650 319,'4'-55'4,"10"-9"7,10-10 9,9-8 6,4 0 4,1 14-4,-1 11-3,1 14-2,12-3 0,25-15 3,25-15 2,25-16 4,14-1 0,3 17 0,3 15-2,4 16-1,-1 15-2,-3 16-2,-3 15-2,-2 17-3,-8 13-1,-8 13-4,-10 12-2,-9 13-3,-12 10-4,-11 10-4,-14 10-4,-11 9-4,-14 7-3,-11 7-1,-14 6-1,-11 7-2,-18 8 1,-22 14-1,-22 11 0,-21 14 1,-23 13 0,-21 16 1,-22 15 1,-22 17 1,-16 0 2,-9-11 3,-10-14 4,-8-11 2,0-22 3,14-27 3,11-28 2,14-28 3,18-24 2,25-19 1,25-18 1,25-19 2,32-18 1,42-15 0,40-15 2,41-16 1,37-13-2,34-9-1,35-10-2,35-8-2,16-1-3,1 9-1,-1 10-1,1 10-3,-10 10 0,-19 13-3,-18 12 0,-19 13-2,-16 9-1,-12 6-2,-13 7 0,-12 6-2,-15 4-1,-15 4 2,-15 3 0,-16 3 1,-13 3 1,-9 3-1,-10 3 0,-8 4 0,-12 5 2,-12 10 1,-13 10 3,-12 9 2,-26 18 2,-36 29 1,-39 28 2,-36 28 2,-26 17 0,-12 6-2,-13 7-3,-12 6-1,-5-5-2,3-16-2,3-15-3,4-15-1,10-21-3,19-25-4,19-25-4,19-25-4,21-19-6,26-12-10,24-13-9,26-12-10,18-15 0,13-15 8,12-15 9,13-16 8,6-10-3,0-3-13,0-3-12,0-2-14</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20"/>
    </inkml:context>
    <inkml:brush xml:id="br0">
      <inkml:brushProperty name="width" value="0.05037" units="cm"/>
      <inkml:brushProperty name="height" value="0.05037" units="cm"/>
      <inkml:brushProperty name="color" value="#F2395B"/>
    </inkml:brush>
  </inkml:definitions>
  <inkml:trace contextRef="#ctx0" brushRef="#br0">72654 15382 436,'6'-19'70,"-3"9"3,-2 8 5,-3 9 5,-5 8-6,-4 6-14,-5 5-14,-5 6-16,-5 6-11,-3 4-10,-4 5-9,-4 6-9,-3 2-10,1 1-11,0 1-12,0 2-10,4-6-1,8-11 10,7-10 10,8-11 10,4-6-2,1-1-14,-1-1-15,0 0-14</inkml:trace>
</inkml:ink>
</file>

<file path=ppt/ink/ink2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52"/>
    </inkml:context>
    <inkml:brush xml:id="br0">
      <inkml:brushProperty name="width" value="0.05321" units="cm"/>
      <inkml:brushProperty name="height" value="0.05321" units="cm"/>
      <inkml:brushProperty name="color" value="#FED406"/>
    </inkml:brush>
  </inkml:definitions>
  <inkml:trace contextRef="#ctx0" brushRef="#br0">36600 36350 413,'18'-82'57,"-11"39"7,-14 36 7,-11 39 6,-17 30-4,-18 26-13,-19 24-14,-18 26-15,-12 18-7,-3 13-3,-3 12-4,-2 13-3,-1 10-2,3 10-3,3 10-3,4 9-2,4-2-3,6-12-5,7-13-4,6-12-5,12-23-4,19-30-6,19-32-7,19-30-6,13-33-7,10-30-9,10-32-7,9-30-9,1-15 0,-6 3 9,-6 3 8,-6 4 9</inkml:trace>
</inkml:ink>
</file>

<file path=ppt/ink/ink2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1:52"/>
    </inkml:context>
    <inkml:brush xml:id="br0">
      <inkml:brushProperty name="width" value="0.06059" units="cm"/>
      <inkml:brushProperty name="height" value="0.06059" units="cm"/>
      <inkml:brushProperty name="color" value="#FED406"/>
    </inkml:brush>
  </inkml:definitions>
  <inkml:trace contextRef="#ctx0" brushRef="#br0">35100 36750 363,'-36'-100'28,"28"50"25,28 50 24,29 50 23,15 29 2,3 10-20,3 10-21,4 9-21,4 6-12,6 3-5,7 3-4,6 4-4,6 5-6,6 10-11,7 10-8,6 9-10,3 7-6,0 7-2,0 6-2,0 7-3,-11-15-1,-22-34 1,-22-35-1,-21-33 0,-14-17-4,-2 4-12,-3 3-9,-3 3-11</inkml:trace>
</inkml:ink>
</file>

<file path=ppt/ink/ink2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19"/>
    </inkml:context>
    <inkml:brush xml:id="br0">
      <inkml:brushProperty name="width" value="0.04094" units="cm"/>
      <inkml:brushProperty name="height" value="0.04094" units="cm"/>
      <inkml:brushProperty name="color" value="#FED406"/>
    </inkml:brush>
  </inkml:definitions>
  <inkml:trace contextRef="#ctx0" brushRef="#br0">95300 47500 537,'101'28'106,"4"6"-23,3 7-23,3 6-24,-4 3-13,-8 0-2,-10 0-4,-9 0-2,-10 0-7,-9 0-9,-10 0-11,-8 0-8,-18-2-10,-25-3-6,-25-3-8,-25-2-6,-32-3-3,-36 1 5,-39-1 3,-36 1 3,-14-4 7,14-6 7,11-6 8,14-6 8,14-4 5,20 1 2,18-1 1,20 1 1,16-3 7,16-2 12,15-3 11,17-3 11,14-1 6,17 4 1,15 3-1,16 3 1,21-4-2,29-8-7,28-10-5,28-9-6,18-7-5,10-3-3,10-3-5,9-2-3,-4-1-1,-15 3 0,-15 3 1,-16 4 1,-19 4-4,-22 6-10,-22 7-10,-21 6-9,-18 7-3,-12 10 4,-13 10 4,-12 9 4,-16 10 4,-19 14 5,-18 11 2,-19 14 5,-12 8 4,-2 7 3,-3 6 4,-3 7 4,1 2 1,6 1 1,7-1 1,6 1 1,7-7-1,10-12 0,10-13-1,9-12 1,18-16-9,29-19-14,28-18-15,28-19-14,24-24-6,23-28 4,22-28 4,22-27 4,5-11 0,-8 10-2,-10 10-2,-9 9-2,-18 12 1,-24 16 6,-26 15 4,-24 17 4,-23 11 7,-18 10 4,-19 10 7,-18 9 5,-21 15 4,-22 22 5,-22 22 3,-21 23 3,-17 13 2,-8 6 0,-10 7-2,-9 6 0,1-2-4,13-9-3,12-10-6,13-8-4,9-12-3,6-12-1,7-13-1,6-12-2,6-10 1,6-6 1,7-6 2,6-6 0,26-12 5,47-15 6,47-15 6,48-16 7,33-10 0,22-3-2,22-3-5,23-2-3,17-3-2,17 1 0,15-1-2,16 1 1,-9 5-2,-30 14-1,-32 11-1,-30 14-1,-29 7-12,-25 3-21,-25 3-22,-25 4-21,-21 4-6,-15 6 9,-15 7 9,-16 6 10,-10 3 7,-3 0 5,-3 0 4,-2 0 6</inkml:trace>
</inkml:ink>
</file>

<file path=ppt/ink/ink2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19"/>
    </inkml:context>
    <inkml:brush xml:id="br0">
      <inkml:brushProperty name="width" value="0.04247" units="cm"/>
      <inkml:brushProperty name="height" value="0.04247" units="cm"/>
      <inkml:brushProperty name="color" value="#FED406"/>
    </inkml:brush>
  </inkml:definitions>
  <inkml:trace contextRef="#ctx0" brushRef="#br0">95650 50150 518,'-119'3'0,"13"6"1,12 7 1,13 6 1,10-1 4,10-5 10,10-7 8,9-5 9,9 0 3,9 10-1,10 10-3,10 9 0,2 6-4,-3 3-2,-3 3-2,-2 4-4,-1 4-1,3 6-3,3 7-1,4 6-2,-1-2-3,-3-9-3,-3-10-3,-2-8-4,11-12-5,29-12-7,28-13-6,28-12-6,18-15-4,10-15 1,10-15 0,9-16 1,4-4 2,1 10 3,-1 10 4,1 9 4,-12 9 3,-21 9 6,-22 10 4,-22 10 4,-18 7 3,-11 6 1,-14 7 0,-11 6 1,-25 10 2,-33 17 4,-35 15 5,-34 16 4,-16 7-1,3 1-4,3-1-4,4 1-5,8-7-3,17-12-2,15-13-3,16-12-3,20-12-6,25-8-12,25-10-11,25-9-12,17-7-2,9-3 7,10-3 7,10-2 7,0-3 7,-5 1 7,-7-1 8,-5 1 8,-19 10 8,-27 22 9,-28 22 9,-28 23 8,-20 11 2,-8 4-8,-10 3-7,-9 3-7,-2-2-9,6-6-8,7-6-9,6-6-8,7-9-8,10-8-7,10-10-7,9-9-6,17-9-4,25-5 1,25-7-1,25-5 1,14-3 6,3 4 12,3 3 14,4 3 12,1 3 12,0 3 9,0 3 10,0 4 9,0 1 4,0 0 0,0 0-1,0 0-1,1-2-3,4-3-5,3-3-4,3-2-7,4-9-4,7-12-8,6-13-5,7-12-8,7-19-8,9-25-14,10-25-12,10-25-13,-9-7-3,-24 14 7,-26 11 8,-24 14 6,-15 7 0,-3 3-7,-3 3-8,-2 4-7</inkml:trace>
</inkml:ink>
</file>

<file path=ppt/ink/ink2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20"/>
    </inkml:context>
    <inkml:brush xml:id="br0">
      <inkml:brushProperty name="width" value="0.022" units="cm"/>
      <inkml:brushProperty name="height" value="0.022" units="cm"/>
      <inkml:brushProperty name="color" value="#FED406"/>
    </inkml:brush>
  </inkml:definitions>
  <inkml:trace contextRef="#ctx0" brushRef="#br0">98150 47750 999,'45'-65'-6,"-9"23"-12,-10 22-12,-8 22-12</inkml:trace>
</inkml:ink>
</file>

<file path=ppt/ink/ink2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21"/>
    </inkml:context>
    <inkml:brush xml:id="br0">
      <inkml:brushProperty name="width" value="0.05682" units="cm"/>
      <inkml:brushProperty name="height" value="0.05682" units="cm"/>
      <inkml:brushProperty name="color" value="#FED406"/>
    </inkml:brush>
  </inkml:definitions>
  <inkml:trace contextRef="#ctx0" brushRef="#br0">98950 47300 387,'-55'103'48,"-9"6"-6,-10 7-5,-8 6-6,-9 6-5,-6 6-4,-6 7-3,-6 6-3,5-10-5,20-24-2,18-26-4,20-24-3,22-23-6,29-18-6,28-19-9,28-18-7,39-23-2,50-24 2,50-26 3,50-24 2,7-4 3,-33 19 4,-35 19 5,-34 19 3,-27 15 4,-19 13 2,-18 12 3,-19 13 3,-32 18 6,-43 26 9,-44 24 11,-43 26 9,-37 22 0,-28 23-7,-28 22-8,-27 22-8,-1-1-6,28-21-3,28-22-3,29-22-3,22-19-4,20-16-6,18-15-5,20-15-5,17-17-4,20-15 0,18-15-1,20-16-1,25-15 2,35-11 3,35-14 2,34-11 4,17-7 2,0 0 1,0 0 2,0 0 2,-13 7 2,-24 17 1,-26 15 3,-24 16 2,-31 20 4,-33 25 3,-35 25 5,-34 25 4,-29 15 1,-21 7-3,-22 6-3,-22 7-3,-10-3-3,4-8-2,3-10-3,3-9-2,10-13-2,20-16-1,18-15-1,20-15 0,27-20-2,38-21-3,37-22-2,38-22-4,23-10 1,9 4 2,10 3 3,10 3 2,-3 7 2,-11 14 1,-14 11 2,-11 14 1,-17 13 2,-18 16 2,-19 15 2,-18 17 3,-20 11 0,-18 10 0,-19 10-3,-18 9 0,-20 7-3,-18 7-2,-19 6-4,-18 7-4,-4-4 0,13-12-1,12-13 1,13-12 0,9-7 2,6 1 2,7-1 3,6 1 4,7-4 1,10-6 3,10-6 3,9-6 1,24-6 2,42-2-2,40-3 0,41-3-1,26-13-2,13-22-4,12-22-2,13-21-3,1-15-3,-9-6-5,-10-6-4,-8-6-4,-17-1-4,-21 7-3,-22 6-3,-22 7-3,-19 0-1,-16-2 3,-15-3 2,-15-3 3,-15-1 3,-12 4 3,-13 3 3,-12 3 4,-7 6 2,1 9 4,-1 10 2,1 10 4,2 5 5,7 4 5,6 3 6,7 3 5,2 3 5,1 3 2,-1 3 3,1 4 2,1 2 0,3 4-1,3 3-2,4 3-2,2 6-1,4 9-1,3 10-1,3 10-1,1 11 0,1 17-2,-1 15-1,1 16-1,1 13-1,3 14-3,3 11-2,4 14-3,5 13-2,10 16 0,10 15-2,9 17-1,2 2-4,-2-9-6,-3-10-8,-3-8-7,-4-17-5,-3-21 0,-3-22-2,-2-22-1,-11-16-1,-15-9 1,-15-10 1,-16-8 0,-19-11 1,-22-8 2,-22-10 0,-21-9 2,-24-15-1,-25-18-4,-25-19-3,-25-18-3,-5-20-2,16-18 0,15-19-1,17-18 0,21-3 1,28 17 1,28 15 2,29 16 1</inkml:trace>
</inkml:ink>
</file>

<file path=ppt/ink/ink2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21"/>
    </inkml:context>
    <inkml:brush xml:id="br0">
      <inkml:brushProperty name="width" value="0.0321" units="cm"/>
      <inkml:brushProperty name="height" value="0.0321" units="cm"/>
      <inkml:brushProperty name="color" value="#FED406"/>
    </inkml:brush>
  </inkml:definitions>
  <inkml:trace contextRef="#ctx0" brushRef="#br0">100750 49150 685,'21'185'116,"-5"-27"-29,-7-28-30,-5-28-28,-6-10-17,-3 9-4,-3 10-3,-2 10-5,-3-6-2,1-18-1,-1-19-3,1-18-2</inkml:trace>
</inkml:ink>
</file>

<file path=ppt/ink/ink2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21"/>
    </inkml:context>
    <inkml:brush xml:id="br0">
      <inkml:brushProperty name="width" value="0.05179" units="cm"/>
      <inkml:brushProperty name="height" value="0.05179" units="cm"/>
      <inkml:brushProperty name="color" value="#FED406"/>
    </inkml:brush>
  </inkml:definitions>
  <inkml:trace contextRef="#ctx0" brushRef="#br0">101600 47650 424,'21'-5'42,"-5"41"10,-7 40 8,-5 42 9,-4 35 0,0 31-10,0 32-12,0 31-9,0 24-8,0 20-4,0 18-4,0 20-4,-2 6-3,-3-2-3,-3-3-2,-2-3-3,-1-13-8,3-22-11,3-22-13,4-21-11,2-29-9,4-34-4,3-35-5,3-33-5</inkml:trace>
</inkml:ink>
</file>

<file path=ppt/ink/ink2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22"/>
    </inkml:context>
    <inkml:brush xml:id="br0">
      <inkml:brushProperty name="width" value="0.03773" units="cm"/>
      <inkml:brushProperty name="height" value="0.03773" units="cm"/>
      <inkml:brushProperty name="color" value="#FED406"/>
    </inkml:brush>
  </inkml:definitions>
  <inkml:trace contextRef="#ctx0" brushRef="#br0">100350 50250 583,'3'-133'51,"6"34"-13,7 35-13,6 35-13,13 16-1,23 1 12,22-1 11,22 1 12,18 1 2,16 3-6,15 3-7,17 4-6,-1 1-10,-16 0-15,-15 0-15,-15 0-14,-14 1-10,-8 4-3,-10 3-4,-9 3-5,-12-1 3,-11-2 6,-14-3 7,-11-3 7</inkml:trace>
</inkml:ink>
</file>

<file path=ppt/ink/ink2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22"/>
    </inkml:context>
    <inkml:brush xml:id="br0">
      <inkml:brushProperty name="width" value="0.04525" units="cm"/>
      <inkml:brushProperty name="height" value="0.04525" units="cm"/>
      <inkml:brushProperty name="color" value="#FED406"/>
    </inkml:brush>
  </inkml:definitions>
  <inkml:trace contextRef="#ctx0" brushRef="#br0">102900 48500 486,'23'-43'9,"-3"17"18,-3 15 18,-2 16 19,2 10 4,9 7-10,10 6-10,10 7-9,4 4-8,0 3-7,0 3-7,0 4-7,3-1-5,6-3-3,7-3-2,6-2-4,6-8-5,6-8-11,7-10-9,6-9-11,1-13-4,-3-16 2,-3-15 0,-2-15 1,-8-11 4,-8-2 5,-10-3 5,-9-3 6,-12-1 3,-11 4 1,-14 3 2,-11 3 0,-12 4 6,-9 7 8,-10 6 8,-8 7 8,-4 5 10,3 7 9,3 6 9,4 7 10,1 5 3,0 7-6,0 6-5,0 7-6,0 10-4,0 16-6,0 15-6,0 17-5,0 17-3,0 23-2,0 22-3,0 22-1,1 13-2,4 7-4,3 6-2,3 7-4,-1-4-3,-2-12-3,-3-13-3,-3-12-3,-4-13-2,-3-12 0,-3-13-1,-2-12 0,-3-13-2,1-12-1,-1-13-1,1-12-3,-3-12 1,-2-8 1,-3-10 3,-3-9 1,2-12 3,10-11 5,10-14 4,9-11 4,12-9 2,16-3-2,15-3-2,17-2-2,17-3 4,23 1 7,22-1 9,22 1 7,8 5 5,-2 14-1,-3 11 0,-3 14 0,-10 8-1,-16 7-3,-15 6-2,-15 7-2,-17 10-2,-15 16-3,-15 15-3,-16 17-2,-24 11-2,-31 10-3,-31 10-3,-31 9-2,-23 4-2,-11 1-1,-14-1-1,-11 1 0,0-6 2,17-8 4,15-10 6,16-9 5,16-12 2,20-11-2,18-14-1,20-11-1,28-11 1,42-5 5,40-7 3,41-5 3,29-8-2,19-5-11,19-7-11,19-5-11,9-3-9,0 4-7,0 3-8,0 3-7,-19 1 0,-37 1 8,-38-1 9,-37 1 8,-21 1 0,-3 3-11,-3 3-10,-2 4-9</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21"/>
    </inkml:context>
    <inkml:brush xml:id="br0">
      <inkml:brushProperty name="width" value="0.05033" units="cm"/>
      <inkml:brushProperty name="height" value="0.05033" units="cm"/>
      <inkml:brushProperty name="color" value="#F2395B"/>
    </inkml:brush>
  </inkml:definitions>
  <inkml:trace contextRef="#ctx0" brushRef="#br0">79747 14900 437,'0'24'184,"0"1"-43,0 1-44,0 1-44,-1-1-24,0 0-5,-2-1-6,0-1-6,-1 1-7,0 1-12,0 3-10,0 1-12,0 1-7,1-2-6,-1 0-6,0-1-6,0-2 0,2-5 3,0-3 4,2-4 3</inkml:trace>
</inkml:ink>
</file>

<file path=ppt/ink/ink2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23"/>
    </inkml:context>
    <inkml:brush xml:id="br0">
      <inkml:brushProperty name="width" value="0.04672" units="cm"/>
      <inkml:brushProperty name="height" value="0.04672" units="cm"/>
      <inkml:brushProperty name="color" value="#FED406"/>
    </inkml:brush>
  </inkml:definitions>
  <inkml:trace contextRef="#ctx0" brushRef="#br0">92800 55100 470,'12'-46'65,"-24"60"0,-26 60 0,-24 59 1,-20 32-8,-11 7-15,-14 6-16,-11 7-14,-4-4-11,6-12-6,7-13-7,6-12-5,12-16-7,19-19-6,19-18-8,19-19-6,15-19-2,13-19 3,12-18 3,13-19 4,15-19 3,19-19 6,19-18 4,19-19 6,7-5 6,-3 9 7,-3 10 8,-2 10 9,-8 11 3,-8 17 1,-10 15 1,-9 16 0,-9 16 3,-5 20 6,-7 18 4,-5 20 5,-11 17 2,-11 20-2,-14 18-2,-11 20-1,-9 8-4,-3 1-6,-3-1-5,-2 1-5,-1-7-6,3-12-7,3-13-6,4-12-6,2-15-2,4-15 4,3-15 3,3-16 3,6-33-9,9-50-22,10-50-23,10-50-21,7-27-2,6-3 22,7-3 20,6-2 22,12 3 14,19 14 10,19 11 9,19 14 10,19 10 4,23 9 1,22 10-1,22 10 1,7 5-1,-6 4-2,-6 3-1,-6 3-2,-15 7-2,-21 14-1,-22 11-2,-22 14 0,-41 3-16,-59-2-28,-60-3-28,-58-3-28,-29-9-6,3-11 17,3-14 18,4-11 17,11-9 13,23-3 9,22-3 10,22-2 9,15 3 8,9 14 8,10 11 7,10 14 7,4 14 6,0 20 4,0 18 5,0 20 5,-8 22-2,-16 29-8,-15 28-7,-15 28-8,-17 24-7,-15 23-7,-15 22-5,-16 22-7,-2 7-8,13-6-7,12-6-8,13-6-7,13-20-10,17-30-9,15-32-10,16-30-10,12-28-1,9-21 9,10-22 9,10-22 8,19-33 6,32-44 0,31-43 1,32-44 1,7-13 4,-16 19 9,-15 19 9,-15 19 9,-14 21 3,-8 26-3,-10 24-2,-9 26-3,-10 22 7,-9 23 14,-10 22 17,-8 22 14,-8 13 8,-2 7 1,-3 6 0,-3 7 0,1 2-4,6 1-7,7-1-8,6 1-8,9-7-7,13-12-7,12-13-7,13-12-6,12-13-3,13-12 0,12-13 0,13-12 0,6-16-7,0-19-17,0-18-15,0-19-16,-15-5-2,-27 9 11,-28 10 11,-28 10 10,-13 2 1,3-3-10,3-3-11,4-2-10</inkml:trace>
</inkml:ink>
</file>

<file path=ppt/ink/ink2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23"/>
    </inkml:context>
    <inkml:brush xml:id="br0">
      <inkml:brushProperty name="width" value="0.03661" units="cm"/>
      <inkml:brushProperty name="height" value="0.03661" units="cm"/>
      <inkml:brushProperty name="color" value="#FED406"/>
    </inkml:brush>
  </inkml:definitions>
  <inkml:trace contextRef="#ctx0" brushRef="#br0">95350 54850 600,'-21'-111'7,"10"28"12,10 28 12,9 29 14,15 16 7,22 7 3,22 6 2,23 7 4,13 11-12,6 20-25,7 18-28,6 20-25,-7 5-13,-18-6 0,-19-6 2,-18-6 0,-14-7-1,-5-6-4,-7-6-4,-5-6-3</inkml:trace>
</inkml:ink>
</file>

<file path=ppt/ink/ink2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0"/>
    </inkml:context>
    <inkml:brush xml:id="br0">
      <inkml:brushProperty name="width" value="0.05178" units="cm"/>
      <inkml:brushProperty name="height" value="0.05178" units="cm"/>
      <inkml:brushProperty name="color" value="#FED406"/>
    </inkml:brush>
  </inkml:definitions>
  <inkml:trace contextRef="#ctx0" brushRef="#br0">96850 55700 424,'-18'-24'5,"17"4"8,15 3 10,16 3 9,15 1 2,16 1-1,15-1-4,17 1-2,21-7-4,28-12-2,28-13-4,29-12-4,1-4-3,-25 7-6,-25 6-6,-25 7-5,-36-1-7,-47-6-11,-47-6-9,-46-6-10,-28-9-2,-5-8 10,-7-10 8,-5-9 8,2-2 6,13 6 5,12 7 4,13 6 3,9 10 6,6 17 4,7 15 6,6 16 5,6 12 6,6 9 6,7 10 5,6 10 6,3 14 1,0 23-5,0 22-5,0 22-4,1 18-4,4 16-3,3 15-3,3 17-2,-1 5-2,-2-3-1,-3-3-3,-3-2-1,-4-3-2,-3 1-5,-3-1-3,-2 1-4,-5-4-4,-2-6-6,-3-6-5,-3-6-5,-2-15-4,0-21 1,0-22-1,0-22 0,-2-18 1,-3-11 3,-3-14 2,-2-11 2,-5-15 2,-2-16 3,-3-15 3,-3-15 2,-2-7 4,0 3 3,0 3 3,0 4 4,10 1 8,23 0 12,22 0 11,22 0 12,27-7 0,35-11-13,35-14-11,34-11-12,15-9-9,-3-3-4,-3-3-5,-2-2-4,-6 3-3,-6 14 2,-6 11 0,-6 14 2,-13 11 0,-19 14 2,-18 11 1,-19 14 1,-12 11 4,-2 14 8,-3 11 7,-3 14 8,-4 7 2,-3 3-2,-3 3-4,-2 4-3,-6 2-3,-6 4-1,-6 3-1,-6 3-2,-6 3-4,-2 3-3,-3 3-6,-3 4-5,-6-3-2,-5-5 0,-7-7-1,-5-5-1,-9-14-2,-9-18-5,-10-19-4,-8-18-6,-1-28 0,9-33 3,10-35 4,10-34 4,4-21 1,0-6-1,0-6-1,0-6 0,0 7 2,0 22 8,0 22 8,0 23 7,1 19 5,4 19 4,3 19 4,3 19 4,-1 15 4,-2 13 6,-3 12 6,-3 13 6,-4 21 0,-3 32-5,-3 31-5,-2 32-6,-3 16-4,1 4-3,-1 3-3,1 3-3,2-4-4,7-8-3,6-10-3,7-9-3,11-12-4,20-11-4,18-14-4,20-11-4,14-14-3,14-11-4,11-14-2,14-11-3,-1-11 0,-12-5 1,-13-7 1,-12-5 3,-27-1-2,-41 6-3,-40 7-4,-40 6-4,-31 9 2,-18 13 7,-19 12 7,-18 13 8,-12 9 4,-3 6 2,-3 7 3,-2 6 1,2-2 4,9-9 5,10-10 6,10-8 5,11-9 5,17-6 6,15-6 7,16-6 6,23-9 3,31-8-2,32-10-2,31-9-1,34-7-5,38-3-6,37-3-8,38-2-7,26-9-5,16-12-3,15-13-2,17-12-2,0-2-3,-11 9-2,-14 10-2,-11 10-2,-25 7-2,-33 6-1,-35 7-2,-34 6-1,-26 7 2,-15 10 8,-15 10 7,-16 9 6,-15 12 6,-11 16 3,-14 15 3,-11 17 3,-14 8 0,-11 4-1,-14 3-3,-11 3-3,-9-1-2,-3-2-5,-3-3-5,-2-3-3,2-9-3,9-11 1,10-14 0,10-11 0,7-22-10,6-27-22,7-28-23,6-28-22,10-37-6,17-43 11,15-44 11,16-43 10,12-21 8,9 3 3,10 3 3,10 4 3,-1 18 7,-9 34 12,-10 35 12,-8 35 11,-6 24 6,1 16 0,-1 15 0,1 17 0,-9 19 10,-15 26 20,-15 24 20,-16 26 19,-15 26 3,-11 28-16,-14 28-16,-11 29-15,-14 18-14,-11 9-11,-14 10-11,-11 10-11,-11 5-8,-5 4-4,-7 3-3,-5 3-3,11-19-5,32-41-4,31-40-3,32-40-5,16-21-4,4 0-5,3 0-6,3 0-4</inkml:trace>
</inkml:ink>
</file>

<file path=ppt/ink/ink2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1"/>
    </inkml:context>
    <inkml:brush xml:id="br0">
      <inkml:brushProperty name="width" value="0.04346" units="cm"/>
      <inkml:brushProperty name="height" value="0.04346" units="cm"/>
      <inkml:brushProperty name="color" value="#FED406"/>
    </inkml:brush>
  </inkml:definitions>
  <inkml:trace contextRef="#ctx0" brushRef="#br0">101150 55600 506,'0'56'86,"0"13"-11,0 12-11,0 13-12,0 10-7,0 10-7,0 10-7,0 9-5,-4 6-5,-5 3-4,-7 3-4,-5 4-5,-4-4-6,0-9-12,0-10-12,0-8-11,3-14-5,6-15-1,7-15-1,6-16-1,4-27 1,4-37-1,3-38 1,3-37 0,10-35 2,20-31 3,18-31 3,20-31 3,10-7 5,3 19 7,3 19 8,4 19 7,-6 21 3,-11 26-2,-14 24-3,-11 26-1,-11 22 10,-5 23 22,-7 22 22,-5 22 23,-6 16 5,-3 14-11,-3 11-11,-2 14-10,-5 8-9,-2 7-3,-3 6-5,-3 7-4,-6 5-3,-5 7-4,-7 6-2,-5 7-3,-4-3-4,0-8-4,0-10-4,0-9-3,0-10-7,0-9-7,0-10-8,0-8-8,-4-37-7,-5-62-8,-7-63-7,-5-62-7,2-27 0,13 9 11,12 10 10,13 10 9,10 13 9,10 19 7,10 19 8,9 19 7,1 15 6,-6 13 5,-6 12 4,-6 13 6,-2 9 3,3 6 3,3 7 2,4 6 3,1 6 1,0 6-3,0 7-1,0 6-2,-4 4-2,-5 4-4,-7 3-2,-5 3-4,-4 3-3,0 3 0,0 3-3,0 4 0,-5 1-1,-9 0-1,-10 0 0,-8 0 0,-4-4-3,3-5-5,3-7-5,4-5-5,-1-8-10,-3-5-12,-3-7-14,-2-5-12,2-8-3,9-5 7,10-7 8,10-5 7,5-3 8,4 4 8,3 3 6,3 3 8</inkml:trace>
</inkml:ink>
</file>

<file path=ppt/ink/ink2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1"/>
    </inkml:context>
    <inkml:brush xml:id="br0">
      <inkml:brushProperty name="width" value="0.0249" units="cm"/>
      <inkml:brushProperty name="height" value="0.0249" units="cm"/>
      <inkml:brushProperty name="color" value="#FED406"/>
    </inkml:brush>
  </inkml:definitions>
  <inkml:trace contextRef="#ctx0" brushRef="#br0">100950 57450 883,'-25'23'0,"0"-3"0,0-3 0,0-2 0,15-11 4,32-15 9,31-15 9,32-16 8,13-8-1,-3 0-14,-3 0-12,-2 0-12,-3 0-8,1 0-5,-1 0-2,1 0-5,-7 3 0,-12 6 1,-13 7 2,-12 6 1,-9 4 2,-2 4 3,-3 3 2,-3 3 2</inkml:trace>
</inkml:ink>
</file>

<file path=ppt/ink/ink2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2"/>
    </inkml:context>
    <inkml:brush xml:id="br0">
      <inkml:brushProperty name="width" value="0.04477" units="cm"/>
      <inkml:brushProperty name="height" value="0.04477" units="cm"/>
      <inkml:brushProperty name="color" value="#FED406"/>
    </inkml:brush>
  </inkml:definitions>
  <inkml:trace contextRef="#ctx0" brushRef="#br0">102500 55850 491,'21'-30'11,"-5"41"21,-7 40 23,-5 42 21,-4 19 4,0 1-14,0-1-15,0 1-14,-7 2-10,-11 7-5,-14 6-6,-11 7-5,-11 7-3,-5 9-1,-7 10-2,-5 10 0,-8-1-8,-5-9-10,-7-10-13,-5-8-11,-1-18-8,6-25-1,7-25-3,6-25-1,7-24 1,10-21 4,10-22 5,9-22 5,7-10 4,7 4 1,6 3 2,7 3 2</inkml:trace>
</inkml:ink>
</file>

<file path=ppt/ink/ink2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2"/>
    </inkml:context>
    <inkml:brush xml:id="br0">
      <inkml:brushProperty name="width" value="0.06019" units="cm"/>
      <inkml:brushProperty name="height" value="0.06019" units="cm"/>
      <inkml:brushProperty name="color" value="#FED406"/>
    </inkml:brush>
  </inkml:definitions>
  <inkml:trace contextRef="#ctx0" brushRef="#br0">102550 54800 365,'35'-25'1,"23"0"0,22 0 2,22 0 1,2 4 1,-15 10 3,-15 10 2,-16 9 2,-12 6 2,-5 3 1,-7 3 2,-5 4 0,-6 2-1,-3 4-1,-3 3-3,-2 3-2,-3 3-1,1 3-1,-1 3 0,1 4 0,-3 1 0,-2 0 2,-3 0 1,-3 0 1,-2 4 2,0 10 1,0 10 1,0 9 1,0 12 1,0 16-1,0 15-1,0 17 0,0-8-1,0-27-4,0-28-2,0-28-3,0-10 0,0 9 3,0 10 3,0 10 3,0 19 2,0 32-1,0 31 2,0 32-1,1 11-1,4-5-1,3-7-2,3-5-2,-1-12-1,-2-16-1,-3-15 0,-3-15-1,-2-17-1,0-15 1,0-15-1,0-16 1,-11-30-13,-22-44-24,-22-43-23,-21-44-25,-12-35-4,1-24 15,-1-26 15,1-24 15,5-7 8,14 13 1,11 12 1,14 13 1,10 16 5,9 23 7,10 22 8,10 22 8,7 16 3,6 14 0,7 11-2,6 14 0,6 8 1,6 7 6,7 6 4,6 7 5,1 4 1,-3 3-2,-3 3-1,-2 4-3,-5 5-4,-2 10-4,-3 10-5,-3 9-4,-12 13-3,-18 20 0,-19 18 0,-18 20 0,-17 13 0,-11 9-1,-14 10-1,-11 10-1,-3-6 0,10-18 0,10-19-1,9-18 1,20-25 0,31-27 2,32-28 2,31-28 1,28-29-1,25-28-6,25-28-6,25-27-6,-2-3-1,-28 26 4,-28 24 5,-27 26 3,-17 12 1,-3 0-4,-3 0-3,-2 0-4</inkml:trace>
</inkml:ink>
</file>

<file path=ppt/ink/ink2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2"/>
    </inkml:context>
    <inkml:brush xml:id="br0">
      <inkml:brushProperty name="width" value="0.04368" units="cm"/>
      <inkml:brushProperty name="height" value="0.04368" units="cm"/>
      <inkml:brushProperty name="color" value="#FED406"/>
    </inkml:brush>
  </inkml:definitions>
  <inkml:trace contextRef="#ctx0" brushRef="#br0">104800 54900 503,'-19'-35'47,"13"32"10,12 31 12,13 32 11,2 16-2,-5 4-16,-7 3-16,-5 3-16,-6 1-12,-3 1-9,-3-1-9,-2 1-8,-6-4-4,-6-6 1,-6-6 1,-6-6 1</inkml:trace>
</inkml:ink>
</file>

<file path=ppt/ink/ink2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4"/>
    </inkml:context>
    <inkml:brush xml:id="br0">
      <inkml:brushProperty name="width" value="0.05036" units="cm"/>
      <inkml:brushProperty name="height" value="0.05036" units="cm"/>
      <inkml:brushProperty name="color" value="#FED406"/>
    </inkml:brush>
  </inkml:definitions>
  <inkml:trace contextRef="#ctx0" brushRef="#br0">105200 54500 436,'159'-88'3,"-31"26"5,-31 24 6,-31 26 6,-20 13 4,-5 4 2,-7 3 4,-5 3 2,-6 4 3,-3 7-1,-3 6 0,-2 7 1,-5 8-4,-2 14-6,-3 11-7,-3 14-6,-7 5-4,-9 1-1,-10-1-1,-8 1-2,-6-4-2,1-6-6,-1-6-5,1-6-6,1-9-7,3-8-10,3-10-11,4-9-11,2-13 0,4-16 8,3-15 10,3-15 8,3-12 6,3-6 2,3-6 2,4-6 2,1-2 3,0 3 3,0 3 4,0 4 2,1 5 6,4 10 6,3 10 8,3 9 6,-5 12-2,-12 16-11,-13 15-12,-12 17-12,-10 7-4,-6 0 3,-6 0 2,-6 0 4,-6 1 3,-2 4 3,-3 3 4,-3 3 4,1-4 3,6-8 0,7-10 1,6-9 1,12-7 1,19-3 3,19-3 2,19-2 2,9-5 0,0-2-4,0-3-4,0-3-3,-2-7-2,-3-9-2,-3-10-1,-2-8-2,-3-4-1,1 3 1,-1 3 0,1 4 0,1-1 1,3-3 0,3-3 0,4-2 1,1-3 0,0 1-1,0-1-2,0 1-1,0 1 0,0 3 1,0 3 0,0 4 0,0 4 2,0 6 3,0 7 2,0 6 2,-2 7 1,-3 10 2,-3 10 2,-2 9 0,-6 7-1,-6 7-4,-6 6-3,-6 7-5,-9 4-2,-8 3-1,-10 3-1,-9 4-2,-9 1 0,-5 0-2,-7 0 0,-5 0-2,-3-4 1,4-5 4,3-7 4,3-5 3,6-8 3,9-5 3,10-7 1,10-5 4,16-9-1,26-9-1,24-10-2,26-8-2,12-11-2,0-8-5,0-10-3,0-9-4,-5-4-2,-9 4 0,-10 3-1,-8 3 1,-9 3 0,-6 3 4,-6 3 2,-6 4 4,-7 8 8,-6 17 15,-6 15 14,-6 16 15,-4 12 4,1 9-8,-1 10-9,1 10-7,-1 5-5,1 4-2,-1 3-2,1 3-1,-1 1-3,1 1-1,-1-1-3,1 1-1,1-4-2,3-6-3,3-6-1,4-6-3,-6-7-10,-11-6-22,-14-6-20,-11-6-21,-6-13-4,4-19 14,3-18 13,3-19 14,1-10 10,1 1 6,-1-1 5,1 1 7,1 1 6,3 3 9,3 3 8,4 4 9,8-3 0,17-5-12,15-7-9,16-5-11,16-9-5,20-9-3,18-10 0,20-8-3,8-3 2,1 7 4,-1 6 4,1 7 3,-6 8 5,-8 14 3,-10 11 3,-9 14 4,-10 5 3,-9 1-1,-10-1 1,-8 1 0,-15 8 3,-19 20 5,-18 18 6,-19 20 6,-12 8-2,-2 1-6,-3-1-8,-3 1-8,-1-3-5,4-2-4,3-3-3,3-3-4,14-7-10,25-9-17,25-10-17,25-8-17,18-12-4,14-12 12,11-13 9,14-12 12,3-7 7,-2 1 5,-3-1 5,-3 1 6,-10 2 4,-16 7 4,-15 6 4,-15 7 5,-20 8 8,-21 14 15,-22 11 15,-22 14 13,-21 10 3,-18 9-11,-19 10-9,-18 10-11,-20 8-8,-18 10-4,-19 10-6,-18 9-6,-1 2-2,19-2 0,19-3-1,19-3-1,13-9 0,10-11-1,10-14-1,9-11-1,26-12-2,44-9 0,44-10-3,44-8 0,32-14 0,22-15 5,22-15 3,23-16 5,14-7 0,10 4-1,10 3-1,9 3-1,2 4-3,-2 7-3,-3 6-3,-3 7-3,-12 4-8,-18 3-10,-19 3-10,-18 4-10,-21 1-3,-22 0 6,-22 0 6,-21 0 6</inkml:trace>
</inkml:ink>
</file>

<file path=ppt/ink/ink2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4"/>
    </inkml:context>
    <inkml:brush xml:id="br0">
      <inkml:brushProperty name="width" value="0.04724" units="cm"/>
      <inkml:brushProperty name="height" value="0.04724" units="cm"/>
      <inkml:brushProperty name="color" value="#FED406"/>
    </inkml:brush>
  </inkml:definitions>
  <inkml:trace contextRef="#ctx0" brushRef="#br0">107000 54500 465,'0'192'187,"0"-16"-43,0-15-44,0-15-42,-4-7-29,-5 3-14,-7 3-13,-5 4-15,-1-9-12,6-18-9,7-19-11,6-18-10,6-18-6,6-16-3,7-15-3,6-15-3</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0:57"/>
    </inkml:context>
    <inkml:brush xml:id="br0">
      <inkml:brushProperty name="width" value="0.02519" units="cm"/>
      <inkml:brushProperty name="height" value="0.02519" units="cm"/>
    </inkml:brush>
  </inkml:definitions>
  <inkml:trace contextRef="#ctx0" brushRef="#br0">64365 11365 873,'-23'-11'6,"-1"7"12,1 8 11,0 7 13,3 2-11,9-5-31,7-4-32,8-6-33</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2"/>
    </inkml:context>
    <inkml:brush xml:id="br0">
      <inkml:brushProperty name="width" value="0.04792" units="cm"/>
      <inkml:brushProperty name="height" value="0.04792" units="cm"/>
    </inkml:brush>
  </inkml:definitions>
  <inkml:trace contextRef="#ctx0" brushRef="#br0">74392 7245 459,'99'-13'48,"-24"4"-5,-21 6-4,-23 5-6,-10 5-4,5 7-5,3 7-6,4 7-4,-5 6-6,-15 8-8,-14 7-8,-15 6-6,-13 6-5,-11 3 2,-10 5-1,-11 3 2,-5 0-2,1-7-3,0-5-3,2-6-3,3-8 2,3-8 7,4-10 5,4-7 7,6-7 3,10-3-1,7-3-1,11-2 0,7-3 7,10-2 14,8-2 14,9-2 14,7-2 4,7-2-7,5-2-6,6-1-7,5-1-5,4 2-4,4 2-4,3 2-3,-3 3-4,-12 4-2,-12 4-3,-11 4-2,-10 3 0,-5 5 1,-6 4 1,-5 3 2,-6 3 0,-4 3 0,-4 1-1,-3 3 1,-2-1 1,1-2 2,1-2 3,1-1 2,2-4 0,2-3-3,4-5-4,3-3-3,7-8-11,14-12-18,11-12-18,14-11-19,7-9-3,2-4 11,2-6 10,2-4 11,1-1 9,-2 4 8,0 4 7,-2 4 7,-3 5 7,-8 7 8,-6 7 8,-7 7 8,-5 5 2,-2 3-3,-4 2-1,-3 4-3,-2 3 4,0 6 11,-2 4 11,0 5 10,-2 2-1,-1-1-14,0-1-12,-1-1-14,0-1-11,3-2-9,4-3-10,2-1-10,3-2-6,3-4-3,3-3-2,4-2-3,0-5 0,1-5 1,-1-7 2,1-5 1,-2-2 6,-2 3 9,-1 2 8,-2 5 8,-3 4 15,-1 8 18,-2 8 18,-2 8 20,-2 4 0,-1 5-16,0 2-16,-2 3-17,0 0-11,0-2-8,0-1-6,0-2-7,1-6-13,2-7-18,1-8-19,3-8-17,0-5-3,0-3 12,-2-3 14,0-3 12,-1-2 8,1 1 4,1-1 4,2 1 3</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21"/>
    </inkml:context>
    <inkml:brush xml:id="br0">
      <inkml:brushProperty name="width" value="0.03618" units="cm"/>
      <inkml:brushProperty name="height" value="0.03618" units="cm"/>
      <inkml:brushProperty name="color" value="#F2395B"/>
    </inkml:brush>
  </inkml:definitions>
  <inkml:trace contextRef="#ctx0" brushRef="#br0">80250 15615 608,'9'-7'94,"3"3"-13,4 1-16,2 2-14,1 1-12,1 2-9,-1 0-11,1 1-9,-1 1-8,1 0-5,-1-1-7,1 1-6,-1-1-8,-3 0-10,-1-2-11,-2 0-10,-2-1-4,-1 0 4,-1 0 4,0 0 3</inkml:trace>
</inkml:ink>
</file>

<file path=ppt/ink/ink3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5"/>
    </inkml:context>
    <inkml:brush xml:id="br0">
      <inkml:brushProperty name="width" value="0.04722" units="cm"/>
      <inkml:brushProperty name="height" value="0.04722" units="cm"/>
      <inkml:brushProperty name="color" value="#FED406"/>
    </inkml:brush>
  </inkml:definitions>
  <inkml:trace contextRef="#ctx0" brushRef="#br0">106800 54350 465,'7'-68'9,"17"17"17,15 15 16,16 16 18,12 9 3,9 3-11,10 3-11,10 4-11,4 7-5,0 13-1,0 12-1,0 13 0,-8 9-2,-16 6-4,-15 7-4,-15 6-4,-15 6-1,-12 6 0,-13 7 1,-12 6 0,-13 3-1,-12 0-1,-13 0-3,-12 0-1,-9 0-4,-2 0-8,-3 0-8,-3 0-6,-4 0-9,-3 0-6,-3 0-6,-2 0-8,5-10-4,16-18-2,15-19-3,17-18-2</inkml:trace>
</inkml:ink>
</file>

<file path=ppt/ink/ink3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35"/>
    </inkml:context>
    <inkml:brush xml:id="br0">
      <inkml:brushProperty name="width" value="0.0447" units="cm"/>
      <inkml:brushProperty name="height" value="0.0447" units="cm"/>
      <inkml:brushProperty name="color" value="#FED406"/>
    </inkml:brush>
  </inkml:definitions>
  <inkml:trace contextRef="#ctx0" brushRef="#br0">106800 57950 492,'-44'29'3,"13"10"9,12 10 7,13 9 7,7 4 3,4 1 0,3-1-2,3 1 0,3 1-1,3 3 0,3 3 1,4 4 0,2 1 0,4 0-1,3 0-1,3 0-1,1-5-2,1-9-4,-1-10-3,1-8-4,-1-11-2,1-8-1,-1-10-1,1-9-2,4-10 1,9-9 0,10-10 1,10-8 1,2-12-2,-3-12-8,-3-13-5,-2-12-7,-9-5-2,-12 3 1,-13 3 3,-12 4 2,-13 4 3,-12 6 4,-13 7 4,-12 6 5,-12 4 2,-8 4-1,-10 3 0,-9 3 0,-13 4-2,-16 7 0,-15 6-2,-15 7 0,-11 11-7,-2 20-13,-3 18-13,-3 20-12,8 5-3,23-6 7,22-6 8,22-6 8,8-2-2,-2 3-13,-3 3-11,-3 4-12</inkml:trace>
</inkml:ink>
</file>

<file path=ppt/ink/ink3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2:47"/>
    </inkml:context>
    <inkml:brush xml:id="br0">
      <inkml:brushProperty name="width" value="0.02334" units="cm"/>
      <inkml:brushProperty name="height" value="0.02334" units="cm"/>
      <inkml:brushProperty name="color" value="#F2395B"/>
    </inkml:brush>
  </inkml:definitions>
  <inkml:trace contextRef="#ctx0" brushRef="#br0">68350 8050 942,'35'-4'3,"-27"-5"5,-28-7 7,-28-5 5,-10-4-9,9 0-20,10 0-23,10 0-21</inkml:trace>
</inkml:ink>
</file>

<file path=ppt/ink/ink3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2:50"/>
    </inkml:context>
    <inkml:brush xml:id="br0">
      <inkml:brushProperty name="width" value="0.05026" units="cm"/>
      <inkml:brushProperty name="height" value="0.05026" units="cm"/>
      <inkml:brushProperty name="color" value="#F2395B"/>
    </inkml:brush>
  </inkml:definitions>
  <inkml:trace contextRef="#ctx0" brushRef="#br0">5150 2750 437,'-27'-29'0,"-3"-5"0,-3-7 0,-2-5 0,0-1 3,7 6 5,6 7 6,7 6 5,4 3 3,3 0-1,3 0 1,4 0-1,11-5 2,23-9 4,22-10 2,22-8 4,15-1-1,9 9-4,10 10-5,10 10-5,5 5-3,4 4-1,3 3 0,3 3-2,-4 9-1,-8 16-3,-10 15-4,-9 17-3,-12 10-2,-11 6-1,-14 7-2,-11 6-1,-12 7-1,-9 10 1,-10 10-1,-8 9-1,-15 12 2,-19 16 1,-18 15 3,-19 17 1,-13 3 2,-6-5-1,-6-7 1,-6-5 0,-4-9 0,1-9-3,-1-10-2,1-8-2,2-15-1,7-19 0,6-18 2,7-19-1,2-16-2,1-12-7,-1-13-7,1-12-7,-3-16-3,-2-19 0,-3-18 1,-3-19 1,2-16 2,10-12 3,10-13 3,9-12 4,7 1 4,7 16 5,6 15 4,7 17 6,4 13 7,3 13 7,3 12 10,4 13 8,4 26 7,6 41 7,7 40 8,6 42 6,6 28-2,6 20-11,7 18-11,6 20-12,-1 27-7,-5 38-5,-7 37-5,-5 38-5,-6 21-9,-3 7-10,-3 6-11,-2 7-11,-1-23-6,3-49 0,3-51 1,4-49-1,-1-34-3,-3-15-6,-3-15-5,-2-16-6</inkml:trace>
</inkml:ink>
</file>

<file path=ppt/ink/ink3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2:51"/>
    </inkml:context>
    <inkml:brush xml:id="br0">
      <inkml:brushProperty name="width" value="0.04922" units="cm"/>
      <inkml:brushProperty name="height" value="0.04922" units="cm"/>
      <inkml:brushProperty name="color" value="#F2395B"/>
    </inkml:brush>
  </inkml:definitions>
  <inkml:trace contextRef="#ctx0" brushRef="#br0">8750 5550 447,'0'-71'103,"0"10"-24,0 10-23,0 9-24,-4 4-13,-5 1-3,-7-1-3,-5 1-2,-6-1-3,-3 1-2,-3-1-1,-2 1-3,-5 4-2,-2 9-5,-3 10-4,-3 10-5,8 5 6,23 4 18,22 3 18,22 3 17,13-1 3,7-2-10,6-3-9,7-3-11,2-2-6,1 0-5,-1 0-3,1 0-5,-4 1-3,-6 4-2,-6 3-2,-6 3-2,-6 4-2,-2 7 1,-3 6-2,-3 7 1,-7 7-1,-9 9 0,-10 10 0,-8 10 0,-12 7 0,-12 6-1,-13 7 1,-12 6-1,-9 1 1,-2-3 1,-3-3 1,-3-2 1,-1-8 2,4-8 2,3-10 1,3-9 2,4-10 3,7-9 2,6-10 2,7-8 3,21-11 1,38-8-1,37-10-1,38-9-1,16-7 0,-2-3 1,-3-3 2,-3-2 2,-6 2 0,-5 9-3,-7 10-3,-5 10-1,-11 7 0,-11 6 4,-14 7 3,-11 6 5,-12 10 1,-9 17-1,-10 15-1,-8 16-2,-14 12-1,-15 9-1,-15 10-2,-16 10-2,-8-1-2,0-9-3,0-10-4,0-8-3,3-11-4,6-8-3,7-10-4,6-9-5,6-23-6,6-33-11,7-35-9,6-34-11,9-16-4,13 3 3,12 3 3,13 4 4</inkml:trace>
</inkml:ink>
</file>

<file path=ppt/ink/ink3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2:52"/>
    </inkml:context>
    <inkml:brush xml:id="br0">
      <inkml:brushProperty name="width" value="0.05976" units="cm"/>
      <inkml:brushProperty name="height" value="0.05976" units="cm"/>
      <inkml:brushProperty name="color" value="#F2395B"/>
    </inkml:brush>
  </inkml:definitions>
  <inkml:trace contextRef="#ctx0" brushRef="#br0">10300 4050 368,'62'-132'21,"-24"39"12,-26 36 12,-24 39 11,-15 27 3,-3 19-7,-3 19-8,-2 19-6,-3 21-6,1 26-3,-1 24-3,1 26-3,-1 16-2,1 10-2,-1 10-1,1 9-2,-1 6-2,1 3-1,-1 3-1,1 4-1,4-9-1,9-18-1,10-19 0,10-18-1,5-23-1,4-24-2,3-26-4,3-24-1,20-31-10,38-33-15,37-35-16,38-34-14,7-27-3,-21-19 10,-22-18 10,-22-19 10,-19-2 8,-16 16 4,-15 15 4,-15 17 5,-14 13 3,-8 13 4,-10 12 2,-9 13 5,-12 13-1,-11 17-1,-14 15-1,-11 16-3,-11 24-2,-5 35-4,-7 35-4,-5 34-4,5 4 0,19-24 2,19-26 2,19-24 3,9-13-6,0 0-14,0 0-14,0 0-14</inkml:trace>
</inkml:ink>
</file>

<file path=ppt/ink/ink3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2:52"/>
    </inkml:context>
    <inkml:brush xml:id="br0">
      <inkml:brushProperty name="width" value="0.02734" units="cm"/>
      <inkml:brushProperty name="height" value="0.02734" units="cm"/>
      <inkml:brushProperty name="color" value="#F2395B"/>
    </inkml:brush>
  </inkml:definitions>
  <inkml:trace contextRef="#ctx0" brushRef="#br0">12150 6150 804,'-47'-2'64,"6"-3"-10,7-3-10,6-2-11</inkml:trace>
</inkml:ink>
</file>

<file path=ppt/ink/ink3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2:53"/>
    </inkml:context>
    <inkml:brush xml:id="br0">
      <inkml:brushProperty name="width" value="0.04872" units="cm"/>
      <inkml:brushProperty name="height" value="0.04872" units="cm"/>
      <inkml:brushProperty name="color" value="#F2395B"/>
    </inkml:brush>
  </inkml:definitions>
  <inkml:trace contextRef="#ctx0" brushRef="#br0">16800 4300 451,'78'-44'154,"6"13"-34,7 12-35,6 13-35,1 9-20,-3 6-5,-3 7-7,-2 6-6,-9 7-4,-12 10-3,-13 10-3,-12 9-3,-16 13-3,-19 20-2,-18 18-3,-19 20-2,-21 11-2,-21 7 1,-22 6 0,-22 7 1,-10-3-2,4-8-3,3-10-4,3-9-4,4-13 3,7-16 5,6-15 8,7-15 6,8-15 4,14-12 2,11-13 1,14-12 1,21-13 7,31-12 10,32-13 10,31-12 11,26-10 0,22-6-12,22-6-11,23-6-11,6-2-8,-5 3-8,-7 3-7,-5 4-6,-12 4-6,-16 6-7,-15 7-5,-15 6-5,-14 4-8,-8 4-8,-10 3-8,-9 3-9</inkml:trace>
</inkml:ink>
</file>

<file path=ppt/ink/ink3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2:53"/>
    </inkml:context>
    <inkml:brush xml:id="br0">
      <inkml:brushProperty name="width" value="0.05" units="cm"/>
      <inkml:brushProperty name="height" value="0.05" units="cm"/>
      <inkml:brushProperty name="color" value="#F2395B"/>
    </inkml:brush>
  </inkml:definitions>
  <inkml:trace contextRef="#ctx0" brushRef="#br0">20200 5350 333,'157'63'167,"51"46"-1,50 47 1,49 47 0</inkml:trace>
</inkml:ink>
</file>

<file path=ppt/ink/ink3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02"/>
    </inkml:context>
    <inkml:brush xml:id="br0">
      <inkml:brushProperty name="width" value="0.04484" units="cm"/>
      <inkml:brushProperty name="height" value="0.04484" units="cm"/>
      <inkml:brushProperty name="color" value="#F2395B"/>
    </inkml:brush>
  </inkml:definitions>
  <inkml:trace contextRef="#ctx0" brushRef="#br0">11500 2950 490,'78'-25'109,"6"0"-23,7 0-23,6 0-21,1 0-15,-3 0-4,-3 0-6,-2 0-5,-8 3-5,-8 6-4,-10 7-5,-9 6-5,-12 15-3,-11 26-2,-14 24-2,-11 26-2,-20 24 0,-24 26 0,-26 24 0,-24 26 2,-15 7 0,-3-9 3,-3-10 1,-2-8 3,0-14 1,7-15 2,6-15 1,7-16 3,7-16 1,9-16 4,10-15 4,10-15 3,13-7 4,19 3 8,19 3 5,19 4 8,7 5-1,-3 10-6,-3 10-6,-2 9-6,-5 10-5,-2 14-1,-3 11-3,-3 14-1,-2 5-4,0 1-3,0-1-4,0 1-3,-4-9-4,-5-15-2,-7-15-4,-5-16-1,0-30-9,10-44-11,10-43-14,9-44-12,10-44-3,14-44 8,11-43 7,14-44 8,7-7 8,3 32 9,3 31 8,4 32 9,-3 27 4,-5 26-1,-7 24 0,-5 26 0,-6 15 5,-3 6 13,-3 7 12,-2 6 12,-3 6 9,1 6 2,-1 7 4,1 6 4,-1 3-2,1 0-4,-1 0-5,1 0-6,-1 6-4,1 13-7,-1 12-4,1 13-7,-3 13-4,-2 17-3,-3 15-4,-3 16-3,-6 15-4,-5 16-3,-7 15-3,-5 17-4,-11 7-2,-11 0-1,-14 0-1,-11 0-1,-7-13-3,0-24-4,0-26-4,0-24-4,-2-28-3,-3-27-1,-3-28-2,-2-28-2,2-42-1,9-52 1,10-53 0,10-53 1,10-15 3,13 26 8,12 24 8,13 26 6,6 24 7,0 26 7,0 24 5,0 26 5,-2 16 5,-3 10 0,-3 10 2,-2 9 1,-6 18 10,-6 29 17,-6 28 18,-6 28 18,-10 26 1,-12 26-17,-13 24-17,-12 26-17,-9 8-13,-2-5-9,-3-7-9,-3-5-8,-2-12-10,0-16-7,0-15-7,0-15-9,4-20-3,10-21-1,10-22 1,9-22 0,6-13 2,3-3 0,3-3 3,4-2 1</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21"/>
    </inkml:context>
    <inkml:brush xml:id="br0">
      <inkml:brushProperty name="width" value="0.04398" units="cm"/>
      <inkml:brushProperty name="height" value="0.04398" units="cm"/>
      <inkml:brushProperty name="color" value="#F2395B"/>
    </inkml:brush>
  </inkml:definitions>
  <inkml:trace contextRef="#ctx0" brushRef="#br0">81550 14933 500,'9'-6'92,"3"4"-16,4 4-16,2 4-16,1 3-9,1 3-6,-1 3-4,1 4-4,-1 1-2,1 0-1,-1 2 1,1 2 0,-1-1-2,-3 2-4,-1 1-5,-2 1-3,-3 0-8,-1 1-8,-2-1-10,-2 1-8,-2-2-5,-2 0-1,-2-1-1,-2-1-1,-2-3-1,-2-3 0,-2-4-1,-1-4-1</inkml:trace>
</inkml:ink>
</file>

<file path=ppt/ink/ink3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03"/>
    </inkml:context>
    <inkml:brush xml:id="br0">
      <inkml:brushProperty name="width" value="0.05038" units="cm"/>
      <inkml:brushProperty name="height" value="0.05038" units="cm"/>
      <inkml:brushProperty name="color" value="#F2395B"/>
    </inkml:brush>
  </inkml:definitions>
  <inkml:trace contextRef="#ctx0" brushRef="#br0">12250 6900 436,'142'50'105,"-16"0"-15,-15 0-15,-15 0-14,-1 3-11,16 6-10,15 7-8,17 6-9,5 4-6,-3 4-1,-3 3-3,-2 3-2,-15-5-1,-25-12-2,-25-13-1,-25-12-2</inkml:trace>
</inkml:ink>
</file>

<file path=ppt/ink/ink3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4"/>
    </inkml:context>
    <inkml:brush xml:id="br0">
      <inkml:brushProperty name="width" value="0.0455" units="cm"/>
      <inkml:brushProperty name="height" value="0.0455" units="cm"/>
    </inkml:brush>
  </inkml:definitions>
  <inkml:trace contextRef="#ctx0" brushRef="#br0">29650 2900 483,'-55'15'103,"-9"32"-19,-10 31-18,-8 32-19,-4 13-13,3-3-10,3-3-10,4-2-10,-4-1-4,-9 3-2,-10 3-1,-8 4-1,-1-7-2,9-16 0,10-15-1,10-15-1,10-12 1,13-6 7,12-6 4,13-6 6,16-9 5,23-8 2,22-10 4,22-9 3,16-7 0,14-3-3,11-3-3,14-2-3,11-5-5,14-2-6,11-3-4,14-3-7,-4 1-3,-19 6-3,-18 7-3,-19 6-1,-13 3-4,-6 0-1,-6 0-3,-6 0-3,-7-4-3,-6-5-4,-6-7-3,-6-5-5,-10-4-1,-12 0-2,-13 0 0,-12 0-2</inkml:trace>
</inkml:ink>
</file>

<file path=ppt/ink/ink3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4"/>
    </inkml:context>
    <inkml:brush xml:id="br0">
      <inkml:brushProperty name="width" value="0.04708" units="cm"/>
      <inkml:brushProperty name="height" value="0.04708" units="cm"/>
    </inkml:brush>
  </inkml:definitions>
  <inkml:trace contextRef="#ctx0" brushRef="#br0">29750 3200 467,'-47'-36'68,"6"28"-1,7 28 0,6 29-1,1 24-5,-3 22-8,-3 22-9,-2 23-8,-1 13-8,3 6-7,3 7-7,4 6-6,2 3-10,4 0-11,3 0-11,3 0-11,3-7-6,3-11 0,3-14-1,4-11-1,4-20-3,6-24-4,7-26-7,6-24-4</inkml:trace>
</inkml:ink>
</file>

<file path=ppt/ink/ink3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5"/>
    </inkml:context>
    <inkml:brush xml:id="br0">
      <inkml:brushProperty name="width" value="0.05655" units="cm"/>
      <inkml:brushProperty name="height" value="0.05655" units="cm"/>
    </inkml:brush>
  </inkml:definitions>
  <inkml:trace contextRef="#ctx0" brushRef="#br0">31550 3300 389,'-49'59'152,"4"19"-36,3 19-37,3 19-38,-7 12-21,-15 6-9,-15 7-9,-16 6-7,-7-4-7,4-11-4,3-14-5,3-11-4,4-14-2,7-11 1,6-14-1,7-11 0,11-23-1,20-31-1,18-31-1,20-31-2,17-16 2,20 0 4,18 0 5,20 0 5,11 1 5,7 4 4,6 3 4,7 3 4,-7 7 3,-19 14 2,-18 11 2,-19 14 1,-12 10 6,-2 9 8,-3 10 9,-3 10 8,-4 5 5,-3 4 0,-3 3-1,-2 3 0,-1 6-1,3 9-6,3 10-3,4 10-5,2-1-5,4-9-8,3-10-8,3-8-8,4-14-6,7-15-7,6-15-4,7-16-7,4-19-3,3-22-2,3-22 0,4-21-1,-1-14 1,-3-2 5,-3-3 4,-2-3 5,-9 4 2,-12 13 1,-13 12 1,-12 13 0,-7 12 5,1 13 10,-1 12 10,1 13 9,1 12 10,3 13 12,3 12 10,4 13 12,-1 18-3,-3 26-14,-3 24-16,-2 26-15,-5 5-11,-2-11-7,-3-14-6,-3-11-8,-4-1-5,-3 13-6,-3 12-5,-2 13-5,-3-4-2,1-18 0,-1-19 2,1-18 0,-1-25 0,1-27-3,-1-28-1,1-28-3,4-18 4,9-6 11,10-6 10,10-6 11,5 2 7,4 14 1,3 11 1,3 14 3,1 7 2,1 3 4,-1 3 5,1 4 3,1 4 2,3 6-1,3 7-1,4 6 0,1 3-4,0 0-6,0 0-6,0 0-5,0 0-5,0 0-2,0 0-3,0 0-1,-2 0-5,-3 0-8,-3 0-8,-2 0-7</inkml:trace>
</inkml:ink>
</file>

<file path=ppt/ink/ink3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5"/>
    </inkml:context>
    <inkml:brush xml:id="br0">
      <inkml:brushProperty name="width" value="0.06448" units="cm"/>
      <inkml:brushProperty name="height" value="0.06448" units="cm"/>
    </inkml:brush>
  </inkml:definitions>
  <inkml:trace contextRef="#ctx0" brushRef="#br0">33850 2400 341,'-24'-91'47,"4"19"6,3 19 7,3 19 6,3 21 1,3 26-5,3 24-6,4 26-5,1 26-5,0 28-7,0 28-6,0 29-6,-2 24-6,-3 22-5,-3 22-6,-2 23-6,-3 3-5,1-11-7,-1-14-7,1-11-6,-1 22-9,1 60-10,-1 60-11,1 59-10,-1-7 0,1-71 9,-1-72 11,1-72 10,-1-47 2,1-22-9,-1-22-6,1-21-8</inkml:trace>
</inkml:ink>
</file>

<file path=ppt/ink/ink3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6"/>
    </inkml:context>
    <inkml:brush xml:id="br0">
      <inkml:brushProperty name="width" value="0.04045" units="cm"/>
      <inkml:brushProperty name="height" value="0.04045" units="cm"/>
    </inkml:brush>
  </inkml:definitions>
  <inkml:trace contextRef="#ctx0" brushRef="#br0">34250 4200 543,'4'-44'69,"10"13"-6,10 12-7,9 13-6,9 6-5,9 0-5,10 0-5,10 0-5,-3 4-6,-11 10-7,-14 10-7,-11 9-7,-14 7-8,-11 7-7,-14 6-7,-11 7-7,-14 5-4,-11 7 3,-14 6 0,-11 7 2,-4-4 1,6-12 2,7-13 0,6-12 2,7-9 4,10-2 4,10-3 6,9-3 6,12-2 7,16 0 9,15 0 9,17 0 9,10 0 2,6 0-4,7 0-4,6 0-5,-1-2-2,-5-3-1,-7-3 0,-5-2 0,-8 3-4,-5 14-8,-7 11-6,-5 14-9,-15 7-3,-22 3-1,-22 3-1,-21 4 0,-18 2-6,-12 4-8,-13 3-9,-12 3-9,2-8-6,20-19-4,18-18-3,20-19-5</inkml:trace>
</inkml:ink>
</file>

<file path=ppt/ink/ink3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7"/>
    </inkml:context>
    <inkml:brush xml:id="br0">
      <inkml:brushProperty name="width" value="0.04392" units="cm"/>
      <inkml:brushProperty name="height" value="0.04392" units="cm"/>
    </inkml:brush>
  </inkml:definitions>
  <inkml:trace contextRef="#ctx0" brushRef="#br0">36900 3600 500,'-46'1'0,"10"4"0,10 3 0,9 3 0,2 6 9,-2 9 18,-3 10 17,-3 10 19,-4 10 5,-3 13-6,-3 12-7,-2 13-5,-1 4-8,3-3-9,3-3-8,4-2-10,4-6-8,6-6-9,7-6-8,6-6-9,9-9-9,13-8-11,12-10-12,13-9-11,4-9-1,-3-5 8,-3-7 10,-2-5 8,-3-6 5,1-3 1,-1-3 1,1-2 0</inkml:trace>
</inkml:ink>
</file>

<file path=ppt/ink/ink3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7"/>
    </inkml:context>
    <inkml:brush xml:id="br0">
      <inkml:brushProperty name="width" value="0.04907" units="cm"/>
      <inkml:brushProperty name="height" value="0.04907" units="cm"/>
    </inkml:brush>
  </inkml:definitions>
  <inkml:trace contextRef="#ctx0" brushRef="#br0">37650 4000 448,'-5'-44'56,"-9"13"-10,-10 12-11,-8 13-12,-8 10-1,-2 10 4,-3 10 7,-3 9 5,1 4-2,6 1-8,7-1-9,6 1-8,6-1-7,6 1-2,7-1-4,6 1-3,12-4-9,19-6-14,19-6-14,19-6-14,4-9-2,-9-8 12,-10-10 11,-8-9 11,-9 2 21,-6 17 31,-6 15 30,-6 16 32,-4 13 4,1 14-20,-1 11-20,1 14-21,-3 11-12,-2 14-5,-3 11-5,-3 14-6,-2-6-3,0-21-4,0-22-3,0-22-3,-5-1-5,-9 23-4,-10 22-5,-8 22-4,-4 1-3,3-19 2,3-18 1,4-19 2,-1-16 1,-3-12 2,-3-13 2,-2-12 2,-3-18 1,1-21-1,-1-22 0,1-22-1,4-18 3,9-11 2,10-14 5,10-11 2,10-7 3,13 0 2,12 0 0,13 0 1,9 6-1,6 13-4,7 12-3,6 13-4,-2 10-3,-9 10 1,-10 10 1,-8 9-1,-8 6-2,-2 3-4,-3 3-5,-3 4-4</inkml:trace>
</inkml:ink>
</file>

<file path=ppt/ink/ink3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8"/>
    </inkml:context>
    <inkml:brush xml:id="br0">
      <inkml:brushProperty name="width" value="0.04986" units="cm"/>
      <inkml:brushProperty name="height" value="0.04986" units="cm"/>
    </inkml:brush>
  </inkml:definitions>
  <inkml:trace contextRef="#ctx0" brushRef="#br0">38600 3400 441,'48'0'5,"-3"0"12,-3 0 11,-2 0 12,0 4 7,7 10 4,6 10 5,7 9 4,2 7-1,1 7-9,-1 6-9,1 7-8,-6 8-7,-8 14-6,-10 11-5,-9 14-7,-10 8-6,-9 7-4,-10 6-7,-8 7-5,-15 7-6,-19 9-8,-18 10-8,-19 10-7,-10-4-2,1-16 6,-1-15 5,1-15 5,5-17-1,14-15-10,11-15-10,14-16-8</inkml:trace>
</inkml:ink>
</file>

<file path=ppt/ink/ink3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8"/>
    </inkml:context>
    <inkml:brush xml:id="br0">
      <inkml:brushProperty name="width" value="0.04306" units="cm"/>
      <inkml:brushProperty name="height" value="0.04306" units="cm"/>
    </inkml:brush>
  </inkml:definitions>
  <inkml:trace contextRef="#ctx0" brushRef="#br0">41100 4400 510,'-40'-24'65,"23"4"-8,22 3-5,22 3-7,18-1-3,16-2 0,15-3 0,17-3-1,16-2-3,19 0-9,19 0-9,19 0-8,4 1-8,-9 4-6,-10 3-7,-8 3-8,-17 3-2,-21 3 2,-22 3 2,-22 4 1</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21"/>
    </inkml:context>
    <inkml:brush xml:id="br0">
      <inkml:brushProperty name="width" value="0.05553" units="cm"/>
      <inkml:brushProperty name="height" value="0.05553" units="cm"/>
      <inkml:brushProperty name="color" value="#F2395B"/>
    </inkml:brush>
  </inkml:definitions>
  <inkml:trace contextRef="#ctx0" brushRef="#br0">81656 14609 396,'6'-15'11,"-3"4"21,-2 3 23,-3 3 21,-3 2 6,-1 3-12,0 4-12,-1 2-12,-3 5-8,-3 6-5,-5 5-6,-4 7-6,-3 2-4,-4 2-3,-5 1-2,-3 0-4,-4 2-5,-4 3-6,-4 1-7,-4 2-6,1 1-10,3 2-10,4 0-11,4 2-11,5-5-7,7-6-3,7-9-2,7-7-4</inkml:trace>
</inkml:ink>
</file>

<file path=ppt/ink/ink3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8"/>
    </inkml:context>
    <inkml:brush xml:id="br0">
      <inkml:brushProperty name="width" value="0.05586" units="cm"/>
      <inkml:brushProperty name="height" value="0.05586" units="cm"/>
    </inkml:brush>
  </inkml:definitions>
  <inkml:trace contextRef="#ctx0" brushRef="#br0">42150 2850 393,'-27'-24'4,"-3"4"7,-3 3 8,-2 3 7,2 10 13,9 20 18,10 18 18,10 20 17,5 22 0,4 29-19,3 28-19,3 28-19,-1 20-15,-2 13-11,-3 12-10,-3 13-13,-6 12-7,-5 13-6,-7 12-6,-5 13-6,-3-19-9,4-50-15,3-50-13,3-50-13</inkml:trace>
</inkml:ink>
</file>

<file path=ppt/ink/ink3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9"/>
    </inkml:context>
    <inkml:brush xml:id="br0">
      <inkml:brushProperty name="width" value="0.04197" units="cm"/>
      <inkml:brushProperty name="height" value="0.04197" units="cm"/>
    </inkml:brush>
  </inkml:definitions>
  <inkml:trace contextRef="#ctx0" brushRef="#br0">46000 1900 524,'-25'-15'43,"0"23"-5,0 22-5,0 22-6,-8 23-2,-16 25 3,-15 25 3,-15 25 2,-12 21 1,-6 20-4,-6 18-1,-6 20-3,1 3-3,9-8-3,10-10-3,10-9-3,11-18-3,17-24-3,15-26-4,16-24-2,12-21-6,9-16-5,10-15-7,10-15-5,14-14-3,23-8 2,22-10 3,22-9 2,12-16-3,3-22-8,3-22-7,4-21-7,-7-12-2,-16 1 5,-15-1 4,-15 1 5,-17 2 6,-15 7 7,-15 6 8,-16 7 7,-15 7 5,-11 9 7,-14 10 4,-11 10 5,-15 8 2,-16 10-1,-15 10-2,-15 9-2,-6 10-4,7 14-7,6 11-7,7 14-8,10 2-5,16-6-2,15-6-5,17-6-2</inkml:trace>
</inkml:ink>
</file>

<file path=ppt/ink/ink3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9"/>
    </inkml:context>
    <inkml:brush xml:id="br0">
      <inkml:brushProperty name="width" value="0.04015" units="cm"/>
      <inkml:brushProperty name="height" value="0.04015" units="cm"/>
    </inkml:brush>
  </inkml:definitions>
  <inkml:trace contextRef="#ctx0" brushRef="#br0">48800 2950 547,'17'23'27,"-16"-3"8,-15-3 8,-15-2 9,-15 5 4,-12 16-4,-13 15-2,-12 17-3,-9 14-8,-2 17-11,-3 15-12,-3 16-12,-2 5-5,0-2 1,0-3 2,0-3 0,3-9-5,6-11-13,7-14-13,6-11-13,13-22-10,23-27-8,22-28-8,22-28-8,13-15 5,7 1 15,6-1 16,7 1 16,0-3 10,-2-2 3,-3-3 3,-3-3 3</inkml:trace>
</inkml:ink>
</file>

<file path=ppt/ink/ink3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49"/>
    </inkml:context>
    <inkml:brush xml:id="br0">
      <inkml:brushProperty name="width" value="0.05293" units="cm"/>
      <inkml:brushProperty name="height" value="0.05293" units="cm"/>
    </inkml:brush>
  </inkml:definitions>
  <inkml:trace contextRef="#ctx0" brushRef="#br0">48250 3350 415,'156'-132'-10,"-37"39"19,-38 36 19,-37 39 20,-23 25 6,-5 17-4,-7 15-5,-5 16-5,-3 12-5,4 9-4,3 10-5,3 10-5,-1 4-4,-2 0-5,-3 0-4,-3 0-5,2-7-4,10-11-6,10-14-5,9-11-5,6-12-6,3-9-7,3-10-6,4-8-8,5-12-1,10-12 4,10-13 3,9-12 5,12-24 2,16-34 2,15-35 2,17-33 3,-4-8 2,-22 23 5,-22 22 4,-21 22 4,-17 15 4,-8 9 0,-10 10 2,-9 10 1,-12 22 16,-11 39 32,-14 36 31,-11 39 31,-9 21 4,-3 6-22,-3 7-23,-2 6-22,0-2-14,7-9-3,6-10-4,7-8-4,4-6-6,3 1-9,3-1-7,4 1-9,10-10-6,19-19-5,19-18-5,19-19-5,16-27-4,17-34-4,15-35-2,16-33-4,-1-20 2,-15-3 7,-15-3 6,-16-2 6,-16 2 7,-16 9 8,-15 10 7,-15 10 8,-15 8 5,-12 10 1,-13 10 2,-12 9 0,-12 10 1,-8 14-1,-10 11 0,-9 14-1,-12 11-5,-11 14-10,-14 11-9,-11 14-9,2 3-2,19-2 4,19-3 5,19-3 6,12-1-4,6 4-10,7 3-10,6 3-11</inkml:trace>
</inkml:ink>
</file>

<file path=ppt/ink/ink3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0"/>
    </inkml:context>
    <inkml:brush xml:id="br0">
      <inkml:brushProperty name="width" value="0.04606" units="cm"/>
      <inkml:brushProperty name="height" value="0.04606" units="cm"/>
    </inkml:brush>
  </inkml:definitions>
  <inkml:trace contextRef="#ctx0" brushRef="#br0">52700 3150 477,'-49'14'156,"4"28"-34,3 28-33,3 29-34,-1 16-20,-2 7-8,-3 6-7,-3 7-8,1-3-6,6-8-5,7-10-6,6-9-4,6-10-5,6-9-5,7-10-3,6-8-5,6-11-5,6-8-5,7-10-5,6-9-6,4-9-3,4-5-1,3-7-3,3-5-1</inkml:trace>
</inkml:ink>
</file>

<file path=ppt/ink/ink3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0"/>
    </inkml:context>
    <inkml:brush xml:id="br0">
      <inkml:brushProperty name="width" value="0.05092" units="cm"/>
      <inkml:brushProperty name="height" value="0.05092" units="cm"/>
    </inkml:brush>
  </inkml:definitions>
  <inkml:trace contextRef="#ctx0" brushRef="#br0">53650 3500 432,'-47'-22'71,"6"6"-5,7 7-7,6 6-6,1 12-6,-3 19-8,-3 19-7,-2 19-7,0 7-10,7-3-15,6-3-13,7-2-14,8-8-11,14-8-6,11-10-8,14-9-7,5-13 0,1-16 9,-1-15 7,1-15 8,-4-7 8,-6 3 7,-6 3 7,-6 4 8,-6 8 18,-2 17 28,-3 15 29,-3 16 29,-1 10 5,4 7-19,3 6-20,3 7-19,-2 11-12,-6 20-5,-6 18-5,-6 20-6,-7 16-6,-6 16-6,-6 15-8,-6 17-7,-4-1-4,1-16-2,-1-15-1,1-15-3,-1-18-1,1-19-2,-1-18-1,1-19-1,-1-16 0,1-12-1,-1-13 2,1-12-1,-3-15 2,-2-15 0,-3-15 1,-3-16 2,1-23 0,6-27 0,7-28 1,6-28 1,12-17 0,19-2 3,19-3 2,19-3 3,15 5 1,13 17 0,12 15 1,13 16 0,2 13 0,-5 14-2,-7 11-2,-5 14-2,-9 10-1,-9 9-3,-10 10-1,-8 10-3</inkml:trace>
</inkml:ink>
</file>

<file path=ppt/ink/ink3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0"/>
    </inkml:context>
    <inkml:brush xml:id="br0">
      <inkml:brushProperty name="width" value="0.04676" units="cm"/>
      <inkml:brushProperty name="height" value="0.04676" units="cm"/>
    </inkml:brush>
  </inkml:definitions>
  <inkml:trace contextRef="#ctx0" brushRef="#br0">54550 3200 470,'50'3'60,"0"6"1,0 7 3,0 6 0,-2 6-2,-3 6-8,-3 7-8,-2 6-7,-6 4-8,-6 4-8,-6 3-7,-6 3-8,-9 10-6,-8 20-5,-10 18-3,-9 20-5,-18 10-7,-24 3-10,-26 3-11,-24 4-10,-6-10-9,17-22-4,15-22-6,16-21-6</inkml:trace>
</inkml:ink>
</file>

<file path=ppt/ink/ink3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1"/>
    </inkml:context>
    <inkml:brush xml:id="br0">
      <inkml:brushProperty name="width" value="0.04979" units="cm"/>
      <inkml:brushProperty name="height" value="0.04979" units="cm"/>
    </inkml:brush>
  </inkml:definitions>
  <inkml:trace contextRef="#ctx0" brushRef="#br0">56050 3500 441,'-22'-25'9,"6"0"17,7 0 17,6 0 17,15 1 6,26 4-2,24 3-4,26 3-4,21 1-6,19 1-10,19-1-9,19 1-10,9 1-7,0 3-3,0 3-5,0 4-5,-8 2-5,-16 4-9,-15 3-9,-15 3-8,-15 4-9,-12 7-8,-13 6-9,-12 7-8,-15 0 1,-15-2 9,-15-3 10,-16-3 10</inkml:trace>
</inkml:ink>
</file>

<file path=ppt/ink/ink3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1"/>
    </inkml:context>
    <inkml:brush xml:id="br0">
      <inkml:brushProperty name="width" value="0.046" units="cm"/>
      <inkml:brushProperty name="height" value="0.046" units="cm"/>
    </inkml:brush>
  </inkml:definitions>
  <inkml:trace contextRef="#ctx0" brushRef="#br0">58050 2400 478,'142'25'189,"-16"0"-45,-15 0-47,-15 0-45,-11 1-29,-2 4-10,-3 3-9,-3 3-12,-6-1-9,-5-2-10,-7-3-11,-5-3-10,-11 2-4,-11 10 1,-14 10 3,-11 9 1,-12-1 2,-9-8 3,-10-10 3,-8-9 2,-6-5 5,1 0 4,-1 0 6,1 0 6</inkml:trace>
</inkml:ink>
</file>

<file path=ppt/ink/ink3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1"/>
    </inkml:context>
    <inkml:brush xml:id="br0">
      <inkml:brushProperty name="width" value="0.04905" units="cm"/>
      <inkml:brushProperty name="height" value="0.04905" units="cm"/>
    </inkml:brush>
  </inkml:definitions>
  <inkml:trace contextRef="#ctx0" brushRef="#br0">55950 4350 448,'-36'-4'108,"28"-5"-14,28-7-14,29-5-13,32-6-12,38-3-8,37-3-9,38-2-9,18 2-8,1 9-10,-1 10-9,1 10-10,-7 5-8,-12 4-6,-13 3-6,-12 3-6,-19 6-9,-25 9-10,-25 10-10,-25 10-10</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22"/>
    </inkml:context>
    <inkml:brush xml:id="br0">
      <inkml:brushProperty name="width" value="0.05424" units="cm"/>
      <inkml:brushProperty name="height" value="0.05424" units="cm"/>
      <inkml:brushProperty name="color" value="#F2395B"/>
    </inkml:brush>
  </inkml:definitions>
  <inkml:trace contextRef="#ctx0" brushRef="#br0">88850 14297 405,'1'-21'61,"2"7"-13,2 5-11,2 6-13,2 4-3,5 2 5,4 2 4,3 2 5,3 2 2,1 3 0,1 3-2,1 3 0,0 3-3,0 1-3,1 3-3,-1 1-4,-1 1-3,-3-1-4,-3-1-3,-3-1-3,-1 0-4,-1 2-6,1 3-4,-1 1-5,-1 0-6,-4-3-10,-5-3-9,-2-3-9,-6-3-5,-4-1-1,-5-2-1,-5-3-2,-2-1 1,2-2 0,3-2 1,1-2 1</inkml:trace>
</inkml:ink>
</file>

<file path=ppt/ink/ink3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1"/>
    </inkml:context>
    <inkml:brush xml:id="br0">
      <inkml:brushProperty name="width" value="0.04259" units="cm"/>
      <inkml:brushProperty name="height" value="0.04259" units="cm"/>
    </inkml:brush>
  </inkml:definitions>
  <inkml:trace contextRef="#ctx0" brushRef="#br0">55900 4500 516,'-36'1'14,"28"4"30,28 3 27,29 3 30,21 7 0,16 14-27,15 11-27,17 14-28,0 3-14,-11-2-1,-14-3-2,-11-3-1,-12-7-15,-9-9-32,-10-10-30,-8-8-30</inkml:trace>
</inkml:ink>
</file>

<file path=ppt/ink/ink3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2"/>
    </inkml:context>
    <inkml:brush xml:id="br0">
      <inkml:brushProperty name="width" value="0.05462" units="cm"/>
      <inkml:brushProperty name="height" value="0.05462" units="cm"/>
    </inkml:brush>
  </inkml:definitions>
  <inkml:trace contextRef="#ctx0" brushRef="#br0">60600 2150 402,'-24'-18'14,"4"17"29,3 15 27,3 16 29,3 20 3,3 25-21,3 25-22,4 25-22,-1 14-12,-3 3-5,-3 3-5,-2 4-4,0-3-3,7-5-2,6-7-1,7-5-3,2-11-2,1-11-2,-1-14-2,1-11-3,-1-11-1,1-5 1,-1-7 2,1-5 0,-9-3-1,-15 4-2,-15 3-3,-16 3-3,-16-4-2,-16-8 1,-15-10-1,-15-9 1,-9-9-3,1-5-3,-1-7-4,1-5-5,10-8 1,22-5 5,22-7 5,23-5 4,8-4-4,-3 0-15,-3 0-15,-2 0-13</inkml:trace>
</inkml:ink>
</file>

<file path=ppt/ink/ink3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2"/>
    </inkml:context>
    <inkml:brush xml:id="br0">
      <inkml:brushProperty name="width" value="0.04409" units="cm"/>
      <inkml:brushProperty name="height" value="0.04409" units="cm"/>
    </inkml:brush>
  </inkml:definitions>
  <inkml:trace contextRef="#ctx0" brushRef="#br0">60350 2450 498,'140'-2'103,"-18"-3"-16,-19-3-16,-18-2-17,-6-1-10,10 3-3,10 3-4,9 4-3,4 2-11,1 4-15,-1 3-17,1 3-16,-6 1-3,-8 1 7,-10-1 7,-9 1 9</inkml:trace>
</inkml:ink>
</file>

<file path=ppt/ink/ink3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2"/>
    </inkml:context>
    <inkml:brush xml:id="br0">
      <inkml:brushProperty name="width" value="0.06047" units="cm"/>
      <inkml:brushProperty name="height" value="0.06047" units="cm"/>
    </inkml:brush>
  </inkml:definitions>
  <inkml:trace contextRef="#ctx0" brushRef="#br0">62950 2100 363,'17'56'163,"-16"13"-35,-15 12-33,-15 13-35,-15 16-20,-12 23-4,-13 22-4,-12 22-6,-9 12-4,-2 3-5,-3 3-6,-3 4-5,1-10-6,6-22-6,7-22-7,6-21-7</inkml:trace>
</inkml:ink>
</file>

<file path=ppt/ink/ink3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2"/>
    </inkml:context>
    <inkml:brush xml:id="br0">
      <inkml:brushProperty name="width" value="0.06045" units="cm"/>
      <inkml:brushProperty name="height" value="0.06045" units="cm"/>
    </inkml:brush>
  </inkml:definitions>
  <inkml:trace contextRef="#ctx0" brushRef="#br0">62800 2350 363,'45'3'74,"-9"6"-7,-10 7-7,-8 6-5,-3 7-5,7 10-3,6 10-1,7 9-3,0 13-5,-2 20-5,-3 18-6,-3 20-7,-4 11-3,-3 7-2,-3 6-2,-2 7-2,-3-6-2,1-15-2,-1-15-3,1-16-3,10-27-7,22-37-11,22-38-11,23-37-11,8-32 0,-3-24 9,-3-26 9,-2-24 10,2-24 6,9-22 4,10-22 2,10-21 4,-4 7 0,-16 38-2,-15 37-2,-15 38-2,-12 24-9,-6 14-17,-6 11-15,-6 14-16,-12 11-7,-15 14 3,-15 11 3,-16 14 3</inkml:trace>
</inkml:ink>
</file>

<file path=ppt/ink/ink3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3"/>
    </inkml:context>
    <inkml:brush xml:id="br0">
      <inkml:brushProperty name="width" value="0.04688" units="cm"/>
      <inkml:brushProperty name="height" value="0.04688" units="cm"/>
    </inkml:brush>
  </inkml:definitions>
  <inkml:trace contextRef="#ctx0" brushRef="#br0">64700 3250 469,'29'23'30,"10"-3"2,10-3 2,9-2 2,2-1 3,-2 3 4,-3 3 4,-3 4 4,-4 5-1,-3 10-5,-3 10-6,-2 9-5,-9 6-8,-12 3-9,-13 3-9,-12 4-10,-16 5-6,-19 10-1,-18 10-3,-19 9-1,-7-2-3,7-12-4,6-13-2,7-12-4,7-12 0,9-8 4,10-10 5,10-9 3,13-9 6,19-5 7,19-7 8,19-5 8,13-9-1,10-9-6,10-10-7,9-8-8,7-6-9,7 1-12,6-1-11,7 1-12,-6 2-3,-15 7 6,-15 6 7,-16 7 6,-12 2 5,-5 1 4,-7-1 2,-5 1 4</inkml:trace>
</inkml:ink>
</file>

<file path=ppt/ink/ink3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3"/>
    </inkml:context>
    <inkml:brush xml:id="br0">
      <inkml:brushProperty name="width" value="0.06206" units="cm"/>
      <inkml:brushProperty name="height" value="0.06206" units="cm"/>
    </inkml:brush>
  </inkml:definitions>
  <inkml:trace contextRef="#ctx0" brushRef="#br0">67300 3050 354,'-54'-10'112,"-5"32"-14,-7 31-15,-5 32-14,0 15-12,10 0-11,10 0-10,9 0-11,7-5-9,7-9-9,6-10-9,7-8-7,21-17-15,38-21-21,37-22-19,38-22-21,16-24-2,-2-24 14,-3-26 15,-3-24 15,-10-9 10,-16 10 5,-15 10 5,-15 9 6,-15 9 6,-12 9 9,-13 10 7,-12 10 8,-12 8 8,-8 10 9,-10 10 7,-9 9 8,-7 6 6,-3 3 4,-3 3 5,-2 4 4,0 7-5,7 13-11,6 12-14,7 13-11,4 6-10,3 0-6,3 0-5,4 0-6,2 0-13,4 0-20,3 0-19,3 0-20,3-7-2,3-11 14,3-14 16,4-11 14,-3-1 23,-5 13 31,-7 12 29,-5 13 31,-4 12 7,0 13-13,0 12-16,0 13-13,0 6-10,0 0-6,0 0-6,0 0-6,-2 0-4,-3 0-2,-3 0-3,-2 0-2,-1 1-3,3 4-2,3 3-3,4 3-3,-3-4-3,-5-8-5,-7-10-6,-5-9-5,-6-5-3,-3 0-1,-3 0-2,-2 0-1,-5-10-1,-2-18 0,-3-19 0,-3-18 1,-1-17 1,4-11 5,3-14 3,3-11 5,4-15 3,7-16 3,6-15 3,7-15 3,10-11 2,16-2 0,15-3 2,17-3 0,11-1 0,10 4 0,10 3-1,9 3 0,2 3-5,-2 3-10,-3 3-8,-3 4-10,-9 10-2,-11 19 4,-14 19 5,-11 19 4</inkml:trace>
</inkml:ink>
</file>

<file path=ppt/ink/ink3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4"/>
    </inkml:context>
    <inkml:brush xml:id="br0">
      <inkml:brushProperty name="width" value="0.05018" units="cm"/>
      <inkml:brushProperty name="height" value="0.05018" units="cm"/>
    </inkml:brush>
  </inkml:definitions>
  <inkml:trace contextRef="#ctx0" brushRef="#br0">69000 2350 438,'31'28'46,"13"6"9,12 7 9,13 6 10,1 3-2,-9 0-11,-10 0-11,-8 0-12,-6 10-8,1 23-5,-1 22-5,1 22-5,-4 10-6,-6 1-6,-6-1-8,-6 1-6,-20 2-8,-30 7-8,-32 6-7,-30 7-9,-17-9-1,1-21 5,-1-22 6,1-22 5,2-16-3,7-9-10,6-10-10,7-8-11</inkml:trace>
</inkml:ink>
</file>

<file path=ppt/ink/ink3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5"/>
    </inkml:context>
    <inkml:brush xml:id="br0">
      <inkml:brushProperty name="width" value="0.03903" units="cm"/>
      <inkml:brushProperty name="height" value="0.03903" units="cm"/>
    </inkml:brush>
  </inkml:definitions>
  <inkml:trace contextRef="#ctx0" brushRef="#br0">70400 3500 563,'57'-71'111,"17"10"-27,15 10-28,16 9-28,18 6-10,22 3 6,22 3 7,23 4 6,2 2-4,-16 4-19,-15 3-16,-15 3-17,-21 3-13,-25 3-9,-25 3-8,-25 4-9</inkml:trace>
</inkml:ink>
</file>

<file path=ppt/ink/ink3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5"/>
    </inkml:context>
    <inkml:brush xml:id="br0">
      <inkml:brushProperty name="width" value="0.05092" units="cm"/>
      <inkml:brushProperty name="height" value="0.05092" units="cm"/>
    </inkml:brush>
  </inkml:definitions>
  <inkml:trace contextRef="#ctx0" brushRef="#br0">71450 2150 432,'-68'-24'8,"17"4"18,15 3 18,16 3 16,9 14 8,3 25-2,3 25-3,4 25-3,1 25-5,0 25-11,0 25-11,0 25-9,-4 29-10,-5 35-12,-7 35-9,-5 34-11,-3-4-12,4-40-10,3-40-13,3-41-11,3-35-6,3-28 3,3-28 0,4-27 3</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22"/>
    </inkml:context>
    <inkml:brush xml:id="br0">
      <inkml:brushProperty name="width" value="0.06012" units="cm"/>
      <inkml:brushProperty name="height" value="0.06012" units="cm"/>
      <inkml:brushProperty name="color" value="#F2395B"/>
    </inkml:brush>
  </inkml:definitions>
  <inkml:trace contextRef="#ctx0" brushRef="#br0">88717 13697 365,'-2'-21'55,"0"7"9,-3 5 9,-2 6 10,-3 7-2,-3 8-12,-5 7-11,-4 9-12,-4 5-10,-5 6-9,-4 4-8,-6 6-10,-4 2-4,-2 2-1,-3 0-1,-4 1 0,-3 3-9,-3 6-13,-5 4-16,-3 5-14,0-1-2,6-6 8,7-5 9,5-6 10,5-7-4,6-6-16,4-7-16,5-7-17</inkml:trace>
</inkml:ink>
</file>

<file path=ppt/ink/ink3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5"/>
    </inkml:context>
    <inkml:brush xml:id="br0">
      <inkml:brushProperty name="width" value="0.05457" units="cm"/>
      <inkml:brushProperty name="height" value="0.05457" units="cm"/>
    </inkml:brush>
  </inkml:definitions>
  <inkml:trace contextRef="#ctx0" brushRef="#br0">74900 1650 403,'-49'-19'99,"4"13"-5,3 12-6,3 13-7,-5 20-9,-12 28-15,-13 28-15,-12 29-16,-9 21-9,-2 16-5,-3 15-5,-3 17-6,2 5-2,10-3-2,10-3-2,9-2-1,12-14-1,16-21-2,15-22-2,17-22-1,21-21-5,28-18-10,28-19-9,29-18-9,18-31-4,9-40 4,10-40 4,10-41 3,-7-21 4,-22 1 4,-22-1 6,-21 1 4,-21 7 7,-19 16 7,-18 15 9,-19 17 7,-21 13 6,-21 13 1,-22 12 3,-22 13 3,-16 12 0,-9 13 1,-10 12 0,-8 13 0,0 12-3,14 13-7,11 12-8,14 13-6,14 4-9,20-3-9,18-3-10,20-2-9,13-9-7,9-12-2,10-13-3,10-12-2</inkml:trace>
</inkml:ink>
</file>

<file path=ppt/ink/ink3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5"/>
    </inkml:context>
    <inkml:brush xml:id="br0">
      <inkml:brushProperty name="width" value="0.05811" units="cm"/>
      <inkml:brushProperty name="height" value="0.05811" units="cm"/>
    </inkml:brush>
  </inkml:definitions>
  <inkml:trace contextRef="#ctx0" brushRef="#br0">75650 2350 378,'23'51'208,"-3"4"-51,-3 3-50,-2 3-51,-5 9-28,-2 16-4,-3 15-4,-3 17-6,-9 8-6,-11 4-12,-14 3-10,-11 3-11,-6-5-10,4-12-11,3-13-9,3-12-11,1-18-4,1-21 1,-1-22 2,1-22 1</inkml:trace>
</inkml:ink>
</file>

<file path=ppt/ink/ink3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6"/>
    </inkml:context>
    <inkml:brush xml:id="br0">
      <inkml:brushProperty name="width" value="0.04687" units="cm"/>
      <inkml:brushProperty name="height" value="0.04687" units="cm"/>
    </inkml:brush>
  </inkml:definitions>
  <inkml:trace contextRef="#ctx0" brushRef="#br0">75500 3250 469,'23'-71'8,"-3"10"15,-3 10 15,-2 9 15,2 6 8,9 3-2,10 3-2,10 4-1,7 1-5,6 0-9,7 0-8,6 0-9,1 1-8,-3 4-11,-3 3-8,-2 3-9,-6 3-10,-6 3-7,-6 3-9,-6 4-8</inkml:trace>
</inkml:ink>
</file>

<file path=ppt/ink/ink3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6"/>
    </inkml:context>
    <inkml:brush xml:id="br0">
      <inkml:brushProperty name="width" value="0.06517" units="cm"/>
      <inkml:brushProperty name="height" value="0.06517" units="cm"/>
    </inkml:brush>
  </inkml:definitions>
  <inkml:trace contextRef="#ctx0" brushRef="#br0">76500 1900 337,'0'-52'3,"0"-3"6,0-3 5,0-2 6,0 2 10,0 9 13,0 10 13,0 10 12,0 16 4,0 26-8,0 24-8,0 26-7,0 16-6,0 10-6,0 10-5,0 9-6,0 9-5,0 9-8,0 10-7,0 10-6,-4 10-8,-5 13-7,-7 12-7,-5 13-7,-4-2-4,0-16 1,0-15-1,0-15 0,3-18 0,6-19 0,7-18 0,6-19-1,7-21 0,10-21-1,10-22-1,9-22-2,12-21 3,16-18 7,15-19 7,17-18 6,2-6 6,-9 10 6,-10 10 5,-8 9 6,-11 10 4,-8 14 4,-10 11 5,-9 14 4,-10 14 7,-9 20 8,-10 18 8,-8 20 9,-6 6-6,1-2-22,-1-3-20,1-3-22,15-18-12,31-31-7,32-31-5,31-31-7,10-16 1,-8 0 8,-10 0 6,-9 0 8,-7 0 4,-3 0 1,-3 0 3,-2 0 2,-9 6 3,-12 13 7,-13 12 6,-12 13 7,-12 18 13,-8 26 22,-10 24 21,-9 26 22,-4 12 2,4 0-20,3 0-18,3 0-19,6 0-16,9 0-12,10 0-11,10 0-12,8-10-9,10-18-3,10-19-4,9-18-4,7-15 0,7-9 3,6-10 5,7-8 4,-3-9 4,-8-6 5,-10-6 5,-9-6 5,-10-6 2,-9-2 0,-10-3 0,-8-3 0,-9-2 4,-6 0 6,-6 0 8,-6 0 7,-10 4-1,-12 10-6,-13 10-7,-12 9-8,-16 7-9,-19 7-12,-18 6-13,-19 7-13,-2 7-2,16 9 7,15 10 6,17 10 7,11 4 4,10 0-1,10 0 0,9 0 0</inkml:trace>
</inkml:ink>
</file>

<file path=ppt/ink/ink3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7"/>
    </inkml:context>
    <inkml:brush xml:id="br0">
      <inkml:brushProperty name="width" value="0.05119" units="cm"/>
      <inkml:brushProperty name="height" value="0.05119" units="cm"/>
    </inkml:brush>
  </inkml:definitions>
  <inkml:trace contextRef="#ctx0" brushRef="#br0">80750 1850 429,'-25'-21'13,"0"10"25,0 10 24,0 9 27,0 9 2,0 9-16,0 10-18,0 10-18,-4 18-10,-5 28-4,-7 28-4,-5 29-3,-1 10-7,6-6-9,7-6-9,6-6-9,9-10-10,13-12-12,12-13-11,13-12-11,13-16-5,17-19 3,15-18 2,16-19 2,5-19 6,-2-19 9,-3-18 9,-3-19 8,-9-8 7,-11 3 3,-14 3 3,-11 4 4</inkml:trace>
</inkml:ink>
</file>

<file path=ppt/ink/ink3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7"/>
    </inkml:context>
    <inkml:brush xml:id="br0">
      <inkml:brushProperty name="width" value="0.05705" units="cm"/>
      <inkml:brushProperty name="height" value="0.05705" units="cm"/>
    </inkml:brush>
  </inkml:definitions>
  <inkml:trace contextRef="#ctx0" brushRef="#br0">81650 2400 385,'-25'-44'47,"0"13"2,0 12 4,0 13 3,0 10-3,0 10-9,0 10-8,0 9-10,1 4-9,4 1-13,3-1-11,3 1-13,3-1-6,3 1-1,3-1-1,4 1-1,5-7-3,10-12-4,10-13-4,9-12-5,1-9 2,-6-2 10,-6-3 8,-6-3 10,-4 5 17,1 17 27,-1 15 26,1 16 28,-1 16 5,1 20-13,-1 18-15,1 20-13,-3 13-10,-2 9-6,-3 10-4,-3 10-5,-2 0-4,0-5-3,0-7-4,0-5-4,-5-6-1,-9-3 1,-10-3-1,-8-2 1,-8-11-4,-2-15-9,-3-15-8,-3-16-8,-4-10-5,-3-3-3,-3-3-2,-2-2-3,-3-8 1,1-8 2,-1-10 3,1-9 2,1-15 3,3-18 4,3-19 2,4-18 5,8-15 1,17-9 2,15-10 0,16-8 1,18-11 0,22-8 1,22-10 0,23-9 0,13-2-2,6 6-3,7 7-3,6 6-4,1 4-3,-3 4-2,-3 3-2,-2 3-1,-14 12 1,-21 22 4,-22 22 6,-22 23 5</inkml:trace>
</inkml:ink>
</file>

<file path=ppt/ink/ink3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7"/>
    </inkml:context>
    <inkml:brush xml:id="br0">
      <inkml:brushProperty name="width" value="0.05367" units="cm"/>
      <inkml:brushProperty name="height" value="0.05367" units="cm"/>
    </inkml:brush>
  </inkml:definitions>
  <inkml:trace contextRef="#ctx0" brushRef="#br0">82900 1950 409,'48'1'50,"-3"4"1,-3 3-1,-2 3 1,3 7 0,14 14-1,11 11-1,14 14-1,-1 2-4,-12-6-8,-13-6-8,-12-6-7,-12 18-5,-8 44-2,-10 44 0,-9 44-2,-20 18-6,-27-6-12,-28-6-10,-28-6-12,-24-6-10,-19-2-11,-18-3-11,-19-3-11,7-21 2,35-37 15,35-38 13,34-37 14,18-19 5,4 0-5,3 0-4,3 0-5</inkml:trace>
</inkml:ink>
</file>

<file path=ppt/ink/ink3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8"/>
    </inkml:context>
    <inkml:brush xml:id="br0">
      <inkml:brushProperty name="width" value="0.05797" units="cm"/>
      <inkml:brushProperty name="height" value="0.05797" units="cm"/>
    </inkml:brush>
  </inkml:definitions>
  <inkml:trace contextRef="#ctx0" brushRef="#br0">89850 1650 379,'-8'-60'119,"-16"32"-22,-15 31-23,-15 32-23,-17 21-14,-15 13-7,-15 12-6,-16 13-7,-4 1-6,10-9-6,10-10-7,9-8-6,10-9-2,14-6 1,11-6 1,14-6 1,14 1 2,20 9 1,18 10 2,20 10 1,21-3-1,25-11-4,25-14-4,25-11-5,7-11-1,-8-5 1,-10-7 1,-9-5 2,-12-4 2,-11 0 4,-14 0 4,-11 0 5,-14-11 10,-11-22 18,-14-22 18,-11-21 17,-9-14 1,-3-2-19,-3-3-18,-2-3-18,-3-4-16,1-3-18,-1-3-15,1-2-17,5 2-5,14 9 5,11 10 6,14 10 5,10 8 1,9 10-2,10 10-4,10 9-2,-1 7 3,-9 7 7,-10 6 8,-8 7 7</inkml:trace>
</inkml:ink>
</file>

<file path=ppt/ink/ink3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8"/>
    </inkml:context>
    <inkml:brush xml:id="br0">
      <inkml:brushProperty name="width" value="0.06879" units="cm"/>
      <inkml:brushProperty name="height" value="0.06879" units="cm"/>
    </inkml:brush>
  </inkml:definitions>
  <inkml:trace contextRef="#ctx0" brushRef="#br0">90950 1150 319,'43'3'52,"-11"6"9,-14 7 10,-11 6 9,-4 7 0,6 10-10,7 10-11,6 9-10,1 10-9,-3 14-7,-3 11-6,-2 14-8,-6 8-4,-6 7-4,-6 6-3,-6 7-2,-9 2-8,-8 1-8,-10-1-10,-9 1-9,-4-7-8,4-12-6,3-13-6,3-12-7,4-26-6,7-36-4,6-39-5,7-36-4,7-29 5,9-19 15,10-18 16,10-19 14,5-2 11,4 16 2,3 15 4,3 17 3,6 11 7,9 10 10,10 10 11,10 9 10,4 6 5,0 3-2,0 3-1,0 4-2,0 4-3,0 6-5,0 7-4,0 6-5,0 3-6,0 0-7,0 0-7,0 0-7,-4 0-7,-5 0-7,-7 0-6,-5 0-7</inkml:trace>
</inkml:ink>
</file>

<file path=ppt/ink/ink3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8"/>
    </inkml:context>
    <inkml:brush xml:id="br0">
      <inkml:brushProperty name="width" value="0.0647" units="cm"/>
      <inkml:brushProperty name="height" value="0.0647" units="cm"/>
    </inkml:brush>
  </inkml:definitions>
  <inkml:trace contextRef="#ctx0" brushRef="#br0">92550 1150 340,'-24'-90'-15,"4"23"35,3 22 37,3 22 36,1 24 10,1 29-15,-1 28-17,1 28-14,-4 24-12,-6 23-7,-6 22-5,-6 22-7,-6 18-6,-2 16-6,-3 15-6,-3 17-7,-1 7-6,4 0-10,3 0-8,3 0-10,-1-5-8,-2-9-7,-3-10-7,-3-8-8,4-28 0,13-43 6,12-44 7,13-43 7,4-25 4,-3-2 2,-3-3 1,-2-3 2</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56"/>
    </inkml:context>
    <inkml:brush xml:id="br0">
      <inkml:brushProperty name="width" value="0.05246" units="cm"/>
      <inkml:brushProperty name="height" value="0.05246" units="cm"/>
      <inkml:brushProperty name="color" value="#00BFF3"/>
    </inkml:brush>
  </inkml:definitions>
  <inkml:trace contextRef="#ctx0" brushRef="#br0">70471 30020 419,'-21'7'-11,"5"-1"3,4 0 2,6-2 3,1-1 2,-2 0 1,-2-2 1,-1 0 3,-1-1 0,0 0 2,2 0 0,1 0 1,-1 0 1,0 0 0,-2 0 1,0 0 1,0 0 2,-1 2 4,0 0 4,1 2 5,-1-1 0,2-1-2,0 0-3,2-1-3,1-2 2,-1-1 6,0 0 7,0-1 6,3-3 1,6-2-5,6-3-5,6-3-6,2-2-3,-1 2-4,-1 1-3,0 1-3,-2-1-2,1 0-1,0-1 0,-1-1 0,2 0-1,0-1-1,1 0-1,1 1 0,2-2-1,1 0-1,3-1 0,2-1-2,-1 0 1,-1 3 0,-3 1 0,-1 3 2,-1 0-1,-1 0 0,1 0 0,0 1-1,-1-2 1,1 0-2,0-1 1,-1-1-1,0 0 0,-1 2 0,0 3-1,-2 1-1,0 1 0,0 0 1,-1 1-1,1-1 0,0 0 0,1 0 1,2 0 0,0 0-1,0 0 1,-1-1 1,-1-2-1,0 0 1,0-1 0,3 1 1,3-1 2,3 0 0,1 1 1,-1 3 0,-1 1-1,-1 2 0,0 1 0,-1 0 0,1 0 0,0 0 0,-2 1-1,1 0 0,-2 2-2,-1 1-1,0-1 0,-1-1 0,1 0 1,0-1-1,0-2 1,1 0 0,1-2 0,1 0 0,0 0 0,-1 2 0,-1 3 0,0 1 0,-2 1 0,1 0 1,0 0 0,-1 0 0,1-1 0,2-1 0,0 0-2,1-1 0,0-1-1,-1 2 0,-1 0-1,-1 2 0,-3 2-13,-6 4-26,-6 4-27,-6 3-26,-3 1-5,0-2 15,1-4 15,-1-3 16</inkml:trace>
</inkml:ink>
</file>

<file path=ppt/ink/ink3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9"/>
    </inkml:context>
    <inkml:brush xml:id="br0">
      <inkml:brushProperty name="width" value="0.05053" units="cm"/>
      <inkml:brushProperty name="height" value="0.05053" units="cm"/>
    </inkml:brush>
  </inkml:definitions>
  <inkml:trace contextRef="#ctx0" brushRef="#br0">95250 1850 435,'-5'-46'118,"-9"10"-13,-10 10-15,-8 9-14,-15 10-14,-19 14-15,-18 11-13,-19 14-14,-19 13-10,-19 16-7,-18 15-7,-19 17-6,-2 2-3,16-9 1,15-10 0,17-8 1,17-9 1,23-6-1,22-6-1,22-6-1,24-2 2,29 3 4,28 3 2,28 4 4,20 1 3,13 0 3,12 0 3,13 0 2,9 3 1,6 6-5,7 7-3,6 6-4,1 3-3,-3 0-3,-3 0-3,-2 0-4,-11-5-4,-15-9-8,-15-10-6,-16-8-8,-15-9-7,-11-6-6,-14-6-6,-11-6-7</inkml:trace>
</inkml:ink>
</file>

<file path=ppt/ink/ink3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9:13:59"/>
    </inkml:context>
    <inkml:brush xml:id="br0">
      <inkml:brushProperty name="width" value="0.0604" units="cm"/>
      <inkml:brushProperty name="height" value="0.0604" units="cm"/>
    </inkml:brush>
  </inkml:definitions>
  <inkml:trace contextRef="#ctx0" brushRef="#br0">97150 2350 364,'-46'193'217,"10"-11"-52,10-14-53,9-11-52,6-14-30,3-11-7,3-14-7,4-11-7,8-14-5,17-11-7,15-14-4,16-11-6,15-15-6,16-16-7,15-15-7,17-15-7,10-23-3,6-28 3,7-28 1,6-27 3,-5-19 4,-16-5 6,-15-7 6,-15-5 6,-17 0 7,-15 10 5,-15 10 6,-16 9 7,-16 9 2,-16 9 2,-15 10 0,-15 10 1,-20 7 0,-21 6-1,-22 7 0,-22 6 0,-16 9-6,-9 13-10,-10 12-10,-8 13-10,7 9-11,25 6-13,25 7-13,25 6-12</inkml:trace>
</inkml:ink>
</file>

<file path=ppt/ink/ink3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47"/>
    </inkml:context>
    <inkml:brush xml:id="br0">
      <inkml:brushProperty name="width" value="0.02334" units="cm"/>
      <inkml:brushProperty name="height" value="0.02334" units="cm"/>
      <inkml:brushProperty name="color" value="#F2395B"/>
    </inkml:brush>
  </inkml:definitions>
  <inkml:trace contextRef="#ctx0" brushRef="#br0">68350 8050 942,'35'-4'3,"-27"-5"5,-28-7 7,-28-5 5,-10-4-9,9 0-20,10 0-23,10 0-21</inkml:trace>
</inkml:ink>
</file>

<file path=ppt/ink/ink3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50"/>
    </inkml:context>
    <inkml:brush xml:id="br0">
      <inkml:brushProperty name="width" value="0.05026" units="cm"/>
      <inkml:brushProperty name="height" value="0.05026" units="cm"/>
      <inkml:brushProperty name="color" value="#F2395B"/>
    </inkml:brush>
  </inkml:definitions>
  <inkml:trace contextRef="#ctx0" brushRef="#br0">5150 2750 437,'-27'-29'0,"-3"-5"0,-3-7 0,-2-5 0,0-1 3,7 6 5,6 7 6,7 6 5,4 3 3,3 0-1,3 0 1,4 0-1,11-5 2,23-9 4,22-10 2,22-8 4,15-1-1,9 9-4,10 10-5,10 10-5,5 5-3,4 4-1,3 3 0,3 3-2,-4 9-1,-8 16-3,-10 15-4,-9 17-3,-12 10-2,-11 6-1,-14 7-2,-11 6-1,-12 7-1,-9 10 1,-10 10-1,-8 9-1,-15 12 2,-19 16 1,-18 15 3,-19 17 1,-13 3 2,-6-5-1,-6-7 1,-6-5 0,-4-9 0,1-9-3,-1-10-2,1-8-2,2-15-1,7-19 0,6-18 2,7-19-1,2-16-2,1-12-7,-1-13-7,1-12-7,-3-16-3,-2-19 0,-3-18 1,-3-19 1,2-16 2,10-12 3,10-13 3,9-12 4,7 1 4,7 16 5,6 15 4,7 17 6,4 13 7,3 13 7,3 12 10,4 13 8,4 26 7,6 41 7,7 40 8,6 42 6,6 28-2,6 20-11,7 18-11,6 20-12,-1 27-7,-5 38-5,-7 37-5,-5 38-5,-6 21-9,-3 7-10,-3 6-11,-2 7-11,-1-23-6,3-49 0,3-51 1,4-49-1,-1-34-3,-3-15-6,-3-15-5,-2-16-6</inkml:trace>
</inkml:ink>
</file>

<file path=ppt/ink/ink3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51"/>
    </inkml:context>
    <inkml:brush xml:id="br0">
      <inkml:brushProperty name="width" value="0.04922" units="cm"/>
      <inkml:brushProperty name="height" value="0.04922" units="cm"/>
      <inkml:brushProperty name="color" value="#F2395B"/>
    </inkml:brush>
  </inkml:definitions>
  <inkml:trace contextRef="#ctx0" brushRef="#br0">8750 5550 447,'0'-71'103,"0"10"-24,0 10-23,0 9-24,-4 4-13,-5 1-3,-7-1-3,-5 1-2,-6-1-3,-3 1-2,-3-1-1,-2 1-3,-5 4-2,-2 9-5,-3 10-4,-3 10-5,8 5 6,23 4 18,22 3 18,22 3 17,13-1 3,7-2-10,6-3-9,7-3-11,2-2-6,1 0-5,-1 0-3,1 0-5,-4 1-3,-6 4-2,-6 3-2,-6 3-2,-6 4-2,-2 7 1,-3 6-2,-3 7 1,-7 7-1,-9 9 0,-10 10 0,-8 10 0,-12 7 0,-12 6-1,-13 7 1,-12 6-1,-9 1 1,-2-3 1,-3-3 1,-3-2 1,-1-8 2,4-8 2,3-10 1,3-9 2,4-10 3,7-9 2,6-10 2,7-8 3,21-11 1,38-8-1,37-10-1,38-9-1,16-7 0,-2-3 1,-3-3 2,-3-2 2,-6 2 0,-5 9-3,-7 10-3,-5 10-1,-11 7 0,-11 6 4,-14 7 3,-11 6 5,-12 10 1,-9 17-1,-10 15-1,-8 16-2,-14 12-1,-15 9-1,-15 10-2,-16 10-2,-8-1-2,0-9-3,0-10-4,0-8-3,3-11-4,6-8-3,7-10-4,6-9-5,6-23-6,6-33-11,7-35-9,6-34-11,9-16-4,13 3 3,12 3 3,13 4 4</inkml:trace>
</inkml:ink>
</file>

<file path=ppt/ink/ink3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52"/>
    </inkml:context>
    <inkml:brush xml:id="br0">
      <inkml:brushProperty name="width" value="0.05976" units="cm"/>
      <inkml:brushProperty name="height" value="0.05976" units="cm"/>
      <inkml:brushProperty name="color" value="#F2395B"/>
    </inkml:brush>
  </inkml:definitions>
  <inkml:trace contextRef="#ctx0" brushRef="#br0">10300 4050 368,'62'-132'21,"-24"39"12,-26 36 12,-24 39 11,-15 27 3,-3 19-7,-3 19-8,-2 19-6,-3 21-6,1 26-3,-1 24-3,1 26-3,-1 16-2,1 10-2,-1 10-1,1 9-2,-1 6-2,1 3-1,-1 3-1,1 4-1,4-9-1,9-18-1,10-19 0,10-18-1,5-23-1,4-24-2,3-26-4,3-24-1,20-31-10,38-33-15,37-35-16,38-34-14,7-27-3,-21-19 10,-22-18 10,-22-19 10,-19-2 8,-16 16 4,-15 15 4,-15 17 5,-14 13 3,-8 13 4,-10 12 2,-9 13 5,-12 13-1,-11 17-1,-14 15-1,-11 16-3,-11 24-2,-5 35-4,-7 35-4,-5 34-4,5 4 0,19-24 2,19-26 2,19-24 3,9-13-6,0 0-14,0 0-14,0 0-14</inkml:trace>
</inkml:ink>
</file>

<file path=ppt/ink/ink3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52"/>
    </inkml:context>
    <inkml:brush xml:id="br0">
      <inkml:brushProperty name="width" value="0.02734" units="cm"/>
      <inkml:brushProperty name="height" value="0.02734" units="cm"/>
      <inkml:brushProperty name="color" value="#F2395B"/>
    </inkml:brush>
  </inkml:definitions>
  <inkml:trace contextRef="#ctx0" brushRef="#br0">12150 6150 804,'-47'-2'64,"6"-3"-10,7-3-10,6-2-11</inkml:trace>
</inkml:ink>
</file>

<file path=ppt/ink/ink3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53"/>
    </inkml:context>
    <inkml:brush xml:id="br0">
      <inkml:brushProperty name="width" value="0.04872" units="cm"/>
      <inkml:brushProperty name="height" value="0.04872" units="cm"/>
      <inkml:brushProperty name="color" value="#F2395B"/>
    </inkml:brush>
  </inkml:definitions>
  <inkml:trace contextRef="#ctx0" brushRef="#br0">16800 4300 451,'78'-44'154,"6"13"-34,7 12-35,6 13-35,1 9-20,-3 6-5,-3 7-7,-2 6-6,-9 7-4,-12 10-3,-13 10-3,-12 9-3,-16 13-3,-19 20-2,-18 18-3,-19 20-2,-21 11-2,-21 7 1,-22 6 0,-22 7 1,-10-3-2,4-8-3,3-10-4,3-9-4,4-13 3,7-16 5,6-15 8,7-15 6,8-15 4,14-12 2,11-13 1,14-12 1,21-13 7,31-12 10,32-13 10,31-12 11,26-10 0,22-6-12,22-6-11,23-6-11,6-2-8,-5 3-8,-7 3-7,-5 4-6,-12 4-6,-16 6-7,-15 7-5,-15 6-5,-14 4-8,-8 4-8,-10 3-8,-9 3-9</inkml:trace>
</inkml:ink>
</file>

<file path=ppt/ink/ink3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2:53"/>
    </inkml:context>
    <inkml:brush xml:id="br0">
      <inkml:brushProperty name="width" value="0.05" units="cm"/>
      <inkml:brushProperty name="height" value="0.05" units="cm"/>
      <inkml:brushProperty name="color" value="#F2395B"/>
    </inkml:brush>
  </inkml:definitions>
  <inkml:trace contextRef="#ctx0" brushRef="#br0">20200 5350 333,'157'63'167,"51"46"-1,50 47 1,49 47 0</inkml:trace>
</inkml:ink>
</file>

<file path=ppt/ink/ink3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02"/>
    </inkml:context>
    <inkml:brush xml:id="br0">
      <inkml:brushProperty name="width" value="0.04484" units="cm"/>
      <inkml:brushProperty name="height" value="0.04484" units="cm"/>
      <inkml:brushProperty name="color" value="#F2395B"/>
    </inkml:brush>
  </inkml:definitions>
  <inkml:trace contextRef="#ctx0" brushRef="#br0">11500 2950 490,'78'-25'109,"6"0"-23,7 0-23,6 0-21,1 0-15,-3 0-4,-3 0-6,-2 0-5,-8 3-5,-8 6-4,-10 7-5,-9 6-5,-12 15-3,-11 26-2,-14 24-2,-11 26-2,-20 24 0,-24 26 0,-26 24 0,-24 26 2,-15 7 0,-3-9 3,-3-10 1,-2-8 3,0-14 1,7-15 2,6-15 1,7-16 3,7-16 1,9-16 4,10-15 4,10-15 3,13-7 4,19 3 8,19 3 5,19 4 8,7 5-1,-3 10-6,-3 10-6,-2 9-6,-5 10-5,-2 14-1,-3 11-3,-3 14-1,-2 5-4,0 1-3,0-1-4,0 1-3,-4-9-4,-5-15-2,-7-15-4,-5-16-1,0-30-9,10-44-11,10-43-14,9-44-12,10-44-3,14-44 8,11-43 7,14-44 8,7-7 8,3 32 9,3 31 8,4 32 9,-3 27 4,-5 26-1,-7 24 0,-5 26 0,-6 15 5,-3 6 13,-3 7 12,-2 6 12,-3 6 9,1 6 2,-1 7 4,1 6 4,-1 3-2,1 0-4,-1 0-5,1 0-6,-1 6-4,1 13-7,-1 12-4,1 13-7,-3 13-4,-2 17-3,-3 15-4,-3 16-3,-6 15-4,-5 16-3,-7 15-3,-5 17-4,-11 7-2,-11 0-1,-14 0-1,-11 0-1,-7-13-3,0-24-4,0-26-4,0-24-4,-2-28-3,-3-27-1,-3-28-2,-2-28-2,2-42-1,9-52 1,10-53 0,10-53 1,10-15 3,13 26 8,12 24 8,13 26 6,6 24 7,0 26 7,0 24 5,0 26 5,-2 16 5,-3 10 0,-3 10 2,-2 9 1,-6 18 10,-6 29 17,-6 28 18,-6 28 18,-10 26 1,-12 26-17,-13 24-17,-12 26-17,-9 8-13,-2-5-9,-3-7-9,-3-5-8,-2-12-10,0-16-7,0-15-7,0-15-9,4-20-3,10-21-1,10-22 1,9-22 0,6-13 2,3-3 0,3-3 3,4-2 1</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57"/>
    </inkml:context>
    <inkml:brush xml:id="br0">
      <inkml:brushProperty name="width" value="0.03873" units="cm"/>
      <inkml:brushProperty name="height" value="0.03873" units="cm"/>
      <inkml:brushProperty name="color" value="#00BFF3"/>
    </inkml:brush>
  </inkml:definitions>
  <inkml:trace contextRef="#ctx0" brushRef="#br0">70447 29824 568,'-36'8'13,"9"0"1,7 0 0,9 0 1,3-1 1,0-1 0,0 0 1,0-2 1,0-1-1,1 0-2,-1-2-2,0 0-2,0 0-2,2 2-1,1 2 0,0 2-1,1 1 0,1-1 3,-1 1 1,0 0 1,-1-1 2,0-1-1,-1 0 0,-2-2 0,2-1 0,2-4-2,4-2 0,3-3 0,1-3-2,3 0-1,2-1-3,2-1-1,1-2-1,3 0-1,2-1-1,1-1-1,3-2 0,0 0-1,0-1 0,3-1 0,-1 0 0,3-1 0,0 1-2,0-1 1,2 0 0,-1 1-1,1-1 1,-1 1 1,0 0-1,-1 1 0,-1 0 1,-1 2-1,-1 0 1,1-1 0,-1-1 1,1-1 0,-1 0 1,-1 1 0,-1 1 0,-1 1 0,-1 0 1,1 0-1,0 1 1,-1-1-1,0 1 0,-1 1 0,0 0 0,-2 2-1,-1 0 1,-1 1 1,-1-1 0,0 0 1,-2 1 1,1 3 1,0 1 1,0 2 1,0 1 1,3 0-1,2 0 0,1 0 0,1 0-3,-1 0-3,0 0-5,-2 1-4,-1-1-2,-1 0-3,-1 0-3,0 0-2</inkml:trace>
</inkml:ink>
</file>

<file path=ppt/ink/ink3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03"/>
    </inkml:context>
    <inkml:brush xml:id="br0">
      <inkml:brushProperty name="width" value="0.05038" units="cm"/>
      <inkml:brushProperty name="height" value="0.05038" units="cm"/>
      <inkml:brushProperty name="color" value="#F2395B"/>
    </inkml:brush>
  </inkml:definitions>
  <inkml:trace contextRef="#ctx0" brushRef="#br0">12250 6900 436,'142'50'105,"-16"0"-15,-15 0-15,-15 0-14,-1 3-11,16 6-10,15 7-8,17 6-9,5 4-6,-3 4-1,-3 3-3,-2 3-2,-15-5-1,-25-12-2,-25-13-1,-25-12-2</inkml:trace>
</inkml:ink>
</file>

<file path=ppt/ink/ink3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4"/>
    </inkml:context>
    <inkml:brush xml:id="br0">
      <inkml:brushProperty name="width" value="0.0455" units="cm"/>
      <inkml:brushProperty name="height" value="0.0455" units="cm"/>
    </inkml:brush>
  </inkml:definitions>
  <inkml:trace contextRef="#ctx0" brushRef="#br0">29650 2900 483,'-55'15'103,"-9"32"-19,-10 31-18,-8 32-19,-4 13-13,3-3-10,3-3-10,4-2-10,-4-1-4,-9 3-2,-10 3-1,-8 4-1,-1-7-2,9-16 0,10-15-1,10-15-1,10-12 1,13-6 7,12-6 4,13-6 6,16-9 5,23-8 2,22-10 4,22-9 3,16-7 0,14-3-3,11-3-3,14-2-3,11-5-5,14-2-6,11-3-4,14-3-7,-4 1-3,-19 6-3,-18 7-3,-19 6-1,-13 3-4,-6 0-1,-6 0-3,-6 0-3,-7-4-3,-6-5-4,-6-7-3,-6-5-5,-10-4-1,-12 0-2,-13 0 0,-12 0-2</inkml:trace>
</inkml:ink>
</file>

<file path=ppt/ink/ink3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4"/>
    </inkml:context>
    <inkml:brush xml:id="br0">
      <inkml:brushProperty name="width" value="0.04708" units="cm"/>
      <inkml:brushProperty name="height" value="0.04708" units="cm"/>
    </inkml:brush>
  </inkml:definitions>
  <inkml:trace contextRef="#ctx0" brushRef="#br0">29750 3200 467,'-47'-36'68,"6"28"-1,7 28 0,6 29-1,1 24-5,-3 22-8,-3 22-9,-2 23-8,-1 13-8,3 6-7,3 7-7,4 6-6,2 3-10,4 0-11,3 0-11,3 0-11,3-7-6,3-11 0,3-14-1,4-11-1,4-20-3,6-24-4,7-26-7,6-24-4</inkml:trace>
</inkml:ink>
</file>

<file path=ppt/ink/ink3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5"/>
    </inkml:context>
    <inkml:brush xml:id="br0">
      <inkml:brushProperty name="width" value="0.05655" units="cm"/>
      <inkml:brushProperty name="height" value="0.05655" units="cm"/>
    </inkml:brush>
  </inkml:definitions>
  <inkml:trace contextRef="#ctx0" brushRef="#br0">31550 3300 389,'-49'59'152,"4"19"-36,3 19-37,3 19-38,-7 12-21,-15 6-9,-15 7-9,-16 6-7,-7-4-7,4-11-4,3-14-5,3-11-4,4-14-2,7-11 1,6-14-1,7-11 0,11-23-1,20-31-1,18-31-1,20-31-2,17-16 2,20 0 4,18 0 5,20 0 5,11 1 5,7 4 4,6 3 4,7 3 4,-7 7 3,-19 14 2,-18 11 2,-19 14 1,-12 10 6,-2 9 8,-3 10 9,-3 10 8,-4 5 5,-3 4 0,-3 3-1,-2 3 0,-1 6-1,3 9-6,3 10-3,4 10-5,2-1-5,4-9-8,3-10-8,3-8-8,4-14-6,7-15-7,6-15-4,7-16-7,4-19-3,3-22-2,3-22 0,4-21-1,-1-14 1,-3-2 5,-3-3 4,-2-3 5,-9 4 2,-12 13 1,-13 12 1,-12 13 0,-7 12 5,1 13 10,-1 12 10,1 13 9,1 12 10,3 13 12,3 12 10,4 13 12,-1 18-3,-3 26-14,-3 24-16,-2 26-15,-5 5-11,-2-11-7,-3-14-6,-3-11-8,-4-1-5,-3 13-6,-3 12-5,-2 13-5,-3-4-2,1-18 0,-1-19 2,1-18 0,-1-25 0,1-27-3,-1-28-1,1-28-3,4-18 4,9-6 11,10-6 10,10-6 11,5 2 7,4 14 1,3 11 1,3 14 3,1 7 2,1 3 4,-1 3 5,1 4 3,1 4 2,3 6-1,3 7-1,4 6 0,1 3-4,0 0-6,0 0-6,0 0-5,0 0-5,0 0-2,0 0-3,0 0-1,-2 0-5,-3 0-8,-3 0-8,-2 0-7</inkml:trace>
</inkml:ink>
</file>

<file path=ppt/ink/ink3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5"/>
    </inkml:context>
    <inkml:brush xml:id="br0">
      <inkml:brushProperty name="width" value="0.06448" units="cm"/>
      <inkml:brushProperty name="height" value="0.06448" units="cm"/>
    </inkml:brush>
  </inkml:definitions>
  <inkml:trace contextRef="#ctx0" brushRef="#br0">33850 2400 341,'-24'-91'47,"4"19"6,3 19 7,3 19 6,3 21 1,3 26-5,3 24-6,4 26-5,1 26-5,0 28-7,0 28-6,0 29-6,-2 24-6,-3 22-5,-3 22-6,-2 23-6,-3 3-5,1-11-7,-1-14-7,1-11-6,-1 22-9,1 60-10,-1 60-11,1 59-10,-1-7 0,1-71 9,-1-72 11,1-72 10,-1-47 2,1-22-9,-1-22-6,1-21-8</inkml:trace>
</inkml:ink>
</file>

<file path=ppt/ink/ink3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6"/>
    </inkml:context>
    <inkml:brush xml:id="br0">
      <inkml:brushProperty name="width" value="0.04045" units="cm"/>
      <inkml:brushProperty name="height" value="0.04045" units="cm"/>
    </inkml:brush>
  </inkml:definitions>
  <inkml:trace contextRef="#ctx0" brushRef="#br0">34250 4200 543,'4'-44'69,"10"13"-6,10 12-7,9 13-6,9 6-5,9 0-5,10 0-5,10 0-5,-3 4-6,-11 10-7,-14 10-7,-11 9-7,-14 7-8,-11 7-7,-14 6-7,-11 7-7,-14 5-4,-11 7 3,-14 6 0,-11 7 2,-4-4 1,6-12 2,7-13 0,6-12 2,7-9 4,10-2 4,10-3 6,9-3 6,12-2 7,16 0 9,15 0 9,17 0 9,10 0 2,6 0-4,7 0-4,6 0-5,-1-2-2,-5-3-1,-7-3 0,-5-2 0,-8 3-4,-5 14-8,-7 11-6,-5 14-9,-15 7-3,-22 3-1,-22 3-1,-21 4 0,-18 2-6,-12 4-8,-13 3-9,-12 3-9,2-8-6,20-19-4,18-18-3,20-19-5</inkml:trace>
</inkml:ink>
</file>

<file path=ppt/ink/ink3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7"/>
    </inkml:context>
    <inkml:brush xml:id="br0">
      <inkml:brushProperty name="width" value="0.04392" units="cm"/>
      <inkml:brushProperty name="height" value="0.04392" units="cm"/>
    </inkml:brush>
  </inkml:definitions>
  <inkml:trace contextRef="#ctx0" brushRef="#br0">36900 3600 500,'-46'1'0,"10"4"0,10 3 0,9 3 0,2 6 9,-2 9 18,-3 10 17,-3 10 19,-4 10 5,-3 13-6,-3 12-7,-2 13-5,-1 4-8,3-3-9,3-3-8,4-2-10,4-6-8,6-6-9,7-6-8,6-6-9,9-9-9,13-8-11,12-10-12,13-9-11,4-9-1,-3-5 8,-3-7 10,-2-5 8,-3-6 5,1-3 1,-1-3 1,1-2 0</inkml:trace>
</inkml:ink>
</file>

<file path=ppt/ink/ink3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7"/>
    </inkml:context>
    <inkml:brush xml:id="br0">
      <inkml:brushProperty name="width" value="0.04907" units="cm"/>
      <inkml:brushProperty name="height" value="0.04907" units="cm"/>
    </inkml:brush>
  </inkml:definitions>
  <inkml:trace contextRef="#ctx0" brushRef="#br0">37650 4000 448,'-5'-44'56,"-9"13"-10,-10 12-11,-8 13-12,-8 10-1,-2 10 4,-3 10 7,-3 9 5,1 4-2,6 1-8,7-1-9,6 1-8,6-1-7,6 1-2,7-1-4,6 1-3,12-4-9,19-6-14,19-6-14,19-6-14,4-9-2,-9-8 12,-10-10 11,-8-9 11,-9 2 21,-6 17 31,-6 15 30,-6 16 32,-4 13 4,1 14-20,-1 11-20,1 14-21,-3 11-12,-2 14-5,-3 11-5,-3 14-6,-2-6-3,0-21-4,0-22-3,0-22-3,-5-1-5,-9 23-4,-10 22-5,-8 22-4,-4 1-3,3-19 2,3-18 1,4-19 2,-1-16 1,-3-12 2,-3-13 2,-2-12 2,-3-18 1,1-21-1,-1-22 0,1-22-1,4-18 3,9-11 2,10-14 5,10-11 2,10-7 3,13 0 2,12 0 0,13 0 1,9 6-1,6 13-4,7 12-3,6 13-4,-2 10-3,-9 10 1,-10 10 1,-8 9-1,-8 6-2,-2 3-4,-3 3-5,-3 4-4</inkml:trace>
</inkml:ink>
</file>

<file path=ppt/ink/ink3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8"/>
    </inkml:context>
    <inkml:brush xml:id="br0">
      <inkml:brushProperty name="width" value="0.04986" units="cm"/>
      <inkml:brushProperty name="height" value="0.04986" units="cm"/>
    </inkml:brush>
  </inkml:definitions>
  <inkml:trace contextRef="#ctx0" brushRef="#br0">38600 3400 441,'48'0'5,"-3"0"12,-3 0 11,-2 0 12,0 4 7,7 10 4,6 10 5,7 9 4,2 7-1,1 7-9,-1 6-9,1 7-8,-6 8-7,-8 14-6,-10 11-5,-9 14-7,-10 8-6,-9 7-4,-10 6-7,-8 7-5,-15 7-6,-19 9-8,-18 10-8,-19 10-7,-10-4-2,1-16 6,-1-15 5,1-15 5,5-17-1,14-15-10,11-15-10,14-16-8</inkml:trace>
</inkml:ink>
</file>

<file path=ppt/ink/ink3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8"/>
    </inkml:context>
    <inkml:brush xml:id="br0">
      <inkml:brushProperty name="width" value="0.04306" units="cm"/>
      <inkml:brushProperty name="height" value="0.04306" units="cm"/>
    </inkml:brush>
  </inkml:definitions>
  <inkml:trace contextRef="#ctx0" brushRef="#br0">41100 4400 510,'-40'-24'65,"23"4"-8,22 3-5,22 3-7,18-1-3,16-2 0,15-3 0,17-3-1,16-2-3,19 0-9,19 0-9,19 0-8,4 1-8,-9 4-6,-10 3-7,-8 3-8,-17 3-2,-21 3 2,-22 3 2,-22 4 1</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7:59"/>
    </inkml:context>
    <inkml:brush xml:id="br0">
      <inkml:brushProperty name="width" value="0.04538" units="cm"/>
      <inkml:brushProperty name="height" value="0.04538" units="cm"/>
      <inkml:brushProperty name="color" value="#00BFF3"/>
    </inkml:brush>
  </inkml:definitions>
  <inkml:trace contextRef="#ctx0" brushRef="#br0">86181 23142 484,'-3'15'107,"-2"-2"-23,-5-3-22,-4-1-24,-3 0-13,-1 2-3,-3 2-2,-1 1-4,-2 2-2,-1 2-3,-1 0-2,-1 1-4,1 0-1,1-1-1,3-1-1,1-1 0,3 0-2,3 2-1,2 0-2,4 1-1,2-1-1,-1-1 1,0-2-1,0-2 0,3-3-1,6 1-1,6-2-1,6 0-2,4-3 1,3-3 2,3-2 2,3-4 3,1-2 1,1-1 1,-1-3 2,0-2 1,1 0 0,-1 2-1,1 3 0,-1 1-1,-1 0 0,-3 0 0,-3-1 0,-3-2 0,-2 1 1,-1 2 1,0 3 2,-2 1 0,-2-2 6,-4-4 7,-4-6 8,-4-3 9,-3-5-4,-2-2-14,-2-1-13,-2-2-15,1-2-10,1 1-5,2-1-5,2 1-5,2 0-5,0 3-2,2 1-2,0 3-3,3 2 0,2 2 3,3 4 3,4 3 3,-1 2 5,-1 0 6,-2 2 6,-2 1 6,-1 0 4,0 0 2,0 0 1,0 0 2</inkml:trace>
</inkml:ink>
</file>

<file path=ppt/ink/ink3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8"/>
    </inkml:context>
    <inkml:brush xml:id="br0">
      <inkml:brushProperty name="width" value="0.05586" units="cm"/>
      <inkml:brushProperty name="height" value="0.05586" units="cm"/>
    </inkml:brush>
  </inkml:definitions>
  <inkml:trace contextRef="#ctx0" brushRef="#br0">42150 2850 393,'-27'-24'4,"-3"4"7,-3 3 8,-2 3 7,2 10 13,9 20 18,10 18 18,10 20 17,5 22 0,4 29-19,3 28-19,3 28-19,-1 20-15,-2 13-11,-3 12-10,-3 13-13,-6 12-7,-5 13-6,-7 12-6,-5 13-6,-3-19-9,4-50-15,3-50-13,3-50-13</inkml:trace>
</inkml:ink>
</file>

<file path=ppt/ink/ink3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9"/>
    </inkml:context>
    <inkml:brush xml:id="br0">
      <inkml:brushProperty name="width" value="0.04197" units="cm"/>
      <inkml:brushProperty name="height" value="0.04197" units="cm"/>
    </inkml:brush>
  </inkml:definitions>
  <inkml:trace contextRef="#ctx0" brushRef="#br0">46000 1900 524,'-25'-15'43,"0"23"-5,0 22-5,0 22-6,-8 23-2,-16 25 3,-15 25 3,-15 25 2,-12 21 1,-6 20-4,-6 18-1,-6 20-3,1 3-3,9-8-3,10-10-3,10-9-3,11-18-3,17-24-3,15-26-4,16-24-2,12-21-6,9-16-5,10-15-7,10-15-5,14-14-3,23-8 2,22-10 3,22-9 2,12-16-3,3-22-8,3-22-7,4-21-7,-7-12-2,-16 1 5,-15-1 4,-15 1 5,-17 2 6,-15 7 7,-15 6 8,-16 7 7,-15 7 5,-11 9 7,-14 10 4,-11 10 5,-15 8 2,-16 10-1,-15 10-2,-15 9-2,-6 10-4,7 14-7,6 11-7,7 14-8,10 2-5,16-6-2,15-6-5,17-6-2</inkml:trace>
</inkml:ink>
</file>

<file path=ppt/ink/ink3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9"/>
    </inkml:context>
    <inkml:brush xml:id="br0">
      <inkml:brushProperty name="width" value="0.04015" units="cm"/>
      <inkml:brushProperty name="height" value="0.04015" units="cm"/>
    </inkml:brush>
  </inkml:definitions>
  <inkml:trace contextRef="#ctx0" brushRef="#br0">48800 2950 547,'17'23'27,"-16"-3"8,-15-3 8,-15-2 9,-15 5 4,-12 16-4,-13 15-2,-12 17-3,-9 14-8,-2 17-11,-3 15-12,-3 16-12,-2 5-5,0-2 1,0-3 2,0-3 0,3-9-5,6-11-13,7-14-13,6-11-13,13-22-10,23-27-8,22-28-8,22-28-8,13-15 5,7 1 15,6-1 16,7 1 16,0-3 10,-2-2 3,-3-3 3,-3-3 3</inkml:trace>
</inkml:ink>
</file>

<file path=ppt/ink/ink3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49"/>
    </inkml:context>
    <inkml:brush xml:id="br0">
      <inkml:brushProperty name="width" value="0.05293" units="cm"/>
      <inkml:brushProperty name="height" value="0.05293" units="cm"/>
    </inkml:brush>
  </inkml:definitions>
  <inkml:trace contextRef="#ctx0" brushRef="#br0">48250 3350 415,'156'-132'-10,"-37"39"19,-38 36 19,-37 39 20,-23 25 6,-5 17-4,-7 15-5,-5 16-5,-3 12-5,4 9-4,3 10-5,3 10-5,-1 4-4,-2 0-5,-3 0-4,-3 0-5,2-7-4,10-11-6,10-14-5,9-11-5,6-12-6,3-9-7,3-10-6,4-8-8,5-12-1,10-12 4,10-13 3,9-12 5,12-24 2,16-34 2,15-35 2,17-33 3,-4-8 2,-22 23 5,-22 22 4,-21 22 4,-17 15 4,-8 9 0,-10 10 2,-9 10 1,-12 22 16,-11 39 32,-14 36 31,-11 39 31,-9 21 4,-3 6-22,-3 7-23,-2 6-22,0-2-14,7-9-3,6-10-4,7-8-4,4-6-6,3 1-9,3-1-7,4 1-9,10-10-6,19-19-5,19-18-5,19-19-5,16-27-4,17-34-4,15-35-2,16-33-4,-1-20 2,-15-3 7,-15-3 6,-16-2 6,-16 2 7,-16 9 8,-15 10 7,-15 10 8,-15 8 5,-12 10 1,-13 10 2,-12 9 0,-12 10 1,-8 14-1,-10 11 0,-9 14-1,-12 11-5,-11 14-10,-14 11-9,-11 14-9,2 3-2,19-2 4,19-3 5,19-3 6,12-1-4,6 4-10,7 3-10,6 3-11</inkml:trace>
</inkml:ink>
</file>

<file path=ppt/ink/ink3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0"/>
    </inkml:context>
    <inkml:brush xml:id="br0">
      <inkml:brushProperty name="width" value="0.04606" units="cm"/>
      <inkml:brushProperty name="height" value="0.04606" units="cm"/>
    </inkml:brush>
  </inkml:definitions>
  <inkml:trace contextRef="#ctx0" brushRef="#br0">52700 3150 477,'-49'14'156,"4"28"-34,3 28-33,3 29-34,-1 16-20,-2 7-8,-3 6-7,-3 7-8,1-3-6,6-8-5,7-10-6,6-9-4,6-10-5,6-9-5,7-10-3,6-8-5,6-11-5,6-8-5,7-10-5,6-9-6,4-9-3,4-5-1,3-7-3,3-5-1</inkml:trace>
</inkml:ink>
</file>

<file path=ppt/ink/ink3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0"/>
    </inkml:context>
    <inkml:brush xml:id="br0">
      <inkml:brushProperty name="width" value="0.05092" units="cm"/>
      <inkml:brushProperty name="height" value="0.05092" units="cm"/>
    </inkml:brush>
  </inkml:definitions>
  <inkml:trace contextRef="#ctx0" brushRef="#br0">53650 3500 432,'-47'-22'71,"6"6"-5,7 7-7,6 6-6,1 12-6,-3 19-8,-3 19-7,-2 19-7,0 7-10,7-3-15,6-3-13,7-2-14,8-8-11,14-8-6,11-10-8,14-9-7,5-13 0,1-16 9,-1-15 7,1-15 8,-4-7 8,-6 3 7,-6 3 7,-6 4 8,-6 8 18,-2 17 28,-3 15 29,-3 16 29,-1 10 5,4 7-19,3 6-20,3 7-19,-2 11-12,-6 20-5,-6 18-5,-6 20-6,-7 16-6,-6 16-6,-6 15-8,-6 17-7,-4-1-4,1-16-2,-1-15-1,1-15-3,-1-18-1,1-19-2,-1-18-1,1-19-1,-1-16 0,1-12-1,-1-13 2,1-12-1,-3-15 2,-2-15 0,-3-15 1,-3-16 2,1-23 0,6-27 0,7-28 1,6-28 1,12-17 0,19-2 3,19-3 2,19-3 3,15 5 1,13 17 0,12 15 1,13 16 0,2 13 0,-5 14-2,-7 11-2,-5 14-2,-9 10-1,-9 9-3,-10 10-1,-8 10-3</inkml:trace>
</inkml:ink>
</file>

<file path=ppt/ink/ink3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0"/>
    </inkml:context>
    <inkml:brush xml:id="br0">
      <inkml:brushProperty name="width" value="0.04676" units="cm"/>
      <inkml:brushProperty name="height" value="0.04676" units="cm"/>
    </inkml:brush>
  </inkml:definitions>
  <inkml:trace contextRef="#ctx0" brushRef="#br0">54550 3200 470,'50'3'60,"0"6"1,0 7 3,0 6 0,-2 6-2,-3 6-8,-3 7-8,-2 6-7,-6 4-8,-6 4-8,-6 3-7,-6 3-8,-9 10-6,-8 20-5,-10 18-3,-9 20-5,-18 10-7,-24 3-10,-26 3-11,-24 4-10,-6-10-9,17-22-4,15-22-6,16-21-6</inkml:trace>
</inkml:ink>
</file>

<file path=ppt/ink/ink3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1"/>
    </inkml:context>
    <inkml:brush xml:id="br0">
      <inkml:brushProperty name="width" value="0.04979" units="cm"/>
      <inkml:brushProperty name="height" value="0.04979" units="cm"/>
    </inkml:brush>
  </inkml:definitions>
  <inkml:trace contextRef="#ctx0" brushRef="#br0">56050 3500 441,'-22'-25'9,"6"0"17,7 0 17,6 0 17,15 1 6,26 4-2,24 3-4,26 3-4,21 1-6,19 1-10,19-1-9,19 1-10,9 1-7,0 3-3,0 3-5,0 4-5,-8 2-5,-16 4-9,-15 3-9,-15 3-8,-15 4-9,-12 7-8,-13 6-9,-12 7-8,-15 0 1,-15-2 9,-15-3 10,-16-3 10</inkml:trace>
</inkml:ink>
</file>

<file path=ppt/ink/ink3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1"/>
    </inkml:context>
    <inkml:brush xml:id="br0">
      <inkml:brushProperty name="width" value="0.046" units="cm"/>
      <inkml:brushProperty name="height" value="0.046" units="cm"/>
    </inkml:brush>
  </inkml:definitions>
  <inkml:trace contextRef="#ctx0" brushRef="#br0">58050 2400 478,'142'25'189,"-16"0"-45,-15 0-47,-15 0-45,-11 1-29,-2 4-10,-3 3-9,-3 3-12,-6-1-9,-5-2-10,-7-3-11,-5-3-10,-11 2-4,-11 10 1,-14 10 3,-11 9 1,-12-1 2,-9-8 3,-10-10 3,-8-9 2,-6-5 5,1 0 4,-1 0 6,1 0 6</inkml:trace>
</inkml:ink>
</file>

<file path=ppt/ink/ink3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1"/>
    </inkml:context>
    <inkml:brush xml:id="br0">
      <inkml:brushProperty name="width" value="0.04905" units="cm"/>
      <inkml:brushProperty name="height" value="0.04905" units="cm"/>
    </inkml:brush>
  </inkml:definitions>
  <inkml:trace contextRef="#ctx0" brushRef="#br0">55950 4350 448,'-36'-4'108,"28"-5"-14,28-7-14,29-5-13,32-6-12,38-3-8,37-3-9,38-2-9,18 2-8,1 9-10,-1 10-9,1 10-10,-7 5-8,-12 4-6,-13 3-6,-12 3-6,-19 6-9,-25 9-10,-25 10-10,-25 10-10</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00"/>
    </inkml:context>
    <inkml:brush xml:id="br0">
      <inkml:brushProperty name="width" value="0.05001" units="cm"/>
      <inkml:brushProperty name="height" value="0.05001" units="cm"/>
      <inkml:brushProperty name="color" value="#00BFF3"/>
    </inkml:brush>
  </inkml:definitions>
  <inkml:trace contextRef="#ctx0" brushRef="#br0">88231 22574 439,'7'-11'11,"-2"10"22,-2 10 22,-2 10 21,-2 4 4,0 2-16,-2 1-15,0 1-15,0 1-9,0 1-2,2 0-1,0 2-3,1 1-1,-2-1-1,0 0-2,-2 1-2,1-1-7,0 0-13,2 0-14,1 1-14,-1-3-4,-1-2 4,0-3 3,-1-3 4,-1-6-4,2-10-13,0-10-13,2-10-14,0-6 2,2-3 13,0-3 15,2-2 13,0-1 10,0 5 7,-1 3 4,1 5 7,1 2 5,0 0 4,1 2 6,2 1 5,0 1 2,1 2 0,2 3 0,0 1-1,1 1 2,1 0 2,1 0 2,2 0 2,-1 1-2,1 0-5,-1 2-6,1 0-6,-1 1-6,-1 0-3,-1 0-5,0 0-4,-2 0-5,-1 0-6,-1 0-7,0 0-6</inkml:trace>
</inkml:ink>
</file>

<file path=ppt/ink/ink3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1"/>
    </inkml:context>
    <inkml:brush xml:id="br0">
      <inkml:brushProperty name="width" value="0.04259" units="cm"/>
      <inkml:brushProperty name="height" value="0.04259" units="cm"/>
    </inkml:brush>
  </inkml:definitions>
  <inkml:trace contextRef="#ctx0" brushRef="#br0">55900 4500 516,'-36'1'14,"28"4"30,28 3 27,29 3 30,21 7 0,16 14-27,15 11-27,17 14-28,0 3-14,-11-2-1,-14-3-2,-11-3-1,-12-7-15,-9-9-32,-10-10-30,-8-8-30</inkml:trace>
</inkml:ink>
</file>

<file path=ppt/ink/ink3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2"/>
    </inkml:context>
    <inkml:brush xml:id="br0">
      <inkml:brushProperty name="width" value="0.05462" units="cm"/>
      <inkml:brushProperty name="height" value="0.05462" units="cm"/>
    </inkml:brush>
  </inkml:definitions>
  <inkml:trace contextRef="#ctx0" brushRef="#br0">60600 2150 402,'-24'-18'14,"4"17"29,3 15 27,3 16 29,3 20 3,3 25-21,3 25-22,4 25-22,-1 14-12,-3 3-5,-3 3-5,-2 4-4,0-3-3,7-5-2,6-7-1,7-5-3,2-11-2,1-11-2,-1-14-2,1-11-3,-1-11-1,1-5 1,-1-7 2,1-5 0,-9-3-1,-15 4-2,-15 3-3,-16 3-3,-16-4-2,-16-8 1,-15-10-1,-15-9 1,-9-9-3,1-5-3,-1-7-4,1-5-5,10-8 1,22-5 5,22-7 5,23-5 4,8-4-4,-3 0-15,-3 0-15,-2 0-13</inkml:trace>
</inkml:ink>
</file>

<file path=ppt/ink/ink3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2"/>
    </inkml:context>
    <inkml:brush xml:id="br0">
      <inkml:brushProperty name="width" value="0.04409" units="cm"/>
      <inkml:brushProperty name="height" value="0.04409" units="cm"/>
    </inkml:brush>
  </inkml:definitions>
  <inkml:trace contextRef="#ctx0" brushRef="#br0">60350 2450 498,'140'-2'103,"-18"-3"-16,-19-3-16,-18-2-17,-6-1-10,10 3-3,10 3-4,9 4-3,4 2-11,1 4-15,-1 3-17,1 3-16,-6 1-3,-8 1 7,-10-1 7,-9 1 9</inkml:trace>
</inkml:ink>
</file>

<file path=ppt/ink/ink3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2"/>
    </inkml:context>
    <inkml:brush xml:id="br0">
      <inkml:brushProperty name="width" value="0.06047" units="cm"/>
      <inkml:brushProperty name="height" value="0.06047" units="cm"/>
    </inkml:brush>
  </inkml:definitions>
  <inkml:trace contextRef="#ctx0" brushRef="#br0">62950 2100 363,'17'56'163,"-16"13"-35,-15 12-33,-15 13-35,-15 16-20,-12 23-4,-13 22-4,-12 22-6,-9 12-4,-2 3-5,-3 3-6,-3 4-5,1-10-6,6-22-6,7-22-7,6-21-7</inkml:trace>
</inkml:ink>
</file>

<file path=ppt/ink/ink3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2"/>
    </inkml:context>
    <inkml:brush xml:id="br0">
      <inkml:brushProperty name="width" value="0.06045" units="cm"/>
      <inkml:brushProperty name="height" value="0.06045" units="cm"/>
    </inkml:brush>
  </inkml:definitions>
  <inkml:trace contextRef="#ctx0" brushRef="#br0">62800 2350 363,'45'3'74,"-9"6"-7,-10 7-7,-8 6-5,-3 7-5,7 10-3,6 10-1,7 9-3,0 13-5,-2 20-5,-3 18-6,-3 20-7,-4 11-3,-3 7-2,-3 6-2,-2 7-2,-3-6-2,1-15-2,-1-15-3,1-16-3,10-27-7,22-37-11,22-38-11,23-37-11,8-32 0,-3-24 9,-3-26 9,-2-24 10,2-24 6,9-22 4,10-22 2,10-21 4,-4 7 0,-16 38-2,-15 37-2,-15 38-2,-12 24-9,-6 14-17,-6 11-15,-6 14-16,-12 11-7,-15 14 3,-15 11 3,-16 14 3</inkml:trace>
</inkml:ink>
</file>

<file path=ppt/ink/ink3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3"/>
    </inkml:context>
    <inkml:brush xml:id="br0">
      <inkml:brushProperty name="width" value="0.04688" units="cm"/>
      <inkml:brushProperty name="height" value="0.04688" units="cm"/>
    </inkml:brush>
  </inkml:definitions>
  <inkml:trace contextRef="#ctx0" brushRef="#br0">64700 3250 469,'29'23'30,"10"-3"2,10-3 2,9-2 2,2-1 3,-2 3 4,-3 3 4,-3 4 4,-4 5-1,-3 10-5,-3 10-6,-2 9-5,-9 6-8,-12 3-9,-13 3-9,-12 4-10,-16 5-6,-19 10-1,-18 10-3,-19 9-1,-7-2-3,7-12-4,6-13-2,7-12-4,7-12 0,9-8 4,10-10 5,10-9 3,13-9 6,19-5 7,19-7 8,19-5 8,13-9-1,10-9-6,10-10-7,9-8-8,7-6-9,7 1-12,6-1-11,7 1-12,-6 2-3,-15 7 6,-15 6 7,-16 7 6,-12 2 5,-5 1 4,-7-1 2,-5 1 4</inkml:trace>
</inkml:ink>
</file>

<file path=ppt/ink/ink3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3"/>
    </inkml:context>
    <inkml:brush xml:id="br0">
      <inkml:brushProperty name="width" value="0.06206" units="cm"/>
      <inkml:brushProperty name="height" value="0.06206" units="cm"/>
    </inkml:brush>
  </inkml:definitions>
  <inkml:trace contextRef="#ctx0" brushRef="#br0">67300 3050 354,'-54'-10'112,"-5"32"-14,-7 31-15,-5 32-14,0 15-12,10 0-11,10 0-10,9 0-11,7-5-9,7-9-9,6-10-9,7-8-7,21-17-15,38-21-21,37-22-19,38-22-21,16-24-2,-2-24 14,-3-26 15,-3-24 15,-10-9 10,-16 10 5,-15 10 5,-15 9 6,-15 9 6,-12 9 9,-13 10 7,-12 10 8,-12 8 8,-8 10 9,-10 10 7,-9 9 8,-7 6 6,-3 3 4,-3 3 5,-2 4 4,0 7-5,7 13-11,6 12-14,7 13-11,4 6-10,3 0-6,3 0-5,4 0-6,2 0-13,4 0-20,3 0-19,3 0-20,3-7-2,3-11 14,3-14 16,4-11 14,-3-1 23,-5 13 31,-7 12 29,-5 13 31,-4 12 7,0 13-13,0 12-16,0 13-13,0 6-10,0 0-6,0 0-6,0 0-6,-2 0-4,-3 0-2,-3 0-3,-2 0-2,-1 1-3,3 4-2,3 3-3,4 3-3,-3-4-3,-5-8-5,-7-10-6,-5-9-5,-6-5-3,-3 0-1,-3 0-2,-2 0-1,-5-10-1,-2-18 0,-3-19 0,-3-18 1,-1-17 1,4-11 5,3-14 3,3-11 5,4-15 3,7-16 3,6-15 3,7-15 3,10-11 2,16-2 0,15-3 2,17-3 0,11-1 0,10 4 0,10 3-1,9 3 0,2 3-5,-2 3-10,-3 3-8,-3 4-10,-9 10-2,-11 19 4,-14 19 5,-11 19 4</inkml:trace>
</inkml:ink>
</file>

<file path=ppt/ink/ink3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4"/>
    </inkml:context>
    <inkml:brush xml:id="br0">
      <inkml:brushProperty name="width" value="0.05018" units="cm"/>
      <inkml:brushProperty name="height" value="0.05018" units="cm"/>
    </inkml:brush>
  </inkml:definitions>
  <inkml:trace contextRef="#ctx0" brushRef="#br0">69000 2350 438,'31'28'46,"13"6"9,12 7 9,13 6 10,1 3-2,-9 0-11,-10 0-11,-8 0-12,-6 10-8,1 23-5,-1 22-5,1 22-5,-4 10-6,-6 1-6,-6-1-8,-6 1-6,-20 2-8,-30 7-8,-32 6-7,-30 7-9,-17-9-1,1-21 5,-1-22 6,1-22 5,2-16-3,7-9-10,6-10-10,7-8-11</inkml:trace>
</inkml:ink>
</file>

<file path=ppt/ink/ink3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5"/>
    </inkml:context>
    <inkml:brush xml:id="br0">
      <inkml:brushProperty name="width" value="0.03903" units="cm"/>
      <inkml:brushProperty name="height" value="0.03903" units="cm"/>
    </inkml:brush>
  </inkml:definitions>
  <inkml:trace contextRef="#ctx0" brushRef="#br0">70400 3500 563,'57'-71'111,"17"10"-27,15 10-28,16 9-28,18 6-10,22 3 6,22 3 7,23 4 6,2 2-4,-16 4-19,-15 3-16,-15 3-17,-21 3-13,-25 3-9,-25 3-8,-25 4-9</inkml:trace>
</inkml:ink>
</file>

<file path=ppt/ink/ink3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5"/>
    </inkml:context>
    <inkml:brush xml:id="br0">
      <inkml:brushProperty name="width" value="0.05092" units="cm"/>
      <inkml:brushProperty name="height" value="0.05092" units="cm"/>
    </inkml:brush>
  </inkml:definitions>
  <inkml:trace contextRef="#ctx0" brushRef="#br0">71450 2150 432,'-68'-24'8,"17"4"18,15 3 18,16 3 16,9 14 8,3 25-2,3 25-3,4 25-3,1 25-5,0 25-11,0 25-11,0 25-9,-4 29-10,-5 35-12,-7 35-9,-5 34-11,-3-4-12,4-40-10,3-40-13,3-41-11,3-35-6,3-28 3,3-28 0,4-27 3</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00"/>
    </inkml:context>
    <inkml:brush xml:id="br0">
      <inkml:brushProperty name="width" value="0.04761" units="cm"/>
      <inkml:brushProperty name="height" value="0.04761" units="cm"/>
      <inkml:brushProperty name="color" value="#00BFF3"/>
    </inkml:brush>
  </inkml:definitions>
  <inkml:trace contextRef="#ctx0" brushRef="#br0">89125 22340 462,'7'-8'-3,"-2"-2"-4,-3 0-5,0-1-5,-3 0 7,-1 2 20,0 2 19,-1 3 20,-1 1 7,2 3-2,0 4-3,2 2-3,0 5-4,0 6-6,0 5-5,0 7-5,-1 2-4,0 2-2,-2 1-3,0 1-2,-1 1-1,0 4-2,0 2-1,1 4-2,-2 3-3,-2 6-5,-2 4-7,-2 5-5,0 5-5,1 3-3,0 4-3,2 5-4,1-3-1,1-6 1,0-6 2,2-8 1,0-8-1,2-8-3,0-9-4,2-9-3</inkml:trace>
</inkml:ink>
</file>

<file path=ppt/ink/ink3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5"/>
    </inkml:context>
    <inkml:brush xml:id="br0">
      <inkml:brushProperty name="width" value="0.05457" units="cm"/>
      <inkml:brushProperty name="height" value="0.05457" units="cm"/>
    </inkml:brush>
  </inkml:definitions>
  <inkml:trace contextRef="#ctx0" brushRef="#br0">74900 1650 403,'-49'-19'99,"4"13"-5,3 12-6,3 13-7,-5 20-9,-12 28-15,-13 28-15,-12 29-16,-9 21-9,-2 16-5,-3 15-5,-3 17-6,2 5-2,10-3-2,10-3-2,9-2-1,12-14-1,16-21-2,15-22-2,17-22-1,21-21-5,28-18-10,28-19-9,29-18-9,18-31-4,9-40 4,10-40 4,10-41 3,-7-21 4,-22 1 4,-22-1 6,-21 1 4,-21 7 7,-19 16 7,-18 15 9,-19 17 7,-21 13 6,-21 13 1,-22 12 3,-22 13 3,-16 12 0,-9 13 1,-10 12 0,-8 13 0,0 12-3,14 13-7,11 12-8,14 13-6,14 4-9,20-3-9,18-3-10,20-2-9,13-9-7,9-12-2,10-13-3,10-12-2</inkml:trace>
</inkml:ink>
</file>

<file path=ppt/ink/ink3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5"/>
    </inkml:context>
    <inkml:brush xml:id="br0">
      <inkml:brushProperty name="width" value="0.05811" units="cm"/>
      <inkml:brushProperty name="height" value="0.05811" units="cm"/>
    </inkml:brush>
  </inkml:definitions>
  <inkml:trace contextRef="#ctx0" brushRef="#br0">75650 2350 378,'23'51'208,"-3"4"-51,-3 3-50,-2 3-51,-5 9-28,-2 16-4,-3 15-4,-3 17-6,-9 8-6,-11 4-12,-14 3-10,-11 3-11,-6-5-10,4-12-11,3-13-9,3-12-11,1-18-4,1-21 1,-1-22 2,1-22 1</inkml:trace>
</inkml:ink>
</file>

<file path=ppt/ink/ink3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6"/>
    </inkml:context>
    <inkml:brush xml:id="br0">
      <inkml:brushProperty name="width" value="0.04687" units="cm"/>
      <inkml:brushProperty name="height" value="0.04687" units="cm"/>
    </inkml:brush>
  </inkml:definitions>
  <inkml:trace contextRef="#ctx0" brushRef="#br0">75500 3250 469,'23'-71'8,"-3"10"15,-3 10 15,-2 9 15,2 6 8,9 3-2,10 3-2,10 4-1,7 1-5,6 0-9,7 0-8,6 0-9,1 1-8,-3 4-11,-3 3-8,-2 3-9,-6 3-10,-6 3-7,-6 3-9,-6 4-8</inkml:trace>
</inkml:ink>
</file>

<file path=ppt/ink/ink3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6"/>
    </inkml:context>
    <inkml:brush xml:id="br0">
      <inkml:brushProperty name="width" value="0.06517" units="cm"/>
      <inkml:brushProperty name="height" value="0.06517" units="cm"/>
    </inkml:brush>
  </inkml:definitions>
  <inkml:trace contextRef="#ctx0" brushRef="#br0">76500 1900 337,'0'-52'3,"0"-3"6,0-3 5,0-2 6,0 2 10,0 9 13,0 10 13,0 10 12,0 16 4,0 26-8,0 24-8,0 26-7,0 16-6,0 10-6,0 10-5,0 9-6,0 9-5,0 9-8,0 10-7,0 10-6,-4 10-8,-5 13-7,-7 12-7,-5 13-7,-4-2-4,0-16 1,0-15-1,0-15 0,3-18 0,6-19 0,7-18 0,6-19-1,7-21 0,10-21-1,10-22-1,9-22-2,12-21 3,16-18 7,15-19 7,17-18 6,2-6 6,-9 10 6,-10 10 5,-8 9 6,-11 10 4,-8 14 4,-10 11 5,-9 14 4,-10 14 7,-9 20 8,-10 18 8,-8 20 9,-6 6-6,1-2-22,-1-3-20,1-3-22,15-18-12,31-31-7,32-31-5,31-31-7,10-16 1,-8 0 8,-10 0 6,-9 0 8,-7 0 4,-3 0 1,-3 0 3,-2 0 2,-9 6 3,-12 13 7,-13 12 6,-12 13 7,-12 18 13,-8 26 22,-10 24 21,-9 26 22,-4 12 2,4 0-20,3 0-18,3 0-19,6 0-16,9 0-12,10 0-11,10 0-12,8-10-9,10-18-3,10-19-4,9-18-4,7-15 0,7-9 3,6-10 5,7-8 4,-3-9 4,-8-6 5,-10-6 5,-9-6 5,-10-6 2,-9-2 0,-10-3 0,-8-3 0,-9-2 4,-6 0 6,-6 0 8,-6 0 7,-10 4-1,-12 10-6,-13 10-7,-12 9-8,-16 7-9,-19 7-12,-18 6-13,-19 7-13,-2 7-2,16 9 7,15 10 6,17 10 7,11 4 4,10 0-1,10 0 0,9 0 0</inkml:trace>
</inkml:ink>
</file>

<file path=ppt/ink/ink3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7"/>
    </inkml:context>
    <inkml:brush xml:id="br0">
      <inkml:brushProperty name="width" value="0.05119" units="cm"/>
      <inkml:brushProperty name="height" value="0.05119" units="cm"/>
    </inkml:brush>
  </inkml:definitions>
  <inkml:trace contextRef="#ctx0" brushRef="#br0">80750 1850 429,'-25'-21'13,"0"10"25,0 10 24,0 9 27,0 9 2,0 9-16,0 10-18,0 10-18,-4 18-10,-5 28-4,-7 28-4,-5 29-3,-1 10-7,6-6-9,7-6-9,6-6-9,9-10-10,13-12-12,12-13-11,13-12-11,13-16-5,17-19 3,15-18 2,16-19 2,5-19 6,-2-19 9,-3-18 9,-3-19 8,-9-8 7,-11 3 3,-14 3 3,-11 4 4</inkml:trace>
</inkml:ink>
</file>

<file path=ppt/ink/ink3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7"/>
    </inkml:context>
    <inkml:brush xml:id="br0">
      <inkml:brushProperty name="width" value="0.05705" units="cm"/>
      <inkml:brushProperty name="height" value="0.05705" units="cm"/>
    </inkml:brush>
  </inkml:definitions>
  <inkml:trace contextRef="#ctx0" brushRef="#br0">81650 2400 385,'-25'-44'47,"0"13"2,0 12 4,0 13 3,0 10-3,0 10-9,0 10-8,0 9-10,1 4-9,4 1-13,3-1-11,3 1-13,3-1-6,3 1-1,3-1-1,4 1-1,5-7-3,10-12-4,10-13-4,9-12-5,1-9 2,-6-2 10,-6-3 8,-6-3 10,-4 5 17,1 17 27,-1 15 26,1 16 28,-1 16 5,1 20-13,-1 18-15,1 20-13,-3 13-10,-2 9-6,-3 10-4,-3 10-5,-2 0-4,0-5-3,0-7-4,0-5-4,-5-6-1,-9-3 1,-10-3-1,-8-2 1,-8-11-4,-2-15-9,-3-15-8,-3-16-8,-4-10-5,-3-3-3,-3-3-2,-2-2-3,-3-8 1,1-8 2,-1-10 3,1-9 2,1-15 3,3-18 4,3-19 2,4-18 5,8-15 1,17-9 2,15-10 0,16-8 1,18-11 0,22-8 1,22-10 0,23-9 0,13-2-2,6 6-3,7 7-3,6 6-4,1 4-3,-3 4-2,-3 3-2,-2 3-1,-14 12 1,-21 22 4,-22 22 6,-22 23 5</inkml:trace>
</inkml:ink>
</file>

<file path=ppt/ink/ink3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7"/>
    </inkml:context>
    <inkml:brush xml:id="br0">
      <inkml:brushProperty name="width" value="0.05367" units="cm"/>
      <inkml:brushProperty name="height" value="0.05367" units="cm"/>
    </inkml:brush>
  </inkml:definitions>
  <inkml:trace contextRef="#ctx0" brushRef="#br0">82900 1950 409,'48'1'50,"-3"4"1,-3 3-1,-2 3 1,3 7 0,14 14-1,11 11-1,14 14-1,-1 2-4,-12-6-8,-13-6-8,-12-6-7,-12 18-5,-8 44-2,-10 44 0,-9 44-2,-20 18-6,-27-6-12,-28-6-10,-28-6-12,-24-6-10,-19-2-11,-18-3-11,-19-3-11,7-21 2,35-37 15,35-38 13,34-37 14,18-19 5,4 0-5,3 0-4,3 0-5</inkml:trace>
</inkml:ink>
</file>

<file path=ppt/ink/ink3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8"/>
    </inkml:context>
    <inkml:brush xml:id="br0">
      <inkml:brushProperty name="width" value="0.05797" units="cm"/>
      <inkml:brushProperty name="height" value="0.05797" units="cm"/>
    </inkml:brush>
  </inkml:definitions>
  <inkml:trace contextRef="#ctx0" brushRef="#br0">89850 1650 379,'-8'-60'119,"-16"32"-22,-15 31-23,-15 32-23,-17 21-14,-15 13-7,-15 12-6,-16 13-7,-4 1-6,10-9-6,10-10-7,9-8-6,10-9-2,14-6 1,11-6 1,14-6 1,14 1 2,20 9 1,18 10 2,20 10 1,21-3-1,25-11-4,25-14-4,25-11-5,7-11-1,-8-5 1,-10-7 1,-9-5 2,-12-4 2,-11 0 4,-14 0 4,-11 0 5,-14-11 10,-11-22 18,-14-22 18,-11-21 17,-9-14 1,-3-2-19,-3-3-18,-2-3-18,-3-4-16,1-3-18,-1-3-15,1-2-17,5 2-5,14 9 5,11 10 6,14 10 5,10 8 1,9 10-2,10 10-4,10 9-2,-1 7 3,-9 7 7,-10 6 8,-8 7 7</inkml:trace>
</inkml:ink>
</file>

<file path=ppt/ink/ink3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8"/>
    </inkml:context>
    <inkml:brush xml:id="br0">
      <inkml:brushProperty name="width" value="0.06879" units="cm"/>
      <inkml:brushProperty name="height" value="0.06879" units="cm"/>
    </inkml:brush>
  </inkml:definitions>
  <inkml:trace contextRef="#ctx0" brushRef="#br0">90950 1150 319,'43'3'52,"-11"6"9,-14 7 10,-11 6 9,-4 7 0,6 10-10,7 10-11,6 9-10,1 10-9,-3 14-7,-3 11-6,-2 14-8,-6 8-4,-6 7-4,-6 6-3,-6 7-2,-9 2-8,-8 1-8,-10-1-10,-9 1-9,-4-7-8,4-12-6,3-13-6,3-12-7,4-26-6,7-36-4,6-39-5,7-36-4,7-29 5,9-19 15,10-18 16,10-19 14,5-2 11,4 16 2,3 15 4,3 17 3,6 11 7,9 10 10,10 10 11,10 9 10,4 6 5,0 3-2,0 3-1,0 4-2,0 4-3,0 6-5,0 7-4,0 6-5,0 3-6,0 0-7,0 0-7,0 0-7,-4 0-7,-5 0-7,-7 0-6,-5 0-7</inkml:trace>
</inkml:ink>
</file>

<file path=ppt/ink/ink3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8"/>
    </inkml:context>
    <inkml:brush xml:id="br0">
      <inkml:brushProperty name="width" value="0.0647" units="cm"/>
      <inkml:brushProperty name="height" value="0.0647" units="cm"/>
    </inkml:brush>
  </inkml:definitions>
  <inkml:trace contextRef="#ctx0" brushRef="#br0">92550 1150 340,'-24'-90'-15,"4"23"35,3 22 37,3 22 36,1 24 10,1 29-15,-1 28-17,1 28-14,-4 24-12,-6 23-7,-6 22-5,-6 22-7,-6 18-6,-2 16-6,-3 15-6,-3 17-7,-1 7-6,4 0-10,3 0-8,3 0-10,-1-5-8,-2-9-7,-3-10-7,-3-8-8,4-28 0,13-43 6,12-44 7,13-43 7,4-25 4,-3-2 2,-3-3 1,-2-3 2</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2"/>
    </inkml:context>
    <inkml:brush xml:id="br0">
      <inkml:brushProperty name="width" value="0.05888" units="cm"/>
      <inkml:brushProperty name="height" value="0.05888" units="cm"/>
    </inkml:brush>
  </inkml:definitions>
  <inkml:trace contextRef="#ctx0" brushRef="#br0">79896 6651 373,'20'-36'0,"-5"7"0,-6 7 0,-6 7 0,-3 6 12,0 6 22,0 6 23,0 6 23,0 9 5,0 13-14,0 12-13,0 14-14,0 12-8,0 14-5,0 14-3,0 14-5,0 11-4,0 8-2,0 10-2,0 8-4,-1 9-6,0 9-9,-2 9-10,0 8-9,-2 5-10,0-2-7,-1-1-8,-1 0-8,-1-8-1,0-15 8,1-15 7,-1-14 7,0-19 2,0-23-6,1-22-4,-1-22-5</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00"/>
    </inkml:context>
    <inkml:brush xml:id="br0">
      <inkml:brushProperty name="width" value="0.03259" units="cm"/>
      <inkml:brushProperty name="height" value="0.03259" units="cm"/>
      <inkml:brushProperty name="color" value="#00BFF3"/>
    </inkml:brush>
  </inkml:definitions>
  <inkml:trace contextRef="#ctx0" brushRef="#br0">90470 22755 674,'-7'-14'-38,"0"3"16,2 2 17,1 4 17,-1 2 11,0 2 3,-2 2 3,0 2 4,-3 2 0,-5 4-2,-5 2-4,-5 3-2,-4 3-3,-1 1-1,-2 3-1,-2 1-2,-2 2-2,1-1-4,0 1-3,0-1-3,1-1-3,3-1 0,3-3-2,3-1 0,3-2 1,3-3 0,3-1 2,3-2 1,4-1-1,6 0-2,6 0-2,6-1-1,7 0-3,9-2-1,9-2-2,8-2-2,5-1 0,-2 0-1,-1 0-2,0 0 0,-1 0 0,-2 2 0,0 0 0,-1 2 1,-2 0-4,-2 1-8,-2 2-8,-1 0-9,-3 0-3,-2-2 3,-2-2 1,-1-2 3,-4-1 5,-3 2 6,-4 0 7,-4 2 8</inkml:trace>
</inkml:ink>
</file>

<file path=ppt/ink/ink3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9"/>
    </inkml:context>
    <inkml:brush xml:id="br0">
      <inkml:brushProperty name="width" value="0.05053" units="cm"/>
      <inkml:brushProperty name="height" value="0.05053" units="cm"/>
    </inkml:brush>
  </inkml:definitions>
  <inkml:trace contextRef="#ctx0" brushRef="#br0">95250 1850 435,'-5'-46'118,"-9"10"-13,-10 10-15,-8 9-14,-15 10-14,-19 14-15,-18 11-13,-19 14-14,-19 13-10,-19 16-7,-18 15-7,-19 17-6,-2 2-3,16-9 1,15-10 0,17-8 1,17-9 1,23-6-1,22-6-1,22-6-1,24-2 2,29 3 4,28 3 2,28 4 4,20 1 3,13 0 3,12 0 3,13 0 2,9 3 1,6 6-5,7 7-3,6 6-4,1 3-3,-3 0-3,-3 0-3,-2 0-4,-11-5-4,-15-9-8,-15-10-6,-16-8-8,-15-9-7,-11-6-6,-14-6-6,-11-6-7</inkml:trace>
</inkml:ink>
</file>

<file path=ppt/ink/ink3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3:59"/>
    </inkml:context>
    <inkml:brush xml:id="br0">
      <inkml:brushProperty name="width" value="0.0604" units="cm"/>
      <inkml:brushProperty name="height" value="0.0604" units="cm"/>
    </inkml:brush>
  </inkml:definitions>
  <inkml:trace contextRef="#ctx0" brushRef="#br0">97150 2350 364,'-46'193'217,"10"-11"-52,10-14-53,9-11-52,6-14-30,3-11-7,3-14-7,4-11-7,8-14-5,17-11-7,15-14-4,16-11-6,15-15-6,16-16-7,15-15-7,17-15-7,10-23-3,6-28 3,7-28 1,6-27 3,-5-19 4,-16-5 6,-15-7 6,-15-5 6,-17 0 7,-15 10 5,-15 10 6,-16 9 7,-16 9 2,-16 9 2,-15 10 0,-15 10 1,-20 7 0,-21 6-1,-22 7 0,-22 6 0,-16 9-6,-9 13-10,-10 12-10,-8 13-10,7 9-11,25 6-13,25 7-13,25 6-12</inkml:trace>
</inkml:ink>
</file>

<file path=ppt/ink/ink3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29"/>
    </inkml:context>
    <inkml:brush xml:id="br0">
      <inkml:brushProperty name="width" value="0.02209" units="cm"/>
      <inkml:brushProperty name="height" value="0.02209" units="cm"/>
      <inkml:brushProperty name="color" value="#F2395B"/>
    </inkml:brush>
  </inkml:definitions>
  <inkml:trace contextRef="#ctx0" brushRef="#br0">61350 40050 995,'-46'1'-29,"10"4"20,10 3 20,9 3 20</inkml:trace>
</inkml:ink>
</file>

<file path=ppt/ink/ink3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37"/>
    </inkml:context>
    <inkml:brush xml:id="br0">
      <inkml:brushProperty name="width" value="0.03656" units="cm"/>
      <inkml:brushProperty name="height" value="0.03656" units="cm"/>
      <inkml:brushProperty name="color" value="#F2395B"/>
    </inkml:brush>
  </inkml:definitions>
  <inkml:trace contextRef="#ctx0" brushRef="#br0">61100 40300 601,'0'-47'19,"0"6"1,0 7 1,0 6 2,6-1 0,13-5-1,12-7 0,13-5-1,6-3-2,0 4-3,0 3-4,0 3-3,0-1-3,0-2-1,0-3 0,0-3-2,0-1 1,0 4-2,0 3 1,0 3 0,0-1-1,0-2 1,0-3 0,0-3 0,0-4-1,0-3 1,0-3-1,0-2 0,1-1 0,4 3 0,3 3 0,3 4 1,1-1-1,1-3 1,-1-3-1,1-2-1,-1-1 1,1 3 0,-1 3 0,1 4 0,1 2 1,3 4-1,3 3 0,4 3-1,1 1 0,0 1 0,0-1-2,0 1 0,-4 1 0,-5 3 0,-7 3 1,-5 4 1,-4 1 0,0 0 0,0 0 0,0 0 1,1-2 0,4-3 0,3-3 1,3-2 0,3-1 1,3 3 1,3 3 1,4 4 1,4 1 1,6 0-1,7 0 1,6 0 0,1 1-1,-3 4-2,-3 3-1,-2 3-1,-6 1-2,-6 1 0,-6-1-2,-6 1-1,-4 1-1,1 3 0,-1 3-1,1 4 0,-1-1 0,1-3 0,-1-3 1,1-2 0,-3-1 0,-2 3 1,-3 3 1,-3 4 0,-4 1 0,-3 0 1,-3 0-1,-2 0 2,-3 0-2,1 0 0,-1 0-2,1 0-1,-1 0-1,1 0-3,-1 0-2,1 0-2,-1 0-3,1 0-3,-1 0-4,1 0-3,-3 0-4,-2 0-3,-3 0-4,-3 0-4</inkml:trace>
</inkml:ink>
</file>

<file path=ppt/ink/ink3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40"/>
    </inkml:context>
    <inkml:brush xml:id="br0">
      <inkml:brushProperty name="width" value="0.03573" units="cm"/>
      <inkml:brushProperty name="height" value="0.03573" units="cm"/>
      <inkml:brushProperty name="color" value="#F2395B"/>
    </inkml:brush>
  </inkml:definitions>
  <inkml:trace contextRef="#ctx0" brushRef="#br0">62500 33950 615,'0'-38'12,"0"26"11,0 24 10,0 26 12,3 16 0,6 10-7,7 10-7,6 9-8,3 4-6,0 1-2,0-1-2,0 1-3,0-4-3,0-6-2,0-6-3,0-6-2,-2-4-2,-3 1 0,-3-1 1,-2 1-1,-1-6-1,3-8 0,3-10-2,4-9-1,2-12 2,4-11 3,3-14 4,3-11 4,1-14 1,1-11 1,-1-14 0,1-11 1,2-11 0,7-5-2,6-7 0,7-5-1,2-6-2,1-3-1,-1-3-1,1-2-2,-4 0 0,-6 7 0,-6 6-1,-6 7 0,-7 5-3,-6 7-7,-6 6-8,-6 7-7,-4 7-5,1 9-4,-1 10-3,1 10-4</inkml:trace>
</inkml:ink>
</file>

<file path=ppt/ink/ink3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43"/>
    </inkml:context>
    <inkml:brush xml:id="br0">
      <inkml:brushProperty name="width" value="0.05" units="cm"/>
      <inkml:brushProperty name="height" value="0.05" units="cm"/>
      <inkml:brushProperty name="color" value="#F2395B"/>
    </inkml:brush>
  </inkml:definitions>
  <inkml:trace contextRef="#ctx0" brushRef="#br0">64150 34500 333,'157'63'167,"51"46"-1,50 47 1,49 47 0</inkml:trace>
</inkml:ink>
</file>

<file path=ppt/ink/ink3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44"/>
    </inkml:context>
    <inkml:brush xml:id="br0">
      <inkml:brushProperty name="width" value="0.05" units="cm"/>
      <inkml:brushProperty name="height" value="0.05" units="cm"/>
      <inkml:brushProperty name="color" value="#F2395B"/>
    </inkml:brush>
  </inkml:definitions>
  <inkml:trace contextRef="#ctx0" brushRef="#br0">64175 34375 333,'157'63'167,"51"46"-1,50 47 1,49 47 0</inkml:trace>
</inkml:ink>
</file>

<file path=ppt/ink/ink3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44"/>
    </inkml:context>
    <inkml:brush xml:id="br0">
      <inkml:brushProperty name="width" value="0.02939" units="cm"/>
      <inkml:brushProperty name="height" value="0.02939" units="cm"/>
      <inkml:brushProperty name="color" value="#F2395B"/>
    </inkml:brush>
  </inkml:definitions>
  <inkml:trace contextRef="#ctx0" brushRef="#br0">64250 34350 748,'26'-24'65,"4"4"-13,3 3-15,3 3-12,3 1-10,3 1-4,3-1-5,4 1-4,-3-1-3,-5 1-5,-7-1-3,-5 1-3,-6 4 0,-3 9 2,-3 10 2,-2 10 4,-6 5 2,-6 4 4,-6 3 3,-6 3 4,-4 1 2,1 1-1,-1-1 1,1 1-1,1-1 0,3 1-1,3-1-2,4 1 0,1-1-2,0 1-2,0-1 0,0 1-3,-2-3-1,-3-2-6,-3-3-3,-2-3-5,0-9-6,7-11-6,6-14-8,7-11-6,4-7 2,3 0 11,3 0 9,4 0 12,1 1 5,0 4 4,0 3 2,0 3 4,1 1 0,4 1 0,3-1 1,3 1-2,-1 1 1,-2 3-1,-3 3 0,-3 4 0,-12 1-8,-18 0-15,-19 0-15,-18 0-15,-7 1-2,6 4 10,7 3 11,6 3 11</inkml:trace>
</inkml:ink>
</file>

<file path=ppt/ink/ink3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45"/>
    </inkml:context>
    <inkml:brush xml:id="br0">
      <inkml:brushProperty name="width" value="0.03447" units="cm"/>
      <inkml:brushProperty name="height" value="0.03447" units="cm"/>
      <inkml:brushProperty name="color" value="#F2395B"/>
    </inkml:brush>
  </inkml:definitions>
  <inkml:trace contextRef="#ctx0" brushRef="#br0">63950 34650 638,'-19'-18'-6,"13"17"18,12 15 19,13 16 19,2 9 4,-5 3-10,-7 3-10,-5 4-10,-4 2-5,0 4-2,0 3-3,0 3-1,0-1-4,0-2-7,0-3-7,0-3-7,0-6-4,0-5 0,0-7-1,0-5-2,4-9 5,10-9 8,10-10 7,9-8 10,7-8 4,7-2 1,6-3 2,7-3 1,5-2-1,7 0-3,6 0-2,7 0-3,0 1-3,-2 4-2,-3 3-4,-3 3-1,-4 3-2,-3 3 0,-3 3 1,-2 4 0,-5 1-7,-2 0-15,-3 0-16,-3 0-14,-6 0-7,-5 0 2,-7 0 2,-5 0 2</inkml:trace>
</inkml:ink>
</file>

<file path=ppt/ink/ink3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46"/>
    </inkml:context>
    <inkml:brush xml:id="br0">
      <inkml:brushProperty name="width" value="0.0305" units="cm"/>
      <inkml:brushProperty name="height" value="0.0305" units="cm"/>
      <inkml:brushProperty name="color" value="#F2395B"/>
    </inkml:brush>
  </inkml:definitions>
  <inkml:trace contextRef="#ctx0" brushRef="#br0">63100 38750 721,'21'140'81,"-5"-18"-19,-7-19-19,-5-18-18,-3-12-11,4-3 0,3-3-2,3-2 0,1-5-3,1-2-4,-1-3-4,1-3-3,2-12-3,7-18-4,6-19-3,7-18-3,5-21-1,7-22 2,6-22 2,7-21 0,0-18 2,-2-12-1,-3-13-1,-3-12 0,-4 4-1,-3 22-2,-3 22-2,-2 23-2,-6 14-2,-6 10 2,-6 10 0,-6 9 0,-4 7 1,1 7-1,-1 6-1,1 7 0,-1 2 1,1 1 2,-1-1 3,1 1 3</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01"/>
    </inkml:context>
    <inkml:brush xml:id="br0">
      <inkml:brushProperty name="width" value="0.03862" units="cm"/>
      <inkml:brushProperty name="height" value="0.03862" units="cm"/>
      <inkml:brushProperty name="color" value="#00BFF3"/>
    </inkml:brush>
  </inkml:definitions>
  <inkml:trace contextRef="#ctx0" brushRef="#br0">93444 22905 569,'-16'-14'1,"2"2"2,1 4 1,1 3 2,1 4 7,2 8 11,2 6 11,3 7 11,0 3 3,2 1-6,0-1-6,2 1-6,0-1-4,0-2-4,0 0-3,0 0-3,1-1-3,4 2-1,2 3-2,3 1-2,4-1-4,2-7-6,3-5-6,3-6-5,1-4-3,1 0 3,-1-2 1,1 0 1,0-6-5,4-8-12,3-9-12,3-9-13,-2-5-2,-4 0 7,-5-2 8,-5 0 7,-4 0 7,-4 4 6,-4 2 6,-4 3 6,-5 3 5,-4 1 6,-6 3 6,-3 1 5,-6 5-1,-3 5-8,-5 6-7,-3 6-7,-3 6-5,-2 6-4,-2 5-2,-2 7-3,2 0 0,5-3 4,7-5 3,6-3 2</inkml:trace>
</inkml:ink>
</file>

<file path=ppt/ink/ink3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46"/>
    </inkml:context>
    <inkml:brush xml:id="br0">
      <inkml:brushProperty name="width" value="0.03691" units="cm"/>
      <inkml:brushProperty name="height" value="0.03691" units="cm"/>
      <inkml:brushProperty name="color" value="#F2395B"/>
    </inkml:brush>
  </inkml:definitions>
  <inkml:trace contextRef="#ctx0" brushRef="#br0">64300 37950 596,'-22'95'59,"6"-9"-14,7-10-13,6-8-13,1-9-10,-3-6-3,-3-6-4,-2-6-4,-1-6-4,3-2-4,3-3-3,4-3-4,7-9-3,13-11-1,12-14-2,13-11-2,7-14 0,4-11 2,3-14 1,3-11 1,-2-3 3,-6 10 4,-6 10 6,-6 9 3,-6 7 5,-2 7 3,-3 6 2,-3 7 4,-9 10 4,-11 16 6,-14 15 5,-11 17 5,-12 8 0,-9 4-4,-10 3-5,-8 3-6,-3-1-4,7-2-3,6-3-3,7-3-4,4-6-2,3-5-1,3-7-2,4-5 0,7-8-1,13-5-1,12-7 0,13-5-1,10-6 2,10-3 3,10-3 4,9-2 3,1-1 1,-6 3-1,-6 3-2,-6 4-2,-9 8-1,-8 17-2,-10 15-2,-9 16-2,-12 4 0,-11-6 1,-14-6-1,-11-6 1,-9-2 0,-3 3 0,-3 3 0,-2 4 0,0-4 0,7-9 1,6-10 0,7-8 0,4-8 0,3-2-1,3-3 0,4-3-1,2-4 0,4-3 1,3-3 2,3-2 2,-1 0 8,-2 7 17,-3 6 15,-3 7 17,1 4 5,6 3-6,7 3-6,6 4-6,9 2-5,13 4-6,12 3-5,13 3-6,20 1-7,28 1-7,28-1-6,29 1-8,13-4-10,1-6-11,-1-6-12,1-6-11,-15-4-6,-28 1 0,-28-1 1,-27 1 0</inkml:trace>
</inkml:ink>
</file>

<file path=ppt/ink/ink3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4:50"/>
    </inkml:context>
    <inkml:brush xml:id="br0">
      <inkml:brushProperty name="width" value="0.05342" units="cm"/>
      <inkml:brushProperty name="height" value="0.05342" units="cm"/>
      <inkml:brushProperty name="color" value="#00BFF3"/>
    </inkml:brush>
  </inkml:definitions>
  <inkml:trace contextRef="#ctx0" brushRef="#br0">61500 40150 411,'-83'0'48,"34"0"4,35 0 4,35 0 3,14-5-1,-2-9-11,-3-10-9,-3-8-10,-2-8-6,0-2-3,0-3-3,0-3-3,1-4-1,4-3 0,3-3-1,3-2 0,1 0-1,1 7-1,-1 6 0,1 7-1,2 0-2,7-2-2,6-3-2,7-3-3,0-2-1,-2 0 2,-3 0 1,-3 0 0,-1 0 2,4 0 0,3 0 0,3 0 1,-1 0-1,-2 0 1,-3 0 0,-3 0-1,-1 1 0,4 4 0,3 3 0,3 3-1,3-1 0,3-2-3,3-3 0,4-3-2,1-1 0,0 4 0,0 3 2,0 3 0,0 1 0,0 1 0,0-1-1,0 1 0,-2-1-1,-3 1 1,-3-1 0,-2 1 1,-5 1 0,-2 3 0,-3 3 0,-3 4 0,-2 1 0,0 0 0,0 0 1,0 0 0,-2 0 0,-3 0 0,-3 0 0,-2 0-1,0 0 2,7 0 0,6 0 1,7 0 1,4 1 0,3 4-2,3 3 0,4 3-2,-1-1-1,-3-2 0,-3-3 1,-2-3-1,-3-1 0,1 4 1,-1 3 1,1 3 1,-3 1-1,-2 1 0,-3-1 0,-3 1 0,-2 1-1,0 3-2,0 3-1,0 4-2,0 1-10,0 0-21,0 0-19,0 0-20</inkml:trace>
</inkml:ink>
</file>

<file path=ppt/ink/ink3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06"/>
    </inkml:context>
    <inkml:brush xml:id="br0">
      <inkml:brushProperty name="width" value="0.05569" units="cm"/>
      <inkml:brushProperty name="height" value="0.05569" units="cm"/>
      <inkml:brushProperty name="color" value="#00BFF3"/>
    </inkml:brush>
  </inkml:definitions>
  <inkml:trace contextRef="#ctx0" brushRef="#br0">68200 23600 395,'-41'-43'14,"19"17"18,19 15 18,19 16 18,9 9 2,0 3-12,0 3-13,0 4-12,1 2-8,4 4-3,3 3-3,3 3-3,3 3-1,3 3-3,3 3 0,4 4-3,1 2 0,0 4-2,0 3 0,0 3 0,-2 1-2,-3 1 0,-3-1-1,-2 1 0,-1-3-1,3-2 0,3-3 0,4-3 0,1-2 0,0 0-1,0 0 0,0 0-1,-2 0 0,-3 0 1,-3 0-1,-2 0 1,-1-2-1,3-3 1,3-3-1,4-2 0,-1-3 0,-3 1 1,-3-1 0,-2 1 0,-3-1 0,1 1 1,-1-1-1,1 1 0,1-1 0,3 1-1,3-1 0,4 1-1,1-1 0,0 1 0,0-1 0,0 1 0,1-1 0,4 1 0,3-1 0,3 1 1,1-3-1,1-2 0,-1-3 1,1-3 0,-1-4-1,1-3 1,-1-3-1,1-2 0,-3-1-1,-2 3 1,-3 3 1,-3 4-1,-1 2 0,4 4 0,3 3 1,3 3-1,1-1 1,1-2-2,-1-3-1,1-3 0,-4-2 0,-6 0 0,-6 0 2,-6 0 0,1 0 1,9 0-1,10 0 1,10 0-1,2-2 0,-3-3-1,-3-3 0,-2-2-1,-3-3 1,1 1-1,-1-1 0,1 1 1,-1-1-1,1 1 1,-1-1-1,1 1 1,-3 1 0,-2 3 0,-3 3 1,-3 4 0,-2-1 1,0-3-1,0-3-1,0-2 1,1-3-1,4 1 1,3-1 0,3 1 1,3-3-1,3-2 0,3-3-1,4-3 0,-1-1 0,-3 4-1,-3 3 0,-2 3 0,-3-1-1,1-2 0,-1-3 0,1-3-1,-3-1 0,-2 4 0,-3 3 0,-3 3 1,-1 1-1,4 1 0,3-1 0,3 1-1,3-1 0,3 1 0,3-1 1,4 1 0,2-3-1,4-2-4,3-3-3,3-3-4,-1-2-2,-2 0-1,-3 0-1,-3 0-2,-4 1 2,-3 4 1,-3 3 3,-2 3 3,-6 3-2,-6 3-6,-6 3-5,-6 4-6</inkml:trace>
</inkml:ink>
</file>

<file path=ppt/ink/ink3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08"/>
    </inkml:context>
    <inkml:brush xml:id="br0">
      <inkml:brushProperty name="width" value="0.04436" units="cm"/>
      <inkml:brushProperty name="height" value="0.04436" units="cm"/>
      <inkml:brushProperty name="color" value="#00BFF3"/>
    </inkml:brush>
  </inkml:definitions>
  <inkml:trace contextRef="#ctx0" brushRef="#br0">69800 21750 495,'-18'-11'73,"17"28"-8,15 28-9,16 29-7,7 15-7,1 3-6,-1 3-6,1 4-5,-1 1-5,1 0-3,-1 0-3,1 0-3,-3-4-2,-2-5-3,-3-7-2,-3-5-2,-2-9-2,0-9-2,0-10-1,0-8-2,1-9 0,4-6 0,3-6 1,3-6 0,1-10 2,1-12 4,-1-13 4,1-12 4,4-21 1,9-28 0,10-28-2,10-27 0,5-26-2,4-22-2,3-22-1,3-21-3,-4-4 0,-8 16-3,-10 15-2,-9 17-1,-9 17-2,-5 23 1,-7 22 0,-5 22 0,-8 13-3,-5 7-6,-7 6-6,-5 7-6,-8 7-7,-5 9-9,-7 10-9,-5 10-9,-3 10-1,4 13 7,3 12 6,3 13 6</inkml:trace>
</inkml:ink>
</file>

<file path=ppt/ink/ink3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09"/>
    </inkml:context>
    <inkml:brush xml:id="br0">
      <inkml:brushProperty name="width" value="0.05453" units="cm"/>
      <inkml:brushProperty name="height" value="0.05453" units="cm"/>
      <inkml:brushProperty name="color" value="#00BFF3"/>
    </inkml:brush>
  </inkml:definitions>
  <inkml:trace contextRef="#ctx0" brushRef="#br0">71800 20950 403,'43'117'87,"-11"-16"-24,-14-15-22,-11-15-24,-6-11-13,4-2-3,3-3-3,3-3-4,7-12-5,14-18-9,11-19-8,14-18-8,7-20-3,3-18 4,3-19 5,4-18 2,-4-6 7,-9 10 5,-10 10 7,-8 9 5,-8 10 7,-2 14 6,-3 11 6,-3 14 5,-12 14 8,-18 20 10,-19 18 8,-18 20 10,-15 13-2,-9 9-15,-10 10-14,-8 10-14,-4 2-10,3-3-5,3-3-5,4-2-5,4-6-2,6-6 1,7-6 0,6-6 0,7-9 2,10-8 2,10-10 3,9-9 1,13-12 3,20-11 2,18-14 2,20-11 2,16-17 2,16-18-2,15-19-1,17-18 0,-3-3 0,-18 17 0,-19 15 2,-18 16 0,-21 21 1,-22 29-1,-22 28 1,-21 28-1,-15 15-1,-6 4 0,-6 3-3,-6 3 0,-2-2-2,3-6 0,3-6-1,4-6-1,5-9 1,10-8 0,10-10 0,9-9 1,10-10 1,14-9-2,11-10 0,14-8 0,13-14-1,16-15-1,15-15-1,17-16 0,5-8-1,-3 0 0,-3 0 1,-2 0 0,-8 6 0,-8 13 3,-10 12 1,-9 13 2,-15 15 2,-18 19 4,-19 19 4,-18 19 3,-15 13 2,-9 10-1,-10 10 0,-8 9 0,-6 2-2,1-2-1,-1-3-3,1-3-2,1-6-1,3-5-4,3-7-2,4-5-2,2-9-2,4-9-1,3-10-1,3-8-1,1-8-2,1-2 0,-1-3-2,1-3-1,1-7 0,3-9 0,3-10 1,4-8 1,-1-8 0,-3-2-3,-3-3-2,-2-3-2,-5 1 1,-2 6 3,-3 7 4,-3 6 4,-1 6 3,4 6 3,3 7 3,3 6 3,3 3 6,3 0 6,3 0 7,4 0 8,4 3 8,6 6 11,7 7 11,6 6 9,6 6 0,6 6-12,7 7-12,6 6-12,7 4-8,10 4-2,10 3-2,9 3-3,9 3-3,9 3-2,10 3-4,10 4-3,14 2-5,23 4-6,22 3-6,22 3-7,15-7-4,9-15-2,10-15-2,10-16-3,13-10 0,19-3 1,19-3 2,19-2 2,-15-6-8,-46-6-15,-47-6-17,-47-6-16</inkml:trace>
</inkml:ink>
</file>

<file path=ppt/ink/ink3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27"/>
    </inkml:context>
    <inkml:brush xml:id="br0">
      <inkml:brushProperty name="width" value="0.0556" units="cm"/>
      <inkml:brushProperty name="height" value="0.0556" units="cm"/>
      <inkml:brushProperty name="color" value="#00BFF3"/>
    </inkml:brush>
  </inkml:definitions>
  <inkml:trace contextRef="#ctx0" brushRef="#br0">79250 27200 395,'48'0'171,"-3"0"-42,-3 0-40,-2 0-41,3 0-23,14 0-3,11 0-3,14 0-4,7 1-1,3 4-2,3 3 0,4 3-1,2 1-1,4 1-1,3-1-2,3 1-2,1-1-1,1 1-2,-1-1-2,1 1 0,-1-3-3,1-2-2,-1-3-1,1-3-2,1-4 0,3-3 0,3-3 1,4-2 1,1-5 0,0-2 0,0-3-1,0-3 0,-2-1-1,-3 4-1,-3 3-1,-2 3-2,-8 1 0,-8 1 0,-10-1-1,-9 1 0,-9 1-1,-5 3-2,-7 3-2,-5 4-2,-6 2-1,-3 4 2,-3 3 1,-2 3 2,-5 3-7,-2 3-13,-3 3-15,-3 4-14</inkml:trace>
</inkml:ink>
</file>

<file path=ppt/ink/ink3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3"/>
    </inkml:context>
    <inkml:brush xml:id="br0">
      <inkml:brushProperty name="width" value="0.04864" units="cm"/>
      <inkml:brushProperty name="height" value="0.04864" units="cm"/>
      <inkml:brushProperty name="color" value="#00BFF3"/>
    </inkml:brush>
  </inkml:definitions>
  <inkml:trace contextRef="#ctx0" brushRef="#br0">94350 37450 452,'-22'-27'110,"6"-3"-25,7-3-26,6-2-26,3-3-14,0 1-2,0-1-3,0 1-2,0-1-2,0 1-1,0-1 0,0 1 0,3-4-1,6-6 0,7-6 0,6-6 0,1-1-1,-3 7-1,-3 6-1,-2 7-1,-1 2 0,3 1-1,3-1 1,4 1 0,2-1 0,4 1 1,3-1 0,3 1 0,1-3 1,1-2 1,-1-3 0,1-3 0,1-4 1,3-3 0,3-3-1,4-2 0,2-3-2,4 1 0,3-1-2,3 1 0,-1-1-3,-2 1 0,-3-1-2,-3 1-1,-1 1-1,4 3 1,3 3-1,3 4 0,-1 2 0,-2 4 1,-3 3 1,-3 3 0,-1 1 0,4 1 1,3-1-1,3 1 1,-1-1 1,-2 1-1,-3-1 1,-3 1 1,-1 1 0,4 3 0,3 3 0,3 4 1,1 1 0,1 0 0,-1 0-1,1 0 1,-3-2 0,-2-3-1,-3-3 0,-3-2 0,-4-1 0,-3 3-1,-3 3 0,-2 4 0,-3 2 0,1 4 0,-1 3 0,1 3 0,1 1-1,3 1 1,3-1 0,4 1-1,-1-3 1,-3-2-1,-3-3 1,-2-3-1,-1-1 1,3 4 0,3 3-1,4 3 1,-1 1 0,-3 1-1,-3-1 1,-2 1 0,-1-1 1,3 1-1,3-1 2,4 1 0,-1-1 0,-3 1 0,-3-1 0,-2 1-1,-1-1 0,3 1-1,3-1-1,4 1 0,1-1 0,0 1 0,0-1 0,0 1 0,3 1 1,6 3-1,7 3 1,6 4 0,1-1-1,-3-3 1,-3-3-1,-2-2 0,0-3-1,7 1 0,6-1 0,7 1-1,-3-1 0,-8 1 0,-10-1 0,-9 1 0,-7-1 1,-3 1-1,-3-1 1,-2 1 1,-1 1 0,3 3 0,3 3 0,4 4 0,-1 1 0,-3 0 1,-3 0 0,-2 0 0,-3 0 1,1 0 0,-1 0 0,1 0 2,4 0-1,9 0 1,10 0-1,10 0 1,-1-2-2,-9-3-1,-10-3-1,-8-2-3,-4-3 0,3 1 0,3-1 0,4 1 0,1-1 0,0 1 1,0-1 2,0 1 0,1 1 1,4 3 1,3 3 0,3 4 1,1-1 0,1-3-1,-1-3-1,1-2-1,-4-3-1,-6 1 0,-6-1-1,-6 1 0,-2-1-2,3 1-1,3-1-1,4 1-2</inkml:trace>
</inkml:ink>
</file>

<file path=ppt/ink/ink3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4"/>
    </inkml:context>
    <inkml:brush xml:id="br0">
      <inkml:brushProperty name="width" value="0.03346" units="cm"/>
      <inkml:brushProperty name="height" value="0.03346" units="cm"/>
      <inkml:brushProperty name="color" value="#00BFF3"/>
    </inkml:brush>
  </inkml:definitions>
  <inkml:trace contextRef="#ctx0" brushRef="#br0">101450 29300 657,'-2'-46'2,"-3"10"2,-3 10 4,-2 9 3,-1 13 7,3 20 11,3 18 11,4 20 10,2 13 1,4 9-9,3 10-10,3 10-10,1 2-7,1-3-4,-1-3-5,1-2-4,-3-3-4,-2 1 0,-3-1-1,-3 1-1,-2-3-3,0-2-5,0-3-5,0-3-5,-2-6-5,-3-5-4,-3-7-5,-2-5-4</inkml:trace>
</inkml:ink>
</file>

<file path=ppt/ink/ink3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4"/>
    </inkml:context>
    <inkml:brush xml:id="br0">
      <inkml:brushProperty name="width" value="0.03477" units="cm"/>
      <inkml:brushProperty name="height" value="0.03477" units="cm"/>
      <inkml:brushProperty name="color" value="#00BFF3"/>
    </inkml:brush>
  </inkml:definitions>
  <inkml:trace contextRef="#ctx0" brushRef="#br0">101500 29050 632,'50'-22'1,"0"6"8,0 7 8,0 6 7,4 3 5,10 0 3,10 0 3,9 0 3,2 3 0,-2 6-5,-3 7-3,-3 6-5,-6 3-4,-5 0-5,-7 0-5,-5 0-4,-9 1-5,-9 4-4,-10 3-4,-8 3-4,-8 1-3,-2 1-4,-3-1-2,-3 1-4,-13 8-1,-22 20 0,-22 18 0,-21 20 1,-14 2 0,-2-12 2,-3-13 3,-3-12 2,-9-5 1,-11 3 4,-14 3 2,-11 4 3,3-7 3,23-16 5,22-15 5,22-15 4,33-14 8,48-8 8,47-10 8,47-9 10,23-5 0,0 0-9,0 0-10,0 0-9,-5 0-6,-9 0-3,-10 0-3,-8 0-3,-14 4-3,-15 10-4,-15 10-3,-16 9-3,-15 7 0,-11 7 2,-14 6 2,-11 7 1,-15 8 2,-16 14 0,-15 11 0,-15 14 0,-12 5 2,-6 1 1,-6-1 4,-6 1 2,-4-3 0,1-2-2,-1-3-3,1-3-1,2-2-4,7 0-4,6 0-4,7 0-3,10-7-7,16-11-7,15-14-8,17-11-7</inkml:trace>
</inkml:ink>
</file>

<file path=ppt/ink/ink3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4"/>
    </inkml:context>
    <inkml:brush xml:id="br0">
      <inkml:brushProperty name="width" value="0.03267" units="cm"/>
      <inkml:brushProperty name="height" value="0.03267" units="cm"/>
      <inkml:brushProperty name="color" value="#00BFF3"/>
    </inkml:brush>
  </inkml:definitions>
  <inkml:trace contextRef="#ctx0" brushRef="#br0">101750 31000 673,'46'0'1,"-5"0"4,-7 0 4,-5 0 2,-1 4 5,6 10 5,7 10 5,6 9 5,4 2 2,4-2-1,3-3-3,3-3-1,1-1-3,1 4-3,-1 3-4,1 3-4,-1 1-9,1 1-12,-1-1-14,1 1-13,-6-6-7,-8-8 3,-10-10 0,-9-9 2</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06"/>
    </inkml:context>
    <inkml:brush xml:id="br0">
      <inkml:brushProperty name="width" value="0.04083" units="cm"/>
      <inkml:brushProperty name="height" value="0.04083" units="cm"/>
      <inkml:brushProperty name="color" value="#00BFF3"/>
    </inkml:brush>
  </inkml:definitions>
  <inkml:trace contextRef="#ctx0" brushRef="#br0">97512 21350 538,'28'21'81,"-6"-3"-19,-5-4-17,-6-4-18,-1-1-10,3 5-3,5 4-2,3 3-4,1 3-3,-3-1-2,-3 1-3,-2-1-3,-3-1-4,-3-1-5,-1-2-7,-2-3-5,-4 0-3,-4 2 0,-5 0 0,-5 1 0,-6 1 0,-5 1-3,-7 1-2,-5 1-2,-2-1 3,2-3 7,2-3 7,1-3 7,4-2 6,4-2 3,3-2 3,5-2 4,2-1 3,2 0 1,2-1 2,3 1 3,3 0 4,8-2 7,6 0 7,7-2 8,4 0-1,3-2-9,1 0-7,3-2-9,-1 1-5,-1 0 0,-3 2-2,-1 1 0,-4 1-3,-3 1-2,-4 3-4,-4 2-3,-4 2-1,-4 2-2,-4 1 0,-4 3-2,-3 1 2,-1 0 0,-3-1 3,-1 1 1,-2-1 1,2-1-2,1-1 0,1 0-1,1-3-2,1-1-1,1-2-1,0-2-1,3-1-1,3 2 1,2 0 0,4 1 1,1 1 2,0 0 4,0 0 5,0 0 5,0 0 2,2-1 1,0 1 1,2 0 2,0-1-1,3-2-2,2-3-2,2 0-2,3-5-2,3-4-3,5-6-3,3-3-2,4-7-3,5-4 0,3-4-1,4-6-1,1-3-1,0-2 0,-1-2-1,-2-2 0,-3 0 1,-5 4 3,-7 2 2,-5 4 4,-5 3 3,-3 5 3,-3 5 5,-2 5 3,-3 5 6,-1 8 9,0 7 9,-1 6 9,-1 4 1,2 3-9,0 2-9,1 2-7,2-1-6,0 1-1,1-2-2,2-1-3,1 1-1,1 3-2,3 3-2,2 3-2,-1 0-1,-3-1 0,-3-3-1,-2-1 0,-3-2 0,0 1 0,-2 0 1,0-1 1,-4 2 0,-4 1 0,-5 3 0,-5 1 1,-4 1 0,-2-1-3,-1-1 0,-2-1-3,-2-2-2,-1-1-3,-1-3-3,0-1-4,-1-3-3,1-2-5,1-4-4,1-3-5,3-3-1,3-6 1,4-4 2,5-5 2,3-4 1,2-1 1,4-3 0,3-1 2,2-1 2,5 1 4,4 1 4,4 1 3,2 2 3,1 4 1,1 4 1,1 5 1,1 1 3,-1 2 8,1 0 7,-1 2 6,1 1 4,0 3-1,-1 4 0,1 2-1,-1 1-4,1 0-6,-1-2-7,1-1-6,0-1-7,1-2-7,1-2-7,1-2-7,-2-1-1,-3 0 5,-5 0 5,-3 0 4,-2 0 1,0 0-4,0 0-2,0 0-4</inkml:trace>
</inkml:ink>
</file>

<file path=ppt/ink/ink3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6"/>
    </inkml:context>
    <inkml:brush xml:id="br0">
      <inkml:brushProperty name="width" value="0.04082" units="cm"/>
      <inkml:brushProperty name="height" value="0.04082" units="cm"/>
      <inkml:brushProperty name="color" value="#00BFF3"/>
    </inkml:brush>
  </inkml:definitions>
  <inkml:trace contextRef="#ctx0" brushRef="#br0">103750 28800 538,'14'-15'21,"-22"23"8,-22 22 9,-21 22 7,-14 12 0,-2 3-13,-3 3-10,-3 4-12,-1-3-8,4-5-3,3-7-4,3-5-3,6-9-3,9-9 0,10-10-1,10-8-1,16-8-2,26-2-4,24-3-4,26-3-4,13-7 0,4-9 6,3-10 5,3-8 5,-2-4 2,-6 3 0,-6 3-1,-6 4-1,-9 2 3,-8 4 6,-10 3 5,-9 3 6,-5 1 4,0 1 1,0-1 4,0 1 1,1-1 2,4 1 1,3-1 1,3 1 1,-1 2-2,-2 7-3,-3 6-6,-3 7-3,-4 5-5,-3 7-6,-3 6-6,-2 7-5,-12 4-2,-19 3-2,-18 3 0,-19 4 0,-15 1-2,-8 0 1,-10 0-2,-9 0 0,-4-2-1,4-3 1,3-3 0,3-2 0,7-8 3,14-8 4,11-10 3,14-9 5,13-5 10,16 0 18,15 0 17,17 0 19,5 6 2,-3 13-11,-3 12-11,-2 13-12,-6 12-7,-6 13-3,-6 12-4,-6 13-4,-6 6-2,-2 0-1,-3 0-2,-3 0-1,-2-5-2,0-9-2,0-10-2,0-8-2,12-17-5,26-21-11,24-22-9,26-22-9,7-13-2,-9-3 8,-10-3 8,-8-2 9,-8 0 5,-2 7 3,-3 6 4,-3 7 3,-6 11 3,-5 20 0,-7 18 2,-5 20 1,-9 6-1,-9-2-2,-10-3-1,-8-3-3,-3-6-2,7-5-2,6-7-3,7-5-2,4-11-1,3-11 1,3-14 1,4-11 0,10-20 0,19-24 0,19-26-2,19-24-1,13-18-1,10-9-1,10-10-2,9-8-1,2 5 2,-2 22 7,-3 22 7,-3 23 6,-7 16 7,-9 13 7,-10 12 7,-8 13 6,-9 7 2,-6 4-3,-6 3-4,-6 3-3,-12 14-6,-15 25-9,-15 25-7,-16 25-8,-15 10-5,-11-2-2,-14-3-2,-11-3-2,-11 1-1,-5 6 1,-7 7-1,-5 6 0,3-7 3,17-18 3,15-19 4,16-18 5,18-14 5,22-5 7,22-7 7,23-5 8,16-11 1,13-11-2,12-14-4,13-11-2,-1-6-3,-11 4-3,-14 3-3,-11 3-2,-9-2-3,-3-6 1,-3-6-1,-2-6 1,-6-6-7,-6-2-10,-6-3-11,-6-3-11,-6-4-5,-2-3 3,-3-3 2,-3-2 2,-6 0 5,-5 7 5,-7 6 5,-5 7 7,-4 8 3,0 14 1,0 11 3,0 14 1,0 5 4,0 1 3,0-1 5,0 1 5,0 8 8,0 20 15,0 18 15,0 20 14,1 13 1,4 9-12,3 10-12,3 10-12,3 5-7,3 4-1,3 3-1,4 3-1,1-2-2,0-6-2,0-6-2,0-6-1,6-4-3,13 1-2,12-1-3,13 1-3,4-7-2,-3-12-1,-3-13-2,-2-12-2,-3-7 0,1 1 1,-1-1 0,1 1 1,-3-1-1,-2 1-2,-3-1-2,-3 1-2,-7 1-3,-9 3-2,-10 3-3,-8 4-3,-22 5-1,-30 10 3,-32 10 2,-30 9 1,-9-2 2,16-12 3,15-13 2,17-12 3,7-7-8,0 1-18,0-1-17,0 1-17</inkml:trace>
</inkml:ink>
</file>

<file path=ppt/ink/ink3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8"/>
    </inkml:context>
    <inkml:brush xml:id="br0">
      <inkml:brushProperty name="width" value="0.0435" units="cm"/>
      <inkml:brushProperty name="height" value="0.0435" units="cm"/>
      <inkml:brushProperty name="color" value="#00BFF3"/>
    </inkml:brush>
  </inkml:definitions>
  <inkml:trace contextRef="#ctx0" brushRef="#br0">82450 9100 505,'-46'-24'0,"10"4"0,10 3 0,9 3 0,24 3 8,42 3 17,40 3 15,41 4 17,26-1 6,13-3-4,12-3-4,13-2-4,7-5-7,4-2-9,3-3-9,3-3-10,-5 1-7,-12 6-4,-13 7-4,-12 6-3,-16 3-7,-19 0-8,-18 0-7,-19 0-8,-21 4-3,-21 10 1,-22 10 2,-22 9 1,-16 4-2,-9 1-4,-10-1-6,-8 1-3,-6-4-1,1-6 5,-1-6 6,1-6 5</inkml:trace>
</inkml:ink>
</file>

<file path=ppt/ink/ink3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8"/>
    </inkml:context>
    <inkml:brush xml:id="br0">
      <inkml:brushProperty name="width" value="0.04363" units="cm"/>
      <inkml:brushProperty name="height" value="0.04363" units="cm"/>
      <inkml:brushProperty name="color" value="#00BFF3"/>
    </inkml:brush>
  </inkml:definitions>
  <inkml:trace contextRef="#ctx0" brushRef="#br0">84300 9350 504,'0'50'146,"0"0"-34,0 0-33,0 0-34,0 9-18,0 19-3,0 19-4,0 19-2,-2 10-5,-3 4-5,-3 3-5,-2 3-5,-1 4-10,3 7-14,3 6-15,4 7-14,4-3-5,6-8 4,7-10 3,6-9 5,3-18 3,0-24 3,0-26 3,0-24 4</inkml:trace>
</inkml:ink>
</file>

<file path=ppt/ink/ink3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8"/>
    </inkml:context>
    <inkml:brush xml:id="br0">
      <inkml:brushProperty name="width" value="0.05215" units="cm"/>
      <inkml:brushProperty name="height" value="0.05215" units="cm"/>
      <inkml:brushProperty name="color" value="#00BFF3"/>
    </inkml:brush>
  </inkml:definitions>
  <inkml:trace contextRef="#ctx0" brushRef="#br0">87350 7650 421,'-24'-27'5,"4"-3"7,3-3 9,3-2 8,4 6 8,7 20 8,6 18 7,7 20 8,4 17-1,3 20-12,3 18-10,4 20-10,-1 17-7,-3 20-1,-3 18-2,-2 20 0,-3 8-3,1 1-1,-1-1-2,1 1-3,-3-4-1,-2-6 0,-3-6-1,-3-6-1,-2-1-2,0 7-3,0 6-2,0 7-4,0 2-4,0 1-5,0-1-5,0 1-4,-4-6-6,-5-8-3,-7-10-5,-5-9-4,-6-13 1,-3-16 5,-3-15 6,-2-15 4,0-17 3,7-15 0,6-15 1,7-16 0,-3-19 1,-8-22 2,-10-22 1,-9-21 2,-1-12-1,10 1-2,10-1-4,9 1-2</inkml:trace>
</inkml:ink>
</file>

<file path=ppt/ink/ink3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8"/>
    </inkml:context>
    <inkml:brush xml:id="br0">
      <inkml:brushProperty name="width" value="0.042" units="cm"/>
      <inkml:brushProperty name="height" value="0.042" units="cm"/>
      <inkml:brushProperty name="color" value="#00BFF3"/>
    </inkml:brush>
  </inkml:definitions>
  <inkml:trace contextRef="#ctx0" brushRef="#br0">87300 8000 523,'43'-200'9,"-11"50"19,-14 50 17,-11 50 19,-9 35 5,-3 23-7,-3 22-7,-2 22-8,-12 18-8,-19 16-9,-18 15-11,-19 17-10,-12 10-8,-2 6-9,-3 7-7,-3 6-8,1-4-7,6-11-8,7-14-7,6-11-8,9-18-3,13-22 0,12-22 0,13-21 0</inkml:trace>
</inkml:ink>
</file>

<file path=ppt/ink/ink3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9"/>
    </inkml:context>
    <inkml:brush xml:id="br0">
      <inkml:brushProperty name="width" value="0.04607" units="cm"/>
      <inkml:brushProperty name="height" value="0.04607" units="cm"/>
      <inkml:brushProperty name="color" value="#00BFF3"/>
    </inkml:brush>
  </inkml:definitions>
  <inkml:trace contextRef="#ctx0" brushRef="#br0">87800 7500 477,'29'25'158,"10"0"-33,10 0-34,9 0-32,7 7-22,7 17-10,6 15-9,7 16-11,-1 10-8,-6 7-10,-6 6-8,-6 7-10,-7 2-8,-6 1-8,-6-1-8,-6 1-8,-7-10-2,-6-19 4,-6-18 3,-6-19 4</inkml:trace>
</inkml:ink>
</file>

<file path=ppt/ink/ink3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9"/>
    </inkml:context>
    <inkml:brush xml:id="br0">
      <inkml:brushProperty name="width" value="0.05369" units="cm"/>
      <inkml:brushProperty name="height" value="0.05369" units="cm"/>
      <inkml:brushProperty name="color" value="#00BFF3"/>
    </inkml:brush>
  </inkml:definitions>
  <inkml:trace contextRef="#ctx0" brushRef="#br0">91700 8550 409,'-4'-41'77,"-5"19"-11,-7 19-11,-5 19-10,-15 19-9,-22 23-6,-22 22-7,-21 22-7,-21 13-6,-19 7-8,-18 6-7,-19 7-7,-5-3-4,9-8 0,10-10-1,10-9 0,10-12 2,13-11 2,12-14 3,13-11 3,13-12 4,17-9 4,15-10 5,16-8 4,18-6 7,22 1 6,22-1 6,23 1 7,16-1 2,13 1-4,12-1-3,13 1-3,6 2-4,0 7-3,0 6-4,0 7-3,3 5-3,6 7-2,7 6-2,6 7-2,-1 2-5,-5 1-5,-7-1-5,-5 1-7,-8-1-5,-5 1-3,-7-1-4,-5 1-3,-8-7-6,-5-12-8,-7-13-7,-5-12-7,-8-10-2,-5-6 5,-7-6 5,-5-6 5</inkml:trace>
</inkml:ink>
</file>

<file path=ppt/ink/ink3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39"/>
    </inkml:context>
    <inkml:brush xml:id="br0">
      <inkml:brushProperty name="width" value="0.04986" units="cm"/>
      <inkml:brushProperty name="height" value="0.04986" units="cm"/>
      <inkml:brushProperty name="color" value="#00BFF3"/>
    </inkml:brush>
  </inkml:definitions>
  <inkml:trace contextRef="#ctx0" brushRef="#br0">90650 9850 441,'-40'0'45,"23"0"6,22 0 4,22 0 6,26 0-2,31 0-10,32 0-9,31 0-9,28 0-7,25 0-1,25 0-4,25 0-2,20 0-1,16 0-1,15 0-1,17 0 0,8 0-3,4 0-3,3 0-3,3 0-4,-4 3-3,-8 6-4,-10 7-3,-9 6-5,-15 4-2,-18 4-1,-19 3-1,-18 3-1,-17-1-4,-11-2-6,-14-3-7,-11-3-6,-25-6 1,-33-5 7,-35-7 8,-34-5 8,-20-4-2,-2 0-10,-3 0-11,-3 0-11</inkml:trace>
</inkml:ink>
</file>

<file path=ppt/ink/ink3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41"/>
    </inkml:context>
    <inkml:brush xml:id="br0">
      <inkml:brushProperty name="width" value="0.05563" units="cm"/>
      <inkml:brushProperty name="height" value="0.05563" units="cm"/>
      <inkml:brushProperty name="color" value="#00BFF3"/>
    </inkml:brush>
  </inkml:definitions>
  <inkml:trace contextRef="#ctx0" brushRef="#br0">50900 150 395,'-49'-22'11,"4"6"10,3 7 10,3 6 8,-7 15 2,-15 26-9,-15 24-8,-16 26-9,-19 24-5,-22 26-2,-22 24-4,-21 26-2,-20 16-2,-15 10-2,-15 10-2,-16 9-1,-7 6 0,4 3-1,3 3 1,3 4 0,4-3 1,7-5 1,6-7 2,7-5 1,10-14 1,16-18 2,15-19 1,17-18 0,16-18 2,19-16 0,19-15 1,19-15 0,18-15-1,19-12 1,19-13-1,19-12 0,13-7 0,10 1-1,10-1 1,9 1 0,17-1-1,25 1-3,25-1-3,25 1-2,20-4-1,16-6 1,15-6 2,17-6 1,10-6 1,6-2 1,7-3 0,6-3 1,4 1 2,4 6 5,3 7 3,3 6 5,-1 6 1,-2 6-4,-3 7-3,-3 6-4,-4 3-2,-3 0-4,-3 0-2,-2 0-3,-11-5-1,-15-9-1,-15-10 2,-16-8-1,-13-6 1,-9 1 0,-10-1 0,-8 1 0,-15-4 0,-19-6 2,-18-6 0,-19-6 2,-13-9 1,-6-8 5,-6-10 4,-6-9 3,-9-7 4,-8-3 4,-10-3 3,-9-2 4,-9-9 0,-5-12-5,-7-13-4,-5-12-5,-1-15-3,6-15-4,7-15-2,6-16-3,4-27-4,4-37-3,3-38-3,3-37-2,3-19-4,3 0-2,3 0-3,4 0-3,1 9-1,0 19-4,0 19-2,0 19-3,-5 19-2,-9 23-1,-10 22-1,-8 22-2,-3 27 2,7 35 8,6 35 5,7 34 8,0 15-2,-2-3-10,-3-3-9,-3-2-9</inkml:trace>
</inkml:ink>
</file>

<file path=ppt/ink/ink3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43"/>
    </inkml:context>
    <inkml:brush xml:id="br0">
      <inkml:brushProperty name="width" value="0.03591" units="cm"/>
      <inkml:brushProperty name="height" value="0.03591" units="cm"/>
      <inkml:brushProperty name="color" value="#00BFF3"/>
    </inkml:brush>
  </inkml:definitions>
  <inkml:trace contextRef="#ctx0" brushRef="#br0">106300 28900 612,'21'75'86,"-5"0"-22,-7 0-20,-5 0-23,-6 1-10,-3 4-3,-3 3-2,-2 3-2,-3-4-3,1-8-4,-1-10-5,1-9-5,2-16-4,7-22-3,6-22-3,7-21-4,5-21 0,7-19 2,6-18 1,7-19 2,2-7 1,1 7 2,-1 6 0,1 7 1,-4 8 6,-6 14 11,-6 11 10,-6 14 12,-6 16 6,-2 22 4,-3 22 3,-3 23 4,-7 16-3,-9 13-12,-10 12-11,-8 13-11,-1-4-6,9-18-3,10-19-3,10-18-2,5-17-3,4-11-2,3-14-3,3-11-2,4-7 1,7 0 5,6 0 6,7 0 5,-1 1 4,-6 4 4,-6 3 4,-6 3 4,-7 6 1,-6 9 0,-6 10 0,-6 10-1,-13 10-2,-19 13-5,-18 12-4,-19 13-4,-13 12-4,-6 13-1,-6 12 0,-6 13-3,-4 1 2,1-9 1,-1-10 2,1-8 3,5-9 0,14-6 0,11-6 0,14-6 1,10-10 2,9-12 9,10-13 8,10-12 7,16-13 3,26-12-1,24-13-1,26-12-2,18-15-4,13-15-6,12-15-5,13-16-6,-2-2-3,-16 13 1,-15 12 1,-15 13 0,-14 10 3,-8 10 1,-10 10 2,-9 9 2,-9 9 2,-5 9 5,-7 10 2,-5 10 5,-4 10 0,0 13-1,0 12-3,0 13-1,1 9-2,4 6-1,3 7-1,3 6 0,1-2-3,1-9-3,-1-10-4,1-8-3,1-9-4,3-6-4,3-6-4,4-6-5,2-7-3,4-6 0,3-6 0,3-6-1,4-13-1,7-19-2,6-18-1,7-19-1,5-16 1,7-12 4,6-13 2,7-12 4,-3 1 3,-8 16 5,-10 15 3,-9 17 4,-12 10 6,-11 6 6,-14 7 6,-11 6 7,-14 6 3,-11 6-2,-14 7 0,-11 6-1,-17 6-1,-18 6 1,-19 7 0,-18 6 1,-14 10 0,-5 17-3,-7 15-1,-5 16-3,-4 5-5,0-2-9,0-3-9,0-3-9,9-6-5,19-5 0,19-7 0,19-5 1,15-8 3,13-5 3,12-7 6,13-5 3,12-3 4,13 4 3,12 3 1,13 3 3,16 1 1,23 1 1,22-1 1,22 1 1,19-3-1,20-2 0,18-3 0,20-3-2,17-1 0,20 4 0,18 3 0,20 3-1,-12-1-2,-41-2-2,-40-3-4,-40-3-2</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07"/>
    </inkml:context>
    <inkml:brush xml:id="br0">
      <inkml:brushProperty name="width" value="0.04669" units="cm"/>
      <inkml:brushProperty name="height" value="0.04669" units="cm"/>
      <inkml:brushProperty name="color" value="#00BFF3"/>
    </inkml:brush>
  </inkml:definitions>
  <inkml:trace contextRef="#ctx0" brushRef="#br0">99466 21790 471,'9'-10'-1,"0"0"0,1-3 0,2-1-1,0-1 3,3 2 7,1 2 7,3 3 7,2 1 2,3 2-2,3 2-2,3 2-1,0 1-4,-1 0-4,-3 0-4,-1 0-5,-2 0-2,-1 0 0,-1 0-2,-1 0-1,-2-2-4,-5-2-8,-3-4-7,-4-2-7,-4-3-3,-4-3 5,-4-3 4,-4-3 3,-2-1 4,1 1 4,-1 1 3,0 1 3,1 2 5,1 2 4,0 4 4,2 3 5,0 2 4,1 0 3,-1 2 4,0 1 3,0 2 5,0 5 7,0 6 7,1 4 7,0 6-1,2 5-7,2 6-6,2 7-8,1 2-4,0 0-3,0 0-3,0 0-3,0 0-2,0 1-1,0-1-1,0 0-1,0-1-3,0-2-3,0-2-4,0-1-4,-1-3-4,-2-4-3,-2-2-5,-2-2-3,-1-5-4,1-1-3,-1-4-5,0-3-3,-1-2-1,-2-2 0,-2-2 2,-1-2 1,-2-2 1,-2-2 4,0-2 2,-1-2 3,0-2 2,1-1 3,1-3 2,1-2 3,2 0 2,4 1 3,4 1 4,4 1 2,4-1 4,2 0 3,4-1 2,2-1 3,5-1 1,7-2 0,7 0-1,7-1 0,3 0-2,0-1-2,0 0-3,1 1-1,-3 0-3,0 3-3,-3 1-2,-1 2-3,-4 3-1,-4 3 1,-3 2 1,-4 4 0,-4 1 1,-1 0 3,-3 0 2,0 0 1,-3 2 3,-1 4 3,-1 3 3,0 5 3,-2 3 1,0 3 2,-2 3 0,0 3 0,-2 1 1,0-1-2,-2-1-1,0-1-2,-2-1-1,0-1-2,-1-1-2,-1-1-2,-1-2-2,0-3-4,0-2-4,0-4-3,-1-3-4,-2-2-4,-1-4-3,-3-2-4,1-5-4,1-4-2,2-5-2,2-5-2,2-6-1,2-5 2,2-6 1,3-6 2,0-2 3,3 4 4,2 2 4,2 4 4,0 3 3,0 5 4,-2 5 4,0 5 3,-2 5 9,-1 6 13,0 6 14,-1 6 13,-1 5 4,0 4-7,0 3-7,0 5-6,-2 1-5,-1 1-4,-2-1-4,-1 1-3,-1-1-4,2 1-2,2-1-2,2 1-3,1-2-1,0-1 0,0-3 2,0-1 0,1-1-3,0-1-9,2 1-7,0 0-8,0-1-4,0-1-1,-2-1 1,0 0-2,-2-2 1,-2 1 2,-2 0 0,-2 0 2,-3 0 1,-3 3-1,-5 1 1,-3 3-1,-4 1 3,-2-1 3,-1 1 3,-2 0 3,-2-2 4,-1 0 1,-1 0 2,0-2 2,-1-1 3,3-1 3,1-1 3,3 0 2,1-2 4,1-1 2,1-1 3,1 0 2,5-2 5,7-1 4,8 0 5,8-2 5,9 0-1,11-2-6,11 0-6,11-2-6,5 1-5,3 0-3,2 2-2,2 0-2,1 2-5,1 2-6,2 1-5,0 3-6,2 2-6,1 0-8,3 1-7,1 1-7,-4 0-2,-12-3 3,-12-1 4,-12-2 3,-6-2-2,-3 0-8,-1-2-8,-2 0-8</inkml:trace>
</inkml:ink>
</file>

<file path=ppt/ink/ink3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44"/>
    </inkml:context>
    <inkml:brush xml:id="br0">
      <inkml:brushProperty name="width" value="0.04049" units="cm"/>
      <inkml:brushProperty name="height" value="0.04049" units="cm"/>
      <inkml:brushProperty name="color" value="#00BFF3"/>
    </inkml:brush>
  </inkml:definitions>
  <inkml:trace contextRef="#ctx0" brushRef="#br0">105750 32850 543,'-79'-16'42,"-5"19"-1,-7 19-3,-5 19-2,-11 16-3,-11 17-4,-14 15-5,-11 16-4,-11 9-7,-5 3-9,-7 3-9,-5 4-8,5-6-5,19-11 2,19-14 1,19-11 2,10-6-2,4 4-3,3 3-3,3 3-3,12-7 0,22-15 4,22-15 4,23-16 5,14-12 6,10-5 9,10-7 9,9-5 8,9-6 7,9-3 2,10-3 2,10-2 3,19-5 0,32-2-2,31-3-1,32-3-2,0-1-3,-27 4-5,-28 3-4,-28 3-4,-21 3-3,-12 3-2,-13 3-1,-12 4-1,-2-1-5,9-3-9,10-3-6,10-2-9,5-1-6,4 3-2,3 3-4,3 4-3,-16 1-6,-34 0-6,-35 0-8,-33 0-8,-17-4 4,4-5 13,3-7 14,3-5 14</inkml:trace>
</inkml:ink>
</file>

<file path=ppt/ink/ink3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44"/>
    </inkml:context>
    <inkml:brush xml:id="br0">
      <inkml:brushProperty name="width" value="0.03631" units="cm"/>
      <inkml:brushProperty name="height" value="0.03631" units="cm"/>
      <inkml:brushProperty name="color" value="#00BFF3"/>
    </inkml:brush>
  </inkml:definitions>
  <inkml:trace contextRef="#ctx0" brushRef="#br0">104950 34300 605,'-177'-111'5,"47"28"8,47 28 8,48 29 9,20 27 9,-2 29 6,-3 28 8,-3 28 7,-6 15-4,-5 4-16,-7 3-16,-5 3-15,-4 1-14,0 1-7,0-1-8,0 1-9,4-7-7,10-12-6,10-13-6,9-12-6</inkml:trace>
</inkml:ink>
</file>

<file path=ppt/ink/ink3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44"/>
    </inkml:context>
    <inkml:brush xml:id="br0">
      <inkml:brushProperty name="width" value="0.04295" units="cm"/>
      <inkml:brushProperty name="height" value="0.04295" units="cm"/>
      <inkml:brushProperty name="color" value="#00BFF3"/>
    </inkml:brush>
  </inkml:definitions>
  <inkml:trace contextRef="#ctx0" brushRef="#br0">105200 34000 512,'-91'-66'82,"19"19"-10,19 19-9,19 19-11,12 18-6,6 19-6,7 19-5,6 19-4,1 23-6,-3 28-6,-3 28-6,-2 29-5,-5 33-6,-2 42-6,-3 40-5,-3 41-5,-4 23-7,-3 6-8,-3 7-8,-2 6-7,0-1-2,7-5 5,6-7 4,7-5 6,4-39 3,3-68 0,3-69 0,4-68 1,1-39 0,0-5 1,0-7-1,0-5 0</inkml:trace>
</inkml:ink>
</file>

<file path=ppt/ink/ink3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45"/>
    </inkml:context>
    <inkml:brush xml:id="br0">
      <inkml:brushProperty name="width" value="0.03741" units="cm"/>
      <inkml:brushProperty name="height" value="0.03741" units="cm"/>
      <inkml:brushProperty name="color" value="#00BFF3"/>
    </inkml:brush>
  </inkml:definitions>
  <inkml:trace contextRef="#ctx0" brushRef="#br0">106100 33400 588,'23'-68'2,"-3"17"6,-3 15 5,-2 16 5,-1 12 4,3 9 3,3 10 3,4 10 3,-3 10-4,-5 13-10,-7 12-12,-5 13-11,-6 6-6,-3 0-2,-3 0-3,-2 0-3,-5-4-2,-2-5-4,-3-7-5,-3-5-3,1-6 0,6-3 5,7-3 5,6-2 5,3 2 4,0 9 6,0 10 4,0 10 5,0 2 3,0-3 1,0-3 0,0-2 1,0-5 2,0-2 4,0-3 4,0-3 3,-2-6 3,-3-5 2,-3-7 0,-2-5 1,3-19 2,14-27 4,11-28 3,14-28 4,18-29-7,25-28-16,25-28-16,25-27-17,9-11-9,-6 10-1,-6 10-2,-6 9-1,-12 18 3,-15 29 8,-15 28 7,-16 28 7,-15 26 13,-11 26 16,-14 24 18,-11 26 16,-9 16 4,-3 10-10,-3 10-10,-2 9-10,-5 1-6,-2-6 0,-3-6-2,-3-6-1,-2-4-5,0 1-10,0-1-11,0 1-9,10-17-12,23-30-17,22-32-14,22-30-16,15-22-2,9-8 12,10-10 13,10-9 11,-9 4 8,-24 19 8,-26 19 5,-24 19 6</inkml:trace>
</inkml:ink>
</file>

<file path=ppt/ink/ink3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45"/>
    </inkml:context>
    <inkml:brush xml:id="br0">
      <inkml:brushProperty name="width" value="0.02742" units="cm"/>
      <inkml:brushProperty name="height" value="0.02742" units="cm"/>
      <inkml:brushProperty name="color" value="#00BFF3"/>
    </inkml:brush>
  </inkml:definitions>
  <inkml:trace contextRef="#ctx0" brushRef="#br0">107950 33350 802,'-22'57'0,"-44"17"0,-43 15 0,-44 16 0,-5-4 7,34-21 15,35-22 14,35-22 14,24-13-2,16-3-21,15-3-20,17-2-19,14-5-10,17-2 5,15-3 2,16-3 4,9-1 3,3 4 0,3 3 3,4 3 0</inkml:trace>
</inkml:ink>
</file>

<file path=ppt/ink/ink3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45"/>
    </inkml:context>
    <inkml:brush xml:id="br0">
      <inkml:brushProperty name="width" value="0.03296" units="cm"/>
      <inkml:brushProperty name="height" value="0.03296" units="cm"/>
      <inkml:brushProperty name="color" value="#00BFF3"/>
    </inkml:brush>
  </inkml:definitions>
  <inkml:trace contextRef="#ctx0" brushRef="#br0">107950 34150 667,'-105'50'53,"-9"0"-11,-10 0-11,-8 0-10,0-4-4,14-5 0,11-7 2,14-5 2,13-6-1,16-3-3,15-3-2,17-2-3,13-3-3,13 1-3,12-1-2,13 1-4,16-1 0,23 1 2,22-1 2,22 1 1,8-3 1,-2-2-1,-3-3-2,-3-3-1,-7-2-1,-9 0 0,-10 0-2,-8 0-1</inkml:trace>
</inkml:ink>
</file>

<file path=ppt/ink/ink3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46"/>
    </inkml:context>
    <inkml:brush xml:id="br0">
      <inkml:brushProperty name="width" value="0.04291" units="cm"/>
      <inkml:brushProperty name="height" value="0.04291" units="cm"/>
      <inkml:brushProperty name="color" value="#00BFF3"/>
    </inkml:brush>
  </inkml:definitions>
  <inkml:trace contextRef="#ctx0" brushRef="#br0">107950 34800 512,'-327'206'52,"47"-37"-15,47-38-14,48-37-16,31-24-5,20-9 6,18-10 5,20-8 4,16-8 5,16-2 0,15-3 2,17-3 2,33-6 3,54-5 5,53-7 5,53-5 5,32 0-3,14 10-13,11 10-12,14 9-12</inkml:trace>
</inkml:ink>
</file>

<file path=ppt/ink/ink3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52"/>
    </inkml:context>
    <inkml:brush xml:id="br0">
      <inkml:brushProperty name="width" value="0.04771" units="cm"/>
      <inkml:brushProperty name="height" value="0.04771" units="cm"/>
      <inkml:brushProperty name="color" value="#00BFF3"/>
    </inkml:brush>
  </inkml:definitions>
  <inkml:trace contextRef="#ctx0" brushRef="#br0">36850 43150 461,'-141'-24'5,"19"4"9,19 3 11,19 3 9,26 15 6,34 29 1,35 28 0,35 28 2,21 15-4,9 4-6,10 3-6,10 3-7,13-2-4,19-6-1,19-6-1,19-6-2,12-7 0,6-6-2,7-6-1,6-6-1,9-9-1,13-8 0,12-10 2,13-9 0,9-10 0,6-9 0,7-10-1,6-8 1,1-14-2,-3-15-3,-3-15-2,-2-16-2,-8-13-1,-8-9 0,-10-10 1,-9-8 1,-10-8 0,-9-2-2,-10-3-1,-8-3 0,-11-1-2,-8 4 0,-10 3-1,-9 3 0,-9 1 0,-5 1 1,-7-1 0,-5 1 2,-11-6 0,-11-8 1,-14-10 0,-11-9 0,-14-12 1,-11-11 0,-14-14-1,-11-11 0,-15-6-1,-16 4 0,-15 3-1,-15 3 0,-21 4-1,-25 7 1,-25 6 1,-25 7 0,-22 5 0,-19 7-1,-18 6 0,-19 7 0,-16 10-1,-12 16 0,-13 15 0,-12 17-1,-12 11-1,-8 10 2,-10 10-1,-9 9 1,-4 9 0,4 9 0,3 10 1,3 10 1,3 11 1,3 17 2,3 15 0,4 16 3,7 16 1,13 20 2,12 18 2,13 20 3,12 10 0,13 3-2,12 3-1,13 4-2,12 4-2,13 6-1,12 7-1,13 6-2,16 9-2,23 13 1,22 12-2,22 13-1,19 2-1,20-5-2,18-7-2,20-5-3,19-11-2,22-11-3,22-14-3,23-11-2,27-17-2,34-18-3,35-19 0,35-18-3,29-18 0,25-16 2,25-15-1,25-15 2,10-20 1,-2-21 0,-3-22 1,-3-22 1,-35-7-1,-66 10-2,-65 10-1,-65 9-3</inkml:trace>
</inkml:ink>
</file>

<file path=ppt/ink/ink3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52"/>
    </inkml:context>
    <inkml:brush xml:id="br0">
      <inkml:brushProperty name="width" value="0.06304" units="cm"/>
      <inkml:brushProperty name="height" value="0.06304" units="cm"/>
      <inkml:brushProperty name="color" value="#00BFF3"/>
    </inkml:brush>
  </inkml:definitions>
  <inkml:trace contextRef="#ctx0" brushRef="#br0">46750 37350 348,'0'-47'2,"0"6"2,0 7 2,0 6 4,-15 18 12,-27 32 25,-28 31 24,-28 32 25,-21 29 2,-12 28-18,-13 28-18,-12 29-18,-1 13-12,14 1-6,11-1-6,14 1-5,10-12-6,9-21-3,10-22-5,10-22-3,2-8-1,-3 6 1,-3 7 1,-2 6 1,3 6-3,14 6-7,11 7-7,14 6-6,10-8-9,9-22-8,10-22-9,10-21-8</inkml:trace>
</inkml:ink>
</file>

<file path=ppt/ink/ink3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5:52"/>
    </inkml:context>
    <inkml:brush xml:id="br0">
      <inkml:brushProperty name="width" value="0.0647" units="cm"/>
      <inkml:brushProperty name="height" value="0.0647" units="cm"/>
      <inkml:brushProperty name="color" value="#00BFF3"/>
    </inkml:brush>
  </inkml:definitions>
  <inkml:trace contextRef="#ctx0" brushRef="#br0">43850 38050 340,'-24'-116'5,"4"19"9,3 19 11,3 19 10,15 24 11,29 32 13,28 31 12,28 32 13,20 30 0,13 32-15,12 31-13,13 32-15,9 18-11,6 6-8,7 7-9,6 6-7,6 3-10,6 0-10,7 0-10,6 0-10,-4 3-6,-11 6-2,-14 7-3,-11 6-3,-18-16-4,-22-37-8,-22-38-8,-21-37-7</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16"/>
    </inkml:context>
    <inkml:brush xml:id="br0">
      <inkml:brushProperty name="width" value="0.04815" units="cm"/>
      <inkml:brushProperty name="height" value="0.04815" units="cm"/>
      <inkml:brushProperty name="color" value="#00BFF3"/>
    </inkml:brush>
  </inkml:definitions>
  <inkml:trace contextRef="#ctx0" brushRef="#br0">50200 49710 456,'3'-17'4,"6"0"8,5-1 8,7-1 8,3 2 4,1 5-1,1 4 1,1 6-1,-1 3-2,0 4-3,-1 2-5,0 3-3,-3 3-3,-3 0-2,-3 1-3,-3 1-1,-1 0-1,0-1-2,-1 0-1,1-2 0,-1 1-2,-2 3 1,-3 3 0,-1 4 0,-3 0-1,-6 2 1,-4 1 1,-5 1-1,-4 1-1,-1 1-4,-3 1-4,-1 1-3,-2 0-2,1-2 0,-1 0-1,1-1 0,0-2-1,2-5 0,3-3 0,1-4 0,2-4 0,1-3-1,1-2-1,0-4 0,3-4-1,1-6 1,2-6-1,2-5 1,2-5 0,0-1 0,2-2 0,0-3 0,2 1 2,2 2 2,2 1 2,2 3 3,0 2 4,-1 3 8,0 3 8,-2 2 6,0 6 10,0 6 8,0 8 11,0 6 8,0 5 0,0 3-10,0 3-10,0 3-11,-1 4-7,-1 7-3,0 5-3,-1 6-4,-3 6-3,0 7-6,-3 7-3,-2 7-6,-1 2-6,2-1-9,1-3-9,0-1-8,1 0-4,1 2 1,-1 4 2,0 3 1,0-6-2,0-15-4,0-14-5,0-15-4</inkml:trace>
</inkml:ink>
</file>

<file path=ppt/ink/ink3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01"/>
    </inkml:context>
    <inkml:brush xml:id="br0">
      <inkml:brushProperty name="width" value="0.02276" units="cm"/>
      <inkml:brushProperty name="height" value="0.02276" units="cm"/>
      <inkml:brushProperty name="color" value="#00BFF3"/>
    </inkml:brush>
  </inkml:definitions>
  <inkml:trace contextRef="#ctx0" brushRef="#br0">54050 39350 966,'-4'-47'2,"-5"6"4,-7 7 5,-5 6 3</inkml:trace>
</inkml:ink>
</file>

<file path=ppt/ink/ink3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02"/>
    </inkml:context>
    <inkml:brush xml:id="br0">
      <inkml:brushProperty name="width" value="0.05035" units="cm"/>
      <inkml:brushProperty name="height" value="0.05035" units="cm"/>
      <inkml:brushProperty name="color" value="#00BFF3"/>
    </inkml:brush>
  </inkml:definitions>
  <inkml:trace contextRef="#ctx0" brushRef="#br0">49150 32050 436,'25'70'145,"0"-9"-32,0-10-31,0-8-32,1-1-18,4 9-5,3 10-5,3 10-5,3 5-4,3 4-1,3 3-2,4 3-3,1-1 0,0-2-3,0-3-2,0-3-2,-2-9-1,-3-11-1,-3-14-1,-2-11 0,-1-11-1,3-5 2,3-7 1,4-5 2,4-11 1,6-11-1,7-14 0,6-11-1,9-20 2,13-24 1,12-26 2,13-24 3,9-13-1,6 0-3,7 0-1,6 0-4,-5 7-4,-16 17-5,-15 15-6,-15 16-6</inkml:trace>
</inkml:ink>
</file>

<file path=ppt/ink/ink3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03"/>
    </inkml:context>
    <inkml:brush xml:id="br0">
      <inkml:brushProperty name="width" value="0.04901" units="cm"/>
      <inkml:brushProperty name="height" value="0.04901" units="cm"/>
      <inkml:brushProperty name="color" value="#00BFF3"/>
    </inkml:brush>
  </inkml:definitions>
  <inkml:trace contextRef="#ctx0" brushRef="#br0">43850 35500 448,'1'-41'10,"4"19"17,3 19 20,3 19 18,4 15 2,7 13-13,6 12-13,7 13-13,4 7-8,3 4-2,3 3-3,4 3-2,1-5-1,0-12-3,0-13-1,0-12-1,0-12-1,0-8 0,0-10 1,0-9 0,6-18 1,13-24 2,12-26 3,13-24 3,12-23-2,13-18-2,12-19-5,13-18-2,1-3-7,-9 17-8,-10 15-8,-8 16-7,-3 10-9,7 7-9,6 6-7,7 7-9,-12 11-3,-28 20 1,-28 18 0,-27 20 2</inkml:trace>
</inkml:ink>
</file>

<file path=ppt/ink/ink3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03"/>
    </inkml:context>
    <inkml:brush xml:id="br0">
      <inkml:brushProperty name="width" value="0.04954" units="cm"/>
      <inkml:brushProperty name="height" value="0.04954" units="cm"/>
      <inkml:brushProperty name="color" value="#00BFF3"/>
    </inkml:brush>
  </inkml:definitions>
  <inkml:trace contextRef="#ctx0" brushRef="#br0">52450 48450 444,'-18'-18'107,"17"17"-19,15 15-19,16 16-19,9 13-12,3 14-6,3 11-6,4 14-6,-1 8-4,-3 7-3,-3 6-1,-2 7-3,-3 0 0,1-2 0,-1-3 1,1-3-1,-1-10 0,1-16-2,-1-15-3,1-15-3,-1-12 0,1-6-1,-1-6 1,1-6 1,5-16-1,14-25 2,11-25 0,14-25 1,18-38-1,25-49-5,25-51-3,25-49-5,20-31-4,16-8-7,15-10-6,17-9-6,-18 26-2,-50 63 2,-50 62 4,-50 63 1,-24 31-4,4 0-13,3 0-11,3 0-13</inkml:trace>
</inkml:ink>
</file>

<file path=ppt/ink/ink3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22"/>
    </inkml:context>
    <inkml:brush xml:id="br0">
      <inkml:brushProperty name="width" value="0.05439" units="cm"/>
      <inkml:brushProperty name="height" value="0.05439" units="cm"/>
      <inkml:brushProperty name="color" value="#F2395B"/>
    </inkml:brush>
  </inkml:definitions>
  <inkml:trace contextRef="#ctx0" brushRef="#br0">72100 44850 404,'-40'-65'74,"73"23"-1,72 22-3,72 22-2,29 8-4,-12-2-7,-13-3-8,-12-3-8,-10-2-6,-6 0-8,-6 0-7,-6 0-7,-9-2-8,-8-3-9,-10-3-8,-9-2-8</inkml:trace>
</inkml:ink>
</file>

<file path=ppt/ink/ink3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23"/>
    </inkml:context>
    <inkml:brush xml:id="br0">
      <inkml:brushProperty name="width" value="0.06529" units="cm"/>
      <inkml:brushProperty name="height" value="0.06529" units="cm"/>
      <inkml:brushProperty name="color" value="#F2395B"/>
    </inkml:brush>
  </inkml:definitions>
  <inkml:trace contextRef="#ctx0" brushRef="#br0">73400 45100 336,'-68'-38'78,"17"26"3,15 24 1,16 26 3,7 15-6,1 6-15,-1 7-13,1 6-16,-1 13-8,1 23-4,-1 22-5,1 22-3,-3 15-4,-2 9-3,-3 10-3,-3 10-4,1 0-4,6-5-9,7-7-8,6-5-7,4-9-9,4-9-10,3-10-9,3-8-10,3-18-4,3-25 0,3-25 0,4-25 1</inkml:trace>
</inkml:ink>
</file>

<file path=ppt/ink/ink3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23"/>
    </inkml:context>
    <inkml:brush xml:id="br0">
      <inkml:brushProperty name="width" value="0.0474" units="cm"/>
      <inkml:brushProperty name="height" value="0.0474" units="cm"/>
      <inkml:brushProperty name="color" value="#F2395B"/>
    </inkml:brush>
  </inkml:definitions>
  <inkml:trace contextRef="#ctx0" brushRef="#br0">75350 46050 464,'-74'96'165,"4"-5"-40,3-7-40,3-5-41,-1-4-20,-2 0-4,-3 0-1,-3 0-4,1-2-2,6-3-3,7-3-3,6-2-3,6-6-2,6-6 0,7-6-2,6-6 0,10-7-1,17-6-2,15-6-3,16-6-1,13-6-1,14-2 1,11-3 1,14-3 2,3-2 1,-2 0 2,-3 0 1,-3 0 3,-2-2 0,0-3-1,0-3-1,0-2-2,-2-1-2,-3 3-4,-3 3-2,-2 4-4,-8 4-13,-8 6-24,-10 7-24,-9 6-24</inkml:trace>
</inkml:ink>
</file>

<file path=ppt/ink/ink3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23"/>
    </inkml:context>
    <inkml:brush xml:id="br0">
      <inkml:brushProperty name="width" value="0.04963" units="cm"/>
      <inkml:brushProperty name="height" value="0.04963" units="cm"/>
      <inkml:brushProperty name="color" value="#F2395B"/>
    </inkml:brush>
  </inkml:definitions>
  <inkml:trace contextRef="#ctx0" brushRef="#br0">75500 46300 443,'-25'-47'3,"0"6"6,0 7 6,0 6 7,3 12 8,6 19 14,7 19 11,6 19 14,3 16 0,0 17-10,0 15-11,0 16-12,-2 10-7,-3 7-6,-3 6-5,-2 7-6,-3 2-4,1 1-3,-1-1-4,1 1-3,1-6-1,3-8 3,3-10 2,4-9 2</inkml:trace>
</inkml:ink>
</file>

<file path=ppt/ink/ink3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29"/>
    </inkml:context>
    <inkml:brush xml:id="br0">
      <inkml:brushProperty name="width" value="0.04253" units="cm"/>
      <inkml:brushProperty name="height" value="0.04253" units="cm"/>
      <inkml:brushProperty name="color" value="#F2395B"/>
    </inkml:brush>
  </inkml:definitions>
  <inkml:trace contextRef="#ctx0" brushRef="#br0">77050 44850 517,'-41'-21'48,"19"10"1,19 10 3,19 9 1,15 6-1,13 3-6,12 3-6,13 4-4,6 1-7,0 0-5,0 0-6,0 0-6,-4-2-3,-5-3-2,-7-3-3,-5-2 0,-8-1-11,-5 3-19,-7 3-18,-5 4-18,-6 2-5,-3 4 6,-3 3 8,-2 3 6,-8-1 6,-8-2 2,-10-3 4,-9-3 2</inkml:trace>
</inkml:ink>
</file>

<file path=ppt/ink/ink3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29"/>
    </inkml:context>
    <inkml:brush xml:id="br0">
      <inkml:brushProperty name="width" value="0.03545" units="cm"/>
      <inkml:brushProperty name="height" value="0.03545" units="cm"/>
      <inkml:brushProperty name="color" value="#F2395B"/>
    </inkml:brush>
  </inkml:definitions>
  <inkml:trace contextRef="#ctx0" brushRef="#br0">76900 45950 620,'-15'23'8,"23"-3"16,22-3 16,22-2 15,13-5 4,7-2-10,6-3-9,7-3-10,-4-2-9,-12 0-8,-13 0-8,-12 0-8,-7 7-3,1 17-1,-1 15 1,1 16 0,-7 20-6,-12 25-10,-13 25-11,-12 25-12,-13 10-4,-12-2 2,-13-3 0,-12-3 2,-5-13 5,3-22 9,3-22 8,4-21 9,2-18 9,4-12 9,3-13 8,3-12 9,6-12 11,9-8 13,10-10 13,10-9 12,10-15-1,13-18-14,12-19-15,13-18-15,10-23-9,10-24-3,10-26-3,9-24-4,4-18-7,1-9-14,-1-10-14,1-8-13,-3 3-8,-2 20-2,-3 18-2,-3 20-2,-10 24 4,-16 31 8,-15 32 8,-15 31 8</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17"/>
    </inkml:context>
    <inkml:brush xml:id="br0">
      <inkml:brushProperty name="width" value="0.04487" units="cm"/>
      <inkml:brushProperty name="height" value="0.04487" units="cm"/>
      <inkml:brushProperty name="color" value="#00BFF3"/>
    </inkml:brush>
  </inkml:definitions>
  <inkml:trace contextRef="#ctx0" brushRef="#br0">51974 49960 490,'-1'-16'7,"0"2"15,-2 1 13,0 1 16,0 4 2,2 10-7,2 8-7,2 9-8,1 6-5,0 1-3,0 2-1,0 3-3,-1 0-1,2 2-2,-2 1-1,1 1-1,0 0-1,0 0-3,0 0-1,0 1-2,0-2-1,0 0 0,0-1 0,0-1 0,0-2 0,1-2-3,2-1-2,0-3-3,3-10-2,3-20-2,5-20-2,4-18-2,0-11 0,-2 2 2,-1 1 3,-2 0 1,-2 3 1,1 2-2,0 4-3,-1 2-2,1 3-1,0 0 1,-1 1 2,1 2 0,-2 2-5,-1 5-12,-2 5-13,-2 5-12</inkml:trace>
</inkml:ink>
</file>

<file path=ppt/ink/ink3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29"/>
    </inkml:context>
    <inkml:brush xml:id="br0">
      <inkml:brushProperty name="width" value="0.04242" units="cm"/>
      <inkml:brushProperty name="height" value="0.04242" units="cm"/>
      <inkml:brushProperty name="color" value="#F2395B"/>
    </inkml:brush>
  </inkml:definitions>
  <inkml:trace contextRef="#ctx0" brushRef="#br0">78450 44600 518,'3'-47'-2,"6"6"-5,7 7-5,6 6-4,1 4 1,-3 4 7,-3 3 6,-2 3 7,-3 6 12,1 9 16,-1 10 17,1 10 17,-1 7 4,1 6-9,-1 7-8,1 6-10,-3 4-7,-2 4-6,-3 3-6,-3 3-7,-4 4-4,-3 7-5,-3 6-3,-2 7-5,-5-1-6,-2-6-7,-3-6-7,-3-6-7,2-16-13,10-25-16,10-25-17,9-25-16</inkml:trace>
</inkml:ink>
</file>

<file path=ppt/ink/ink3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0"/>
    </inkml:context>
    <inkml:brush xml:id="br0">
      <inkml:brushProperty name="width" value="0.04355" units="cm"/>
      <inkml:brushProperty name="height" value="0.04355" units="cm"/>
      <inkml:brushProperty name="color" value="#F2395B"/>
    </inkml:brush>
  </inkml:definitions>
  <inkml:trace contextRef="#ctx0" brushRef="#br0">79000 44650 505,'53'-55'3,"6"-9"7,7-10 6,6-8 7,-2 3 4,-9 20 1,-10 18 3,-8 20 0,-8 17 3,-2 20 3,-3 18 1,-3 20 3,-12 14-3,-18 14-11,-19 11-10,-18 14-9,-14 8-8,-5 7-4,-7 6-4,-5 7-4,-3-6-6,4-15-10,3-15-9,3-16-9,7-21-4,14-24 2,11-26 2,14-24 1,14-18 7,20-9 10,18-10 10,20-8 12,5-1 7,-6 9 6,-6 10 5,-6 10 6,-12 13 6,-15 19 6,-15 19 6,-16 19 7,-15 12-4,-11 6-13,-14 7-13,-11 6-14,-3-1-9,10-5-3,10-7-3,9-5-4,7-8-1,7-5 1,6-7 2,7-5 1,7-4 4,9 0 4,10 0 6,10 0 5,4-4 3,0-5 0,0-7 1,0-5 1,0-3 0,0 4 2,0 3 2,0 3 2,-2 4 0,-3 7 0,-3 6-1,-2 7-1,-9 2-2,-12 1-4,-13-1-4,-12 1-4,-5-3-2,3-2-2,3-3 0,4-3-2,8-13-1,17-22-2,15-22-2,16-21-3,13-9 1,14 7 4,11 6 2,14 7 3,3 4 5,-2 3 5,-3 3 7,-3 4 5,-6 2 3,-5 4 0,-7 3 0,-5 3 0,-14 7 0,-18 14-1,-19 11-1,-18 14-1,-18 11-3,-16 14-4,-15 11-5,-15 14-5,-18 11-5,-19 14-4,-18 11-6,-19 14-5,-5-4-1,9-19 3,10-18 2,10-19 2,8-13 7,10-6 8,10-6 8,9-6 10,12-7 7,16-6 7,15-6 5,17-6 7,14-6 0,17-2-4,15-3-7,16-3-4,18-2-4,22 0-4,22 0-3,23 0-3,13-4-4,6-5-7,7-7-5,6-5-6,3-4-7,0 0-8,0 0-7,0 0-7,-5 0-5,-9 0-3,-10 0-3,-8 0-3,-15 1 1,-19 4 2,-18 3 2,-19 3 2</inkml:trace>
</inkml:ink>
</file>

<file path=ppt/ink/ink3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1"/>
    </inkml:context>
    <inkml:brush xml:id="br0">
      <inkml:brushProperty name="width" value="0.04634" units="cm"/>
      <inkml:brushProperty name="height" value="0.04634" units="cm"/>
      <inkml:brushProperty name="color" value="#F2395B"/>
    </inkml:brush>
  </inkml:definitions>
  <inkml:trace contextRef="#ctx0" brushRef="#br0">80850 43250 474,'4'-94'5,"10"13"8,10 12 9,9 13 9,10 12 7,14 13 4,11 12 5,14 13 4,0 12-5,-8 13-16,-10 12-15,-9 13-15,-15 12-10,-18 13-5,-19 12-4,-18 13-5,-21 12-3,-22 13-1,-22 12-2,-21 13 0,-10-2 0,3-16 3,3-15 2,4-15 3,5-17 4,10-15 8,10-15 6,9-16 7,18-15 8,29-11 8,28-14 7,28-11 8,24-14 3,23-11-3,22-14-3,22-11-2,4-4-4,-12 6-5,-13 7-4,-12 6-4,-19 15-5,-25 26-2,-25 24-4,-25 26-2,-21 18 0,-15 13 4,-15 12 3,-16 13 5,-5 7 2,6 4 3,7 3 2,6 3 2,6 4 1,6 7-2,7 6-1,6 7-2,3 2-2,0 1-3,0-1-4,0 1-3,0 2-5,0 7-5,0 6-5,0 7-6,0-1-5,0-6-6,0-6-5,0-6-5,-5-10-2,-9-12 3,-10-13 3,-8-12 3,-1-16 4,9-19 5,10-18 5,10-19 6,4-10-3,0 1-10,0-1-11,0 1-9</inkml:trace>
</inkml:ink>
</file>

<file path=ppt/ink/ink3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1"/>
    </inkml:context>
    <inkml:brush xml:id="br0">
      <inkml:brushProperty name="width" value="0.03519" units="cm"/>
      <inkml:brushProperty name="height" value="0.03519" units="cm"/>
      <inkml:brushProperty name="color" value="#F2395B"/>
    </inkml:brush>
  </inkml:definitions>
  <inkml:trace contextRef="#ctx0" brushRef="#br0">79500 46150 625,'32'-52'3,"17"-3"5,15-3 7,16-2 6,4 0 0,-6 7-6,-6 6-4,-6 7-6,7-3 1,22-8 7,22-10 8,23-9 6,11-2 4,4 6-1,3 7-1,3 6-1,-5 7-3,-12 10-2,-13 10-4,-12 9-3,-15 6-9,-15 3-13,-15 3-15,-16 4-14</inkml:trace>
</inkml:ink>
</file>

<file path=ppt/ink/ink3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2"/>
    </inkml:context>
    <inkml:brush xml:id="br0">
      <inkml:brushProperty name="width" value="0.04058" units="cm"/>
      <inkml:brushProperty name="height" value="0.04058" units="cm"/>
      <inkml:brushProperty name="color" value="#F2395B"/>
    </inkml:brush>
  </inkml:definitions>
  <inkml:trace contextRef="#ctx0" brushRef="#br0">81550 44800 542,'-47'3'70,"6"6"-7,7 7-7,6 6-6,3 7-6,0 10-5,0 10-5,0 9-5,1 7-5,4 7-5,3 6-6,3 7-6,1-3-4,1-8-3,-1-10-1,1-9-3,13-21-11,29-31-20,28-31-22,28-31-20,15-24-4,4-16 13,3-15 12,3-15 13,-7 0 11,-15 20 10,-15 18 10,-16 20 10,-26 31 19,-33 48 27,-35 47 28,-34 47 28,-20 23 0,-2 0-24,-3 0-25,-3 0-25,4-7-17,13-11-9,12-14-10,13-11-9,12-12-6,13-9-3,12-10-3,13-8-2,10-11 0,10-8 1,10-10 3,9-9 2,10-7 4,14-3 3,11-3 5,14-2 4,5-3 3,1 1 4,-1-1 3,1 1 3,-9 1 1,-15 3-3,-15 3-2,-16 4-4,-13 4 0,-9 6 0,-10 7 0,-8 6 0,-15 9 0,-19 13 0,-18 12 0,-19 13-1,-7 1 1,7-9 0,6-10 1,7-8 1,7-8 4,9-2 4,10-3 6,10-3 6,10-6 5,13-5 5,12-7 7,13-5 5,10-6 0,10-3-7,10-3-7,9-2-6,4-5-5,1-2-5,-1-3-4,1-3-4,-4 1-2,-6 6 1,-6 7 1,-6 6 1,-6 6 3,-2 6 4,-3 7 5,-3 6 3,-9 7 3,-11 10 1,-14 10 0,-11 9 1,-12 7-3,-9 7-6,-10 6-6,-8 7-7,-9 2-7,-6 1-7,-6-1-7,-6 1-7,-6-6-3,-2-8 2,-3-10 3,-3-9 1,-1-12-1,4-11-5,3-14-6,3-11-5,7-11 0,14-5 6,11-7 6,14-5 7,8-6 3,7-3 1,6-3 2,7-2 1</inkml:trace>
</inkml:ink>
</file>

<file path=ppt/ink/ink3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2"/>
    </inkml:context>
    <inkml:brush xml:id="br0">
      <inkml:brushProperty name="width" value="0.0512" units="cm"/>
      <inkml:brushProperty name="height" value="0.0512" units="cm"/>
      <inkml:brushProperty name="color" value="#F2395B"/>
    </inkml:brush>
  </inkml:definitions>
  <inkml:trace contextRef="#ctx0" brushRef="#br0">80700 46400 429,'29'-15'35,"10"23"14,10 22 15,9 22 15,6 12 1,3 3-14,3 3-12,4 4-14,1 2-9,0 4-6,0 3-4,0 3-6,-2 3-5,-3 3-9,-3 3-6,-2 4-8,-3-1-9,1-3-12,-1-3-10,1-2-12,-7-9-1,-12-12 8,-13-13 9,-12-12 9,-7-9 1,1-2-7,-1-3-7,1-3-6</inkml:trace>
</inkml:ink>
</file>

<file path=ppt/ink/ink3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2"/>
    </inkml:context>
    <inkml:brush xml:id="br0">
      <inkml:brushProperty name="width" value="0.04512" units="cm"/>
      <inkml:brushProperty name="height" value="0.04512" units="cm"/>
      <inkml:brushProperty name="color" value="#F2395B"/>
    </inkml:brush>
  </inkml:definitions>
  <inkml:trace contextRef="#ctx0" brushRef="#br0">83750 44050 487,'75'-21'112,"0"10"-21,0 10-22,0 9-22,-5 9-18,-9 9-16,-10 10-16,-8 10-16,-12 7-9,-12 6 0,-13 7-2,-12 6 0,-18 4 0,-21 4 2,-22 3 2,-22 3 2,-11-4 2,0-8 0,0-10 2,0-9 0,6-12 3,13-11 5,12-14 5,13-11 6,21-9 6,32-3 9,31-3 8,32-2 9,21-5 3,13-2-2,12-3-3,13-3-2,2 1-2,-5 6-1,-7 7-1,-5 6-2,-12 3-2,-16 0-5,-15 0-3,-15 0-5,-18 9-7,-19 19-7,-18 19-9,-19 19-9,-16 5-3,-12-5-2,-13-7 1,-12-5-1,-13-4 0,-12 0-1,-13 0 0,-12 0 0,1-4 3,16-5 7,15-7 8,17-5 7,8-6 5,4-3 2,3-3 4,3-2 2,6-3 7,9 1 10,10-1 9,10 1 11,5 2 6,4 7 0,3 6 2,3 7 0,1 8-1,1 14-8,-1 11-5,1 14-7,-1 8-6,1 7-4,-1 6-5,1 7-4,-1 0-6,1-2-6,-1-3-6,1-3-7,-3-9-7,-2-11-6,-3-14-6,-3-11-7,5-17-7,17-18-7,15-19-6,16-18-8,5-14 2,-2-5 13,-3-7 12,-3-5 12</inkml:trace>
</inkml:ink>
</file>

<file path=ppt/ink/ink3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3"/>
    </inkml:context>
    <inkml:brush xml:id="br0">
      <inkml:brushProperty name="width" value="0.04411" units="cm"/>
      <inkml:brushProperty name="height" value="0.04411" units="cm"/>
      <inkml:brushProperty name="color" value="#F2395B"/>
    </inkml:brush>
  </inkml:definitions>
  <inkml:trace contextRef="#ctx0" brushRef="#br0">83750 46050 498,'57'-24'3,"17"4"6,15 3 6,16 3 5,4 3 5,-6 3 2,-6 3 2,-6 4 2,-7 5 2,-6 10 1,-6 10 0,-6 9 1,-7 7-1,-6 7-4,-6 6-3,-6 7-3,-6 5-2,-2 7-3,-3 6-2,-3 7-2,-6 2-3,-5 1-6,-7-1-6,-5 1-4,-9-3-7,-9-2-8,-10-3-6,-8-3-8,-11-6-5,-8-5 0,-10-7-1,-9-5-2,-7-9 1,-3-9 3,-3-10 3,-2-8 2,0-20 3,7-28 3,6-28 4,7-27 3,8-20 3,14-9 4,11-10 2,14-8 4,11 2 4,14 16 5,11 15 4,14 17 5,7 13 3,3 13 0,3 12 1,4 13 1,-1 9 2,-3 6 3,-3 7 2,-2 6 3,-5 9 0,-2 13 0,-3 12-1,-3 13 0,-6 9-4,-5 6-2,-7 7-4,-5 6-4,-9 3-3,-9 0-3,-10 0-2,-8 0-2,-9-4-2,-6-5 2,-6-7 2,-6-5 1,-4-9-5,1-9-13,-1-10-12,1-8-13,2-15-5,7-19 3,6-18 2,7-19 2,5-7 2,7 7-1,6 6 1,7 7-1</inkml:trace>
</inkml:ink>
</file>

<file path=ppt/ink/ink3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4"/>
    </inkml:context>
    <inkml:brush xml:id="br0">
      <inkml:brushProperty name="width" value="0.04156" units="cm"/>
      <inkml:brushProperty name="height" value="0.04156" units="cm"/>
      <inkml:brushProperty name="color" value="#F2395B"/>
    </inkml:brush>
  </inkml:definitions>
  <inkml:trace contextRef="#ctx0" brushRef="#br0">72350 50700 529,'129'-24'162,"10"4"-36,10 3-38,9 3-37,1 3-24,-6 3-13,-6 3-12,-6 4-12,-10 1-10,-12 0-8,-13 0-8,-12 0-8,-15 3-3,-15 6 0,-15 7 0,-16 6 1,-16 3 1,-16 0 3,-15 0 2,-15 0 2</inkml:trace>
</inkml:ink>
</file>

<file path=ppt/ink/ink3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4"/>
    </inkml:context>
    <inkml:brush xml:id="br0">
      <inkml:brushProperty name="width" value="0.04248" units="cm"/>
      <inkml:brushProperty name="height" value="0.04248" units="cm"/>
      <inkml:brushProperty name="color" value="#F2395B"/>
    </inkml:brush>
  </inkml:definitions>
  <inkml:trace contextRef="#ctx0" brushRef="#br0">73400 50950 517,'-47'23'4,"6"-3"5,7-3 7,6-2 6,4-1 6,4 3 6,3 3 5,3 4 7,1 5 2,1 10-3,-1 10-2,1 9-3,1 7-4,3 7-8,3 6-6,4 7-7,1 8-8,0 14-7,0 11-7,0 14-8,0 0-3,0-8 1,0-10 2,0-9 1</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17"/>
    </inkml:context>
    <inkml:brush xml:id="br0">
      <inkml:brushProperty name="width" value="0.03523" units="cm"/>
      <inkml:brushProperty name="height" value="0.03523" units="cm"/>
      <inkml:brushProperty name="color" value="#00BFF3"/>
    </inkml:brush>
  </inkml:definitions>
  <inkml:trace contextRef="#ctx0" brushRef="#br0">53727 50615 624,'-10'-6'10,"10"1"19,12 2 19,10 2 19,6 1 3,2 0-13,3 0-15,1 0-13,0 0-12,-2 0-11,-1 0-9,-3 0-10,-2 1-7,-3 2-1,-3 2-3,-3 1-2,-2 2-2,-3-2-1,-1-1-1,-2 0-2,-2-1-3,-2 1-3,-3 1-3,0 2-4</inkml:trace>
</inkml:ink>
</file>

<file path=ppt/ink/ink3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4"/>
    </inkml:context>
    <inkml:brush xml:id="br0">
      <inkml:brushProperty name="width" value="0.0499" units="cm"/>
      <inkml:brushProperty name="height" value="0.0499" units="cm"/>
      <inkml:brushProperty name="color" value="#F2395B"/>
    </inkml:brush>
  </inkml:definitions>
  <inkml:trace contextRef="#ctx0" brushRef="#br0">75300 49950 440,'-2'-46'0,"-3"10"0,-3 10 0,-2 9 0,3 23 14,14 38 26,11 37 26,14 38 28,2 26 2,-6 16-19,-6 15-20,-6 17-21,-6 17-11,-2 23-5,-3 22-4,-3 22-5,-6 7-4,-5-6-7,-7-6-4,-5-6-7,-4-18-5,0-28-4,0-28-4,0-27-6,0-20-5,0-9-8,0-10-8,0-8-8,3-17 0,6-21 11,7-22 9,6-22 10</inkml:trace>
</inkml:ink>
</file>

<file path=ppt/ink/ink3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4"/>
    </inkml:context>
    <inkml:brush xml:id="br0">
      <inkml:brushProperty name="width" value="0.0395" units="cm"/>
      <inkml:brushProperty name="height" value="0.0395" units="cm"/>
      <inkml:brushProperty name="color" value="#F2395B"/>
    </inkml:brush>
  </inkml:definitions>
  <inkml:trace contextRef="#ctx0" brushRef="#br0">75100 49750 557,'0'-85'11,"0"32"23,0 31 23,0 32 22,-8 32 4,-16 34-16,-15 35-15,-15 35-17,-15 19-15,-12 7-16,-13 6-15,-12 7-16,1-7-5,16-19 3,15-18 5,17-19 4</inkml:trace>
</inkml:ink>
</file>

<file path=ppt/ink/ink3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34"/>
    </inkml:context>
    <inkml:brush xml:id="br0">
      <inkml:brushProperty name="width" value="0.03513" units="cm"/>
      <inkml:brushProperty name="height" value="0.03513" units="cm"/>
      <inkml:brushProperty name="color" value="#F2395B"/>
    </inkml:brush>
  </inkml:definitions>
  <inkml:trace contextRef="#ctx0" brushRef="#br0">75550 50200 626,'70'1'59,"-9"4"0,-10 3-1,-8 3 0,-1 9-7,9 16-11,10 15-12,10 17-11,-1 3-13,-9-5-14,-10-7-13,-8-5-13,-6-4-10,1 0-9,-1 0-7,1 0-9</inkml:trace>
</inkml:ink>
</file>

<file path=ppt/ink/ink3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40"/>
    </inkml:context>
    <inkml:brush xml:id="br0">
      <inkml:brushProperty name="width" value="0.04366" units="cm"/>
      <inkml:brushProperty name="height" value="0.04366" units="cm"/>
      <inkml:brushProperty name="color" value="#F2395B"/>
    </inkml:brush>
  </inkml:definitions>
  <inkml:trace contextRef="#ctx0" brushRef="#br0">79950 50750 503,'0'-40'60,"0"23"-1,0 22 1,0 22 0,-8 15-4,-16 9-9,-15 10-9,-15 10-8,-14 7-8,-8 6-7,-10 7-7,-9 6-6,-2-2-4,6-9-4,7-10-3,6-8-3,7-12-1,10-12 2,10-13 1,9-12 2,13-4 2,20 7 6,18 6 4,20 7 5,13 0 3,9-2 2,10-3 1,10-3 0,5 1 0,4 6-2,3 7-4,3 6-2,-1 1-4,-2-3-3,-3-3-5,-3-2-4,-7-3-5,-9 1-7,-10-1-5,-8 1-6,-6-3-3,1-2 3,-1-3 2,1-3 3</inkml:trace>
</inkml:ink>
</file>

<file path=ppt/ink/ink3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41"/>
    </inkml:context>
    <inkml:brush xml:id="br0">
      <inkml:brushProperty name="width" value="0.04821" units="cm"/>
      <inkml:brushProperty name="height" value="0.04821" units="cm"/>
      <inkml:brushProperty name="color" value="#F2395B"/>
    </inkml:brush>
  </inkml:definitions>
  <inkml:trace contextRef="#ctx0" brushRef="#br0">79600 51650 456,'-18'-24'9,"17"4"19,15 3 19,16 3 19,20 4 4,25 7-10,25 6-10,25 7-10,15 0-7,7-2-4,6-3-3,7-3-3,2-2-5,1 0-2,-1 0-4,1 0-3,-1 1-3,1 4-4,-1 3-4,1 3-4,-3 4-5,-2 7-8,-3 6-8,-3 7-8,-7 0-4,-9-2-1,-10-3 0,-8-3 0,-17-4-4,-21-3-5,-22-3-5,-22-2-6</inkml:trace>
</inkml:ink>
</file>

<file path=ppt/ink/ink3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41"/>
    </inkml:context>
    <inkml:brush xml:id="br0">
      <inkml:brushProperty name="width" value="0.05556" units="cm"/>
      <inkml:brushProperty name="height" value="0.05556" units="cm"/>
      <inkml:brushProperty name="color" value="#F2395B"/>
    </inkml:brush>
  </inkml:definitions>
  <inkml:trace contextRef="#ctx0" brushRef="#br0">85750 49700 395,'-2'-32'14,"-3"39"25,-3 36 26,-2 39 26,-5 25 5,-2 17-16,-3 15-16,-3 16-15,-2 7-13,0 1-7,0-1-9,0 1-8,0 5-6,0 14-3,0 11-3,0 14-3,1 0-5,4-8-8,3-10-8,3-9-7,3-13-7,3-16-2,3-15-4,4-15-3,2-18-1,4-19 2,3-18 2,3-19 3</inkml:trace>
</inkml:ink>
</file>

<file path=ppt/ink/ink3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41"/>
    </inkml:context>
    <inkml:brush xml:id="br0">
      <inkml:brushProperty name="width" value="0.04877" units="cm"/>
      <inkml:brushProperty name="height" value="0.04877" units="cm"/>
      <inkml:brushProperty name="color" value="#F2395B"/>
    </inkml:brush>
  </inkml:definitions>
  <inkml:trace contextRef="#ctx0" brushRef="#br0">86550 50750 451,'23'-49'8,"-3"4"16,-3 3 16,-2 3 17,-5 14 5,-2 25-4,-3 25-5,-3 25-5,-12 17-6,-18 9-6,-19 10-8,-18 10-6,-14 0-7,-5-5-9,-7-7-7,-5-5-9,-1-6-5,6-3-2,7-3-2,6-2-3,6-8 0,6-8 3,7-10 2,6-9 3,13-5 7,23 0 9,22 0 10,22 0 10,19 0 4,20 0-1,18 0-2,20 0-2,11 0-1,7 0-2,6 0-2,7 0-2,-3 1-4,-8 4-6,-10 3-7,-9 3-6,-12-1-2,-11-2 1,-14-3 2,-11-3 1</inkml:trace>
</inkml:ink>
</file>

<file path=ppt/ink/ink3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42"/>
    </inkml:context>
    <inkml:brush xml:id="br0">
      <inkml:brushProperty name="width" value="0.05851" units="cm"/>
      <inkml:brushProperty name="height" value="0.05851" units="cm"/>
      <inkml:brushProperty name="color" value="#F2395B"/>
    </inkml:brush>
  </inkml:definitions>
  <inkml:trace contextRef="#ctx0" brushRef="#br0">88700 48350 376,'48'35'162,"-3"23"-34,-3 22-37,-2 22-35,-5 16-20,-2 14-5,-3 11-5,-3 14-5,-6 3-4,-5-2-1,-7-3-3,-5-3-1,-4 5-3,0 17-4,0 15-5,0 16-2,-2-1-7,-3-15-8,-3-15-8,-2-16-8,-5-12-4,-2-5 0,-3-7 1,-3-5 0,-4 0 2,-3 10 5,-3 10 3,-2 9 4,-1-12 3,3-30 4,3-32 3,4-30 2</inkml:trace>
</inkml:ink>
</file>

<file path=ppt/ink/ink3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42"/>
    </inkml:context>
    <inkml:brush xml:id="br0">
      <inkml:brushProperty name="width" value="0.05428" units="cm"/>
      <inkml:brushProperty name="height" value="0.05428" units="cm"/>
      <inkml:brushProperty name="color" value="#F2395B"/>
    </inkml:brush>
  </inkml:definitions>
  <inkml:trace contextRef="#ctx0" brushRef="#br0">88100 51800 405,'-2'-54'-3,"-3"-5"-4,-3-7-5,-2-5-5,-1 2 5,3 13 17,3 12 17,4 13 16,5 9 11,10 6 6,10 7 6,9 6 5,2 10 0,-2 17-11,-3 15-8,-3 16-9,-4 13-8,-3 14-3,-3 11-4,-2 14-4,-5 7-4,-2 3-3,-3 3-4,-3 4-5,-2-3-1,0-5 0,0-7-1,0-5 0,1-11-1,4-11-5,3-14-3,3-11-3,6-11-1,9-5 3,10-7 3,10-5 4,2-11 2,-3-11 1,-3-14 2,-2-11 2,3-15-2,14-16-1,11-15-4,14-15-3,7-15 0,3-12 0,3-13 0,4-12 1,15-24-7,28-34-17,28-35-15,29-33-16,-9 11-8,-43 60-1,-44 60-1,-43 59-1</inkml:trace>
</inkml:ink>
</file>

<file path=ppt/ink/ink3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6:42"/>
    </inkml:context>
    <inkml:brush xml:id="br0">
      <inkml:brushProperty name="width" value="0.03785" units="cm"/>
      <inkml:brushProperty name="height" value="0.03785" units="cm"/>
      <inkml:brushProperty name="color" value="#F2395B"/>
    </inkml:brush>
  </inkml:definitions>
  <inkml:trace contextRef="#ctx0" brushRef="#br0">92200 50900 581,'-19'-115'163,"13"23"-39,12 22-38,13 22-40</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17"/>
    </inkml:context>
    <inkml:brush xml:id="br0">
      <inkml:brushProperty name="width" value="0.03659" units="cm"/>
      <inkml:brushProperty name="height" value="0.03659" units="cm"/>
      <inkml:brushProperty name="color" value="#00BFF3"/>
    </inkml:brush>
  </inkml:definitions>
  <inkml:trace contextRef="#ctx0" brushRef="#br0">53385 51631 601,'-10'7'5,"-4"-1"12,-3-1 11,-5 0 12,3-2 3,7 0-3,8-2-3,8 0-4,7-2-4,7 0-5,7-2-3,7 0-6,4-1-2,2 0-3,2 0-3,2 1-1,0-1-1,-4 2 1,-2 0 1,-3 2 1,-3 0-3,-2 0-10,-1 0-9,-3 0-8,0-1-8,-1 0-6,1-2-6,-1 0-6,-2-1-3,-3-2 1,-4 0 0,-4-1 1</inkml:trace>
</inkml:ink>
</file>

<file path=ppt/ink/ink3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5"/>
    </inkml:context>
    <inkml:brush xml:id="br0">
      <inkml:brushProperty name="width" value="0.04045" units="cm"/>
      <inkml:brushProperty name="height" value="0.04045" units="cm"/>
      <inkml:brushProperty name="color" value="#F2395B"/>
    </inkml:brush>
  </inkml:definitions>
  <inkml:trace contextRef="#ctx0" brushRef="#br0">89700 3900 543,'-22'-10'52,"6"32"1,7 31 2,6 32 2,1 15-2,-3 0-9,-3 0-7,-2 0-9,-3-4-6,1-5-5,-1-7-5,1-5-5,1-8-6,3-5-5,3-7-7,4-5-7,5-25-12,10-40-20,10-40-20,9-41-19,1-15-2,-6 14 18,-6 11 17,-6 14 19</inkml:trace>
</inkml:ink>
</file>

<file path=ppt/ink/ink3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6"/>
    </inkml:context>
    <inkml:brush xml:id="br0">
      <inkml:brushProperty name="width" value="0.0477" units="cm"/>
      <inkml:brushProperty name="height" value="0.0477" units="cm"/>
      <inkml:brushProperty name="color" value="#F2395B"/>
    </inkml:brush>
  </inkml:definitions>
  <inkml:trace contextRef="#ctx0" brushRef="#br0">90150 2800 461,'21'-179'16,"-5"45"12,-7 43 13,-5 45 13,-4 35 3,0 28-5,0 28-6,0 29-5,0 24-5,0 22-4,0 22-6,0 23-4,0 14-4,0 10-2,0 10-4,0 9-3,-2 2-1,-3-2 0,-3-3 0,-2-3-1,-1 2-5,3 10-15,3 10-13,4 9-13,1 1-6,0-6 2,0-6 2,0-6 2,0-16 2,0-25 0,0-25 1,0-25 0,1-22 4,4-19 4,3-18 5,3-19 5</inkml:trace>
</inkml:ink>
</file>

<file path=ppt/ink/ink3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6"/>
    </inkml:context>
    <inkml:brush xml:id="br0">
      <inkml:brushProperty name="width" value="0.0342" units="cm"/>
      <inkml:brushProperty name="height" value="0.0342" units="cm"/>
      <inkml:brushProperty name="color" value="#F2395B"/>
    </inkml:brush>
  </inkml:definitions>
  <inkml:trace contextRef="#ctx0" brushRef="#br0">89750 4600 643,'-61'-196'48,"28"60"4,28 60 5,29 59 4,16 34-5,7 9-14,6 10-15,7 10-14,2 5-14,1 4-14,-1 3-15,1 3-14,-4-4-4,-6-8 7,-6-10 7,-6-9 6,-6-9 1,-2-5-5,-3-7-5,-3-5-5</inkml:trace>
</inkml:ink>
</file>

<file path=ppt/ink/ink3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6"/>
    </inkml:context>
    <inkml:brush xml:id="br0">
      <inkml:brushProperty name="width" value="0.03439" units="cm"/>
      <inkml:brushProperty name="height" value="0.03439" units="cm"/>
      <inkml:brushProperty name="color" value="#F2395B"/>
    </inkml:brush>
  </inkml:definitions>
  <inkml:trace contextRef="#ctx0" brushRef="#br0">91250 2650 639,'-11'-68'53,"28"17"6,28 15 6,29 16 7,11 12-10,-2 9-25,-3 10-25,-3 10-24,-6 7-16,-5 6-7,-7 7-8,-5 6-8,-11 9-2,-11 13 3,-14 12 3,-11 13 3,-9-2 6,-3-16 6,-3-15 8,-2-15 7</inkml:trace>
</inkml:ink>
</file>

<file path=ppt/ink/ink3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7"/>
    </inkml:context>
    <inkml:brush xml:id="br0">
      <inkml:brushProperty name="width" value="0.04301" units="cm"/>
      <inkml:brushProperty name="height" value="0.04301" units="cm"/>
      <inkml:brushProperty name="color" value="#F2395B"/>
    </inkml:brush>
  </inkml:definitions>
  <inkml:trace contextRef="#ctx0" brushRef="#br0">91300 3450 511,'-46'-24'5,"10"4"9,10 3 9,9 3 10,4 15 5,1 29 3,-1 28 2,1 28 3,-3 15-2,-2 4-9,-3 3-7,-3 3-8,-1-2-7,4-6-7,3-6-7,3-6-6,15-20-10,29-30-12,28-32-11,28-30-12,18-28 1,10-21 12,10-22 13,9-22 12,-5-1 10,-19 23 8,-18 22 6,-19 22 8,-15 13 3,-8 7 0,-10 6-2,-9 7-1,-16 11 0,-22 20 1,-22 18 1,-21 20 1,-17 13-4,-8 9-9,-10 10-8,-9 10-8,2-4-6,17-16-2,15-15-3,16-15-3,15-14 0,16-8 1,15-10 1,17-9 1,14-5 4,17 0 5,15 0 6,16 0 5,5 0 4,-2 0 0,-3 0 3,-3 0 0,-9 0 1,-11 0 0,-14 0-2,-11 0 0,-23 9-1,-31 19-2,-31 19-1,-31 19-2,-20 9-2,-5 0-1,-7 0-1,-5 0-2,-1-4 0,6-5 1,7-7 1,6-5 0,4-8 3,4-5 3,3-7 4,3-5 4,7-6 2,14-3 4,11-3 3,14-2 4,25-5 2,42-2 3,40-3 2,41-3 3,24-6-2,10-5-6,10-7-8,9-5-6,4-3-6,1 4-8,-1 3-6,1 3-7,-7 3-6,-12 3-4,-13 3-4,-12 4-5,-13 1-2,-12 0-3,-13 0 0,-12 0-3,-9 0-1,-2 0-1,-3 0-2,-3 0-1</inkml:trace>
</inkml:ink>
</file>

<file path=ppt/ink/ink3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7"/>
    </inkml:context>
    <inkml:brush xml:id="br0">
      <inkml:brushProperty name="width" value="0.03752" units="cm"/>
      <inkml:brushProperty name="height" value="0.03752" units="cm"/>
      <inkml:brushProperty name="color" value="#F2395B"/>
    </inkml:brush>
  </inkml:definitions>
  <inkml:trace contextRef="#ctx0" brushRef="#br0">93150 2600 586,'-19'-138'6,"13"26"12,12 24 12,13 26 11,16 13 6,23 4-1,22 3-1,22 3-2,13 3-3,7 3-7,6 3-6,7 4-6,-4 4-8,-12 6-10,-13 7-8,-12 6-9,-15 9-8,-15 13-7,-15 12-7,-16 13-7,-13 9-4,-9 6-3,-10 7-1,-8 6-2,-8-4 2,-2-11 10,-3-14 9,-3-11 8</inkml:trace>
</inkml:ink>
</file>

<file path=ppt/ink/ink3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7"/>
    </inkml:context>
    <inkml:brush xml:id="br0">
      <inkml:brushProperty name="width" value="0.05134" units="cm"/>
      <inkml:brushProperty name="height" value="0.05134" units="cm"/>
      <inkml:brushProperty name="color" value="#F2395B"/>
    </inkml:brush>
  </inkml:definitions>
  <inkml:trace contextRef="#ctx0" brushRef="#br0">93800 2650 428,'-116'21'3,"19"-5"5,19-7 7,19-5 5,12-3 7,6 4 7,7 3 8,6 3 8,6 7 1,6 14-7,7 11-7,6 14-6,4 14-5,4 20 0,3 18-1,3 20-2,-1 11-1,-2 7-2,-3 6-2,-3 7-2,-4 2-3,-3 1-3,-3-1-4,-2 1-2,-8 2-4,-8 7-3,-10 6-3,-9 7-4,-10 5-4,-9 7-3,-10 6-4,-8 7-3,-6-7-3,1-19-3,-1-18-1,1-19-3,-4-16-1,-6-12-1,-6-13 0,-6-12 0,-1-18 1,7-21 3,6-22 3,7-22 4,8-13 1,14-3-2,11-3-1,14-2-2</inkml:trace>
</inkml:ink>
</file>

<file path=ppt/ink/ink3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7"/>
    </inkml:context>
    <inkml:brush xml:id="br0">
      <inkml:brushProperty name="width" value="0.03643" units="cm"/>
      <inkml:brushProperty name="height" value="0.03643" units="cm"/>
      <inkml:brushProperty name="color" value="#F2395B"/>
    </inkml:brush>
  </inkml:definitions>
  <inkml:trace contextRef="#ctx0" brushRef="#br0">93450 3800 603,'46'-46'62,"-5"10"-9,-7 10-10,-5 9-10,0 4-4,10 1 0,10-1-1,9 1 0,13-1-2,20 1-3,18-1-4,20 1-4,6-1-7,-2 1-10,-3-1-11,-3 1-10,-9-1-8,-11 1-4,-14-1-4,-11 1-4,-15-3-3,-16-2-2,-15-3-2,-15-3-3</inkml:trace>
</inkml:ink>
</file>

<file path=ppt/ink/ink3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8"/>
    </inkml:context>
    <inkml:brush xml:id="br0">
      <inkml:brushProperty name="width" value="0.04628" units="cm"/>
      <inkml:brushProperty name="height" value="0.04628" units="cm"/>
      <inkml:brushProperty name="color" value="#F2395B"/>
    </inkml:brush>
  </inkml:definitions>
  <inkml:trace contextRef="#ctx0" brushRef="#br0">94250 2750 475,'-68'-69'4,"17"13"8,15 12 8,16 13 9,10 12 7,7 13 7,6 12 9,7 13 7,2 15-2,1 19-9,-1 19-10,1 19-10,-6 21-6,-8 26-3,-10 24-2,-9 26-2,-9 7-3,-5-9-4,-7-10-3,-5-8-5,-1-15-2,6-19-5,7-18-3,6-19-3,7-15-1,10-8 0,10-10 2,9-9 0,9-9 1,9-5 1,10-7 2,10-5 0,10-6 2,13-3 2,12-3 1,13-2 2,9-5 1,6-2-1,7-3 1,6-3 0,1-4 0,-3-3-1,-3-3 1,-2-2 0,-6-3-3,-6 1-5,-6-1-6,-6 1-6,-9 1-2,-8 3 0,-10 3 1,-9 4-1,-13-3-5,-16-5-11,-15-7-11,-15-5-11</inkml:trace>
</inkml:ink>
</file>

<file path=ppt/ink/ink3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48"/>
    </inkml:context>
    <inkml:brush xml:id="br0">
      <inkml:brushProperty name="width" value="0.03767" units="cm"/>
      <inkml:brushProperty name="height" value="0.03767" units="cm"/>
      <inkml:brushProperty name="color" value="#F2395B"/>
    </inkml:brush>
  </inkml:definitions>
  <inkml:trace contextRef="#ctx0" brushRef="#br0">94450 4200 584,'-36'-44'30,"28"13"10,28 12 10,29 13 9,13 12 1,1 13-9,-1 12-8,1 13-9,-1 7-8,1 4-10,-1 3-9,1 3-10,-6-2-17,-8-6-25,-10-6-25,-9-6-26</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19"/>
    </inkml:context>
    <inkml:brush xml:id="br0">
      <inkml:brushProperty name="width" value="0.05597" units="cm"/>
      <inkml:brushProperty name="height" value="0.05597" units="cm"/>
      <inkml:brushProperty name="color" value="#00BFF3"/>
    </inkml:brush>
  </inkml:definitions>
  <inkml:trace contextRef="#ctx0" brushRef="#br0">56984 49477 393,'-14'-14'3,"2"3"7,4 3 6,3 2 7,1 6 5,2 6 2,0 7 4,2 7 3,0 4-2,0-1-4,0 1-6,0-1-4,0 1-3,0-1-1,0 1 1,0-1 0,-1 1-1,-2 3-2,-2 1 0,-2 3-2,-1 0-2,-2 2-2,0 1-2,-1 1-3,0 0-1,1 2-2,0 0-3,2 2-1,0-2-1,2-3 1,1-5 2,1-4 0,1-8-4,3-12-9,4-13-8,2-13-10,4-10-2,4-7 4,3-6 3,5-8 4,2-1 3,-1 2 3,1 4 3,-1 3 3,-1 2 3,-1 5 5,-3 4 3,-1 4 3,-2 3 4,0 5 2,-2 3 2,-1 5 2,0 4 4,0 6 8,-1 6 6,1 6 8,-2 3-1,-2 1-5,-4 1-7,-2 1-6,-4 3-3,0 5-2,-3 5-1,-2 5-2,0 1-1,2-2-2,2-1-3,2-3-1,1-2-3,0-3-2,0-3-2,0-3-1,1-2-4,2-1-2,2 0-3,2-2-4,4-3-3,5-6-6,7-6-6,5-6-5,3-5-1,-1-3 6,-1-5 6,-1-3 4,0-5 2,1-3-3,0-4-3,2-4-3,1-3 0,1-2 1,1-2 1,1-2 2,-2 1 3,-4 2 4,-3 4 5,-5 2 5,-2 4 2,-3 4 2,-1 4 0,-2 3 2,-3 9 11,-3 14 24,-2 14 24,-4 14 23,-1 6 4,0-2-17,0 0-17,0-1-16,0 0-10,-2 1-4,0 1-4,-1 1-4,-1 0-2,0 0-1,0 0 0,0 1 0,-1-1-2,0 2-3,-1 1-5,-2 1-3,1-1-3,-1-2-3,0-2-4,0-1-2,1-4-3,0-3-2,2-5-3,1-3-2,0-8-5,2-12-5,0-12-5,2-11-5,2-7 0,4-2 6,3-2 6,5-2 5,2-1 5,-1 2 3,1 0 3,0 1 3,-1 2 2,1 2 2,0 2 3,-1 2 1,0 1 5,0 1 7,-2 1 6,-1 1 7,1 2 4,0 3 0,1 3 2,1 3 0,1 3 0,-1 3-1,1 2 0,0 4-2,-1 2-2,-1 2-1,-1 2-2,0 2-2,-3 3-1,-1 4 0,-2 3 0,-2 5-1,-1 2 0,0 3-3,0 1-1,0 3-2,-2 0-1,-2 1-1,-4-1-1,-2 0-1,-3 0 0,-2-3 0,-2-1 1,-1-3-1,-2-1-2,-2-1-6,0-1-6,-1 0-6,0-3-4,-1-3-1,0-3-2,1-2-1,0-3 0,1-2 0,0-2 1,2-2 1,1-2 2,1-2 3,1-2 3,1-1 3,1-2 8,2 2 11,2 1 13,2 0 12,3 3 6,4 5 1,4 2 1,4 5 1,2 3-2,1 2-3,1 2-4,2 1-3,0 3-3,1 3-3,1 3-4,1 3-3,3 1-5,5-3-6,5-1-8,5-3-6,2-1-2,0-3 3,0-1 4,0-2 3,1-3-8,1-3-20,0-2-19,2-4-20,-4-2-9,-7-2 2,-9-2 1,-7-1 2</inkml:trace>
</inkml:ink>
</file>

<file path=ppt/ink/ink3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0"/>
    </inkml:context>
    <inkml:brush xml:id="br0">
      <inkml:brushProperty name="width" value="0.04188" units="cm"/>
      <inkml:brushProperty name="height" value="0.04188" units="cm"/>
      <inkml:brushProperty name="color" value="#F2395B"/>
    </inkml:brush>
  </inkml:definitions>
  <inkml:trace contextRef="#ctx0" brushRef="#br0">96950 1250 525,'68'76'111,"-11"4"-22,-14 3-22,-11 3-22,-9 4-14,-3 7-6,-3 6-6,-2 7-6,-6 8-3,-6 14-1,-6 11-2,-6 14 0,-6 3-4,-2-2-3,-3-3-5,-3-3-4,-2-12-6,0-18-9,0-19-8,0-18-9,-4-26-3,-5-31 0,-7-31 2,-5-31 0,-4-29 4,0-24 4,0-26 6,0-24 5,3-12 6,6 4 4,7 3 4,6 3 6,4 9 1,4 16 0,3 15-1,3 17 0,3 11 5,3 10 12,3 10 10,4 9 12,4 10 5,6 14-1,7 11-2,6 14 0,-1 11-6,-5 14-11,-7 11-11,-5 14-9,-9 7-9,-9 3-5,-10 3-6,-8 4-5,-8-3-1,-2-5 2,-3-7 3,-3-5 2,-2-6 2,0-3 0,0-3 1,0-2 0,3-5 4,6-2 5,7-3 7,6-3 6,12-9 5,19-11 4,19-14 5,19-11 3,19-12 2,23-9-4,22-10-3,22-8-3,12-8-3,3-2-3,3-3-1,4-3-3,-3 1-1,-5 6-2,-7 7-1,-5 6-1,-9 3-2,-9 0-3,-10 0-4,-8 0-3,-11 0-1,-8 0 1,-10 0 2,-9 0 2,-7 0-1,-3 0-2,-3 0-3,-2 0-1,-6 0-1,-6 0 1,-6 0 2,-6 0 0,-6 3 3,-2 6 1,-3 7 3,-3 6 3,-6 3 1,-5 0 2,-7 0 1,-5 0 1,-4 1 2,0 4-1,0 3 0,0 3-1,-4 3 1,-5 3-1,-7 3 1,-5 4-1,-1 1-1,6 0 0,7 0-1,6 0-1,3-2 1,0-3 0,0-3 0,0-2 2,1-5 2,4-2 8,3-3 5,3-3 8,4 12 4,7 28 4,6 28 4,7 29 4,2 15-2,1 3-7,-1 3-5,1 4-8,-4 2-4,-6 4-4,-6 3-5,-6 3-3,-4 1-5,1 1-7,-1-1-5,1 1-7,-1-9-4,1-15 1,-1-15-2,1-16 0,4-26 0,9-33-1,10-35 0,10-34-1,8-15 3,10 7 6,10 6 5,9 7 6,6 4 6,3 3 5,3 3 5,4 4 5,-1 2 2,-3 4-2,-3 3-1,-2 3-3,-14 7-5,-21 14-12,-22 11-10,-22 14-10,-24 10-6,-24 9 3,-26 10 2,-24 10 1,-13 2 4,0-3 4,0-3 3,0-2 5,7-6 3,17-6 4,15-6 3,16-6 4,12-6 2,9-2-1,10-3-1,10-3-1,11-2 7,17 0 13,15 0 12,16 0 13,7 0 4,1 0-7,-1 0-7,1 0-6,-3 3-6,-2 6-2,-3 7-4,-3 6-4,-6 6-2,-5 6-2,-7 7-3,-5 6-1,-4 6-2,0 6-4,0 7-3,0 6-3,-2 3-4,-3 0-6,-3 0-5,-2 0-5,-3-4-2,1-5 2,-1-7 3,1-5 3,1-8-1,3-5-4,3-7-5,4-5-3,-4-6-3,-9-3 2,-10-3-1,-8-2 2,-9-5 2,-6-2 4,-6-3 5,-6-3 4,-7 1 4,-6 6 3,-6 7 3,-6 6 2,-6 3 3,-2 0 0,-3 0 0,-3 0 1,-2 1 3,0 4 4,0 3 4,0 3 5,6-1 3,13-2 1,12-3 2,13-3 2,16-6 3,23-5 3,22-7 4,22-5 4,21-11-2,22-11-7,22-14-7,23-11-8,6-6-5,-5 4-2,-7 3-4,-5 3-3,-11 4-2,-11 7 2,-14 6 2,-11 7 0,-18 15 0,-22 25-1,-22 25-1,-21 25-2,-15 9 3,-6-6 5,-6-6 6,-6-6 5,-1-6 2,7-2 0,6-3-1,7-3 0,4-4-1,3-3-1,3-3 0,4-2-1,4-1-1,6 3-1,7 3-1,6 4-2,4 2-1,4 4-1,3 3-1,3 3-1,3-1 0,3-2-1,3-3 1,4-3 0,1-4-3,0-3-3,0-3-6,0-2-3,3-6-5,6-6-2,7-6-4,6-6-3,9-13-2,13-19-3,12-18-2,13-19-2,13-18-2,17-15 0,15-15 1,16-16-1,1-7 2,-12 4 7,-13 3 4,-12 3 6,-18 10 5,-21 20 6,-22 18 6,-22 20 6,-16 8 6,-9 1 7,-10-1 8,-8 1 7,-14 2 3,-15 7-4,-15 6-3,-16 7-2,-12 4-3,-5 3 0,-7 3-2,-5 4-1,-3 4-2,4 6-4,3 7-5,3 6-4,6 3-3,9 0 0,10 0-1,10 0 0,8 3-3,10 6-3,10 7-3,9 6-4,17 4-1,25 4 2,25 3 1,25 3 2,21 1 0,20 1-2,18-1-3,20 1-2,13 1-2,9 3-1,10 3 0,10 4-1,0-4-4,-5-9-8,-7-10-7,-5-8-8,-22-9-3,-33-6 3,-35-6 2,-34-6 2</inkml:trace>
</inkml:ink>
</file>

<file path=ppt/ink/ink3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0"/>
    </inkml:context>
    <inkml:brush xml:id="br0">
      <inkml:brushProperty name="width" value="0.03519" units="cm"/>
      <inkml:brushProperty name="height" value="0.03519" units="cm"/>
      <inkml:brushProperty name="color" value="#F2395B"/>
    </inkml:brush>
  </inkml:definitions>
  <inkml:trace contextRef="#ctx0" brushRef="#br0">99900 1550 625,'-21'-35'10,"10"32"22,10 31 22,9 32 21,4 18 1,1 6-17,-1 7-19,1 6-18,-4 3-16,-6 0-12,-6 0-14,-6 0-13,-4-7-10,1-11-4,-1-14-5,1-11-4,-1-12 1,1-9 6,-1-10 8,1-8 8</inkml:trace>
</inkml:ink>
</file>

<file path=ppt/ink/ink3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1"/>
    </inkml:context>
    <inkml:brush xml:id="br0">
      <inkml:brushProperty name="width" value="0.03778" units="cm"/>
      <inkml:brushProperty name="height" value="0.03778" units="cm"/>
      <inkml:brushProperty name="color" value="#F2395B"/>
    </inkml:brush>
  </inkml:definitions>
  <inkml:trace contextRef="#ctx0" brushRef="#br0">100350 1500 582,'123'-116'3,"-3"19"9,-3 19 6,-2 19 8,-5 13 4,-2 10 4,-3 10 3,-3 9 3,-10 7 0,-16 7-2,-15 6-3,-15 7-3,-12 10-4,-6 16-9,-6 15-7,-6 17-9,-18 13-2,-28 13 0,-28 12 3,-27 13 1,-22 6-6,-11 0-12,-14 0-13,-11 0-12,0-8-5,17-16 1,15-15 2,16-15 2,13-14 4,14-8 4,11-10 7,14-9 4,21-16 9,31-22 9,32-22 10,31-21 10,21-12 6,14 1 3,11-1 1,14 1 4,2 2-4,-6 7-6,-6 6-7,-6 7-7,-35 5-16,-62 7-22,-63 6-23,-62 7-22,-26-3-4,14-8 17,11-10 18,14-9 17,13-4 11,16 4 3,15 3 5,17 3 2,8 3 5,4 3 2,3 3 4,3 4 4,4 7 10,7 13 17,6 12 19,7 13 18,0 13 2,-2 17-13,-3 15-13,-3 16-13,-6 10-10,-5 7-4,-7 6-6,-5 7-5,-4-1-6,0-6-7,0-6-5,0-6-7,3-10-7,6-12-5,7-13-8,6-12-6,6-15-1,6-15 2,7-15 2,6-16 3,6-15 2,6-11 1,7-14 2,6-11 2,1-4 2,-3 6 2,-3 7 3,-2 6 2</inkml:trace>
</inkml:ink>
</file>

<file path=ppt/ink/ink3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2"/>
    </inkml:context>
    <inkml:brush xml:id="br0">
      <inkml:brushProperty name="width" value="0.04441" units="cm"/>
      <inkml:brushProperty name="height" value="0.04441" units="cm"/>
      <inkml:brushProperty name="color" value="#F2395B"/>
    </inkml:brush>
  </inkml:definitions>
  <inkml:trace contextRef="#ctx0" brushRef="#br0">101100 1800 495,'89'-111'5,"-22"28"9,-22 28 9,-21 29 10,-20 26 4,-15 25-3,-15 25-3,-16 25-2,-19 20-6,-22 16-10,-22 15-9,-21 17-9,-15 10-4,-6 6 1,-6 7 0,-6 6 2,4-5-4,16-16-7,15-15-8,17-15-7,13-18-1,13-19 7,12-18 6,13-19 7,27-21 7,45-21 7,43-22 8,45-22 8,28-13 2,17-3-4,15-3-2,16-2-3,-1 2-3,-15 9-1,-15 10-2,-16 10-1,-16 5-3,-16 4-5,-15 3-3,-15 3-4,-23-7-5,-28-15-7,-28-15-6,-27-16-6,-14-5 0,4 6 11,3 7 9,3 6 10,4 7 13,7 10 19,6 10 18,7 9 18,0 12 6,-2 16-8,-3 15-6,-3 17-8,-9 13-6,-11 13-6,-14 12-6,-11 13-5,-11 10-5,-5 10-3,-7 10-2,-5 9-3,-1 1-3,6-6-3,7-6-3,6-6-3,7-12-5,10-15-5,10-15-4,9-16-6,20-18-7,31-18-7,32-19-9,31-18-8,15-15 1,1-9 9,-1-10 10,1-8 9,-6-1 9,-8 9 6,-10 10 8,-9 10 6,-10 14 14,-9 23 18,-10 22 20,-8 22 18,-12 12 2,-12 3-17,-13 3-16,-12 4-17,-5 1-12,3 0-6,3 0-7,4 0-8,2-5-2,4-9 0,3-10 0,3-8 0,6-17-7,9-21-14,10-22-14,10-22-14,14-22-2,23-22 9,22-22 10,22-21 10,12-6 9,3 14 9,3 11 9,4 14 10,-7 13 6,-16 16 4,-15 15 5,-15 17 4,-14 11 5,-8 10 2,-10 10 3,-9 9 4,-10 9-4,-9 9-7,-10 10-9,-8 10-8,-17 10-4,-21 13 0,-22 12 0,-22 13 1,-15 6-4,-5 0-10,-7 0-9,-5 0-10,3-8-5,17-16-2,15-15-2,16-15-3,16-18-1,20-19-3,18-18-2,20-19-1,22-15 2,29-8 10,28-10 10,28-9 9,14-2 7,0 6 5,0 7 5,0 6 5,-8 7 5,-16 10 1,-15 10 4,-15 9 2,-29 15 2,-41 22 0,-40 22 1,-40 23 0,-32 11-4,-22 4-12,-22 3-11,-21 3-11,-7-4-6,9-8 0,10-10 0,10-9 0,10-9 2,13-5 4,12-7 4,13-5 4,13-8 4,17-5 3,15-7 4,16-5 3,24-4 5,35 0 7,35 0 7,34 0 7,31 0 0,28 0-6,28 0-7,29 0-6,21 0-6,16 0-8,15 0-6,17 0-7,2 0-7,-9 0-7,-10 0-7,-8 0-7,-28-2-5,-43-3-1,-44-3-1,-43-2-1</inkml:trace>
</inkml:ink>
</file>

<file path=ppt/ink/ink3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3"/>
    </inkml:context>
    <inkml:brush xml:id="br0">
      <inkml:brushProperty name="width" value="0.05002" units="cm"/>
      <inkml:brushProperty name="height" value="0.05002" units="cm"/>
      <inkml:brushProperty name="color" value="#F2395B"/>
    </inkml:brush>
  </inkml:definitions>
  <inkml:trace contextRef="#ctx0" brushRef="#br0">103650 950 439,'1'-68'5,"4"17"8,3 15 9,3 16 9,14 4 4,25-6 2,25-6 0,25-6 1,20-1-2,16 7-2,15 6-5,17 7-2,2 8-5,-9 14-7,-10 11-6,-8 14-6,-18 8-6,-25 7-7,-25 6-5,-25 7-6,-29 7-4,-30 9-2,-32 10-2,-30 10-2,-28 4 0,-21 0 3,-22 0 2,-22 0 1,-8-7 3,6-11 3,7-14 2,6-11 3,13-14 2,23-11 0,22-14 1,22-11 1,21-12 3,22-9 5,22-10 4,23-8 4,13-3 3,6 7 2,7 6 0,6 7 2,4 4 2,4 3 5,3 3 3,3 4 4,-5 7 2,-12 13 1,-13 12-1,-12 13 2,-13 12-3,-12 13-3,-13 12-5,-12 13-4,-10 7-3,-6 4-1,-6 3-3,-6 3-1,-4 1-3,1 1 0,-1-1-2,1 1-1,4-7-2,9-12-3,10-13-3,10-12-3,13-19-4,19-25-5,19-25-5,19-25-5,19-24-1,23-21 2,22-22 3,22-22 3,4-5 2,-12 13 4,-13 12 3,-12 13 3,-5 6 3,3 0 6,3 0 3,4 0 5,-9 7 5,-18 17 7,-19 15 6,-18 16 7,-18 18 0,-16 22-5,-15 22-7,-15 23-5,-17 17-3,-15 17-3,-15 15-1,-16 16-2,-7 5-3,4-2-4,3-3-4,3-3-4,7-10-3,14-16-4,11-15-3,14-15-4,22-26-5,35-34-4,35-35-5,34-33-6,18-25 2,4-11 7,3-14 7,3-11 7,-4 2 7,-8 19 7,-10 19 7,-9 19 7,-12 15 6,-11 13 2,-14 12 4,-11 13 3,-11 9 1,-5 6-2,-7 7-1,-5 6-1,-14 12-3,-18 19-1,-19 19-3,-18 19-2,-15 10-2,-9 4-4,-10 3-3,-8 3-3,-9-2-5,-6-6-5,-6-6-7,-6-6-5,-2-9-4,3-8-3,3-10-1,4-9-3,4-12 0,6-11 5,7-14 2,6-11 4,4-12 2,4-9 4,3-10 3,3-8 2,3-8 6,3-2 5,3-3 7,4-3 7,4-1 2,6 4-2,7 3-2,6 3-2,6 6 4,6 9 11,7 10 11,6 10 10,20 14 6,34 23 2,35 22 1,35 22 2,32 12-3,31 3-10,32 3-8,31 4-9,29-3-8,29-5-5,28-7-6,28-5-5,7-4-9,-11 0-8,-14 0-11,-11 0-9,-26-5-6,-37-9 0,-38-10-3,-37-8 0,-32-11-4,-24-8-5,-26-10-6,-24-9-7</inkml:trace>
</inkml:ink>
</file>

<file path=ppt/ink/ink3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4"/>
    </inkml:context>
    <inkml:brush xml:id="br0">
      <inkml:brushProperty name="width" value="0.0493" units="cm"/>
      <inkml:brushProperty name="height" value="0.0493" units="cm"/>
      <inkml:brushProperty name="color" value="#F2395B"/>
    </inkml:brush>
  </inkml:definitions>
  <inkml:trace contextRef="#ctx0" brushRef="#br0">100700 6750 446,'14'-50'0,"28"0"0,28 0 0,29 0 0,7 4 5,-12 10 9,-13 10 11,-12 9 10,2 4 3,20 1-3,18-1-2,20 1-3,2 4-3,-12 9-4,-13 10-4,-12 10-4,-16 5-3,-19 4-4,-18 3-4,-19 3-5,-21 3-8,-21 3-15,-22 3-16,-22 4-14,-19 1-3,-16 0 8,-15 0 7,-15 0 9,-6-4 7,7-5 8,6-7 7,7-5 8,8-6 4,14-3 1,11-3 3,14-2 1,10 0 6,9 7 8,10 6 8,10 7 8,4 4 6,0 3 5,0 3 4,0 4 4,1 10-2,4 19-8,3 19-7,3 19-9,-1 19-5,-2 23-4,-3 22-3,-3 22-4,-1 8-1,4-2 0,3-3-1,3-3 1,1-10-5,1-16-10,-1-15-10,1-15-8,-1-17-8,1-15-2,-1-15-4,1-16-3,2-24-5,7-31-6,6-31-7,7-31-5,4-18 0,3-3 9,3-3 9,4-2 8</inkml:trace>
</inkml:ink>
</file>

<file path=ppt/ink/ink3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4"/>
    </inkml:context>
    <inkml:brush xml:id="br0">
      <inkml:brushProperty name="width" value="0.04467" units="cm"/>
      <inkml:brushProperty name="height" value="0.04467" units="cm"/>
      <inkml:brushProperty name="color" value="#F2395B"/>
    </inkml:brush>
  </inkml:definitions>
  <inkml:trace contextRef="#ctx0" brushRef="#br0">100700 8900 492,'142'-290'37,"-16"73"-1,-15 72 1,-15 72-1,-6 37-2,7 3-2,6 3-4,7 4-3,-3 4 0,-8 6 2,-10 7 3,-9 6 2,-12 9-1,-11 13-4,-14 12-3,-11 13-5,-14 15-4,-11 19-6,-14 19-5,-11 19-7,-23 13-4,-31 10-5,-31 10-5,-31 9-5,-16-7-4,0-21-1,0-22-2,0-22-1,10-19-2,23-16-1,22-15-3,22-15 0,16-21-1,14-25 2,11-25 1,14-25 2,11-15 2,14-2 6,11-3 6,14-3 4,8 5 3,7 17 0,6 15 1,7 16 1,5 15 6,7 16 15,6 15 15,7 17 13,4 13 9,3 13 1,3 12 3,4 13 1,-3 6-4,-5 0-10,-7 0-11,-5 0-9,-4-2-12,0-3-12,0-3-12,0-2-13,-7-9-4,-11-12 5,-14-13 4,-11-12 5,-7-9-3,0-2-11,0-3-10,0-3-11</inkml:trace>
</inkml:ink>
</file>

<file path=ppt/ink/ink3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4"/>
    </inkml:context>
    <inkml:brush xml:id="br0">
      <inkml:brushProperty name="width" value="0.04781" units="cm"/>
      <inkml:brushProperty name="height" value="0.04781" units="cm"/>
      <inkml:brushProperty name="color" value="#F2395B"/>
    </inkml:brush>
  </inkml:definitions>
  <inkml:trace contextRef="#ctx0" brushRef="#br0">103500 6200 460,'1'-46'4,"4"10"10,3 10 8,3 9 10,3 6 1,3 3-6,3 3-6,4 4-7,-3 4-4,-5 6-4,-7 7-3,-5 6-3,-9 15-5,-9 26-5,-10 24-5,-8 26-5,-14 13-3,-15 4-1,-15 3 0,-16 3-1,-4-8 2,10-19 3,10-18 4,9-19 3,10-15 5,14-8 5,11-10 5,14-9 6,14-9 4,20-5 2,18-7 3,20-5 2,19-12 2,22-16-1,22-15 0,23-15-1,10-11-1,0-2-3,0-3-1,0-3-2,-10 4-1,-18 13 0,-19 12 0,-18 13 0,-35 18 6,-50 26 11,-50 24 12,-50 26 10,-25 19 2,0 17-10,0 15-9,0 16-10,-4 21-7,-5 29-3,-7 28-4,-5 28-5,-9 21-4,-9 17-6,-10 15-6,-8 16-7,-4 10-4,3 7-3,3 6-3,4 7-4,8-12 0,17-28 3,15-28 3,16-27 2,18-33-1,22-33-4,22-35-5,23-34-3,11-26-3,4-15 2,3-15 2,3-16 1</inkml:trace>
</inkml:ink>
</file>

<file path=ppt/ink/ink3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5"/>
    </inkml:context>
    <inkml:brush xml:id="br0">
      <inkml:brushProperty name="width" value="0.04241" units="cm"/>
      <inkml:brushProperty name="height" value="0.04241" units="cm"/>
      <inkml:brushProperty name="color" value="#F2395B"/>
    </inkml:brush>
  </inkml:definitions>
  <inkml:trace contextRef="#ctx0" brushRef="#br0">102800 8300 518,'1'-46'6,"4"10"12,3 10 13,3 9 11,3 10 7,3 14 2,3 11 2,4 14 3,-1 14-5,-3 20-9,-3 18-9,-2 20-9,-3 5-8,1-6-8,-1-6-6,1-6-8,2-9-9,7-8-8,6-10-11,7-9-9,8-13-5,14-16-1,11-15-1,14-15-1,11-21 3,14-25 5,11-25 5,14-25 7,-4-8 4,-19 9 3,-18 10 5,-19 10 3,-15 10 4,-8 13 4,-10 12 5,-9 13 5,-10 10 14,-9 10 26,-10 10 25,-8 9 26,-6 7 2,1 7-24,-1 6-24,1 7-23,-9 11-15,-15 20-6,-15 18-8,-16 20-6,-13 8-5,-9 1-2,-10-1-3,-8 1-3,-9-4-1,-6-6-2,-6-6 0,-6-6-1,2-10 2,14-12 5,11-13 6,14-12 5,13-12 3,16-8 3,15-10 2,17-9 2,24-4 7,34 4 14,35 3 14,35 3 12,14-1 3,-2-2-10,-3-3-9,-3-3-9,2-1-6,10 4-1,10 3-2,9 3-2,4-1-7,1-2-16,-1-3-14,1-3-15,-10-4-5,-19-3 5,-18-3 5,-19-2 5,-15-5 1,-8-2-5,-10-3-3,-9-3-5</inkml:trace>
</inkml:ink>
</file>

<file path=ppt/ink/ink3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6"/>
    </inkml:context>
    <inkml:brush xml:id="br0">
      <inkml:brushProperty name="width" value="0.04892" units="cm"/>
      <inkml:brushProperty name="height" value="0.04892" units="cm"/>
      <inkml:brushProperty name="color" value="#F2395B"/>
    </inkml:brush>
  </inkml:definitions>
  <inkml:trace contextRef="#ctx0" brushRef="#br0">104600 7850 449,'-44'-69'36,"13"13"11,12 12 10,13 13 10,6 23-1,0 34-13,0 35-13,0 35-12,-2 14-11,-3-2-6,-3-3-6,-2-3-8,0-7-5,7-9-5,6-10-3,7-8-6,10-12-1,16-12-1,15-13 1,17-12-1,11-12 0,10-8 3,10-10 1,9-9 2,4-13 1,1-16 1,-1-15 1,1-15 0,-10-9 1,-19 1-1,-18-1-1,-19 1 0,-15 1 0,-8 3 2,-10 3 2,-9 4 0,-15-1 3,-18-3 0,-19-3 1,-18-2 2,-7 5 3,6 16 6,7 15 5,6 17 7,4 8 4,4 4 4,3 3 3,3 3 4,4 7 4,7 14 5,6 11 5,7 14 5,4 11-1,3 14-8,3 11-7,4 14-7,2 11-6,4 14-3,3 11-2,3 14-4,-1 11-2,-2 14-3,-3 11-3,-3 14-2,-7 5-3,-9 1-6,-10-1-5,-8 1-5,-6-10-4,1-19-5,-1-18-5,1-19-3,-1-18-1,1-15 4,-1-15 4,1-16 4,1-15 1,3-11 2,3-14 0,4-11 1,-1-14 1,-3-11 3,-3-14 4,-2-11 2,0-14 2,7-11 4,6-14 2,7-11 2,13-14 4,22-11 5,22-14 5,23-11 5,17-7 0,17 0-2,15 0-2,16 0-3,7 6-2,1 13-1,-1 12-2,1 13-1,-6 15 1,-8 19 1,-10 19 1,-9 19 2,-12 12 1,-11 6 1,-14 7 0,-11 6 1,-11 10 0,-5 17-1,-7 15-1,-5 16 0,-4 13 2,0 14 1,0 11 4,0 14 3,3 5 0,6 1 0,7-1-2,6 1-1,4-4-2,4-6-3,3-6-2,3-6-4,-4-6-3,-8-2-4,-10-3-3,-9-3-4,-13-6-4,-16-5-4,-15-7-4,-15-5-4,-20-4-5,-21 0-5,-22 0-6,-22 0-5,-15-4-3,-5-5 2,-7-7 1,-5-5 2,5-9 3,19-9 6,19-10 6,19-8 6,15-9 3,13-6-3,12-6-2,13-6-2</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19"/>
    </inkml:context>
    <inkml:brush xml:id="br0">
      <inkml:brushProperty name="width" value="0.04401" units="cm"/>
      <inkml:brushProperty name="height" value="0.04401" units="cm"/>
      <inkml:brushProperty name="color" value="#00BFF3"/>
    </inkml:brush>
  </inkml:definitions>
  <inkml:trace contextRef="#ctx0" brushRef="#br0">62061 48440 499,'-14'-1'5,"3"0"9,3-2 9,2 0 9,5 0 6,6 0 3,6 1 1,6 2 3,4 0-1,4-2-6,4 0-6,5-2-6,2-1-3,0-1-3,2-3-3,0-2-2,2 0-2,-1 1-2,0 1-3,0 1-2,-2 0-2,-2 0-1,-3 0-2,-3 1-3,-4 0-4,-2 2-8,-3 2-8,-2 2-8</inkml:trace>
</inkml:ink>
</file>

<file path=ppt/ink/ink3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6"/>
    </inkml:context>
    <inkml:brush xml:id="br0">
      <inkml:brushProperty name="width" value="0.03389" units="cm"/>
      <inkml:brushProperty name="height" value="0.03389" units="cm"/>
      <inkml:brushProperty name="color" value="#F2395B"/>
    </inkml:brush>
  </inkml:definitions>
  <inkml:trace contextRef="#ctx0" brushRef="#br0">105950 8650 649,'-54'73'52,"-5"-3"-1,-7-3-1,-5-2-2,-8 0-5,-5 7-6,-7 6-7,-5 7-7,-1-1-10,6-6-10,7-6-10,6-6-12,9-9-3,13-8 3,12-10 4,13-9 4</inkml:trace>
</inkml:ink>
</file>

<file path=ppt/ink/ink3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7:56"/>
    </inkml:context>
    <inkml:brush xml:id="br0">
      <inkml:brushProperty name="width" value="0.02581" units="cm"/>
      <inkml:brushProperty name="height" value="0.02581" units="cm"/>
      <inkml:brushProperty name="color" value="#F2395B"/>
    </inkml:brush>
  </inkml:definitions>
  <inkml:trace contextRef="#ctx0" brushRef="#br0">106150 9200 852,'-25'26'32,"0"4"-5,0 3-4,0 3-6,-7 6-3,-11 9-2,-14 10-2,-11 10-1,-9 5-5,-3 4-8,-3 3-7,-2 3-8,5-7-7,16-15-9,15-15-8,17-16-8</inkml:trace>
</inkml:ink>
</file>

<file path=ppt/ink/ink3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04"/>
    </inkml:context>
    <inkml:brush xml:id="br0">
      <inkml:brushProperty name="width" value="0.05244" units="cm"/>
      <inkml:brushProperty name="height" value="0.05244" units="cm"/>
      <inkml:brushProperty name="color" value="#F2395B"/>
    </inkml:brush>
  </inkml:definitions>
  <inkml:trace contextRef="#ctx0" brushRef="#br0">37250 18350 419,'65'-18'9,"-18"17"17,-19 15 18,-18 16 18,-15 9 2,-9 3-12,-10 3-13,-8 4-11,-15 13-10,-19 26-5,-18 24-5,-19 26-6,-8 8-4,3-5-4,3-7-3,4-5-4,5-11 0,10-11 0,10-14 2,9-11 2,9-14 1,9-11 0,10-14 3,10-11 0,19-11 3,32-5 4,31-7 3,32-5 5,19-8 0,10-5-1,10-7-2,9-5-2,-1-4 0,-8 0-1,-10 0 0,-9 0-1,-10 3 0,-9 6 0,-10 7-1,-8 6 1,-11-5 5,-8-16 12,-10-15 12,-9-15 12,-10-9 2,-9 1-8,-10-1-9,-8 1-8,-8-15-15,-2-28-18,-3-28-20,-3-27-19,-1-1-7,4 28 6,3 28 6,3 29 6,3 16 2,3 7-2,3 6-2,4 7-1</inkml:trace>
</inkml:ink>
</file>

<file path=ppt/ink/ink3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09"/>
    </inkml:context>
    <inkml:brush xml:id="br0">
      <inkml:brushProperty name="width" value="0.05445" units="cm"/>
      <inkml:brushProperty name="height" value="0.05445" units="cm"/>
      <inkml:brushProperty name="color" value="#F2395B"/>
    </inkml:brush>
  </inkml:definitions>
  <inkml:trace contextRef="#ctx0" brushRef="#br0">38700 17450 404,'50'6'69,"0"13"-10,0 12-12,0 13-11,0 15-8,0 19-2,0 19-4,0 19-3,-5 12-3,-9 6-5,-10 7-3,-8 6-4,-9 7-1,-6 10 0,-6 10 0,-6 9 1,-4-5-3,1-19-4,-1-18-6,1-19-5,-1-15-1,1-8 1,-1-10 0,1-9 3,13-23 4,29-33 7,28-35 8,28-34 7,15-26 4,4-15-3,3-15-2,3-16-2,7-16-2,14-16-3,11-15-3,14-15-1,-7 0-4,-25 20-1,-25 18-3,-25 20-2,-19 10-2,-12 3 0,-13 3-1,-12 4-1,-10 1 0,-6 0 1,-6 0-1,-6 0 1,-10 3 1,-12 6 1,-13 7 3,-12 6 2,-5 7 1,3 10 2,3 10 2,4 9 0,-1 6 2,-3 3 1,-3 3 1,-2 4 0,0 2 1,7 4 1,6 3 0,7 3 0,2 14 4,1 25 6,-1 25 6,1 25 7,4 14 1,9 3-5,10 3-3,10 4-5,8-1-4,10-3-1,10-3-1,9-2-3,9-3-1,9 1 1,10-1 0,10 1 0,8-1-6,10 1-9,10-1-11,9 1-11,6-6-8,3-8-6,3-10-5,4-9-6,1-7 0,0-3 7,0-3 7,0-2 6,-11-8 1,-22-8-5,-22-10-6,-21-9-5</inkml:trace>
</inkml:ink>
</file>

<file path=ppt/ink/ink3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0"/>
    </inkml:context>
    <inkml:brush xml:id="br0">
      <inkml:brushProperty name="width" value="0.03951" units="cm"/>
      <inkml:brushProperty name="height" value="0.03951" units="cm"/>
      <inkml:brushProperty name="color" value="#F2395B"/>
    </inkml:brush>
  </inkml:definitions>
  <inkml:trace contextRef="#ctx0" brushRef="#br0">42050 17950 556,'100'-47'149,"0"6"-34,0 7-33,0 6-34,1 6-21,4 6-11,3 7-10,3 6-9,-5 3-5,-12 0 3,-13 0 2,-12 0 3,-10 4-13,-6 10-28,-6 10-29,-6 9-28</inkml:trace>
</inkml:ink>
</file>

<file path=ppt/ink/ink3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0"/>
    </inkml:context>
    <inkml:brush xml:id="br0">
      <inkml:brushProperty name="width" value="0.04355" units="cm"/>
      <inkml:brushProperty name="height" value="0.04355" units="cm"/>
      <inkml:brushProperty name="color" value="#F2395B"/>
    </inkml:brush>
  </inkml:definitions>
  <inkml:trace contextRef="#ctx0" brushRef="#br0">42050 18650 505,'-54'1'2,"-5"4"7,-7 3 4,-5 3 6,22 1 12,54 1 18,53-1 17,53 1 19,29-4-3,7-6-22,6-6-23,7-6-21,0-2-11,-2 3 1,-3 3 1,-3 4 1,-9 4-10,-11 6-19,-14 7-20,-11 6-19</inkml:trace>
</inkml:ink>
</file>

<file path=ppt/ink/ink3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0"/>
    </inkml:context>
    <inkml:brush xml:id="br0">
      <inkml:brushProperty name="width" value="0.04879" units="cm"/>
      <inkml:brushProperty name="height" value="0.04879" units="cm"/>
      <inkml:brushProperty name="color" value="#F2395B"/>
    </inkml:brush>
  </inkml:definitions>
  <inkml:trace contextRef="#ctx0" brushRef="#br0">44550 18600 450,'-36'-25'82,"28"0"-9,28 0-9,29 0-9,26 3-8,25 6-6,25 7-6,25 6-7,18 1-4,14-3-2,11-3-1,14-2-2,7-3-4,3 1-3,3-1-5,4 1-4,4-1-2,6 1-1,7-1 1,6 1-2,3 1-3,0 3-8,0 3-7,0 4-9,-5 1-3,-9 0-2,-10 0 0,-8 0-2,-11 0 1,-8 0 0,-10 0 0,-9 0 1,-18 0 0,-24 0 0,-26 0-1,-24 0 0</inkml:trace>
</inkml:ink>
</file>

<file path=ppt/ink/ink3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1"/>
    </inkml:context>
    <inkml:brush xml:id="br0">
      <inkml:brushProperty name="width" value="0.04849" units="cm"/>
      <inkml:brushProperty name="height" value="0.04849" units="cm"/>
      <inkml:brushProperty name="color" value="#F2395B"/>
    </inkml:brush>
  </inkml:definitions>
  <inkml:trace contextRef="#ctx0" brushRef="#br0">47900 15550 453,'-2'-46'4,"-3"10"6,-3 10 6,-2 9 7,-5 6 6,-2 3 3,-3 3 3,-3 4 4,-6 5-2,-5 10-5,-7 10-5,-5 9-6,-12 10-4,-16 14-3,-15 11-2,-15 14-3,-6 7-1,7 3 0,6 3-1,7 4-1,7-3 1,9-5 0,10-7 0,10-5 2,8-9-1,10-9-2,10-10-1,9-8-2,9-8-1,9-2-3,10-3-2,10-3-1,11-6-2,17-5-1,15-7 1,16-5-1,12-8 0,9-5 2,10-7 0,10-5 1,-3-4 2,-11 0 2,-14 0 2,-11 0 3,-12 1 0,-9 4 3,-10 3 1,-8 3 1,-12-7 4,-12-15 4,-13-15 7,-12-16 4,-10-10-3,-6-3-14,-6-3-12,-6-2-13,-2-1-10,3 3-8,3 3-7,4 4-7,5 5-5,10 10-2,10 10-3,9 9-2,6 6 2,3 3 5,3 3 6,4 4 6</inkml:trace>
</inkml:ink>
</file>

<file path=ppt/ink/ink3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1"/>
    </inkml:context>
    <inkml:brush xml:id="br0">
      <inkml:brushProperty name="width" value="0.05403" units="cm"/>
      <inkml:brushProperty name="height" value="0.05403" units="cm"/>
      <inkml:brushProperty name="color" value="#F2395B"/>
    </inkml:brush>
  </inkml:definitions>
  <inkml:trace contextRef="#ctx0" brushRef="#br0">49800 14950 407,'25'-54'3,"0"-5"9,0-7 6,0-5 9,-4 0 5,-5 10 6,-7 10 5,-5 9 5,-6 4 1,-3 1-5,-3-1-5,-2 1-4,-8 2-5,-8 7-3,-10 6-4,-9 7-5,-9 5-2,-5 7-3,-7 6-2,-5 7-2,-4 7-2,0 9-1,0 10-1,0 10-1,0 10-1,0 13 0,0 12 0,0 13 1,4 2-1,10-5 0,10-7 0,9-5-1,7 0 1,7 10-1,6 10 1,7 9-1,10 1-1,16-6-2,15-6-4,17-6-2,14-6-3,17-2-4,15-3-3,16-3-3,15-10-4,16-16-3,15-15-4,17-15-3,14-14-4,17-8-4,15-10-3,16-9-4,-15-5-1,-43 0 2,-44 0 0,-43 0 3</inkml:trace>
</inkml:ink>
</file>

<file path=ppt/ink/ink3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2"/>
    </inkml:context>
    <inkml:brush xml:id="br0">
      <inkml:brushProperty name="width" value="0.04864" units="cm"/>
      <inkml:brushProperty name="height" value="0.04864" units="cm"/>
      <inkml:brushProperty name="color" value="#F2395B"/>
    </inkml:brush>
  </inkml:definitions>
  <inkml:trace contextRef="#ctx0" brushRef="#br0">47350 20250 452,'14'-16'11,"-22"19"23,-22 19 23,-21 19 22,-12 12 2,1 6-18,-1 7-18,1 6-18,-6 6-11,-8 6-4,-10 7-4,-9 6-3,4-5-3,19-16-2,19-15-1,19-15-2,19-11-1,23-2-1,22-3 0,22-3-2,13-6 0,7-5 1,6-7 1,7-5 1,7-6 1,9-3 1,10-3 1,10-2 0,-6-1 2,-18 3 2,-19 3 1,-18 4 2,-18-4 5,-16-9 6,-15-10 7,-15-8 6,-12-15 0,-6-19-9,-6-18-9,-6-19-10,-2-5-7,3 9-8,3 10-7,4 10-8,2 2-5,4-3-4,3-3-2,3-2-4,9 3-1,16 14 2,15 11 2,17 14 1,7 7 4,0 3 7,0 3 6,0 4 7,-2 2 0,-3 4-3,-3 3-6,-2 3-3</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3"/>
    </inkml:context>
    <inkml:brush xml:id="br0">
      <inkml:brushProperty name="width" value="0.05545" units="cm"/>
      <inkml:brushProperty name="height" value="0.05545" units="cm"/>
    </inkml:brush>
  </inkml:definitions>
  <inkml:trace contextRef="#ctx0" brushRef="#br0">82378 6755 396,'14'-22'6,"-3"5"13,-3 3 12,-2 4 12,-3 7 3,-1 8-5,0 9-6,-1 10-5,-7 8-7,-12 12-5,-11 10-7,-12 11-6,-5 4-7,4-3-4,3-3-7,2-2-5,6-9-2,7-13 4,9-12 3,7-12 4,4-7 1,0-1 1,0 1 0,0 0 0,2 1-1,2 3-5,4 4-4,2 2-3,4 1-2,6-1 3,3-1 3,6-1 2,2 2 5,-3 3 7,-1 5 6,-3 3 7,-3 3 7,-5 3 6,-4 1 7,-6 2 6,-4 1 2,-6 0-4,-4 1-3,-5-1-4,-3 1 0,-3 4 4,-1 2 3,-3 4 5,2-1-2,4-4-4,3-4-5,4-4-6,4-4-4,3-3-5,2-5-6,4-3-6,4-6-7,6-3-11,5-6-11,7-4-12,3-11-7,1-14-4,0-14-4,2-16-4,-2-3 3,-5 8 10,-5 8 12,-4 8 10,-4 3 2,1 1-6,0 0-6,0-1-6</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19"/>
    </inkml:context>
    <inkml:brush xml:id="br0">
      <inkml:brushProperty name="width" value="0.04407" units="cm"/>
      <inkml:brushProperty name="height" value="0.04407" units="cm"/>
      <inkml:brushProperty name="color" value="#00BFF3"/>
    </inkml:brush>
  </inkml:definitions>
  <inkml:trace contextRef="#ctx0" brushRef="#br0">63546 48800 499,'-14'0'6,"3"2"14,3 0 13,3 2 13,1 1 3,2 3-5,0 4-6,2 2-7,0 4-4,2 7-3,0 5-3,2 7-4,-1 4 0,-1 4 3,0 3 3,-2 5 3,0 3-1,0 2-7,0 1-7,0 3-7,0 4-7,0 5-10,0 6-10,0 7-10,1 2-5,0 0 0,2 0-1,0 0-2,0-8 4,-1-17 6,0-17 5,-2-16 7,0-9-1,0-1-9,0-1-8,0 0-9</inkml:trace>
</inkml:ink>
</file>

<file path=ppt/ink/ink3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2"/>
    </inkml:context>
    <inkml:brush xml:id="br0">
      <inkml:brushProperty name="width" value="0.0629" units="cm"/>
      <inkml:brushProperty name="height" value="0.0629" units="cm"/>
      <inkml:brushProperty name="color" value="#F2395B"/>
    </inkml:brush>
  </inkml:definitions>
  <inkml:trace contextRef="#ctx0" brushRef="#br0">49000 19250 349,'48'-29'0,"-3"-5"0,-3-7 0,-2-5 0,-8 8 16,-8 26 30,-10 24 31,-9 26 32,-7 19 3,-3 17-23,-3 15-23,-2 16-22,-3 12-16,1 9-5,-1 10-6,1 10-6,1 5-5,3 4-2,3 3-1,4 3-4,2-10-2,4-21-4,3-22-5,3-22-4,4-11-1,7 0 1,6 0 0,7 0 1,4-7-3,3-11-7,3-14-7,4-11-7,5-12-2,10-9 2,10-10 4,9-8 2,2-15 2,-2-19 0,-3-18 1,-3-19 0,-9-2 2,-11 16 5,-14 15 6,-11 17 4,-7 3 0,0-5-4,0-7-5,0-5-5</inkml:trace>
</inkml:ink>
</file>

<file path=ppt/ink/ink3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2"/>
    </inkml:context>
    <inkml:brush xml:id="br0">
      <inkml:brushProperty name="width" value="0.04751" units="cm"/>
      <inkml:brushProperty name="height" value="0.04751" units="cm"/>
      <inkml:brushProperty name="color" value="#F2395B"/>
    </inkml:brush>
  </inkml:definitions>
  <inkml:trace contextRef="#ctx0" brushRef="#br0">49000 20000 463,'-140'0'6,"23"0"13,22 0 12,22 0 13,29 0 10,38 0 9,37 0 6,38 0 9,34 0-6,31 0-19,32 0-20,31 0-18,21-5-17,14-9-13,11-10-11,14-8-14,-18-4-12,-47 3-12,-47 3-12,-46 4-13</inkml:trace>
</inkml:ink>
</file>

<file path=ppt/ink/ink3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6"/>
    </inkml:context>
    <inkml:brush xml:id="br0">
      <inkml:brushProperty name="width" value="0.02468" units="cm"/>
      <inkml:brushProperty name="height" value="0.02468" units="cm"/>
      <inkml:brushProperty name="color" value="#F2395B"/>
    </inkml:brush>
  </inkml:definitions>
  <inkml:trace contextRef="#ctx0" brushRef="#br0">65050 16350 891,'1'200'56,"4"0"-19,3 0-22,3 0-19,-2-5-10,-6-9 2,-6-10 0,-6-8 3,-2 3-1,3 20 0,3 18 0,4 20-2,1-17-3,0-49-8,0-51-7,0-49-8</inkml:trace>
</inkml:ink>
</file>

<file path=ppt/ink/ink3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6"/>
    </inkml:context>
    <inkml:brush xml:id="br0">
      <inkml:brushProperty name="width" value="0.02823" units="cm"/>
      <inkml:brushProperty name="height" value="0.02823" units="cm"/>
      <inkml:brushProperty name="color" value="#F2395B"/>
    </inkml:brush>
  </inkml:definitions>
  <inkml:trace contextRef="#ctx0" brushRef="#br0">65800 17200 779,'-22'-33'7,"6"34"16,7 35 14,6 35 16,3 18-2,0 3-18,0 3-17,0 4-17,1 7-13,4 13-10,3 12-8,3 13-9,3-9-4,3-27 1,3-28 1,4-28 2</inkml:trace>
</inkml:ink>
</file>

<file path=ppt/ink/ink3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6"/>
    </inkml:context>
    <inkml:brush xml:id="br0">
      <inkml:brushProperty name="width" value="0.03085" units="cm"/>
      <inkml:brushProperty name="height" value="0.03085" units="cm"/>
      <inkml:brushProperty name="color" value="#F2395B"/>
    </inkml:brush>
  </inkml:definitions>
  <inkml:trace contextRef="#ctx0" brushRef="#br0">66900 16800 713,'-46'28'45,"10"6"1,10 7 2,9 6 2,4 10-6,1 17-13,-1 15-14,1 16-11,1 9-14,3 3-12,3 3-11,4 4-13,1-7-3,0-16 8,0-15 7,0-15 7,1-14 2,4-8-3,3-10-3,3-9-4</inkml:trace>
</inkml:ink>
</file>

<file path=ppt/ink/ink3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6"/>
    </inkml:context>
    <inkml:brush xml:id="br0">
      <inkml:brushProperty name="width" value="0.03304" units="cm"/>
      <inkml:brushProperty name="height" value="0.03304" units="cm"/>
      <inkml:brushProperty name="color" value="#F2395B"/>
    </inkml:brush>
  </inkml:definitions>
  <inkml:trace contextRef="#ctx0" brushRef="#br0">67450 17050 665,'-24'29'9,"4"10"18,3 10 18,3 9 18,3 10 2,3 14-13,3 11-14,4 14-14,2 5-13,4 1-12,3-1-13,3 1-12,4-4-7,7-6-3,6-6-2,7-6-2,-1-12-1,-6-15-1,-6-15-2,-6-16-1</inkml:trace>
</inkml:ink>
</file>

<file path=ppt/ink/ink3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8:17"/>
    </inkml:context>
    <inkml:brush xml:id="br0">
      <inkml:brushProperty name="width" value="0.03283" units="cm"/>
      <inkml:brushProperty name="height" value="0.03283" units="cm"/>
      <inkml:brushProperty name="color" value="#F2395B"/>
    </inkml:brush>
  </inkml:definitions>
  <inkml:trace contextRef="#ctx0" brushRef="#br0">68500 17550 670,'-40'12'150,"23"26"-45,22 24-45,22 26-46,7 8-25,-6-5-10,-6-7-8,-6-5-8,-6-8-8,-2-5-4,-3-7-5,-3-5-6</inkml:trace>
</inkml:ink>
</file>

<file path=ppt/ink/ink3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6"/>
    </inkml:context>
    <inkml:brush xml:id="br0">
      <inkml:brushProperty name="width" value="0.0549" units="cm"/>
      <inkml:brushProperty name="height" value="0.0549" units="cm"/>
      <inkml:brushProperty name="color" value="#F2395B"/>
    </inkml:brush>
  </inkml:definitions>
  <inkml:trace contextRef="#ctx0" brushRef="#br0">45100 36700 400,'-2'-68'8,"-3"17"13,-3 15 16,-2 16 14,-3 18 3,1 22-8,-1 22-9,1 23-8,-7 20-7,-12 23-2,-13 22-5,-12 22-3,-18 41-1,-21 64-1,-22 61 0,-22 64 1,-5 10-3,13-41-5,12-40-3,13-40-5,13-39-3,17-33-3,15-35-2,16-34-2,18-49-5,22-62-7,22-63-7,23-62-8,17-63-2,17-62 1,15-63 1,16-62 1,5-15 5,-2 35 8,-3 35 8,-3 34 8,-9 35 6,-11 39 7,-14 36 7,-11 39 6,-9 30 8,-3 26 12,-3 24 12,-2 26 11,-5 24 3,-2 26-6,-3 24-5,-3 26-5,-2 21-5,0 19-2,0 19-2,0 19-2,0 18-4,0 19-5,0 19-5,0 19-4,-4 2-5,-5-11-3,-7-14-3,-5-11-3,-4-17-6,0-18-6,0-19-5,0-18-8,-2-18-3,-3-16-3,-3-15-2,-2-15-2,-8-17-1,-8-15 4,-10-15 3,-9-16 3,-13-21 1,-16-24 1,-15-26 1,-15-24-1,-9-15 3,1-3 3,-1-3 2,1-2 4,7 3 4,16 14 7,15 11 4,17 14 7,11 10 1,10 9-4,10 10-3,9 10-3,17 5 7,25 4 15,25 3 16,25 3 16,20-2-1,16-6-18,15-6-18,17-6-18,7-7-11,0-6-3,0-6-4,0-6-4,-7-7-5,-11-6-4,-14-6-6,-11-6-6,-12-6-1,-9-2 2,-10-3 0,-8-3 3,-12 4 2,-12 13 6,-13 12 5,-12 13 5</inkml:trace>
</inkml:ink>
</file>

<file path=ppt/ink/ink3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6"/>
    </inkml:context>
    <inkml:brush xml:id="br0">
      <inkml:brushProperty name="width" value="0.06235" units="cm"/>
      <inkml:brushProperty name="height" value="0.06235" units="cm"/>
      <inkml:brushProperty name="color" value="#F2395B"/>
    </inkml:brush>
  </inkml:definitions>
  <inkml:trace contextRef="#ctx0" brushRef="#br0">46200 37100 352,'0'-182'7,"0"39"13,0 36 13,0 39 13,1 28 7,4 23 1,3 22 1,3 22 0,1 26-2,1 31-8,-1 32-6,1 31-7,-6 26-4,-8 22-4,-10 22-4,-9 23-2,-5 8-2,0-3-2,0-3-1,0-2-2,4-15-3,10-25-5,10-25-4,9-25-5,9-24-5,9-21-6,10-22-6,10-22-5,7-18-4,6-11-5,7-14-4,6-11-4,9-18 0,13-22 3,12-22 4,13-21 3,-5-6 4,-22 14 5,-22 11 3,-21 14 5,-12 5-1,1 1-6,-1-1-6,1 1-6</inkml:trace>
</inkml:ink>
</file>

<file path=ppt/ink/ink3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6"/>
    </inkml:context>
    <inkml:brush xml:id="br0">
      <inkml:brushProperty name="width" value="0.04806" units="cm"/>
      <inkml:brushProperty name="height" value="0.04806" units="cm"/>
      <inkml:brushProperty name="color" value="#F2395B"/>
    </inkml:brush>
  </inkml:definitions>
  <inkml:trace contextRef="#ctx0" brushRef="#br0">47500 38050 457,'-141'0'8,"19"0"14,19 0 15,19 0 14,30 3 9,45 6 0,43 7 0,45 6 1,27-1-4,13-5-12,12-7-10,13-5-10,4-9-10,-3-9-8,-3-10-10,-2-8-9,-11-3-7,-15 7-6,-15 6-6,-16 7-5,-8 0-4,0-2-1,0-3-1,0-3 0</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42"/>
    </inkml:context>
    <inkml:brush xml:id="br0">
      <inkml:brushProperty name="width" value="0.04322" units="cm"/>
      <inkml:brushProperty name="height" value="0.04322" units="cm"/>
      <inkml:brushProperty name="color" value="#00BFF3"/>
    </inkml:brush>
  </inkml:definitions>
  <inkml:trace contextRef="#ctx0" brushRef="#br0">15224 23480 509,'-15'-15'4,"2"2"11,3 3 10,1 1 9,1 3 6,0 4 0,0 4 0,0 4 1,-1 3-3,-1 1-6,-3 3-6,-1 2-7,-4 4-3,-4 7 0,-3 6 0,-4 8-1,-3 4-1,-1 2 0,-1 2 0,0 2-1,-1 1-2,1 0-5,1-1-4,2 1-5,1-2-4,5-6-4,4-4-4,3-5-4,5-10-12,4-11-21,6-14-20,5-12-22</inkml:trace>
</inkml:ink>
</file>

<file path=ppt/ink/ink3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7"/>
    </inkml:context>
    <inkml:brush xml:id="br0">
      <inkml:brushProperty name="width" value="0.05422" units="cm"/>
      <inkml:brushProperty name="height" value="0.05422" units="cm"/>
      <inkml:brushProperty name="color" value="#F2395B"/>
    </inkml:brush>
  </inkml:definitions>
  <inkml:trace contextRef="#ctx0" brushRef="#br0">48500 37400 405,'-54'-29'3,"-5"-5"6,-7-7 5,-5-5 6,-3-1 1,4 6-1,3 7-2,3 6-3,7 17 11,14 28 19,11 28 22,14 29 20,8 33 1,7 42-20,6 40-19,7 41-19,0 26-16,-2 13-13,-3 12-13,-3 13-13,4-15-11,13-40-10,12-40-11,13-41-10,2-33-4,-5-25 3,-7-25 2,-5-25 4</inkml:trace>
</inkml:ink>
</file>

<file path=ppt/ink/ink3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7"/>
    </inkml:context>
    <inkml:brush xml:id="br0">
      <inkml:brushProperty name="width" value="0.05828" units="cm"/>
      <inkml:brushProperty name="height" value="0.05828" units="cm"/>
      <inkml:brushProperty name="color" value="#F2395B"/>
    </inkml:brush>
  </inkml:definitions>
  <inkml:trace contextRef="#ctx0" brushRef="#br0">51200 37000 377,'-46'-2'9,"10"-3"18,10-3 17,9-2 19,6 10 8,3 25 2,3 25-1,4 25 1,2 18-6,4 14-16,3 11-13,3 14-15,-1 11-12,-2 14-11,-3 11-9,-3 14-10,-4 0-10,-3-8-10,-3-10-8,-2-9-10,-1-18-3,3-24 2,3-26 3,4-24 3</inkml:trace>
</inkml:ink>
</file>

<file path=ppt/ink/ink3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7"/>
    </inkml:context>
    <inkml:brush xml:id="br0">
      <inkml:brushProperty name="width" value="0.04536" units="cm"/>
      <inkml:brushProperty name="height" value="0.04536" units="cm"/>
      <inkml:brushProperty name="color" value="#F2395B"/>
    </inkml:brush>
  </inkml:definitions>
  <inkml:trace contextRef="#ctx0" brushRef="#br0">51150 38100 485,'10'-93'108,"23"17"-10,22 15-12,22 16-11,5 12-14,-8 9-15,-10 10-18,-9 10-16,-5 4-14,0 0-14,0 0-13,0 0-14</inkml:trace>
</inkml:ink>
</file>

<file path=ppt/ink/ink3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7"/>
    </inkml:context>
    <inkml:brush xml:id="br0">
      <inkml:brushProperty name="width" value="0.06611" units="cm"/>
      <inkml:brushProperty name="height" value="0.06611" units="cm"/>
      <inkml:brushProperty name="color" value="#F2395B"/>
    </inkml:brush>
  </inkml:definitions>
  <inkml:trace contextRef="#ctx0" brushRef="#br0">51900 36800 332,'-22'-138'69,"6"76"2,7 74 3,6 76 2,1 44-5,-3 17-13,-3 15-14,-2 16-15,-5 7-10,-2 1-8,-3-1-9,-3 1-9,2-15-6,10-28-8,10-28-5,9-27-7,9-25-4,9-18-1,10-19-1,10-18 0,8-23 1,10-24 4,10-26 6,9-24 4,2-7 5,-2 13 7,-3 12 5,-3 13 7,-9 13 4,-11 17 2,-14 15 1,-11 16 3,-9 20 2,-3 25 0,-3 25 2,-2 25 1,-5 9 2,-2-6 5,-3-6 3,-3-6 4,-1-10-1,4-12-6,3-13-7,3-12-6,7-18-6,14-21-5,11-22-6,14-22-6,13-32-4,16-40-2,15-40-2,17-41-3,5-16-1,-3 9 0,-3 10 1,-2 10 0,-9 11 3,-12 17 7,-13 15 7,-12 16 7,-15 16 6,-15 20 7,-15 18 6,-16 20 7,-15 21 10,-11 25 14,-14 25 13,-11 25 13,-3 17-1,10 9-14,10 10-15,9 10-14,9 2-10,9-3-2,10-3-4,10-2-4,7-6-4,6-6-6,7-6-5,6-6-6,1-4-5,-3 1-4,-3-1-5,-2 1-3,-6-1-2,-6 1-1,-6-1 1,-6 1 1,-10 1 0,-12 3 3,-13 3 2,-12 4 2,-13 4 3,-12 6 2,-13 7 2,-12 6 3,-5-4-1,3-11-3,3-14-3,4-11-3,7-17-3,13-18-2,12-19-2,13-18-2,9-12-1,6-3 1,7-3 1,6-2 1</inkml:trace>
</inkml:ink>
</file>

<file path=ppt/ink/ink3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8"/>
    </inkml:context>
    <inkml:brush xml:id="br0">
      <inkml:brushProperty name="width" value="0.05972" units="cm"/>
      <inkml:brushProperty name="height" value="0.05972" units="cm"/>
      <inkml:brushProperty name="color" value="#F2395B"/>
    </inkml:brush>
  </inkml:definitions>
  <inkml:trace contextRef="#ctx0" brushRef="#br0">55000 37250 368,'43'-15'35,"-11"23"10,-14 22 12,-11 22 10,-7 24 3,0 29-6,0 28-7,0 28-6,0 6-6,0-16-7,0-15-7,0-15-6,3-9-6,6 1-5,7-1-5,6 1-4,15-31-7,26-58-9,24-60-7,26-59-8,4-40-4,-16-18-2,-15-19 0,-15-18-1,-12-10-2,-6 0-1,-6 0-1,-6 0-1,-12 17 5,-15 34 9,-15 35 11,-16 35 11,-12 22 4,-5 14 0,-7 11-1,-5 14-2,-9 8 5,-9 7 8,-10 6 8,-8 7 9,0 5 0,14 7-8,11 6-7,14 7-9,11 2-8,14 1-11,11-1-9,14 1-11,16-6-5,22-8-3,22-10-1,23-9-2,10-5 2,0 0 7,0 0 6,0 0 6,-7 0 7,-11 0 6,-14 0 6,-11 0 6,-12 6 7,-9 13 7,-10 12 7,-8 13 7,-12 12 7,-12 13 4,-13 12 6,-12 13 4,-7 7 0,1 4-6,-1 3-6,1 3-6,4-1-5,9-2 0,10-3-2,10-3 0,10-6-5,13-5-5,12-7-6,13-5-7,15-12-4,19-16-5,19-15-4,19-15-5,10-14-3,4-8-4,3-10-3,3-9-3,-7-9 1,-15-5 3,-15-7 5,-16-5 3,-13-3-5,-9 4-14,-10 3-14,-8 3-14</inkml:trace>
</inkml:ink>
</file>

<file path=ppt/ink/ink3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8"/>
    </inkml:context>
    <inkml:brush xml:id="br0">
      <inkml:brushProperty name="width" value="0.05367" units="cm"/>
      <inkml:brushProperty name="height" value="0.05367" units="cm"/>
      <inkml:brushProperty name="color" value="#F2395B"/>
    </inkml:brush>
  </inkml:definitions>
  <inkml:trace contextRef="#ctx0" brushRef="#br0">57500 37450 409,'-136'0'12,"28"0"24,28 0 23,29 0 24,15 9 6,3 19-14,3 19-13,4 19-14,-1 26-9,-3 34-6,-3 35-7,-2 35-6,-3 22-11,1 14-19,-1 11-16,1 14-18,1-6-7,3-21 3,3-22 3,4-22 3,1-22-2,0-22-7,0-22-7,0-21-7</inkml:trace>
</inkml:ink>
</file>

<file path=ppt/ink/ink3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09"/>
    </inkml:context>
    <inkml:brush xml:id="br0">
      <inkml:brushProperty name="width" value="0.05232" units="cm"/>
      <inkml:brushProperty name="height" value="0.05232" units="cm"/>
      <inkml:brushProperty name="color" value="#F2395B"/>
    </inkml:brush>
  </inkml:definitions>
  <inkml:trace contextRef="#ctx0" brushRef="#br0">58300 37950 420,'-35'-2'11,"32"-3"24,31-3 22,32-2 24,25-3 5,23 1-13,22-1-12,22 1-12,35-3-10,51-2-7,49-3-7,51-3-7,13 1-8,-21 6-8,-22 7-6,-22 6-9,-26 3-5,-27 0-5,-28 0-4,-28 0-4,-29 3-11,-28 6-16,-28 7-16,-27 6-18</inkml:trace>
</inkml:ink>
</file>

<file path=ppt/ink/ink3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23"/>
    </inkml:context>
    <inkml:brush xml:id="br0">
      <inkml:brushProperty name="width" value="0.04903" units="cm"/>
      <inkml:brushProperty name="height" value="0.04903" units="cm"/>
      <inkml:brushProperty name="color" value="#F2395B"/>
    </inkml:brush>
  </inkml:definitions>
  <inkml:trace contextRef="#ctx0" brushRef="#br0">92850 36400 448,'1'-74'6,"4"4"12,3 3 13,3 3 11,-1 4 2,-2 7-8,-3 6-9,-3 7-9,-2-4-5,0-12-2,0-13-2,0-12-1,-4-2-2,-5 9-1,-7 10-2,-5 10 0,-6 2-1,-3-3-2,-3-3-1,-2-2-1,-5 0 0,-2 7 1,-3 6 1,-3 7 2,-4 4 0,-3 3 2,-3 3 0,-2 4 1,-5 4 0,-2 6 0,-3 7 0,-3 6 0,-2 3 0,0 0-1,0 0 1,0 0-1,-2 4-1,-3 10 1,-3 10-1,-2 9 0,-3 4 0,1 1 0,-1-1-1,1 1 0,-3 2 0,-2 7 1,-3 6 0,-3 7 0,-1 7 1,4 9 0,3 10 0,3 10 0,3 5 1,3 4-1,3 3 0,4 3 0,1 6 1,0 9 0,0 10 1,0 10 1,3 2 0,6-3 0,7-3 1,6-2 0,12-5 1,19-2-1,19-3 0,19-3 1,18-6-1,19-5 0,19-7 0,19-5 0,16-8-1,17-5 0,15-7-1,16-5 0,13-12-2,14-16-1,11-15-2,14-15 0,8-15-3,7-12-1,6-13-1,7-12-2,0-16-1,-2-19-3,-3-18-1,-3-19-2,-12-10 0,-18 1 2,-19-1 0,-18 1 2,-18-3 1,-16-2 0,-15-3 2,-15-3 0,-18-9 1,-19-11 1,-18-14 0,-19-11 1,-18-14-1,-15-11 1,-15-14-1,-16-11 0,-16 3-1,-16 23 0,-15 22 0,-15 22-1,-12 21-2,-6 22-1,-6 22-3,-6 23-1,-2 17-1,3 17 1,3 15 1,4 16 2,10 13-1,19 14-3,19 11-2,19 14-2,12 3-7,6-2-9,7-3-10,6-3-9</inkml:trace>
</inkml:ink>
</file>

<file path=ppt/ink/ink3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24"/>
    </inkml:context>
    <inkml:brush xml:id="br0">
      <inkml:brushProperty name="width" value="0.05762" units="cm"/>
      <inkml:brushProperty name="height" value="0.05762" units="cm"/>
      <inkml:brushProperty name="color" value="#F2395B"/>
    </inkml:brush>
  </inkml:definitions>
  <inkml:trace contextRef="#ctx0" brushRef="#br0">96300 45650 381,'-97'-22'4,"6"6"9,7 7 8,6 6 8,15 3 11,26 0 14,24 0 12,26 0 14,22 0-2,23 0-17,22 0-16,22 0-17,7 0-10,-6 0-5,-6 0-5,-6 0-3,-6-2-3,-2-3-1,-3-3 1,-3-2-1,-4-1 0,-3 3 0,-3 3 1,-2 4 1,-5 1 0,-2 0 0,-3 0 0,-3 0 0,1 0 1,6 0 1,7 0 0,6 0 2,-1 0-1,-5 0-3,-7 0-2,-5 0-4,-3 0 0,4 0 0,3 0 0,3 0 0,1 0 0,1 0 1,-1 0 1,1 0 0,-1 0 1,1 0-1,-1 0 1,1 0 1,1 0-1,3 0 0,3 0 1,4 0-1,-3 1 0,-5 4-1,-7 3 1,-5 3 0,-4-1-1,0-2 1,0-3-1,0-3 0,6-2 0,13 0 0,12 0 0,13 0 0,6 0 0,0 0 0,0 0 0,0 0 0,0 0 1,0 0 0,0 0 2,0 0 1,-2-2-1,-3-3 0,-3-3 0,-2-2-1,-5-1-1,-2 3 0,-3 3-1,-3 4 0,-2 1 0,0 0-1,0 0 0,0 0 0,-2 0-1,-3 0 0,-3 0 1,-2 0 0,-3 0 0,1 0 0,-1 0 0,1 0 1,1 0-1,3 0 1,3 0-1,4 0 0,-1 0 0,-3 0 2,-3 0 0,-2 0 0,-3 0 1,1 0 1,-1 0-1,1 0 0,-1-2 1,1-3-1,-1-3 1,1-2-1,-3-3 0,-2 1-1,-3-1 0,-3 1 0,-2-1-2,0 1-4,0-1-2,0 1-3,-15-1-15,-27 1-28,-28-1-28,-28 1-27</inkml:trace>
</inkml:ink>
</file>

<file path=ppt/ink/ink3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30"/>
    </inkml:context>
    <inkml:brush xml:id="br0">
      <inkml:brushProperty name="width" value="0.03453" units="cm"/>
      <inkml:brushProperty name="height" value="0.03453" units="cm"/>
      <inkml:brushProperty name="color" value="#F2395B"/>
    </inkml:brush>
  </inkml:definitions>
  <inkml:trace contextRef="#ctx0" brushRef="#br0">96200 27500 637,'-46'-40'7,"10"23"13,10 22 15,9 22 13,6 15 2,3 9-11,3 10-10,4 10-11,2 5-7,4 4-3,3 3-3,3 3-3,1 1-2,1 1 0,-1-1 0,1 1 0,-1 1-2,1 3-3,-1 3-3,1 4-2,-3 2-2,-2 4-1,-3 3-1,-3 3-1,-2 3 0,0 3 1,0 3 2,0 4 1,1-1 1,4-3 0,3-3 0,3-2 1,1-5 0,1-2 2,-1-3 1,1-3 2,-1-6 1,1-5 0,-1-7 1,1-5 0,-1-4 0,1 0 0,-1 0-1,1 0-1,-3 1 2,-2 4 0,-3 3 3,-3 3 1,-2-1 1,0-2 0,0-3 0,0-3 0,0 1-1,0 6-1,0 7 0,0 6-2,-2 4-1,-3 4-2,-3 3-2,-2 3-2,-3-1-1,1-2 1,-1-3 0,1-3 0,1-4 0,3-3 0,3-3-1,4-2-1,1-6 1,0-6 2,0-6 1,0-6 1,1-6 2,4-2 1,3-3 0,3-3 2,1-1-1,1 4 0,-1 3 0,1 3-2,-3 3 2,-2 3 2,-3 3 2,-3 4 2,-2 4 2,0 6-2,0 7 0,0 6-1,-2 6-1,-3 6-2,-3 7-1,-2 6-1,-1-1-2,3-5-1,3-7 0,4-5-2,1-9 0,0-9 1,0-10-1,0-8 2,0-6-1,0 1 0,0-1 0,0 1 0,0-3-1,0-2 1,0-3 1,0-3-1,0-1 2,0 4 0,0 3 2,0 3 1,0 3 1,0 3 1,0 3 1,0 4 0,1 1 1,4 0 1,3 0 1,3 0 0,-1 1 1,-2 4 1,-3 3 0,-3 3 0,-1 3 0,4 3 0,3 3-1,3 4-1,-1-1 1,-2-3-1,-3-3 1,-3-2-1,-2-1 1,0 3-1,0 3 1,0 4-1,0-1 0,0-3 0,0-3 0,0-2 0,0-3 0,0 1 0,0-1 0,0 1 1,0-3-1,0-2 1,0-3 0,0-3 0,0-2 0,0 0 0,0 0-1,0 0-1,0 0 0,0 0-2,0 0 0,0 0-1,-2 0 0,-3 0 0,-3 0 1,-2 0 0,-1-2 1,3-3 0,3-3 0,4-2 1,1-5 1,0-2 2,0-3 2,0-3 1,0-1 0,0 4 0,0 3-3,0 3 0,1-1-1,4-2 0,3-3 0,3-3-1,1-1 0,1 4-2,-1 3-1,1 3-2,-3 1 0,-2 1 0,-3-1 2,-3 1 0,-2-3 0,0-2 0,0-3-2,0-3 0,0-2 1,0 0 0,0 0 0,0 0 2,0-2 0,0-3 2,0-3 0,0-2 1,0-3 0,0 1 0,0-1 0,0 1 1,0-10-10,0-19-18,0-18-18,0-19-18,-2-8-8,-3 3 3,-3 3 3,-2 4 2</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42"/>
    </inkml:context>
    <inkml:brush xml:id="br0">
      <inkml:brushProperty name="width" value="0.04434" units="cm"/>
      <inkml:brushProperty name="height" value="0.04434" units="cm"/>
      <inkml:brushProperty name="color" value="#00BFF3"/>
    </inkml:brush>
  </inkml:definitions>
  <inkml:trace contextRef="#ctx0" brushRef="#br0">14474 24159 496,'0'-17'0,"-2"0"0,0-1 0,-2-1 0,0 0 0,-2-1 0,0 1 0,-1-1 0,0 1 3,2 3 6,2 1 6,2 3 7,1 0 3,-2 0 2,0 0 1,-1 1 1,0 0 3,3 2 2,4 2 3,2 2 3,3 3-2,4 2-4,2 4-6,3 2-6,3 5-2,5 5-2,3 7-1,5 5-2,2 6-5,4 7-10,2 4-10,4 7-11,0 3-8,-2 0-6,-2-1-6,-2 1-7,-4-5-5,-6-10-4,-5-10-5,-6-9-3</inkml:trace>
</inkml:ink>
</file>

<file path=ppt/ink/ink3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45"/>
    </inkml:context>
    <inkml:brush xml:id="br0">
      <inkml:brushProperty name="width" value="0.03783" units="cm"/>
      <inkml:brushProperty name="height" value="0.03783" units="cm"/>
      <inkml:brushProperty name="color" value="#F2395B"/>
    </inkml:brush>
  </inkml:definitions>
  <inkml:trace contextRef="#ctx0" brushRef="#br0">91650 50450 581,'-24'201'87,"4"-46"-21,3-47-20,3-47-21,-1-18-9,-2 14-2,-3 11 1,-3 14-1,-1 5 0,4 1-2,3-1 1,3 1-2,3-7-1,3-12-3,3-13-3,4-12-3,8-15-1,17-15 2,15-15 1,16-16 2,12-16 0,9-16 0,10-15-2,10-15-1,-1-9 0,-9 1 0,-10-1-1,-8 1 1,-11 2-1,-8 7 2,-10 6 0,-9 7 2,-9 4 0,-5 3-1,-7 3 1,-5 4-2,-8 1 0,-5 0-4,-7 0-4,-5 0-2,-6 3-3,-3 6-4,-3 7-3,-2 6-4,-6 4-4,-6 4-4,-6 3-5,-6 3-4,-4 7-3,1 14-1,-1 11-1,1 14 0,4 3 2,9-2 5,10-3 7,10-3 6</inkml:trace>
</inkml:ink>
</file>

<file path=ppt/ink/ink3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46"/>
    </inkml:context>
    <inkml:brush xml:id="br0">
      <inkml:brushProperty name="width" value="0.04498" units="cm"/>
      <inkml:brushProperty name="height" value="0.04498" units="cm"/>
      <inkml:brushProperty name="color" value="#F2395B"/>
    </inkml:brush>
  </inkml:definitions>
  <inkml:trace contextRef="#ctx0" brushRef="#br0">92450 51100 489,'115'0'57,"-18"0"-9,-19 0-9,-18 0-10,-7 0-5,6 0-2,7 0-2,6 0-2,-1 3-2,-5 6-4,-7 7-2,-5 6-2,-8 3-3,-5 0-1,-7 0-2,-5 0-1,-8 1-2,-5 4-1,-7 3-1,-5 3-1,-11 6-2,-11 9 0,-14 10-1,-11 10 0,-11 5 0,-5 4 0,-7 3 2,-5 3 1,-4-2 0,0-6 0,0-6 1,0-6 0,6-7 1,13-6 2,12-6 3,13-6 3,16-9 6,23-8 9,22-10 9,22-9 11,12-5 0,3 0-8,3 0-8,4 0-8,4-2-5,6-3-3,7-3-1,6-2-4,-2-3-1,-9 1 0,-10-1-1,-8 1-2,-9 1-1,-6 3-5,-6 3-4,-6 4-4</inkml:trace>
</inkml:ink>
</file>

<file path=ppt/ink/ink3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49"/>
    </inkml:context>
    <inkml:brush xml:id="br0">
      <inkml:brushProperty name="width" value="0.04955" units="cm"/>
      <inkml:brushProperty name="height" value="0.04955" units="cm"/>
      <inkml:brushProperty name="color" value="#F2395B"/>
    </inkml:brush>
  </inkml:definitions>
  <inkml:trace contextRef="#ctx0" brushRef="#br0">96900 49100 443,'21'-19'65,"-5"13"-13,-7 12-13,-5 13-12,-6 15-8,-3 19-2,-3 19 0,-2 19-3,-9 10 0,-12 4-2,-13 3-2,-12 3-1,-2-5-3,9-12-4,10-13-3,10-12-5,25-21-6,45-28-12,43-28-11,45-27-11,13-14-2,-16 4 8,-15 3 8,-15 3 8,-17 6 8,-15 9 9,-15 10 9,-16 10 9,-12 10 7,-5 13 7,-7 12 7,-5 13 7,-11 6 1,-11 0-6,-14 0-5,-11 0-5,-20 7-6,-24 17-5,-26 15-4,-24 16-5,-7 1-4,13-12-3,12-13-3,13-12-4,13-13-1,17-12 1,15-13 0,16-12 0,9-10-5,3-6-9,3-6-10,4-6-10,8-9 0,17-8 8,15-10 7,16-9 9,9-4 5,3 4 5,3 3 4,4 3 4,-1 4 4,-3 7 6,-3 6 4,-2 7 6,-5 4 2,-2 3 2,-3 3 2,-3 4 1,-4 8 0,-3 17-1,-3 15-2,-2 16-1,-11 4-3,-15-6-4,-15-6-5,-16-6-4,-7-4-3,4 1-3,3-1-1,3 1-3,23-10-4,44-19-5,44-18-4,44-19-6,18-8 0,-6 3 6,-6 3 6,-6 4 5,-10 4 3,-12 6-1,-13 7-1,-12 6 0,-12 3 3,-8 0 6,-10 0 5,-9 0 7,-15 6 3,-18 13 2,-19 12 1,-18 13 3,-12 6-2,-3 0-5,-3 0-6,-2 0-4,-1-4-3,3-5-1,3-7-2,4-5-1,2-4-2,4 0 0,3 0-1,3 0 0,18-2-1,35-3 0,35-3 1,34-2 0,18-11-1,4-15-2,3-15-2,3-16-1,-4-5-1,-8 6 0,-10 7 2,-9 6 0,-12 4 1,-11 4 1,-14 3-1,-11 3 1,-11 6 9,-5 9 15,-7 10 17,-5 10 17,-9 5 3,-9 4-9,-10 3-9,-8 3-9,-9 7-5,-6 14-2,-6 11-3,-6 14-2,-12 8-2,-15 7-2,-15 6-3,-16 7-1,-15 10-2,-11 16-1,-14 15-2,-11 17 0,-9 3-6,-3-5-9,-3-7-10,-2-5-8,0-6-8,7-3-4,6-3-6,7-2-5,10-6-2,16-6 2,15-6 2,17-6 0,16-15 6,19-21 6,19-22 7,19-22 7</inkml:trace>
</inkml:ink>
</file>

<file path=ppt/ink/ink3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49"/>
    </inkml:context>
    <inkml:brush xml:id="br0">
      <inkml:brushProperty name="width" value="0.0329" units="cm"/>
      <inkml:brushProperty name="height" value="0.0329" units="cm"/>
      <inkml:brushProperty name="color" value="#F2395B"/>
    </inkml:brush>
  </inkml:definitions>
  <inkml:trace contextRef="#ctx0" brushRef="#br0">95600 52000 668,'95'-18'4,"-9"17"9,-10 15 9,-8 16 10,-4 13 4,3 14 2,3 11 1,4 14 1,4 10-4,6 9-7,7 10-10,6 10-7,3 0-6,0-5-2,0-7-3,0-5-1,-8-12-14,-16-16-24,-15-15-24,-15-15-24</inkml:trace>
</inkml:ink>
</file>

<file path=ppt/ink/ink3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50"/>
    </inkml:context>
    <inkml:brush xml:id="br0">
      <inkml:brushProperty name="width" value="0.04174" units="cm"/>
      <inkml:brushProperty name="height" value="0.04174" units="cm"/>
      <inkml:brushProperty name="color" value="#F2395B"/>
    </inkml:brush>
  </inkml:definitions>
  <inkml:trace contextRef="#ctx0" brushRef="#br0">90000 56200 527,'93'-163'69,"-11"26"-10,-14 24-13,-11 26-10,-12 13-8,-9 4-6,-10 3-4,-8 3-6,-8 1-3,-2 1 0,-3-1-2,-3 1-1,-7 5-1,-9 14-2,-10 11-1,-8 14-2,-17 16-1,-21 22 0,-22 22-1,-22 23 1,-7 13-1,10 6 1,10 7 1,9 6 1,4 10 0,1 17 1,-1 15 0,1 16 2,7-1 0,16-15 1,15-15 0,17-16 0,10-15 1,6-11-1,7-14-1,6-11 0,7-12-2,10-9-1,10-10-3,9-8-1,10-12-2,14-12-2,11-13 0,14-12-3,8-13 0,7-12-2,6-13-2,7-12-1,-3-5 0,-8 3 0,-10 3 1,-9 4 1,-13 7 2,-16 13 4,-15 12 5,-15 13 4,-7 10 7,3 10 11,3 10 10,4 9 11,1 7 2,0 7-7,0 6-6,0 7-6,4 8-8,10 14-7,10 11-8,9 14-8,4 3-6,1-2-3,-1-3-5,1-3-4,-1-9 0,1-11 2,-1-14 3,1-11 2</inkml:trace>
</inkml:ink>
</file>

<file path=ppt/ink/ink3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50"/>
    </inkml:context>
    <inkml:brush xml:id="br0">
      <inkml:brushProperty name="width" value="0.03196" units="cm"/>
      <inkml:brushProperty name="height" value="0.03196" units="cm"/>
      <inkml:brushProperty name="color" value="#F2395B"/>
    </inkml:brush>
  </inkml:definitions>
  <inkml:trace contextRef="#ctx0" brushRef="#br0">92350 55400 688,'28'-69'45,"6"13"0,7 12-2,6 13-1,6 6-4,6 0-4,7 0-6,6 0-5,-1 3-10,-5 6-14,-7 7-16,-5 6-15</inkml:trace>
</inkml:ink>
</file>

<file path=ppt/ink/ink3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3:19:50"/>
    </inkml:context>
    <inkml:brush xml:id="br0">
      <inkml:brushProperty name="width" value="0.04197" units="cm"/>
      <inkml:brushProperty name="height" value="0.04197" units="cm"/>
      <inkml:brushProperty name="color" value="#F2395B"/>
    </inkml:brush>
  </inkml:definitions>
  <inkml:trace contextRef="#ctx0" brushRef="#br0">92900 54150 524,'-71'3'61,"10"6"-12,10 7-12,9 6-13,2 15-2,-2 26 8,-3 24 7,-3 26 7,-1 13 1,4 4-8,3 3-7,3 3-8,4-4-6,7-8-4,6-10-5,7-9-5,4-13-3,3-16-6,3-15-3,4-15-5,7-12-2,13-6-3,12-6-2,13-6-3,10-7-1,10-6-1,10-6-1,9-6-1,1-4 2,-6 1 4,-6-1 5,-6 1 5,-9 1 4,-8 3 4,-10 3 2,-9 4 4,-13 7 1,-16 13 0,-15 12-1,-15 13-1,-15 7 4,-12 4 6,-13 3 7,-12 3 6,-4-1 2,7-2-2,6-3-3,7-3-2,7-6-4,9-5-5,10-7-5,10-5-4,5-1-6,4 6-3,3 7-5,3 6-4,-4 3-1,-8 0 2,-10 0 4,-9 0 2,-7 0 3,-3 0 1,-3 0 2,-2 0 1,-5-4 1,-2-5 0,-3-7 0,-3-5-1,4-8 4,13-5 9,12-7 8,13-5 9,18-6 5,26-3 0,24-3 1,26-2 1,18-5-5,13-2-8,12-3-9,13-3-9,9-1-6,6 4-3,7 3-3,6 3-3,3 3-7,0 3-9,0 3-10,0 4-9,-8 1-2,-16 0 7,-15 0 7,-15 0 7,-14-2 3,-8-3-2,-10-3-2,-9-2-3</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8:49"/>
    </inkml:context>
    <inkml:brush xml:id="br0">
      <inkml:brushProperty name="width" value="0.03098" units="cm"/>
      <inkml:brushProperty name="height" value="0.03098" units="cm"/>
      <inkml:brushProperty name="color" value="#00BFF3"/>
    </inkml:brush>
  </inkml:definitions>
  <inkml:trace contextRef="#ctx0" brushRef="#br0">36388 29321 710,'-2'-21'-8,"0"5"10,-3 4 12,-2 6 11,-1 3 4,-2 2-3,0 2-4,-1 2-2,-3 2-3,-2 4-3,-3 2-3,-3 3-3,-2 2-2,-1 1 0,-1 1 1,0 2-2,-3-1 1,1 1 0,-2-1 0,-1 1-1,0-1 1,-1 1-1,1-1 0,0 1-1,0-1 1,3-1-1,2-1 2,1-1-1,3-1 1,1-2-1,2-3-1,3-1-1,1-1 0,2 0-2,3 0-1,1 0-1,3 1-1,4 3-1,4 3-2,4 3 0,4 1 0,3-1 1,5-1 0,3 0 1,8 0 1,11 5-3,10 3-1,12 4-1,6 3-5,2-1-7,4 0-6,3 1-6,-3-4-3,-11-4 2,-9-5 3,-10-4 2,-7-4 1,-3-1-1,-5-1-1,-3 0-2</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21"/>
    </inkml:context>
    <inkml:brush xml:id="br0">
      <inkml:brushProperty name="width" value="0.0579" units="cm"/>
      <inkml:brushProperty name="height" value="0.0579" units="cm"/>
      <inkml:brushProperty name="color" value="#F2395B"/>
    </inkml:brush>
  </inkml:definitions>
  <inkml:trace contextRef="#ctx0" brushRef="#br0">62464 52090 379,'-15'8'51,"1"0"1,1-1 3,1 1 1,0-1-3,0-2-11,0-3-9,1 0-11,-2-2-8,0 0-6,-1 0-6,-1 0-7,-1-1 0,2 0 6,1-2 6,1 0 6,4-2 4,6 0 3,7-1 4,8-1 2,4-1 0,3 2-4,3 1-5,3 0-5,1 1-2,1 0-1,-1 0-1,1 1 0,2-2-2,6 0 0,6-1-2,6-2-1,0 1-1,-4 1 0,-5 0-3,-5 2 0,-4 0-2,0 0 0,-1 0-2,-1 0 0,-1 0-1,1 1 1,-1-1 1,1 0 0,-2 0 1,0 0 1,-1 0 1,-1 0 0,-1 0 2,-3-2-1,-1 0 1,-2-1 0</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24"/>
    </inkml:context>
    <inkml:brush xml:id="br0">
      <inkml:brushProperty name="width" value="0.04468" units="cm"/>
      <inkml:brushProperty name="height" value="0.04468" units="cm"/>
      <inkml:brushProperty name="color" value="#F2395B"/>
    </inkml:brush>
  </inkml:definitions>
  <inkml:trace contextRef="#ctx0" brushRef="#br0">56777 53378 492,'-6'-8'-1,"2"2"18,4 1 18,3 0 17,1 1 4,1 1-12,1-1-11,2 0-13,0 0-6,0 0-3,-1 0-2,1 0-2,1 1 0,2 0 2,2 2 2,1 1 3,1 0-1,-1 0-3,0 0-2,-2 0-2,0 0-3,1 0-2,2 0 0,0 0-2,1-1-1,-1-1 1,1 0 1,-1-1 0,1-1-1,0 2 0,-1 0-2,1 2 0,-4 0-2,-6 2-1,-8 0-1,-6 2-1,-6 0-1,-1 0 2,-5-1 0,-2 1 0,-1 0 2,1 0 0,1 0 1,1 0 1,1-1 0,1-1 0,1 0 1,1-1 0,0-1 0,-2 0 1,0 0 2,-1 0 1,6-1 4,13-1 8,12 0 7,13-1 8,6-1 1,-2 0-4,0 0-6,-1 0-4,0 1-3,-1 0-3,0 2-2,1 1-1,-1 0-2,-1 0-1,-1 0 1,-1 0-1,-2 0-1,-1 1-1,-3 2-3,-1 0 0,-5 0-10,-8-2-15,-8-2-15,-8-2-17,-4 0-8,1 0-1,-1 2-3,0 1-1</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26"/>
    </inkml:context>
    <inkml:brush xml:id="br0">
      <inkml:brushProperty name="width" value="0.04363" units="cm"/>
      <inkml:brushProperty name="height" value="0.04363" units="cm"/>
      <inkml:brushProperty name="color" value="#F2395B"/>
    </inkml:brush>
  </inkml:definitions>
  <inkml:trace contextRef="#ctx0" brushRef="#br0">49428 53850 504,'-14'0'-2,"1"0"-2,2 0-4,2 0-3,2 0 2,1 2 7,0 0 8,2 2 6,0 0 11,2 1 13,0 1 12,2 2 14,2-2 2,6-1-8,4-2-9,5-2-9,3-1-7,-1 2-5,1 0-6,-1 2-6,1-1-4,1-1-2,1 0-2,1-2-1,1 0-2,1 0 1,1 0 0,1 0 0,0 1-1,-1 0-2,-1 2-1,-1 0-2,-1 0 0,1 0-1,-1-2 0,1 0 0,-1-2 0,-1 0-1,-1-2 1,-1 0-1,-7 0-3,-10 0-5,-13 2-7,-12 0-6,-6 1-1,-3 0 2,-1 0 3,-2 0 3,-1 0 2,0 0 3,-1 0 2,1 0 3,1 0 1,2-2 1,1 0 1,3-1 0,1-1 2,3 2 4,1 0 2,3 2 3,2-1 3,3 0 1,2-2 1,4 0 1,4-1 2,6 1 0,6-1 0,6 0 2,4 1-2,3 0-2,3 2-3,3 0-2,3 1-1,5 0-1,3 0 0,4 0 0,1 1-1,-2 0 0,-2 2-1,-2 0-1,-1 1-1,-3 0-3,-2-1-2,-1 1-3,-4 0-3,-2 0-3,-3 0-2,-2 0-3</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29"/>
    </inkml:context>
    <inkml:brush xml:id="br0">
      <inkml:brushProperty name="width" value="0.04165" units="cm"/>
      <inkml:brushProperty name="height" value="0.04165" units="cm"/>
      <inkml:brushProperty name="color" value="#F2395B"/>
    </inkml:brush>
  </inkml:definitions>
  <inkml:trace contextRef="#ctx0" brushRef="#br0">79188 50166 528,'17'-7'59,"5"2"-10,3 2-10,5 2-9,0 1-6,-2 2-3,-1 0-3,-3 2-2,-1 1-2,-1 1 0,-1 3 0,-1 2-1,-1 1-2,-3 0-5,-1-1-5,-2 1-6,-2 0-3,-1 0 1,0-1-1,-2 1 0,-1 0 0,-2 1 2,-3 1 2,0 2 1,-4-1 0,0 1 1,-3 0 1,-2-1 0,-1 0 0,-2 0-1,0-2-1,-1-1-2,-2 0 0,-2 2 0,-1 0-2,-3 1 0,0-1-1,1-3-1,1-3 0,1-2-2,1-3 1,0 0-1,2-2 0,1 0 1,0-2-1,1 0 0,-1-2 1,0 0 0,1-2 0,2-2 1,3-2 1,1-1 0,1-3 1,0 0-1,0-1 1,0-1-1,1-1 1,0 1 2,2-1 2,0 0 1,1 1 2,0-1 2,0 0 3,0 1 2,0-1 1,0 2 1,0 1 2,0 1 0,0 1 1,0 0 1,0 2 1,0 1 2,0 0 2,0 0 5,0 0 5,0 1 5,0 3 2,-2 8-2,0 7 0,-1 9-1,-2 4-3,0 1-6,-2 1-5,0 1-6,-1 1-4,0 4-2,1 3-2,-1 3-2,0 3-3,0 6-3,0 4-4,0 5-2,1 3-3,-1 0-1,0-1-1,0 1-1,0 1-2,1 1-4,-1 3-4,0 1-4,0 0-1,0-2-2,0-4 0,1-3 0,-1-6 1,2-8 3,1-9 5,0-9 2,1-2 3,0 5 1,0 4 0,0 6 1,0-1 0,-2-6 0,0-5 1,-1-6 0</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0"/>
    </inkml:context>
    <inkml:brush xml:id="br0">
      <inkml:brushProperty name="width" value="0.03742" units="cm"/>
      <inkml:brushProperty name="height" value="0.03742" units="cm"/>
      <inkml:brushProperty name="color" value="#F2395B"/>
    </inkml:brush>
  </inkml:definitions>
  <inkml:trace contextRef="#ctx0" brushRef="#br0">80687 52568 587,'0'-15'52,"0"2"-11,0 3-11,0 1-11,0 1-7,2 0-2,0 1-4,2-1-3,-1-1 0,-1 0-1,0-1 1,-1-1 1,-3 0-1,-2 2 1,-4 2-1,-2 2 0,-2 3 0,-2 2-2,0 4 0,-1 2 0,-1 3-1,-3 2 2,-2 1 1,-1 3 1,0 1 1,3-1 0,3 1 1,3 0 1,2-2 0,0-1 0,2-3-1,1-1 0,2-1-1,6 0-4,4 0-3,6 0-3,2-3-2,3-2-2,1-6-1,3-2-3,0-4 1,-1 0 0,-1-1 1,0-1 0,-3-1 3,-1 2 1,-3 1 2,-1 1 3,-1 1 5,0 4 9,0 2 9,0 4 9,-1 2 4,1 3-4,0 4-2,0 2-3,-1 1-3,-1 1-4,0 0-3,-2-1-4,1 0-4,0-1-5,1 0-4,2-2-5,0-1-6,1-1-5,2 0-6,0-2-5,0-1-1,1-2 4,0-3 4,0 0 4</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0"/>
    </inkml:context>
    <inkml:brush xml:id="br0">
      <inkml:brushProperty name="width" value="0.0372" units="cm"/>
      <inkml:brushProperty name="height" value="0.0372" units="cm"/>
      <inkml:brushProperty name="color" value="#F2395B"/>
    </inkml:brush>
  </inkml:definitions>
  <inkml:trace contextRef="#ctx0" brushRef="#br0">83400 51531 591,'1'-14'58,"4"5"-8,2 3-6,3 4-8,4 3-5,4 2-4,3 2-4,5 2-3,1 0-2,0-1-1,0-1-1,1 0 0,-1-1-2,1 0-5,-1-1-3,0 1-3,0-1-2,-1 0 3,-1-2 2,-1 0 1,-2 0-5,-3 2-13,-3 2-14,-3 2-14,-3 0-11,-2 1-7,-4 0-9,-2 0-7</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4"/>
    </inkml:context>
    <inkml:brush xml:id="br0">
      <inkml:brushProperty name="width" value="0.06647" units="cm"/>
      <inkml:brushProperty name="height" value="0.06647" units="cm"/>
    </inkml:brush>
  </inkml:definitions>
  <inkml:trace contextRef="#ctx0" brushRef="#br0">83731 6465 330,'17'-8'43,"3"1"-4,4-1-2,2 0-4,5 0-3,8 0-3,8 0-1,8 1-4,6-2-1,5 0-3,5-2-2,5 0-3,-1 0-2,-5-1-6,-7 0-4,-5 0-4,-8 2-6,-10 3-7,-9 2-7,-11 4-7,-7-1-4,-6-2-2,-6-3-1,-6-3-2,-6-4 2,-7-2 7,-7-3 5,-7-3 6,-3-3 5,-1-1 6,1-3 4,0-1 5,1 0 4,3 3 3,3 4 4,3 2 2,4 2 3,3 4 1,4 3 1,5 3 1,1 3 2,2 4 4,1 4 3,0 4 3,2 6 1,0 9-2,2 9-4,0 9-1,0 5-3,-2 3 1,-2 4-1,-1 2 1,-5 5-3,-6 6-3,-5 5-3,-7 7-3,-3 4-2,0 6-1,-2 4 0,-1 6-2,2-4 0,4-10-3,3-11-3,5-11-2,3-9-2,4-8-1,4-8-1,5-7-2,3-7 0,5-5-2,6-5-1,4-4-1,7-6 0,11-5-2,9-4 0,10-5-1,8-6-2,7-7-2,7-7-2,7-6-2,0-4 0,-9 1 3,-7 2 1,-8 0 4,-10 2-1,-8 4-3,-11 2-3,-9 3-4,-13 3-1,-16 1 1,-15 3-1,-16 1 1,-11 4 2,-4 7 3,-5 5 3,-5 6 4,-2 4 2,1 1 2,1 3 4,1 2 1,3 0 4,6 0 1,6-2 4,6-1 1,6-1 4,7-2 3,7-2 5,8-2 3,5-1 4,8 0 4,6 0 3,8 0 4,6-2-1,7-2-4,7-3-4,7-3-5,6-4-3,6-2-4,6-3-4,5-3-3,4 0-4,2 1-5,0 2-4,1 3-6,-4 1-1,-9 4-1,-8 3 1,-9 3 0,-10 3 3,-7 7 5,-10 6 6,-8 6 6,-7 4 5,-4 5 4,-4 3 5,-3 5 5,-3 2 1,2 2-1,1 2-1,1 2-2,2 3-1,2 2 0,4 3 0,3 4-1,1 2-1,2 3-2,0 3-1,2 4-3,0 1-2,0 1-2,0 0-4,0 3-2,0-4-3,0-5-3,0-7-2,0-4-2,-1-7-2,0-5-2,-2-4-2,0-5-1,-2-5-3,-4-7-4,-2-5-2,-3-6-5,-3-4-2,-3-2-4,-3-2-3,-3-2-3,-5-6 0,-5-10 2,-6-9 3,-6-10 1,-2-9 2,2-6 0,2-7-1,2-7 0,3-1 3,6 7 5,4 5 6,5 6 6,4 7 5,3 10 6,3 8 5,3 9 6,2 7 7,4 6 9,2 6 10,4 6 10,1 5 0,0 5-7,0 5-7,0 5-8,0 2-7,2 0-5,0 1-5,2-1-6,-1 0-5,-1-2-5,0 0-3,-1-1-5,-1-2-1,0-3 2,0-3 3,0-2 3,1-4-8,1-1-15,3-3-17,2 0-16</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0"/>
    </inkml:context>
    <inkml:brush xml:id="br0">
      <inkml:brushProperty name="width" value="0.03358" units="cm"/>
      <inkml:brushProperty name="height" value="0.03358" units="cm"/>
      <inkml:brushProperty name="color" value="#F2395B"/>
    </inkml:brush>
  </inkml:definitions>
  <inkml:trace contextRef="#ctx0" brushRef="#br0">83328 52574 655,'-22'-1'4,"3"0"11,3-2 9,3 0 10,5 0 4,8 2 0,8 2 0,7 2-1,7 1-4,5 0-5,5-1-6,5 1-6,1 0-6,0 0-4,-1 0-5,-1 0-4,0-1-6,2 1-7,2 0-8,2 0-6,0-1-4,-2 0 3,-2-2 1,-1 0 3,-5-1-3,-6 0-5,-5 0-5,-6 0-7</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1"/>
    </inkml:context>
    <inkml:brush xml:id="br0">
      <inkml:brushProperty name="width" value="0.04911" units="cm"/>
      <inkml:brushProperty name="height" value="0.04911" units="cm"/>
      <inkml:brushProperty name="color" value="#F2395B"/>
    </inkml:brush>
  </inkml:definitions>
  <inkml:trace contextRef="#ctx0" brushRef="#br0">87742 49759 447,'2'-15'6,"4"4"11,4 3 11,3 3 12,5 2 2,4 3-6,3 4-7,4 2-6,1 2-3,-1 2-2,-3 0-1,-1 1-1,-3 2-1,-2 0 0,-1 1-2,-2 1 0,-3 0-2,-3-1-2,-3 0-1,-2-2-3,-3 0-1,0 1-1,-2 2-2,0 0 0,-3 1-2,-4 1-2,-4 1-3,-4 1-1,-2 1-2,-3 1-1,-2 1-2,-1 1-1,-2 0-3,-3-3-6,-1-1-6,-2-2-5,0-3-2,1-1 4,3-2 1,1-2 4,3-4 2,1-2 3,3-6 3,1-2 2,3-4 3,3 0 0,3-1 2,2-1 2,3-2 0,2-2 1,2-2 1,2-1 1,2-1 2,0 3 2,1 1 4,2 2 2,-1 2 3,-1 1 4,-1 0 2,0 2 4,0 3 10,0 4 17,1 6 18,2 4 17,-1 6 2,-1 7-13,-1 7-14,0 7-14,-2 4-10,0 4-7,-2 2-8,0 4-7,-2 2-4,-2 5 1,-2 4 1,-2 4-1,-1 1-6,1 1-16,-1-1-15,0 1-15,0-1-9,-2 1-1,0-1-1,-1 1-1,0-7 3,2-10 9,2-13 8,3-12 7,0-6 6,0-1 2,0-1 0,0 0 2</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1"/>
    </inkml:context>
    <inkml:brush xml:id="br0">
      <inkml:brushProperty name="width" value="0.04165" units="cm"/>
      <inkml:brushProperty name="height" value="0.04165" units="cm"/>
      <inkml:brushProperty name="color" value="#F2395B"/>
    </inkml:brush>
  </inkml:definitions>
  <inkml:trace contextRef="#ctx0" brushRef="#br0">89103 52013 528,'8'-8'7,"-2"2"13,-1 0 14,0 2 14,-3-1 5,-2 0-4,-4-1-5,-2-1-4,-2 0-5,-2 2-5,0 2-6,-1 2-4,-1 1-5,1 2-5,-1 0-5,0 2-5,0 1-2,1 5 0,-1 4 0,0 4 0,0 2 1,-2 3 1,0 1 1,-1 2 3,2 1 0,3-3 1,4-1 0,4-3 0,2-1 1,0-3-1,0-1-1,0-2 0,1-1-1,4 1-2,2 1-3,3 1 0,4 0-5,4-4-6,3-3-6,5-3-6,3-2-5,6-4-1,5-2-3,4-3-3,1-2 0,-3 0 1,-6 0 1,-2 0 1,-4 1 0,-3-1-1,-4 0-2,-1 0-1</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4"/>
    </inkml:context>
    <inkml:brush xml:id="br0">
      <inkml:brushProperty name="width" value="0.0473" units="cm"/>
      <inkml:brushProperty name="height" value="0.0473" units="cm"/>
      <inkml:brushProperty name="color" value="#F2395B"/>
    </inkml:brush>
  </inkml:definitions>
  <inkml:trace contextRef="#ctx0" brushRef="#br0">79336 56550 465,'0'16'120,"0"-1"-30,0 1-28,0 0-31,0 4-15,0 8-3,0 10-3,0 9-2,-1 3-3,-2 1-2,-2 0-3,-1 0-3,-2-2-1,2-2 0,1-4 0,0-2-1,1-3 0,1-4-2,-2-2-1,2-3-3,-1-4 1,0-3 1,0-4 1,0-5 1,1-7-1,2-14-5,2-12-6,2-12-4,1-8-1,2-1 3,0 0 4,2-2 3,1-2 2,3-6 0,3-4 2,3-5 0,1 3 2,-3 12 3,-1 12 3,-2 11 3,-1 6 2,3-1 2,1-1 2,3-1 2,0 1 1,-1 3 0,-1 2 1,-1 4 0,-1 2 1,0 2 2,-2 3 0,-1 1 2,0 1 1,0 0 0,-1 0 0,1 0 0,-1 1 0,-3 5 0,-1 4 0,-2 4 0,-1 2-1,0-1 0,0 1-2,0 0 0,-1 0 0,0 4-2,-2 4 1,0 2-2,-1 1 1,0 0-1,0 1-1,0-1 0,-1 1 0,0 1-1,-2 1-1,0 1 0,-1-1-1,2-2-3,0-2-3,2-1-1,-1-3-1,0-1 0,-2-3 1,0-1 1,0-1-4,0 2-8,2 0-8,0 1-9,2-1-11,2-3-12,2-3-14,2-2-13</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6"/>
    </inkml:context>
    <inkml:brush xml:id="br0">
      <inkml:brushProperty name="width" value="0.0419" units="cm"/>
      <inkml:brushProperty name="height" value="0.0419" units="cm"/>
      <inkml:brushProperty name="color" value="#F2395B"/>
    </inkml:brush>
  </inkml:definitions>
  <inkml:trace contextRef="#ctx0" brushRef="#br0">81372 58159 525,'7'-7'-16,"-1"1"20,-1 0 19,0 2 19,-2-1 6,0 0-7,-2-1-8,0-2-8,-1 0-7,0-1-6,0-2-7,0 0-5,-2 1-2,-2 3 4,-4 2 2,-2 4 5,-2 2 1,-1 2-1,-1 2 1,-1 2 0,0 2-1,1 5-1,0 3-1,2 5-1,1 0-1,1-1 1,0-3-1,2-1 0,1-1 0,0-1-1,2 1-2,1-1 0,0 0-1,2-1-2,0 0 0,2-2-1,3-4-5,7-6-10,8-8-9,6-6-9,1-3-2,-4-1 6,-3 0 4,-4 1 6,-3 0 4,-1 2 3,-1 3 1,0 1 3,-3 1 3,-1 0 3,-2 1 4,-2-1 3,0 2 10,0 4 18,2 4 19,0 4 17,2 3 2,2 3-15,1 3-15,3 3-15,0 1-9,-1-1-3,0-1-4,-2 0-2,0-3-4,0-1-5,0-3-2,-1-1-5,1-1-7,0 0-12,0 0-10,0 0-12</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7"/>
    </inkml:context>
    <inkml:brush xml:id="br0">
      <inkml:brushProperty name="width" value="0.03645" units="cm"/>
      <inkml:brushProperty name="height" value="0.03645" units="cm"/>
      <inkml:brushProperty name="color" value="#F2395B"/>
    </inkml:brush>
  </inkml:definitions>
  <inkml:trace contextRef="#ctx0" brushRef="#br0">84689 57127 603,'-10'-6'98,"-3"2"-21,-5 4-21,-3 3-22,-4 2-13,-1 3-3,-3 3-4,-1 4-3,-1 0-3,-1 1-2,1 0-2,0-1-2,0 0 0,3-1-1,1 0 0,3-2-1,2 0 1,1 0 0,2-1 0,3 1 0,0-1 1,2-1 0,1 0-1,1-2 1,3 0 0,6 2-1,6 0 0,6 1 0,4 0 1,5 0 1,4-2 2,3 0 2,2-1-1,1 1-2,-1 1-4,1 2-1,0-1-3,1-1 0,0-1-1,2 0-1,-1-1 0,-1-1-1,-3 1 0,-1 0 1,-3 0-7,-1 0-9,-3 0-12,-1-1-10,-2 1-5,-2-2 0,-3-1 1,-1 0 1,-1-2 4,0-2 6,0-2 7,0-2 8</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8"/>
    </inkml:context>
    <inkml:brush xml:id="br0">
      <inkml:brushProperty name="width" value="0.05044" units="cm"/>
      <inkml:brushProperty name="height" value="0.05044" units="cm"/>
      <inkml:brushProperty name="color" value="#F2395B"/>
    </inkml:brush>
  </inkml:definitions>
  <inkml:trace contextRef="#ctx0" brushRef="#br0">87537 56347 436,'-7'-13'29,"2"6"12,2 6 9,2 6 11,1 5 1,2 4-10,0 3-8,2 5-10,-2 5-6,-2 8-4,-4 8-3,-2 8-5,-2 3-3,0-2-3,1-2-4,-1-2-2,0-3-2,0-2 2,0-4 0,1-2 2,-1-3-5,2-2-9,1-1-9,0-3-9,1-2-4,0-5 1,0-3 1,1-5 1,0-6 3,3-12 3,4-10 4,2-11 4,4-11-2,6-10-6,4-11-6,5-11-6,2-3-1,0 5 7,1 5 6,-1 5 7,-1 5 4,-1 8 2,-3 6 3,-1 8 2,-2 4 0,-1 3 1,-1 2 0,-1 5-1,-1 1 2,-1 2 5,-1 2 3,0 3 5,-2 1 5,-1 2 5,-1 2 5,0 2 5,-1 2 3,-1 4 0,1 2 0,0 3 0,-1 4-1,-2 4-5,-3 3-3,0 5-4,-3 2-3,0 4 1,-2 3-1,0 3 0,-2 1-1,-2 2-2,-2 0-4,-1 2-1,-1-2-4,2-4-2,2-4-3,2-3-2,1-4-1,1 0 0,-1-1 1,0-1 1,1-1-12,2-1-25,2-1-24,2 0-25</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49:38"/>
    </inkml:context>
    <inkml:brush xml:id="br0">
      <inkml:brushProperty name="width" value="0.0509" units="cm"/>
      <inkml:brushProperty name="height" value="0.0509" units="cm"/>
      <inkml:brushProperty name="color" value="#F2395B"/>
    </inkml:brush>
  </inkml:definitions>
  <inkml:trace contextRef="#ctx0" brushRef="#br0">90493 58095 432,'-2'-13'139,"-4"4"-30,-4 6-30,-3 5-30,-3 2-17,-2 1-7,0 1-6,0 2-6,-2 0-3,2 1-1,1 2-1,1 0 0,1 1 0,1 3-2,1 2-1,0 1 0,2 2-1,1-1 1,0 1-1,2-1 0,2 1 0,2 1 2,4 1 0,3 1 0,2-2-1,3-5-7,3-5-7,4-4-5,2-4-5,7-1-4,3 0-3,6-1-4,6-4-5,6-2-3,7-5-4,8-4-4,-3 0-3,-9 1-3,-10 2-3,-9 3-2</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02"/>
    </inkml:context>
    <inkml:brush xml:id="br0">
      <inkml:brushProperty name="width" value="0.04671" units="cm"/>
      <inkml:brushProperty name="height" value="0.04671" units="cm"/>
      <inkml:brushProperty name="color" value="#F2395B"/>
    </inkml:brush>
  </inkml:definitions>
  <inkml:trace contextRef="#ctx0" brushRef="#br0">25924 40850 471,'-15'0'1,"4"2"2,3 0 3,3 2 3,3 1 5,7 1 11,6 3 9,6 2 11,4 1 2,5 0-5,3-1-6,4 1-5,3 0-4,2 1-3,3 2-4,1 0-3,-1 1-2,-2 1-3,-3 1 0,-4 1-3,-2 1-1,-1 1-2,-3 1-1,-1 1-2,-3 0-1,-1-1 1,-3-1 1,-1-1 1,-2-1 0,-3-3-1,-1-1 1,-2-2-1,-2-1 0,-2 0 1,-3-1 1,0 1-1,-6 1 1,-8 3 0,-8 3-1,-7 3 1,-5 2-4,-3 1-4,-1 1-5,-2 1-5,-2 2-7,-4 5-8,-2 3-7,-4 4-9,-2 5-4,-1 6 0,-3 5 0,-2 7 0,5-3 2,10-12 7,12-12 7,10-12 6,5-6 3,2-1-1,1-1-1,1 0-1</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08"/>
    </inkml:context>
    <inkml:brush xml:id="br0">
      <inkml:brushProperty name="width" value="0.03622" units="cm"/>
      <inkml:brushProperty name="height" value="0.03622" units="cm"/>
      <inkml:brushProperty name="color" value="#F2395B"/>
    </inkml:brush>
  </inkml:definitions>
  <inkml:trace contextRef="#ctx0" brushRef="#br0">21109 46177 607,'-15'-9'0,"4"-2"2,3-1 1,3-2 1,2 0 8,3 5 13,4 3 13,2 4 13,4 2 3,6 2-9,4 0-9,5 2-8,4-1-6,4 1-3,4 0-2,5 0-2,2-1-4,2 0-4,2-2-3,2 0-5,0-2-6,-1 0-7,0-2-7,-2 0-8,-2 0-3,-6 0 0,-4 2 0,-5 0 0,-5 1 0,-5 0-1,-5 0-2,-4 0 0,-5 1 0,-3 2 2,-2 2 3,-4 2 2</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14"/>
    </inkml:context>
    <inkml:brush xml:id="br0">
      <inkml:brushProperty name="width" value="0.05485" units="cm"/>
      <inkml:brushProperty name="height" value="0.05485" units="cm"/>
    </inkml:brush>
  </inkml:definitions>
  <inkml:trace contextRef="#ctx0" brushRef="#br0">88300 11600 401,'24'11'12,"3"7"24,1 7 25,2 7 23,0 3 6,-2 0-13,-1 0-13,-3 1-14,-3-2-9,-5-2-7,-5-2-6,-4-1-6,-5-4-25,-4-2-40,-4-3-42,-4-2-41</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08"/>
    </inkml:context>
    <inkml:brush xml:id="br0">
      <inkml:brushProperty name="width" value="0.03722" units="cm"/>
      <inkml:brushProperty name="height" value="0.03722" units="cm"/>
      <inkml:brushProperty name="color" value="#F2395B"/>
    </inkml:brush>
  </inkml:definitions>
  <inkml:trace contextRef="#ctx0" brushRef="#br0">21984 46381 591,'-42'-13'13,"10"3"3,9 4 1,11 4 2,4 4 3,0 4 5,0 4 4,0 3 5,1 5 0,-1 5-3,0 5-3,0 5-3,1 4-3,1 4-3,0 4-2,2 4-3,-1 4-4,0 4-5,-1 3-5,-1 5-4,0 4-6,2 5-6,2 5-8,2 4-5,1 2-7,0-1-4,0-3-5,0-2-5,1-4-1,2-5 3,2-6 2,2-7 3,-1-7 5,-1-12 7,-2-10 7,-2-10 7,-1-7 5,0-1 2,0-1 2,0 0 3</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08"/>
    </inkml:context>
    <inkml:brush xml:id="br0">
      <inkml:brushProperty name="width" value="0.03042" units="cm"/>
      <inkml:brushProperty name="height" value="0.03042" units="cm"/>
      <inkml:brushProperty name="color" value="#F2395B"/>
    </inkml:brush>
  </inkml:definitions>
  <inkml:trace contextRef="#ctx0" brushRef="#br0">23159 47911 723,'-15'-15'1,"4"4"5,3 3 3,3 3 4,1 3 6,2 5 7,0 6 9,2 4 8,0 4-1,0 3-9,0 3-9,0 3-10,0 1-6,0 0-4,0 1-5,0-1-4,-1 0-5,-2 1-5,-2-1-6,-1 0-5,-2-1-4,2-3 0,1-3-2,0-3-1,1-5-1,1-6 0,-2-8-2,2-6 0,-1-4 3,2 1 7,0-1 8,2 0 7</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09"/>
    </inkml:context>
    <inkml:brush xml:id="br0">
      <inkml:brushProperty name="width" value="0.03379" units="cm"/>
      <inkml:brushProperty name="height" value="0.03379" units="cm"/>
      <inkml:brushProperty name="color" value="#F2395B"/>
    </inkml:brush>
  </inkml:definitions>
  <inkml:trace contextRef="#ctx0" brushRef="#br0">23350 47853 651,'29'-50'1,"-3"10"3,-5 10 2,-3 9 3,-3 7 3,1 1 4,0 2 3,-1 3 4,0 1 3,-1 2 0,-1 2 2,0 2 0,-2 2 0,-1 4-3,0 2-4,-2 3-2,-1 3-3,-2 2-3,-3 1-1,0 3-2,-3 1-4,0 1-5,-2 1-7,0 1-4,-2 0-5,-2-1-4,-2-1-2,-1-1-3,-2-2-2,0-1 1,0-2-1,1-3 1,-1-2 0,2-2-1,1-4-1,1-2-1,0-4 2,0-2 1,0-4 3,0-2 3,2-2 2,5-3 2,2-2 3,5-1 3,3-1 1,0 2 0,1 3-1,1 1 1,1 2 4,0 3 9,-1 1 9,1 2 9,-1 3 5,0 2-3,-2 3-1,-1 4-2,-2 3-4,-6 3-4,-4 5-5,-5 3-5,-3 2-3,0-1-2,0-1-2,1-1-1,-1-1-2,0-3-1,0-1 0,1-2-1,-1-2 0,0-1 1,1-1 3,-1 0 1,2-3 1,4-4 1,4-4 1,4-4 1,3-2-1,2 0-2,2 0-4,2 1-1,0-2-3,-1-2-3,-1-2-1,0-1-3,-2-1 0,-1 2 2,-1 3 3,0 1 2</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09"/>
    </inkml:context>
    <inkml:brush xml:id="br0">
      <inkml:brushProperty name="width" value="0.0379" units="cm"/>
      <inkml:brushProperty name="height" value="0.0379" units="cm"/>
      <inkml:brushProperty name="color" value="#F2395B"/>
    </inkml:brush>
  </inkml:definitions>
  <inkml:trace contextRef="#ctx0" brushRef="#br0">23640 47997 580,'-15'-14'1,"4"2"3,3 4 3,3 3 2,0 1 5,0 2 7,-1 0 7,-1 2 8,-1 2 2,2 4-3,1 4-3,0 3-3,1 4-3,1 3-2,-1 3-2,0 3-1,0 3-3,0 3-3,0 3-2,0 2-3,0 7-2,1 10-3,-2 10-2,2 9-3,-1 7-5,2 2-9,0 4-10,2 3-9,0-4-5,0-8-1,0-9-2,0-9 0,0-7-3,0-6 0,0-6-2,0-5-1</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10"/>
    </inkml:context>
    <inkml:brush xml:id="br0">
      <inkml:brushProperty name="width" value="0.03532" units="cm"/>
      <inkml:brushProperty name="height" value="0.03532" units="cm"/>
      <inkml:brushProperty name="color" value="#F2395B"/>
    </inkml:brush>
  </inkml:definitions>
  <inkml:trace contextRef="#ctx0" brushRef="#br0">25428 47750 622,'29'14'107,"-5"-1"-25,-5-2-25,-5-2-25,0-1-13,3 1 0,5 2-1,3 0-1,2 0-3,-3-3-5,-2-1-5,-1-2-6,-1 0-2,-1 0 1,1 1 2,-1 2 0,-1-1 1,-3-1 0,-2 0-2,-4-2-1,-4 1 1,-6 2 2,-6 2 1,-6 2 2,-4 1-1,-3 3-4,-3 1-4,-3 3-3,-2 1-4,-1 3-6,0 1-4,-2 3-5,-1 2-4,-1 2-3,0 4-4,-2 3-2,3-2 0,7-8 6,7-6 5,7-6 5,3-5 3,1-1 0,-1-1 2,0 0 1</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11"/>
    </inkml:context>
    <inkml:brush xml:id="br0">
      <inkml:brushProperty name="width" value="0.03418" units="cm"/>
      <inkml:brushProperty name="height" value="0.03418" units="cm"/>
      <inkml:brushProperty name="color" value="#F2395B"/>
    </inkml:brush>
  </inkml:definitions>
  <inkml:trace contextRef="#ctx0" brushRef="#br0">27830 46812 643,'-22'-8'7,"7"0"12,3 1 13,6-1 13,7 1 4,11 2-5,12 2-4,9 2-6,8 1-5,2 0-7,4 0-5,2 0-7,2 0-4,0-2-4,0 0-2,0-1-3,-2-1-5,-2 2-8,-4 0-7,-2 2-8,-5 1-6,-6 2-6,-5 2-4,-6 1-5,-5 2 1,-3-2 7,-3-1 5,-2 0 7</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11"/>
    </inkml:context>
    <inkml:brush xml:id="br0">
      <inkml:brushProperty name="width" value="0.03431" units="cm"/>
      <inkml:brushProperty name="height" value="0.03431" units="cm"/>
      <inkml:brushProperty name="color" value="#F2395B"/>
    </inkml:brush>
  </inkml:definitions>
  <inkml:trace contextRef="#ctx0" brushRef="#br0">28944 47300 641,'-29'0'5,"7"0"10,5 0 10,7 0 10,3 2 4,2 6-2,2 4-1,2 5-2,1 5-3,2 5-4,0 5-3,2 5-4,-1 5-5,-1 10-5,0 6-5,-1 9-4,-1 6-4,0 6-1,0 6-1,0 7 0,0-3-7,1-8-10,2-9-10,0-9-10,1-10-7,-2-10-3,0-12-2,-2-9-4</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12"/>
    </inkml:context>
    <inkml:brush xml:id="br0">
      <inkml:brushProperty name="width" value="0.02998" units="cm"/>
      <inkml:brushProperty name="height" value="0.02998" units="cm"/>
      <inkml:brushProperty name="color" value="#F2395B"/>
    </inkml:brush>
  </inkml:definitions>
  <inkml:trace contextRef="#ctx0" brushRef="#br0">30100 48281 733,'1'-13'3,"4"3"5,2 4 5,3 4 6,3 2 1,2 2-2,1 0-3,3 2-3,0 0 0,1 2 2,-1 0 1,1 1 1,-2 1-1,-3 2-4,-2 0-6,-4 1-4,-2 2-3,-1 0-3,0 1-2,-2 1-3,-2 2 0,-4 1 0,-4 3 0,-3 1 2,-5 2-1,-2 1 1,-3 1-1,-3 1 1,0-1 0,1-2 2,3-1 1,1-3 2,3-1 2,3-3 4,2-1 4,4-2 3,4-2 5,4-1 4,5 0 4,6-2 4,2-1 0,4-2-5,4-3-4,2 0-4,3-2-10,4 0-19,4 0-18,4 0-18,-2 0-7,-7 0 4,-9 0 3,-7 0 4</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17"/>
    </inkml:context>
    <inkml:brush xml:id="br0">
      <inkml:brushProperty name="width" value="0.04667" units="cm"/>
      <inkml:brushProperty name="height" value="0.04667" units="cm"/>
      <inkml:brushProperty name="color" value="#F2395B"/>
    </inkml:brush>
  </inkml:definitions>
  <inkml:trace contextRef="#ctx0" brushRef="#br0">93026 38410 471,'0'-15'69,"0"2"-7,0 3-8,0 1-9,0 0-6,-2-2-5,0-2-6,-1-1-6,-2-2-3,2-2-4,-1 0-4,0 0-3,-1-2-3,0 2-2,-1 1-4,-2 1-2,-1 1-2,-1 1 1,-3 1 0,-2 0 0,0 2 0,-1 1 1,0 0 1,1 2 0,-1 1 1,-2 1 1,0 0 0,-1 2 2,0 0-1,1 2 2,1 0 0,1 2 0,-1 1 1,-2 2 1,-1 2 0,-2 2 1,-2 2 0,2 3-1,1 3 0,1 3 0,2 2-1,1 1 0,2 1 1,3 1 0,0 0 0,0-1 0,0-1 1,1-1 0,0 0 0,0 1-1,2 1 1,1 1-1,1 0 1,2-3-1,2-1 0,2-2 0,1-2 0,0-1-2,0-1-1,0-1-1,1 0 0,4 0-2,2-1 1,3 1-1,3-1 0,0 0-1,1-2 1,1-1 0,1 0-1,0-2-1,-1-1-1,1 0 0,1-2 0,3-1-1,3 0 0,3-1 1,1-1-2,-1 0 1,-1 0-2,-1 0 0,0-2 0,1 0 1,1-3 0,1-2 2,-1-1 1,0 0-1,-1 1 0,-1-1 0,-1-1 0,-1 0 2,-1-1 2,0-1 1,-4-2 1,-1 0 0,-4-1 1,-3-1 0,-1-1-1,-2-2 1,-1 0 0,0 0-1,-2-3 0,-1-2 1,0-1-2,-1-2 1,-3-1-1,-2 3 0,-4 1 0,-2 3 0,-3 1-1,-1 3 2,-3 1-1,-1 2 1,-4 2 0,-2 3-2,-2 1-2,-4 2-2,-3 3-1,-3 2-1,-3 3-1,-2 4-1,-2 3-3,0 7-8,0 6-6,0 5-7,3 1-2,7-3 3,7-5 4,7-3 4,4-3-3,1-1-10,1-1-10,0 0-9</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0:19"/>
    </inkml:context>
    <inkml:brush xml:id="br0">
      <inkml:brushProperty name="width" value="0.04196" units="cm"/>
      <inkml:brushProperty name="height" value="0.04196" units="cm"/>
      <inkml:brushProperty name="color" value="#F2395B"/>
    </inkml:brush>
  </inkml:definitions>
  <inkml:trace contextRef="#ctx0" brushRef="#br0">94001 36177 524,'0'-21'34,"2"3"-4,0 5-4,2 3-4,-1 1-3,-1 0-4,0-1-1,-1-1-4,-1-2-2,0 0-3,0-1-2,0-1-3,-1 0 0,-1 1 0,0 1 2,-1 0 1,-3 2 0,-2 1 0,-3 0 1,-3 2-1,-3 2 1,0 2 1,-1 4 3,-1 3 1,-2 3 1,-3 5 0,-3 5 2,-2 5-1,-3 4 1,1 1-1,0 2-1,-1 3-1,2-1 0,3 0 0,4-1 0,2-1 0,3-2-1,4-2-2,4-1-1,5-2-1,4-3-2,7-1-2,7-3-1,8-1-2,2-3-1,1-4-3,-1-4-2,1-4-2,3-6-3,8-6-6,8-7-4,8-7-4,1-3-1,-8 2 4,-6 0 4,-7 1 3,-6 1 5,-4 1 4,-3 1 5,-4 2 5,-4 0 4,-1 4 1,-2 3 2,-2 3 2,-2 4 6,0 5 9,-2 4 11,0 5 9,-2 5 1,0 4-9,-2 3-7,0 5-8,-1 2-6,0 1-2,0 1-4,0 1-2,2 0-3,2 2-6,4 1-4,2 1-5,3 1-7,2 4-11,2 3-9,1 2-9,1-2-4,-3-7 7,-1-9 5,-2-7 5,-2-5 1,0-1-4,-2-1-5,0 0-4</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34"/>
    </inkml:context>
    <inkml:brush xml:id="br0">
      <inkml:brushProperty name="width" value="0.04078" units="cm"/>
      <inkml:brushProperty name="height" value="0.04078" units="cm"/>
    </inkml:brush>
  </inkml:definitions>
  <inkml:trace contextRef="#ctx0" brushRef="#br0">90104 6255 539,'2'-13'4,"2"6"8,3 6 8,4 6 8,0 7 4,1 7 1,0 9-1,0 7 1,-2 2-2,-1-4-5,-2-3-5,-2-5-5,-2-1-3,0 1 0,-2 1-1,0 1-1,-1 6 0,2 12 1,0 12 0,2 11 2,0 8-1,1 1-2,2 2-1,0 3-2,1-2-1,0-2-1,0-3 0,-1-3-1,1-3-2,-2-1-4,-1-3-3,0-1-4,-2-3-1,-2-1 2,-2-2 1,-2-2 2,-3-4 2,-2-5 1,-3-4 1,-3-5 2,-3-5 1,-2-3-1,-1-5-1,-2-3 1,-3-6-2,0-3-1,-1-6 0,0-4-2,-3-6 0,-1-6-2,-2-6-2,-2-5-1,-1-9-3,1-9-4,1-10-6,2-9-4,0-8-3,1-4-2,1-3-2,1-4-2,2-1 3,1 3 4,3 3 5,1 3 4,3 4 4,3 7 2,3 5 1,3 6 2,2 5 5,2 7 7,2 6 9,2 6 8,1 8 6,2 12 7,0 12 7,2 11 5,-1 9 1,2 5-6,-2 4-5,1 6-7,-2 3-4,-4 2-5,-4 2-3,-3 2-4,-4 0-5,0-1-3,-1-1-6,-1 0-4,-1-3-4,1-2-6,-1-4-3,0-2-6,3-5-3,3-6-1,4-5-3,4-6-1,4-6-3,4-3-3,4-4-3,3-4-4,2-3 2,-1-2 5,0-2 4,-2-2 6</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3:53"/>
    </inkml:context>
    <inkml:brush xml:id="br0">
      <inkml:brushProperty name="width" value="0.04486" units="cm"/>
      <inkml:brushProperty name="height" value="0.04486" units="cm"/>
      <inkml:brushProperty name="color" value="#00BFF3"/>
    </inkml:brush>
  </inkml:definitions>
  <inkml:trace contextRef="#ctx0" brushRef="#br0">88109 18080 490,'-15'9'140,"1"3"-30,1 4-30,1 2-32,1 0-17,2-1-7,2-3-6,2-1-5,1-1-4,1 1 0,-1 1 0,0 2 0,0-1-2,2-1-5,0-1-3,2-1-5,1 0-2,2 0 1,2-1 0,2 1 0,2-3 0,5-4 1,3-6 0,5-4 0,0-4 0,-1-3-1,-3-4-2,-1-2-1,-3-1 0,-1-1 1,-2 1 0,-2-1 0,-2 1 2,-1 1 1,-1 1 2,0 1 1,-2 1 2,-2 1 2,-2 1 3,-2 0 1,-3 3-1,-4 1-6,-3 2-6,-5 2-6,0 4-10,3 6-15,3 6-15,3 5-14,1 2-2,2-2 12,1-4 14,0-3 11</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3:53"/>
    </inkml:context>
    <inkml:brush xml:id="br0">
      <inkml:brushProperty name="width" value="0.05132" units="cm"/>
      <inkml:brushProperty name="height" value="0.05132" units="cm"/>
      <inkml:brushProperty name="color" value="#00BFF3"/>
    </inkml:brush>
  </inkml:definitions>
  <inkml:trace contextRef="#ctx0" brushRef="#br0">88950 18350 428,'7'15'75,"-1"-1"5,-1-1 5,0-1 5,-1 0-7,2 0-17,0-1-18,1 1-18,1 0-16,-1 1-14,1 1-13,0 2-13</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3:54"/>
    </inkml:context>
    <inkml:brush xml:id="br0">
      <inkml:brushProperty name="width" value="0.04209" units="cm"/>
      <inkml:brushProperty name="height" value="0.04209" units="cm"/>
      <inkml:brushProperty name="color" value="#00BFF3"/>
    </inkml:brush>
  </inkml:definitions>
  <inkml:trace contextRef="#ctx0" brushRef="#br0">89550 17616 522,'22'-7'119,"-1"2"-29,-3 2-31,-1 2-29,-2 1-17,1 0-3,0 0-3,-1 0-4,0 1-2,-1 2-1,-1 2 0,0 2-1,-3 2 2,-1 3 4,-2 3 4,-2 3 5,-2 2 2,-2 0 0,-2-1 0,-2 1 0,-2 0-1,0 1-3,-1 1-1,-1 1-2,-2 1-4,-2 2-3,-2 3-5,-1 1-5,-1 2-2,1 1-3,0 0-3,2 2-2,1 0-4,1 1-7,0-1-6,2 0-6,1-3-3,1-7 1,0-7 0,2-7 1,1-6 2,2-4 4,2-6 5,2-4 4,0-3 4,0 1 5,-2-1 3,0 0 5,-1 0 2,2 1 1,0-1 2,2 0 0</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3:54"/>
    </inkml:context>
    <inkml:brush xml:id="br0">
      <inkml:brushProperty name="width" value="0.04651" units="cm"/>
      <inkml:brushProperty name="height" value="0.04651" units="cm"/>
      <inkml:brushProperty name="color" value="#00BFF3"/>
    </inkml:brush>
  </inkml:definitions>
  <inkml:trace contextRef="#ctx0" brushRef="#br0">90499 17350 472,'0'16'124,"0"-1"-29,0 1-28,0-1-29,0 1-16,0 0-1,0-1-3,0 1-1,0 0-2,1-1-1,2 1 0,0-1 0,2 1-2,0 0 0,1-1-2,2 1 0,-1-1-2,-1-1-2,0-1-1,-2-1-1,0 0-3,0 0-1,0-1-1,0 1-2,-1 0-2,-1 0-5,0-1-3,-1 1-4,-4-1-2,-2-3 1,-5-1 1,-4-2 0,-3-1-1,-5 0-4,-3 0-5,-4 0-5,-3-1-3,-1-2-1,-1-2-1,0-2-2,1-2 0,7 0 0,5-1 0,7-1-1</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3:55"/>
    </inkml:context>
    <inkml:brush xml:id="br0">
      <inkml:brushProperty name="width" value="0.02442" units="cm"/>
      <inkml:brushProperty name="height" value="0.02442" units="cm"/>
      <inkml:brushProperty name="color" value="#00BFF3"/>
    </inkml:brush>
  </inkml:definitions>
  <inkml:trace contextRef="#ctx0" brushRef="#br0">91150 17415 900,'15'-1'0,"-1"0"0,-1-2 0,0 0 0,-1 0 0,3 1 0,1 0 0,3 2 0,0 0 0,-1 0 0,-1 0 0,-1 0 0,-1 0 6,-1 0 13,-1 0 12,0 0 13</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3:58"/>
    </inkml:context>
    <inkml:brush xml:id="br0">
      <inkml:brushProperty name="width" value="0.03113" units="cm"/>
      <inkml:brushProperty name="height" value="0.03113" units="cm"/>
      <inkml:brushProperty name="color" value="#00BFF3"/>
    </inkml:brush>
  </inkml:definitions>
  <inkml:trace contextRef="#ctx0" brushRef="#br0">79893 18027 706,'-14'1'5,"3"0"8,3 2 9,2 0 8,2 3 4,-1 4-4,-2 3-3,0 5-4,0 1-2,0 1-4,2-1-4,1 1-2,0-2-2,2 0 0,0 0 1,2-2-1,0-1-1,0-1-5,0-1-5,0-1-4,1-2-3,2-2-1,2-4 1,2-2-2,1-4 0,3-4 0,2-4-1,1-3 0,1-3 0,-3 0 2,-1 1 2,-2-1 1,-1-1 0,0-1-2,-1-3-2,1-1-2,-1 0 1,-2 3 3,-3 3 5,0 3 4,-3 2 3,0 1 3,-2 0 3,0 2 3,-2 2-3,0 2-6,-1 4-7,-1 2-8,-1 3-6,2 2-6,1 2-6,0 2-6,1-1-1,0-1 4,0-2 5,1-2 4</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3:58"/>
    </inkml:context>
    <inkml:brush xml:id="br0">
      <inkml:brushProperty name="width" value="0.03022" units="cm"/>
      <inkml:brushProperty name="height" value="0.03022" units="cm"/>
      <inkml:brushProperty name="color" value="#00BFF3"/>
    </inkml:brush>
  </inkml:definitions>
  <inkml:trace contextRef="#ctx0" brushRef="#br0">80600 18350 728,'0'16'6,"0"-1"13,0 1 12,0-1 13,1 0 3,2-1-6,2-1-7,1 0-7,2-2-9,-2 1-14,-1 0-12,0 0-13</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3:59"/>
    </inkml:context>
    <inkml:brush xml:id="br0">
      <inkml:brushProperty name="width" value="0.04587" units="cm"/>
      <inkml:brushProperty name="height" value="0.04587" units="cm"/>
      <inkml:brushProperty name="color" value="#00BFF3"/>
    </inkml:brush>
  </inkml:definitions>
  <inkml:trace contextRef="#ctx0" brushRef="#br0">81250 17871 479,'8'-7'3,"0"2"5,-1 2 6,1 2 5,0 2 2,0 2 1,0 2 0,-1 2 0,1 2-2,-2 1-4,-1 3-3,0 2-5,-2 0-3,0 1-3,-2 0-2,0-1-2,-3 1-1,0 0 0,-3-1 1,-2 1 1,-1-1 1,0-1 2,1-1 2,-1-1 2,0-1 1,2 0 1,1-2 1,0-1 0,5-4-2,6-8-4,7-7-4,7-9-5,3-3-3,-3-1-1,-1 1-3,-2 0-1,-2 0-2,1 2-1,0 3-1,-1 1-2,-1 2 2,-3 1 5,-2 1 3,-4 1 5,-1 0 2,0 2-1,0 1 0,0 1 1,0 3 9,2 8 23,0 6 21,1 7 21,0 3 5,0-1-15,-2-1-13,0-1-14,-2-1-10,1-1-3,0 0-4,0-2-5,0 0-3,0 1-3,0 1-5,0 2-2,0-1-3,2-1-1,0-1 0,1-1-1,1 0-2,-2 0-2,-1-1-2,0 1-2,-3 0-2,-4 2-4,-4 0-3,-4 1-2,-3 0-2,-3-1 1,-3-1 2,-3 0 2,-2-3-3,1-1-4,0-2-4,-1-2-5,2-2 0,3 0 5,3-2 4,3 0 6,2-2 1,2 0 2,2-2 0,3 0 0</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3:59"/>
    </inkml:context>
    <inkml:brush xml:id="br0">
      <inkml:brushProperty name="width" value="0.03384" units="cm"/>
      <inkml:brushProperty name="height" value="0.03384" units="cm"/>
      <inkml:brushProperty name="color" value="#00BFF3"/>
    </inkml:brush>
  </inkml:definitions>
  <inkml:trace contextRef="#ctx0" brushRef="#br0">82300 17815 650,'15'-7'7,"-1"3"17,-1 1 14,-1 2 16,1 1 4,0 0-7,1 0-9,1 0-7,1 0-9,-1 0-13,1 0-12,-1 0-11,0 0-16,-1 2-19,-1 0-19,0 1-19</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01"/>
    </inkml:context>
    <inkml:brush xml:id="br0">
      <inkml:brushProperty name="width" value="0.03631" units="cm"/>
      <inkml:brushProperty name="height" value="0.03631" units="cm"/>
      <inkml:brushProperty name="color" value="#00BFF3"/>
    </inkml:brush>
  </inkml:definitions>
  <inkml:trace contextRef="#ctx0" brushRef="#br0">69859 18389 605,'-8'-5'10,"-1"6"17,-2 6 18,0 6 19,0 3 2,3 1-13,1 1-14,2 1-13,0 0-9,0 1-3,-1-1-3,-1 1-3,0-1-3,2-1-1,2-1 0,2-1-2,2-2-4,4-2-6,2-4-6,3-3-6,3-4-3,2-8 3,1-6 1,3-7 1,-1-3 3,-3 1 1,-3 1 2,-2 1 2,-3 2 2,-1 1 2,-1 2 3,0 3 2,-2 0 2,-2 0 2,-2 1 2,-2-1 2,-2 1 1,-2 2 1,-2 2 1,-1 3 1,-2 1-5,0 2-11,0 2-10,1 2-11,0 1-8,2 3-2,2 2-4,3 2-4,0 0 2,0-3 5,0-1 5,0-2 6</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34"/>
    </inkml:context>
    <inkml:brush xml:id="br0">
      <inkml:brushProperty name="width" value="0.03238" units="cm"/>
      <inkml:brushProperty name="height" value="0.03238" units="cm"/>
    </inkml:brush>
  </inkml:definitions>
  <inkml:trace contextRef="#ctx0" brushRef="#br0">93600 9350 679,'17'1'-1,"1"4"-2,3 2-1,1 3-2,1 2 6,-1 0 14,-1-1 15,-1 1 14,0 1 5,1 2-4,1 1-3,1 3-5,1 1-5,-1 1-8,0 1-7,1 1-8,-1-1-6,-1-1-6,-1-3-6,-1-1-5,-1-3-8,1-3-13,-1-3-12,1-2-11,-2-3-3,-3-2 9,-3-2 9,-2-2 8</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01"/>
    </inkml:context>
    <inkml:brush xml:id="br0">
      <inkml:brushProperty name="width" value="0.03508" units="cm"/>
      <inkml:brushProperty name="height" value="0.03508" units="cm"/>
      <inkml:brushProperty name="color" value="#00BFF3"/>
    </inkml:brush>
  </inkml:definitions>
  <inkml:trace contextRef="#ctx0" brushRef="#br0">70550 18650 627,'8'14'6,"0"-3"11,-1-3 12,1-2 12,0-2 3,2 1-5,0 2-5,1 0-4,0 1-5,-3 2-4,-1 0-3,-2 1-4,0 0-2,0-1 1,1-1 2,2 0-1,0-3-14,1-3-32,1-2-32,2-3-31</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01"/>
    </inkml:context>
    <inkml:brush xml:id="br0">
      <inkml:brushProperty name="width" value="0.04567" units="cm"/>
      <inkml:brushProperty name="height" value="0.04567" units="cm"/>
      <inkml:brushProperty name="color" value="#00BFF3"/>
    </inkml:brush>
  </inkml:definitions>
  <inkml:trace contextRef="#ctx0" brushRef="#br0">71016 17905 481,'7'-13'9,"-4"6"16,-3 6 17,-2 6 17,-1 4 4,0 3-11,2 4-11,0 2-10,1 1-7,0-1-3,0-1-3,0-1-3,0 1-1,0 1-1,0 3 0,0 1-1,1 1 0,0-1-2,2-1-1,0 0-2,2-3-1,0 0 0,1 0 0,2-2 0,-1-1-2,-1-1-4,-1-1-3,0 0-4,-1-1-4,0 1-5,0 1-3,0 2-6,-2-2 0,-4-1 4,-4-3 3,-4-1 3,-3 0 2,-3 2 0,-3 2 0,-3 1 0,-3 1-3,-1 0-4,-3-2-6,-1-1-4,1-2-2,3-2 3,5-4 1,3-2 3,3-2 0,2 0-3,3 0-2,1 0-2</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02"/>
    </inkml:context>
    <inkml:brush xml:id="br0">
      <inkml:brushProperty name="width" value="0.03851" units="cm"/>
      <inkml:brushProperty name="height" value="0.03851" units="cm"/>
      <inkml:brushProperty name="color" value="#00BFF3"/>
    </inkml:brush>
  </inkml:definitions>
  <inkml:trace contextRef="#ctx0" brushRef="#br0">71450 18229 571,'22'-1'72,"-1"0"-5,-3-2-5,-1 0-5,0-1-8,3 0-7,3 0-8,3 1-8,2-1-11,0 0-11,2 0-11,1 0-13,-2 0-14,-6 1-19,-4-1-17,-4 0-19</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08"/>
    </inkml:context>
    <inkml:brush xml:id="br0">
      <inkml:brushProperty name="width" value="0.04222" units="cm"/>
      <inkml:brushProperty name="height" value="0.04222" units="cm"/>
      <inkml:brushProperty name="color" value="#00BFF3"/>
    </inkml:brush>
  </inkml:definitions>
  <inkml:trace contextRef="#ctx0" brushRef="#br0">34769 35907 521,'-7'-12'20,"2"8"4,2 8 3,2 8 3,0 5-1,-2 5-4,-2 3-4,-2 5-4,0 1-2,-1 2-2,0 1 0,0 1-1,0 0-1,1 0-4,-1 0-2,0 0-3,0 1-2,0 1 0,0 0-1,1 2-1,-1-2 0,2-4-1,1-4 0,0-3-1,3-9-2,4-14-2,4-14-3,4-13-3,2-11-2,3-5 1,2-6 1,1-6-1,3-2 2,1-1 0,3 0 1,1 0 1,-1 4 2,-3 8 1,-4 8 3,-5 8 1,-1 3 2,0 1 2,-1-1 1,1 1 1,-1 0 1,-1 3-1,0 1-2,-2 3 0,0 1 2,0 4 6,0 3 6,0 3 7,-1 4 3,1 7 1,0 7 1,0 8 1,-2 2 0,-1-2-4,-2 0-1,-2 0-3,-1 0-1,0 5 1,0 3-1,0 4 2,0 2-2,0-1-2,0-2-3,0 0-2,0 0-2,0-1-3,0 0-3,0 1-2,0-1-3,0 0-4,0 0-4,0 1-5,0-2 0,0 0 1,0-1 2,0-1 1,1-2-3,0-1-10,2-3-10,0-1-9,2-3-6,0-3-4,1-3-4,2-2-3</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09"/>
    </inkml:context>
    <inkml:brush xml:id="br0">
      <inkml:brushProperty name="width" value="0.03789" units="cm"/>
      <inkml:brushProperty name="height" value="0.03789" units="cm"/>
      <inkml:brushProperty name="color" value="#00BFF3"/>
    </inkml:brush>
  </inkml:definitions>
  <inkml:trace contextRef="#ctx0" brushRef="#br0">36745 37352 580,'0'-15'75,"0"1"-17,0 0-18,0 2-19,-1 1-10,-4 3-6,-2 1-4,-3 2-4,-2 2-2,1 2 1,-1 2 3,0 2 2,0 2 1,1 3 2,-1 4 2,0 2 1,1 2 1,1 1-1,1 1 1,0 1-1,2 0 0,1-1-1,0-1 1,2-1 0,1-1-2,2-1-1,2 0-2,2-2-1,2-2-3,2-4-1,1-4-2,3-4-2,1-4-1,0-4-4,-1-4-2,1-3-2,0-3-1,1 1-1,1-1 1,2 1-1,-2 1 2,-3 2 2,-3 4 4,-2 3 2,-3 4 10,-1 6 20,0 6 18,-2 6 19,1 2 2,0-1-14,2-1-15,0-1-14,2 0-8,0 0-1,1-1-1,2 1-1,-1 0-4,1 2-10,0 0-10,0 1-8,0 0-7,1-1-7,1-1-6,2-1-6,-1-1-2,-1-2 2,-1-2 1,0-2 2</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11"/>
    </inkml:context>
    <inkml:brush xml:id="br0">
      <inkml:brushProperty name="width" value="0.022" units="cm"/>
      <inkml:brushProperty name="height" value="0.022" units="cm"/>
      <inkml:brushProperty name="color" value="#00BFF3"/>
    </inkml:brush>
  </inkml:definitions>
  <inkml:trace contextRef="#ctx0" brushRef="#br0">38750 37240 999,'0'-15'-68,"0"2"15,0 3 13,0 1 14,0 0 10,0-1 3,0-3 4,0-1 4,0-1 3,0 2-1,0 3 1,0 1 1</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12"/>
    </inkml:context>
    <inkml:brush xml:id="br0">
      <inkml:brushProperty name="width" value="0.03934" units="cm"/>
      <inkml:brushProperty name="height" value="0.03934" units="cm"/>
      <inkml:brushProperty name="color" value="#00BFF3"/>
    </inkml:brush>
  </inkml:definitions>
  <inkml:trace contextRef="#ctx0" brushRef="#br0">38341 36300 559,'-15'0'65,"-1"0"-13,0 0-13,1 0-14,-2 1-6,0 2-2,-1 2 0,-1 2-2,-1 1-1,1 1-2,-1 2-2,1 0-1,-2 1-1,0 3-2,0 2-1,-2 1-1,-1 2 0,3-1-2,0 1 0,1 0-1,0 0 0,0 1-3,1 0 0,-1 3-3,1-2 1,3 0 0,1-1 2,3 0 1,0-3 0,2-1 2,0-3 0,2-1 1,2-2 2,2 0 3,4-2 2,3-1 3,1-1 1,3-2-2,2-2-2,2-2-1,1-2-1,1 0-1,1-2 0,2 0 0,0 0 0,1 0-1,1 2 0,1 0-1,1 3 0,-1 2-1,1 4-1,0 2 0,0 1-1,1 1 0,0 0-2,3 0-1,-1-1 0,1-1-1,-1-1 0,1 0-1,-1-1 0,1 0 0,-1-1 1,1 1 1,-1-1-6,1-2-11,-1-2-10,1-2-12,-1-1-6,1 2-1,-1 0-1,1 2-2</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49"/>
    </inkml:context>
    <inkml:brush xml:id="br0">
      <inkml:brushProperty name="width" value="0.0391" units="cm"/>
      <inkml:brushProperty name="height" value="0.0391" units="cm"/>
      <inkml:brushProperty name="color" value="#00BFF3"/>
    </inkml:brush>
  </inkml:definitions>
  <inkml:trace contextRef="#ctx0" brushRef="#br0">41909 35798 562,'-15'-17'21,"4"11"13,3 12 12,3 11 12,0 8 2,-2 3-9,-2 3-9,-2 3-10,-1 1-6,-1 0-4,-1 0-5,-1 0-3,-1 0-5,0 1-4,1-1-4,-1 0-5,1 1-5,1 0-8,1 2-6,0 1-7,2-3-6,1-4-2,0-5-4,2-5-3,2-6-2,2-7 1,4-6-2,3-8 1</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49"/>
    </inkml:context>
    <inkml:brush xml:id="br0">
      <inkml:brushProperty name="width" value="0.03271" units="cm"/>
      <inkml:brushProperty name="height" value="0.03271" units="cm"/>
      <inkml:brushProperty name="color" value="#00BFF3"/>
    </inkml:brush>
  </inkml:definitions>
  <inkml:trace contextRef="#ctx0" brushRef="#br0">42400 37150 672,'14'8'63,"-1"-1"-6,-2 1-7,-2 0-6,-2 0-7,1-1-7,0 1-8,0 0-8,-1 0-6,1 1-6,0 2-5,0 0-5</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0"/>
    </inkml:context>
    <inkml:brush xml:id="br0">
      <inkml:brushProperty name="width" value="0.04161" units="cm"/>
      <inkml:brushProperty name="height" value="0.04161" units="cm"/>
      <inkml:brushProperty name="color" value="#00BFF3"/>
    </inkml:brush>
  </inkml:definitions>
  <inkml:trace contextRef="#ctx0" brushRef="#br0">43135 35989 528,'7'-5'32,"-2"6"5,-3 6 5,0 6 5,-2 4-1,0 3-6,0 3-8,0 3-7,0 0-5,1-2-3,2-1-2,0-2-4,1-1-1,-2 1 1,0 1 1,-2 1 1,1 0 0,0-1-2,2-2-1,0 1-2,1-3-1,0-1-1,0-2-2,0-3-2,-1 0-1,-1 0-3,0-1-2,-1 1-2,-1 0 0,1 0 2,2-1 2,0 1 2,-1 1-5,-6 2-10,-4 1-10,-5 3-10,-3-1-5,-2-1 3,0-2 3,-1-2 1,-1-3 2,-3-1 1,-1-2-1,-3-2 1,2-2 2,3-1 4,5 0 5,3-1 3,3-3 1,1 0-2,0-3-2,2-2-3</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35"/>
    </inkml:context>
    <inkml:brush xml:id="br0">
      <inkml:brushProperty name="width" value="0.03351" units="cm"/>
      <inkml:brushProperty name="height" value="0.03351" units="cm"/>
    </inkml:brush>
  </inkml:definitions>
  <inkml:trace contextRef="#ctx0" brushRef="#br0">96700 4877 656,'9'-6'32,"3"2"4,4 4 4,2 3 3,2 2-1,1 3-6,1 3-5,1 4-5,0 2-6,-2 5-3,0 3-5,0 4-4,-3 2-8,-1-1-8,-3-2-10,-1 1-9,-1-4-8,0-2-3,-1-3-5,1-3-4,0-3 0,1-4 3,1-4 4,2-4 3,-2-4 5,-1 0 7,-2-3 6,-2-2 6</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0"/>
    </inkml:context>
    <inkml:brush xml:id="br0">
      <inkml:brushProperty name="width" value="0.03325" units="cm"/>
      <inkml:brushProperty name="height" value="0.03325" units="cm"/>
      <inkml:brushProperty name="color" value="#00BFF3"/>
    </inkml:brush>
  </inkml:definitions>
  <inkml:trace contextRef="#ctx0" brushRef="#br0">43800 35793 661,'22'-21'5,"-3"5"9,-3 5 9,-3 5 9,0 1 6,1 0 2,3-1 3,2-2 2,1 2-5,2 1-10,3 2-10,1 2-12,1 1-8,-3 0-7,-2 0-7,-1 0-7,-3 0-11,-3 0-14,-3 0-14,-2 0-14</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2"/>
    </inkml:context>
    <inkml:brush xml:id="br0">
      <inkml:brushProperty name="width" value="0.03442" units="cm"/>
      <inkml:brushProperty name="height" value="0.03442" units="cm"/>
      <inkml:brushProperty name="color" value="#00BFF3"/>
    </inkml:brush>
  </inkml:definitions>
  <inkml:trace contextRef="#ctx0" brushRef="#br0">48737 36105 639,'8'-13'4,"0"6"8,-1 6 9,1 6 9,0 3 2,0 2-4,0 0-3,-1 1-3,1 3-4,-2 3-2,-1 5-2,0 3-3,-4 3-3,-6-1-5,-6 0-5,-5 1-4,-5-2-3,0 0-1,0-1-1,-2 0 0,0-4 0,1-1 2,1-4 1,1-3 1,4-3 7,7-2 10,6-4 9,8-3 11,4 0 3,3 0-6,3 2-5,3 0-5,1 2-4,-1 0-2,-1 1-3,-1 2-2,-2 0-3,-2-1-2,-4 1-2,-3 0-2,-1 1-1,-2 1 1,0 3 0,-2 2 1,-1 1 0,-4-1 1,-2 1 0,-3 0 0,-3 0 0,-2 3-1,-1 1-2,-3 3-1,0-1-7,0-3-9,-1-3-11,1-3-10,0-4-7,4-4-1,3-6-3,3-4-2</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2"/>
    </inkml:context>
    <inkml:brush xml:id="br0">
      <inkml:brushProperty name="width" value="0.04524" units="cm"/>
      <inkml:brushProperty name="height" value="0.04524" units="cm"/>
      <inkml:brushProperty name="color" value="#00BFF3"/>
    </inkml:brush>
  </inkml:definitions>
  <inkml:trace contextRef="#ctx0" brushRef="#br0">49900 37365 486,'22'0'125,"-1"0"-27,-3 0-27,-1 0-27,-1 0-15,1 0-4,1 0-2,1 0-4,1-1-3,1 0-2,1-2-2,1 0-3,0 0-1,-3 1-1,-1 0-2,-3 2 0,-1 0-2,0 0-2,-2 0-3,-1 0-2,-3 0-15,-6 0-30,-6 0-30,-6 0-30</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4"/>
    </inkml:context>
    <inkml:brush xml:id="br0">
      <inkml:brushProperty name="width" value="0.03474" units="cm"/>
      <inkml:brushProperty name="height" value="0.03474" units="cm"/>
      <inkml:brushProperty name="color" value="#00BFF3"/>
    </inkml:brush>
  </inkml:definitions>
  <inkml:trace contextRef="#ctx0" brushRef="#br0">51192 36495 633,'2'-13'83,"6"4"-15,4 6-14,5 5-14,2 2-11,-1 3-4,-1 2-4,0 2-6,-3 0-3,-1 1-3,-2 0-2,-2 0-4,-3 0-3,-1 1-2,-2 1-3,-2 1-4,-2 2 0,-4 1 0,-2 3 0,-3 1 1,-3 1-1,-2-1-1,-1-1-3,-3-1-1,0-1 0,-1-1 3,0-1 3,1 0 4,0-2 2,1-1 2,1-1 2,1-1 2,1-2 2,2-2-1,3-4-1,1-2 0,3-2 3,4 0 4,4 0 4,4 0 5,4 0 0,3 0-4,5 0-6,3 0-4,3 0-4,1 0 0,1 0-1,1 0-1,-1 0-1,-3 0 0,-3 0 0,-3 0 0,0 0-9,1 0-20,3 0-20,1 0-19,-1-1-4,-3 0 11,-4-2 12,-4 0 12</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4"/>
    </inkml:context>
    <inkml:brush xml:id="br0">
      <inkml:brushProperty name="width" value="0.03705" units="cm"/>
      <inkml:brushProperty name="height" value="0.03705" units="cm"/>
      <inkml:brushProperty name="color" value="#00BFF3"/>
    </inkml:brush>
  </inkml:definitions>
  <inkml:trace contextRef="#ctx0" brushRef="#br0">52400 36628 593,'7'-21'3,"-1"5"6,0 5 6,-2 4 7,1 3 1,2 1 1,2-1-2,2 0 0,1 0-1,3 2-2,2 0-1,1 2-2,2 1-1,-1 2 1,1 2-1,-1 2 0,0 1-1,-1 3 1,0 2-2,-2 2 1,-2 0-1,-1 3 0,-2 0 1,-2 1 0,-1 1-2,-1 3-5,1 1-5,0 3-4,-1-1-4,-2 0-5,-3-1-3,0-1-4,-3 0-3,0-1-6,-2 1-4,0-1-5,-2-2 0,0-3 4,-1-4 5,-2-4 3</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5"/>
    </inkml:context>
    <inkml:brush xml:id="br0">
      <inkml:brushProperty name="width" value="0.03658" units="cm"/>
      <inkml:brushProperty name="height" value="0.03658" units="cm"/>
      <inkml:brushProperty name="color" value="#00BFF3"/>
    </inkml:brush>
  </inkml:definitions>
  <inkml:trace contextRef="#ctx0" brushRef="#br0">52966 35872 601,'-2'-19'39,"-2"7"8,-4 8 8,-2 8 8,-3 7-2,-1 5-14,-3 7-13,-1 5-13,-4 5-9,-1 2-2,-4 4-4,-3 3-3,-1 1-4,0 0-8,-1 0-7,1 0-7,0-1-4,0 0 2,-1-2 0,1 0 1,3-4-3,5-5-6,7-7-6,5-5-6</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5"/>
    </inkml:context>
    <inkml:brush xml:id="br0">
      <inkml:brushProperty name="width" value="0.03664" units="cm"/>
      <inkml:brushProperty name="height" value="0.03664" units="cm"/>
      <inkml:brushProperty name="color" value="#00BFF3"/>
    </inkml:brush>
  </inkml:definitions>
  <inkml:trace contextRef="#ctx0" brushRef="#br0">55288 35916 600,'-10'-12'59,"-2"8"-2,-3 8-2,-3 8-1,-3 5-6,-1 3-7,-3 3-9,-1 3-7,-2 0-8,-1 0-7,0-1-8,-2-1-8,2-2-6,3-1-3,5-3-3,3-1-5,3-3 1,1-2 2,1-4 3,0-3 3,3 0 4,3 0 3,2 1 5,4 2 4,3 0 2,4-1 3,4 1 1,3 0 3,5 0-1,3 0-3,5 0-2,3-1-3,1 1-3,-3-2-4,-4-1-4,-1 0-3,-3-1-3,1 0-2,-1-1-2,1 1-2,-2 0-3,-1 0-4,-2 0-3,-3 0-4,-1 0-1,-2 0 2,-2 0 2,-2 0 2</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5"/>
    </inkml:context>
    <inkml:brush xml:id="br0">
      <inkml:brushProperty name="width" value="0.04111" units="cm"/>
      <inkml:brushProperty name="height" value="0.04111" units="cm"/>
      <inkml:brushProperty name="color" value="#00BFF3"/>
    </inkml:brush>
  </inkml:definitions>
  <inkml:trace contextRef="#ctx0" brushRef="#br0">56928 36024 535,'0'-38'46,"0"19"9,0 19 7,0 18 7,-2 10-2,0 1-12,-3 0-12,-2 2-11,-1 1-11,1-1-9,-1 0-9,0 1-10,1-2-7,0 0-9,2-1-6,1-1-9,0-2-5,2-1-6,0-3-5,2-1-5</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6"/>
    </inkml:context>
    <inkml:brush xml:id="br0">
      <inkml:brushProperty name="width" value="0.03154" units="cm"/>
      <inkml:brushProperty name="height" value="0.03154" units="cm"/>
      <inkml:brushProperty name="color" value="#00BFF3"/>
    </inkml:brush>
  </inkml:definitions>
  <inkml:trace contextRef="#ctx0" brushRef="#br0">57450 37000 697,'21'15'123,"-3"-1"-32,-5-1-33,-3-1-33,-2 0-20,-1-1-7,1 1-9,0 0-8</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6"/>
    </inkml:context>
    <inkml:brush xml:id="br0">
      <inkml:brushProperty name="width" value="0.04457" units="cm"/>
      <inkml:brushProperty name="height" value="0.04457" units="cm"/>
      <inkml:brushProperty name="color" value="#00BFF3"/>
    </inkml:brush>
  </inkml:definitions>
  <inkml:trace contextRef="#ctx0" brushRef="#br0">58166 35568 493,'6'-8'0,"-1"1"0,-2-1 0,-2 0 0,-1 2 10,-2 6 19,0 4 19,-2 6 20,1 3 3,0 5-13,2 3-13,1 5-13,0 1-8,0-2-3,0 0-3,0 0-3,0-2-3,1 0-1,2 1-3,0-1-1,2 0-2,0-1 1,1-1-1,2-1 1,-1 0-1,-1-1-2,0 1-4,-2 0-2,0-2-2,0 0-2,0 0-2,0-2-3,-1-1 1,0-1 0,-2-1 1,0 0 1,-3-2 0,-2 1 0,-4 0-2,-2 0 0,-3 0-1,-1 1 0,-3 1-2,-1 1-1,-3 1-4,-1 0-8,-3-1-7,-1 1-8,-1-2-2,1-3 5,1-3 4,1-2 5,3-3 2,3-2 1,5-2 0,3-2 1</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35"/>
    </inkml:context>
    <inkml:brush xml:id="br0">
      <inkml:brushProperty name="width" value="0.04316" units="cm"/>
      <inkml:brushProperty name="height" value="0.04316" units="cm"/>
    </inkml:brush>
  </inkml:definitions>
  <inkml:trace contextRef="#ctx0" brushRef="#br0">96094 4113 509,'49'-69'10,"-10"17"4,-12 18 2,-9 17 5,-7 11 2,-1 2 3,-1 4 4,0 2 2,-4 6-1,-5 6-7,-4 7-6,-5 7-7,-8 6-5,-9 8-4,-11 6-3,-8 8-3,-7 3-3,-2 1-1,-2 1-2,-2 2-1,-1-3-1,-1-5-4,-1-5-1,-1-4-3,-1-5 0,0-4 2,1-3 3,-1-5 2,4-4 4,8-3 2,8-5 4,8-3 4,6-4 1,7-2 0,5-4 0,7-2 0,10-5 3,15-4 5,17-6 7,15-3 6,12-7 1,11-4-2,9-4-2,10-6-3,7-2-2,4 0 0,4 0-1,4 0 0,-4 2-1,-7 7-1,-9 5 0,-9 7 0,-11 4-3,-13 2-2,-13 4-3,-12 3-3,-11 2-3,-10 4-4,-10 2-2,-10 4-5,-11 3-1,-15 7 1,-13 5-1,-13 7 1,-9 3 0,-1 0 1,-3 2 2,-1 1 0,-2 1 1,-1 2 0,-1 2 1,0 3 1,-3 0 0,-4 2 2,-4 0 1,-4 2 3,4-2 1,11-2 3,13-4 3,11-2 2,11-5 2,10-5-1,9-7-1,11-5 0,8-4-1,8-3-2,8-1-1,8-2-2,10-3 1,14-4 1,14-4 3,13-3 3,12-7-1,7-7-3,8-9-1,8-7-3,3-3-1,-1 2 0,-1 2 1,0 2-1,-6 2-1,-8 3-2,-9 3-2,-9 3-2,-10 2-5,-11 1-5,-10 1-5,-11 1-6,-9-2-3,-5-3 0,-6-4 0,-6-5 1,-7-5 0,-6-10 2,-7-8 1,-7-9 2,-4-6 3,1-1 2,0-3 3,-1-1 4,3 2 1,3 7 3,4 7 3,5 7 1,1 6 4,0 4 2,1 5 3,-1 6 3,0 4 3,0 5 2,1 5 3,-1 5 2,1 3 4,0 2 6,2 2 7,1 2 6,-1 3 2,0 4-2,-1 4-3,-1 4-2,-3 6-4,-4 7-3,-3 8-4,-5 8-4,-3 11-2,-4 14 1,-5 13-1,-3 14 1,-5 16-1,-6 17-3,-5 18-3,-7 18-2,-3 10-5,-1 6-6,-1 4-8,-1 6-6,4-3-3,9-8 4,8-9 2,9-9 3,8-14-5,6-18-17,5-18-15,6-20-16,5-15-3,3-13 7,2-12 9,4-13 9</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6"/>
    </inkml:context>
    <inkml:brush xml:id="br0">
      <inkml:brushProperty name="width" value="0.03606" units="cm"/>
      <inkml:brushProperty name="height" value="0.03606" units="cm"/>
      <inkml:brushProperty name="color" value="#00BFF3"/>
    </inkml:brush>
  </inkml:definitions>
  <inkml:trace contextRef="#ctx0" brushRef="#br0">58850 35570 610,'8'-8'3,"0"1"6,-1-1 5,1 0 7,0 1 4,0 2 1,0 3 3,0 1 1,2 0 3,5 0 2,5-2 3,5 0 3,2 0-4,1 2-10,-1 2-11,0 2-11,0 1-10,-3 2-13,-1 0-13,-3 1-12,-1 1-9,-3 1-4,-1 2-5,-2 0-5</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9"/>
    </inkml:context>
    <inkml:brush xml:id="br0">
      <inkml:brushProperty name="width" value="0.03249" units="cm"/>
      <inkml:brushProperty name="height" value="0.03249" units="cm"/>
      <inkml:brushProperty name="color" value="#00BFF3"/>
    </inkml:brush>
  </inkml:definitions>
  <inkml:trace contextRef="#ctx0" brushRef="#br0">50957 40281 677,'8'-13'28,"3"3"0,2 4-1,2 4 0,0 2-2,-1 2 1,-1 0 0,-1 2-1,0 0-1,0 2-4,-1 0-3,1 1-3,-1 2-3,0 2-2,-2 2-2,-1 1-1,-1 3-3,-4 1-4,-3 3-2,-2 2-3,-3 0-2,-2 2-2,-1 1-1,-3 1-3,-2 0 2,-2-1 1,-1-1 2,-3-1 2,0-2 1,1-3 1,1-3 1,1-2 0,1-4 4,2-1 7,3-2 6,1-2 7,5-2 0,8-2-4,8-2-6,7-2-4,5-1-4,1 0-2,1 0-3,1 0-1,0 0-5,1 0-4,-1 0-6,1 1-4,-2-1-5,-2 0-2,-1 0-2,-3 0-3,-2 1 2,-2 0 5,-4 1 5,-3 2 6,-2-1 0,0 0-3,-2-2-3,0 0-4</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9"/>
    </inkml:context>
    <inkml:brush xml:id="br0">
      <inkml:brushProperty name="width" value="0.03396" units="cm"/>
      <inkml:brushProperty name="height" value="0.03396" units="cm"/>
      <inkml:brushProperty name="color" value="#00BFF3"/>
    </inkml:brush>
  </inkml:definitions>
  <inkml:trace contextRef="#ctx0" brushRef="#br0">52300 40366 647,'8'-7'16,"2"2"4,0 2 3,1 2 4,2 3 1,1 4-1,3 4-3,2 3 0,0 3-3,1 1 0,-1 2-2,1 0-1,-2 1-1,-1 1 0,-2 1-1,-2 1 0,-3 0-3,-1 2-7,-2 1-7,-2 1-7,-2 0-6,-1-1-6,0-1-5,-1-1-7,-3-2-5,0-3-2,-3-3-4,-2-3-3,0-2 1,0-2 5,2-2 3,1-2 5</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4:59"/>
    </inkml:context>
    <inkml:brush xml:id="br0">
      <inkml:brushProperty name="width" value="0.03546" units="cm"/>
      <inkml:brushProperty name="height" value="0.03546" units="cm"/>
      <inkml:brushProperty name="color" value="#00BFF3"/>
    </inkml:brush>
  </inkml:definitions>
  <inkml:trace contextRef="#ctx0" brushRef="#br0">52571 39983 620,'-8'-6'78,"2"4"-11,1 4-13,0 4-11,0 3-8,-4 5-6,-2 4-4,-3 3-5,-3 4-5,-3 3-6,-3 3-5,-3 2-4,-1 2-7,1-1-7,1-2-6,1 0-7,0 0-5,-1 3-5,-1 1-3,0 2-5,1-2 2,5-8 6,4-6 7,6-7 6,3-4 3,1-2-2,0-2-1,2-2-2</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0"/>
    </inkml:context>
    <inkml:brush xml:id="br0">
      <inkml:brushProperty name="width" value="0.04256" units="cm"/>
      <inkml:brushProperty name="height" value="0.04256" units="cm"/>
      <inkml:brushProperty name="color" value="#00BFF3"/>
    </inkml:brush>
  </inkml:definitions>
  <inkml:trace contextRef="#ctx0" brushRef="#br0">54211 40100 516,'16'8'124,"-1"2"-26,1 0-28,0 1-26,-1 1-16,1 0-5,-1-1-6,1 1-4,0-1-3,1-1 1,1 0 1,1-2 0,0 0-1,-1 2-4,0 0-3,-2 1-5,-1 0-1,-1 0-1,-1-2-2,-1-1 0,-1 1 0,-2 0 3,-2 1 3,-2 1 2,-4 3 1,-6 2-1,-6 3 1,-6 3-2,-4 1-2,-3 1-6,-2-1-5,-4 1-6,-2 0-4,-1 2-1,-1 3-2,0 1-3,0 0-3,3-3-6,3-3-5,4-3-6,2-3-1,7-3 6,3-3 4,6-2 6</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1"/>
    </inkml:context>
    <inkml:brush xml:id="br0">
      <inkml:brushProperty name="width" value="0.03787" units="cm"/>
      <inkml:brushProperty name="height" value="0.03787" units="cm"/>
      <inkml:brushProperty name="color" value="#00BFF3"/>
    </inkml:brush>
  </inkml:definitions>
  <inkml:trace contextRef="#ctx0" brushRef="#br0">56460 40000 580,'0'30'131,"0"-3"-30,0-4-31,0-1-29,0-2-18,0 2-3,0 3-4,0 1-5,-2 2-5,0 1-6,-3 1-9,-2 1-6,-1 0-8,-1 0-8,-1 1-8,-1-1-8,0-2-4,2-3 0,3-5 1,1-3 1</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1"/>
    </inkml:context>
    <inkml:brush xml:id="br0">
      <inkml:brushProperty name="width" value="0.03131" units="cm"/>
      <inkml:brushProperty name="height" value="0.03131" units="cm"/>
      <inkml:brushProperty name="color" value="#00BFF3"/>
    </inkml:brush>
  </inkml:definitions>
  <inkml:trace contextRef="#ctx0" brushRef="#br0">57000 40900 702,'14'2'10,"-1"4"19,-2 3 19,-2 5 20,-2 1-1,1-1-21,0-1-21,0-1-21,-2-1-15,-1-1-13,-2 0-12,-2-2-12,0-1-6,2-2 3,2-3 0,2 0 3</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2"/>
    </inkml:context>
    <inkml:brush xml:id="br0">
      <inkml:brushProperty name="width" value="0.03803" units="cm"/>
      <inkml:brushProperty name="height" value="0.03803" units="cm"/>
      <inkml:brushProperty name="color" value="#00BFF3"/>
    </inkml:brush>
  </inkml:definitions>
  <inkml:trace contextRef="#ctx0" brushRef="#br0">57674 39900 578,'7'8'106,"-1"2"-24,-1 0-25,0 1-24,-1 2-13,0 3-1,0 3-2,0 3-1,-1 2-1,1-1-3,0 1 0,0-1-3,1 1-1,0-1-2,1 0-3,2 1-1,-1-2-1,-1-1-1,-1-3-1,0-1 0,-1-2 1,0-1 1,0-1 0,0 0 2,-2-1-5,-4 3-13,-4 1-12,-4 3-12,-4 0-4,-5-1 6,-5-1 6,-5-1 5,-1-1 1,3-2-2,3-3-4,4-1-2,1-2-1,2 0 1,3-2 0,1 0 1</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2"/>
    </inkml:context>
    <inkml:brush xml:id="br0">
      <inkml:brushProperty name="width" value="0.02904" units="cm"/>
      <inkml:brushProperty name="height" value="0.02904" units="cm"/>
      <inkml:brushProperty name="color" value="#00BFF3"/>
    </inkml:brush>
  </inkml:definitions>
  <inkml:trace contextRef="#ctx0" brushRef="#br0">58700 39730 757,'7'-7'3,"-1"1"6,0 1 7,-2 1 5,2 0 5,4 2 5,3 0 5,5 2 3,2 0-4,-1 2-15,1 0-14,-1 2-14,0 1-10,-3 3-9,-1 3-6,-2 3-9</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2"/>
    </inkml:context>
    <inkml:brush xml:id="br0">
      <inkml:brushProperty name="width" value="0.03465" units="cm"/>
      <inkml:brushProperty name="height" value="0.03465" units="cm"/>
      <inkml:brushProperty name="color" value="#00BFF3"/>
    </inkml:brush>
  </inkml:definitions>
  <inkml:trace contextRef="#ctx0" brushRef="#br0">52300 43300 634,'44'2'74,"-4"4"-12,-6 4-12,-4 3-12,-3 4-8,-1 1-5,-1 3-3,-1 1-6,-3 2-2,-3 1-2,-5 1-2,-3 1-2,-2 0-4,-2-1-4,-1-1-6,0-1-5,-2-2-1,-2-2 1,-2-1 4,-2-2 1,-2-3-5,0-3-15,-1-3-14,-2-2-15,2-4-5,1-4 5,2-4 6,2-4 5</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36"/>
    </inkml:context>
    <inkml:brush xml:id="br0">
      <inkml:brushProperty name="width" value="0.04914" units="cm"/>
      <inkml:brushProperty name="height" value="0.04914" units="cm"/>
    </inkml:brush>
  </inkml:definitions>
  <inkml:trace contextRef="#ctx0" brushRef="#br0">97304 8775 447,'35'-28'0,"-6"5"0,-7 7 0,-6 5 0,2 3 2,14 0 5,14 0 4,14 1 5,4 0 3,-4 2 5,-6 2 3,-4 2 4,-5 3 1,-2 4-3,-4 4-3,-2 3-3,-4 4-3,-3 1-3,-5 3-2,-3 2-4,-5-1-4,-3 0-6,-4-1-5,-4 0-6,-5-2-6,-4 1-6,-5-1-5,-6 1-6,-5 0-1,-9 3 2,-7 1 2,-8 3 4,-7-1 1,-6-3 0,-6-3-1,-5-3 1,-3-2 2,3-1 4,1-1 4,2 0 5,6-3 4,7-3 4,8-2 5,7-4 3,8-1 4,5 0 2,7 0 2,5 0 3,8-1 0,8-4 2,9-2 0,9-3 1,9-3 0,7-2-1,8-1-1,8-3-1,2 1-3,-1 3-2,-2 3-2,-2 2-3,-4 4-1,-4 2-1,-5 4 1,-5 3-1,-7 2 0,-7 3 0,-9 3-1,-7 4 0,-7 2-1,-7 5-2,-8 3-2,-6 5-3,-6 1 1,-4 0-1,-6 1 2,-4-1-1,-3-1 0,3-1-2,2-3-2,2-1-3,0-4-1,0-1 0,-2-4 0,0-3 0,1-3-2,5-4 0,5-4-1,5-4-2,5-5 1,3-4 3,4-5 2,5-5 2,2-2 3,2 1 2,2 1 2,2 1 2,2 2 3,2 2 7,2 4 5,2 3 6,1 2 4,-1 2 0,1 2 0,0 2 1,-1 4-1,-2 6 0,-3 6-2,0 5-1,-2 7-2,2 5-2,0 6-1,2 6-3,-1 3 0,1 0 1,0 0 0,0 0 1,2-2 0,2-2-1,3-3-1,3-4-1,7-1 0,11-3-1,11-2-1,10-1 0,17-6-2,23-7-1,22-8-1,23-8-2,16-9-5,11-10-6,11-9-9,10-10-7,-4-4-5,-23 5 0,-21 4-3,-21 4-1,-19 3-8,-14 3-14,-15 3-16,-14 3-14</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2"/>
    </inkml:context>
    <inkml:brush xml:id="br0">
      <inkml:brushProperty name="width" value="0.03436" units="cm"/>
      <inkml:brushProperty name="height" value="0.03436" units="cm"/>
      <inkml:brushProperty name="color" value="#00BFF3"/>
    </inkml:brush>
  </inkml:definitions>
  <inkml:trace contextRef="#ctx0" brushRef="#br0">52793 43111 640,'12'-13'9,"-6"8"21,-8 7 19,-6 6 19,-5 6 2,-3 5-15,-4 5-16,-2 5-16,-2 4-11,-3 2-8,-1 4-6,-2 3-6,-1 0-8,1-2-6,1-2-5,1-2-7,3-3-2,3-3 3,4-5 4,5-3 1</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3"/>
    </inkml:context>
    <inkml:brush xml:id="br0">
      <inkml:brushProperty name="width" value="0.0285" units="cm"/>
      <inkml:brushProperty name="height" value="0.0285" units="cm"/>
      <inkml:brushProperty name="color" value="#00BFF3"/>
    </inkml:brush>
  </inkml:definitions>
  <inkml:trace contextRef="#ctx0" brushRef="#br0">54500 43250 771,'38'7'106,"-4"-1"-33,-2 0-32,-3-2-33,-3 0-18,-3 0-5,-3 0-6,-3 0-5,-3 0-4,-3 1-3,-3 2-3,-2 0-2,-3 0 0,-2-1 6,-2 0 6,-2-2 5,-1 0 3,0 0 3,0 0 2,0 0 1</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3"/>
    </inkml:context>
    <inkml:brush xml:id="br0">
      <inkml:brushProperty name="width" value="0.03053" units="cm"/>
      <inkml:brushProperty name="height" value="0.03053" units="cm"/>
      <inkml:brushProperty name="color" value="#00BFF3"/>
    </inkml:brush>
  </inkml:definitions>
  <inkml:trace contextRef="#ctx0" brushRef="#br0">54350 44098 720,'23'0'109,"-1"0"-27,-1 0-27,-1 0-28,1-1-21,3 0-13,3-2-14,3 0-13,-1 0-8,-4 0-1,-3 2-1,-4 1-1,-4-1 2,-3-1 5,-3 0 5,-2-1 5</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3"/>
    </inkml:context>
    <inkml:brush xml:id="br0">
      <inkml:brushProperty name="width" value="0.04147" units="cm"/>
      <inkml:brushProperty name="height" value="0.04147" units="cm"/>
      <inkml:brushProperty name="color" value="#00BFF3"/>
    </inkml:brush>
  </inkml:definitions>
  <inkml:trace contextRef="#ctx0" brushRef="#br0">56228 43313 530,'-8'-15'5,"0"4"9,0 3 9,1 3 10,-1 4 7,0 7 5,0 7 5,1 8 7,0 2-4,2 1-10,2-1-11,2 0-10,1 0-7,0-3-1,0-1-3,0-2-2,1-2-6,4-1-10,2-1-12,3-1-10,1-3-4,0-4 1,-2-6 3,-1-4 2,1-6 1,2-5 3,1-7 2,3-5 1,-1-1 3,-3 5 1,-3 5 3,-2 5 2,-3 1 3,0 0 6,-2-1 6,0-1 4,-3 1 2,-2 3-3,-4 3-4,-2 2-2,-1 4-5,-1 2-3,0 3-5,1 4-5,-1 1 0,2 2 2,1 0 1,1 1 2</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3"/>
    </inkml:context>
    <inkml:brush xml:id="br0">
      <inkml:brushProperty name="width" value="0.03047" units="cm"/>
      <inkml:brushProperty name="height" value="0.03047" units="cm"/>
      <inkml:brushProperty name="color" value="#00BFF3"/>
    </inkml:brush>
  </inkml:definitions>
  <inkml:trace contextRef="#ctx0" brushRef="#br0">56700 43700 722,'8'9'47,"2"1"2,0 3 0,1 2 1,1 0-7,1-1-16,1-1-14,2-1-17,-2-1-11,-1-2-10,-2-2-9,-2-2-9</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4"/>
    </inkml:context>
    <inkml:brush xml:id="br0">
      <inkml:brushProperty name="width" value="0.03756" units="cm"/>
      <inkml:brushProperty name="height" value="0.03756" units="cm"/>
      <inkml:brushProperty name="color" value="#00BFF3"/>
    </inkml:brush>
  </inkml:definitions>
  <inkml:trace contextRef="#ctx0" brushRef="#br0">57583 42866 585,'16'-7'96,"1"2"-25,1 2-26,1 2-24,-1 1-15,-1 0-3,-3 0-4,-1 0-2,-2 2-2,-1 4 2,0 4 1,-2 3 1,-1 3 4,-2 1 6,-3 2 5,0 0 6,-4 2 3,-2 2-1,-4 4 0,-2 3 0,-2 4-3,1 5-3,-1 4-5,1 5-4,-1 2-8,0 0-11,0-2-10,1 0-11,-1-2-8,1-2-2,-1-2-3,0-2-4,1-5 1,3-8 1,1-7 3,2-8 3</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4"/>
    </inkml:context>
    <inkml:brush xml:id="br0">
      <inkml:brushProperty name="width" value="0.04165" units="cm"/>
      <inkml:brushProperty name="height" value="0.04165" units="cm"/>
      <inkml:brushProperty name="color" value="#00BFF3"/>
    </inkml:brush>
  </inkml:definitions>
  <inkml:trace contextRef="#ctx0" brushRef="#br0">58886 42833 528,'-14'-6'8,"5"4"17,3 4 16,4 4 17,2 3 3,2 3-10,0 3-10,2 4-11,-1-1-5,-1 0-2,0 0-2,-2-2-2,1 1-2,2 5-2,2 3-2,2 5-2,1-1-3,0-2-4,0-3-3,-1-3-5,1-2-1,-2-3-1,-1-1-1,0-2-1,-1-1 0,0 1 1,-1 1 1,1 2 0,-2-1 1,-6 1-1,-4 0-2,-5-1 0,-3-1-2,-1-3-5,-2-2-3,1-4-4,-4-1-5,-1 0-6,-4 0-4,-3 0-7,1-1-1,5 0 0,5-2 0,5 0 1</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04"/>
    </inkml:context>
    <inkml:brush xml:id="br0">
      <inkml:brushProperty name="width" value="0.03746" units="cm"/>
      <inkml:brushProperty name="height" value="0.03746" units="cm"/>
      <inkml:brushProperty name="color" value="#00BFF3"/>
    </inkml:brush>
  </inkml:definitions>
  <inkml:trace contextRef="#ctx0" brushRef="#br0">59550 42509 587,'8'-8'1,"0"2"3,-1 1 3,1 0 2,1 0 6,3-1 9,4-3 9,2-2 9,2 0 5,3 3-2,1 1 0,2 2-2,2 1-4,-1 1-10,0-2-9,1 2-10,-3-1-20,-4 2-29,-3 0-30,-4 2-29</inkml:trace>
</inkml:ink>
</file>

<file path=ppt/ink/ink39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24T01:30:13.874"/>
    </inkml:context>
    <inkml:brush xml:id="br0">
      <inkml:brushProperty name="width" value="0.05292" units="cm"/>
      <inkml:brushProperty name="height" value="0.05292" units="cm"/>
      <inkml:brushProperty name="color" value="#FF0000"/>
    </inkml:brush>
  </inkml:definitions>
  <inkml:trace contextRef="#ctx0" brushRef="#br0">5164 7525 0,'0'0'16,"0"0"-16,0 0 0,0 0 0,0 0 16,-31 0-16,31 0 0,-32 8 15,13-1-15,-6 3 0,-4 3 16,-3 1-16,-1 3 0,-12 6 16,-5 4-16,-5 6 0,5-1 15,-7 7-15,3 0 0,8-3 16,7-3-16,4 3 0,4-4 15,9-6-15,9-2 0,4-3 16,7-1-16,4-4 0,4-3 0,7-1 16,3 0-16,5-1 0,1-1 15,4 4-15,6 1 0,-1 1 16,2 1-16,2 3 0,1 6 16,-1-2-16,-2 0 0,3 9 15,-1 2-15,-5-3 0,-5-3 0,1 3 16,-1-1-16,-2-4 15,-1-5-15,1-2 0,2-1 16,-1-4-16,-1-2 0,7-5 0,4-5 16,0-3-16,2-2 0,-11 0 15,-6-1-15,-6 2 0</inkml:trace>
  <inkml:trace contextRef="#ctx0" brushRef="#br0" timeOffset="483.1356">5841 7816 0,'0'0'0,"0"0"0,-15 15 16,8-3-16,-3 1 0,-5 9 15,2 6-15,1 1 0,1 1 16,2 9-16,3 3 0,2-2 16,5-3-16,5-1 0,5 0 15,6 0-15,2-3 0,5-8 16,4-6-16,3-5 0,1-7 15,6-9-15,3-8 0,2-7 0,2-5 16,5-13-16,2-7 0,-7 1 16,-3 1-16,-2-10 15,-4-3-15,-10 6 0,-4 2 0,-7-1 16,-7-1-16,-7 7 0,-3 3 16,-17 3-16,-8 5 0,0 12 15,-7 5-15,-15 10 0,-10 6 16,-2 6-16,2 5 0,-16 8 15,-3 5-15,-5 8 0,16-3 0,19 2 16,13 2-16,10-12 0,9-8 16,4-6-16</inkml:trace>
  <inkml:trace contextRef="#ctx0" brushRef="#br0" timeOffset="685.5302">6875 7656 0,'0'0'0,"0"0"0,-19 21 0,19-21 15,-26 34-15,10-16 0,4-2 0,1-3 16</inkml:trace>
  <inkml:trace contextRef="#ctx0" brushRef="#br0" timeOffset="6702.6881">24752 11993 0,'0'0'0,"0"0"15,0 0-15,-22-4 0,22 4 0,-22-4 16,9 2-16,-1 1 0,-1 1 16,-1-2-16,-2 2 0,1 0 15,-2 2-15,-5 1 0,-2 2 16,3 2-16,1 1 0,-1 2 16,0 2-16,2 2 0,1 0 15,1 2-15,1 3 0,1-1 16,2-1-16,-3 8 0,2 0 15,3 0-15,2-1 0,2 2 0,2-1 16,0-1-16,3 0 0,0 2 16,2 1-16,2-3 0,1 1 15,3-1-15,0 1 0,1-2 16,1-1-16,3-1 0,2-1 16,1-1-16,0-2 0,4-1 15,1-2-15,1-2 0,1-2 0,1-1 16,4-1-16,-1-2 0,1-2 15,4-1-15,1-1 16,1-1-16,-1-1 0,2-2 16,3-1-16,-2 0 0,0-1 0,6-3 15,2-2-15,-4 0 0,0 1 16,-2-2-16,0-2 0,-3-1 16,-3 1-16,-2-2 0,0-1 15,-4-2-15,-2 2 0,-1-5 16,-1-1-16,-3 1 0,-1 0 0,-1-2 15,-2-2-15,-3 2 16,-1 0-16,-3 0 0,0-3 0,-3 2 16,-1 1-16,-3 0 0,-3 0 15,-3 1-15,-2 2 0,-2 0 16,-2 1-16,1 4 0,1 0 0,-6-1 16,-1 1-16,3 4 15,-1-1-15,-3 2 0,-1-1 16,-1 2-16,0 1 0,-1 0 15,-2 1-15,1 1 0,1-1 0,-7 1 16,0 2-16,7 1 0,-1 1 16,-5 3-16,-3 2 0,7 0 15,2 2-15,-6 2 0,-1 3 16,4 0-16,1 1 0,2 3 16,2 3-16,3-1 0,4 0 0,4 2 15,3 2-15,6 1 16,4 1-16,3-8 0,2-4 15,-1-2-15,-1-1 0,0-2 0</inkml:trace>
  <inkml:trace contextRef="#ctx0" brushRef="#br0" timeOffset="11312.6147">24858 12340 0,'0'0'0,"0"0"16,0 0-16,0 0 0,0 0 15,0 0-15,-22 6 0,22-6 16,0 0-16,0 0 0,-14 18 16,14-18-16,0 0 0,0 0 15,3 24-15,-3-24 0,0 0 0,18 9 16,-18-9-16,0 0 0</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16"/>
    </inkml:context>
    <inkml:brush xml:id="br0">
      <inkml:brushProperty name="width" value="0.0226" units="cm"/>
      <inkml:brushProperty name="height" value="0.0226" units="cm"/>
      <inkml:brushProperty name="color" value="#F2395B"/>
    </inkml:brush>
  </inkml:definitions>
  <inkml:trace contextRef="#ctx0" brushRef="#br0">66712 5450 973,'-22'6'26,"5"-3"-25,4-3-26,3-2-25</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0:58"/>
    </inkml:context>
    <inkml:brush xml:id="br0">
      <inkml:brushProperty name="width" value="0.04308" units="cm"/>
      <inkml:brushProperty name="height" value="0.04308" units="cm"/>
    </inkml:brush>
  </inkml:definitions>
  <inkml:trace contextRef="#ctx0" brushRef="#br0">23285 9656 510,'-40'-7'64,"15"2"-3,15 2-4,15 2-2,8 1-6,5 0-7,3 0-8,5 0-7,6 0-5,8-2-3,10-1-1,8 0-2,4-1-4,-3 1-3,-1-1-5,-2 0-4,-1-1-3,2-2-6,0-2-3,1-1-5,-1-2-2,-2 0-2,-4 0 0,-2 1-1,-5 0-2,-4 2 1,-6 2-2,-4 3 0,-3 0-3,-3 2-7,-1 0-6,-3 2-6,-3 1-1,-6 4 6,-6 2 6,-6 3 5</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37"/>
    </inkml:context>
    <inkml:brush xml:id="br0">
      <inkml:brushProperty name="width" value="0.04599" units="cm"/>
      <inkml:brushProperty name="height" value="0.04599" units="cm"/>
    </inkml:brush>
  </inkml:definitions>
  <inkml:trace contextRef="#ctx0" brushRef="#br0">49719 35227 478,'-11'-6'5,"10"2"10,10 4 10,10 3 9,2 0 3,-3-1-8,-4 0-6,-4-2-7,1 2-4,7 4 1,7 4-1,7 4 1,5 4 1,2 6 1,4 7 0,2 5 2,-3 1-3,-11-6-5,-11-4-7,-11-5-5,-7 2-4,-4 9-2,-4 9-4,-3 8-2,-7 6-1,-6 1 2,-6 3 2,-8 2 2,-5 0 0,-3 1 1,-2 0-1,-3-1 0,-2-2 1,2-7 4,0-5 3,2-5 3,3-7 4,5-6 4,7-6 3,6-5 4,10-8 2,16-10 1,16-10-1,15-10 0,13-7-3,8-4-6,9-6-8,9-5-6,5-3-6,1-2-4,1-2-5,1-1-4,0-2-1,-2 2 0,0 0 0,-1 2 1,-2 0 0,-5 0 1,-3 0-1,-4 0 1,-7 2 2,-9 2 4,-8 4 4,-9 2 4,-7 4 4,-7 5 5,-5 5 5,-6 5 6,-4 4 10,-2 3 14,-2 3 15,-1 2 15,-2 5 2,0 6-11,0 6-10,0 6-11,1 4-8,0 4-4,2 5-4,1 3-5,0 2-2,0-2-2,0 0-2,0-1-1,1-1-1,0 1 0,2-1 1,0 0 0,2-1-1,0-1-2,2-3-4,0-1-1,2-3-3,0-1 0,1-3-1,2-1-1,0-3 0,1-3 2,2-3 2,0-2 1,1-4 0,1-2-5,1-3-2,2-4-5,0-2 0,3-3 1,1-4 3,3-1 2,-1-4 0,-1 0-1,-3-1-1,-1-1 0,-2 0-1,-1 0 1,0-1 0,-2 1 1,-2-1 0,-2-2 0,-4 1-1,-2-2 1,-4-1-1,0-1 1,-3-1 1,-2 0-1,-2 0 2,-2 5 1,-2 3 0,-1 5 2,-2 2 1,-2 2-1,0 2-1,-1 3 0,1 1 1,1 2 2,2 2 2,3 2 1,-1 2-1,-2 4-5,-1 2-5,-3 4-5,-1 2-4,1 3-5,-1 3-5,1 3-5,1-1 0,2-3 2,4-4 4,3-4 2,2-3 2,2 1 2,2 0 3,2 0 2</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17"/>
    </inkml:context>
    <inkml:brush xml:id="br0">
      <inkml:brushProperty name="width" value="0.05751" units="cm"/>
      <inkml:brushProperty name="height" value="0.05751" units="cm"/>
      <inkml:brushProperty name="color" value="#F2395B"/>
    </inkml:brush>
  </inkml:definitions>
  <inkml:trace contextRef="#ctx0" brushRef="#br0">4031 674 382,'-13'-28'15,"3"5"4,4 7 1,4 5 4,2 3 0,2-2-2,0 0-1,2-1-2,1-1-2,6-2 1,2 0 0,5-1-1,2 0 1,1 1 2,1 1 1,1 0 1,2 2 0,1 3-3,2 1-3,3 2-3,-1 2-2,-2 2-2,-1 2-2,-2 2-2,-3 2 0,0 4 1,-1 2 1,0 3 1,-3 4-1,-3 5-3,-3 5-3,-2 5-3,-4 3-2,-3 0-1,-2 2-1,-4 1 0,-2 0 0,-3 0 1,-4 0 1,-2 0 1,-3 0 0,-1-1 0,-3-2-2,-1 0-1,-1-2 0,1-1 1,1-3 1,1-1 1,0-5-2,1-4-5,-1-4-4,0-6-5,1-4-2,1-2-2,1-4-1,1-2-1,1-5-1,2-4 2,3-5 1,1-5 1,1-4 1,2-1 2,1-3 2,0-1 1,2-1 3,0 2 3,2 0 3,0 1 3,1 2 3,-2 3 2,0 3 2,-1 3 2,-2 2 4,2 2 5,-1 3 4,0 1 5,0 3 6,2 4 5,0 4 7,2 4 6,0 4-1,0 7-6,0 6-5,0 5-7,0 5-2,0 2 0,0 4 2,0 3 0,0 4-1,0 8-6,0 6-4,0 7-6,0 6-2,2 7-2,0 5-1,2 6-3,0 7-4,0 9-9,-1 9-10,2 9-8,-1 3-10,3-1-8,2-3-9,2-2-9,0-12 2,-3-24 11,-1-23 11,-2-24 12,0-12 3,0 1-6,1-1-5,2 1-6</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18"/>
    </inkml:context>
    <inkml:brush xml:id="br0">
      <inkml:brushProperty name="width" value="0.04608" units="cm"/>
      <inkml:brushProperty name="height" value="0.04608" units="cm"/>
      <inkml:brushProperty name="color" value="#F2395B"/>
    </inkml:brush>
  </inkml:definitions>
  <inkml:trace contextRef="#ctx0" brushRef="#br0">5139 4216 477,'-5'-7'48,"6"2"2,6 2 3,6 2 1,3 1-3,3 0-8,1 0-10,3 0-8,-1 1-6,-3 2-1,-3 2-2,-3 2-1,-2 1-3,-2 3-5,-3 2-3,-1 1-5,-3 3-4,-4 3-5,-4 3-4,-3 3-5,-4 1-1,0-1 2,-1-1 2,-1-1 3,-1-2 3,1-2 2,-1-1 3,1-2 2,-1-4 6,2-3 9,1-4 7,1-4 8,4-4 4,8 0-2,8-3-1,7-2-2,5-1-4,1 1-9,1-1-6,1 0-9,1 0-7,-1 0-6,1 1-6,-1-1-6,0 0-6,-1 2-6,-1 1-6,-1 0-5,-1 1-4,-3 1-1,-1-2-1,-2 2-2</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18"/>
    </inkml:context>
    <inkml:brush xml:id="br0">
      <inkml:brushProperty name="width" value="0.04371" units="cm"/>
      <inkml:brushProperty name="height" value="0.04371" units="cm"/>
      <inkml:brushProperty name="color" value="#F2395B"/>
    </inkml:brush>
  </inkml:definitions>
  <inkml:trace contextRef="#ctx0" brushRef="#br0">6351 3681 503,'-5'-13'11,"6"3"21,6 4 22,6 4 21,3 3 4,1 2-16,1 2-15,1 2-16,0 1-8,-3 1-3,-1 1-2,-2 2-3,-2 0-4,-3 3-4,-1 1-6,-2 3-3,-3 2-4,-4 3 0,-4 3-1,-3 3-1,-4 0-2,-2-2-2,-2-1-4,-1-3-1,-2-1-2,1-1 2,-1-1 2,1-1 1,-1-2 3,1-3 5,-1-2 5,1-4 4,6-2 2,14-1 0,14 0-1,13-2 1,8-2-5,0-6-8,2-4-9,0-5-7,2-3-8,0 1-4,2-1-5,1 0-6,-4 2-1,-6 1 2,-7 2 2,-7 3 2</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19"/>
    </inkml:context>
    <inkml:brush xml:id="br0">
      <inkml:brushProperty name="width" value="0.05639" units="cm"/>
      <inkml:brushProperty name="height" value="0.05639" units="cm"/>
      <inkml:brushProperty name="color" value="#F2395B"/>
    </inkml:brush>
  </inkml:definitions>
  <inkml:trace contextRef="#ctx0" brushRef="#br0">8492 1941 390,'9'-22'45,"2"6"-5,2 5-6,1 5-5,3 2-2,3 0 0,3 0 0,3 0 1,0 2-2,-3 4-5,-3 4-4,-2 4-4,-4 2-3,-3 3-3,-3 2-2,-2 1-2,-4 3-3,-4 3 0,-4 3-2,-4 3-1,-3 1-3,-3 1-4,-4-1-4,-1 0-5,-2-1-2,2-3 2,3-3 2,1-3 0,2-3 3,-1-3 2,0-2 3,1-4 2,0-2 2,2-1 0,3 0-1,1-2 1,1 2 9,2 2 20,1 3 19,0 4 19,2 1 5,2 3-11,2 1-12,2 3-10,1 2-8,0 2-3,0 4-2,0 3-4,-1 1-4,0 1-7,-2-1-5,0 0-5,-1-1-6,0-2-5,0-1-4,0-3-5,1-10-10,3-18-17,4-19-18,2-19-16,3-10-1,1-2 15,3-2 15,2-1 16,1-1 9,1 4 7,1 2 6,1 4 6,0 3 8,-1 4 9,-1 3 10,-1 5 9,-1 4 6,1 7 2,0 5 2,-1 7 2,0 2 1,-3 3 0,-1 2-1,-2 3 0,-2 2-2,-1 5-4,0 5-3,-2 5-5,-1 4-2,-2 3-2,-3 3-2,0 3-2,-3 1-2,-1 0-1,0 0-3,-1 1-1,-2-2-3,-2 0-2,-2-1-4,-1-1-2,-3-3-2,-2-2-3,-2-3-1,-1-3-3,-1-3-5,1-2-7,0-4-8,3-3-7,-1-3-4,0-4 0,1-4 1,-1-4-1,1-5 3,4-5 5,3-7 3,3-5 5,2-3 3,4 1 4,2 1 3,4 1 4,1 2 5,3 1 4,2 3 6,2 2 6,0 1 4,-1 4 4,-1 3 5,-1 3 3,-1 2 5,0 2 4,-2 2 4,-1 2 3,-1 3 1,-2 6-4,-2 4-4,-2 5-4,-3 5-2,-4 3-2,-4 4-1,-3 5-1,-4 2-2,-3 0-2,-4 2-2,-1 1-3,-4 0-6,-1 0-11,-2 0-11,-3 0-11,1-1-5,2-4-2,1-2-2,3-3 0,3-5 0,3-5 1,4-6 2,5-6 2</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19"/>
    </inkml:context>
    <inkml:brush xml:id="br0">
      <inkml:brushProperty name="width" value="0.04474" units="cm"/>
      <inkml:brushProperty name="height" value="0.04474" units="cm"/>
      <inkml:brushProperty name="color" value="#F2395B"/>
    </inkml:brush>
  </inkml:definitions>
  <inkml:trace contextRef="#ctx0" brushRef="#br0">9600 5000 491,'73'29'68,"-11"-3"-4,-11-5-4,-10-3-3,-6-3-4,0 1-3,0-1-5,0 1-4,1 0-7,-1-1-11,0 1-11,0-1-11,-2 1-6,-3 0-2,-5-1-2,-3 1-3</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21"/>
    </inkml:context>
    <inkml:brush xml:id="br0">
      <inkml:brushProperty name="width" value="0.04984" units="cm"/>
      <inkml:brushProperty name="height" value="0.04984" units="cm"/>
      <inkml:brushProperty name="color" value="#F2395B"/>
    </inkml:brush>
  </inkml:definitions>
  <inkml:trace contextRef="#ctx0" brushRef="#br0">6266 8285 441,'6'-29'26,"-1"5"-1,-2 5 1,-2 5-1,0 2 0,0 2-2,2 1-2,0 1-1,0-1 0,-2 0-2,-2-2 0,-2 0 0,-2 0-2,-2 3-2,-2 1-3,-1 2-3,-3 0-1,-2 0-2,-1-1-2,-3-1 0,-1 0-1,1 2-1,-1 2 0,1 2 0,-1 2 0,1 2 1,-1 2 2,0 2 2,2 1 0,1 1 2,2 2 2,3 0 0,1 1 2,2 3-1,2 2 0,3 1-1,0 3 0,3 1-1,2 3-2,3 1 0,2 1-1,7-1-2,5-1-1,7-1-1,3 0-2,1-1 0,1 1-1,1-1-1,-1 0 1,-2-1 0,-1-1 0,-3-1 2,-2 0-1,-3 1 1,-3 1 1,-2 1-1,-4 1 1,-1-1-1,-2 1 1,-2-1 0,-2-1 1,-2-1 0,-2-2 1,-2-3 0,-4 1 1,-4 2-1,-5 1 0,-5 3-1,-3-1 0,-1-3 0,-1-3-1,-1-3 0,-1-3 0,-2-2 0,-3-4-1,-1-2 0,1-4 1,3 0 0,5-3 0,4-2 1,2-3 1,4-3 0,3-5-1,3-4 1,4-4-1,8-6-1,6-7-1,7-4-2,7-6 0,7 0 1,6-3 1,8-2 0,3 0-5,0 0-13,0 2-12,0 1-14,-3 4-6,-6 8 1,-5 7-1,-7 9 1,-4 5-1,-3 2-2,-3 4-2,-2 3-3</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23"/>
    </inkml:context>
    <inkml:brush xml:id="br0">
      <inkml:brushProperty name="width" value="0.04813" units="cm"/>
      <inkml:brushProperty name="height" value="0.04813" units="cm"/>
      <inkml:brushProperty name="color" value="#F2395B"/>
    </inkml:brush>
  </inkml:definitions>
  <inkml:trace contextRef="#ctx0" brushRef="#br0">8493 6951 457,'1'-13'23,"0"6"7,2 6 8,0 6 7,1 5 1,0 5-8,0 5-6,0 5-8,-1 3-4,0 1-1,-2 1-2,0 1-1,-1 0-3,0 1-3,0-1-4,0 0-3,-1-1-6,0-3-6,-2-3-6,0-3-7,0-7-5,2-10-4,2-12-3,2-10-4,2-8 1,3-7 6,4-5 6,2-6 6,3-3 4,1 0 3,3 0 3,1 0 3,1 2 4,-1 2 6,-1 3 6,0 4 5,-3 2 1,1 5-1,-2 3-3,-1 5-2,-1 4 2,-3 5 9,-1 4 7,-2 6 7,-2 3 2,-2 4-5,-2 2-4,-2 3-5,-2 4-5,-2 4-2,-2 3-4,-2 5-3,-2 2-2,-2 2 1,-1 3 0,-3 1 0,0 0-3,3-3-8,1-3-7,2-3-7,3-5-11,6-7-13,5-7-12,4-6-13,2-5-1,-1 0 13,0-2 13,-2 0 12,-1 0 8,0 0 6,-2 2 4,0 1 4,-4 2 3,-2 8 0,-5 4 0,-4 7 0,-5 5 0,-5 5-2,-7 5 0,-5 5 0,-3 2-1,1 0 1,1 0 0,2 0 1,0 0 1,1-2 4,1 0 4,1-1 3,1-3 1,1-3 1,1-5-1,1-3 1,3-5 2,3-1 4,4-4 4,5-3 4,4-4 3,8-8 3,6-6 2,7-7 1,6-6-1,3-5-9,4-5-7,5-5-8,0 0-3,0 2 0,-1 3-1,-1 3 1,-2 4 2,-3 5 1,-3 5 3,-3 5 3,-3 4 3,-3 4 3,-3 4 5,-2 4 4,-4 3 0,-1 3-1,-2 3-3,-2 4-1,-1 0-4,0 1-2,0-1-3,0 1-3,0-1-3,0 1-2,0 0-2,0-1-3,1 1 0,0-1 0,2 1 3,0 0 1,1-2-4,0 1-9,0-2-9,0-1-9,2-2-7,4-3-7,3-2-7,5-4-6,0-3 2,-3-4 9,-3-4 10,-2-3 10,-2-4 8,-1 0 3,1-1 4,0-1 5,-1-1 5,-2 0 8,-2 1 7,-2-1 7,-4 1 7,-4 3 3,-5 1 5,-5 2 4,-4 3-4,-2 6-11,-1 5-10,-2 4-12,-4 4-7,-1 3-5,-4 3-4,-3 3-5,0 0-3,2-3 2,2-3-1,1-2 2,3-3 1,3 1 3,4 0 5,2 0 2,2-1 3,4-1 2,3 0 1,3-2 3,1 0 0,2 2 1,1 0 1,0 1 2,4 1 0,4 0 1,5-1 1,6 1 1,5-1-1,7-1-1,6 0-1,8-2-2,4 0-2,0 2 0,2 0-3,0 2 0,3-2-5,2-1-7,4-2-8,2-2-8,2-1-4,-1 0-1,1-1-2,0 1-1,0-1-1,-1-4-2,1-2 0,0-3-1,-4-2 1,-8 0 5,-8 0 4,-8 0 4,-5 1 2,-5-1 1,-3 0-1,-4 0 1</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24"/>
    </inkml:context>
    <inkml:brush xml:id="br0">
      <inkml:brushProperty name="width" value="0.04628" units="cm"/>
      <inkml:brushProperty name="height" value="0.04628" units="cm"/>
      <inkml:brushProperty name="color" value="#F2395B"/>
    </inkml:brush>
  </inkml:definitions>
  <inkml:trace contextRef="#ctx0" brushRef="#br0">10672 7228 475,'1'-30'2,"0"5"4,2 3 5,0 5 3,0 2 4,0 2 3,-2 3 2,0 1 2,-1 3 3,2 6 0,0 4 1,2 6 2,-3 5-4,-6 7-9,-6 6-8,-6 8-8,-2 4-5,-1 1 1,1 0 0,-1 2-1,1-2-3,3-4-9,1-4-9,2-4-7,3-4-3,3-5 3,2-4 3,4-6 4,2-3 8,4-1 11,2 0 11,3-2 12,1 2 7,-2 2 2,-2 3 1,-2 3 2,-2 3 0,-1 1-2,0 3-3,-1 2-1,-1-1-4,0-1-1,0-3-4,0-1-2,1-6-9,3-6-14,4-10-16,2-6-13,4-9-7,3-9 3,5-9 3,3-8 3,2-4 3,-1 4 6,-1 2 3,-1 4 6,0 3 7,-1 5 8,1 6 9,-1 4 9,-1 4 8,-3 4 6,-3 4 6,-2 5 7,-4 3 2,1 4-3,-2 3-2,0 5-2,-3 4-3,-3 6-3,-2 3-1,-4 6-3,-2 4-3,-5 1-4,-4 2-2,-3 2-4,-3 1-4,2 0-4,1 1-3,1-1-5,1-2-1,1-4 2,0-4 2,2-3 2,0-4-7,1-3-14,-1-3-15,0-3-14,1-7-10,3-10-7,1-11-5,2-11-6,3-7 5,2-2 14,3-4 15,4-3 14,2 2 11,1 4 5,3 5 5,2 6 6,-1 2 5,-1 4 7,-2 3 7,-2 3 7,-1 2 5,-1 2 7,1 3 5,0 1 7,-3 6 1,-4 11-3,-6 11-1,-4 11-3,-5 6-7,-3 0-10,-5 2-10,-3 0-11,-2 0-9,1-3-6,1-4-8,1-2-7,1-3-7,1-3-6,1-4-7,1-1-7,2-5-1,3-3 5,2-4 6,4-4 5</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24"/>
    </inkml:context>
    <inkml:brush xml:id="br0">
      <inkml:brushProperty name="width" value="0.04017" units="cm"/>
      <inkml:brushProperty name="height" value="0.04017" units="cm"/>
      <inkml:brushProperty name="color" value="#F2395B"/>
    </inkml:brush>
  </inkml:definitions>
  <inkml:trace contextRef="#ctx0" brushRef="#br0">11400 9400 547,'23'7'7,"1"-1"12,-1 0 13,1-2 13,1 1 5,3 2-1,3 2-1,2 2-3,2 1-2,1 1-5,-1 1-5,0 1-5,0 2-12,1 1-20,-1 3-20,0 2-18,-3-3-7,-7-4 10,-7-4 8,-7-6 10,-3-1-3,0 0-12,0 1-13,0 2-13</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0T20:42:24"/>
    </inkml:context>
    <inkml:brush xml:id="br0">
      <inkml:brushProperty name="width" value="0.02457" units="cm"/>
      <inkml:brushProperty name="height" value="0.02457" units="cm"/>
      <inkml:brushProperty name="color" value="#F2395B"/>
    </inkml:brush>
  </inkml:definitions>
  <inkml:trace contextRef="#ctx0" brushRef="#br0">15665 9604 895,'-1'-13'75,"-2"7"-46,-2 5-43,-1 6-46</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38"/>
    </inkml:context>
    <inkml:brush xml:id="br0">
      <inkml:brushProperty name="width" value="0.05616" units="cm"/>
      <inkml:brushProperty name="height" value="0.05616" units="cm"/>
    </inkml:brush>
  </inkml:definitions>
  <inkml:trace contextRef="#ctx0" brushRef="#br0">55634 34800 391,'16'7'39,"1"-2"-4,1-3-2,1 0-2,3-2-2,5 2-2,5 0 0,5 1-1,1 2-2,0 2-4,-1 2-3,-1 2-4,-3 2-3,-4 3-4,-3 3-2,-5 3-3,-5 5-3,-8 7-1,-8 6-3,-8 8-2,-7 4-2,-5 3 0,-7 3-2,-5 4-1,-4-2 1,-1-5 2,0-5 1,-2-4 1,0-4 4,2-2 3,0-2 3,1-1 4,3-4 3,4-2 0,3-3 1,5-3 1,7-6-2,14-7-4,12-8-4,13-8-3,10-10-3,6-13-1,8-12-2,6-14-1,4-6-2,0-1-2,0-1-2,-1-1-2,-1-2 0,-2 0 1,-4-1 2,-2-1 2,-5 3 2,-4 7 3,-5 6 3,-5 8 3,-6 6 2,-3 5 2,-6 7 1,-5 6 3,-3 5 7,-2 6 14,-2 6 15,-2 6 14,-1 6 3,2 7-11,0 7-10,2 7-10,0 7-6,3 6-3,2 7-3,2 8-3,1 0-2,0-5-2,-1-5-3,1-4-1,0-4-1,0-2-1,-1-2 0,1-2-1,0-1 1,0-3 0,-1-2 0,1-1 0,-1-4-1,-3-1-1,-1-4-4,-2-3-2,-4-1-2,-8 3-3,-6 1-3,-7 3-3,-7-1-3,-7-3-3,-6-3-3,-8-3-3,-2-2-1,0-2 2,2-2 2,1-2 2,2-4-2,5-6-5,6-6-6,4-6-6,6-1 0,6 1 6,8 2 5,7 3 6,2 0 1,0 0-3,-2 0-2,0 1-3</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29"/>
    </inkml:context>
    <inkml:brush xml:id="br0">
      <inkml:brushProperty name="width" value="0.04413" units="cm"/>
      <inkml:brushProperty name="height" value="0.04413" units="cm"/>
      <inkml:brushProperty name="color" value="#F2395B"/>
    </inkml:brush>
  </inkml:definitions>
  <inkml:trace contextRef="#ctx0" brushRef="#br0">22375 34786 498,'-10'-9'-2,"-6"0"-3,-4-1-4,-5-1-4,0 0 0,5 4 3,5 2 3,5 4 3,2 1 5,0-2 6,0-1 8,0 0 7,3 1 5,6 2 6,6 4 5,6 2 6,3 2-2,1 0-8,2 0-7,0-1-8,1 1-5,1 0-1,1 0-3,1 0-3,0 0 0,-1-1-1,-1 1 0,-1 0-1,0 0 0,1 0 0,1 0-1,1-1 0,1 0 0,1-2 1,1-2 0,1-2 0,1-1 0,3 0 0,1 0 0,3 0 1,0 0 0,2 0-1,1 0 1,1 0 0,0-1 0,0 0 0,0-2-1,0 0-1,-1 0 0,-1 0-1,-3 2 0,-2 0-1,0 1-1,-1 0 0,1 0 1,-1 0-1,0 1 0,1 2 0,-1 2 0,0 2 0,2 0 0,1-2 0,2-3 0,2 0 1,0-2 0,-1 2 0,-3 0 2,-2 2 0,0-1 0,-1 1 0,1 0-1,-1 0 1,0 1-1,-2 0 0,0 1 1,-1 2-1,-1-1 0,-1-1 0,-1 0 0,-1-2-2,0 1 1,-1 0 0,1 1-1,-1 2 0,1-2 0,-1-1 0,1-2-1,0-2 0,-1 0 1,2 0-1,1 2 0,1 0 0,1 1 1,-1 0-2,1 0 1,-1 0 0,0-1-1,1-1 0,-1 0 1,1-1 0,0-1-1,1 0 1,0 0 0,2 0 0,1 0-1,-1 0 1,1 0 0,-1 0 0,0 0-1,1 0 1,-1 0-2,0 0 0,0-1 0,-1-1-1,-1 0 0,-1-1-1,0-1 0,1 2 0,0 0 1,2 2 0,1-1 1,1 0 0,1-2 1,1 0 1,0-1 1,0 0-1,0 0 1,1 1-1,0-2 1,4 2 1,3-1 0,2 0 0,2-1 1,-2 0-1,0-1 0,-1-2-1,0 1 0,2-1-1,2 0 0,2 0-1,0 0 0,0 0-1,-2 1-1,0-1 0,-2 0 0,-2 0 0,-2 0 0,-2 0 0,0 1-1,0 1 1,2 0 0,1 2 0,0 0 0,0 0 0,0 0 1,0 0 0,1 0 0,0-2 0,2 0 0,1-1 0,0-2 0,0 0 1,0-1-1,0-1 1,0-2 1,2 0-1,0-1 1,2-1-1,-1-1 1,-1 1 0,0-1 0,-1 0 0,-1 1-1,0-1 1,0 0 1,0 1-1,-1-1 1,0 2-1,-2 1 0,0 1-1,-2-1 0,0-2 0,-1-1-1,-1-3 1,0-1-1,2-1 1,2-1-1,2-1 1,1-1 0,0-1-1,0-1-1,0-1 0,0 0 0,-2-1 0,0 1 0,-2 0 1,0 0-1,-2 1 1,0 1 0,-1 1 0,-2 0 0,-2 1 0,-1-1 1,-3 1-1,-1-2 0,-1-1 1,-1-3 0,-1-1 1,-2-1 0,-1 0 1,-3-1-1,-1 1 1,-3 1 0,-3 1 1,-3 3 1,-2 1 0,-4 1 1,-3-1 0,-2-1 0,-4 0 0,-2-2-1,-3 1-1,-4-1-1,-2 1-2,-4 0-1,-3 1 0,-5 1 0,-3 1 0,-3 0-1,-3-1 1,-1-1-1,-2-1 0,-3 0 1,-2 1-2,-4 1 1,-2 2-1,-2-1 0,0 1 2,0-1-1,0 1 2,-2-1-1,-2 1 1,-3-1 0,-3 1 0,-4 0 0,-2 2 0,-3 3 0,-3 1 0,-2 3 0,-1 1 0,-1 2-1,0 2-1,-4 2-1,-3 1 0,-4 0-2,-4 2-1,-3 0 1,-2 2 0,-2 0 2,-2 2 1,1 0 1,4 0-1,4 0 0,4 0 0,0 1 0,-1 2 1,-2 2 2,-2 2 1,0-1 0,4-1 1,2-2 0,3-2 0,1 0 0,0 0 1,-2 2 0,-1 0 1,0 1 0,2 0 1,0 0-1,1 0 0,0 0 0,-1 2 0,0 0-1,-2 1 0,0 1-1,2 2-1,0 0-2,1 1-2,2 0-1,1 0 1,3-2 0,2 0 1,0-2 0,1-1 1,-1-1-1,1 0 1,-1-1 0,1 2 0,-1 0 0,1 2 0,0 0 1,3 1 1,1 1 1,3 2 2,1 0 0,0 1-1,2 1-1,1 2 0,-1 0-1,-1 1 0,-3 1 0,-1 1 0,-1 1 0,4 1-1,3 1-1,3 1 0,2 0-1,2-1 0,2-1 0,2-1 1,1 1 0,0 3-1,0 3 0,1 3 0,-2 1 0,2 1 1,-1-1 0,0 0 1,2 1 0,4 1 1,3 1-1,5 0 0,3 2 1,3-1 0,4 0 1,2 0 0,2 0 1,3 1-2,1-1 0,2 0-1,2 0-1,1 1 0,1-1-1,1 0 0,1 0 1,4-1-1,2-2 1,4 0 0,1 0 0,0-1-2,0 0-1,0 1-1,1-1 0,2 2 0,2 1 0,2 1 1,2 0 2,3 0 3,3 0 2,4 1 2,2-2 2,2-2-2,4-2-1,3-1-1,4-3 0,5-1 1,4-3 1,6-1 1,5-3 1,6-3 1,5-3 1,7-2 1,3-3-1,3-1-1,1 0-3,2-2-2,3-1-1,3-2-1,2-2-2,4-2 0,3-1-2,6 0-1,4 0-1,6 1 0,3-1-3,5 0-4,3 0-3,5 0-3,-1 0-1,-2 0 0,-3 0 2,-3 0 0,-3 1 1,-4 0 1,-5 2 1,-3 0 1,-10 2-5,-17 0-11,-17 2-11,-16 0-12</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34"/>
    </inkml:context>
    <inkml:brush xml:id="br0">
      <inkml:brushProperty name="width" value="0.03741" units="cm"/>
      <inkml:brushProperty name="height" value="0.03741" units="cm"/>
      <inkml:brushProperty name="color" value="#F2395B"/>
    </inkml:brush>
  </inkml:definitions>
  <inkml:trace contextRef="#ctx0" brushRef="#br0">33450 40163 588,'28'-21'19,"-5"6"0,-7 6 2,-5 7 1,-3 1-1,0-1-1,-1 0-1,1-1-2,1-1 0,2 2-2,1 0 0,3 2 0,-1 1-2,-1 2-2,-2 2-3,-2 2-1,-3 1-3,-1 3 1,-2 2-2,-2 2-1,-2 1-1,-2 1-3,-2 1-3,-1 1-2,-4 1-2,-2 3 1,-3 1 1,-3 3 1,-1-1 1,-1 0 0,1-1 2,-1-1 0,2-2 1,3-4 0,3-5 1,3-3 0,3-2 2,4 0 2,4-1 2,4 1 2,3-1 1,3-2 1,3-2 0,3-2 0,2-1 1,-1 2 1,1 0 2,-1 2 0,0 0 0,-3 1-1,-1 2-1,-2 0-1,-3 3-1,-1 4 1,-2 3 0,-2 5 1,-3 1-1,-4-1-3,-4-2-4,-4 1-4,-2-2-2,-1 1-1,-1-1-1,-1 1-2,-2-1-2,0-1-3,-1-1-4,-1-1-4,1-2-1,3-2 1,3-4 2,3-2 0,2-4-3,2-3-8,2-2-9,2-3-8,2-2-1,0 0 8,2 0 6,0 0 7,1 1 5,0-1 1,0 0 2,0 0 2</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35"/>
    </inkml:context>
    <inkml:brush xml:id="br0">
      <inkml:brushProperty name="width" value="0.04216" units="cm"/>
      <inkml:brushProperty name="height" value="0.04216" units="cm"/>
      <inkml:brushProperty name="color" value="#F2395B"/>
    </inkml:brush>
  </inkml:definitions>
  <inkml:trace contextRef="#ctx0" brushRef="#br0">34750 41160 521,'8'7'68,"0"-2"-11,0-3-9,-1 0-10,2-2-7,4 0-2,2 0-3,3 0-3,1-1-2,-1 0-1,-1-2-3,0 0-2,-2-1 0,1 0-1,0 0 0,-1 0-1,0 0 0,-1 1-5,0-1-2,-2 0-4,0 0-1,0 0-2,-1 0 0,1 1-1,-2 1-15,-4 5-29,-4 5-29,-4 6-30</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36"/>
    </inkml:context>
    <inkml:brush xml:id="br0">
      <inkml:brushProperty name="width" value="0.04059" units="cm"/>
      <inkml:brushProperty name="height" value="0.04059" units="cm"/>
      <inkml:brushProperty name="color" value="#F2395B"/>
    </inkml:brush>
  </inkml:definitions>
  <inkml:trace contextRef="#ctx0" brushRef="#br0">36522 40116 542,'-26'-1'20,"13"-1"8,11 0 9,12-1 8,5-1 2,3 2-8,0 0-6,1 2-7,0 0-4,-1 0-4,-1 0-4,-1 0-3,-1 0-2,-1 0-1,-1 0 0,0 0-2,-2 1 0,-1 2-3,0 2-2,-2 2-1,0 1-3,0 3-2,-1 2-4,1 2-2,-1 0 0,-4 1 1,-3-1 3,-2 1 2,-4 2 1,-4 3 1,-3 5-1,-5 3 1,-2 2 0,-1 1 1,-1-1 1,-1 0 1,0-1-1,1-3 1,1-4-1,1-1 0,1-4 0,3-1 0,1-3 1,3-1 0,-1-1 0,0 0 4,-1-1 1,-1 1 3,5-2 3,12-2 4,12-4 3,11-2 3,5-3 0,-3-1-3,-3 0-5,-3-1-4,-1-2-2,1 0-2,1-1-1,1-2-1,0 1-3,-1 1-2,-1 0-2,-1 2-4,-1-1-2,1 0-4,-1-1-3,1-2-5,-1 2-2,1 1-4,-1 2-3,1 2-4,-1 1-1,-3 0 1,-1 0 0,-2 0 1</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38"/>
    </inkml:context>
    <inkml:brush xml:id="br0">
      <inkml:brushProperty name="width" value="0.04246" units="cm"/>
      <inkml:brushProperty name="height" value="0.04246" units="cm"/>
      <inkml:brushProperty name="color" value="#F2395B"/>
    </inkml:brush>
  </inkml:definitions>
  <inkml:trace contextRef="#ctx0" brushRef="#br0">38547 40029 518,'-14'-2'33,"4"-1"-3,5-2-3,3-1-3,1-2-3,-1 0-2,0 0-3,-1 1-3,-1-1-2,2 0-1,0 0-2,2 0 0,0 0-1,0-2-2,0 0 0,0-1-2,0-1 1,0-1-1,0-2 1,0 0 0,0 0 1,2-1 0,0 1 1,2-1 0,0 1 1,0 2-1,-1 3-1,1 1 0,1 1-1,0 0 0,1 0 1,2 1-1,1 0 0,1 2 3,3 2 2,2 2 1,1 3 1,-1 4 1,1 4-2,-1 3 1,0 3-1,-2 1 0,-3 2-1,-1 0-1,0-1 0,0 1-2,1-2 0,1-1 0,0 1-1,0 1 0,-2 3-1,0 1 1,-2 1-1,1-1-1,0-1-2,0-1 0,0-1-3,0-1-1,-1 0-1,1-2-2,0-1 0,0 1-2,0 0 0,-1-1-1,1 0-2,-2-1-1,-1 0-2,0-2-1,-2-5-10,-2-10-17,-2-10-18,-2-9-16,-1-4-2,0 3 14,0 3 15,0 3 15</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39"/>
    </inkml:context>
    <inkml:brush xml:id="br0">
      <inkml:brushProperty name="width" value="0.03962" units="cm"/>
      <inkml:brushProperty name="height" value="0.03962" units="cm"/>
      <inkml:brushProperty name="color" value="#F2395B"/>
    </inkml:brush>
  </inkml:definitions>
  <inkml:trace contextRef="#ctx0" brushRef="#br0">38879 38936 555,'7'-9'0,"-2"-1"0,-3-3 0,0-2 0,-2 1 2,0 1 5,0 2 5,0 2 4,-2 6 8,0 8 11,-3 9 12,-2 10 10,-2 3 2,-4 2-10,-2 1-9,-3 1-9,-2 1-7,-3 2-6,-1 3-5,-3 1-5,0 0-6,0 0-4,-1-2-7,1 0-4,-2 5-5,-3 10-1,-3 11-2,-2 11-2,0 3-4,3-5-9,5-5-8,4-5-7,3-9-3,4-10 4,5-13 4,3-11 3</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39"/>
    </inkml:context>
    <inkml:brush xml:id="br0">
      <inkml:brushProperty name="width" value="0.04138" units="cm"/>
      <inkml:brushProperty name="height" value="0.04138" units="cm"/>
      <inkml:brushProperty name="color" value="#F2395B"/>
    </inkml:brush>
  </inkml:definitions>
  <inkml:trace contextRef="#ctx0" brushRef="#br0">31600 42068 531,'-36'-7'1,"7"2"1,7 2 2,7 2 2,3 1 1,0 0 3,0 0 3,1 0 2,0 1 3,2 2 3,2 2 3,3 2 4,1 0-1,3-1-4,4 0-2,2-2-4,3 0-2,2 0 0,2 0-1,1 0 0,3-1 0,1-1-1,3 0-1,2-1 0,2-1-1,5 0 0,3 0 1,4 0-1,3-1 0,0-1 0,2 0-2,1-1 0,2-2-1,6 0 0,4-1-1,5-2-2,4 0 0,3-1-2,4-2-1,2 0-3,2-1-1,1 1 0,0-1-1,2 0-1,1 1 0,-1-1-1,1 0-1,-1 1 0,0 0 1,-1 2 1,-2 2 1,1 2 2,-4 2 1,-3 0-1,-5 2 1,-3 0 1,-2 1-1,2 0 1,0 0 0,1 0-1,0 0 1,-2-2-1,-3 0-1,-1-1-1,-1-1 0,0 0 1,0 0 0,0 0 1,-1-1-2,-1-2-3,0-2-3,-2-1-3,1-2-1,0 0 0,2 0 0,0 1 0,-1-1 1,-2 0 1,-4 1 0,-2-1 2,-5 1 0,-4 2-1,-5 2-1,-5 3-1,-4 0 0,-3 0 0,-3 0 1,-2 0 0,-6 1-6,-8 2-10,-8 2-10,-8 2-11,-3 1-1,3 2 6,1 0 6,2 2 8</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0"/>
    </inkml:context>
    <inkml:brush xml:id="br0">
      <inkml:brushProperty name="width" value="0.03946" units="cm"/>
      <inkml:brushProperty name="height" value="0.03946" units="cm"/>
      <inkml:brushProperty name="color" value="#F2395B"/>
    </inkml:brush>
  </inkml:definitions>
  <inkml:trace contextRef="#ctx0" brushRef="#br0">37266 43147 557,'-12'-8'27,"8"0"6,8 0 4,8 1 7,4 0-2,3 2-6,1 2-6,3 2-7,-1 1-3,-1 0-1,-3 0-2,-1 0-1,-3 3-3,-3 7-6,-2 8-4,-4 6-7,-3 2-2,-6-2 0,-4-1-1,-5-2 0,-3-2 1,2 1 0,1-1 0,1 1 2,1-2 0,2-3 1,2-3 1,3-2 1,1-2 1,4 1 1,2 2 2,4 0 0,1 0 2,3 1 1,2 0 0,1 0 0,2-1 0,0-1 0,-1-1-1,1 0-1,-2-1 1,-1 1 1,-2 2 1,-2 0 1,-2 2 1,-1 3 0,0 3 0,-1 3 0,-3 1-1,-3-1-1,-2-1-2,-3 0-1,-4-1-3,-4 2-6,-4 3-4,-3 1-5,-3 2-7,-1 1-9,-1 1-8,-1 1-10,1-2-3,3-3 0,3-5 1,3-3 1</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2"/>
    </inkml:context>
    <inkml:brush xml:id="br0">
      <inkml:brushProperty name="width" value="0.03858" units="cm"/>
      <inkml:brushProperty name="height" value="0.03858" units="cm"/>
      <inkml:brushProperty name="color" value="#F2395B"/>
    </inkml:brush>
  </inkml:definitions>
  <inkml:trace contextRef="#ctx0" brushRef="#br0">42666 40477 570,'-12'-1'44,"8"0"6,8-2 5,8 0 5,4-2-2,1 0-9,1-1-10,1-1-10,0 0-8,1 1-6,-1 0-7,1 2-6,1 0-5,1 0-1,2 0-3,3 1-1,-1-1-6,-1 2-8,-3 0-10,-1 2-8,-3 0-4,-1 0 0,-2 0 1,-3 0 0,-2 1 3,-2 2 5,-4 2 4,-2 1 5,-2 1 3,2 0 2,0-2 1,2-1 3</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2"/>
    </inkml:context>
    <inkml:brush xml:id="br0">
      <inkml:brushProperty name="width" value="0.03984" units="cm"/>
      <inkml:brushProperty name="height" value="0.03984" units="cm"/>
      <inkml:brushProperty name="color" value="#F2395B"/>
    </inkml:brush>
  </inkml:definitions>
  <inkml:trace contextRef="#ctx0" brushRef="#br0">42672 41600 552,'-29'7'0,"7"-1"-1,5-1 1,7 0-1,2-1 7,2-1 12,1 1 14,0 0 11,3-1 6,4 0-2,4-2-4,4 0-2,2-1-5,1 0-5,1 0-7,2 0-5,0-1-4,3 0-2,1-2 0,3 0-2,1-1-3,1 0-8,1 1-5,1-1-8,1 0-5,2 0-6,2 0-6,3 1-5,-1-1-4,-2 2-3,-2 0-3,-1 2-4,-4 0 4,-5 0 7,-5 0 9,-5 0 8,-2 0 3,0 0-1,0 0-2,0 0-1</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38"/>
    </inkml:context>
    <inkml:brush xml:id="br0">
      <inkml:brushProperty name="width" value="0.03607" units="cm"/>
      <inkml:brushProperty name="height" value="0.03607" units="cm"/>
    </inkml:brush>
  </inkml:definitions>
  <inkml:trace contextRef="#ctx0" brushRef="#br0">58350 34727 609,'59'-50'32,"-6"10"0,-8 10 2,-6 9 2,-4 7 0,0 1-1,1 2-1,-1 2 0,-1 2-3,0 1-4,-1 0-5,-1 2-3,-2 1-6,-3 2-8,-3 2-7,-3 2-8,-3 1-14,-1 2-22,-2 0-21,-2 1-22</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3"/>
    </inkml:context>
    <inkml:brush xml:id="br0">
      <inkml:brushProperty name="width" value="0.03688" units="cm"/>
      <inkml:brushProperty name="height" value="0.03688" units="cm"/>
      <inkml:brushProperty name="color" value="#F2395B"/>
    </inkml:brush>
  </inkml:definitions>
  <inkml:trace contextRef="#ctx0" brushRef="#br0">45187 40043 596,'-15'-1'4,"2"0"9,2-2 7,3 0 9,3-1 5,8 0 2,6 0 1,7 1 3,4-1-2,1 0-4,1 0-6,1 0-5,3-1-3,5 0-3,5-1-3,4-1-3,2-1-5,-2 2-8,-2 1-7,-1 1-7,-3 0-7,-2 2-6,-2 0-5,-1 2-6,-3 0-2,-3 0 1,-3 0 1,-3 0 2,-4 1 1,-5 2 1,-4 2 2,-6 1 1</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3"/>
    </inkml:context>
    <inkml:brush xml:id="br0">
      <inkml:brushProperty name="width" value="0.03494" units="cm"/>
      <inkml:brushProperty name="height" value="0.03494" units="cm"/>
      <inkml:brushProperty name="color" value="#F2395B"/>
    </inkml:brush>
  </inkml:definitions>
  <inkml:trace contextRef="#ctx0" brushRef="#br0">45639 40800 629,'-5'6'6,"6"-2"11,6-4 11,6-2 12,3-2 3,1 2-7,1 0-7,1 2-7,2 0-3,3 0 2,3 0 0,3 0 1,-2 1-2,-6 4-3,-5 2-4,-6 3-4,-4 3-4,-2 2-3,-3 1-3,0 3-3,-5 2-2,-2 3 0,-5 2 0,-4 4 0,-1 0 0,-1-1-1,0-3-1,1-1-1,0-4 1,2-3 2,3-5 3,1-3 2,5-3 3,8-2 4,7-3 5,9 0 3,4-4 0,1-2-4,1-4-3,1-2-5,-2-1-1,-3 3-1,-5 1 0,-3 2 0,-1 0-8,5-2-17,4-2-17,3-1-16,1-2-3,-5 0 8,-3 1 10,-5-1 9,-2 1 5,-2 0 1,-2 2 1,-2 1 0</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3"/>
    </inkml:context>
    <inkml:brush xml:id="br0">
      <inkml:brushProperty name="width" value="0.03953" units="cm"/>
      <inkml:brushProperty name="height" value="0.03953" units="cm"/>
      <inkml:brushProperty name="color" value="#F2395B"/>
    </inkml:brush>
  </inkml:definitions>
  <inkml:trace contextRef="#ctx0" brushRef="#br0">46346 37201 556,'-7'-16'2,"1"0"4,0 1 4,2-1 3,0 1 6,0 2 7,0 3 6,1 1 8,-1 5 2,2 8 0,0 8-1,2 7 1,0 7-5,2 3-5,0 4-6,2 5-6,0 4-9,1 7-9,1 7-9,2 8-10,-1 2-6,1 1-2,0-1-3,0 1-1,-1-7-7,-1-11-13,-1-12-11,0-11-11</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7"/>
    </inkml:context>
    <inkml:brush xml:id="br0">
      <inkml:brushProperty name="width" value="0.03965" units="cm"/>
      <inkml:brushProperty name="height" value="0.03965" units="cm"/>
      <inkml:brushProperty name="color" value="#F2395B"/>
    </inkml:brush>
  </inkml:definitions>
  <inkml:trace contextRef="#ctx0" brushRef="#br0">57140 36100 554,'-8'-26'59,"-2"10"-4,0 12-5,-1 11-4,-1 5-6,1 3-7,-1 1-7,0 3-6,0 3-5,-2 7-1,0 5 0,-1 6-1,-1 4-2,-1 0-1,-1 1-2,-1 2-1,0 0-2,3 2 0,1 0-1,2 2-1,2-1 0,1-1-1,0 0 0,2-2-2,2-2 0,2-6-2,4-4-1,3-5-2,1-6 0,3-4-1,2-4 0,2-6 0,1-3-1,1-2-1,1-3 0,2 0-1,0-4 1,4-4-1,4-4 1,2-4 1,0-3 0,-2-5-1,-1-3 0,-3-4-1,-2-2 1,-3 3 0,-2 1 2,-4 3 1,-2 2 2,-2 3 1,-3 3 3,0 3 1,-4 2 1,-2 2 0,-4 2 0,-2 2-1,-3 2-2,-1 0-2,-3 2-2,-1 1-4,-3 1-2,0 1-2,0 3-4,-2 2-2,0 2-2,1 2 2,1 1 1,1 3 1,2 0 0,2-3-3,4-1-3,3-2-3,1-1-2,2 0-1,1 0-1,1-1-2</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8"/>
    </inkml:context>
    <inkml:brush xml:id="br0">
      <inkml:brushProperty name="width" value="0.03908" units="cm"/>
      <inkml:brushProperty name="height" value="0.03908" units="cm"/>
      <inkml:brushProperty name="color" value="#F2395B"/>
    </inkml:brush>
  </inkml:definitions>
  <inkml:trace contextRef="#ctx0" brushRef="#br0">58683 37362 562,'-6'-8'52,"4"2"1,4 1 2,4 1 1,4 0-4,5 0-9,5 0-8,5 0-9,2 1-6,1 0-3,-1 2-3,1 0-3,0 1-8,4-2-10,3 0-11,2-1-11,0-1-6,-3 2-1,-5 0-1,-4 2 0,-3 0-1,-3 0 2,-3 0 1,-2 0 1</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8"/>
    </inkml:context>
    <inkml:brush xml:id="br0">
      <inkml:brushProperty name="width" value="0.0374" units="cm"/>
      <inkml:brushProperty name="height" value="0.0374" units="cm"/>
      <inkml:brushProperty name="color" value="#F2395B"/>
    </inkml:brush>
  </inkml:definitions>
  <inkml:trace contextRef="#ctx0" brushRef="#br0">61469 35781 588,'-15'-13'41,"3"3"-5,1 4-6,2 4-4,1 3-2,-2 4 2,0 2 1,-1 3 3,-2 4-2,0 6-5,-1 3-5,-1 6-5,0 3-2,1-1 0,1 0-1,0 0 1,3-1-2,3-3-2,2-3-1,4-3-3,1-2 0,2-1-2,0-1 1,2-1-2,1-1 1,3-3 1,4-1 1,2-2 2,3-2-1,5-2-3,3-3-3,5 0-3,2-3-6,2 0-8,2-2-8,3 0-9,-2-2-6,-2-2-4,-3-2-2,-3-1-4,-5-2 1,-4 0 5,-4 0 6,-6 1 6,-3 0 5,-2 0 7,-3 2 6,0 1 6</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8"/>
    </inkml:context>
    <inkml:brush xml:id="br0">
      <inkml:brushProperty name="width" value="0.03737" units="cm"/>
      <inkml:brushProperty name="height" value="0.03737" units="cm"/>
      <inkml:brushProperty name="color" value="#F2395B"/>
    </inkml:brush>
  </inkml:definitions>
  <inkml:trace contextRef="#ctx0" brushRef="#br0">61943 36144 588,'-37'-29'7,"7"7"1,6 5 2,5 7 1,5 3 4,1 2 3,2 2 5,3 2 4,0 4 5,2 7 2,1 8 3,0 6 4,1 4-3,0 2-7,0 2-7,1 3-8,-2 0-4,0 2-2,-2 1-2,0 0 0,-1 3-6,1 2-9,-1 4-9,0 2-8,0-1-7,2-4-6,1-5-5,0-6-5,3-5-3,2-7 0,4-7 0,2-6 0</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9"/>
    </inkml:context>
    <inkml:brush xml:id="br0">
      <inkml:brushProperty name="width" value="0.04035" units="cm"/>
      <inkml:brushProperty name="height" value="0.04035" units="cm"/>
      <inkml:brushProperty name="color" value="#F2395B"/>
    </inkml:brush>
  </inkml:definitions>
  <inkml:trace contextRef="#ctx0" brushRef="#br0">63000 35928 545,'1'-15'3,"2"1"6,2 1 7,2 0 6,1 3 3,3 3 0,2 2 0,2 4-1,1 1 2,3 0 0,1 0 2,3 0 1,0 2 0,2 6-4,1 4-2,1 5-3,-1 3-2,-3 1-3,-3 1-2,-3 1-3,-2 1-1,-3 1 0,-1 1 1,-2 1 0,-2 0-4,-2 0-10,-3 1-9,0-1-9,-4 0-7,0 1-2,-3-1-2,-2 0-4,-2-1-2,-2-3-1,-1-3-2,-3-3 0,0-3-1,3-4 3,1-5 3,2-2 2</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9"/>
    </inkml:context>
    <inkml:brush xml:id="br0">
      <inkml:brushProperty name="width" value="0.03863" units="cm"/>
      <inkml:brushProperty name="height" value="0.03863" units="cm"/>
      <inkml:brushProperty name="color" value="#F2395B"/>
    </inkml:brush>
  </inkml:definitions>
  <inkml:trace contextRef="#ctx0" brushRef="#br0">63384 35397 569,'5'-31'29,"-6"15"16,-6 16 15,-6 16 15,-5 10 1,-5 8-18,-5 7-16,-4 6-16,-5 4-12,-1 0-8,-2 0-9,-2 0-7,0-1-9,3-3-9,4 0-10,2-3-11,4-4-2,5-4 3,5-5 3,5-5 3</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9"/>
    </inkml:context>
    <inkml:brush xml:id="br0">
      <inkml:brushProperty name="width" value="0.03466" units="cm"/>
      <inkml:brushProperty name="height" value="0.03466" units="cm"/>
      <inkml:brushProperty name="color" value="#F2395B"/>
    </inkml:brush>
  </inkml:definitions>
  <inkml:trace contextRef="#ctx0" brushRef="#br0">65250 35712 634,'0'-15'3,"0"3"6,0 1 5,0 2 7,4 3 8,8 1 11,7 2 11,8 2 12,6 1-4,1 0-16,2 0-18,2 0-17,-1 1-13,-2 2-10,-3 2-11,-3 1-10,-4 2-6,-4 2-4,-3 0-3,-4 1-2</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39"/>
    </inkml:context>
    <inkml:brush xml:id="br0">
      <inkml:brushProperty name="width" value="0.04965" units="cm"/>
      <inkml:brushProperty name="height" value="0.04965" units="cm"/>
    </inkml:brush>
  </inkml:definitions>
  <inkml:trace contextRef="#ctx0" brushRef="#br0">60005 31616 443,'0'-12'5,"-2"8"11,0 8 10,-1 8 11,-2 5 3,2 5-5,-1 3-4,0 5-6,1 4-1,2 6-1,2 6 0,2 6-1,3-1-2,7-6-4,6-8-5,6-6-5,5-7-3,6-7-1,6-6-1,6-8-2,2-5-4,0-4-5,-1-4-7,-2-3-5,-5-2-4,-10 4 1,-9 3-1,-10 3 0,-8 1 2,-2 2 3,-6 0 4,-2 2 2,-9 2 3,-9 6 1,-12 4 2,-11 5 2,-5 5 0,0 5 1,0 5-1,1 5 1,-1 0 2,2 0 6,0-3 6,2-1 5,2-2 2,5 0-2,6 0-1,4 1-3,5-3 0,5-3 4,4-5 2,6-3 4,7-4-1,10-3-3,10-3-4,9-2-2,8-4-3,7-2-1,5-4-2,6-2-1,2-4-2,-1-3-2,0-5-2,-2-4-1,-3 1-3,-8 3 0,-6 5-3,-7 3-1,-11 3-1,-14 4-1,-15 2-1,-15 4-2,-8 2 1,-1 2 1,-1 1 3,0 3 1,-1 1 2,1 0 3,2-1 4,0 1 3,2 0 2,5 0 2,3-1 1,5 1 3,3 0 1,5 0 1,3-1 2,4 1 1,3 0 0,2 0 0,2-1-2,2 1 1,2 1-3,4 2-1,2 1-1,3 3-3,1 0-2,-1 1-1,0 0-1,-2-1-3,-1 1-2,-2 1-3,-3 1-4,0 1-3,-5 1-2,-5 1 2,-4 1 0,-5 1 2,-5 0 0,-5-3-1,-5-1 1,-5-3-1,-4 0 2,-4-1 3,-4 1 4,-4 0 2,-2-2 4,0-1 2,0-3 2,0-1 2,3-2 4,6-1 3,5 0 4,7-2 4,14-2 3,22-4 4,23-4 5,23-4 3,8-2-1,-5-2-7,-4 0-7,-6-1-7,-2-1-5,1 1-2,-1-1-3,0 0-2,6-2-2,13-5-2,13-5-1,13-5-2,3-2-2,-6-1-4,-6 1-3,-5 0-3,-7 1-5,-7 5-2,-6 3-5,-8 5-2,-6 2-1,-9 4 2,-8 3 4,-7 3 2,-7 1 0,-6 0-1,-6 0-3,-6 0-1,-5-2 1,-5-2 5,-5-3 6,-5-3 5,-4-3 4,-1-4 1,-2-2 1,-2-2 2,-1-4 1,1-1-1,2-3 0,0-1 0,2 0 2,3 2 3,3 1 3,3 3 3,3 2 4,1 3 3,3 3 3,1 3 5,2 2 2,2 4 3,3 3 2,1 3 3,2 2 2,2 6 1,2 2 0,2 5 2,2 6-2,0 9-3,2 9-3,0 9-4,2 8-4,2 9-4,2 9-3,2 9-5,1 10-3,1 12-4,1 12-5,1 11-3,0 13-6,0 16-5,-2 14-7,-1 15-6,1 9-7,3 7-8,4 6-7,2 5-8,0-12-1,-3-31 6,-3-32 5,-3-31 6,-2-21 4,0-8 5,-2-9 3,-1-8 5</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49"/>
    </inkml:context>
    <inkml:brush xml:id="br0">
      <inkml:brushProperty name="width" value="0.03954" units="cm"/>
      <inkml:brushProperty name="height" value="0.03954" units="cm"/>
      <inkml:brushProperty name="color" value="#F2395B"/>
    </inkml:brush>
  </inkml:definitions>
  <inkml:trace contextRef="#ctx0" brushRef="#br0">65478 36646 556,'-1'-14'7,"0"3"13,-2 3 14,0 3 14,1 1 5,4 2-3,4 0-3,4 2-3,3 0-5,5 0-6,3 0-6,5 0-5,0 0-8,0 0-9,-1 0-7,-1 0-9,-1 0-6,-1 2-6,-1 0-6,-1 2-5,-1-1-3,-3 1-3,-1 0-1,-2 0-3,-2-1 1,-1-1 5,-1 0 2,0-2 5</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0"/>
    </inkml:context>
    <inkml:brush xml:id="br0">
      <inkml:brushProperty name="width" value="0.04184" units="cm"/>
      <inkml:brushProperty name="height" value="0.04184" units="cm"/>
      <inkml:brushProperty name="color" value="#F2395B"/>
    </inkml:brush>
  </inkml:definitions>
  <inkml:trace contextRef="#ctx0" brushRef="#br0">67204 34310 525,'0'-16'5,"3"0"8,2 1 10,2-1 9,2 2 4,2 2 1,1 4 0,3 3 1,1 1-2,-1 2-2,1 0-3,0 2-2,-2 3-5,-1 6-7,-2 5-6,-2 7-8,-5 3-4,-5 1-2,-5 1-3,-7 1-2,-2-1-1,3-2-1,1-1 0,2-2 0,2-3 1,2 1 3,2-2 1,2-1 4,2-2 1,2-1 3,2-2 2,2-2 2,3-2 2,4-1 2,3 0 2,5-2 2,1 1 0,1 0-1,-1 1-2,1 2-2,-3 0-1,-3 1-2,-5 2-2,-3 0-1,-3 3-1,0 3-1,-2 5 0,0 3-2,-4 4 0,-6 5-4,-6 3-4,-6 4-2,-5 4-5,-7 4-5,-5 4-5,-6 4-5,-6 3-6,-6 3-9,-5 3-7,-7 3-8,3-5 0,10-11 7,12-12 8,10-11 8</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2"/>
    </inkml:context>
    <inkml:brush xml:id="br0">
      <inkml:brushProperty name="width" value="0.03212" units="cm"/>
      <inkml:brushProperty name="height" value="0.03212" units="cm"/>
      <inkml:brushProperty name="color" value="#F2395B"/>
    </inkml:brush>
  </inkml:definitions>
  <inkml:trace contextRef="#ctx0" brushRef="#br0">62397 40389 684,'-9'-5'48,"-2"6"-10,-2 6-11,-1 6-10,-2 3-5,1 1 0,-1 1 0,1 1 1,-3 3 0,-2 5-2,-3 4-2,-2 6-1,-1 0-1,5-6 0,3-4 1,4-5-1,4-4 1,3-3 0,2-2 1,4-4 1,5-2 0,8-2-2,7-3-2,9 0-1,4-4-3,2-4-3,2-4-5,2-4-3,1-1-5,-2 1-2,0 1-4,-1 1-4,-3 1 0,-4 4 1,-4 3 2,-3 2 1,-4 2-2,-3 0-6,-3 0-5,-2 0-7</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2"/>
    </inkml:context>
    <inkml:brush xml:id="br0">
      <inkml:brushProperty name="width" value="0.03236" units="cm"/>
      <inkml:brushProperty name="height" value="0.03236" units="cm"/>
      <inkml:brushProperty name="color" value="#F2395B"/>
    </inkml:brush>
  </inkml:definitions>
  <inkml:trace contextRef="#ctx0" brushRef="#br0">63012 40566 679,'-8'-7'23,"0"2"6,1 2 5,-1 2 6,1 3 1,2 6-7,2 4-5,2 5-5,1 4-5,0 5-3,0 3-3,0 5-3,0 1-4,-2 2-3,0 0-6,-1 2-4,-1 0-2,2-2-1,0 0-1,2-1-1,0-2-6,0-2-12,0-2-12,0-1-12</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2"/>
    </inkml:context>
    <inkml:brush xml:id="br0">
      <inkml:brushProperty name="width" value="0.03496" units="cm"/>
      <inkml:brushProperty name="height" value="0.03496" units="cm"/>
      <inkml:brushProperty name="color" value="#F2395B"/>
    </inkml:brush>
  </inkml:definitions>
  <inkml:trace contextRef="#ctx0" brushRef="#br0">64050 40471 629,'15'-21'6,"-1"5"11,-1 4 12,0 6 12,0 3 3,3 2-4,3 2-4,3 2-5,1 2-4,-1 4-4,-1 2-5,-1 3-4,-1 3-3,1 3-1,-1 3-1,1 3-2,-1 2-1,-3 1-5,-1 0-2,-2 2-4,-3 1-2,-1-1-3,-2 0-3,-2 0-1,-2-1-5,0-1-4,-2-3-6,0-1-5,-3-4-2,0-3-2,-3-5-1,-2-3-1,0-3 2,0 0 3,2-2 3,1 0 3</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3"/>
    </inkml:context>
    <inkml:brush xml:id="br0">
      <inkml:brushProperty name="width" value="0.03784" units="cm"/>
      <inkml:brushProperty name="height" value="0.03784" units="cm"/>
      <inkml:brushProperty name="color" value="#F2395B"/>
    </inkml:brush>
  </inkml:definitions>
  <inkml:trace contextRef="#ctx0" brushRef="#br0">64432 40033 581,'-15'-6'108,"2"4"-23,3 4-22,1 4-22,-1 5-13,-4 7-3,-4 7-3,-3 7-3,-4 5-4,-3 4-6,-3 4-6,-2 4-5,-2 1-7,1-1-9,2 0-7,0-1-9,2-3-5,1-3-2,3-2-3,2-3-3,2-5 0,4-6 2,5-5 1,3-6 3</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3"/>
    </inkml:context>
    <inkml:brush xml:id="br0">
      <inkml:brushProperty name="width" value="0.03787" units="cm"/>
      <inkml:brushProperty name="height" value="0.03787" units="cm"/>
      <inkml:brushProperty name="color" value="#F2395B"/>
    </inkml:brush>
  </inkml:definitions>
  <inkml:trace contextRef="#ctx0" brushRef="#br0">66150 40228 580,'2'-15'12,"4"2"21,4 3 22,3 1 22,5 2 2,5 0-19,5 2-19,5 1-19,1 0-11,-3 2 0,-3 0-2,-3 2 0,-3 0-9,-3 2-13,-3 0-16,-3 2-14,-2 0-8,-2 1-2,-3 2-1,-1 0-2,-2 1 3,-4 0 6,-2-1 7,-3 1 8</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3"/>
    </inkml:context>
    <inkml:brush xml:id="br0">
      <inkml:brushProperty name="width" value="0.04132" units="cm"/>
      <inkml:brushProperty name="height" value="0.04132" units="cm"/>
      <inkml:brushProperty name="color" value="#F2395B"/>
    </inkml:brush>
  </inkml:definitions>
  <inkml:trace contextRef="#ctx0" brushRef="#br0">66181 41027 532,'-13'-8'8,"3"0"17,4 1 16,4-1 16,5 1 5,7 1-7,8 0-7,6 2-7,5 0-6,2 0-6,4 0-6,3 1-5,-1-1-5,-4 2-4,-4 0-5,-3 2-5,-3 0-7,1 0-9,-1 0-10,1 0-11,-3 0-6,-3 2-6,-5 0-4,-3 2-4,-2-1 0,0 1 6,0 0 7,0 0 6</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4"/>
    </inkml:context>
    <inkml:brush xml:id="br0">
      <inkml:brushProperty name="width" value="0.03926" units="cm"/>
      <inkml:brushProperty name="height" value="0.03926" units="cm"/>
      <inkml:brushProperty name="color" value="#F2395B"/>
    </inkml:brush>
  </inkml:definitions>
  <inkml:trace contextRef="#ctx0" brushRef="#br0">68480 39063 560,'9'-9'7,"3"0"14,3-2 14,4 0 14,-1 1 4,-1 3-6,-3 2-6,-1 4-6,-1 2-4,2 2-3,0 2-3,1 2-3,-1 2-5,-3 3-10,-2 3-8,-4 3-9,-3 2-3,-2 1 1,-3 1 1,-4 2 2,-2-2 1,-3 0 1,-4-1 0,-1 0 0,-1-3 1,4-1 2,4-3 3,5-1 2,3 0 2,7 0 4,6 1 2,6 1 2,3-1 2,3-3 0,1-2-1,3-4 0,-1 0-1,-3 0-3,-3 1-1,-3 2-2,-3 0-2,-1-1-1,-2 1-1,-2 0-2,-2 2-1,-2 4-4,-3 3-3,0 5-3,-6 3-2,-6 4-1,-7 5-1,-7 3-2,-6 4-4,-3 4-6,-4 4-7,-4 4-6,0-2-1,4-8 6,3-8 6,5-8 6,2-4 1,3-3-4,1-1-4,3-2-4</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4"/>
    </inkml:context>
    <inkml:brush xml:id="br0">
      <inkml:brushProperty name="width" value="0.0391" units="cm"/>
      <inkml:brushProperty name="height" value="0.0391" units="cm"/>
      <inkml:brushProperty name="color" value="#F2395B"/>
    </inkml:brush>
  </inkml:definitions>
  <inkml:trace contextRef="#ctx0" brushRef="#br0">64455 43600 562,'-13'0'35,"6"0"-1,6 0 1,6 0 0,5 1-1,5 2 0,5 2-2,5 2 0,2 2-3,-1 3-3,-1 3-3,-1 3-4,-2 2-3,-3-1-1,-4 1-1,-1 0-1,-3 0-4,1 1-6,0 0-8,0 3-6,-2-1-6,-1 2-5,-2 1-5,-2 1-6,-2-1-2,-2-1-2,-2-3-2,-2-1-1,-1-3 1,0-3 3,0-3 3,0-2 3</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40"/>
    </inkml:context>
    <inkml:brush xml:id="br0">
      <inkml:brushProperty name="width" value="0.0433" units="cm"/>
      <inkml:brushProperty name="height" value="0.0433" units="cm"/>
    </inkml:brush>
  </inkml:definitions>
  <inkml:trace contextRef="#ctx0" brushRef="#br0">67613 32367 508,'-1'-29'3,"-1"-9"8,0-10 7,-1-10 7,-1 1 2,2 13-3,0 10-5,2 13-3,-2 4-3,-2-1-1,-3-3-1,-3-1-2,-3-1-1,0 2 1,-1 3-2,-1 1 1,-2 4-2,-3 3 0,-3 4-2,-3 4 0,-3 4-2,-1 6 1,-2 4-2,-2 5 1,0 5 0,1 7 3,3 5 3,2 6 2,1 4 1,3 2 0,1 2 0,3 2-2,3-1 1,5-6-2,4-4-2,6-5 0,4-5-3,6-3-2,4-5-4,5-3-3,4-5-3,5-3-2,3-4-2,4-4-2,3-5-2,1-8 1,0-6 0,2-7 0,-2-4 0,-4-1 2,-4-1 0,-3 0 2,-5 1 3,-3 5 5,-4 5 6,-4 5 5,-4 8 10,-1 13 14,-2 14 14,-2 11 14,-1 9 1,-2 5-13,-1 2-13,0 5-14,-1 4-10,1 6-9,-2 4-8,2 5-10,-3 6-5,-4 8-1,-4 8-2,-3 8-2,-4 2-3,-1-1-4,-3-2-4,-1-2-4,1-11 1,7-18 7,5-18 7,7-19 7,1-11 1,0 0-6,-2-1-6,0 0-5</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5"/>
    </inkml:context>
    <inkml:brush xml:id="br0">
      <inkml:brushProperty name="width" value="0.0381" units="cm"/>
      <inkml:brushProperty name="height" value="0.0381" units="cm"/>
      <inkml:brushProperty name="color" value="#F2395B"/>
    </inkml:brush>
  </inkml:definitions>
  <inkml:trace contextRef="#ctx0" brushRef="#br0">64832 43275 577,'7'-9'4,"-2"0"9,-3-1 8,0-1 8,-4 1 9,0 4 7,-3 4 9,-2 4 7,-3 6-2,-6 8-14,-4 7-15,-4 8-13,-5 6-10,-1 2-9,-2 4-7,-3 2-8,0 3-4,0 0-4,0 1-2,0 2-2,0-2-4,3-4-3,2-4-5,1-4-3,4-6-1,5-6 2,5-7 3,5-6 1</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5"/>
    </inkml:context>
    <inkml:brush xml:id="br0">
      <inkml:brushProperty name="width" value="0.03602" units="cm"/>
      <inkml:brushProperty name="height" value="0.03602" units="cm"/>
      <inkml:brushProperty name="color" value="#F2395B"/>
    </inkml:brush>
  </inkml:definitions>
  <inkml:trace contextRef="#ctx0" brushRef="#br0">66720 43659 610,'-12'-15'88,"10"2"-13,8 3-14,10 1-12,5 1-11,4 1-8,4-1-7,5 0-7,-1 1-8,-4 0-7,-3 2-6,-5 1-7,0 0-7,3 2-6,3 0-7,3 2-7,-3 1-5,-6 4-2,-7 2-2,-6 3-3,-5 2 3,-2 0 7,-2-1 8,-2 1 7</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5"/>
    </inkml:context>
    <inkml:brush xml:id="br0">
      <inkml:brushProperty name="width" value="0.03103" units="cm"/>
      <inkml:brushProperty name="height" value="0.03103" units="cm"/>
      <inkml:brushProperty name="color" value="#F2395B"/>
    </inkml:brush>
  </inkml:definitions>
  <inkml:trace contextRef="#ctx0" brushRef="#br0">66722 44529 709,'-24'-1'10,"13"0"20,14-2 20,14 0 21,8-1-3,4 0-25,5 0-25,3 1-24,1-1-15,-2 2-3,-2 0-4,-2 2-3,0-1-4,-1 0-5,0-2-4,1 0-6,-4-1 3,-6 1 9,-5-1 8,-6 0 10</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5"/>
    </inkml:context>
    <inkml:brush xml:id="br0">
      <inkml:brushProperty name="width" value="0.03484" units="cm"/>
      <inkml:brushProperty name="height" value="0.03484" units="cm"/>
      <inkml:brushProperty name="color" value="#F2395B"/>
    </inkml:brush>
  </inkml:definitions>
  <inkml:trace contextRef="#ctx0" brushRef="#br0">68487 43543 631,'-6'-8'8,"6"0"15,4 1 15,6-1 15,5 0 3,7 2-11,6 1-9,8 1-12,4 0-5,0 0-3,2 0-1,1 0-3,-2 0-2,-1 0-3,-1 0-3,-3 1-2,-3-1-7,-2 2-12,-3 0-13,-3 2-11,-4 0-7,-3 0 0,-4 0 0,-4 0 0</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6"/>
    </inkml:context>
    <inkml:brush xml:id="br0">
      <inkml:brushProperty name="width" value="0.03795" units="cm"/>
      <inkml:brushProperty name="height" value="0.03795" units="cm"/>
      <inkml:brushProperty name="color" value="#F2395B"/>
    </inkml:brush>
  </inkml:definitions>
  <inkml:trace contextRef="#ctx0" brushRef="#br0">68996 43927 579,'-36'-6'7,"7"2"11,7 4 14,7 3 12,3 2 3,-1 5-7,-2 4-7,0 3-7,-1 4-5,-3 3-7,-2 3-5,-1 3-6,-1 0-2,1-2 0,1-1 0,1-3 1,1-2 0,3-3 2,1-3 2,3-2 1,6-4 2,13-1 2,14-2 2,11-2 2,7-2 0,1-2-2,-1-2-1,0-2-3,-2-1-3,-2 0-8,-3 0-8,-3 0-6,-4 1-9,-1 0-11,-4 2-10,-3 1-11,-3-1-4,-1-1 4,-2 0 3,-2-1 4</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6"/>
    </inkml:context>
    <inkml:brush xml:id="br0">
      <inkml:brushProperty name="width" value="0.04562" units="cm"/>
      <inkml:brushProperty name="height" value="0.04562" units="cm"/>
      <inkml:brushProperty name="color" value="#F2395B"/>
    </inkml:brush>
  </inkml:definitions>
  <inkml:trace contextRef="#ctx0" brushRef="#br0">69760 44052 482,'-14'-21'5,"5"3"10,3 4 11,4 5 10,1 4 9,0 8 6,-2 6 6,0 7 7,0 5-3,0 1-11,2 2-11,1 3-12,0 5-8,0 8-6,0 10-5,0 8-6,0 6-11,0 1-14,0 3-15,0 1-15,-1 3-4,-1 3 4,0 3 4,-1 2 6,-1-5 5,0-15 8,0-14 7,0-15 8,0-9 1,1 0-7,-1-1-6,0 0-6</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1:57"/>
    </inkml:context>
    <inkml:brush xml:id="br0">
      <inkml:brushProperty name="width" value="0.03915" units="cm"/>
      <inkml:brushProperty name="height" value="0.03915" units="cm"/>
      <inkml:brushProperty name="color" value="#F2395B"/>
    </inkml:brush>
  </inkml:definitions>
  <inkml:trace contextRef="#ctx0" brushRef="#br0">69255 41759 561,'11'-14'5,"7"3"10,7 3 9,7 2 10,0 4 3,-7 4-3,-7 4-3,-7 4-3,-3 1-4,-2-1-3,-1 0-3,0-2-3,-3 1-5,-2 3-6,-4 4-8,-2 2-6,-3 0-3,-3 1 2,-4-2 1,-2-1 1,-1-1 2,1-1 3,1-1 1,1 0 3,1-2 1,2-3 1,3-1 0,1-2 1,4-1 0,6 0 3,6 0 1,5 0 3,6 0 1,4 0 2,3-1 1,4 1 3,1 0-1,-3 0 0,-3 0-2,-3 0-1,-2 0-1,-3 0 0,-1 0 0,-2 0 0,-5 2-3,-6 5-5,-8 5-4,-6 6-6,-7 2-3,-5 4-3,-6 3-3,-7 3-3,-4 3-5,-6 6-9,-4 4-9,-5 6-8,2-3-5,10-10 1,9-10 0,11-9 1</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0"/>
    </inkml:context>
    <inkml:brush xml:id="br0">
      <inkml:brushProperty name="width" value="0.03696" units="cm"/>
      <inkml:brushProperty name="height" value="0.03696" units="cm"/>
      <inkml:brushProperty name="color" value="#F2395B"/>
    </inkml:brush>
  </inkml:definitions>
  <inkml:trace contextRef="#ctx0" brushRef="#br0">43759 29359 595,'-8'-7'6,"0"2"13,1 3 11,-1 1 14,0 2 2,2 1-8,1 3-8,1 2-6,-1 3-6,2 4-1,-1 3-1,0 5-2,-1 0-1,0 0 1,-1-1-1,-1-1 0,0-1-1,2-1-1,2-1-1,2 0-2,2-2-2,2-1-4,2-1-2,2-1-4,1-2-3,1-2-3,1-4-2,2-2-2,-1-4-2,1-4-1,-1-4 0,1-4 0,-1-3 1,-1-3 3,0-3 3,-2-2 3,-1-2 3,0 3 3,-2 1 3,0 3 4,-3 1 2,-3 1 1,-2 1 0,-3 1 2,-2 1-2,0 4 0,0 3-1,1 3-2,-1 1-4,0 0-7,0 0-7,0 0-7,2 2-8,1 4-7,2 4-8,2 4-6</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1"/>
    </inkml:context>
    <inkml:brush xml:id="br0">
      <inkml:brushProperty name="width" value="0.03177" units="cm"/>
      <inkml:brushProperty name="height" value="0.03177" units="cm"/>
      <inkml:brushProperty name="color" value="#F2395B"/>
    </inkml:brush>
  </inkml:definitions>
  <inkml:trace contextRef="#ctx0" brushRef="#br0">45000 29650 692,'8'21'134,"-1"-3"-38,1-5-38,0-3-39,0-2-20,-1-1-5,1 1-4,0 0-5</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1"/>
    </inkml:context>
    <inkml:brush xml:id="br0">
      <inkml:brushProperty name="width" value="0.0408" units="cm"/>
      <inkml:brushProperty name="height" value="0.0408" units="cm"/>
      <inkml:brushProperty name="color" value="#F2395B"/>
    </inkml:brush>
  </inkml:definitions>
  <inkml:trace contextRef="#ctx0" brushRef="#br0">45258 28231 539,'-14'-7'5,"3"1"11,3 0 11,2 2 10,4 0 4,2 2-1,4 0-3,2 2-3,3 1-4,4 4-8,2 2-8,3 3-7,1 2-6,1 0-3,-1 0-2,1-1-3,-2 2-2,-1 0 2,-2 1 0,-3 1 0,-2 1 3,-2 1 3,-4 2 3,-2 0 4,-4 2 4,0 5 5,-3 3 4,-2 4 4,-2 4 3,-2 5-1,-1 2-2,-3 5 0,-1 6-5,-1 8-10,-1 7-10,-1 9-10,0 0-3,3-4 2,1-5 2,3-5 1,1-8-10,4-12-23,3-12-25,2-11-22</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40"/>
    </inkml:context>
    <inkml:brush xml:id="br0">
      <inkml:brushProperty name="width" value="0.03857" units="cm"/>
      <inkml:brushProperty name="height" value="0.03857" units="cm"/>
    </inkml:brush>
  </inkml:definitions>
  <inkml:trace contextRef="#ctx0" brushRef="#br0">70452 32181 570,'1'-13'1,"2"3"2,2 4 2,2 4 2,1 2 7,2 2 12,0 0 11,1 2 12,0 2 2,-2 7-6,-3 6-7,-1 5-6,-3 10-5,-6 11-2,-4 11-4,-5 13-2,-5 5-4,-5 0-5,-5 0-5,-5 1-6,-3-3-6,-2-5-8,-2-5-7,-2-5-9,0-5-1,3-6 5,4-6 4,2-6 5,4-7-3,3-7-8,5-8-9,3-8-8,4-6-3,2 0 6,4-3 4,3-2 5</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1"/>
    </inkml:context>
    <inkml:brush xml:id="br0">
      <inkml:brushProperty name="width" value="0.04557" units="cm"/>
      <inkml:brushProperty name="height" value="0.04557" units="cm"/>
      <inkml:brushProperty name="color" value="#F2395B"/>
    </inkml:brush>
  </inkml:definitions>
  <inkml:trace contextRef="#ctx0" brushRef="#br0">46541 28395 482,'-14'-21'8,"4"3"15,4 5 14,4 3 16,3 4 3,0 4-11,2 4-10,0 4-11,1 3-4,2 1-2,0 3 1,2 2-1,-1 1-1,1 1 1,0 1 0,0 1 0,0 1-2,1 1-2,2 1-3,0 1-2,0 0-2,1-1 1,0-1 0,0-1 1,-1-1-3,-1-1-4,-1-1-3,0-1-5,-3 0-5,-3 2-3,-2 0-6,-3 1-4,-4-1 0,-4 1 4,-4-2 5,-3-1 3,-5-1 1,-1-1-3,-4-1-3,-3 0-2,0-3-2,3-1 2,4-2 0,2-2 2,3-1-6,2 0-12,4 0-11,3 0-11</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1"/>
    </inkml:context>
    <inkml:brush xml:id="br0">
      <inkml:brushProperty name="width" value="0.03087" units="cm"/>
      <inkml:brushProperty name="height" value="0.03087" units="cm"/>
      <inkml:brushProperty name="color" value="#F2395B"/>
    </inkml:brush>
  </inkml:definitions>
  <inkml:trace contextRef="#ctx0" brushRef="#br0">47150 28059 712,'16'-28'51,"-1"7"-9,1 7-10,-1 7-7,2 3-4,3 0 2,3 0 4,3 0 3,1 0-6,1 1-12,-1-2-12,1 2-12,-3-1-6,-4 2 0,-3 0 0,-4 2 0</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2"/>
    </inkml:context>
    <inkml:brush xml:id="br0">
      <inkml:brushProperty name="width" value="0.03664" units="cm"/>
      <inkml:brushProperty name="height" value="0.03664" units="cm"/>
      <inkml:brushProperty name="color" value="#F2395B"/>
    </inkml:brush>
  </inkml:definitions>
  <inkml:trace contextRef="#ctx0" brushRef="#br0">33497 30228 600,'-21'-12'95,"7"6"-21,5 8-22,6 6-21,3 7-12,0 7-1,0 7-2,0 7-2,0 0-1,0-4 0,0-5 0,0-5-1,0-3-1,2-1-3,0-1-2,2-1-2,2-3-4,5-6-2,5-6-5,5-6-2,1-5-4,-3-6-2,-3-4-2,-3-4-3,-2-5 0,-1-1 3,0-2 1,-2-2 2,-1 0 4,-2 5 3,-3 4 5,0 3 4,-4 4 3,0 3 3,-3 3 1,-2 3 3,-1 2 0,-2 2-3,0 2-1,-1 2-3,-1 1-2,1 2-1,-1 0-3,1 2-1,0 2-8,2 5-14,2 5-13,2 5-13,1 1-4,1-4 6,-1-5 6,0-3 7,0-2 5,2 0 3,0-1 5,2 1 3</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3"/>
    </inkml:context>
    <inkml:brush xml:id="br0">
      <inkml:brushProperty name="width" value="0.03295" units="cm"/>
      <inkml:brushProperty name="height" value="0.03295" units="cm"/>
      <inkml:brushProperty name="color" value="#F2395B"/>
    </inkml:brush>
  </inkml:definitions>
  <inkml:trace contextRef="#ctx0" brushRef="#br0">34300 30650 667,'8'8'14,"0"0"11,-1-1 10,1 1 11,0 1 2,0 1-6,-1 3-6,1 2-6,0-1-6,0-1-7,0-3-6,-1-1-7,1-1-6,0 0-8,0-1-8,0 1-7,-1-1-10,1-2-12,0-3-11,0 0-13</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3"/>
    </inkml:context>
    <inkml:brush xml:id="br0">
      <inkml:brushProperty name="width" value="0.04073" units="cm"/>
      <inkml:brushProperty name="height" value="0.04073" units="cm"/>
      <inkml:brushProperty name="color" value="#F2395B"/>
    </inkml:brush>
  </inkml:definitions>
  <inkml:trace contextRef="#ctx0" brushRef="#br0">34720 29366 540,'-12'-7'40,"10"2"3,8 2 1,9 2 2,5 1-3,1 2-7,1 0-8,1 2-7,-1 1-7,-1 1-5,-3 3-6,-1 2-5,-3 1-3,-3 1 0,-3 2-1,-2 0 1,-3 2 2,0 5 6,-2 3 5,0 5 5,-3 3 4,-4 6 1,-4 5 1,-3 4 1,-3 2-1,2-2-2,1-2-4,1-2-2,0 0-11,-1 6-15,-1 2-16,-1 5-15,0-4-7,4-10 5,3-12 6,3-9 4,1-8 0,2-1-2,0-2-4,2-2-4</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3"/>
    </inkml:context>
    <inkml:brush xml:id="br0">
      <inkml:brushProperty name="width" value="0.04268" units="cm"/>
      <inkml:brushProperty name="height" value="0.04268" units="cm"/>
      <inkml:brushProperty name="color" value="#F2395B"/>
    </inkml:brush>
  </inkml:definitions>
  <inkml:trace contextRef="#ctx0" brushRef="#br0">36000 29300 515,'8'29'130,"0"-3"-30,-1-5-30,1-3-30,0-2-16,0 1-2,0 1-2,-1 1-1,1 1-3,2 1-3,0 1-2,1 1-2,1-1-3,0-1-3,-1-3-2,1-1-2,-1-2-4,-1-1-3,0 0-6,-2-2-3,-3 0 0,-4 0 8,-6-1 6,-4 1 7,-4 0 0,-3 1-6,-3 1-8,-3 2-7,0-1-5,3-1-4,3-1-3,3-1-5,2-1-1,0-2-2,2-2-1,1-2-1</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5"/>
    </inkml:context>
    <inkml:brush xml:id="br0">
      <inkml:brushProperty name="width" value="0.03802" units="cm"/>
      <inkml:brushProperty name="height" value="0.03802" units="cm"/>
      <inkml:brushProperty name="color" value="#F2395B"/>
    </inkml:brush>
  </inkml:definitions>
  <inkml:trace contextRef="#ctx0" brushRef="#br0">36411 29458 578,'-13'-2'32,"8"-2"5,7-4 4,6-2 6,5-1 0,3 1-7,3 0-6,3 2-5,2 0-5,1 1 0,1-1-3,1 0-1,0 1-4,-1 0-7,-1 2-9,-1 1-6,-1 0-10,-1 2-11,-1 0-11,-1 2-12,-2-1-6,-3 0-2,-3-2-2,-2 0-2</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7"/>
    </inkml:context>
    <inkml:brush xml:id="br0">
      <inkml:brushProperty name="width" value="0.02798" units="cm"/>
      <inkml:brushProperty name="height" value="0.02798" units="cm"/>
      <inkml:brushProperty name="color" value="#F2395B"/>
    </inkml:brush>
  </inkml:definitions>
  <inkml:trace contextRef="#ctx0" brushRef="#br0">25635 30700 786,'-8'22'50,"2"-3"-11,1-3-11,0-3-12,1 0-5,-2 2 1,0 1 1,-1 3 1,-2 1-1,0 3-4,-1 1-3,-1 3-3,-2 0-5,0 1-2,-1-1-4,-1 1-2,0-2-4,0 0-1,2-1-2,1-1-2,1-2 0,1-3 1,0-3 0,2-2 2</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7"/>
    </inkml:context>
    <inkml:brush xml:id="br0">
      <inkml:brushProperty name="width" value="0.034" units="cm"/>
      <inkml:brushProperty name="height" value="0.034" units="cm"/>
      <inkml:brushProperty name="color" value="#F2395B"/>
    </inkml:brush>
  </inkml:definitions>
  <inkml:trace contextRef="#ctx0" brushRef="#br0">25000 31040 646,'1'-27'36,"4"11"1,2 9 0,3 10 1,4 6-1,2 3-5,3 4-4,3 2-5,2 1-4,1 1-4,0-1-4,2 1-4,1 0-1,1 1 1,1 1 2,1 1 1,0-1-8,0-2-18,0-1-16,1-2-18,-4-3-9,-6-3 1,-5-3-1,-6-2 0</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7"/>
    </inkml:context>
    <inkml:brush xml:id="br0">
      <inkml:brushProperty name="width" value="0.03236" units="cm"/>
      <inkml:brushProperty name="height" value="0.03236" units="cm"/>
      <inkml:brushProperty name="color" value="#F2395B"/>
    </inkml:brush>
  </inkml:definitions>
  <inkml:trace contextRef="#ctx0" brushRef="#br0">27162 30755 679,'-14'8'25,"2"3"2,4 2 2,3 1 2,1 2 0,0 1-5,0 1-5,1 1-3,-1 0-3,2-1-2,0-1-3,2-1-1,0-1-2,2-3 2,0-1-1,2-2 1,-1-3 0,1-4-1,0-4-1,0-4-2,0-3-2,2-4-3,0-2-3,1-3-4,0-1-2,-2 0 0,-3-1 0,0 1 0,-3 0-1,0 1-1,-2 1 0,0 1-1,-2 1 0,0 2-2,-1 3 0,-1 1-1,-1 4-5,0 6-11,1 6-10,-1 6-11</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41"/>
    </inkml:context>
    <inkml:brush xml:id="br0">
      <inkml:brushProperty name="width" value="0.04937" units="cm"/>
      <inkml:brushProperty name="height" value="0.04937" units="cm"/>
    </inkml:brush>
  </inkml:definitions>
  <inkml:trace contextRef="#ctx0" brushRef="#br0">71150 31541 445,'100'-49'21,"-20"12"-1,-19 11-1,-20 13 0,-10 6-1,-2 2-1,0 2-1,-1 2 0,-2 2 0,-3 2 2,-3 2 4,-3 2 2,-2 1 0,-2 3 0,-3 2-1,-1 2-2,-1 1 0,0 3-2,0 1-1,0 3-1,0 2 0,-1 5-1,1 3 1,0 4-1,-1 4 0,0 2-1,-2 4-2,0 2-1,-2 6-1,-1 9-3,0 9-2,-2 9-1,1 1-2,0-7 0,2-8-1,0-5-1,1-7-1,0-5-1,0-4-2,0-6-1,-1-4-2,0-5 1,-2-5 0,0-5 0,-4-6-4,-6-7-8,-6-6-7,-5-8-8,-5-7-4,-1-7 2,-3-9 1,-1-7 1,-3-6 2,-2-4 4,-4-4 2,-3-3 3,2-5 3,4 0 2,5-3 1,5-1 3,6-1 0,5 4 1,6 3 1,6 3-1,6 3 6,6 4 8,6 3 10,5 6 8,4 3 5,-1 5 0,1 5 0,-1 5 1,1 4-1,-1 4-2,1 4-3,-1 4-1,-2 6-3,-3 6-4,-4 7-4,-4 7-4,-6 8-3,-8 7-2,-8 8-3,-8 7-3,-6 5 0,-5 0-1,-4-1 1,-6 1 1,-1-2 0,0-4 2,1-4 1,2-4 2,2-5 2,5-6-1,5-6 2,5-5 0,9-7-4,13-9-6,12-7-8,13-7-7,12-9-6,10-6-5,11-6-4,11-8-5,0 0 0,-12 5 1,-13 7 2,-10 5 3</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7"/>
    </inkml:context>
    <inkml:brush xml:id="br0">
      <inkml:brushProperty name="width" value="0.02729" units="cm"/>
      <inkml:brushProperty name="height" value="0.02729" units="cm"/>
      <inkml:brushProperty name="color" value="#F2395B"/>
    </inkml:brush>
  </inkml:definitions>
  <inkml:trace contextRef="#ctx0" brushRef="#br0">27550 30950 806,'16'1'23,"-1"4"6,1 2 6,-1 3 4,-1 2-3,-1 0-14,-2-1-12,-2 1-15,-2-1-9,1-1-8,0-1-8,0 0-6</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8"/>
    </inkml:context>
    <inkml:brush xml:id="br0">
      <inkml:brushProperty name="width" value="0.03037" units="cm"/>
      <inkml:brushProperty name="height" value="0.03037" units="cm"/>
      <inkml:brushProperty name="color" value="#F2395B"/>
    </inkml:brush>
  </inkml:definitions>
  <inkml:trace contextRef="#ctx0" brushRef="#br0">28050 29581 724,'16'-13'50,"-1"3"-11,1 4-11,0 4-10,-1 3-8,1 2-4,-1 2-5,1 2-4,-1 2-2,-3 3 3,-1 3 1,-2 3 1,-2 4 4,-2 3 3,-3 5 4,0 3 3,-3 5 3,-1 4-1,0 5 2,-1 6-1,-3 2-1,-2 2-6,-3 0-6,-3 1-4,-1-1-7,2-4-9,3-4-8,1-4-8,1-5-6,2-4 0,1-5-3,0-5 0</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8"/>
    </inkml:context>
    <inkml:brush xml:id="br0">
      <inkml:brushProperty name="width" value="0.0326" units="cm"/>
      <inkml:brushProperty name="height" value="0.0326" units="cm"/>
      <inkml:brushProperty name="color" value="#F2395B"/>
    </inkml:brush>
  </inkml:definitions>
  <inkml:trace contextRef="#ctx0" brushRef="#br0">29148 29500 674,'1'17'107,"2"3"-25,2 3-23,2 3-24,1 1-14,1 1-8,2-1-5,0 0-8,0 0-2,1-3-2,0-2 0,0-1-1,-1-2-1,-1 1 2,-1-1 0,0 1 1,-2-1 0,-1-3 1,-1-1 0,0-2 1,-2-2 0,0 1 1,-2 0-2,0-1 1,-3 2-3,-4 0-6,-4 1-5,-3 1-6,-5 1-6,-2-1-4,-3 1-4,-2 0-5,-1-2-1,5-3 1,3-3 2,5-2 2</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08"/>
    </inkml:context>
    <inkml:brush xml:id="br0">
      <inkml:brushProperty name="width" value="0.03026" units="cm"/>
      <inkml:brushProperty name="height" value="0.03026" units="cm"/>
      <inkml:brushProperty name="color" value="#F2395B"/>
    </inkml:brush>
  </inkml:definitions>
  <inkml:trace contextRef="#ctx0" brushRef="#br0">29400 29412 727,'8'-8'0,"2"2"0,0 1 0,1 1 0,0 0 0,-3 0 2,-1 0 0,-2 0 2,2 0 7,4 0 15,5 0 14,5 1 15,2-1 0,1 2-15,-1 0-14,1 2-14,-1 0-14,-2 0-12,0 0-13,0 0-11</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11"/>
    </inkml:context>
    <inkml:brush xml:id="br0">
      <inkml:brushProperty name="width" value="0.03388" units="cm"/>
      <inkml:brushProperty name="height" value="0.03388" units="cm"/>
      <inkml:brushProperty name="color" value="#F2395B"/>
    </inkml:brush>
  </inkml:definitions>
  <inkml:trace contextRef="#ctx0" brushRef="#br0">44928 34987 649,'-8'-6'38,"2"6"-3,1 4-4,0 6-2,1 3-2,-2 3-2,0 3-2,-1 3-1,0 1-2,0-1-1,2-1-2,1-1 0,0-1-3,2-1-1,0-1-4,2-1-1,0-1-5,2-1-3,0-1-6,2 0-3,1-5-6,5-8-4,4-8-5,3-8-4,1-4-1,-3-1 4,-3-1 5,-2-1 3,-3 1 4,-1 1 3,-1 3 2,0 1 3,-2 2 3,-2 1 4,-2 1 3,-2 1 4,-2 1 0,-2 4-4,-2 2-3,-1 4-4</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11"/>
    </inkml:context>
    <inkml:brush xml:id="br0">
      <inkml:brushProperty name="width" value="0.02812" units="cm"/>
      <inkml:brushProperty name="height" value="0.02812" units="cm"/>
      <inkml:brushProperty name="color" value="#F2395B"/>
    </inkml:brush>
  </inkml:definitions>
  <inkml:trace contextRef="#ctx0" brushRef="#br0">45550 35300 782,'13'21'25,"-3"-3"1,-4-5 0,-4-3 1,-1-2-1,2 0-2,2 0-2,2-1-2,0 1-6,1 0-6,0 0-9,0 0-7,-1-1-2,1 1 2,0 0 2,0 0 3</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12"/>
    </inkml:context>
    <inkml:brush xml:id="br0">
      <inkml:brushProperty name="width" value="0.03337" units="cm"/>
      <inkml:brushProperty name="height" value="0.03337" units="cm"/>
      <inkml:brushProperty name="color" value="#F2395B"/>
    </inkml:brush>
  </inkml:definitions>
  <inkml:trace contextRef="#ctx0" brushRef="#br0">46050 34450 659,'22'1'92,"-1"2"-28,-3 2-28,-1 2-28,-2 0-14,-1-1 0,-1-1 0,0 0 0,-2 0 2,-1 0 5,0 1 5,-2 2 4,-1 0 3,-2 3-1,-3 2 0,0 2 0,-4 1 1,0 3 1,-3 1 1,-2 3 1,-1 2 0,-2 2-4,0 4-2,-1 3-4,-1 2-6,0 2-7,1 2-9,-1 3-8,1-2-6,2-2-6,2-3-5,3-4-5,0-3-1,2-7 1,0-5 3,2-6 1</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12"/>
    </inkml:context>
    <inkml:brush xml:id="br0">
      <inkml:brushProperty name="width" value="0.03384" units="cm"/>
      <inkml:brushProperty name="height" value="0.03384" units="cm"/>
      <inkml:brushProperty name="color" value="#F2395B"/>
    </inkml:brush>
  </inkml:definitions>
  <inkml:trace contextRef="#ctx0" brushRef="#br0">46958 34450 650,'8'29'125,"1"-3"-33,2-5-32,0-3-32,1-3-18,-1-1-1,1-1-2,0 0-2,-1-2 0,-3 1-2,-1 0 0,-2 0-1,-1-1-2,0 1 0,0 0-3,0 0-2,-1-1 0,-1 1 2,0 0 1,-1-1 1,-2 2 0,-1 0-2,0 1-2,-1 1-1,-4 1 0,-4 1-1,-5 2 1,-5 0 0,-2 0-5,-1 1-11,1-1-10,-1 1-10,2-3-2,3-3 6,3-4 6,3-4 6,1-3 2,0-1-1,1 0-3,-1-1-3</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12"/>
    </inkml:context>
    <inkml:brush xml:id="br0">
      <inkml:brushProperty name="width" value="0.02897" units="cm"/>
      <inkml:brushProperty name="height" value="0.02897" units="cm"/>
      <inkml:brushProperty name="color" value="#F2395B"/>
    </inkml:brush>
  </inkml:definitions>
  <inkml:trace contextRef="#ctx0" brushRef="#br0">47650 34215 759,'22'-7'33,"-3"3"0,-3 1 1,-3 2-1,0 1-2,2 0-4,1 0-6,3 0-4,0 0-7,1 0-8,-1 0-9,1 0-8,-2 0-3,-3 0 4,-3 0 3,-2 0 4</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13"/>
    </inkml:context>
    <inkml:brush xml:id="br0">
      <inkml:brushProperty name="width" value="0.03483" units="cm"/>
      <inkml:brushProperty name="height" value="0.03483" units="cm"/>
      <inkml:brushProperty name="color" value="#F2395B"/>
    </inkml:brush>
  </inkml:definitions>
  <inkml:trace contextRef="#ctx0" brushRef="#br0">37297 35678 631,'-8'-8'0,"2"-2"0,1 0 0,0-1 0,2 3 8,1 8 14,0 8 16,2 8 15,0 4 2,0 3-9,0 1-9,0 3-10,-1-1-7,-1 0-3,0-1-3,-1-1-3,-1-2-2,2-3-3,0-3-2,2-3-3,1-2-2,2-2-6,2-2-5,2-2-5,1-4-1,3-6 2,2-6 2,2-6 2,0-3 1,-1-3-1,-1-1-1,-1-2-1,-2-2 0,-2 1-1,-4-1 0,-2 1-1,-3 2 3,-1 3 4,0 5 5,-1 3 5,-2 3 3,-2 2 0,-2 3 1,-1 1 0,-2 1-1,0 2-1,0 0-2,1 2-2,0 1-5,2 4-6,2 2-6,2 3-7,2 1-5,1 0-2,0-2-3,2 0-3</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42"/>
    </inkml:context>
    <inkml:brush xml:id="br0">
      <inkml:brushProperty name="width" value="0.04328" units="cm"/>
      <inkml:brushProperty name="height" value="0.04328" units="cm"/>
    </inkml:brush>
  </inkml:definitions>
  <inkml:trace contextRef="#ctx0" brushRef="#br0">77853 31381 508,'19'-1'26,"9"-2"8,7-2 9,8-1 8,0-1-1,-8 2-8,-7 2-9,-9 2-8,-3 3-5,1 6-1,2 4-1,0 5-1,-2 4-3,-5 5-6,-5 3-5,-4 5-5,-7 2-5,-6 4-2,-7 2-2,-7 4-3,-3 0-2,-1 0 1,1-2-1,-1 0 1,0-2 1,-1-2 5,0-2 4,-2-2 4,0-2 3,1-5 1,1-4 2,2-3 1,2-4 2,4-3 2,6-3 2,5-2 3,7-4 1,10-3 1,9-2 2,11-4 1,5-2-1,3-1-2,1-3-2,2-2-3,2-2-2,2-3-3,2-3-1,2-3-2,2-1-5,0 1-7,2 1-6,0 1-8,0 1-6,0 0-9,-2 2-7,0 1-9,-5 2 0,-6 1 6,-7 2 7,-7 2 6,-5 2 2,-3-1 0,-3 0-1,-2 0-1</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13"/>
    </inkml:context>
    <inkml:brush xml:id="br0">
      <inkml:brushProperty name="width" value="0.02975" units="cm"/>
      <inkml:brushProperty name="height" value="0.02975" units="cm"/>
      <inkml:brushProperty name="color" value="#F2395B"/>
    </inkml:brush>
  </inkml:definitions>
  <inkml:trace contextRef="#ctx0" brushRef="#br0">37750 35950 739,'7'14'0,"-1"-3"0,0-3 0,-2-2 0,0-2 6,0 1 10,0 2 11,0 0 12,0 1 2,1 0-4,2-1-6,0 1-4,0 0-6,-1 1-9,0 2-8,-2 0-9,0 0-10,0-1-11,0-1-12,0 0-11</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14"/>
    </inkml:context>
    <inkml:brush xml:id="br0">
      <inkml:brushProperty name="width" value="0.03832" units="cm"/>
      <inkml:brushProperty name="height" value="0.03832" units="cm"/>
      <inkml:brushProperty name="color" value="#F2395B"/>
    </inkml:brush>
  </inkml:definitions>
  <inkml:trace contextRef="#ctx0" brushRef="#br0">38350 35000 574,'28'-33'44,"-5"12"-2,-7 11-3,-5 12-2,-4 8-7,-2 3-9,-2 5-10,-2 3-10,-2 3-5,0 1-1,-2 1 0,0 1-2,-1-1 0,0-1 0,0-3 0,0-1 0,1-3 0,0-3 1,2-3 0,1-3 2,2-5-1,7-10-2,6-8-2,5-9-2,3-5-3,-3-2-3,-1-3-4,-2-1-3,-2 1 1,-1 2 2,-1 3 4,-1 3 3,-2 3 3,-2 3 4,-4 3 5,-2 3 2,-2 4 13,2 6 18,0 6 20,2 6 19,0 3 2,1 1-14,2 1-13,0 2-14,1 0-8,2 1-2,0 1-2,1 1-2,1 0-3,0-1-6,-1-1-6,1-1-5,-1 0-3,-1-1-1,0 1 0,-2 0-1,-1-1 1,-2-1-1,-3-1 0,0-1 0,-2 0-1,0 0 1,0-1 0,0 1 1,-2 0-2,-4 0-1,-4-1-2,-4 1-1,-3 0-3,-5 0-3,-3-1-3,-4 1-4,-3-1-3,1-1-3,0 0-4,0-2-3,2-1 1,5-2 3,5-3 4,5 0 4</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14"/>
    </inkml:context>
    <inkml:brush xml:id="br0">
      <inkml:brushProperty name="width" value="0.03264" units="cm"/>
      <inkml:brushProperty name="height" value="0.03264" units="cm"/>
      <inkml:brushProperty name="color" value="#F2395B"/>
    </inkml:brush>
  </inkml:definitions>
  <inkml:trace contextRef="#ctx0" brushRef="#br0">39250 34693 674,'15'-15'26,"-1"3"-5,-1 1-5,0 2-6,0 2 2,3-1 9,3 0 8,3 0 8,1 2 3,-2 1-4,0 2-4,0 2-4,-3 1-11,0 0-16,-1 0-19,0 0-17,-3 1-11,-3 4-8,-3 2-6,-2 3-7</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22"/>
    </inkml:context>
    <inkml:brush xml:id="br0">
      <inkml:brushProperty name="width" value="0.02942" units="cm"/>
      <inkml:brushProperty name="height" value="0.02942" units="cm"/>
      <inkml:brushProperty name="color" value="#F2395B"/>
    </inkml:brush>
  </inkml:definitions>
  <inkml:trace contextRef="#ctx0" brushRef="#br0">25543 39850 747,'-21'36'-26,"5"-6"16,5-5 17,5-7 17,2-2 7,0 0-2,0-1-2,0 1-3,1 1-1,0 1-3,2 3-1,1 1-3,0 0-1,0-3-1,0-3-2,0-3-1,2-5-3,5-10-2,5-8-4,5-9-2,2-6-4,-1-1-3,-1-2-5,0-2-3,-4 0-1,-3 5 1,-4 3 3,-4 5 2,-4 1 2,0 2 1,-3 1 1,-2 1 2,-1 2 1,-2 2 2,0 4 1,-1 3 2,-1 1 1,1 0-1,-1 0 0,0 0-2,1 1-2,1 3-6,1 4-7,1 2-4,1 2-3,2 0 2,2-1 3,2 1 2,1-1-2,2-3-5,0-1-5,2-2-5</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22"/>
    </inkml:context>
    <inkml:brush xml:id="br0">
      <inkml:brushProperty name="width" value="0.02737" units="cm"/>
      <inkml:brushProperty name="height" value="0.02737" units="cm"/>
      <inkml:brushProperty name="color" value="#F2395B"/>
    </inkml:brush>
  </inkml:definitions>
  <inkml:trace contextRef="#ctx0" brushRef="#br0">26550 40200 803,'7'8'30,"-1"0"-3,0-1-1,-2 1-1,1 0-2,2 0-2,2-1-3,1 1-1,1-1-8,0-1-13,-2 0-14,-1-2-14,0 0-5,0 0 2,0 0 2,-1 0 3,1-1 0,-2-2 1,-1-2 0,0-2 1</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23"/>
    </inkml:context>
    <inkml:brush xml:id="br0">
      <inkml:brushProperty name="width" value="0.03592" units="cm"/>
      <inkml:brushProperty name="height" value="0.03592" units="cm"/>
      <inkml:brushProperty name="color" value="#F2395B"/>
    </inkml:brush>
  </inkml:definitions>
  <inkml:trace contextRef="#ctx0" brushRef="#br0">26956 39350 612,'0'17'80,"0"1"-15,0 3-16,0 1-15,1 2-9,2-1-4,2 1-2,2-1-3,1 1-2,1-1-2,2 1-1,0-1-2,0-1-1,-1-1 0,0-3-2,-2-1-1,0-2-1,0-1-3,0-1-1,-1 0-4,1-1 0,-2-1-1,-1 1 0,0 0-1,-2 0 2,0 1 0,-2 1 2,0 2 2,-3-1 0,-4 1-2,-4 0-1,-4-1-2,-2 1-3,-1 0-4,-1-1-5,-1 1-4,-2-1-5,-1 1-8,-2 0-7,-3-1-6,2-1-2,3-4 7,5-4 6,3-4 6,3-3 4,1 0 3,0-2 4,2 0 3</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2:23"/>
    </inkml:context>
    <inkml:brush xml:id="br0">
      <inkml:brushProperty name="width" value="0.03252" units="cm"/>
      <inkml:brushProperty name="height" value="0.03252" units="cm"/>
      <inkml:brushProperty name="color" value="#F2395B"/>
    </inkml:brush>
  </inkml:definitions>
  <inkml:trace contextRef="#ctx0" brushRef="#br0">27400 39420 676,'22'-21'3,"-3"5"5,-3 4 5,-3 6 7,2 1 3,7-4 5,7-2 5,7-3 3,3-1 1,0 1-2,0 1-4,0 1-2,-2 1-8,-3 2-15,-5 2-12,-4 3-15,-3 0-14,-3 0-12,-3 0-14,-2 0-13</inkml:trace>
</inkml:ink>
</file>

<file path=ppt/ink/ink47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24T01:35:14.749"/>
    </inkml:context>
    <inkml:brush xml:id="br0">
      <inkml:brushProperty name="width" value="0.05292" units="cm"/>
      <inkml:brushProperty name="height" value="0.05292" units="cm"/>
      <inkml:brushProperty name="color" value="#FF0000"/>
    </inkml:brush>
  </inkml:definitions>
  <inkml:trace contextRef="#ctx0" brushRef="#br0">13629 3510 0,'0'0'0,"-7"-8"0,-3-2 16,-1 0-16,-1-2 0,-8-8 15,-3 0-15,-1-1 0,-3 0 0,-8-3 16,-3-1-16,1 2 16,-1 2-16,-10-4 0,-2 0 15,3 3-15,2 2 0,-11-2 0,-3 1 16,4 5-16,3 0 0,-5 5 15,-4 1-15,3 2 0,0 3 16,-15 1-16,-6 4 0,5 1 16,4 2-16,-38 8 0,5 2 15,15 3-15,10 0 0,-2 7 16,0 3-16,8-1 0,6-3 0,-2 6 16,-4 3-16,9 1 15,6 1-15,-3 2 0,-1 3 16,9-1-16,8-1 0,-1 5 15,-2 4-15,9-2 0,5-1 0,1 6 16,1 8-16,4-6 0,3-5 16,4 3-16,4 3 0,4-4 15,3-2-15,3 3 0,4 1 16,2-4-16,1-4 0,4 5 16,1 2-16,4-3 0,2-3 0,7 3 15,4 1-15,2-3 0,3-5 16,5 4-16,5 3 15,0-5-15,2-3 0,5 0 0,5 1 16,-2-5-16,1-2 0,9-1 16,7 0-16,-4-2 0,-3-3 15,8 2-15,5 0 0,-6-5 16,-4-4-16,4-2 0,3-3 16,-4-4-16,-3-2 0,4-7 0,3-4 15,-6-2-15,-5-3 0,6-5 16,4-3-16,-4-1 0,-4-1 15,9-6-15,5-3 0,-5 3 16,-3-1-16,5-5 0,5-3 16,-6 0-16,-4 0 0,4-4 15,5-4-15,-5 2 0,-6 2 0,7-4 16,4-3-16,-9 5 16,-6 5-16,0-4 0,-2-1 15,-8 2-15,-6 2 0,-3-4 0,-1-2 16,-6 5-16,-4 2 0,-4-4 15,-3-4-15,-4 3 0,-4 2 16,-4-6-16,-1-1 0,-4 4 16,-1 2-16,-3-6 0,-1-3 15,-1 3-15,-2 1 0,-2 0 16,-3-2-16,-1 4 0,2 5 0,-5 1 16,-4 0-16,1 3 0,-1 1 15,-4 3-15,-2 2 16,1 3-16,3 3 0,-9 2 0,-4 1 15,7 7-15,-3-1 0,-10-2 16,-9-2-16,-3 0 0,-1 1 0,-21 0 16,-7-1-16,-20 3 15,9 4-15,-2 8 0,-4 2 16,10 6-16,7 3 0,1 10 16,1 4-16,15 0 0,10-1 0,8 0 15,6 1-15,10-8 0,10-4 16,5-4-16</inkml:trace>
  <inkml:trace contextRef="#ctx0" brushRef="#br0" timeOffset="2731.3121">21456 10547 0,'0'0'0,"0"0"16,0 0-16,0 0 0,0 0 0,-20-13 16,20 13-16,0 0 0,-20-12 15,14 7-15,-1-1 16,1 0-16,0 2 0,-1-1 0,1-1 15,-1 2-15,1-1 0,-1 0 16,0 1-16,1-1 0,-1-1 16,2 2-16,0-2 0,1 1 15,-1 1-15,2 1 0,1-1 16,1 0-16,1 2 0,3-1 16,3 1-16,0 0 0,2 2 0,4-1 15,2 1-15,2 1 0,0 0 16,4 0-16,4 1 15,1 1-15,-1-1 0,11 2 16,5-2-16,-3 2 0,1-2 0,13 1 16,4-2-16,-3 1 0,-3 1 0,15-3 15,2-2-15,-4-1 16,-5 0-16,16 1 0,2-1 16,-8 1-16,-5 2 0,14-1 0,5 0 15,-11-1-15,-5 0 0,39-1 16,-2-3-16,-16 1 0,-10 2 15,7 1-15,5 0 16,-11-1-16,-7-1 0,8 0 0,7-2 16,-10 2-16,-6 1 15,8-1-15,4-3 0,-9 4 0,-7 0 0,9-3 16,5-2-16,-9 0 16,-9 1-16,10 0 0,6 1 15,-10-1-15,-6 1 0,8-3 0,6 0 16,-9 2-16,-5 0 0,7-3 15,6-2-15,-11 1 0,-7 3 16,6-2-16,3 0 0,-6-1 16,-6 1-16,5-1 0,5-2 15,-10 3-15,-6 2 0,5 0 16,3 1-16,-8 1 0,-5 3 0,4-3 16,2 0-16,-6 1 15,-6 3-15,1 2 0,-1 2 16,-7 0-16,-5 1 0,-6 3 15,-4 1-15,-4 0 0,-5 0 0,0-4 16,-2 0-16,-1-1 0</inkml:trace>
  <inkml:trace contextRef="#ctx0" brushRef="#br0" timeOffset="3617.3704">21336 10511 0,'0'0'0,"0"0"16,0 0-16,0 0 0,0 0 0,0 0 15,4 30-15,-4-30 0,1 26 16,-1-26-16,0 40 15,0-17-15,0 4 0,0 5 0,-1 5 16,0 11-16,-1-1 0,-2 15 16,-2 5-16,1-1 0,-1-3 15,-3 16-15,0 0 0,0 4 16,-1-7-16,-1 8 0,0-2 16,2-11-16,1-7 0,-1 22 15,1-11-15,4-14 0,1-8 0,1-4 16,0-1-16,4-5 0,0-2 15,1 0-15,0 0 16,0-4-16,-1-5 0,2 2 0,2 1 16,0-4-16,1-3 0,1-11 15,3 4-15,0-5 0,2-1 0,7-1 16,5 1 0,2-5-16,1-3 0,8-2 0,2 0 15,0-4-15,2 0 0,7-2 16,3-2-16,4 1 0,4-1 0,13-1 15,3-2-15,-1 1 0,0 0 16,40-4-16,-5 0 0,-7 1 16,-6 1-16,4 3 0,4 2 15,-3 0-15,-3-3 0,4-1 16,3 0-16,0 0 0,2 3 16,4 0-16,4 0 0,-4-4 15,-2-2-15,6 1 0,4-2 16,-5 2-16,-2-1 0,3 0 15,4 1-15,-6 0 0,-4 2 0,7-3 16,6 2-16,-13-1 0,-10 0 16,1 0-16,1-1 0,-2 2 15,-2-1-15,1 0 0,1 0 16,-5-1-16,-4 2 0,-3-1 16,-3 1-16,-9 0 0,-7 1 15,-6 1-15,-4-1 0,-11-2 16,-8 0-16,-9 3 0,-7 1 15,-10-3-15,-7-1 0,-12-12 0,-11-7 16,6 7-16,4 8 0,3 2 16</inkml:trace>
  <inkml:trace contextRef="#ctx0" brushRef="#br0" timeOffset="4147.2896">23258 10529 0,'0'0'0,"0"0"0,0 0 16,-5 30-16,5-30 0,-1 29 0,0-7 15,0 2-15,1 3 0,0 14 16,1 6-16,-1 0 0,0 0 16,0 17-16,0 5 0,-1 12 15,-1-5-15,-1 20 0,0 1 16,-1-6-16,-1-5 0,-4 39 16,0 8-16,-1-21 0,1-11 0,-1 0 15,-1 1-15,1-16 0,2-10 16,0 2-16,1-1 0,-1-10 15,1-8-15,2-2 0,0-2 16,2-12-16,1-7 0,2-13 16,1-7-16,1-10 0,2-7 0,6-20 15,4-14-15,-4 11 0,-4 8 16,-1 5-16</inkml:trace>
  <inkml:trace contextRef="#ctx0" brushRef="#br0" timeOffset="4564.3472">23351 10367 0,'0'0'0,"0"0"0,0 0 0,-7 25 16,4-16-16,1 6 0,0 4 15,1 3-15,0 3 0,0 13 16,1 6-16,0 2 0,0 1 0,0 20 16,0 5-16,0 12 15,-2-4-15,1 17 0,0 0 16,-2 6-16,-1-8 0,-4 43 15,-1-6-15,0-18 0,1-12 0,0 0 16,-2 1-16,2-8 0,1-5 16,1-2-16,0-1 0,4-12 15,2-7-15,1-3 0,2-1 16,2-10-16,2-7 0,2-10 16,5-6-16,-3-12 0,0-9 0,-4-1 15,-2-5-15,-2 0 0</inkml:trace>
  <inkml:trace contextRef="#ctx0" brushRef="#br0" timeOffset="4996.9875">23363 11175 0,'0'0'0,"0"0"15,0 0-15,0 0 0,0 0 16,35 7-16,-35-7 0,33 1 16,-15 1-16,4-2 0,4 0 15,0-2-15,2 1 0,9 0 16,3-1-16,-3-1 0,0 0 16,8-1-16,0-2 0,-4 1 15,-2 1-15,-3 0 0,-1 0 16,-3 0-16,-3-1 0,2 3 0,-3 0 15,-8 2-15,-2-1 0,-4 0 16,-3 0-16,-5 1 0,-6 0 16,2 0-16,-2 0 0,2 0 15</inkml:trace>
  <inkml:trace contextRef="#ctx0" brushRef="#br0" timeOffset="5280.5821">23262 11426 0,'0'0'0,"0"0"0,0 0 16,0 0-16,24-7 0,-24 7 15,29-8-15,-12 2 0,3 1 0,5-1 16,1-1-16,2 1 0,0 0 15,11-1-15,1 1 0,-2 1 16,0 1-16,9-1 0,0 1 16,-1 1-16,-4 1 0,9-1 15,1 1-15,-7-1 0,-3 0 0,-9 0 16,-7 2-16,-6-1 0</inkml:trace>
  <inkml:trace contextRef="#ctx0" brushRef="#br0" timeOffset="5731.4174">24167 10747 0,'0'0'0,"0"0"16,0 0-16,0 0 0,0 0 0,0 0 15,32 0-15,-32 0 16,31 1-16,-31-1 0,42 3 15,-19-1-15,2 0 0,2 0 0,0 1 16,6 2-16,-2 1 0,-2 3 16,-2 3-16,-2-1 0,-4 0 15,-5 4-15,-3 2 0,-2 0 16,-2 1-16,-4 4 0,-6 0 16,-4 0-16,0 0 0,-4-1 15,-3 0-15,-2-3 0,0-1 0,-5-1 16,-2 1-16,1-2 15,0 0-15,0-3 0,0-3 0,2-3 16,3-2-16,2-1 0,3-1 16,1 0-16</inkml:trace>
  <inkml:trace contextRef="#ctx0" brushRef="#br0" timeOffset="5980.5453">24331 10989 0,'0'0'0,"0"0"15,0 0-15,0 0 0,0 0 16,0 0-16,-12 30 0,12-30 16,-6 24-16,2-11 0,1 4 15,0 0-15,-1 3 0,1 0 16,0 3-16,-1-1 0,1 1 0,0 8 16,-1 0-16,2-1 15,0-2-15,1 2 0,1 1 16,2-3-16,1-3 0,5 3 0,4-4 15,2-3-15,-1-3 0,-2-2 16,-2-4-16,-2-2 0</inkml:trace>
  <inkml:trace contextRef="#ctx0" brushRef="#br0" timeOffset="7165.3403">21243 13137 0,'0'0'15,"0"0"-15,0 0 0,0 0 0,0 0 16,0 0-16,0 0 0,0 0 15,0 0-15,0 0 0,0 0 16,0 0-16,0 0 0,4 30 16,-4-30-16,4 18 0,-4-18 15,4 24-15,-1-10 0,-2 2 16,0-1-16,0 2 0,1 1 16,0 0-16,1-2 0,0 0 15,0-2-15,2-1 0,0-1 0,4-3 16,2-1-16,2-2 0,3-3 15,8-2-15,3-3 0,3-1 16,3-3-16,10-2 16,9-3-16,0 0 0,1 0 15,13-2-15,13 1 0,-4-1 0,-3 1 16,12-1-16,-2 1 0,9 0 16,-6 1-16,1 0 0,0 1 15,33-3-15,-11 3 0,0 1 16,-1 0-16,-5 2 0,-4 1 15,6 0-15,5 0 0,-2 3 16,-2 2-16,6 2 0,5 0 16,-4 1-16,-1-1 0,3 1 15,5 0-15,-4-1 0,-2-2 0,1-1 16,2-1-16,-5 3 0,-3 2 16,5-3-16,1-2 0,-4-4 15,-5-1-15,3 3 0,4 0 16,-6 2-16,-5 1 0,-2-1 15,1-1-15,-9 0 0,-5 0 16,-2 4-16,-3 1 0,-9 1 16,-7 0-16,-9 2 0,-5 0 15,-11 0-15,-8-1 0,-12-3 16,-8-1-16,-4 1 0,-2-1 0,-3 1 16</inkml:trace>
  <inkml:trace contextRef="#ctx0" brushRef="#br0" timeOffset="8131.1407">21459 13471 0,'0'0'0,"0"0"15,0 0-15,-19-3 0,19 3 16,0 0-16,-25-2 0,15 5 16,0-1-16,1 4 0,-1 2 15,0 3-15,1 0 0,0 4 16,0 3-16,-1 7 0,3 1 16,-1 6-16,1 2 0,2 2 0,-1 0 15,1 14-15,0 3 16,1-2-16,1 0 0,-1 13 0,2 2 15,0-3-15,1-1 0,-1 13 16,-1 1-16,-1-5 0,0-5 16,-4 11-16,0-1 0,0 0 15,2-8-15,-1 17 0,2-8 16,1-12-16,1-7 0,2-8 16,2-5-16,1-10 0,2-6 0,2 0 15,3-1-15,1-8 0,1-5 16,3-4-16,1-3 0,-5-6 15,2-1-15,7 0 0,6-1 16,-3-1-16,0-3 0,6 0 16,6 0-16,0-1 0,1 1 0,6-2 15,3-1-15,-1 1 16,0 0-16,8-1 0,4-2 16,0 1-16,-1 0 0,13-2 0,5 0 15,-4 0-15,-2 1 0,39-5 16,-1 1-16,-12 4 0,-7 2 15,10 3-15,6 2 16,-6-2-16,-4 1 0,9 2 0,8 0 16,-8 1-16,-4-2 0,12 1 15,10-1-15,-11-3 0,-8-2 0,13 2 16,7 1-16,-2 0 16,-3 2-16,3-3 0,0 0 15,-11 1-15,-8 2 0,14 0 16,12-1-16,-12-1 0,-6-1 0,10-3 15,6-4-15,-9 2 0,-10 2 16,9-4-16,5-2 0,-10 0 16,-8 0-16,8 2 0,4 2 15,-13-1-15,-7 1 0,5-2 16,3-1-16,-11 2 0,-8 2 0,3-4 16,2-1-16,-12 4 15,-9 3-15,-3 0 0,0-2 16,-11 1-16,-8-2 0,-5 0 0,-3 0 15,-7 2-15,-6 1 0,-7-1 16,-5-1-16,-6 0 0,-3-1 16,-10-4-16,-6-3 0,5 5 0,3 5 15,2 2-15</inkml:trace>
  <inkml:trace contextRef="#ctx0" brushRef="#br0" timeOffset="8697.5205">23016 12995 0,'0'0'0,"0"0"0,0 0 0,0 0 16,0 0-16,-19 13 0,19-13 15,-8 24-15,3-8 0,1 7 16,-2 5-16,1 5 0,-1 0 16,0 20-16,0 5 0,-1 13 0,2 0 15,-1 22-15,3 4 16,1 10-16,1-7 0,0 18 0,0 0 15,2 30-15,1-24 0,1-10 16,2-7-16,-2-15 0,-1-12 16,0-1-16,2 2 0,-1-13 15,1-8-15,1-6 0,0-5 16,0-8-16,-1-5 0,0-8 16,1-4-16,-1-9 0,1-7 0,2-13 15,3-9-15,-1-10 0,1-8 0,-3 10 16,-3 7-16,-1 5 15</inkml:trace>
  <inkml:trace contextRef="#ctx0" brushRef="#br0" timeOffset="9031.1197">23058 12989 0,'0'0'0,"0"0"0,0 0 0,0 0 15,0 0-15,-2 32 0,2-32 16,-2 37-16,0-14 0,0 6 16,-1 6-16,0 3 0,-1 4 0,-1 19 15,-1 6-15,0 16 0,-1 1 16,-1 23-16,1 20 0,0-10 15,0-8-15,1 48 0,0 6 16,3-27-16,1-22 0,4-6 16,2-5-16,3-16 0,1-10 15,7-13-15,6-9 0,-7-17 0,-4-11 16,-2-10-16</inkml:trace>
  <inkml:trace contextRef="#ctx0" brushRef="#br0" timeOffset="9664.2659">24697 13084 0,'0'0'0,"0"0"16,0 0-16,-1 25 0,1-25 0,-2 25 15,2-25-15,0 40 0,-1-16 16,0 7-16,1 4 0,-1 13 16,1 2-16,-1 18 0,0 5 15,-2 1-15,0 1 0,0 18 16,-1 3-16,1 10 0,1-8 0,0 15 15,1 11-15,-3 12 16,1-19-16,1-10 0,1-7 16,1-15-16,0-10 0,1-8 15,1-4-15,0-16 0,1-10 0,4-15 16,3-9-16,4-9 0,4-6 16,-6 1-16,-4 0 0,-3 0 15</inkml:trace>
  <inkml:trace contextRef="#ctx0" brushRef="#br0" timeOffset="10345.528">23523 13807 0,'0'0'0,"0"0"0,0 19 16,0-11-16,0-1 0,2 2 0,2 2 15,1-5-15,2-1 0,-1 0 16,0-1-16,-1-1 0</inkml:trace>
  <inkml:trace contextRef="#ctx0" brushRef="#br0" timeOffset="10520.1287">23844 13948 0,'0'0'0,"0"0"16,1 15-16,0-7 0,0 0 0,3 1 15,0-1-15,0 0 16,0 0-16,-1-2 0</inkml:trace>
  <inkml:trace contextRef="#ctx0" brushRef="#br0" timeOffset="10705.4123">24093 14044 0,'0'0'0,"-5"8"15,-3 6-15,0 1 0,1 0 0,-5 6 16,1 2-16,2-1 16,0-1-16,0 1 0,2-3 15,4-6-15,2-3 0,3-8 0,4-6 16,-3 1-16,0 1 0,-1-1 15</inkml:trace>
  <inkml:trace contextRef="#ctx0" brushRef="#br0" timeOffset="10864.5918">24144 14189 0,'0'0'0,"-5"11"16,-1 5-16,-2 5 0,-1 2 0,-3 12 15,0 4-15,-2 9 0,1-1 16,-2 6-16,2-4 0,4-10 15,4-6-15,0-11 0,3-10 0,0-2 16,1-3-16,0-1 16</inkml:trace>
  <inkml:trace contextRef="#ctx0" brushRef="#br0" timeOffset="11148.2392">23546 13048 0,'0'0'0,"-21"18"0,8-5 0,-1 5 16,-2 3-16,1 2 0,1 4 16,-3 7-16,3-2 0,2-4 15,2-4-15,2-5 0</inkml:trace>
  <inkml:trace contextRef="#ctx0" brushRef="#br0" timeOffset="11334.3186">23555 13310 0,'-10'43'0,"1"-1"0,2-1 16,0 5-16,3-3 0,3-9 15,3-6-15,2-10 0,2-8 16,-2-2-16,-1-1 0,1-2 0</inkml:trace>
  <inkml:trace contextRef="#ctx0" brushRef="#br0" timeOffset="11482.9403">23754 13717 0,'0'0'0,"-3"9"16,0 6-16,0 2 0,-1 4 15,-1 9-15,-1 3 0,2 7 16,1-1-16,2-3 0,1-4 0,2-4 15,2-5-15,8-4 0,5-6 16,-6-5-16,-2-1 0,-2-2 16</inkml:trace>
  <inkml:trace contextRef="#ctx0" brushRef="#br0" timeOffset="11647.5262">23927 14312 0,'0'0'16,"-1"6"-16,-1 4 0,1 1 0,1 0 16,1 1-16,1 1 0,2 2 15,3-3-15,-2-1 0,1-2 16,-2-2-16</inkml:trace>
  <inkml:trace contextRef="#ctx0" brushRef="#br0" timeOffset="11799.3669">24072 14313 0,'0'0'15,"0"0"-15,0 0 0,0 0 16,0 20-16,0-20 0,0 0 16,1 25-16,-1-25 0,0 0 15,4 19-15,-3-13 0</inkml:trace>
  <inkml:trace contextRef="#ctx0" brushRef="#br0" timeOffset="11960.4473">24248 14032 0,'0'0'0,"0"0"0,0 0 0,0 0 15,0 0-15,17 9 0</inkml:trace>
  <inkml:trace contextRef="#ctx0" brushRef="#br0" timeOffset="12564.0594">25507 11684 0,'0'0'0,"0"0"16,-15 8-16,5-2 0,-2 1 0,-3 6 15,-4 4-15,-10 9 0,-3 2 16,-3 7-16,-4 5 0,-9 12 15,-2 3-15,-11 16 0,-2 5 16,-7 11-16,4-1 0,-5 12 16,2 0-16,-17 33 0,13-16 0,12-8 15,6-6-15,10-15 0,9-12 16,4-9-16,5-5 0,6-11 16,4-9-16,4-7 0,2-5 15,4-11-15,3-6 0,2-3 16,-1-3-16,2-1 0</inkml:trace>
  <inkml:trace contextRef="#ctx0" brushRef="#br0" timeOffset="12914.1366">24244 13014 0,'0'0'16,"0"0"-16,0 0 0,-10 23 0,10-23 16,-5 23-16,0-5 0,1 2 15,-2 1-15,1 11 0,-1 3 16,1-2-16,1 1 0,-1 5 16,3-1-16,1-5 0,0-5 0,2-4 15,2-3-15,2-4 0,0-2 16,3-7-16,2-2 15,2-5-15,1-5 0,6-6 0,3-7 16,1-1-16,1-1 0,5-7 16,4-4-16,0 2 0,0 1 15,10-7-15,1 0 0,-3 2 16,-2 3-16,-5 4 0,-8 5 16,-6 6-16</inkml:trace>
  <inkml:trace contextRef="#ctx0" brushRef="#br0" timeOffset="13698.2953">24144 13697 0,'0'0'0,"0"0"0,0 0 16,0 0-16,0 0 0,-11 30 15,11-30-15,-7 35 0,4-14 0,1 4 16,0 6-16,-2 7 0,2 3 15,0 1-15,1 3 16,1 7-16,0-3 0,1 7 0,1-2 16,0-8-16,0-7 0,1-7 15,-1-4-15,-1-8 0,0-5 16,1-9-16,0-6 0,0-7 16,-1-4-16,1-5 0,1-7 15,-2-2-15,0-1 0,-1 5 0,0 4 16,0 2-16</inkml:trace>
  <inkml:trace contextRef="#ctx0" brushRef="#br0" timeOffset="14349.7731">24143 13751 0,'0'0'0,"0"0"15,0 0-15,0 0 0,5-21 0,-1 13 16,1 0-16,2-2 0,0 0 16,4 0-16,2-2 0,1 1 15,1 1-15,6-2 0,2-1 16,1 3-16,-1 2 0,1 1 15,1 2-15,0 3 0,-2 2 0,-2 2 16,-1 3-16,-3 1 0,-1 2 16,-4 4-16,-2 2 0,-4 3 15,-1 2-15,-5 2 0,-4 3 16,-3 7-16,-3 1 0,-5 0 16,-2 1-16,-2-3 0,-1 0 0,-3 4 15,0-3-15,0-5 0,0-4 16,1-2-16,1-5 15,2-2-15,2-5 0,3-2 0,2-2 16,4-3-16,2 0 0,1-2 16,2 0-16,2-1 0,3-2 15,1-1-15,4-1 0,3-2 16,2-1-16,3 0 0,3-2 16,2 0-16,1 0 0,7-2 15,2 1-15,0 2 0,-1 3 0,-1 0 16,1 2-16,-1 4 0,-2 3 15,-2 2-15,-1 2 0,-3 2 16,-2 2-16,-3 3 0,-3 3 16,-2 1-16,-3 1 0,-4 3 15,-2 1-15,-3 1 0,-1 0 16,-5 1-16,-2 1 0,-3 0 16,-1-1-16,-3-1 0,-2 0 15,0 0-15,-2-1 0,-6 3 0,-2-2 16,1-4-16,0-2 0,0-1 15,-1-2-15,-1-1 0,0-4 16,2-1-16,-1-2 0,1-1 16,1-1-16,0-2 0,1 0 15,2-1-15,1 0 0,1-1 16,1-1-16,2 1 0,1 0 16,4-3-16,1 1 0,2-2 15,2 1-15,2 0 0,3 0 16,3 1-16,3 0 0,3-2 0,5-5 15,2-2-15,2-3 0,-3 3 16,-1 1-16,-3 2 0</inkml:trace>
  <inkml:trace contextRef="#ctx0" brushRef="#br0" timeOffset="14516.9134">24713 13741 0,'0'0'0,"0"0"0,0 0 16,0 0-16,0 0 0,0 0 0,0 0 15,20-23-15,-20 23 0,19-24 16,-19 24-16,16-19 0</inkml:trace>
  <inkml:trace contextRef="#ctx0" brushRef="#br0" timeOffset="14723.4498">25139 12685 0,'0'0'15,"0"0"-15,0 0 0,0 0 0,0 0 16,0 0-16,0 0 0,0 0 15,0 0-15,0 0 0,17 19 16,-17-19-16</inkml:trace>
  <inkml:trace contextRef="#ctx0" brushRef="#br0" timeOffset="16214.3395">23151 12963 0,'0'0'0,"0"0"0,0 0 16,0 0-16,0 0 0,0 0 16,0 0-16,0 0 0,-15 28 15,15-28-15,-9 31 0,5-11 0,-2 2 16,0 4-16,-2 5 15,0 1-15,1 4 0,-4 12 0,0 6 16,-3 9-16,1-2 0,-2 14 16,0 3-16,3-6 0,2-3 15,0 12-15,3-1 0,-1 1 16,1-9-16,4 2 0,1 1 16,0-2-16,0-9 0,-2 24 15,0-3-15,2-9 0,0-7 16,0 4-16,-1 2 0,-1-8 0,-1-4 15,1-2-15,0 0 16,2-11-16,0-6 0,0-6 0,1-4 16,-1-9-16,-1-5 0,1-10 15,1-7-15,1-3 0,-2-7 0,1-10 16,0-8-16,2 3 16,1-5-16,1-9 0,2-9 15,0-4-15,2-3 0,2-19 16,-1-7-16,3 3 0,0 4 0,7-43 15,0 3-15,-3 10 16,1 7-16,-1-1 0,-1 0 0,0 9 16,-2 4-16,0-2 0,0-2 15,-1 8-15,-2 5 0,1 0 16,1 1-16,1 11 0,0 7 16,-2-2-16,0-1 0,-2 10 0,-2 6 15,0 4-15,-2 2 16,-1 9-16,1 5 0,-1 8 15,0 7-15,1 1 0,-2 4 0,1 5 16,2 3-16,-3 4 0,0 2 16,-2 5-16,0 8 0,-1 0 15,0 3-15,-3 10 0,-1 7 16,-1 3-16,1 0 0,-3 17 16,0 5-16,0 0 0,-2-4 0,-3 42 15,1-2-15,5-11 16,0-8-16,-1 2 0,1 3 15,1-8-15,2-5 0,-2 2 16,0 4-16,1-12 0,2-6 0,0-1 16,-1-1-16,1-8 0,-1-7 15,1-5-15,2-3 16,0-13-16,-1-9 0,0-10 0,0-7 16,-1-4-16,2-3 0,-2-4 15,-3-4-15,0-5 0,-2-5 0,5-6 16,0-8-16,-1-3 0,1-1 15,1-10-15,0-7 16,0-1-16,1-3 0,0-8 0,1-8 16,1-30-16,0 12 0,3-3 15,-1 0-15,1 7 0,1 5 16,1 2-16,2 0 0,-1 10 16,-1 7-16,1-1 0,1 2 15,-1 9-15,2 7 0,-1 4 16,0 3-16,-1 6 0,1 7 0,-1 6 15,-1 6-15,-2 6 0,-1 5 16,1 8-16,3 6 0,0 3 16,-1 2-16,-4 3 0,1 5 15,-2 5-15,0 4 0,-1 7 16,0 8-16,-1 0 0,-1 1 16,-2 17-16,2 7 0,-1 0 15,-1-1-15,1 19 0,1 6 16,-1 20-16,-1-14 0,0 4 15,-2 4-15,2-11 0,1-8 0,-1 4 16,1 1-16,2-9 0,1-8 16,1-1-16,0-1 0,1-12 15,2-10-15,0-7 0,2-4 16,-1-11-16,1-7 0,4-6 16,4-5-16,0-7 0,1-3 0,4-16 15,6-10-15,3-6 0,4-5 16,0-11-16,0-10 0,-10 18 15,-6 12-15,-5 6 0</inkml:trace>
  <inkml:trace contextRef="#ctx0" brushRef="#br0" timeOffset="18531.6321">24815 13410 0,'0'0'0,"0"0"16,0 0-16,-5 29 0,3-18 15,-1 4-15,1 3 0,0 3 16,0 1-16,0 11 0,-1 3 16,1 1-16,0 0 0,1 13 15,0 3-15,0-1 0,0-1 16,1 13-16,0 2 0,0-3 0,0-4 15,0 16-15,0 2 16,0-8-16,0-6 0,0 8 0,0-2 16,0-9-16,-2-7 0,1 13 15,-1-11-15,0-14 0,0-9 0,-1-10 16,2-5-16,0-12 16,0-2-16,-2-5 0,-3-2 15,2-4-15,0-1 0,-1-11 0,2-8 16,1 1-16,-1-3 0,2-11 15,0-9-15,0-2 0,0 0 16,1-19-16,1-6 0,0-8 16,0 5-16,2-6 0,-1-2 15,1-30-15,-1 17 0,2 4 16,0 4-16,-1 12 0,-1 8 16,1 2-16,-1 0 0,-1 7 15,-1 7-15,1 3 0,1 4 16,-1 10-16,-1 6 0,-2 5 15,-2 1-15,2 9 0,-1 6 0,1 5 16,-1 4-16,1 5 0,2 2 16,0 6-16,-1 4 15,-1 0-15,1 5 0,-1 4 0,0 6 16,0 1-16,0 2 0,-2 8 16,2 5-16,0 2 0,0 0 15,-1 6-15,1 4 0,0 2 16,0 0-16,1 16 0,1 5 15,-1-6-15,-1-4 0,2 34 0,0-5 16,3-13-16,0-8 0,0 0 16,0 4-16,-1-11 0,-1-6 15,-1 2-15,-1 2 0,-1-8 16,-1-6-16,0 2 0,0 2 16,0-9-16,1-5 0,0-4 15,-2-4-15,-1-7 0,1-5 0,-1-4 16,2-4-16,0-5 15,1-6-15,-4-7 0,-2-5 16,4 1-16,0-1 0,-2-6 0,-1-7 16,2-1-16,1-4 0,0-9 15,2-8-15,-1-2 0,-1-1 16,2-8-16,1-5 0,1-2 16,0 0-16,1-13 0,0-4 15,3 6-15,0 2 0,5-31 16,0 5-16,-3 14 0,-1 8 0,0 0 15,3 2-15,-1 7 0,-2 7 16,2-1-16,-1-2 16,1 8-16,1 7 0,-1 0 0,2 1 15,-2 4-15,-2 4 0,2 4 16,-1 2-16,-1 6 0,-3 4 16,1 11-16,2 3 0,-2 5 15,0 2-15,0 2 0,-1 0 16,1 2-16,0 3 0,0 4 15,-2 6-15,-2 1 0,0 2 0,-2 8 16,0 4-16,-1 1 0,-2-1 16,1 10-16,-1 7 0,-1 7 15,2-3-15,-1 5 0,1 3 16,1-2-16,-1-4 0,1 14 16,-1 2-16,2-5 0,0-4 15,-2 30-15,3-8 0,1-12 16,1-9-16,1 0 0,0-2 15,-1-9-15,0-6 0,2 2 16,1 0-16,-2-7 0,1-5 0,-1 0 16,1-1-16,-1-8 0,0-5 15,-2-5-15,0-2 0,0-5 16,1-3-16,0-8 0,0 0 16,-2-1-16,2 1 0,-3-5 15,0 0-15,1 0 0,-1-1 0,0-3 16,-1-4-16,2 0 0,0-3 15,0-3-15,1-4 0,-1 0 16,1-2-16,0-2 0,0-2 16,0 1-16,0 1 0,0-8 15,-1-1-15,-1 2 0,2 1 16,1-1-16,0-2 0,0 2 16,0 2-16,0-3 0,0-1 15,1 0-15,2 2 0,-2-3 16,1-2-16,-1 2 0,1 1 0,0-6 15,1-2-15,-1 4 0,0 3 16,0-2-16,0-3 0,1 4 16,-1 2-16,2-1 0,3-1 15,-2 1-15,0 4 0,-1-3 16,2 1-16,-3 3 0,0 2 0,1 5 16,0 2-16,0 3 0,1 3 15,-1 4-15,0 4 16,-2 1-16,0 3 0,1 1 15,1 3-15,-1 1 0,0 1 0,1 3 16,-1 2-16,-1 2 0,0 0 16,0 6-16,0 3 15,-1-2-15,0 1 0,0 8 0,0 3 16,0-2-16,-1 0 0,1 3 16,1 4-16,1 0 0,-2 0 15,1 2-15,0 5 0,0-2 16,1 0-16,0 9 0,0 1 15,0-1-15,0-2 0,0 1 16,0 0-16,1 3 0,-2-5 0,0 1 16,0 2-16,0-4 15,-1-5-15,-1 1 0,2-1 0,-2-4 16,0-4-16,-3-2 0,0-1 16,0-6-16,-1-3 0,1-5 15,0-5-15,1-3 0,-1-3 0,-1-1 16,-1-2-16,0-3 0,1-2 15,-2-6-15,1-7 0,0-2 16,1-4-16,1-7 0,-1-6 16,2-1-16,0-1 0,1-14 15,0-3-15,0 3 0,-1 1 16,1-13-16,1 0 0,0 4 16,1 3-16,1-10 0,-1 0 15,1 8-15,1 5 0,3-27 16,-1 4-16,1 16 0,-1 8 0,1 4 15,-1 4-15,-1 6 0,-1 6 16,-1 5-16,-1 2 16,0 8-16,0 4 0,-1 7 0,0 5 15,0 5-15,0 0 0,0 0 16,1 5-16,-1 0 0,0 2 0,0 3 16,2 5-16,-4 2 15,0 2-15,0 5 0,1 5 16,-1 0-16,0 0 0,-1 7 15,1 3-15,0 2 0,0-2 0,-1 6 16,1 5-16,0-3 0,0 0 16,0 12-16,-1 4 15,2-5-15,1-1 0,-1 10 0,0 1 16,-1-6-16,-1-5 0,-2 26 16,2-5-16,0-14 0,-1-11 0,0-3 15,-2-1-15,2-7 16,0-6-16,-1-2 0,0-2 15,-1-7-15,2-3 0,0-7 16,1-4-16,1-9 0,0-1 0,0-3 16,-2-1-16,2-2 0,0-1 15,2-6-15,0-6 0,0 5 0,0 3 16,0 1-16</inkml:trace>
  <inkml:trace contextRef="#ctx0" brushRef="#br0" timeOffset="19367.0556">23170 14645 0,'0'0'0,"0"0"16,0 0-16,0 0 0,0 0 16,0 0-16,0 0 0,0 0 15,0 0-15,0 0 16,0 0-16,0 0 0,0 0 0,0 0 16,0 0-16,0 0 0,0 0 0,0 0 15,0 0-15,0 0 16,0 0-16,0 0 0,0 0 0,0 0 15,0 0-15,0 0 16,0 0-16,0 0 0,0 0 16,0 0-16,0 0 0,0 0 0</inkml:trace>
  <inkml:trace contextRef="#ctx0" brushRef="#br0" timeOffset="22381.2996">24235 13949 0,'0'0'0,"0"0"0,0 0 15,0 0-15,0 0 0,0 0 0,0 0 16,0 0-16,-19-3 0,19 3 15,0 0-15,0 0 0,-14 17 16,14-17-16,-10 23 0,10-23 16,-14 31-16,5-15 0,-1 2 0,2-2 15,0-1-15,0-2 16,1-3-16,1-2 0,0-3 0,-1-5 16,-2-3-16,1-1 0,1-2 15,3-6 1,1-4-16,-1-5 0,2-3 15,-1-6-15,1 4 0,-2 0 16,1 1-16,-1-3 0,-1 4 0,1 2 16,-1 4-16,0 2 0,-1 4 15,-2 3-15,-3 4 16,1 2-16,-1 2 0,-4 5 0,-1 5 16,-2 2-16,-1 2 0,-5 9 15,-2 5-15,0 1 0,2-1 16,0 3-16,0 2 0,2-1 15,2-2-15,0-3 16,4-5-16,4-7 0,3-4 0,4-5 16,5-5-16,0 0 0,3-9 0,-1 3 15,1 0-15,-2 2 0</inkml:trace>
  <inkml:trace contextRef="#ctx0" brushRef="#br0" timeOffset="22864.8805">22346 13599 0,'0'0'0,"0"0"0,0 0 0,-28-4 0,17 1 16,-2 1-16,-2 0 15,-2 0-15,0 1 0,-6 1 16,-1 2-16,1 0 0,1 2 0,-1 2 16,-2 3-16,1 0 0,1 1 15,-1 5-15,-2 4 0,-2 2 16,0 0-16,1 2 0,0 2 15,3-2-15,2-2 0,2-2 16,1-1-16,3-2 0,1-1 16,2-1-16,2-1 0,2-4 0,3-1 15,1 0-15,3-2 16,0 0-16,1 0 0,2 0 0,2 1 16,1-2-16,0 2 0,3 0 15,0 3-15,1-2 0,0 2 16,2 1-16,2 0 0,0-1 0,0 1 15,2-3-15,2-3 16,1-2-16,3-1 0,-3 0 0,-3-1 16,-2 0-16</inkml:trace>
  <inkml:trace contextRef="#ctx0" brushRef="#br0" timeOffset="31615.4576">24063 13295 0,'0'0'0,"0"0"15,0 0-15,-17 13 0,17-13 0,-18 17 16,7-4-16,-1 2 0,0 3 16,-6 7-16,-1 5 15,2 1-15,0-2 0,1 6 0,-1 5 16,0 6-16,0-2 0,-2 12 16,2 2-16,1-2 0,2-4 15,-2 12-15,2 0 0,3-7 16,2-6-16,3-1 0,0-2 15,3 1-15,1-6 0,1-6 0,-1-3 16,2-7-16,2-5 0,-1-5 16,-1-6-16,0-3 0</inkml:trace>
  <inkml:trace contextRef="#ctx0" brushRef="#br0" timeOffset="32498.8695">24165 13396 0,'0'0'0,"0"0"0,0 0 16,26-8-16,-26 8 0,29-8 0,-10 3 15,-1 2-15,2-1 0,8 1 16,-1 1-16,0 1 0,-2 0 16,-1 2-16,1 4 0,-3 1 15,-2-1-15,-2 3 0,0 2 16,-3 1-16,-2 1 0,-5 5 15,-2 2-15,-4 1 0,-3 1 0,-7 8 16,-4 2-16,-2 0 0,-3-1 16,-5 2-16,-5 2 0,-1-2 15,1-1-15,-9 4 0,0-1 16,1-3-16,0-4 0,-4 2 16,-1-2-16,5-6 0,3-3 15,2-2-15,1 0 0,3-7 16,3-2-16,1-1 0,1 0 15,5-1-15,3-1 0,1-2 0,2-1 16,2 0-16,2 1 16,1-2-16,2 1 0,3-1 0,0 0 15,2 1-15,4-2 0,-1 1 16,2 1-16,4-1 0,2 0 16,1-2-16,2-2 0,4-1 15,3 0-15,1-1 0,1 0 0,4-1 16,2-1-16,8-1 15,-3 2-15,3-1 0,1 1 16,-1 1-16,-2 2 0,9 1 16,-1 2-16,-4 3 0,-5 1 0,0 1 15,1 3-15,-5 0 0,-4 1 16,-2 2-16,-2 3 0,-4 2 16,-2 0-16,-5 2 0,-2 2 15,-4-1-15,-2 0 0,-6 0 16,-5 1-16,-3-1 0,-2 0 15,-4 0-15,-5 1 0,3-5 16,-2 0-16,-9 3 0,-3 0 0,2-2 16,-1-3-16,-3 0 0,-3-2 15,1-2-15,1-1 0,-2 0 16,-2 0-16,3-1 0,2-2 16,-3-1-16,1 1 0,2-2 15,2 0-15,-3 1 0,1 0 16,8-3-16,2-1 0,-2-1 15,0 0-15,2 0 0,2 1 16,-1-4-16,0-2 0,3 0 0,2 0 0,4 1 16,3 2-16,3 1 15</inkml:trace>
  <inkml:trace contextRef="#ctx0" brushRef="#br0" timeOffset="33065.3955">23255 13061 0,'0'0'0,"0"0"16,0 0-16,0 0 0,-6 22 0,6-22 16,-5 25-16,3-8 0,0 1 15,0 4-15,-1 4 0,1 1 16,1 2-16,-1 12 0,0 4 15,1-2-15,0 0 0,-2 15 16,2 3-16,-2 6 0,0-3 0,-2 1 16,0 1-16,-2 7 0,0-6 15,-2 8-15,-2-5 0,1-5 16,1-4-16,-1-2 0,-1 0 16,1-7-16,1-6 0,-2 21 15,2-9-15,2-10 0,-1-9 0,1-2 16,2-2-16,0-5 0,2-2 15,1-10-15,1 2 16,0-5-16,1 0 0,0 2 16,0 2-16,0-5 0,1 0 0,0 0 15,1 1-15,0-2 0,1-4 16,2-2-16,0-2 0,2-2 0,1-1 16,5-8-16,5-5 15,-3-5-15,0-5 0,-1 3 0,-3 4 16,-2 2-16</inkml:trace>
  <inkml:trace contextRef="#ctx0" brushRef="#br0" timeOffset="33731.5842">24955 12979 0,'0'0'0,"0"0"16,0 0-16,0 0 0,-7 22 0,7-22 16,-8 27-16,3-10 0,0 2 0,-1 4 15,1 4-15,-2 3 16,1 1-16,-2 12 0,0 0 16,1 0-16,0-1 0,-2 13 15,0 3-15,-1 6 0,2-4 0,-2 3 16,0 2-16,0 5 0,1-6 15,-1-1-15,0 1 16,-1 3-16,1-4 0,1-1 0,2 1 16,-1-8-16,1-7 0,0 22 15,2-6-15,2-13 0,0-5 0,1-2 16,2-1-16,0-6 16,-1-5-16,1 1 0,0 0 15,0-14-15,0 1 0,0 3 16,1 4-16,1-4 0,-1 0 15,-1-1-15,-1 0 0,1-5 0,-2-2 16,1 0-16,0-1 16,-1-1-16,0-2 0,0-3 0,-1-1 15,2-3-15,0-1 0,1-3 16,-2 3-16,2-3 0,-2-1 0,2 1 16,-3-3-16,1 0 0,1 0 15,-1-1-15,0 0 16,0 0-16,-2-1 0,-1-2 0,-2-1 15,1-2-15,-1 1 16,2 0-16,-1 2 0,2 2 0</inkml:trace>
  <inkml:trace contextRef="#ctx0" brushRef="#br0" timeOffset="34433.8532">23943 13912 0,'0'0'0,"9"1"15,5 0-15,3-2 0,2 0 0,12-1 16,4 1-16,3 0 0,4 0 15,13 0-15,4-1 0,9-1 16,-1 0-16,1 2 0,-1 2 16,8 2-16,-3 0 0,-2-1 15,1 0-15,5 0 0,-6 2 16,0-4-16,-1-1 0,3 2 0,-7 0 16,18-2-16,-8-4 15,-7 0-15,-4-1 0,-1 0 0,-2 0 16,-4 0-16,-4 1 0,-2-1 15,1 1-15,-4-1 0,-2 2 0,-2 0 16,0 2-16,-4-1 16,-3-1-16,-1 2 0,-2-1 15,-6 2-15,-2 1 0,-9 1 0,-3 3 16,-11-1-16,-1 1 0,-7-16 16,-6-12-16,4 9 0,2 4 15,1 3-15</inkml:trace>
  <inkml:trace contextRef="#ctx0" brushRef="#br0" timeOffset="34798.5673">24383 14322 0,'0'0'0,"0"0"16,0 0-16,27-5 0,-27 5 0,29-5 15,-5 0-15,0 0 0,2 0 16,14-1-16,5-1 16,-1 2-16,0-1 0,16 0 0,4 1 15,6 0-15,-5 2 0,5-2 16,3 1-16,4-1 0,-8 1 0,-10 0 16,-17 1-16,-12 1 0</inkml:trace>
  <inkml:trace contextRef="#ctx0" brushRef="#br0" timeOffset="35030.2909">26472 13869 0,'0'0'0,"0"0"0,0 0 15,0 0-15,0 0 0,0 0 16,0 0-16,19 18 0,-19-18 0,0 0 16</inkml:trace>
  <inkml:trace contextRef="#ctx0" brushRef="#br0" timeOffset="35351.0473">26473 14340 0,'0'0'0,"0"0"15,-2 23-15,2-4 0,0 3 0,-2 21 16,-1 11-16,-3 18 15,0 3-15,-3 38 0,0 13 16,1-12-16,3-28 0,0-22 0</inkml:trace>
  <inkml:trace contextRef="#ctx0" brushRef="#br0" timeOffset="37326.8647">26347 4939 0,'0'0'15,"0"0"-15,0 0 0,0 0 0,0 0 16,-21-14-16,21 14 15,0 0-15,-30-12 0,16 9 0,-3 1 16,-2 1-16,1 1 0,-6 2 16,-2 0-16,-1 1 0,0 2 15,-13 4-15,-3 3 0,0 1 16,1 2-16,-11 5 0,1 2 16,1 0-16,2-1 0,-8 9 15,1 3-15,4 0 0,3-1 0,-6 8 16,2 4-16,5-3 0,3-1 15,-6 9-15,2 2 16,6-2-16,4-2 0,-16 27 0,6-1 16,9-7-16,8-5 0,2 2 15,-1 3-15,6-6 0,6-5 16,3 6-16,3 3 0,4-5 16,3-6-16,2 2 0,2 2 15,2-6-15,2-3 0,5 3 16,2 0-16,3-4 0,2-3 0,6 0 15,5-1-15,1-4 0,0-2 16,7-1-16,5 2 16,-2-8-16,-1-3 0,4-2 0,3-2 15,1-5-15,1-3 0,8-1 16,5 1-16,-5-4 0,-3-3 16,9-6-16,4-4 0,-4-1 15,-2-2-15,5-7 0,3-6 16,-7-5-16,-4-4 0,3-8 0,2-4 15,-7-1-15,-2 1 0,3-9 16,3-7-16,-7 4 0,-4 3 16,2-11-16,0-3 0,-4-1 15,-5 1-15,3-6 0,0-4 16,-8 4-16,-4 2 0,0-9 16,1-6-16,-4-2 0,-1 1 0,0-5 15,1-6-15,-7 14 16,-2 8-16,-7 6 0,-6 4 15,-2 11-15,-2 7 0,-6 4 0,-3 3 16,1 6-16,-1 3 0,-3 6 16,0 1-16,0 6 0,0 3 15,-5 3-15,-4 2 0,-2 3 16,-1 2-16,-9 5 0,-4 3 16,-2 5-16,0 0 0,10 2 15,-9 4-15,-1 2 0,1 0 0,8-3 16,9-6-16,7-4 0</inkml:trace>
  <inkml:trace contextRef="#ctx0" brushRef="#br0" timeOffset="92667.1029">25234 11697 0,'0'0'0,"-16"11"0,-4 0 15,-2 5-15,-1 2 0,-14 11 16,-6 6-16,-11 6 0,0 1 16,-11 12-16,-8 6 0,-3 5 15,9-8-15,-31 26 0,-3 5 16,9-6-16,7-2 0,1 0 0,1 1 15,3-2-15,3-2 0,-2 5 16,-3 3-16,6-2 0,3-2 16,-6 4-16,-4 4 0,5-7 15,4-4-15,0 0 0,-1 1 16,7-3-16,5-2 0,3-2 16,3-1-16,5-8 0,5-6 0,3 1 15,2 2-15,3-5 16,4-3-16,3-3 0,2-3 15,7-5-15,4-5 0,5-3 0,2-2 16,4-7-16,4-5 0,4-6 16,3-5-16,5-2 0,2-3 15,3-4-15,2-3 0,4-9 16,2-6-16,0-4 0,0-2 16,-14 16-16,-2 2 0,-2 2 0</inkml:trace>
  <inkml:trace contextRef="#ctx0" brushRef="#br0" timeOffset="93433.7369">24750 11125 0,'0'0'0,"-10"10"0,-2 2 15,-1 1-15,-2 1 0,-9 9 16,-2 3-16,-3 2 0,-2 4 0,-11 10 16,-2 3-16,-7 9 0,0 0 15,-9 8-15,2 0 0,2-2 16,2 0-16,-7 9 0,1 0 16,-2 4-16,4-5 0,-14 20 15,5-6-15,7-8 0,4-4 16,-4 4-16,-3 3 0,5-5 15,2-3-15,-1 0 0,1 3 16,-1-3-16,-3 0 0,6 5 16,5 5-16,6-6 0,5-2 0,1-3 15,-1 0-15,0-5 0,-2-4 16,-1-2-16,0-1 0,2-2 16,1 0-16,-2 4 0,0 0 15,0-1-15,0-1 0,-2 10 16,-2 6-16,8-11 0,4-7 15,2 0-15,3 0 0,2-3 16,4-2-16,3-6 0,1-2 16,4-10-16,3-4 0,4 1 15,4-2-15,3-6 0,3-4 0,1-8 16,3-6-16,2-4 0,2-3 16,-2-4-16,0-3 0,-7 8 15,-1 0-15,-1 1 0</inkml:trace>
  <inkml:trace contextRef="#ctx0" brushRef="#br0" timeOffset="95132.7066">25360 11051 0,'0'0'15,"-14"13"-15,-2 2 0,-7 6 0,-2 1 16,-13 13-16,-4 2 0,-7 8 15,-1-1-15,-11 10 0,0 3 16,4-2-16,5-3 0,-11 10 16,-1 0-16,-19 20 0,11-11 15,1 1-15,0 0 0,8-8 16,5-4-16,-5 4 0,-3 4 16,10-9-16,5-5 0,-2 3 15,-2 2-15,3-6 0,1-5 0,-3 6 16,-2 5-16,5-8 0,4-2 15,-4 3-15,-2 4 16,7-5-16,3-3 0,-5 4 0,-5 0 16,7-2-16,6-4 0,-4 1 15,-3 1-15,6-5 0,5-4 0,-2 4 16,-3 3-16,5-3 16,4-1-16,-2-2 0,-1 0 15,3 0-15,2 0 0,-1 4 0,-1 5 16,3-6-16,1-6 0,3 2 15,-1 1-15,3-3 0,2-1 16,-2 0-16,0 2 0,2-3 16,2 0-16,2-4 0,0-1 15,2-4-15,0-2 0,0 2 16,-2 1-16,3-5 0,1-3 0,2-1 16,0 0-16,4-9 15,1 1-15,-1 1 0,-1 0 16,3-1-16,0-1 0,1-3 0,1 1 15,-1-1-15,2-1 0,0-1 16,0 0-16,1-1 0,-1 0 0,2-3 16,-2 3-16,2-3 15,0 3-15,0-3 0,0 0 16,0 0-16,0 2 0,0-2 16,0 0-16,0 0 0,0 0 0,-1-2 15,1 2-15,0 0 16,0 0-16,0 0 0,0-2 0,0 2 15,0 0-15,0 0 0,0-3 16,0 3-16,0 0 0,0 0 16,0 0-16,0 0 0,0 0 15,0 0-15,0 0 0,2 0 16,-2 0-16,3 0 0,-3 0 16,2 0-16,-2 0 0,0 0 0,0 0 15,0 0-15,0 0 0,0 0 16,5 2-16,-5-2 0,0 0 15,0 0-15,0 0 0,0 0 16,0 0-16,0 0 0,0 0 16,0 0-16,0 0 0,0 0 15,0 0-15,0 0 0,0 0 16,0 0-16,0 0 0,0 0 16,0 0-16,0 0 0,0 0 15,0 0-15,0 0 0,0 0 0,0 0 16,0 0-16,0 0 0,0 0 15,5 5-15,-5-5 0,0 0 16,0 0-16,2 6 0,-2-6 16,0 0-16,0 0 0,2 7 15,-2-7-15,0 0 0,0 7 16,0-7-16,0 0 0,3 5 16,-3-5-16,0 0 0,0 0 15,0 7-15,0-7 0,0 0 16,0 0-16,0 0 0,0 6 0,0-6 15,0 0-15,0 0 0,0 0 16,0 0-16,0 0 0,0 0 0,0 0 16,0 0-16,3-4 15,-3 4-15,0 0 0</inkml:trace>
  <inkml:trace contextRef="#ctx0" brushRef="#br0" timeOffset="98934.9268">24745 15686 0,'0'0'16,"0"0"-16,13-11 0,-4 4 0,1-2 16,4 0-16,3-3 0,7-2 15,1-1-15,4 2 0,2 0 16,0 2-16,-1 0 0,10-1 15,1 1-15,-2 4 0,-3 2 16,2 2-16,2 2 0,4 2 16,-3 3-16,0 3 0,0 2 15,-5 0-15,-3 2 0,-2 8 16,0 5-16,-6 1 16,-3 1-16,-6 3 0,-4 3 0,-6 4 15,-2 3-15,-9 10 0,-6 2 16,-3-2-16,-3 0 0,-2 2 15,-5 2-15,-1-4 0,-1-3 0,-6 0 16,1-5-16,2-5 0,3-4 16,-2-5-16,-1-6 0,4-6 15,2-4-15,2-8 0,2-3 16,4-4-16,0-2 0,1-5 16,0-7-16,1-2 0,-1-3 0,4 5 15,3 5-15,1 4 0</inkml:trace>
  <inkml:trace contextRef="#ctx0" brushRef="#br0" timeOffset="99251.3688">24926 16119 0,'0'0'0,"0"0"15,0 0-15,0 0 0,0 0 0,-10 25 16,10-25-16,-3 25 0,2-8 16,1 4-16,0 5 15,1 3-15,3 3 0,0 15 0,2 6 16,-1 1-16,1 3 0,2 17 15,1 2-15,2 13 0,0-3 16,1 14-16,1-4 0,0 6 16,-1-8-16,6 35 0,-1-11 15,-2-20-15,-2-11 0,-1-5 16,0-2-16,-2-8 0,0-6 0,0-2 16,-1 0-16,-1-9 0,0-6 15,0-8-15,0-6 0,-1-8 16,1-5-16,5-7 15,5-6-15,-4-7 0,-1-7 0,2-11 16,0-8-16,-5 8 16,-2 5-16,-4 3 0</inkml:trace>
  <inkml:trace contextRef="#ctx0" brushRef="#br0" timeOffset="99800.9728">25354 16943 0,'0'0'0,"0"0"0,0 0 16,0 0-16,0 0 0,0 0 0,0 0 15,0 0-15,24-12 0,-24 12 16,22-12-16,-22 12 0,27-17 15,-10 6-15,1-4 0,3 1 16,1-1-16,3-2 0,0 0 16,6-3-16,-1 1 0,-3 3 15,-1 1-15,-3 4 0,-2 2 0,1 3 16,-5 2-16,-6 3 0,-3 1 16,-1 0-16,-2 0 0,1 0 15</inkml:trace>
  <inkml:trace contextRef="#ctx0" brushRef="#br0" timeOffset="100000.7972">25403 16987 0,'0'0'0,"0"0"16,0 0-16,-7 24 0,7-24 0,-3 26 16,3-9-16,0 3 0,1 4 15,2 9-15,3 4 0,1 1 16,0 3-16,4 9 0,1 0 15,1-5-15,-2-3 0,3 1 16,0-7-16,-2-7 0,-1-6 0,-2-5 16,-2-4-16,-2-3 0</inkml:trace>
  <inkml:trace contextRef="#ctx0" brushRef="#br0" timeOffset="100484.0406">25562 17204 0,'0'0'0,"0"0"15,0 0-15,0 0 0,11-16 16,-11 16-16,12-17 0,-4 5 16,-1-1-16,3-1 0,2 0 15,2-1-15,0 0 0,1 0 16,1 1-16,2-1 0,1 1 0,-1 5 16,-1 3-16,-1 4 0,-2 4 15,-2 3-15,-2 5 0,-2 5 16,-2 3-16,-3 3 0,-2 3 15,-2 1-15,-2 0 0,-3 4 16,-2 1-16,-1-3 0,-2-4 16,-1-2-16,-2-2 0,0-3 15,-1-3-15,1-5 0,0-3 16,-2-5-16,1-2 0,-2-4 16,1-1-16,2 2 0,3 0 0,-5-7 15,-5-9-15,7 2 0,4 0 16,2 3-16,1 3 0,1 2 15,0 2-15,3 2 0,1 3 16,2 1-16,2 1 0,3 2 16,3 1-16,3 2 0,2 2 0,4 1 15,2 2-15,2-1 0,1 1 16,2 1-16,2 0 16,6 2-16,0-1 0,1-1 0,2 1 15,-2-2-15,-1-1 0,0-1 16,-1-2-16,-2-4 0,0-1 15,0-5-15,-2-1 0,-4 0 16,-4 3-16,-3-1 0</inkml:trace>
  <inkml:trace contextRef="#ctx0" brushRef="#br0" timeOffset="101517.846">25956 14748 0,'0'0'0,"0"0"0,0 0 16,0 0-16,0 0 0,0 0 0,0 0 16,0 26-16,0-26 0,0 0 15,4 28-15,-4-28 0,4 24 16,-1-9-16,3 2 0,-1 1 15,1 0-15,1 1 0,0 2 16,2 2-16,1-1 0,4 10 16,2-1-16,-1 0 0,0 1 0,3 7 15,1 1-15,0-1 0,-2-3 16,2 2-16,1 2 0,-1-4 16,-2-2-16,4 9 0,-1 1 15,-2-2-15,-2-2 0,4 11 16,1 1-16,-3-4 0,-2-2 15,1 1-15,-2 1 0,0-3 0,-2-2 16,1 9-16,-1-1 16,-1-3-16,-2-4 0,0 0 15,0 1-15,-1-7 0,0-3 0,0 2 16,0 1-16,-2-1 0,1-3 16,0 0-16,-1 1 15,-1-6-15,-1-3 0,-1-2 0,-1 1 16,-1-4-16,2 0 0,-2 0 15,0 0-15,-2-4 0,0-3 0,-1-2 16,-1-3-16,-2-3 0,1-2 16,-1-3-16,-2-4 0,3 1 15,0 1-15,0 0 0</inkml:trace>
  <inkml:trace contextRef="#ctx0" brushRef="#br0" timeOffset="102257.7271">26128 16505 0,'0'0'0,"0"0"16,0 0-16,0 0 0,0 0 0,0 0 15,12 23-15,-12-23 0,9 19 16,-9-19-16,12 26 0,-4-12 16,1 1-16,1 3 0,1 1 15,-1 1-15,0 2 0,4 6 16,0 0-16,1 0 0,-1 0 0,0 1 15,1 1-15,-1 1 16,0-1-16,3 7 0,-2-1 16,0-3-16,-2-1 0,-1-3 0,-1-1 15,-1-3-15,-1-2 0,0-2 16,-1-2-16,0-3 0,-1-3 16,-1-1-16,1-2 0,-1-2 15,-2-2-15,0-1 0,1 0 16,-2-2-16,1-1 0,1-1 15,0 0-15,1-2 0,-1-2 0,1 1 16,1-3-16,-2 1 0,2-3 16,-1-1-16,1-3 15,0-2-15,-1-1 0,3-6 0,0-1 16,0 0-16,-1-2 0,0-1 16,0 0-16,-2 1 0,1-1 15,0 0-15,-2-1 0,2-3 16,-2 2-16,1-1 0,-1 0 15,1 3-15,-1 1 0,0 1 16,-2 1-16,0 1 0,0 3 0,-1 1 16,-1 1-16,0 2 0,0 3 15,0 2-15,-1 1 0,0 1 16,0 1-16,0 1 0,0 1 16,0 0-16,0 0 0,0 3 15,0-3-15,0 3 0,0 0 16,0-2-16,0 2 0,0 0 15,0 0-15,0-3 0,0 3 16,0 0-16,0 0 0,0 0 16,0 4-16,0-4 0,0 0 0,0 0 15,0 0-15,0 0 0</inkml:trace>
  <inkml:trace contextRef="#ctx0" brushRef="#br0" timeOffset="105101.6098">30350 12895 0,'0'0'0,"0"0"15,0 0-15,0 0 0,0 0 0,16-16 16,-16 16-16,0 0 15,0 0-15,13-22 0,-13 22 16,0 0-16,4-16 0,-4 12 16,-1-1-16,0-1 0,-2 2 15,0-2-15,0 1 0,-1 0 0,1 0 16,-1 0-16,-2-1 0,1 1 16,-1 1-16,0-2 15,-2 1-15,0 0 0,0-1 0,0 2 16,-1 2-16,-1-1 0,0 1 15,-1 1-15,-1-2 16,-3 2-16,0 1 16,1-1-16,0-1 0,0 2 15,-1 0-15,0 0 0,1 0 0,-1 0 16,-1-1-16,2 1 0,-1-2 16,-3 2-16,-1-1 0,5 2 15,0-1-15,-4 2 0,-1-2 16,0 0-16,2 0 0,-2 1 15,-1 1-15,1-2 0,0 0 0,0 1 16,-2 2-16,0-1 0,1 0 16,-2 1-16,-1 0 15,0 0-15,0 1 0,-1-1 0,-1 2 16,0-1-16,0-1 0,-6 3 16,1 1-16,0-1 0,1-3 0,-1 2 15,-1 1-15,3-1 16,0 1-16,-2-1 0,0-1 15,1-1-15,2 1 0,-6-1 16,-1 2-16,7-2 0,0 1 0,-6-2 16,-1 1-16,1-2 15,2 1-15,-1 0 0,-1 0 0,2-1 16,2 1-16,-3 1 0,-3 0 16,3-1-16,2 0 0,-4 2 15,-2-1-15,2 1 0,1 0 0,-3-1 16,-1 0-16,3 1 15,1 0-15,-7 0 0,-2 1 16,9 0-16,2-1 0,-6 0 16,-2 0-16,3 0 0,1-1 0,-2 0 15,-3 1-15,4 1 0,3 0 16,-5-2-16,-1 0 0,2 0 16,3 2-16,-4-1 0,-4 1 15,3-1-15,4 0 0,-5 0 16,-2 0-16,3-2 0,0 0 15,-2-1-15,-1 0 0,3-1 16,1-1-16,-2 1 0,-2 1 16,5 0-16,2-1 0,-10 1 15,-3 2-15,11-2 0,2 0 0,-9 2 16,-2 0-16,12 1 0,2 0 16,-10 1-16,-2 1 0,10-3 15,2 0-15,-8 1 0,-1 1 16,9-1-16,3-2 0,-10 2 15,-3-1-15,9 1 0,2 0 0,-9 1 16,-3-2-16,9 0 0,2 0 16,-11 1-16,-2-1 0,9 0 15,3 0-15,-10 2 0,-4 1 16,10-2-16,0 0 0,-10 2 16,-3 2-16,5-3 0,3-1 15,-6 0-15,-4 2 0,6 0 16,4 0-16,-6-1 0,-2 2 15,5-2-15,3 0 0,-10-1 16,-2 0-16,12-1 0,3 0 0,-25 3 16,3 2-16,25-5 0,2-1 15,-25 3-15,0 1 16,27-2-16,0-1 0,-24 3 0,0 1 16,25-5-16,0 1 0,-23 4 15,0 0-15,24-3 0,0-1 0,-24 6 16,0-1-16,25-4 15,0-1-15,-23 3 0,0-1 16,23-1-16,-2 0 0,-10-1 16,-4 2-16,8-1 0,3 0 0,-11 2 15,-4 0-15,12 0 0,2 0 16,-12 1-16,-2 1 0,11-3 16,4 1-16,-11 1 0,-5 0 15,12-2-15,1 0 0,-20 4 16,3 1-16,23-5 0,1-1 0,-23 4 15,-1-3-15,24-1 0,0-1 16,-11 2-16,-3 2 16,8-2-16,1 0 0,-5 0 15,-5 1-15,5-1 0,3 0 0,-3-1 16,-5 2-16,7-2 0,1 0 16,-2 1-16,-3 0 15,4 0-15,4 1 0,-4-2 0,-4-1 16,5 0-16,3-1 0,-4 2 15,-3 0-15,4-1 0,3-1 0,-3 2 16,-3 0-16,4 0 0,2-1 16,-4 1-16,-2 1 15,5 0-15,3 1 0,-3-2 0,-3 0 16,4 1-16,3 1 0,-3-1 16,-2 0-16,6-2 0,2 0 15,-7 2-15,-2 0 0,7 0 16,2 0-16,-4 0 0,-3 0 15,4-1-15,4 0 0,-4-1 16,-2 1-16,3 0 0,2-2 0,-3 1 16,-3-1-16,2 1 15,3 0-15,-5 0 0,-1-1 16,1 1-16,1 0 0,0 1 16,-1-3-16,1 2 0,2-1 15,0 1-15,1 1 0,0-2 16,2 1-16,-1-1 0,-1 0 0,3 2 15,0 1-15,0-1 0,-2 0 16,5-2-16,-2 0 0,1 1 16,0 1-16,-1-1 0,2 1 0,-1-3 15,-1 1-15,1 0 16,1 1-16,0 1 0,-2-1 16,2 0-16,1 1 0,-2-1 15,1 0-15,1-1 0,0 0 0,0-1 16,0 2-16,4-2 15,0 0-15,-1 2 0,-1-1 0,0 1 16,2 0-16,-2-1 0,0 0 16,0-2-16,1 0 0,-1 1 15,0 1-15,1-1 0,1 0 16,0-1-16,-1 1 0,0 0 0,1-1 16,0 1-16,1 0 15,0 0-15,0 0 0,1-1 16,-1 1-16,0-1 0,1 1 0,-1-2 15,1 0-15,2 0 0,2 0 16,-1 1-16,-1 1 0,1-1 16,0 0-16,-1 1 0,2-1 15,-1 0-15,-1 0 0,1 0 16,1 1-16,0-1 0,-1 1 0,1 1 16,0-1-16,1 0 0,0 0 15,0 0-15,-1 1 0,1-1 16,0 2-16,0-1 0,1 1 15,0 0-15,0 0 0,0 0 16,0-1-16,2 2 0,0-2 16,-1 1-16,0 0 0,1-1 15,-1 0-15,1 0 0,0 0 16,1-1-16,1 1 0,-1 0 16,1 1-16,1-1 0,-1 0 15,1-2-15,1 0 0,-1 0 16,2 0-16,0 0 0,-1-1 0,2 1 15,0-1-15,0 1 0</inkml:trace>
  <inkml:trace contextRef="#ctx0" brushRef="#br0" timeOffset="105588.4206">19177 13477 0,'0'0'0,"0"0"15,0 0-15,0 0 0,0 0 0,-22 13 16,22-13-16,0 0 15,-24 18-15,14-10 0,0 2 16,-1 0-16,0 1 0,0 2 16,0 1-16,0 1 0,0 1 0,-3 8 15,0 2 1,2-1-16,1-1 0,1 0 0,2 0 0,0 0 16,1 0-16,2-1 0,0 0 15,2-3-15,1 0 0,0 3 16,0 0-16,2-2 0,2-1 15,0-4-15,1 2 16,1-2-16,2 1 0,1 0 0,-1 0 16,2 0-16,0 0 0,2 1 15,1 1-15,1 0 0,1 1 16,4 5-16,0 2 0,2 0 16,1 0-16,0 0 0,2 1 15,0-1-15,0 0 0,2 0 16,2-1-16,5 5 0,-1-1 0,-7-7 15,-4-5-15,-5-4 0</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25"/>
    </inkml:context>
    <inkml:brush xml:id="br0">
      <inkml:brushProperty name="width" value="0.02387" units="cm"/>
      <inkml:brushProperty name="height" value="0.02387" units="cm"/>
      <inkml:brushProperty name="color" value="#F2395B"/>
    </inkml:brush>
  </inkml:definitions>
  <inkml:trace contextRef="#ctx0" brushRef="#br0">69689 5015 921,'-26'0'42,"10"0"-16,9 0-15,10 0-16,4-1-13,-1-2-11,-1-2-9,0-1-12</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27"/>
    </inkml:context>
    <inkml:brush xml:id="br0">
      <inkml:brushProperty name="width" value="0.04913" units="cm"/>
      <inkml:brushProperty name="height" value="0.04913" units="cm"/>
      <inkml:brushProperty name="color" value="#F2395B"/>
    </inkml:brush>
  </inkml:definitions>
  <inkml:trace contextRef="#ctx0" brushRef="#br0">6305 3355 447,'-8'-9'0,"1"0"0,-1-2 0,0 1 0,1-1 3,4 2 5,3 2 5,2 2 6,3 1 3,4 0 3,2 0 1,3 1 3,4-2-1,3 0-3,5-2-4,3 0-2,3 0-3,1 0-2,0 2-2,2 1-3,-1 2-1,-3 5-1,-3 6-1,-3 4-1,-3 4 0,0 1 0,-1 3 1,0 1 0,-3 2 1,-3 1-1,-3 1-1,-3 1 0,-1 0 0,-2 1 0,-1-1 1,0 1 0,-2 0 0,-2 2-1,-2 3 0,-2 1-1,-3 2-1,-4 2-1,-3 2 0,-5 3-2,-4 1-2,-3 3 0,-4 4-2,-5 2-1,0 1-1,0-4-3,1-3-2,1-2-2,2-5-1,3-6-1,4-5 1,2-7-1,2-4-2,2-4-2,3-5-3,1-3-2,1-6-1,1-8-1,-1-7 1,0-9 0,2-7 1,2-8 3,4-8 1,3-8 3,1-2 2,0 4 3,0 4 3,0 5 2,0 3 4,0 5 5,0 5 4,0 5 5,-1 5 6,-1 3 6,0 5 5,-1 3 7,-1 4 5,0 4 5,0 4 5,0 4 5,1 5-2,2 9-8,2 7-9,2 9-8,0 8-6,0 9-3,-2 11-3,0 10-2,-1 7-4,0 8-3,0 6-4,0 8-4,0 6-5,2 9-7,0 7-6,2 8-7,1 5-7,5 0-7,4 1-6,4 2-7,-1-13 2,-3-23 10,-4-26 10,-4-23 10,-3-15 0,1-2-8,0-3-8,0-3-8</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45"/>
    </inkml:context>
    <inkml:brush xml:id="br0">
      <inkml:brushProperty name="width" value="0.04814" units="cm"/>
      <inkml:brushProperty name="height" value="0.04814" units="cm"/>
    </inkml:brush>
  </inkml:definitions>
  <inkml:trace contextRef="#ctx0" brushRef="#br0">80804 29413 456,'13'-9'6,"13"0"12,11-2 12,12 0 12,0 1 2,-12 3-8,-12 2-9,-11 4-7,-4 1-4,6 0 2,4 0 2,5 0 1,1 1 0,-2 4-3,-1 2-3,-2 3-3,-4 4-2,-3 4-4,-4 3-3,-4 5-3,-5 4-1,-5 4-2,-4 6 0,-5 5-1,-4 1-1,-3-1 1,-3 0-1,-3-1 1,0-3 0,3-4 0,3-4 1,3-3 0,2-4 2,2-2 3,3-1 3,1-3 3,2-1 2,4-2 0,3-3-1,2-1 0,2-2-1,2-1 0,0 0-1,2-2 0,0-1-1,1 0-1,1-2-1,2 0-1,0-2-1,3 2 0,2-2 0,1 1 0,2 0-1,1 0 0,1 0-2,1 0-1,0 0 0,-3 2 1,-1 0 1,-2 2 0,-2-1 1,1 1 0,0 0 1,-1 0-1,0 0 2,0-1 3,-2 1 2,-1 0 2,-2 0-1,-2 2-6,-4 0-6,-2 1-6,-4 0-3,0 0 0,-3-2 1,-2-1 0,-1 0 3,0 0 6,1 0 5,-1 0 5,0 0 4,2 1 0,1 2 2,0 0 0,1 1 0,-2 1-2,0 1-2,-1 2-2,-2 1-2,0 3-1,-1 3-2,-1 3-1,-5 4-2,-6 8-2,-7 7-3,-6 6-3,-6 5-1,-2 3 1,-4 4 1,-2 2 1,-5 7-6,-4 10-14,-5 12-13,-5 10-14,3-3-9,12-18-2,12-18-3,12-16-3</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29"/>
    </inkml:context>
    <inkml:brush xml:id="br0">
      <inkml:brushProperty name="width" value="0.03584" units="cm"/>
      <inkml:brushProperty name="height" value="0.03584" units="cm"/>
      <inkml:brushProperty name="color" value="#F2395B"/>
    </inkml:brush>
  </inkml:definitions>
  <inkml:trace contextRef="#ctx0" brushRef="#br0">7900 7966 613,'11'-7'40,"5"2"0,7 2 2,5 2 1,3 1-2,-1 0-6,-2 0-4,1 0-7,-3 0-3,-2 2-5,-1 0-3,-3 2-3,-2 1-4,-4 5-3,-5 4-3,-3 4-2,-4 4-4,-4 4-2,-4 6-3,-3 5-4,-5 1 1,-2 0 1,-3-2 1,-3 0 3,-1-2 1,1-3 4,1-3 1,1-3 4,1-4 1,1-3 3,1-5 2,1-3 2,1-3 2,2 0 0,3-2 2,1 0 0,4-3 1,8-3-3,6-2-1,7-3-1,5-3-3,3-2-2,3-2-4,3-1-2,1-2-8,-2 1-14,0-1-14,-1 0-14,-1 1-4,-1 1 6,-1 1 5,-1 1 7,-3 0 3,-3 2 1,-4 1 2,-4 1 2</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29"/>
    </inkml:context>
    <inkml:brush xml:id="br0">
      <inkml:brushProperty name="width" value="0.04344" units="cm"/>
      <inkml:brushProperty name="height" value="0.04344" units="cm"/>
      <inkml:brushProperty name="color" value="#F2395B"/>
    </inkml:brush>
  </inkml:definitions>
  <inkml:trace contextRef="#ctx0" brushRef="#br0">9499 7405 506,'17'-14'86,"1"3"-18,3 2-17,1 4-18,2 2-10,-1 2-3,1 2-4,-1 2-2,0 2-3,-3 4-1,-1 2-2,-2 3-1,-3 3-2,-3 1-1,-3 3-1,-2 1-2,-5 5-1,-4 7-2,-6 7-1,-4 6-1,-4 4-1,-3 0 2,-3 0-1,-3 0 2,0-3-1,1-6 0,3-6 0,1-6-2,2-4 1,1-3 2,1-3 3,1-3 1,0-3 4,2-2 5,1-4 6,1-3 4,5-3 3,10-6-1,10-4 1,9-5-1,6-3-6,1 1-9,1-1-12,1 0-10,1 1-7,2-1-2,2 0-3,3 1-3,-1 0-4,-2 4-6,-2 3-5,-1 3-7,-5 1-2,-4 2 3,-5 0 1,-4 2 3</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29"/>
    </inkml:context>
    <inkml:brush xml:id="br0">
      <inkml:brushProperty name="width" value="0.05" units="cm"/>
      <inkml:brushProperty name="height" value="0.05" units="cm"/>
      <inkml:brushProperty name="color" value="#F2395B"/>
    </inkml:brush>
  </inkml:definitions>
  <inkml:trace contextRef="#ctx0" brushRef="#br0">12600 8425 333,'49'20'167,"16"14"-1,15 14 1,17 16 0</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2"/>
    </inkml:context>
    <inkml:brush xml:id="br0">
      <inkml:brushProperty name="width" value="0.03853" units="cm"/>
      <inkml:brushProperty name="height" value="0.03853" units="cm"/>
      <inkml:brushProperty name="color" value="#F2395B"/>
    </inkml:brush>
  </inkml:definitions>
  <inkml:trace contextRef="#ctx0" brushRef="#br0">11959 5533 570,'-7'-35'4,"2"8"7,2 7 8,2 9 6,3 3 4,4 2-2,4 0-2,4 2-2,2 1-1,1 2-4,1 2-2,1 2-4,0 2 0,-3 2 0,-1 1 1,-2 3 1,-3 3-3,-1 4-7,-2 3-6,-2 5-7,-4 3-4,-4 4-2,-5 4-1,-5 4-2,-5 2-1,-2 1 0,-3-2 0,-2 2 0,-2-3 0,1-4 2,1-4-1,1-4 2,1-3 2,1-5 2,1-3 3,1-4 2,2-4 5,2-3 7,4-2 7,3-4 7,3 0 3,6 4 3,4 2 1,6 4 1,1 2 2,-1 3 0,-1 3 1,0 3 0,-3 3-2,-1 3-3,-2 3-3,-1 2-3,-2 3-4,0 3-3,0 1-4,0 2-4,0 0-2,0-2 0,0-2-1,0-2 1,-1-2-1,-1-5 0,0-4-2,-1-3 0,1-10-10,7-12-18,6-15-18,6-13-18,2-11-5,1-7 9,0-6 8,-1-7 9,0-3 6,-1 1 5,-1 1 5,0 0 4,-1 5 6,1 7 5,1 6 6,1 8 6,0 3 4,-1 5 5,-1 2 4,0 3 5,-2 3 5,1 2 5,0 4 6,-1 3 5,0 2 2,-1 2 0,-1 2-1,0 2-1,-1 3-3,-1 2-5,1 4-5,0 2-5,-1 2-3,-1 3-3,0 2-2,-2 1-2,-1 3-2,-2 3 0,-3 3-2,0 3-1,-4 2-2,0 3-3,-3 1-3,-2 2-4,-2 1 0,-2-2 0,-2 0 1,-1-1 0,-1-4-3,1-4-8,1-5-8,0-5-9,2-5-3,1-6-2,0-6 0,2-6 0,1-6 0,0-7 2,2-7 2,1-7 1,0-3 5,2 0 5,0-1 6,2 1 6,0 1 4,0 3 2,0 3 1,0 4 1,0 2 5,0 5 9,0 3 7,0 4 9,0 5 6,2 4 6,0 6 5,2 4 6,-2 5 0,-2 7-7,-4 5-7,-2 7-7,-4 4-5,-4 4-5,-3 4-5,-5 4-5,-2 2-4,-1 2-5,-1 0-3,0 1-5,-1-2-3,3-6-1,1-6-2,3-6-1,1-5-6,4-7-9,3-5-9,3-6-9</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2"/>
    </inkml:context>
    <inkml:brush xml:id="br0">
      <inkml:brushProperty name="width" value="0.0317" units="cm"/>
      <inkml:brushProperty name="height" value="0.0317" units="cm"/>
      <inkml:brushProperty name="color" value="#F2395B"/>
    </inkml:brush>
  </inkml:definitions>
  <inkml:trace contextRef="#ctx0" brushRef="#br0">12950 8666 694,'23'-7'24,"1"2"0,-1 2 0,1 2-1,1 3 3,5 6 4,3 4 4,4 5 5,3 3-4,4 3-9,3 1-11,2 3-10,1-1-7,-1-2-5,0-1-6,-1-3-5,-6-2-10,-6-3-14,-9-3-15,-7-2-14</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3"/>
    </inkml:context>
    <inkml:brush xml:id="br0">
      <inkml:brushProperty name="width" value="0.03694" units="cm"/>
      <inkml:brushProperty name="height" value="0.03694" units="cm"/>
      <inkml:brushProperty name="color" value="#F2395B"/>
    </inkml:brush>
  </inkml:definitions>
  <inkml:trace contextRef="#ctx0" brushRef="#br0">15262 4495 595,'-1'-39'2,"0"16"15,-2 15 14,0 16 15,0 7 2,0 1-10,2 0-10,0-1-10,1 2-6,-2 2-3,0 1-2,-1 3-2,0-3-4,6-5-3,2-6-5,5-6-3,4-4-5,5-2-2,5-2-3,5-2-4,3-3 0,1-3 1,1-5 0,1-4 2,-2 0 0,-4 3 2,-3 3 1,-5 3 1,-5 5 6,-8 6 11,-8 7 11,-8 8 11,-7 4 4,-4 5-2,-4 3-2,-6 5-2,-1 0-1,3-2-3,3-1-1,3-3-3,3-1-1,2-3 1,4-1-1,3-2 1,3-4-5,4-3-7,4-4-7,4-4-8,5-4-4,5-6 1,7-4 1,5-5 0,4-2 1,-1 1-2,0 0 0,1 2 0,-3 2 0,-6 3 4,-4 3 4,-4 2 2,-5 4 3,-4 2 3,-5 4 2,-2 2 2,-7 5 4,-6 7 4,-7 7 6,-7 7 4,-3 3 2,-1 1-2,1-1-2,0 0-2,0-1-1,1-1-3,1-3-1,1-1-2,3-5-2,5-4-2,5-4-2,5-6-1,4-3-4,4-2-4,4-2-4,4-2-5,5-5-2,7-6 1,7-7 0,7-7 0,2-3 1,0 1 0,-1 1 1,-1 1 0,-2 3 2,-3 5 1,-3 5 3,-3 4 2,-4 4 2,-3 2 2,-4 2 2,-4 2 2,-4 3 3,-2 4 2,-4 3 3,-2 5 3,-4 3 2,-3 3 2,-5 3 2,-4 3 3,-1 1-1,-1-1-2,1-2-3,-1 1-3,-1-2-2,-3 2-1,-3 1 0,-2 1-2,-3 0 0,1 1 0,0-1 1,0 0 1,1-1 0,5-3 3,4-3 0,3-3 3,6-4-2,7-7-2,6-5-4,8-5-3,8-9-1,13-8 1,11-9 0,12-9 1,7-5-6,3-2-12,4-2-13,2-2-12,0 1-5,-1 4 5,-2 4 4,-2 3 4,-5 5 3,-5 4 4,-6 3 3,-5 4 2,-7 5 6,-6 3 8,-5 4 8,-6 4 8,-5 3 5,-1 4 3,-2 2 2,-2 4 3,-2 2 2,-2 3 0,-2 3 1,-2 3 0,-4 3-2,-4 3-3,-5 3-4,-5 3-4,-4 1-2,-1 0-3,-3 0-3,-1 1-2,-1-2-3,2-2-7,0-2-6,1-1-6,1-4-6,3-3-4,1-5-6,3-3-5,2-5-2,2-4 1,4-6 3,3-4 0,2-6 2,0-7-1,2-7 0,1-7-1,0-1 4,2 5 6,0 5 5,2 5 7,-1 3 4,0 1 2,-2 0 2,0 2 2</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3"/>
    </inkml:context>
    <inkml:brush xml:id="br0">
      <inkml:brushProperty name="width" value="0.04009" units="cm"/>
      <inkml:brushProperty name="height" value="0.04009" units="cm"/>
      <inkml:brushProperty name="color" value="#F2395B"/>
    </inkml:brush>
  </inkml:definitions>
  <inkml:trace contextRef="#ctx0" brushRef="#br0">16481 6318 548,'0'-71'-32,"-2"14"14,0 16 16,-2 14 14,0 9 10,1 5 2,-1 3 3,0 4 2,0 6 5,2 8 4,0 7 5,2 9 5,1 7-1,2 6-6,2 8-6,2 6-6,1 9-5,3 10-5,2 9-3,2 10-5,1 12-7,1 13-7,1 14-10,1 15-8,1 5-10,1-1-12,1-1-10,1 0-11,-1-12-2,-3-20 9,-3-20 8,-2-21 9,-3-16 7,-1-12 5,-1-12 5,0-11 6</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3"/>
    </inkml:context>
    <inkml:brush xml:id="br0">
      <inkml:brushProperty name="width" value="0.03604" units="cm"/>
      <inkml:brushProperty name="height" value="0.03604" units="cm"/>
      <inkml:brushProperty name="color" value="#F2395B"/>
    </inkml:brush>
  </inkml:definitions>
  <inkml:trace contextRef="#ctx0" brushRef="#br0">16071 7248 610,'-9'-17'71,"-2"11"-4,-2 12-3,-1 11-5,-4 11-8,-3 7-13,-5 8-13,-3 8-14,-2 5-8,-1 1-3,1 3-3,0 1-3,0 1-10,1-1-16,1-1-16,2 0-16,2-8-5,6-10 8,7-13 6,5-11 6</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4"/>
    </inkml:context>
    <inkml:brush xml:id="br0">
      <inkml:brushProperty name="width" value="0.03687" units="cm"/>
      <inkml:brushProperty name="height" value="0.03687" units="cm"/>
      <inkml:brushProperty name="color" value="#F2395B"/>
    </inkml:brush>
  </inkml:definitions>
  <inkml:trace contextRef="#ctx0" brushRef="#br0">19365 6442 596,'-7'-3'10,"3"8"19,1 9 20,2 9 19,1 5 4,0 1-15,0 1-12,0 0-15,0 1-9,2-1-7,0-2-6,2 0-7,-1-1-9,-1-3-10,0-2-10,-2-1-10,0-3-3,2-3 6,0-3 5,2-2 6</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4"/>
    </inkml:context>
    <inkml:brush xml:id="br0">
      <inkml:brushProperty name="width" value="0.04221" units="cm"/>
      <inkml:brushProperty name="height" value="0.04221" units="cm"/>
      <inkml:brushProperty name="color" value="#F2395B"/>
    </inkml:brush>
  </inkml:definitions>
  <inkml:trace contextRef="#ctx0" brushRef="#br0">20300 6129 521,'7'-9'60,"-3"12"4,-1 13 5,-2 13 4,0 7-5,2 2-13,2 2-15,2 3-13,0 0-11,-1 2-10,0 0-8,-2 1-9,1 2-11,0 0-15,1 1-13,1 2-15,1-6-5,-2-8 4,-1-11 5,0-9 4</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49"/>
    </inkml:context>
    <inkml:brush xml:id="br0">
      <inkml:brushProperty name="width" value="0.022" units="cm"/>
      <inkml:brushProperty name="height" value="0.022" units="cm"/>
      <inkml:brushProperty name="color" value="#F2395B"/>
    </inkml:brush>
  </inkml:definitions>
  <inkml:trace contextRef="#ctx0" brushRef="#br0">68945 17879 999,'-11'-9'0,"-4"-3"-1,-5-4-1,-4-1 0</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5"/>
    </inkml:context>
    <inkml:brush xml:id="br0">
      <inkml:brushProperty name="width" value="0.03472" units="cm"/>
      <inkml:brushProperty name="height" value="0.03472" units="cm"/>
      <inkml:brushProperty name="color" value="#F2395B"/>
    </inkml:brush>
  </inkml:definitions>
  <inkml:trace contextRef="#ctx0" brushRef="#br0">21973 4449 633,'8'16'119,"-2"0"-28,-1-1-29,0 1-28,-2 1-17,-1 3-4,0 3-5,-1 3-5,-1 1-2,0 1 0,0-1-1,0 0 0,0-1-4,0-5-6,0-3-6,0-4-6,1-9-7,1-12-8,3-13-8,2-13-8,1-6 1,2 2 11,0 0 10,1 1 11,1 2 9,0 2 7,0 1 6,-1 3 8,0 2 5,0 5 3,-2 3 3,0 5 4,-2 2 1,-1 0 2,-1 2 2,0 1 1,-3 3-2,-2 8-6,-3 6-5,-4 7-7,-1 3-5,1-1-6,-1-1-6,0 0-5,1-3-5,2-1-3,2-3-2,2 0-2,3-5-3,4-3 1,4-4-2,4-3 0,1-4 1,1 0 3,0-2 2,-1 0 3,0 0 2,-3 3 1,-1 1 0,-2 2 1,-3 5 5,-6 8 10,-5 8 8,-4 7 10,-4 5 1,-5 3-4,-4 1-6,-3 2-5,-2 2-2,1 2-2,1 3 1,1 1-2,1 0 0,1-2 1,1-2 0,1-2 0,1-2 2,1-1 4,1-3 2,1-2 4,1-2 2,4-5 0,3-3 1,3-4 0,4-6-3,7-8-3,7-8-4,8-8-5,3-6-3,2-5-3,3-5-4,1-4-2,1-2-1,-1 3 2,-1 3 2,-1 4 2,-3 3 2,-5 5 1,-5 4 2,-5 6 1,-3 6 7,0 8 14,-2 8 12,0 8 13,-2 2 1,-1 0-9,0-1-9,-1 0-11,-1 1-6,0 4-4,0 6-3,0 5-5,0 0-3,3-6-3,2-4-4,2-5-4,1-3-1,0-3 1,0-1 1,0-2 2,0-3-4,1-2-4,1-4-6,2-3-6,0-4-1,3-5 0,2-7 1,1-5 2,1-5 2,-1 0 4,-1-1 5,0 0 4,-4 0 7,-3 5 13,-4 3 10,-4 5 13,-3 2 9,-2 2 10,-2 2 7,-2 2 9,-3 4-2,-5 4-16,-5 5-14,-5 6-14,-4 3-9,-3 5-1,-3 3-3,-2 5-2,-3 0-2,-1-2-2,0-2-4,-2-1-3,3-3 0,6-1 4,5-2 3,7-3 3,3 0 1,1 0 1,1-1-1,1 1 0,1-1 0,4-1-1,3-1-1,3 0-1,3-1-1,5 3-2,6 2 0,4 1-1,6 1-1,5-1 0,6 0 1,7-2 0,4-1 0,6 1-1,4 0 0,5-1-1,4 0-3,2 0-3,1-2-4,3-1-3,-1-2-4,-3-2-3,-3-4-2,-2-2-3,-7-4 1,-6 0 3,-9-3 4,-8-2 4,-5-1-1,-3 0-3,-3 1-4,-2-1-5</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6"/>
    </inkml:context>
    <inkml:brush xml:id="br0">
      <inkml:brushProperty name="width" value="0.04086" units="cm"/>
      <inkml:brushProperty name="height" value="0.04086" units="cm"/>
      <inkml:brushProperty name="color" value="#F2395B"/>
    </inkml:brush>
  </inkml:definitions>
  <inkml:trace contextRef="#ctx0" brushRef="#br0">23800 4441 538,'0'-23'9,"0"3"3,0 1 3,0 3 3,2 1 2,4 2 0,4 2 0,3 3 1,3 1-1,-1 2-2,1 2-1,0 2-3,-1 2-3,-1 4-6,-1 2-4,-1 3-7,-2 5-2,-2 6-3,-4 5-2,-2 6-1,-4 3-1,-4 1 1,-4-1 0,-3 0 1,-3-1-1,2-3-1,1-3-3,1-3-1,1-4 1,2-3 3,2-5 4,3-3 3,1-3 7,2 0 9,2-2 9,2 0 9,1-1 5,1 3-1,2 2-1,0 2-1,0 2-2,0 3-1,-2 3-2,0 3-2,-2 2-2,-1 1-1,0 1-2,-2 1-2,0 0-1,-2-1-4,0-1-1,-1-1-4,-1-2-1,0-3 0,0-3 0,0-3-1,3-7-9,6-12-16,5-11-17,7-13-17,3-7-4,-1-6 8,1-4 10,-1-6 8,1 1 7,-1 5 6,1 4 7,-1 5 5,0 6 5,-3 7 5,-1 7 4,-2 7 3,-2 4 8,-1 2 11,0 3 9,-2 1 12,0 2 2,0 1-3,-1 3-5,1 2-3,0 3-5,0 4-5,0 3-4,0 5-4,-1 3-4,-1 3-1,-1 3-3,0 2-1,-2 3-3,-2 3-1,-2 1-2,-2 2-1,-3 0-5,-2 0-6,-3-2-6,-3 0-7,-3-2-1,-1-4 3,-3-2 3,-1-3 3,0-4-5,3-7-11,3-5-12,2-6-13,4-5-2,1-4 5,2-4 5,2-4 5,2-2 6,0 1 5,2-1 4,0 0 6</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6"/>
    </inkml:context>
    <inkml:brush xml:id="br0">
      <inkml:brushProperty name="width" value="0.03724" units="cm"/>
      <inkml:brushProperty name="height" value="0.03724" units="cm"/>
      <inkml:brushProperty name="color" value="#F2395B"/>
    </inkml:brush>
  </inkml:definitions>
  <inkml:trace contextRef="#ctx0" brushRef="#br0">23941 6218 590,'14'-25'6,"-2"13"19,-4 12 21,-3 14 19,-2 7 4,-4 2-12,-2 4-12,-3 3-11,-5 3-10,-4 1-5,-5 2-7,-5 2-5,-4 1-7,-3 2-7,-2 1-9,-4 0-8,0-1-5,2-4-2,2-3-3,1-5-3,5-5-3,5-7-6,7-7-6,5-6-5</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6"/>
    </inkml:context>
    <inkml:brush xml:id="br0">
      <inkml:brushProperty name="width" value="0.03599" units="cm"/>
      <inkml:brushProperty name="height" value="0.03599" units="cm"/>
      <inkml:brushProperty name="color" value="#F2395B"/>
    </inkml:brush>
  </inkml:definitions>
  <inkml:trace contextRef="#ctx0" brushRef="#br0">24450 7350 611,'23'2'5,"-1"4"11,-1 3 10,-1 5 10,0 1 6,3-1-1,1-1 0,3 0 0,1-1-3,2 1-5,2 1-6,3 1-5,-1 1-7,0 0-10,-1-1-8,-1 1-9,-4-2-15,-6-1-19,-5-2-22,-6-2-19</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5:36"/>
    </inkml:context>
    <inkml:brush xml:id="br0">
      <inkml:brushProperty name="width" value="0.05" units="cm"/>
      <inkml:brushProperty name="height" value="0.05" units="cm"/>
      <inkml:brushProperty name="color" value="#F2395B"/>
    </inkml:brush>
  </inkml:definitions>
  <inkml:trace contextRef="#ctx0" brushRef="#br0">28350 7600 333,'49'20'167,"16"14"-1,15 14 1,17 16 0</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14"/>
    </inkml:context>
    <inkml:brush xml:id="br0">
      <inkml:brushProperty name="width" value="0.022" units="cm"/>
      <inkml:brushProperty name="height" value="0.022" units="cm"/>
      <inkml:brushProperty name="color" value="#F2395B"/>
    </inkml:brush>
  </inkml:definitions>
  <inkml:trace contextRef="#ctx0" brushRef="#br0">37100 6929 999,'7'-14'-49,"-1"3"8,-1 3 9,0 2 9,-1 2 5,1 1 2,1-1 2,2 0 1</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14"/>
    </inkml:context>
    <inkml:brush xml:id="br0">
      <inkml:brushProperty name="width" value="0.03743" units="cm"/>
      <inkml:brushProperty name="height" value="0.03743" units="cm"/>
      <inkml:brushProperty name="color" value="#F2395B"/>
    </inkml:brush>
  </inkml:definitions>
  <inkml:trace contextRef="#ctx0" brushRef="#br0">36700 6783 587,'-8'-6'6,"2"4"12,1 4 12,0 4 11,1 3 3,0 1-5,0 3-7,1 2-5,-2 0-4,0 1-2,-2 0-1,0-1-2,-2 1-1,-2 0-2,-1-1-1,-3 1 0,0 0-4,1 1-2,1 1-2,0 2-4,1 0-1,-1 1 0,-1 1 1,-1 1 1,-1-1-2,2-1-4,1-3-3,1-1-3,1-1-3,0-1-4,2 1-3,1 0-4,2-6-9,6-11-15,4-10-14,6-11-15,2-4 0,1 1 18,1 3 16,1 1 17,0 1 10,0 1 3,-2-1 4,-1 1 3,-1 0 2,-1 1 2,0 0 0,-2 2 2,0 1 2,0 1 1,0 1 2,0 1 1,-1 1 3,-1 2 1,-1 2 3,0 2 1</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16"/>
    </inkml:context>
    <inkml:brush xml:id="br0">
      <inkml:brushProperty name="width" value="0.05" units="cm"/>
      <inkml:brushProperty name="height" value="0.05" units="cm"/>
      <inkml:brushProperty name="color" value="#00BFF3"/>
    </inkml:brush>
  </inkml:definitions>
  <inkml:trace contextRef="#ctx0" brushRef="#br0">58925 9275 333,'49'20'167,"16"14"-1,15 14 1,17 16 0</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18"/>
    </inkml:context>
    <inkml:brush xml:id="br0">
      <inkml:brushProperty name="width" value="0.04257" units="cm"/>
      <inkml:brushProperty name="height" value="0.04257" units="cm"/>
      <inkml:brushProperty name="color" value="#00BFF3"/>
    </inkml:brush>
  </inkml:definitions>
  <inkml:trace contextRef="#ctx0" brushRef="#br0">36453 6651 516,'-9'11'126,"-4"7"-29,-2 7-29,-3 7-28,-2 2-17,1 0-3,-1-1-5,1-1-4,-1-1-2,1 2 0,-1 1 0,1 1-1,0 0-2,0 0-8,2 0-6,1 1-7,1-2-2,1-2 2,1-2 3,0-1 3,2-4-1,1-3-3,0-5-3,2-3-2,2-6-6,2-6-7,4-8-8,3-6-8,2-8-1,5-9 5,4-9 6,3-8 4,3-3 5,0 2 4,-1 4 5,1 2 3,-2 4 4,-1 4 2,-3 3 4,-1 5 2,-2 2 2,0 3 0,-2 1 1,-1 3 0,0 1 2,-2 4 4,-1 3 5,0 3 4,-1 1 9,0 4 14,0 0 13,0 4 14,-1 0 0,1 3-10,0 2-13,0 2-11,1 1-7,0 1-1,1 1-1,2 2-3,0-1-1,-1 1-3,1 0-3,0-1-3,-1 0-2,-1-1-2,0 0-2,-1-2-1,-1 0-1,1 0-1,1-1 0,2 1-1,0-1-2,2-3-5,0-1-6,1-2-5,2-4-2,3-8 0,3-6 0,4-7 1,-1-4 2,-2-1 2,-1-1 4,-2-1 3,-2 0 2,-1 0 1,-1-1 1,0 1 0,-2 0 2,-1 3 2,-1 1 1,0 3 3,-3 1 1,-1 3 1,-2 1 1,-2 2 0,-1 2 1,0 1 1,0 0 3,0 2 0,1 0 3,0 1 1,2-1 3,0 0 1,0 0 1,0-2-2,-2 0-3,0-1-1,-1 2-1,2 6 2,0 6 2,2 6 1,-1 5 0,-1 7-3,0 5-3,-1 7-2,-1 0-3,0-4-3,0-3-2,0-5-4,0 0 0,0 3-3,0 3 0,0 3-2,0 1-1,0 1-3,0-1-2,0 0-2,-1 0-2,-1-1-3,0-2-4,-1 1-2,-1-4-1,0-2-2,0-3-1,0-2-1,0-6-3,0-5-4,0-6-5,1-6-5</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19"/>
    </inkml:context>
    <inkml:brush xml:id="br0">
      <inkml:brushProperty name="width" value="0.03471" units="cm"/>
      <inkml:brushProperty name="height" value="0.03471" units="cm"/>
      <inkml:brushProperty name="color" value="#00BFF3"/>
    </inkml:brush>
  </inkml:definitions>
  <inkml:trace contextRef="#ctx0" brushRef="#br0">38150 7309 633,'7'-15'6,"-1"2"9,0 3 12,-2 1 9,1 2 5,2 0-4,2 2-2,2 1-4,1 0-3,1 0-5,1 0-5,1 0-6,1 0-2,-1 1-1,1-2-1,0 2-1,-1-1-2,1 2 1,-1 0 0,1 2 1,-1 0-13,-1 0-23,-1 0-23,0 0-22</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0:58"/>
    </inkml:context>
    <inkml:brush xml:id="br0">
      <inkml:brushProperty name="width" value="0.03889" units="cm"/>
      <inkml:brushProperty name="height" value="0.03889" units="cm"/>
    </inkml:brush>
  </inkml:definitions>
  <inkml:trace contextRef="#ctx0" brushRef="#br0">24099 10550 565,'-9'7'0,"-2"-2"0,-2-3 0,-1 0 0,-1-2 5,1 0 11,0 0 10,2 0 10,1 2 6,3 5 3,1 6 2,2 4 1,2 4-1,2 5-8,2 3-7,2 4-7,0 3-7,0 3-10,-2 1-8,0 2-8,-1-1-6,2-2-3,0-3-4,2-3-3,-1-2-5,-1 2-7,0 1-7,-2 1-8,0-4-2,-2-6 3,0-7 2,-1-6 3</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50"/>
    </inkml:context>
    <inkml:brush xml:id="br0">
      <inkml:brushProperty name="width" value="0.03982" units="cm"/>
      <inkml:brushProperty name="height" value="0.03982" units="cm"/>
      <inkml:brushProperty name="color" value="#F2395B"/>
    </inkml:brush>
  </inkml:definitions>
  <inkml:trace contextRef="#ctx0" brushRef="#br0">20034 6963 552,'-7'-8'0,"-1"2"0,0 1 0,0 0 0,0 1-1,0 0 0,1 0-1,-1 0-2,0 0 2,0 1 3,0-1 4,1 0 2,-1 0 3,0 2 2,0 0 3,0 2 2,1 0 1,-1 0 0,0 0 0,0 0 0,1 1-1,0 4 0,2 2-1,1 3-2,-1 7 2,0 9 0,-2 11 3,0 9 1,0 9 0,0 9-1,2 9-2,1 9-1,0 4-2,2 2 0,0 1-1,2 0-1,0 1 0,2 0-1,0 0-1,2 0-1,0 3-2,3 6-2,2 6-1,2 5-3,1 4-2,1 1 0,1 1 0,2 1 0,-1 1-2,1-1-2,0 1-1,-1-1-3,1-2 0,1-7 0,1-5 1,2-6 1,-2-4 0,-1 0-1,-3-2-1,-1 0-2,-2-4 0,-1-6 0,0-5 0,-2-7 1,-1-7-2,-2-8-1,-3-10-2,0-8-1,-3-8-3,0-5-2,-2-7-3,0-5-2,-2-6-2,0-8 1,-1-6 0,-2-7-1,2-3 3,1 1 4,2 0 3,2 2 5,0-1 0,0-3-1,-2-3-1,0-3-2</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19"/>
    </inkml:context>
    <inkml:brush xml:id="br0">
      <inkml:brushProperty name="width" value="0.04973" units="cm"/>
      <inkml:brushProperty name="height" value="0.04973" units="cm"/>
      <inkml:brushProperty name="color" value="#00BFF3"/>
    </inkml:brush>
  </inkml:definitions>
  <inkml:trace contextRef="#ctx0" brushRef="#br0">38962 5640 442,'-8'-19'32,"2"10"16,1 10 17,1 10 18,0 6 0,4 5-15,0 3-16,4 5-14,-1 2-11,-1 4-5,0 3-5,-2 2-5,0 3-5,-2 2-3,0 2-6,-1 2-3,-1 4-6,0 6-6,0 5-8,0 7-7,1 5-1,0 6 4,2 6 4,0 6 4,1 0-3,-2-5-9,0-4-10,-1-5-8,-1-11-3,2-15 4,0-16 3,2-15 5</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0"/>
    </inkml:context>
    <inkml:brush xml:id="br0">
      <inkml:brushProperty name="width" value="0.03756" units="cm"/>
      <inkml:brushProperty name="height" value="0.03756" units="cm"/>
      <inkml:brushProperty name="color" value="#00BFF3"/>
    </inkml:brush>
  </inkml:definitions>
  <inkml:trace contextRef="#ctx0" brushRef="#br0">39440 7181 585,'22'-13'93,"-3"3"-19,-3 4-21,-2 4-20,-3 2-11,1 2-2,-1 0-3,1 2-2,-1 1-3,-2 1-4,-2 3-4,-2 2-4,-2 2-2,-1 1-2,0 3 1,-2 2-2,-1 1-1,-4 1 1,-2 0 0,-3 3-1,-3-2 1,0 0 1,-1-1 1,-1 0 1,0-2 1,-1 1 0,1-1 1,-1 1 0,1-2 2,1-3 1,1-3 1,0-3 2,2-1 4,3 0 4,1 0 6,2 0 4,3-2-2,4-3-12,4-2-9,4-3-12,4-4-8,5 0-4,5-3-6,5-2-5,1 0-3,0 1-2,-2 0-2,1 2-2,-3 0 1,-2 1 4,-1-1 2,-3 0 4,-2 0 4,-3 2 4,-3 1 3,-2 0 5</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1"/>
    </inkml:context>
    <inkml:brush xml:id="br0">
      <inkml:brushProperty name="width" value="0.0462" units="cm"/>
      <inkml:brushProperty name="height" value="0.0462" units="cm"/>
      <inkml:brushProperty name="color" value="#00BFF3"/>
    </inkml:brush>
  </inkml:definitions>
  <inkml:trace contextRef="#ctx0" brushRef="#br0">41563 6445 476,'-8'-13'56,"0"4"-5,0 6-3,1 5-5,-3 3-6,0 5-7,-3 4-6,-1 3-8,-4 4-4,-2 3-1,-3 3 0,-3 3-1,0 1-1,1-2-1,3 0-3,1-1-1,2-1-1,1-1-2,1-1 0,1-1-1,1-2-1,2-1-1,3-3 0,1-1 0,3-2-3,6-3-8,4-1-6,6-2-8,4-4-2,7-4 0,5-6 1,7-4 1,2-4 1,0-1 2,0-3 2,1-1 3,0-3 2,4-1 1,2-3 2,4-1 3,-4 0 2,-8 5 3,-9 3 3,-8 5 4,-6 2 4,-1 2 4,-1 2 6,0 2 3,-4 2 7,-2 2 9,-6 2 7,-2 2 8,-4 2 1,0 0-7,-1 1-7,-1 2-7,-1 1-4,2 1-6,1 3-3,1 2-4,0 0-3,0 1-1,0 0-1,0-1-2,1 1-1,0 0-3,2-1-3,1 1-2,1 0-4,3-1-5,4 1-4,3-1-4,2-1-3,3-4-1,3-4 0,3-4-1,2-4 1,1-4 2,1-4 3,1-4 1,0-1 2,-1-1 3,-1 1 2,0-1 2,-3-1 3,1-1 1,-2-3 3,-1-1 1,-2-1 2,-3 3 2,-2 1 1,-4 3 1,-2 0 2,0 2 4,-2 1 1,0 1 4,-2 1 1,-2 2-1,-2 2 0,-2 3 1,-1-1-2,-1 2-1,-2-1 0,0 0-2,-1 0-2,-1 2-1,-1 0-1,-2 2-3,1 0 0,-1 2-2,0 0-1,1 2-2,4 0-8,8 0-16,9-1-16,10 2-17,6-4-2,5-2 11,4-5 11,6-4 11,0 0 6,-6 2 4,-4 4 3,-4 2 3,-5 2 3,-1-2 3,-3 0 2,-1-1 3,-3 1 13,-4 6 24,-4 4 24,-4 5 23,-3 3 4,0-1-17,-1 1-17,-2 0-16,1-1-12,1 1-5,0 0-6,2-1-5,0 1-3,2-1-1,0 1-1,2 0 1,0-1-3,0 1-4,0 0-4,0-1-4,2 0-5,6-1-8,4-1-7,5 0-7,2-3-2,-1-3 6,-1-2 4,0-4 5,0-3 4,3-6 3,3-4 2,3-5 4,0-3 1,0-3 2,0-1 2,-2-2 2,-2-2 2,-3 1 3,-3-1 2,-3 1 4,-2 1 1,-2 1 1,-3 3 1,-1 1 1,-2 2 2,-4 1 0,-2 1 2,-3 1 1,-3 2 1,-2 2-2,-2 4-1,-1 3-1,-4 1 0,-2 0-1,-3 0 1,-2 0-1,-3 3-9,1 4-18,-1 5-18,1 6-17,1 2-7,3 1 8,3 1 7,3 1 7,2-1 2,4-3-4,3-3-3,3-2-4</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2"/>
    </inkml:context>
    <inkml:brush xml:id="br0">
      <inkml:brushProperty name="width" value="0.04938" units="cm"/>
      <inkml:brushProperty name="height" value="0.04938" units="cm"/>
      <inkml:brushProperty name="color" value="#00BFF3"/>
    </inkml:brush>
  </inkml:definitions>
  <inkml:trace contextRef="#ctx0" brushRef="#br0">46771 6015 445,'-30'52'148,"3"-6"-35,3-6-36,3-6-36,1-3-21,-1 0-4,-1 1-4,-1-1-5,0 0-2,-1 0-2,1 1 0,-1-1-2,2-1-1,1-2-3,2-1-2,3-3-3,3-7-10,8-14-15,7-14-16,6-13-15,5-7-2,3 1 12,3 1 12,3 1 12,2 2 9,-1 0 2,1 1 4,-1 1 4,-1 2 2,-4 3 3,-5 3 1,-3 3 2,-2 2 3,0 2 5,0 2 6,-1 2 4,1 0 3,2-2 3,0-1 3,1-3 2,0 1 4,0 2 3,-2 4 5,0 3 4,-2 3 1,1 7-3,0 6-3,0 6-3,-1 1-4,-1-2-5,0-1-7,-2-2-5,0-1-4,0 1-4,0 1-2,0 1-2,1-1-6,2-3-8,1-3-9,3-2-8,2-6-4,0-5-1,1-5 1,1-7-1,1-5 1,-1-3 3,1-5 3,0-3 2,-1-4 2,1-2 2,0-4 2,-1-2 2,0-1 2,-2 4 2,-3 2 3,-1 3 2,-1 3 3,-2 4 6,-1 2 5,0 3 6,-1 3 5,0 2 8,-1 4 8,2 3 8,-2 6 5,1 10 5,0 9 3,0 11 4,-1 5-3,0 0-11,-2 2-12,0 1-11,-2 0-7,0 0-3,-2 0-3,0 0-3,-2 0-4,0-1-7,-1-2-6,-1 0-7,-1-3-3,2-3-2,1-5-1,0-3-1,2-7-5,0-9-6,2-8-8,0-9-6,3-5 1,4-3 12,4-1 10,4-3 11,1 2 5,-1 1 1,-1 4-1,0 4 2,-2 1 3,1 2 8,0 2 7,-1 3 9,1 0 3,0 0 1,0 0 1,-1 0 0,1 1-1,0 1-2,0 0-2,-1 2-3,1 1-7,0 0-12,-1 1-12,1 2-13,-1 1-7,-2 2 0,-2 2-2,-2 2-1</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2"/>
    </inkml:context>
    <inkml:brush xml:id="br0">
      <inkml:brushProperty name="width" value="0.05476" units="cm"/>
      <inkml:brushProperty name="height" value="0.05476" units="cm"/>
      <inkml:brushProperty name="color" value="#00BFF3"/>
    </inkml:brush>
  </inkml:definitions>
  <inkml:trace contextRef="#ctx0" brushRef="#br0">49338 5005 401,'-1'-13'33,"0"6"16,-2 6 17,0 6 16,-1 6 1,0 7-14,0 7-14,0 7-14,0 7-10,-2 6-4,0 7-6,-1 8-5,-1 5-4,0 7-4,0 5-3,0 6-4,-1 6-6,-1 6-7,-3 6-7,-1 6-7,-1 2-6,2-1-3,2-1-5,3 0-3,1-6-3,2-7 0,2-8 0,2-7 0,1-8 2,2-5 4,0-7 4,2-5 5,0-8 2,0-12 4,-1-10 3,1-10 2</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3"/>
    </inkml:context>
    <inkml:brush xml:id="br0">
      <inkml:brushProperty name="width" value="0.04259" units="cm"/>
      <inkml:brushProperty name="height" value="0.04259" units="cm"/>
      <inkml:brushProperty name="color" value="#00BFF3"/>
    </inkml:brush>
  </inkml:definitions>
  <inkml:trace contextRef="#ctx0" brushRef="#br0">50138 6659 516,'-8'-8'6,"2"0"12,0 0 12,2 0 12,-1 2 7,0 2 3,-1 4 3,-1 3 2,-2 3-4,-2 5-12,-2 5-12,-1 5-11,-4 4-7,-2 3-2,-3 3-2,-2 3-2,-2-1-3,1-2-4,1-3-4,1-3-3,2-3-2,5-3 0,3-3 1,4-2 1,7-4-3,10 1-5,9-2-4,11 0-6,4-3 1,-1-3 3,-2-2 5,1-4 5,-3-1 0,0 1 0,-1-1-1,-1 0-1,-1 0-1,-3 2-1,-1 0-2,-2 2 0,-2 0-2,-1 0-3,-1 0-1,-1 0-3,-1-1 0,-2 0 1,-2-2 2,-2 0 2</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3"/>
    </inkml:context>
    <inkml:brush xml:id="br0">
      <inkml:brushProperty name="width" value="0.04514" units="cm"/>
      <inkml:brushProperty name="height" value="0.04514" units="cm"/>
      <inkml:brushProperty name="color" value="#00BFF3"/>
    </inkml:brush>
  </inkml:definitions>
  <inkml:trace contextRef="#ctx0" brushRef="#br0">50594 6827 487,'-15'-8'5,"2"0"12,3 0 11,1 0 11,1 6 10,2 12 8,1 11 9,0 13 8,2 8-5,0 6-17,2 6-16,1 5-18,-1 8-16,-1 7-15,0 8-17,-1 8-16,-1-4-3,2-17 10,0-17 8,2-16 10,0-9-3,0 1-14,0-1-14,0 1-14</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6"/>
    </inkml:context>
    <inkml:brush xml:id="br0">
      <inkml:brushProperty name="width" value="0.03163" units="cm"/>
      <inkml:brushProperty name="height" value="0.03163" units="cm"/>
      <inkml:brushProperty name="color" value="#00BFF3"/>
    </inkml:brush>
  </inkml:definitions>
  <inkml:trace contextRef="#ctx0" brushRef="#br0">52180 6959 695,'-8'-15'78,"0"4"-14,0 3-15,1 3-13,-1 2-10,2 3-6,1 4-5,0 2-7,0 4-3,-3 4-2,-4 3-2,-2 5-2,0 1-2,1 1 0,2-1 0,2 1-2,2-1 0,1-2-2,0 0-1,2 0 0,1-2-4,2-1-4,2-1-6,2-1-4,3-1-4,4-3-3,3-1-3,5-2-2,1-2 1,-1-2 3,-1-3 5,-1 0 3,-1-2 3,-1 0 5,-1 0 4,0 0 3</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6"/>
    </inkml:context>
    <inkml:brush xml:id="br0">
      <inkml:brushProperty name="width" value="0.03224" units="cm"/>
      <inkml:brushProperty name="height" value="0.03224" units="cm"/>
      <inkml:brushProperty name="color" value="#00BFF3"/>
    </inkml:brush>
  </inkml:definitions>
  <inkml:trace contextRef="#ctx0" brushRef="#br0">53070 7016 682,'-21'-7'29,"3"2"4,4 2 5,5 2 3,1 2 1,0 4-5,0 2-5,1 3-4,-1 2-7,2 0-9,0-1-8,2 1-8,1 0-5,0 0 2,2-1 0,0 1 1,1-1-1,0-1-1,0 0-3,0-2-2,2 0-1,2 0 0,3 0 0,4-1 1,1 0 0,1-2 1,1-2 0,1-2 0,0-1 1,-1 2 2,0 0 2,-2 2 1,-1-1 2,-1-1 0,0 0 0,-2-1 0,-1 0 3,-2 1 1,-3 3 4,0 2 2,-4 2 3,-2 2 3,-4 1 1,-2 3 3,-3 1-2,-1 1-6,-3 1-8,-1 1-6,-2 0-5,1-3-4,-1-1-4,1-2-4,0-3 0,2-1 2,3-2 3,1-2 2,2-2 0,3-2-5,1-2-4,2-2-5</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6"/>
    </inkml:context>
    <inkml:brush xml:id="br0">
      <inkml:brushProperty name="width" value="0.03356" units="cm"/>
      <inkml:brushProperty name="height" value="0.03356" units="cm"/>
      <inkml:brushProperty name="color" value="#00BFF3"/>
    </inkml:brush>
  </inkml:definitions>
  <inkml:trace contextRef="#ctx0" brushRef="#br0">53500 6716 655,'21'-7'2,"-3"2"2,-4 2 3,-4 2 3,-2 2 5,3 2 4,2 2 6,2 2 6,1 1 1,1 3-1,1 2-3,1 2-1,1 1-3,-1 1-4,1 1-4,-1 1-3,-1 1-3,-4 3-1,-4 1-1,-5 3-1,-2 3-2,-4 5-3,-2 4-4,-3 6-3,-6 4-6,-6 5-9,-7 6-9,-7 4-10,0-4 0,6-11 7,5-12 8,7-11 7,2-7-2,2-3-9,0-1-9,2-2-10</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52"/>
    </inkml:context>
    <inkml:brush xml:id="br0">
      <inkml:brushProperty name="width" value="0.04798" units="cm"/>
      <inkml:brushProperty name="height" value="0.04798" units="cm"/>
      <inkml:brushProperty name="color" value="#F2395B"/>
    </inkml:brush>
  </inkml:definitions>
  <inkml:trace contextRef="#ctx0" brushRef="#br0">21978 3524 458,'-13'-15'2,"6"3"5,6 1 5,6 2 4,6 2 2,5 0-1,7 2-1,5 1-2,11-1 0,14-2-2,15-2 0,15-2-2,10-1 0,6 1-1,6-1-1,6 0 0,4 0-2,1-1 0,3-1-2,1-2-1,2 1 0,1 1-1,1 1-1,1 1 0,-1 0 0,-1 2 0,-3 1 1,-1 1 1,-1 1 0,0 2 1,-1 2 2,1 2 0,-1 0 2,1 0 0,-1-2 2,1 0 1,1-2 0,3 0-1,3-1-2,3-1 0,0-1-2,-3 2-1,-3 0-2,-3 2-2,-3 1 0,-1 0 0,-3 2 0,-1 0 0,-3 1 0,-6 0 0,-5 0 0,-4 0-1,-7 1 1,-9 0-2,-9 2 0,-9 0 0,-4 1-1,2 0 1,0 0 0,2 0 1,-5-1 1,-7 2-1,-7-2 0,-9 1 1,7 0-1,22 0 0,21 0 0,22 0 0,11 0 0,1 0-1,1 0 1,2 0-1,-1-1-1,1-1 1,0 0-1,-1-1 0,1-2-1,1-1 1,1 0 1,1-1 0,-3-1-1,-8 0 1,-8 0 0,-8 0 0,2 0 0,13 0-1,13 0 1,13 0-1,3 0 1,-8 1 1,-6-2 0,-6 2 1,-8-1 1,-5 0 0,-6 0 1,-6 0 0,-7 1 1,-7 0 1,-9 2 0,-7 0 0,-1 1-1,7-2 0,7-1-2,7 0-2,7 0 0,8 0 0,8 2 1,8 1-1,3 0 1,1 0 1,0 0-1,-1 0 1,1 0-1,1 0-3,1 0-2,1 0-3,1-2-1,-1-1 2,1-2-1,-1-1 2,3-2 0,3 0 2,4 0 0,5 1 1,-2-1 2,-4 0 3,-5 0 2,-5 0 3,-3 1 0,-3 2-1,-1 2-2,-2 3-1,-1 0-2,-1 0 0,1 0 0,0 0-1,-1 0 0,-1 0-1,-1 0 1,0 0-1,-1 0 0,2 0 0,0 0 0,1 0 1,0 0-1,-2 0 0,-3 0 0,0 0 0,-2-1-1,1-1 0,2 0-1,0-1-1,0-1 0,-1 0-1,0 0-1,-2 0 0,-2 0 0,-4 0 1,-4 0 3,-3 0 1,-4 0 2,-2 1 1,-2-2 2,-1 2 2,-2-1 0,1 2-2,-1 0 0,1 2-1,-3-1-1,-2-2 0,-3-2-1,-2-2-1,-9 0-1,-11 0 0,-12 2-1,-11 1 0,-1-1 0,9 0-3,10-2 0,10 0-2,-1 0-1,-12 2 1,-12 3 0,-11 1 2,0-1-1,15 0 2,13-3 0,14-2 2,5-1-1,-1 0 1,-2 0-1,-2 1 0,-2-1 0,1 2 2,0 0 0,0 2 2,-1 1 0,-1 0 0,0 2 0,-2 0 1,0 1 0,0 0-1,0 0 1,0 0-1,1 0 0,3 0 0,3 0-1,4 0 0,0 0 1,1 0-1,-1 0 0,1 0 1,-1 0-1,-1-2-1,-1 0-1,0-2-1,-1 1 0,3 0 0,2 2 0,1 1 1,2 0 0,-1 0 1,1 0-1,0 0 1,-1-1-1,1-1 0,-1 0 0,1-1-1,0-1-1,1 0 2,1 0-1,1 0 2,0-1-1,1 0 1,-1-1 0,1-1 0,-2-1 0,0 2 0,0 1 0,-2 0-1,-1 1 1,1 0 1,-1 0 1,1 0 0,-2 1 1,-3 1-1,-3 0-1,-2 2 0,-3-1 0,1-1-1,0 0-2,0-1 0,-2-1 0,-1 0-1,-2 0 0,-2 0 0,-5 1 1,-10 0 0,-8 2 0,-8 0 2,0 0 0,14-2 0,13-2 1,12-1 0,6-2 0,-3 2 1,-1 1-1,-2 0 0,-1 2 1,0 0-1,-1 2 1,1 0 0,1 1 0,2 0-1,1 0 0,3 0 1,2 0-1,5-2 1,3 0 0,5-2 1,2 0 0,0 1-2,2-1-1,1 0-1,-1 0-2,-4 2-2,-2 0-1,-3 2-1,-2 0-1,-3 0 0,-1 0 1,-2 0 0,-3 0 1,1 2 1,-2 0 1,-1 2 2,-1 0 1,-2 0 2,-3-1 2,-1 1 1,-1 0 1,-2 0 1,-1 0-1,0 0 0,-2 0-1,0 0 1,-2 0-1,0 0-1,-2 0 0,0 0 1,-2-1-1,0 1 0,-1 0 0,1 0-4,-1 0-2,0 0-4,-1 0 0,-2 0-1,-2 0 1,-1 0 0,-4 0 0,-2 0 1,-3-1 1,-3 1 2,-3 1 0,-3 0 0,-3 1 0,-2 2 1,-3 0 1,-1 2 3,-1 0 2,0 1 3,-2 2 2,-2 3 3,-3 3 2,0 4 3,-3 1 0,-1 2 0,0 3-2,-1 1 0,-2 2-2,-2 1-2,-2 1-1,-2 0-2,0 2 0,-1 3 0,0 1 1,0 2 1,1 2-3,1 2-4,0 2-4,2 2-6,1 0 0,2 0 0,2-2 2,3 0 0,0-2 1,1 0 0,2-2-1,0 0 0,3-1 1,2 0 1,3 0 2,4 0 2,0 1 1,-1 0 0,-1 2 1,-1 0 0,0 2 0,0 2 0,0 2 1,-1 2 0,0 0 0,0-1-2,-2 0 0,0-2-1,-2-1-1,1-2 0,0-2 0,0-2 0,-1-1 0,-2 0 0,-3 0 0,0 1 0,-2 0 0,0 3 0,0 4 0,0 2 0,-1 2 0,-1-2-1,0-1 1,-1 0 0,-1-2 0,0-1-1,0 0-1,0-1 0,-1-1-1,0 0 2,-1 0 0,-1 0 0,-1 0 1,0-1 0,0 1 1,0 0-1,0 0 1,-2 0 0,0 0 0,-1 0-1,0-1 0,0-2-1,2-2 0,1-1-1,0-4-1,0-2 0,0-3-1,1-3-1,-1-3 1,0-3-1,0-3 2,0-3 0,0-1 0,1-1 2,-1 1 1,0 0 1,-1-1 0,-2-1 0,-2-1 0,-1-1-1,-3-1-1,0 0 1,-1-2 0,-1 0 0,-1-2 0,-1 1 0,-1 0 1,-1 0-1,-1 0 0,-1 0-1,-1-1 0,-1 1-1,-2 0-1,-5 0 0,-3 0 0,-4 0-1,-4-1 0,-4-1 0,-4-1 0,-4 0 0,-4-1-1,-3 0 1,-5 0 0,-3 0 0,-5 0 1,-3 1-1,-4 2 1,-5 0-1,-3 1 1,-6 2 1,-4 0 1,-5 1 1,-4 1 0,0 0 0,-1-1-1,-1 1-1,-3 1 0,-3 0 0,-5 1 0,-3 1 0,-3 1 1,-1 0-1,-1-1 0,0 1 0,-1-1 0,3-1 2,2-1 1,1 0 1,1-1 1,-3 1 0,-1 1-1,-2 1-1,-3 1 1,-1 0-2,-2-1 0,-2 1-1,-1-1-1,0-1-1,0-1-1,0 0-2,-2-2 1,-1-1 0,-2 0 1,-1-2 1,-1-1 1,3 0 1,4-2 2,2 0 1,1-2 1,0 1 0,-2 0-1,0 0 0,-4 1 0,-2 0-1,-5 1 0,-4 2 0,-1 0-1,4-1-1,3 1-3,2 0-1,2-1 0,0 0 0,0-2 2,0 0 0,-1-2 1,-2-1 0,-2 0 1,-1-2 0,-2 0 1,2 0 0,0 0 1,2 0 1,-1 0 1,-2 0 1,-2 0 0,-2 0 1,-1 0 0,-1 0 0,-2 0-2,1 0 0,-2 0 1,0 0 1,0 0 2,1 0 2,-1 0 1,0-2 0,0 0-1,1-1-1,-1-1 0,1 0-3,-1 0-1,0 0-2,1 0-1,2 0-2,3 0 0,1 0-2,0-1 0,0-2 1,-1-1 0,-1-3 1,0-2 1,4 0 0,3-1 1,2-1 1,2-1 0,0 1 2,0-1 0,0 0 2,1 1 1,2 1 1,2 1 1,2 1 1,-1 0 0,-1 2 0,-2 1 0,-2 0-1,0 3-2,0 1-3,1 2-2,2 2-4,-1 1-1,-2 0 0,-2 0 0,-2 0 1,-1 1-1,2 2 2,0 2 0,2 1 1,0 3 0,0 0 0,0 1 0,0 2 0,-2 0 0,-2 3-2,-4 1 0,-2 3-1,0-1 1,2-3 1,4-2 2,3-4 2,2-2 1,5-2 0,4-2 0,4-2-1,0-1 0,-3 0-1,-2 0 0,-4 0-1,1 0 0,4 0 1,3 0 1,5 0 1,1 0 0,-1 0-1,-1 0 0,-1 0-1,1 0-1,0 2 0,1 0 0,1 2-1,2 0 1,3 1 0,3 2 2,3 0 0,1 0 1,2 0 0,1-2-1,1 0 1,0-1 0,0 3-2,1 2 1,-1 2-1,1 1-2,4 1 0,3 1-1,2 2-1,3-1-1,2-1 0,2-1 1,2 0 1,2-2-1,3 1 0,4 0 0,2 0-1,3-1 1,3-1 0,3-1 2,3 0 0,4-2-1,4-1-2,6-1-3,5 0-3,4-1-1,7 0-3,6 0-1,6 0-3,3-1-3,4-1-7,3 0-7,3-1-6</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7"/>
    </inkml:context>
    <inkml:brush xml:id="br0">
      <inkml:brushProperty name="width" value="0.03665" units="cm"/>
      <inkml:brushProperty name="height" value="0.03665" units="cm"/>
      <inkml:brushProperty name="color" value="#00BFF3"/>
    </inkml:brush>
  </inkml:definitions>
  <inkml:trace contextRef="#ctx0" brushRef="#br0">56070 6781 600,'-11'-7'69,"8"2"-7,9 2-9,10 2-8,5 1-7,2-2-6,4 0-7,4-1-6,1-1-4,4 2-2,3 0-3,2 2-2,2 0-2,1 0-3,-1 0-2,0 0-3,0 0 0,0 0 2,0 0 1,0 0 2,1 0-4,2 0-12,2 0-11,2 0-12,-1 0-6,-4 0-1,-4 0-2,-3 0 0,-6 0 1,-6 0 7,-5 0 6,-6 0 7</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7"/>
    </inkml:context>
    <inkml:brush xml:id="br0">
      <inkml:brushProperty name="width" value="0.03618" units="cm"/>
      <inkml:brushProperty name="height" value="0.03618" units="cm"/>
      <inkml:brushProperty name="color" value="#00BFF3"/>
    </inkml:brush>
  </inkml:definitions>
  <inkml:trace contextRef="#ctx0" brushRef="#br0">58850 5500 608,'45'8'130,"-4"0"-31,-4-1-31,-3 1-30,-3 0-18,0 2-5,1 0-4,-1 1-5,1 1-3,2 0-2,3-1-1,1 1-3,0 0-5,0 2-8,-1 0-8,-1 1-7,-2 0-3,-2-1 2,-1-1 2,-3 0 2,-4-2 1,-5-1 1,-6-1 1,-6 0 0</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7"/>
    </inkml:context>
    <inkml:brush xml:id="br0">
      <inkml:brushProperty name="width" value="0.03394" units="cm"/>
      <inkml:brushProperty name="height" value="0.03394" units="cm"/>
      <inkml:brushProperty name="color" value="#00BFF3"/>
    </inkml:brush>
  </inkml:definitions>
  <inkml:trace contextRef="#ctx0" brushRef="#br0">56850 7428 648,'55'-8'121,"0"0"-28,0 0-27,-1 1-29,2-1-18,0 2-7,1 1-9,2 0-6,0 1-7,1 1-3,1-2-4,1 2-3,0-1-1,-4 2 2,-3 0 2,-2 2 3,-4 0-4,-2 0-11,-4 0-9,-2 0-10,-5 0-1,-8 0 6,-6 0 6,-6 0 6</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8"/>
    </inkml:context>
    <inkml:brush xml:id="br0">
      <inkml:brushProperty name="width" value="0.03279" units="cm"/>
      <inkml:brushProperty name="height" value="0.03279" units="cm"/>
      <inkml:brushProperty name="color" value="#00BFF3"/>
    </inkml:brush>
  </inkml:definitions>
  <inkml:trace contextRef="#ctx0" brushRef="#br0">56645 7739 671,'-7'-7'-1,"0"1"1,2 0 0,1 2 0,2 1 9,5 2 18,6 2 19,4 2 19,4 2 1,1 3-15,3 4-15,1 2-16,3 3-11,3 1-9,3 3-7,2 1-10,3 1-8,1 1-9,0-1-10,2 1-8,-3-3-4,-8-2 6,-6-3 4,-6-2 4</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29"/>
    </inkml:context>
    <inkml:brush xml:id="br0">
      <inkml:brushProperty name="width" value="0.03498" units="cm"/>
      <inkml:brushProperty name="height" value="0.03498" units="cm"/>
      <inkml:brushProperty name="color" value="#00BFF3"/>
    </inkml:brush>
  </inkml:definitions>
  <inkml:trace contextRef="#ctx0" brushRef="#br0">62415 5877 628,'37'-6'120,"-3"2"-29,-5 4-28,-4 3-28,-3 1-16,-1 1-4,-2 1-3,-2 2-4,-2 1-3,-1 1-2,-1 3-3,-1 2-1,-2 1-3,-2 3-3,-4 2-1,-2 1-3,-5 3-1,-6 3-1,-6 3-2,-5 2 0,-5 2-1,-1-1-1,-3-2-2,-1 0-1,-1-2 0,0-3 2,-1-3 3,1-3 1,1-3 4,1-1 3,3-2 4,2-2 4,1-3 4,2-1 4,3-2 5,1-2 3,7-2 1,10-1-2,12 0-3,10-1-3,7-2-4,2-1-8,4 0-7,3-1-7,2-2-5,2 0-3,2-1-2,2-2-3,1-1-1,2-3 0,0-4 0,2-1 1,-6-1 2,-8 2 2,-11 4 4,-9 3 3</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0"/>
    </inkml:context>
    <inkml:brush xml:id="br0">
      <inkml:brushProperty name="width" value="0.04331" units="cm"/>
      <inkml:brushProperty name="height" value="0.04331" units="cm"/>
      <inkml:brushProperty name="color" value="#00BFF3"/>
    </inkml:brush>
  </inkml:definitions>
  <inkml:trace contextRef="#ctx0" brushRef="#br0">64500 5910 508,'-1'-14'10,"-1"6"20,0 5 19,-1 4 21,-3 6 3,-4 6-14,-4 5-15,-3 7-15,-4 3-9,-1 2-4,-3 2-4,-1 3-4,-2-1-3,-1 0-1,-1-1-2,-1-1-1,1-2-2,1-1-2,3-3-2,2-1-1,1-4-4,4-1-2,3-4-4,3-3-3,5-5-6,6-6-9,7-8-10,8-6-9,6-8-2,9-7 6,7-8 7,8-8 6,2-1 6,-6 6 6,-4 5 5,-5 7 6,-3 3 4,1 1 4,-1 1 3,1 1 4,-3 2 4,-5 5 3,-5 3 5,-5 4 4,-3 4 8,0 2 15,-2 3 13,0 4 14,-1 2 1,0 3-11,-1 3-12,1 4-13,0 1-6,-2 1-4,0 1-2,-2 1-4,1-1-3,0-1-4,2-3-4,0-1-4,1-3-8,2-1-12,0-2-11,2-2-12,0-4-3,3-6 5,2-6 5,2-6 6,1-5 3,3-5 1,1-5 0,3-4 1,0-4 2,-1 1 6,-1 0 4,-1 0 6,-2 1 5,-3 5 5,-2 3 5,-4 5 5,-2 2 2,-1 3-2,0 1-1,-2 2-1,1 3 4,0 3 11,1 2 11,2 4 11,-1 3 1,-2 6-11,-3 4-9,0 5-10,-2 5-7,0 5-4,0 5-6,0 5-4,-2 2-3,-2 0-4,-4 0-2,-2 0-4,-1-2 0,1-6-1,0-4 1,2-5 0,0-4-3,0-2-5,0-4-5,1-3-5,3-4-3,10-6-1,8-6 0,9-5 0,3-4 3,-1 2 6,-3 1 6,-1 1 6,-2 1 5,-1 0 4,-1 2 3,-1 1 4,0 0-1,0 2-2,-1 1-4,1 0-4,0 0-1,-1-2-2,1-1 0,0-3-1,-2-1-2,-1 0-1,-2 1-2,-2-1-2</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0"/>
    </inkml:context>
    <inkml:brush xml:id="br0">
      <inkml:brushProperty name="width" value="0.05622" units="cm"/>
      <inkml:brushProperty name="height" value="0.05622" units="cm"/>
      <inkml:brushProperty name="color" value="#00BFF3"/>
    </inkml:brush>
  </inkml:definitions>
  <inkml:trace contextRef="#ctx0" brushRef="#br0">67401 5040 391,'0'-22'0,"0"5"0,0 3 0,0 4 0,-2 4 13,0 2 26,-3 4 26,-2 3 26,-1 6 5,1 11-18,-1 11-18,0 10-18,1 7-10,0 2-6,2 2-4,1 2-4,-1 2-6,0 3-3,-2 3-4,0 3-5,-1 4-5,-1 5-7,-2 5-9,0 5-6,0 3-3,1 2 4,1 2 3,0 2 3,2-3-3,-1-8-13,0-8-12,0-7-11,2-11-1,1-12 12,2-13 11,2-13 12,0-7 4,0 1-4,-2 0-2,0 0-4</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1"/>
    </inkml:context>
    <inkml:brush xml:id="br0">
      <inkml:brushProperty name="width" value="0.03593" units="cm"/>
      <inkml:brushProperty name="height" value="0.03593" units="cm"/>
      <inkml:brushProperty name="color" value="#00BFF3"/>
    </inkml:brush>
  </inkml:definitions>
  <inkml:trace contextRef="#ctx0" brushRef="#br0">67602 6363 612,'7'-15'4,"-1"2"10,-1 2 9,0 3 9,0 1 5,2 2 2,1 2 2,3 2 1,0 2-1,-2 2-6,-2 2-6,-2 2-5,-2 2-8,-1 5-12,0 4-12,-1 3-12,-4 3-7,-2-1-1,-5 1-3,-4-1-1,0-1 0,1-3 5,2-3 2,2-3 5,2-2 3,2 0 4,3-2 5,1 0 3,3-2 5,4-1 5,3-1 6,5 0 6,2-1 1,1 0-1,1 0-2,1 0-2,-1-1-1,-3 1-1,-2 0-1,-4 0-1,-2 1 0,-2 2 2,-3 2 1,0 2 1,-5 2 2,-4 5 1,-6 3 3,-3 5 0,-5 2-1,-2 0-4,-1 2-4,-2 1-4,-2 0-7,-1 1-8,-1-1-9,0 0-8,0-3-1,5-5 5,3-7 5,5-5 5,1-3-6,2 0-17,1 0-16,1 0-18</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3"/>
    </inkml:context>
    <inkml:brush xml:id="br0">
      <inkml:brushProperty name="width" value="0.03994" units="cm"/>
      <inkml:brushProperty name="height" value="0.03994" units="cm"/>
      <inkml:brushProperty name="color" value="#00BFF3"/>
    </inkml:brush>
  </inkml:definitions>
  <inkml:trace contextRef="#ctx0" brushRef="#br0">70269 6459 550,'-1'-14'-17,"-1"3"17,0 2 18,-1 4 18,-2 3 10,0 4 2,-2 4 3,0 4 3,-1 2-3,-1 3-8,-2 1-8,0 3-9,0 1-6,1 1-4,0 1-4,2 1-5,1 0-3,0-1-6,2-2-3,1 1-5,0-3-5,0 0-6,0 0-7,0-2-6,2-2-5,4-3-4,4-3-6,4-2-3,4-4 0,5-4 7,5-4 6,5-4 6,2-4 6,0-5 4,0-5 5,1-5 4,-4 0 4,-6 6 2,-5 4 2,-6 5 3</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3"/>
    </inkml:context>
    <inkml:brush xml:id="br0">
      <inkml:brushProperty name="width" value="0.04294" units="cm"/>
      <inkml:brushProperty name="height" value="0.04294" units="cm"/>
      <inkml:brushProperty name="color" value="#00BFF3"/>
    </inkml:brush>
  </inkml:definitions>
  <inkml:trace contextRef="#ctx0" brushRef="#br0">70822 6349 512,'6'-42'1,"-1"10"2,-2 9 2,-2 11 2,-2 4 6,-2 2 9,-2 0 11,-1 2 8,-2 1 2,0 2-7,0 2-8,0 2-8,0 2-4,1 4-4,-1 2-3,0 3-3,0 2 0,2-1 0,1 1 2,1 0 1,-1-1-5,2 1-12,-1 0-13,0-1-12,1-1-4,4-4 3,2-4 3,4-4 3,1-2 2,-1 0 1,1 0 2,0 0 0,0-1 4,0 0 4,-1-2 5,1 0 5,-1-1 5,0 0 3,-2 0 3,0 0 4,-2 4 9,2 8 17,-2 8 15,1 7 17,0 5 1,0 1-12,0 1-13,0 1-13,-1-2-8,0-4-4,-2-3-3,0-5-5,-2 1-2,0 4-1,-2 3-2,0 4-1,-2 3-1,0-1-2,-1 0-1,-1 1-3,-2-1 0,0 2-2,-2 1-1,0 1-2,0-3-2,-1-4-2,0-5-4,1-5-2,-2-4-3,0-2-1,-1-4-1,-1-3-1,-1-3 0,2-6 5,1-4 3,1-5 3,1-5 2,0-5 0,2-5 1,1-5-1,2-3 2,6-2 1,4-2 1,6-2 2,4-1 0,5 3-1,5 2-1,5 2 0,2 2-2,2 3-4,1 4-4,1 2-3,-1 2-3,0 3-2,-1 1-2,-1 3-2,-4 1 1,-4 2 2,-5 2 3,-4 3 3</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14"/>
    </inkml:context>
    <inkml:brush xml:id="br0">
      <inkml:brushProperty name="width" value="0.03698" units="cm"/>
      <inkml:brushProperty name="height" value="0.03698" units="cm"/>
      <inkml:brushProperty name="color" value="#F2395B"/>
    </inkml:brush>
  </inkml:definitions>
  <inkml:trace contextRef="#ctx0" brushRef="#br0">9707 3652 594,'-8'-9'0,"2"0"0,1-1 0,0-1 0,1 5 12,1 13 24,-1 13 24,0 13 24,-1 6 1,-2-2-23,-1 0-21,-3-1-23,0-2-13,1-2-2,0-2-4,2-1-2,1-4-15,1-4-25,0-3-25,2-4-27</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3"/>
    </inkml:context>
    <inkml:brush xml:id="br0">
      <inkml:brushProperty name="width" value="0.03947" units="cm"/>
      <inkml:brushProperty name="height" value="0.03947" units="cm"/>
      <inkml:brushProperty name="color" value="#00BFF3"/>
    </inkml:brush>
  </inkml:definitions>
  <inkml:trace contextRef="#ctx0" brushRef="#br0">72209 6189 557,'15'-5'67,"-1"6"-8,-1 6-8,0 6-8,-2 3-6,1 1-5,0 1-4,0 1-5,-2 1-3,-1 1-1,-2 1-2,-2 1-1,-2 2-3,-2 2-4,-2 4-3,-2 3-4,-3 0-4,-4 0-8,-3-1-7,-5-1-6,-3 0-8,-5 4-8,-3 3-7,-4 2-7,1-2-3,7-7 2,7-9 2,7-7 3</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4"/>
    </inkml:context>
    <inkml:brush xml:id="br0">
      <inkml:brushProperty name="width" value="0.03345" units="cm"/>
      <inkml:brushProperty name="height" value="0.03345" units="cm"/>
      <inkml:brushProperty name="color" value="#00BFF3"/>
    </inkml:brush>
  </inkml:definitions>
  <inkml:trace contextRef="#ctx0" brushRef="#br0">74624 6045 657,'-11'0'103,"10"0"-22,10 0-21,10 0-21,6-1-15,4 0-6,5-2-6,3 0-6,1-1-10,0 0-11,-1 0-11,-1 0-11,-2 0-7,-2 1 0,-2-1-2,-1 0-1,-5 0 4,-3 0 6,-6 0 7,-5 0 7,-3 0 4,0 1 2,-2-1 1,0 0 2</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4"/>
    </inkml:context>
    <inkml:brush xml:id="br0">
      <inkml:brushProperty name="width" value="0.04094" units="cm"/>
      <inkml:brushProperty name="height" value="0.04094" units="cm"/>
      <inkml:brushProperty name="color" value="#00BFF3"/>
    </inkml:brush>
  </inkml:definitions>
  <inkml:trace contextRef="#ctx0" brushRef="#br0">75142 5000 537,'-14'1'94,"4"2"-13,4 2-13,5 2-13,1 5-10,0 9-8,0 9-7,0 8-8,-1 8-7,-1 4-4,0 5-6,-1 5-6,-2 2-2,0-1-1,-1-1 1,-2 0-1,1-3-5,-1-1-10,0-2-11,0-2-9,1-6-11,1-8-7,0-10-9,2-7-8</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5"/>
    </inkml:context>
    <inkml:brush xml:id="br0">
      <inkml:brushProperty name="width" value="0.04949" units="cm"/>
      <inkml:brushProperty name="height" value="0.04949" units="cm"/>
      <inkml:brushProperty name="color" value="#00BFF3"/>
    </inkml:brush>
  </inkml:definitions>
  <inkml:trace contextRef="#ctx0" brushRef="#br0">77901 4881 444,'6'-7'3,"-3"1"8,-2 0 6,-3 2 7,-3 0 8,-2 2 7,-2 0 8,-2 2 8,-2 1-2,-1 4-11,-3 2-11,-1 3-10,-4 5-7,-1 4-2,-4 4-2,-3 7-2,-1 2-1,-1 2 0,1 2-1,0 2 1,1 2-2,3-1-2,3 0-2,3 0-3,2-3-2,3-4-1,1-5-2,2-5-2,3-3-1,3-3 0,2-1 1,4-2 0,3-3 0,4-1-2,4-2-1,3-2-2,6-2-2,7-2-6,7-2-5,7-2-5,3-3-1,0-4 2,0-3 4,0-5 2,-2-2 3,-2 1 4,-3-1 2,-4 1 4,-2 0 1,-5 3 0,-3 1 0,-5 2 0,-3 2 7,-2 1 12,-4 0 15,-2 2 12,-3 2 12,-1 4 10,0 4 10,-2 4 9,0 3-2,-2 2-17,0 1-14,-1 3-17,-1 2-10,2 3-7,0 3-6,2 3-7,0 0-3,0-3 0,0-3-1,0-3 1,2-3-3,4-2-5,3-4-6,5-3-6,3-3-1,1-6 0,3-4 1,1-5 1,2-6 1,-1-5 4,1-7 3,-1-5 2,-1-3 2,-3-2 2,-3-1 0,-2 0 2,-4 0 0,-1 4 4,-2 2 1,-2 3 3,-2 4 2,0 4 4,-2 3 2,0 5 4,-3 2 2,-2 2 0,-4 2-1,-2 3 1,-4 0-4,-7 2-8,-5 1-7,-7 0-8,-3 4-7,-2 8-8,-2 6-7,-2 7-8,3 2 0,9-3 5,9-3 7,9-2 6</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5"/>
    </inkml:context>
    <inkml:brush xml:id="br0">
      <inkml:brushProperty name="width" value="0.03802" units="cm"/>
      <inkml:brushProperty name="height" value="0.03802" units="cm"/>
      <inkml:brushProperty name="color" value="#00BFF3"/>
    </inkml:brush>
  </inkml:definitions>
  <inkml:trace contextRef="#ctx0" brushRef="#br0">80147 5750 578,'24'0'1,"1"0"0,1 0 2,1 0 0,-2 1 5,-1 2 7,-4 2 7,-3 2 8,-3 0 3,-1 1 2,-2 0 1,-2 0 1,-3 1-2,-1 1-5,-2 3-5,-2 2-5,-2 2-3,-2 3 0,-2 3-1,-1 3-1,-4 1-2,-4 2-5,-4 1-6,-3 1-6,-2-1-3,1-2-3,1-2-3,1-1-2,1-3-1,1-3 0,1-3 1,1-3-1,1-2 1,4 0 3,3-2 3,3-1 1,4 0-1,7-2-4,7-1-6,8 0-5,4-3-3,4-4-2,5-4-1,3-4-3,2-4 0,2-3 1,1-5 0,0-3 1,-3 0 3,-10 5 6,-8 5 6,-8 5 7</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6"/>
    </inkml:context>
    <inkml:brush xml:id="br0">
      <inkml:brushProperty name="width" value="0.04895" units="cm"/>
      <inkml:brushProperty name="height" value="0.04895" units="cm"/>
      <inkml:brushProperty name="color" value="#00BFF3"/>
    </inkml:brush>
  </inkml:definitions>
  <inkml:trace contextRef="#ctx0" brushRef="#br0">82069 5292 449,'-14'-8'4,"3"2"10,2 1 8,4 1 10,-1 1 7,-2 6 7,-3 2 7,-3 5 8,-2 5-3,1 7-13,-1 7-11,0 7-12,1 2-8,1 0 0,1-1-2,0-1-1,3-2-7,3-2-13,2-2-12,4-1-13,1-4-7,2-3 0,0-5-1,2-3 0,3-4 0,7-4 0,7-4 1,7-4 0,5-6 3,3-6 4,2-7 6,4-7 5,-1-5 4,-4-2 3,-3-4 4,-5-2 4,-4-2 2,-5 3 1,-5 2 2,-5 2 1,-3 3 4,-4 5 6,-3 5 6,-2 5 6,-2 4 6,-2 3 5,0 3 6,-1 2 6,-1 2 0,0 0-4,0 0-5,0 1-4,1 1-3,-1 5-3,0 6-2,0 4-2,1 3-4,2-1-7,2 1-7,2 0-7,1-1-8,0-1-8,0-1-8,0-1-9,1-1-2,0 0 2,2-2 3,0 0 3,2-2 3,0-1 5,1-1 5,2 0 4,-2 0 14,-1 3 22,-2 4 23,-2 2 23,-1 3 6,0 1-10,0 3-11,0 1-11,-1 3-7,-2 3-4,-2 3-5,-1 3-5,-3 2-3,0 2-3,-1 2-1,-1 2-3,-1 1-2,0 0-2,0 0-1,1 0-1,-1 0-3,2-2-4,1 0-3,1-1-4,0-3-2,0-2-1,0-3 0,0-3-1,1-4-3,0-3-2,2-5-4,1-3-2,-2-6-2,-2-6 1,-3-8 2,-3-6 2,-1-7 1,4-7 1,3-7 2,2-6 2,5-5 2,6 0 1,6-2 1,6 0 3,4-1 1,5 2 0,3 0 1,4 2 1,2 0-1,1 0-3,-1 0-4,0 0-2,0 0-2,1 0-2,-1-1 0,0 2-1,-3 2 1,-7 9 4,-7 8 3,-7 7 5,-3 5 0,0 0-1,0 2 0,0 1-2</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6:36"/>
    </inkml:context>
    <inkml:brush xml:id="br0">
      <inkml:brushProperty name="width" value="0.04249" units="cm"/>
      <inkml:brushProperty name="height" value="0.04249" units="cm"/>
      <inkml:brushProperty name="color" value="#00BFF3"/>
    </inkml:brush>
  </inkml:definitions>
  <inkml:trace contextRef="#ctx0" brushRef="#br0">84375 4566 517,'22'-7'86,"-1"2"-15,-2 2-15,-3 2-14,0 2-9,2 4-4,0 2-2,1 3-4,0 3-2,1 0-2,-1 1-2,1 1-2,-1 2-2,-3 3-2,-1 3-2,-2 3-2,-3 2-3,-1 1-5,-2 0-3,-2 2-4,-2 2-4,-2 3-3,-2 2-2,-2 4-4,-6 3-3,-11 4-5,-11 3-3,-11 5-4,-5-2-1,0-6 1,0-8 2,0-6 2,2-5-1,4-3-2,4-4-3,4-1-2</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25"/>
    </inkml:context>
    <inkml:brush xml:id="br0">
      <inkml:brushProperty name="width" value="0.05601" units="cm"/>
      <inkml:brushProperty name="height" value="0.05601" units="cm"/>
      <inkml:brushProperty name="color" value="#00BFF3"/>
    </inkml:brush>
  </inkml:definitions>
  <inkml:trace contextRef="#ctx0" brushRef="#br0">76778 10724 392,'0'-11'22,"0"10"5,0 10 7,0 10 6,-1 5 1,0 4-8,-2 3-6,0 3-7,-2 2-4,-2 2-2,-2 2-1,-1 2-1,-3 1-3,0 0-3,-1 0-4,-1 0-3,-1 0-2,1-2-1,-1 0-1,0-1 0,1-2-1,-1-2 2,0-2 0,1-2 2,0-3 0,4-5 0,3-5 0,3-5 1,2-6-1,3-10-1,4-8-1,2-9-2,5-8-2,6-5 0,5-6-1,7-6-1,2-2 0,2 2 1,1 2 0,1 2 2,-2 2 1,-2 2 3,-3 2 1,-3 1 3,-3 3 1,-1 3 3,-2 4 3,-3 2 2,0 2 2,-2 2 1,-1 3 1,-1 1 2,0 5 5,0 6 6,-1 7 7,1 8 8,-2 3-1,-2 3-7,-4 2-7,-2 1-8,-2 4-3,0 5-1,0 4 1,0 6-1,0-1-2,0-6-2,0-5-3,0-7-3,0-2-2,0-1-2,0 1-3,0-1-1,0 1-2,0 0-1,0-1-2,0 1-1,1-2-3,2 1-1,2-2-2,1-1-3,4-2-6,2-3-13,3-2-12,3-4-12,1-3-3,-1-4 7,-1-4 8,0-3 8,-3-3 4,-1 2 2,-2 1 2,-2 0 1</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25"/>
    </inkml:context>
    <inkml:brush xml:id="br0">
      <inkml:brushProperty name="width" value="0.05579" units="cm"/>
      <inkml:brushProperty name="height" value="0.05579" units="cm"/>
      <inkml:brushProperty name="color" value="#00BFF3"/>
    </inkml:brush>
  </inkml:definitions>
  <inkml:trace contextRef="#ctx0" brushRef="#br0">80850 10440 394,'0'-19'43,"0"10"13,0 10 13,0 10 14,0 6-2,0 3-15,0 3-17,0 3-15,-1 4-9,0 4-5,-2 6-4,0 5-3,-2 3-3,-2 5 0,-2 4 0,-1 4 1,-2 2-4,0 1-4,0 1-6,1 1-5,-1 2-3,0 5 1,1 3 0,-1 4 0,1 1-1,1-5-2,0-4-2,2-3-2,1-5-2,0-5 0,2-5-1,1-4-2,0-6 1,0-2 0,0-5 1,0-4 0,0-4 1,0-3-1,0-5-1,0-3 0,0-6-1,1-6-5,-1-8-4,0-6-4,0-4 1,2 1 7,0-1 5,2 0 7,0 0 2,0-2-3,0 0-2,0-1-4</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25"/>
    </inkml:context>
    <inkml:brush xml:id="br0">
      <inkml:brushProperty name="width" value="0.04642" units="cm"/>
      <inkml:brushProperty name="height" value="0.04642" units="cm"/>
      <inkml:brushProperty name="color" value="#00BFF3"/>
    </inkml:brush>
  </inkml:definitions>
  <inkml:trace contextRef="#ctx0" brushRef="#br0">80742 10821 473,'-1'-28'44,"0"5"5,-2 7 6,0 5 5,-3 8 1,-4 10-7,-3 9-6,-5 11-5,-2 6-8,-1 2-7,-1 4-8,-1 2-8,0 2-4,-1 0-3,1 0-2,0 0-1,0-1-6,1-4-8,1-2-7,1-3-9,2-4-6,5-3-8,3-5-7,4-3-8</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16"/>
    </inkml:context>
    <inkml:brush xml:id="br0">
      <inkml:brushProperty name="width" value="0.05" units="cm"/>
      <inkml:brushProperty name="height" value="0.05" units="cm"/>
      <inkml:brushProperty name="color" value="#00BFF3"/>
    </inkml:brush>
  </inkml:definitions>
  <inkml:trace contextRef="#ctx0" brushRef="#br0">59650 6975 333,'49'20'167,"16"14"-1,15 14 1,17 16 0</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26"/>
    </inkml:context>
    <inkml:brush xml:id="br0">
      <inkml:brushProperty name="width" value="0.04379" units="cm"/>
      <inkml:brushProperty name="height" value="0.04379" units="cm"/>
      <inkml:brushProperty name="color" value="#00BFF3"/>
    </inkml:brush>
  </inkml:definitions>
  <inkml:trace contextRef="#ctx0" brushRef="#br0">81700 10800 502,'7'7'9,"-1"-1"17,0 0 18,-2-2 17,1 1 6,2 2-6,2 2-6,2 2-7,1 1-6,1 1-9,1 1-7,1 1-9,1 2-8,-1 1-12,1 3-10,0 1-11,-2 1-7,-1-1-7,-3-1-5,-1-1-5,-2-1-5,0-1-3,-2-1-3,0 0-3</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26"/>
    </inkml:context>
    <inkml:brush xml:id="br0">
      <inkml:brushProperty name="width" value="0.02473" units="cm"/>
      <inkml:brushProperty name="height" value="0.02473" units="cm"/>
      <inkml:brushProperty name="color" value="#00BFF3"/>
    </inkml:brush>
  </inkml:definitions>
  <inkml:trace contextRef="#ctx0" brushRef="#br0">84126 11287 889,'-6'-6'78,"3"6"-45,3 4-48,2 5-45</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3"/>
    </inkml:context>
    <inkml:brush xml:id="br0">
      <inkml:brushProperty name="width" value="0.04011" units="cm"/>
      <inkml:brushProperty name="height" value="0.04011" units="cm"/>
      <inkml:brushProperty name="color" value="#F2395B"/>
    </inkml:brush>
  </inkml:definitions>
  <inkml:trace contextRef="#ctx0" brushRef="#br0">88297 12931 548,'1'-13'56,"4"3"-10,2 4-10,3 4-11,10 4-2,15 6 4,16 4 6,16 5 4,-2 4-2,-15 5-13,-17 3-10,-17 5-12,-11 1-7,-2 0 0,-6 0-2,-2 1-2,-5-2 1,-4 0 1,-3-1 1,-5-1 2,-1-3 1,1-6 0,1-4 1,1-4 0,0-4 1,-1-3-1,-1-1 1,-1-2-1,1-3 0,3-2 0,3-3 0,3-4-1,1-4 0,2-5-2,1-7-2,1-5 0,1-2-1,2 1 2,2 3 2,2 1 1,1 4 3,2 3 3,0 5 4,2 3 2,0 4 3,1 6 5,2 4 3,0 6 4,0 4 2,0 5 1,-2 5 1,0 5 2,-2 3-3,-3 2-2,0 2-5,-3 3-3,-2 1-4,0 4-8,-2 2-5,0 4-7,-1 0-3,-2 2 1,0-2 1,-1 1 0,0 1-2,2 2-4,3 2-4,1 2-5,1-3-4,2-5-5,0-6-6,2-6-4,1-6-1,2-9 3,2-7 3,2-8 3</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3"/>
    </inkml:context>
    <inkml:brush xml:id="br0">
      <inkml:brushProperty name="width" value="0.04249" units="cm"/>
      <inkml:brushProperty name="height" value="0.04249" units="cm"/>
      <inkml:brushProperty name="color" value="#F2395B"/>
    </inkml:brush>
  </inkml:definitions>
  <inkml:trace contextRef="#ctx0" brushRef="#br0">89877 12691 517,'0'-22'4,"-2"6"8,0 5 8,-1 5 8,0 5 6,3 6 4,4 5 3,2 7 3,2 5 0,-2 5-6,-1 4-5,0 6-5,-1 4-5,0 2-3,-1 4-3,2 2-4,-2 2-2,-1 0-1,0 0-1,-2 0-1,0-3-3,0-4-3,0-6-2,0-4-4,0-5-2,0-3 0,0-5-2,0-3 0,1-6 0,2-8 2,2-8 3,2-8 2,3-9 2,4-9 2,3-10 1,5-10 2,2-8 0,4-7 0,3-7 0,3-7 0,0 0-3,-1 6-6,-3 5-5,-1 7-6,-3 5-3,-2 8-1,-1 6-1,-2 8-1,-5 8-9,-3 10-18,-6 12-18,-4 11-18</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3"/>
    </inkml:context>
    <inkml:brush xml:id="br0">
      <inkml:brushProperty name="width" value="0.03309" units="cm"/>
      <inkml:brushProperty name="height" value="0.03309" units="cm"/>
      <inkml:brushProperty name="color" value="#F2395B"/>
    </inkml:brush>
  </inkml:definitions>
  <inkml:trace contextRef="#ctx0" brushRef="#br0">91300 13285 664,'38'-14'91,"-2"1"-17,-2 3-16,-1 1-18,-2 2-11,0 1-8,1 0-6,-1 2-8,-2 1-8,-3 2-11,-5 2-12,-3 2-10,-4 3-8,-3 5-3,-3 5-2,-2 5-4,-3 0 2,-2-3 6,-2-5 6,-2-3 7</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3"/>
    </inkml:context>
    <inkml:brush xml:id="br0">
      <inkml:brushProperty name="width" value="0.03336" units="cm"/>
      <inkml:brushProperty name="height" value="0.03336" units="cm"/>
      <inkml:brushProperty name="color" value="#F2395B"/>
    </inkml:brush>
  </inkml:definitions>
  <inkml:trace contextRef="#ctx0" brushRef="#br0">91381 14275 659,'-23'7'10,"15"-2"18,16-3 21,15 0 18,10-4 1,1-2-19,2-4-17,2-1-19,2-3-9,0 2 0,2 1-1,1 1 0,-4 0-1,-6 1 1,-7-1 0,-7 0 0,-4 1-14,-1 1-25,-1 0-26,0 2-26</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5"/>
    </inkml:context>
    <inkml:brush xml:id="br0">
      <inkml:brushProperty name="width" value="0.05279" units="cm"/>
      <inkml:brushProperty name="height" value="0.05279" units="cm"/>
      <inkml:brushProperty name="color" value="#F2395B"/>
    </inkml:brush>
  </inkml:definitions>
  <inkml:trace contextRef="#ctx0" brushRef="#br0">93362 12282 416,'-7'-13'40,"2"8"3,2 6 1,2 8 3,1 4-4,0 5-7,0 4-9,0 3-7,-1 4-6,-4 5-1,-2 3-2,-3 4-2,-3 3-1,-2 0 1,-2 1 0,-1 2 1,-1-2-3,1-2-6,0-3-7,2-4-6,2-3-4,1-7 0,2-5-2,2-7-1,6-8-1,8-14-4,9-12-2,10-12-4,4-10 2,4-3 4,3-4 5,3-3 4,-1-1 4,-2 6 3,-3 4 4,-3 6 2,-3 3 4,-1 3 1,-3 3 1,-1 3 3,-3 4 3,-1 3 5,-2 4 4,-2 5 5,-3 4 4,-3 6 2,-2 6 3,-4 5 3,-2 6-2,-4 5-4,-2 5-6,-3 5-6,-2 3-2,2 0-3,1 2-1,0 1-3,2-2-1,1-4-2,0-4-2,2-3-3,0-2-1,2 1-2,0 1-1,2 1-2,3-3-2,6-5-4,5-6-3,7-7-5,4-7 0,3-9 0,3-11 1,3-9 0,1-8 0,2-7 0,1-4-1,0-7-2,1-1 2,-1 2 1,-2 4 1,0 3 2,-3 3 3,-3 5 4,-5 6 4,-3 4 4,-5 3 4,-3 3 3,-4 1 4,-4 3 3,-2 2 3,0 3 0,-1 2 1,2 4 0,-2 4 5,-1 6 9,0 6 8,-2 6 9,0 4 0,-2 3-11,0 3-11,-1 3-10,-2 3-6,0 2-3,-2 4-2,0 3-4,-1 2-1,-2 4-3,0 3-2,-1 2-1,-1 1-3,0-2-2,0-2-4,1-2-2,0-5-3,0-6 1,2-7-1,1-7-1,1-7-3,2-8-6,2-8-6,2-8-6,3-9-2,6-13 4,4-11 4,5-11 3,4-7 3,1 1 3,3-1 4,1 0 3,1 3 2,1 7 3,-1 5 2,1 6 2,-1 5 4,-1 3 4,-1 5 6,-1 4 4,-1 2 5,-1 2 7,-1 3 7,-1 1 5,-2 4 4,-1 3-1,-2 4-2,-2 4 0,-2 4-1,-1 4-2,-1 4-2,0 3-2,-3 4-2,-1 3-4,-2 3-5,-2 3-3,-2 2-3,-4 1-2,-2 1-3,-3 1-1,-3-1-1,0-2 1,-1-1-1,-1-3 2,-2 0-5,-3 1-10,-3 1-8,-3 1-10,-2-2-4,1-3-1,-1-4 0,1-5 0,1-3 1,3-2 4,3-4 3,3-2 4,2-3 2,1-2 4,0-2 3,2-2 2,2-1 4,2 1 5,4-1 3,3 0 5,3 1 7,5 4 11,6 3 10,4 2 10,2 3 2,1 4-7,-1 2-6,1 3-7,0 2-5,1 1-2,1 2-3,1 0-2,2-1-4,1 1-3,3-2-5,1-1-5,2-2-4,2-4-5,3-5-4,1-3-6,1-4-6,0-3-6,1-5-7,-1-4-6,-2-3-1,-4-3 6,-4-3 4,-3-3 6,-5 0 4,-3 3 0,-4 3 0,-4 3 2</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5"/>
    </inkml:context>
    <inkml:brush xml:id="br0">
      <inkml:brushProperty name="width" value="0.04053" units="cm"/>
      <inkml:brushProperty name="height" value="0.04053" units="cm"/>
      <inkml:brushProperty name="color" value="#F2395B"/>
    </inkml:brush>
  </inkml:definitions>
  <inkml:trace contextRef="#ctx0" brushRef="#br0">98180 11409 542,'-22'-22'4,"7"5"5,3 3 8,6 5 5,7 2 10,10 2 10,9 2 10,11 2 11,7 0 0,7 0-12,8-2-11,6 0-12,0-1-9,-6 1-7,-8-2-9,-6 2-6,-3-1-12,4 2-12,2 0-15,4 2-12,-3 0-7,-8 0 4,-7 0 3,-9 0 3,-5 1 5,-4 2 5,-4 2 7,-4 2 6</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5"/>
    </inkml:context>
    <inkml:brush xml:id="br0">
      <inkml:brushProperty name="width" value="0.04191" units="cm"/>
      <inkml:brushProperty name="height" value="0.04191" units="cm"/>
      <inkml:brushProperty name="color" value="#F2395B"/>
    </inkml:brush>
  </inkml:definitions>
  <inkml:trace contextRef="#ctx0" brushRef="#br0">99325 12000 524,'-22'0'4,"3"2"8,3 0 7,3 2 8,2 2 8,4 5 8,2 5 8,4 6 8,1 4 0,2 8-10,1 7-7,0 6-10,0 12-9,-2 16-8,-2 14-9,-2 17-10,-2 13-6,0 11-5,-1 10-5,-1 12-4,0-4-6,2-17-5,2-16-5,2-16-4,1-14-5,0-8-2,0-9-2,0-8-3</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8"/>
    </inkml:context>
    <inkml:brush xml:id="br0">
      <inkml:brushProperty name="width" value="0.03289" units="cm"/>
      <inkml:brushProperty name="height" value="0.03289" units="cm"/>
      <inkml:brushProperty name="color" value="#F2395B"/>
    </inkml:brush>
  </inkml:definitions>
  <inkml:trace contextRef="#ctx0" brushRef="#br0">93828 16650 668,'0'18'54,"0"3"-9,0 4-8,0 5-8,0 1-6,0-2-1,0 0-3,0-1-3,-1 1 0,0 5-1,-2 3 1,0 4 0,-2 2-2,0 0-7,-1 0-5,-1 0-5,-1 0-5,2-2-5,1 0-5,0-1-5,1-3-2,1-4 0,-1-4-1,0-3 0,0-5 0,2-3 4,0-4 2,2-4 2</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17"/>
    </inkml:context>
    <inkml:brush xml:id="br0">
      <inkml:brushProperty name="width" value="0.04109" units="cm"/>
      <inkml:brushProperty name="height" value="0.04109" units="cm"/>
      <inkml:brushProperty name="color" value="#00BFF3"/>
    </inkml:brush>
  </inkml:definitions>
  <inkml:trace contextRef="#ctx0" brushRef="#br0">9463 3220 535,'-8'-11'34,"0"8"15,0 9 15,0 10 14,-2 8 0,-3 12-16,-5 11-16,-3 10-16,-3 3-13,1-3-11,0-4-10,-1-4-10,2-4-7,1-2-2,2-4-2,3-2-2,1-5-4,2-6-6,3-5-6,1-6-6</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9"/>
    </inkml:context>
    <inkml:brush xml:id="br0">
      <inkml:brushProperty name="width" value="0.02777" units="cm"/>
      <inkml:brushProperty name="height" value="0.02777" units="cm"/>
      <inkml:brushProperty name="color" value="#F2395B"/>
    </inkml:brush>
  </inkml:definitions>
  <inkml:trace contextRef="#ctx0" brushRef="#br0">93470 16650 792,'5'23'67,"-4"-1"-14,-6-2-13,-4 1-14,-3-1-11,-1 1-8,-1 0-10,-1 3-8,-1-2-7,0-2-4,1-1-5,-1-2-4,2-3 0,1-1 3,2-3 5,2-1 4,2-2 1,1 0-4,0-2-4,2 0-3</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39"/>
    </inkml:context>
    <inkml:brush xml:id="br0">
      <inkml:brushProperty name="width" value="0.04152" units="cm"/>
      <inkml:brushProperty name="height" value="0.04152" units="cm"/>
      <inkml:brushProperty name="color" value="#F2395B"/>
    </inkml:brush>
  </inkml:definitions>
  <inkml:trace contextRef="#ctx0" brushRef="#br0">94150 16650 529,'8'7'3,"0"-2"4,-1-3 4,1 0 6,1-1 6,3 5 9,4 4 8,2 4 10,0 1 2,0-1-6,0-1-6,-2-1-5,-1 1-5,-1 0-4,-1 1-5,-1 1-4,-1 0-5,-2-1-5,-2-1-6,-2 0-4,-3-2-17,-3-1-27,-2-1-28,-3 0-28</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41"/>
    </inkml:context>
    <inkml:brush xml:id="br0">
      <inkml:brushProperty name="width" value="0.04352" units="cm"/>
      <inkml:brushProperty name="height" value="0.04352" units="cm"/>
      <inkml:brushProperty name="color" value="#F2395B"/>
    </inkml:brush>
  </inkml:definitions>
  <inkml:trace contextRef="#ctx0" brushRef="#br0">94078 17124 505,'0'-11'33,"0"10"1,0 10 1,0 10 2,0 4-2,0 0-7,0 1-6,0-1-6,0 2-3,0 3-1,0 3-1,0 3 1,0 0-3,0-2-1,0-2-2,0-1-2,0-3-2,0 0-2,0-1-2,0-1-1,0-1 0,0-3-1,0-1 1,0-2 0,-1-5-1,0-5-2,-2-6-3,0-6-2,1-7-1,4-7-2,4-9 0,4-7-2,2-4 0,3 0-3,2 0-1,1 0-2,2 1 0,-1 3 4,1 4 4,-1 2 2,0 3 5,-3 3 2,-1 3 5,-2 3 3,-2 2 4,-1 3 3,0 1 5,-2 2 4,0 3 4,0 4 5,-1 4 7,1 4 4,-1 3 1,0 2-5,-2 1-7,0 3-4,-2 2-5,1 1-2,0 3-2,0 1-2,-1 2-1,0-1-1,-1 1 0,-2-1-1,0 1-1,-2 3-2,-1 1-3,0 3-2,-1-1-2,0-2-3,0-2-3,1-1-2,-1-3-3,2-1-1,0-3-2,2-1-1,2-5-7,6-6-10,4-8-10,5-6-11,1-4-2,-3 1 7,-3-1 6,-2 0 8,-2 0 2,1-2 1,1 0-1,2-1 1</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41"/>
    </inkml:context>
    <inkml:brush xml:id="br0">
      <inkml:brushProperty name="width" value="0.04079" units="cm"/>
      <inkml:brushProperty name="height" value="0.04079" units="cm"/>
      <inkml:brushProperty name="color" value="#F2395B"/>
    </inkml:brush>
  </inkml:definitions>
  <inkml:trace contextRef="#ctx0" brushRef="#br0">96029 16900 539,'-14'1'0,"5"4"0,3 2 0,4 3 0,2 4 9,2 4 17,0 3 19,2 5 17,-1 2 5,1 2-11,0 2-9,0 3-11,-1 1-6,0 0-5,-2 2-5,0 1-3,-1 0-5,0 0-6,0 0-3,0 0-6,-1 0-4,0-2-2,-2 0-2,0-1-3,0-3-4,0-2-6,2-3-6,0-3-6,0-6-6,-2-9-4,-2-8-4,-1-10-5,-1-3 2,1-1 7,0 0 8,2 1 8</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41"/>
    </inkml:context>
    <inkml:brush xml:id="br0">
      <inkml:brushProperty name="width" value="0.0339" units="cm"/>
      <inkml:brushProperty name="height" value="0.0339" units="cm"/>
      <inkml:brushProperty name="color" value="#F2395B"/>
    </inkml:brush>
  </inkml:definitions>
  <inkml:trace contextRef="#ctx0" brushRef="#br0">95717 17045 648,'5'-8'8,"-4"2"13,-6 1 16,-4 1 13,-3 2 5,-1 5-8,-1 6-8,-1 4-7,-2 4-6,-2 5-7,-1 3-7,-2 5-7,-1 0-5,4 0-4,3-1-6,3-1-5,2-3-6,3-4-7,1-3-8,2-4-7</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41"/>
    </inkml:context>
    <inkml:brush xml:id="br0">
      <inkml:brushProperty name="width" value="0.03493" units="cm"/>
      <inkml:brushProperty name="height" value="0.03493" units="cm"/>
      <inkml:brushProperty name="color" value="#F2395B"/>
    </inkml:brush>
  </inkml:definitions>
  <inkml:trace contextRef="#ctx0" brushRef="#br0">96100 17177 629,'14'-6'7,"-1"2"12,-2 4 12,-2 2 14,0 3 4,1 2-2,3 2-2,2 2-2,1 1-7,1 1-10,1 1-10,1 1-10,0 0-6,-3 1-5,-1 0-3,-2-1-3,-2-1-13,-1-1-20,-1-2-20,0-2-20</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42"/>
    </inkml:context>
    <inkml:brush xml:id="br0">
      <inkml:brushProperty name="width" value="0.0356" units="cm"/>
      <inkml:brushProperty name="height" value="0.0356" units="cm"/>
      <inkml:brushProperty name="color" value="#F2395B"/>
    </inkml:brush>
  </inkml:definitions>
  <inkml:trace contextRef="#ctx0" brushRef="#br0">89016 16944 617,'14'-28'25,"-1"9"-4,-3 7-3,-1 8-2,2 3-1,6-2 4,5-2 3,7-1 3,0-1-1,-2 2-4,-3 2-5,-3 2-4,-2 2-3,-1 2 0,-1 2-1,-1 2-1,-1 1-1,-3 3-2,-1 2-1,-2 2-2,-4 1-2,-4 3-3,-6 1-3,-4 3-2,-4 1-1,-5 1 1,-4 1 2,-3 1 0,-2-2 1,1-2 0,1-3 2,2-2 0,0-4 0,1-3 1,1-3 0,1-2 1,1-3-2,3 2-4,1-2-3,2 1-3,3-1-2,3-4 0,2-2-1,4-3-1,1-2 2,0 0 2,0 0 3,0 0 3,0 0 2,0 1 0,0-1 1,0 0 0,1-1 2,2-2 0,2-2 1,2-1 2,0-1 2,-1 1 4,-1 0 4,0 2 3,-1 2 3,2 2-2,0 4 0,1 3-2,1 3 6,0 5 13,0 6 12,0 4 13,-2 3 0,-1 3-10,-2 1-10,-2 3-12,-1 1-7,0 0-4,0 2-6,0 1-3,0 1-6,0 1-6,0 0-5,0 2-5,0-1-8,0-2-10,0-1-9,0-3-9,0-3 0,0-5 8,0-5 8,0-4 8</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43"/>
    </inkml:context>
    <inkml:brush xml:id="br0">
      <inkml:brushProperty name="width" value="0.04003" units="cm"/>
      <inkml:brushProperty name="height" value="0.04003" units="cm"/>
      <inkml:brushProperty name="color" value="#F2395B"/>
    </inkml:brush>
  </inkml:definitions>
  <inkml:trace contextRef="#ctx0" brushRef="#br0">90489 16714 549,'7'-8'1,"0"0"3,-2 1 2,0-1 2,-2 2 6,-1 4 12,0 4 9,-2 4 12,1 4 1,0 5-5,2 5-6,0 5-5,1 4-5,0 5-3,0 3-4,0 4-2,-1 2-3,0 0-2,-2 0-4,0 1-2,-1 0-2,0 6 0,0 2-2,0 5 1,-2 3-7,-2 3-8,-4 3-11,-2 4-9,-2-2-5,1-3-2,-1-5 0,0-3-2,0-5 2,-1-6 2,-1-6 3,-1-6 2,-1-6 3,2-7 0,1-7 1,1-6 1,1-5 2,2-2 3,2-2 4,3-2 4,0-1 3,0 0 1,0 0 2,0 0 2</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43"/>
    </inkml:context>
    <inkml:brush xml:id="br0">
      <inkml:brushProperty name="width" value="0.03533" units="cm"/>
      <inkml:brushProperty name="height" value="0.03533" units="cm"/>
      <inkml:brushProperty name="color" value="#F2395B"/>
    </inkml:brush>
  </inkml:definitions>
  <inkml:trace contextRef="#ctx0" brushRef="#br0">90432 16969 622,'0'-22'5,"0"3"9,0 3 9,0 3 10,-1 4 5,0 6 2,-2 6 3,0 6 1,-4 5-2,-4 5-8,-5 5-6,-5 5-7,-2 1-10,-1 0-9,1-1-12,-1-1-10,2-2-7,1-3-3,3-3-3,1-3-3,2-2-4,2-1-2,3-1-3,1 0-2</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43"/>
    </inkml:context>
    <inkml:brush xml:id="br0">
      <inkml:brushProperty name="width" value="0.03819" units="cm"/>
      <inkml:brushProperty name="height" value="0.03819" units="cm"/>
      <inkml:brushProperty name="color" value="#F2395B"/>
    </inkml:brush>
  </inkml:definitions>
  <inkml:trace contextRef="#ctx0" brushRef="#br0">91300 16750 576,'15'0'29,"-1"2"3,-1 0 5,0 2 2,-1 0 2,3 1-1,2 2 0,1 0-1,2 2-4,-1 1-4,1 3-6,-1 2-5,0 1-8,-1 1-8,0 1-10,-2 1-8,-1 0-6,-1 1-2,-1-1-3,0 1-1,-3-2 0,-1-3 4,-2-3 2,-2-2 4,-2-3-6,0 1-12,-2 0-14,0 0-13</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17"/>
    </inkml:context>
    <inkml:brush xml:id="br0">
      <inkml:brushProperty name="width" value="0.0387" units="cm"/>
      <inkml:brushProperty name="height" value="0.0387" units="cm"/>
      <inkml:brushProperty name="color" value="#00BFF3"/>
    </inkml:brush>
  </inkml:definitions>
  <inkml:trace contextRef="#ctx0" brushRef="#br0">9950 3477 568,'30'-6'171,"-4"2"-45,-2 4-45,-3 2-45,-2 3-25,-3 2-5,-1 2-5,-2 1-6,-3 2 0,-1 0 2,-2-1 3,-2 1 3</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43"/>
    </inkml:context>
    <inkml:brush xml:id="br0">
      <inkml:brushProperty name="width" value="0.022" units="cm"/>
      <inkml:brushProperty name="height" value="0.022" units="cm"/>
      <inkml:brushProperty name="color" value="#F2395B"/>
    </inkml:brush>
  </inkml:definitions>
  <inkml:trace contextRef="#ctx0" brushRef="#br0">92932 17094 999,'-5'-13'-6,"3"5"-12,4 5-12,3 4-12</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53"/>
    </inkml:context>
    <inkml:brush xml:id="br0">
      <inkml:brushProperty name="width" value="0.04175" units="cm"/>
      <inkml:brushProperty name="height" value="0.04175" units="cm"/>
      <inkml:brushProperty name="color" value="#F2395B"/>
    </inkml:brush>
  </inkml:definitions>
  <inkml:trace contextRef="#ctx0" brushRef="#br0">11433 30878 526,'-6'-22'17,"4"5"8,4 3 9,4 5 9,2 2 1,1 2-8,2 2-8,0 2-8,1 1-4,1 0-2,2 0-2,0 0-1,1 0-1,-1 2-2,1 0 0,0 2 0,0 0-2,3 0 1,1-1-1,3 1 0,0 0 0,-1 0-1,-1 0 1,-1 0-2,0 0 1,1 0 0,1-1 0,1 1 0,0 0-1,-3 0 0,-1 0 0,-2 0 0,1 0-1,5 0 1,5-1 1,5 2-1,1-2 1,-2 1 0,-1 0-1,-3 0-1,-1-1 1,1 0-1,-1-2-1,1 0 0,-2-1 0,-3 2-2,-3 0 1,-3 2-2,-2-1 0,-1-1 1,-1 0 0,0-2 0,-1 0 1,1 0-1,1 0 0,2 0 0,0 1 0,1 0 1,1 2-1,1 0 1,0 0 0,-1 0 0,0-2-1,-2 0 1,0-1 0,-1 2-1,1 0-1,0 2 0,-1-1-1,-1-1 0,-1 0-1,0-2 1,-1 0-1,1 0 0,1 0 1,1 0-2,1 0 1,0 0 0,-1 0-1,1 0 0,0 1 1,-1 0 1,1 2 2,0 0 0,-1 0 1,1 0 1,0-2 0,0 0-1,-1-1 1,-1 0-1,-1 0 0,-1 0-1,0 0-1,0 2 1,0 0-1,-1 2 0,2-1 0,0-1 0,1 0 0,1-1 0,1-1 1,0 1 0,-1 2 1,1 0 2,1 1 0,3 0 0,3 0 1,3 0 0,2-1 1,3 0-2,1-2 0,3 0-1,0-1-1,0 0-2,0 0-2,1 0-2,-1 0-1,2 0 1,1 0 0,1 0 1,-2 0 0,-2 0 1,-3 0 0,-3 0 1,-3 0 0,-3 0 1,-3 0 1,-3 0 1,-1 0 0,1 0 0,2 0 1,0 0 0,0 0 0,1 0 1,-1 0-1,1 0 1,6 0 0,13 0 0,12 0-1,13 0 0,3-1 0,-8 0-1,-8-2-1,-8 0 0,-7-1 0,-8 2 0,-6 0-1,-6 2 0,-4 0 1,3 0-1,2 0 1,1 0 0,1 0 0,-2-2 0,-3-1 0,-1 0-1,2-1 1,5 1 0,7-1 0,5 0 0,4 0 0,3 2 0,1 0 0,2 2 0,0-1 1,0 0 0,-1-2 0,-1 0 0,-1-1 1,2 0-1,1 0 1,0 1-1,1-1-1,-2 2 1,0 0 0,-1 2 0,-1-1 0,0 0 0,0-2 0,1 0 0,-1 0 0,0 0-1,0 2 1,0 0-1,1 1 0,1 0 0,0 0 1,2 0-1,0 0 2,0 0-1,0 0 1,0 0 0,0 0 0,-2 0-1,0 0-1,-1 0 0,-1 0 0,-2 0 0,0 0-1,-1 0 1,-4 0-1,-5 0 0,-7 0 0,-5 0 0,4 0 0,13 0 0,14 0 0,14 0 0,1 1 0,-9 0 0,-10 2 0,-9 0-1,-3 2 1,5 0 1,4 1 0,6 1 1,1 1 0,-2-2 0,-2-1-1,-2 0 1,-1-1-1,-1 0 0,-2-1 1,0 1-1,0 0 0,3 0-2,1 0 0,2 0-1,2-1 0,2 0 3,2-2 1,2 0 3,0-2-1,0 0 0,-2-2-1,0 0-2,-1-1-1,0 0-1,0 0 0,0 0-2,0 0-1,0-2-2,0 0-2,0-1-1,1-1-2,0 0-1,2 1-2,0-1-1,0 0-3,-2 0-3,-2 1-5,-2-1-3,-2 1 0,-1 2 1,-3 2 3,-2 2 2,-3 1 1,-3 0 0,-5 0-2,-3 0 0,-4 0-1,-1 0 0,-2 0-2,-2 0 0</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7:55"/>
    </inkml:context>
    <inkml:brush xml:id="br0">
      <inkml:brushProperty name="width" value="0.04144" units="cm"/>
      <inkml:brushProperty name="height" value="0.04144" units="cm"/>
      <inkml:brushProperty name="color" value="#F2395B"/>
    </inkml:brush>
  </inkml:definitions>
  <inkml:trace contextRef="#ctx0" brushRef="#br0">44218 30581 530,'-22'0'-1,"3"-2"-4,3-1-3,2 0-4,3-1 3,3 1 11,1-2 9,2 2 9,2-2 6,2 0 2,2-2 2,2 0 1,1 0-1,2 1-3,0 0-5,2 2-3,0 0-2,3 2-2,2 0-1,2 2-1,1 0-1,3 2-1,1 0 0,3 2 0,1-1-1,1-1 0,1 0 0,1-1 0,2-1 0,2 0-1,4 0-1,3 0 0,3-2 0,2 0 0,4-3 0,2-2 1,3-2-2,0-2-5,1-1-3,2-3-4,0 0-1,0 1 1,0 1 2,0 1 1,0 0 2,1 2 0,1 1 0,2 0 1,-1 2 0,-1-1 2,0 0 0,-2 0 1,-1 1 1,0 0 0,-2 2 0,0 1 1,-1 0-1,0 2 0,-1 0-1,2 2 0,-3 0-1,-1 2 0,-2 0-1,-1 2-2,-2 0 0,0 3 0,0 2 0,0 2-1,-1 0 1,0-1-1,-1 0 1,-1-2 1,-1 0-1,0 0-2,0 0-1,0-1-1,1 1-1,-1 0 1,0 0 1,0 0 1,0-1 0,1 1 1,-1 0 1,0 0-1,0 0 1,0-1-1,1 1-1,-1 0 1,0-1-1,0-1 0,0 0 0,0-2-1,1 1 1,-1 0 0,0 1-1,0 2 0,1-1 0,1-1 0,0 0 0,2-2-1,0 0 0,0 0 0,0 0 1,0 0 1,0 0 0,0 0 0,0-1 0,1 2-1,-2-2 1,0 1 1,-1 0 1,-2 0 1,1-1-1,-1 0 1,0-2 0,0 0 0,2-1-1,2 2 0,4 0 0,2 2-1,2-1 0,-2-1 1,0 0-1,-2-1 0,1-1-1,0 1 1,2 2 0,0 0-1,1 1 1,0-2-1,0 0 0,0-2-1,0 0 1,2 0-1,0 0 1,2 0 0,0 0 1,-1 0-1,1 0 1,0 0-1,0 0 1,0 0-1,0 0 1,0 0-1,-2 0 0,-1 0 2,-2 0 2,-2 0 0,0 0 1,0 0 1,2 0-1,0 0 0,1 0 1,0-2-1,0 0-1,0-2 0,-1 1-1,-2 0 1,-2 2 0,-2 1 0,-1 0 0,0 0-1,0 0-1,1 0 0,-2 0-1,-2 0 1,-2 0 0,-2 0 1,0 0-1,1 1 1,0 2 0,2 0-1,0 1 1,-1 0-1,-2 0-1,0 0 1,0 0-1,1 0 0,0 0 1,2 0 0,0-1-1,1 1-3,-1 0-3,0 0-2,0 0 0,0 0 0,1 0 2,-1 0 0,1-1 1,4 0-1,2-2 0,4 0 0,1-1-1,0 0 0,0 0-1,0 0 0,1-1-2,1 0-4,3-2-3,2 0-3,0-2-5,0 0-4,-2-1-6,0-2-5,-7 2 2,-10 1 6,-11 2 8,-11 2 6,-5 0 5,1 0 1,1-2 1,2 0 1</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8:12"/>
    </inkml:context>
    <inkml:brush xml:id="br0">
      <inkml:brushProperty name="width" value="0.04537" units="cm"/>
      <inkml:brushProperty name="height" value="0.04537" units="cm"/>
      <inkml:brushProperty name="color" value="#F2395B"/>
    </inkml:brush>
  </inkml:definitions>
  <inkml:trace contextRef="#ctx0" brushRef="#br0">50364 31677 484,'-23'-8'6,"1"2"11,1 1 11,1 1 11,4 0 7,10 2 3,9 0 3,8 2 3,5 0-3,3 0-10,1 0-9,3 0-9,2-1-6,3-2-1,3-2-2,2-1-1,2-2-5,-3 2-10,-2 1-9,-1 1-9,-3 0-6,0 2-4,-1 0-3,-1 2-3,-1 0-4,-3 2-4,-1 0-4,-2 2-5,-3 0 0,-3 1 4,-3 1 4,-2 2 3</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8:12"/>
    </inkml:context>
    <inkml:brush xml:id="br0">
      <inkml:brushProperty name="width" value="0.04112" units="cm"/>
      <inkml:brushProperty name="height" value="0.04112" units="cm"/>
      <inkml:brushProperty name="color" value="#F2395B"/>
    </inkml:brush>
  </inkml:definitions>
  <inkml:trace contextRef="#ctx0" brushRef="#br0">51343 31750 535,'-21'1'51,"7"4"3,5 2 5,6 3 4,3 3-4,0 0-10,0 1-10,0 1-11,0 2-7,-2 1-5,0 3-4,-1 1-5,-1 3-3,0 3-2,0 3-1,0 3-3,0 1-5,0 2-8,0 0-10,1 2-8,-1-3-8,2-6-4,0-5-4,2-6-5,1-5 0,2-3 3,2-3 3,1-2 4</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8:13"/>
    </inkml:context>
    <inkml:brush xml:id="br0">
      <inkml:brushProperty name="width" value="0.05276" units="cm"/>
      <inkml:brushProperty name="height" value="0.05276" units="cm"/>
      <inkml:brushProperty name="color" value="#F2395B"/>
    </inkml:brush>
  </inkml:definitions>
  <inkml:trace contextRef="#ctx0" brushRef="#br0">53000 31231 416,'1'-13'52,"2"3"0,2 4 1,2 4 1,0 4 0,-1 4 0,-1 4 0,0 3-1,-2 5-4,0 3-11,-2 5-10,0 3-10,-1 1-7,0-1-3,0-3-4,0-1-2,0-1-5,0 3-3,0 1-3,0 2-5,0 3-3,0 3-1,0 3-3,0 2-2,0 3-2,0 0-1,0 2-1,0 0-2,-1 0-1,0-2-2,-2-2-1,0-1-3,-2-4 0,0-2-1,-1-3 0,-1-3 0</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8:15"/>
    </inkml:context>
    <inkml:brush xml:id="br0">
      <inkml:brushProperty name="width" value="0.03428" units="cm"/>
      <inkml:brushProperty name="height" value="0.03428" units="cm"/>
      <inkml:brushProperty name="color" value="#F2395B"/>
    </inkml:brush>
  </inkml:definitions>
  <inkml:trace contextRef="#ctx0" brushRef="#br0">52565 31031 641,'-2'-13'50,"0"3"-3,-3 4-4,-2 4-2,-1 3-5,0 2-6,1 2-5,-1 2-7,-1 1-3,0 1-2,-1 1-2,-1 2-1,-1-1-2,2-1-2,1-1-2,0 0-2,1-1-3,-1 1 0,-2 2-2,0 0-1,0 0-1,1 1-3,0 0-2,2 0-2,0-1-2,0 1 0,1 0-1,-1 0 0,0-1-3,0 1-2,0 0-4,0 0-2,1-1-5,1-1-7,0-1-6,2 0-7</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8:15"/>
    </inkml:context>
    <inkml:brush xml:id="br0">
      <inkml:brushProperty name="width" value="0.04344" units="cm"/>
      <inkml:brushProperty name="height" value="0.04344" units="cm"/>
      <inkml:brushProperty name="color" value="#F2395B"/>
    </inkml:brush>
  </inkml:definitions>
  <inkml:trace contextRef="#ctx0" brushRef="#br0">52950 31166 506,'8'-7'77,"0"2"-11,-1 2-10,1 2-11,0 1-6,2 0-4,0 0-3,1 0-3,1 0-4,0 0-5,0 0-3,-1 0-5,1 0-2,0 2-2,0 0 0,-1 2-2,2 0-2,0 1-1,1 2-1,1 0-3,0 0-1,-1 0-1,0-2-1,-2 0-1,0-2-2,0 1-1,-1 0-2,1 0-1,-1 1-5,-1 0-8,0 1-9,-2 2-8,-1 0-6,0 1-3,-2 1-4,0 2-2</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59:56"/>
    </inkml:context>
    <inkml:brush xml:id="br0">
      <inkml:brushProperty name="width" value="0.05704" units="cm"/>
      <inkml:brushProperty name="height" value="0.05704" units="cm"/>
      <inkml:brushProperty name="color" value="#F2395B"/>
    </inkml:brush>
  </inkml:definitions>
  <inkml:trace contextRef="#ctx0" brushRef="#br0">35029 35590 385,'-36'0'0,"9"0"0,7 0 0,9 0 0,-2 0 3,-10 0 4,-9 0 4,-10 0 6,-1 0 0,10 0-1,7 0-1,10 0-3,5 0 0,1 0 1,0 0 0,2 0 0,0-1 2,1 0 1,-1-2 2,0 0 1,2 0 3,6 0 6,4 1 4,6 2 6,3 0-2,5 0-7,3 0-9,5 0-7,1 0-4,1 0-1,-1 0-1,1 0 0,-1 0-1,1-2 0,-1 0 0,1-2 0,-1 0 0,2 1-2,1-1 0,1 0-1,-1 0 0,-1 0 0,-3 0 0,-1 0-1,-2 1 1,1 0 0,-1 2 0,1 1-1,0 0 1,1 0-1,1 0 1,1 0-2,-1-1 1,-1-1 0,-3 0-1,-1-1 1,-1-1 0,1 2 0,1 0 0,1 2 0,1 0 0,-1 0 1,1 0-1,-1 0 1,0 0-1,-1 0 1,-1 0 0,-1 0-1,0 0 1,1 0 0,1 0-1,1 0 0,1 0 0,-1 0 0,1 0-1,-1 0 0,1-1 0,1 0-1,1-2 0,1 0-1,1-1 0,-1-2 1,0 0-1,1-1 1,-1 0 1,1 2 0,-1 2 0,1 3 0,-1-1 0,1-1 0,-1 0 0,1-1 0,-1-1-1,0 2 1,1 0 0,-1 2 1,1 0 0,1 2 0,1 0-1,1 2 1,0-1-1,0 2 1,1-2 0,-1 1-1,1 0 0,-1 0 0,0 0 0,1 0-2,0 0 1,2 0-1,2-1 1,3 1 0,-1 0 0,-2 0 0,-2 0 0,-1 0 0,-2-1 0,2-1 0,1 0 0,1-1-1,-1-1-1,0 0 1,-1 0-1,-1 0-1,-1 0 1,1 0 0,-1 0-1,0 0 1,0-2 0,-1 0 0,-1-3 1,-1-2-1,-1 0 0,1 0 0,-1 2 1,1 1 0,-2 0 0,0 2 0,-1 0 1,0 2 0,-3 0 0,-1 0-1,-3 0 1,-1 0-1,-1 0-2,-1 0 0,1 0-3,0 0-1</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01"/>
    </inkml:context>
    <inkml:brush xml:id="br0">
      <inkml:brushProperty name="width" value="0.022" units="cm"/>
      <inkml:brushProperty name="height" value="0.022" units="cm"/>
      <inkml:brushProperty name="color" value="#FED406"/>
    </inkml:brush>
  </inkml:definitions>
  <inkml:trace contextRef="#ctx0" brushRef="#br0">63062 18282 999,'-22'-1'-6,"5"0"-12,4-1-12,3-1-12</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17"/>
    </inkml:context>
    <inkml:brush xml:id="br0">
      <inkml:brushProperty name="width" value="0.03581" units="cm"/>
      <inkml:brushProperty name="height" value="0.03581" units="cm"/>
      <inkml:brushProperty name="color" value="#00BFF3"/>
    </inkml:brush>
  </inkml:definitions>
  <inkml:trace contextRef="#ctx0" brushRef="#br0">9900 4400 614,'17'6'164,"1"-1"-44,3-2-47,1-2-45,0-1-29,-1 0-13,-3 0-13,-1 0-14,-3 0-10,-1 2-5,-2 0-6,-2 2-6</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03"/>
    </inkml:context>
    <inkml:brush xml:id="br0">
      <inkml:brushProperty name="width" value="0.06433" units="cm"/>
      <inkml:brushProperty name="height" value="0.06433" units="cm"/>
      <inkml:brushProperty name="color" value="#FED406"/>
    </inkml:brush>
  </inkml:definitions>
  <inkml:trace contextRef="#ctx0" brushRef="#br0">31371 35421 341,'-50'0'0,"11"2"-2,11 0-2,11 2 0,3-1 0,-7 0 5,-5-2 3,-7 0 4,1-2 3,4 0 1,4-2 2,7 0 1,2-1 1,2 0 1,2 0 0,3 0 1,5 0 6,11-2 11,11 0 12,11-1 12,5 0-1,-3 2-11,-2 2-11,-1 2-11,-2 0-8,1-2-1,-1-2-3,1-1-2,0-2-1,2 2-1,2 1 1,3 1-1,1-1-1,0 0 0,2-2-1,1 0-2,0 0 0,0 1-1,0 0 0,1 2 0,-1 0-1,2 0 0,1 0 0,0 0 0,0 0-1,0 1 1,-1-1 0,-1 0 0,-1 0 0,0 2-1,0 0-1,1 2-1,-3 0 0,0 0 0,-3 0 1,-1 0 1,-3 0 0,0 0 0,-1 0-1,-1 0 1,-1 0-1,-1 0 0,-1 0-1,-1 0 0,0 0 1,1 0 0,1 0 1,1 0 1,1 0 0,1 0-2,0 0 0,3 0-2,-2 0 0,0 2 0,-1 0 1,-1 2 2,-1 0-1,1 1-1,-1 2 0,1 0-1,0 0 1,1-1-1,0 0 0,2-2 0,1 0 0,-1-2 1,0 0-1,1-2 1,-1 1 0,0 0 0,1 2 1,-1 0 0,1 0 0,1 0 1,1-2 0,0 0 1,2-1 0,1 2-1,0 0-1,2 2 0,1-1 0,-1-1-1,0 0 1,0-2-1,0 0 1,0 0-1,1 0 1,-1 0-1,0-1 0,0-2 0,0-2 0,1-1-1,-2-2 0,-2 2 0,-2 1 0,-1 0 0,0 1 0,4-2 0,4 0 0,4-1-1,1 0 1,-3 2 0,-4 2 0,-2 3 0,-2 0 1,-2 0-1,0 0 1,-1 0 0,0 0 0,-1 0 0,0 0 0,1 0 0,-1 0 0,0 0 1,1 0-1,-1 0 1,1 0-1,1 0 1,1 0-1,0 0 0,1 0 1,-1 0-2,-1 0 0,-1 0 0,-2 0 0,0 0 1,-1 0 1,-1 0 0,-1 0 0,-1 0-1,-1 0 0,-1 0-2,-1 0 0,-1 0-1,-1 0-1,-1 0 0,-1 0 0,-1 0 0,-1 0 0,0 0 1,-1 0-1,1 0 0,1 0-2,1 0 0,1 0-1,-1 0-2,1 0-1,0 0-1</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05"/>
    </inkml:context>
    <inkml:brush xml:id="br0">
      <inkml:brushProperty name="width" value="0.03435" units="cm"/>
      <inkml:brushProperty name="height" value="0.03435" units="cm"/>
      <inkml:brushProperty name="color" value="#FED406"/>
    </inkml:brush>
  </inkml:definitions>
  <inkml:trace contextRef="#ctx0" brushRef="#br0">46261 33650 640,'-13'0'15,"8"0"12,7 0 12,6 0 12,5 0 2,5 0-10,4 0-8,3 0-10,3 0-5,1 0-4,1 0-2,1 0-3,0 0-4,0 0-4,1 0-4,-1 0-4,0 0-5,-2 0-5,0 0-6,-1 0-6,-3 0-2,-5 0-2,-4 0-1,-6 0-2,-5 2-2,-2 4-3,-6 4-4,-2 3-4,-5 2 4,-2-2 9,-3-3 10,-3-1 10,-2-2 5,1 0 2,-1-2 2,1 0 3,0-1 0,2 0 0,3-1 1,1 1 1,1 0 1,1 0 3,-1 0 2,0 0 3,1 0 4,2 0 5,3 0 4,1 0 6,1 0 1,2 1 0,0 2-1,2 0 1,0 2-1,0 2 0,0 1 2,0 3-1,0 1-1,0 1-3,0 2-4,0 0-3,0 2-3,0 2-4,0 4-2,0 3-4,-1 1-2,0-1-3,-2-1-1,0-1-3,0 0-6,0 2-12,2 3-12,0 1-12,1-2-2,0-7 5,0-7 6,0-7 6,1-4 2,0 0 1,2-2 1,0 0 0</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07"/>
    </inkml:context>
    <inkml:brush xml:id="br0">
      <inkml:brushProperty name="width" value="0.03219" units="cm"/>
      <inkml:brushProperty name="height" value="0.03219" units="cm"/>
      <inkml:brushProperty name="color" value="#FED406"/>
    </inkml:brush>
  </inkml:definitions>
  <inkml:trace contextRef="#ctx0" brushRef="#br0">48850 33350 683,'7'38'63,"-1"-2"-12,-1-2-13,0-1-13,-1-2-7,-1-2-2,1 0-1,0-1-3,-1 2 0,0 7 1,-2 5 0,0 6 0,-1 3-1,0 1-3,0 2-4,0 0-4,0 0-2,0-1-2,0 0-2,0-2-2,-1-2-2,0-6-1,-2-4-1,0-5 0,0-5-1,0-4 0,2-3-1,0-4 0,0-9-6,-1-13-12,-3-12-13,-2-13-11,1-6-1,1 0 10,2 0 10,2 0 10,1 1 8,0 5 3,0 3 5,0 5 4</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07"/>
    </inkml:context>
    <inkml:brush xml:id="br0">
      <inkml:brushProperty name="width" value="0.03127" units="cm"/>
      <inkml:brushProperty name="height" value="0.03127" units="cm"/>
      <inkml:brushProperty name="color" value="#FED406"/>
    </inkml:brush>
  </inkml:definitions>
  <inkml:trace contextRef="#ctx0" brushRef="#br0">48519 33416 703,'-1'-12'7,"0"8"16,-2 8 14,0 8 14,-3 5 3,-2 5-11,-3 3-10,-3 4-11,-2 2-8,1 1-5,-1-1-6,0 0-3,1-1-4,-1-1 1,0-3 0,1-2 0,0-2-3,2-3-6,3-3-5,1-2-7</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07"/>
    </inkml:context>
    <inkml:brush xml:id="br0">
      <inkml:brushProperty name="width" value="0.03865" units="cm"/>
      <inkml:brushProperty name="height" value="0.03865" units="cm"/>
      <inkml:brushProperty name="color" value="#FED406"/>
    </inkml:brush>
  </inkml:definitions>
  <inkml:trace contextRef="#ctx0" brushRef="#br0">49050 33281 569,'7'-7'1,"-1"0"1,0 2 3,-2 1 1,1 0 1,0 2-2,1 0 0,2 2-1,1 1 5,1 2 13,3 2 13,2 2 12,0 0 4,1 1-4,0 0-5,-1 0-5,1 0-5,-1 1-5,1 1-7,0 2-4,-1-1-8,-1 1-6,-1 0-6,-1-1-8,0 2-5,0 0-6,-1 1-5,1 1-5,-2-1-3,-2-1 2,-4-2 1,-2-2 0</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09"/>
    </inkml:context>
    <inkml:brush xml:id="br0">
      <inkml:brushProperty name="width" value="0.04209" units="cm"/>
      <inkml:brushProperty name="height" value="0.04209" units="cm"/>
      <inkml:brushProperty name="color" value="#FED406"/>
    </inkml:brush>
  </inkml:definitions>
  <inkml:trace contextRef="#ctx0" brushRef="#br0">51355 35174 522,'-22'-1'1,"5"0"2,3-2 3,4 0 1,7-1 9,8 0 15,9 0 14,10 1 16,4-2 2,2 2-12,2-1-11,3 0-12,2-1-6,2 0-2,4-1-2,2-1-2,3-1-2,0 2-2,2 1-2,0 1-1,0 0-4,-2 0-8,-2 0-5,-2 0-8,-1 1-4,-2 0 0,0 2-2,-1 0-1,-3 1 1,-2 0 0,-3 0 1,-3 0 2,-3 0-1,-1 0-2,-3 0-2,-1 0-2,-2 0 0,1 0 1,-1 0 1,1 0 1,-2 0 0,-3 0-3,-2 0-2,-4 0-3,-2-1 3,-2-2 4,-3-2 7,0-1 4</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09"/>
    </inkml:context>
    <inkml:brush xml:id="br0">
      <inkml:brushProperty name="width" value="0.03991" units="cm"/>
      <inkml:brushProperty name="height" value="0.03991" units="cm"/>
      <inkml:brushProperty name="color" value="#FED406"/>
    </inkml:brush>
  </inkml:definitions>
  <inkml:trace contextRef="#ctx0" brushRef="#br0">54750 34450 551,'38'0'124,"-2"0"-29,-2 0-28,-1 0-30,-2 1-15,0 2-3,1 2-1,-1 2-3,-1 0-2,-2-1-2,-1-1-2,-2 0-3,-3-1-1,-2 2-1,-1 0-2,-2 2-1,-3-1-1,-1 1 0,-2 0-1,-2 0-1,-3 0-1,-3 1 0,-2 2-2,-4 0 0,-2 1-1,-5 3-1,-4 2-1,-3 2-1,-6 2-3,-4 4-2,-4 5-3,-6 3-4,-2 2-2,0 0-4,0 0-2,0 1-3,2-3 0,3-2 3,5-3 2,4-3 4,3-4-2,6-3-4,5-4-5,5-4-4</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13"/>
    </inkml:context>
    <inkml:brush xml:id="br0">
      <inkml:brushProperty name="width" value="0.04805" units="cm"/>
      <inkml:brushProperty name="height" value="0.04805" units="cm"/>
      <inkml:brushProperty name="color" value="#FED406"/>
    </inkml:brush>
  </inkml:definitions>
  <inkml:trace contextRef="#ctx0" brushRef="#br0">58475 33758 457,'0'-15'-5,"0"3"15,0 1 17,0 2 16,0 3 4,-2 4-5,0 4-8,-1 4-6,-1 4-4,2 4-4,0 3-3,2 5-3,0 0-2,0-1-1,0-3-1,0-1-2,-1 0-1,-1 1 0,0 3-2,-1 1-1,-1 2 0,2-1-2,0 1 0,2-1-2,-1 0 0,0-1 0,-2-1-2,0-1 1,-1 0-2,0 1 0,0 1-1,1 2 0,-2-3-1,2-1-1,-1-4 0,0-3-1,0-1 1,0-1 0,0 1 1,0 0 0,-1-1 0,0-1 0,-1 0-1,-1-2 0,0-3 0,2-4 0,2-6 2,2-4 0,1-5 0,0-3 0,0-5 0,0-3-1,2-4 0,4-1-2,4-2-1,3-2-2,4-2 0,1 1 2,3 0 1,2 0 2,0 0 0,3 3 1,0 2-1,1 2 1,0 1 1,0 1 2,1 1 1,-1 1 3,-1 1 1,-3 1 1,-3 1 2,-3 1 1,-2 1 0,-1 4 2,0 3 0,-2 3 1,-1 3 1,-1 4 0,0 4 0,-2 4 0,-1 3 0,-2 1 1,-2 3-1,-2 2 0,-1 1 0,0 3 2,0 2 0,0 1 2,-1 2-1,0-1-1,-2 1-1,0-1-1,-1 1-1,0-1-1,0 1 0,1-1 0,-2 0 0,2 1 0,-1-1 0,0 1 0,0-1 0,2 1-4,0-1-3,2 1-2,0-1-3,0-1-1,0-1-1,0-1-2,1-1-1,2-1-1,2-1-1,2-1-1,1-1-3,1-2-2,2-3-3,0-1-3,1-1-2,3-2-4,2-1-4,2 0-3,1-2-1,1-2-1,0-2 0,3-2-1,0-4 2,2-4 1,3-5 1,1-5 2,-1-1 3,-7 1 3,-5 2 3,-6 3 3</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14"/>
    </inkml:context>
    <inkml:brush xml:id="br0">
      <inkml:brushProperty name="width" value="0.05138" units="cm"/>
      <inkml:brushProperty name="height" value="0.05138" units="cm"/>
      <inkml:brushProperty name="color" value="#FED406"/>
    </inkml:brush>
  </inkml:definitions>
  <inkml:trace contextRef="#ctx0" brushRef="#br0">61822 32655 428,'-1'-14'5,"0"3"11,-2 2 10,0 4 12,-2 2 3,0 2 0,-1 2-2,-2 2-1,1 2-3,1 2-4,0 1-3,2 3-4,1 1-4,0 0-4,2-1-4,0 1-3,2 2-1,0 6 2,2 3 3,0 6 2,0 3 1,0-1-2,-2 0-2,0 1-1,-1-2-2,0 0 0,0-1 0,0-1-1,0-1-1,0 1-2,0-1-1,0 1-2,0-2-1,0 0-2,0 0 1,0-2-2,0-1 0,0-2 0,0 0 0,0 0-1,0-2 1,0 1-1,0-1-1,0 1 0,0-1 0,0-1 1,0-1 0,0 0 1,-1-2 0,0 1-1,-2 0-2,0-1 0,-1 3-1,0 3-1,0 5-1,0 3-2,1 1 1,1-1 0,0-3 2,2-1 1,-1-2-1,-1 1 0,0-1-2,-1 1-1,-1-1-1,0 1-3,0-1-2,0 1-3,0-2-2,0-3 0,0-3 1,1-3-1,-1-2-1,0-1-3,0 0-1,0-2-3,-1-3-1,0-8-2,-1-6-2,-1-7-1,0-6 1,2-3 6,2-5 4,2-3 5,1 0 5,0 5 3,0 5 2,0 5 5,0 3 1,2 1 0,0 1 2,2 1 0</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15"/>
    </inkml:context>
    <inkml:brush xml:id="br0">
      <inkml:brushProperty name="width" value="0.03657" units="cm"/>
      <inkml:brushProperty name="height" value="0.03657" units="cm"/>
      <inkml:brushProperty name="color" value="#FED406"/>
    </inkml:brush>
  </inkml:definitions>
  <inkml:trace contextRef="#ctx0" brushRef="#br0">61559 32678 601,'0'-21'0,"0"3"0,0 4 1,0 5-1,-2 2 10,0 2 17,-3 2 19,-2 2 19,-1 2 1,0 4-14,1 2-13,-1 3-14,-3 5-9,-6 7-1,-5 7-3,-6 7-2,-3 2-3,1-2-2,1-2-2,2-1-4,0-3-3,1-2-3,1-1-5,1-3-3,2-2-3,3-4-3,3-5-2,3-3-2,3-5-7,6-4-11,4-6-11,6-4-12,1-2 2,-1 1 13,0 0 15,-2 2 12</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19"/>
    </inkml:context>
    <inkml:brush xml:id="br0">
      <inkml:brushProperty name="width" value="0.05969" units="cm"/>
      <inkml:brushProperty name="height" value="0.05969" units="cm"/>
      <inkml:brushProperty name="color" value="#00BFF3"/>
    </inkml:brush>
  </inkml:definitions>
  <inkml:trace contextRef="#ctx0" brushRef="#br0">10071 2250 368,'0'16'96,"2"-1"-21,0 1-22,2 0-22,-2 1-14,-2 5-6,-4 3-7,-2 5-7,-2 1-6,-2 0-6,0 1-6,-1-1-6,0-3-5,0-5-1,2-7-3,1-5-2,1-6 2,4-6 6,2-6 5,4-5 5,2-5 5,1-2 3,3-2 3,2-1 4,3-2 4,3-1 5,5-1 5,4-1 5,-1 2 1,-2 5-1,-3 5-2,-2 5-1,-4 3 1,-1 2 7,-2 2 6,-2 2 5,-4 5 1,-2 8-3,-6 7-5,-2 9-3,-4 3-6,0-2-7,-1 0-7,-1-1-7,-1-1-5,0-1-3,0-1-4,1-1-2,0-2-1,4-5 0,2-3 1,4-4 0,2-4 3,4-2 3,2-4 5,4-2 2,1-4 3,3-4 0,1-4 0,3-3-1,-1-1 3,-3 2 1,-2 4 3,-4 3 3,-3 3 1,-4 4 0,-4 4 1,-4 4-1,-5 5 1,-7 7-2,-7 7 0,-7 7-1,-4 3-1,1 1-2,0-1-2,0 0-2,-1-1 1,-1-3 2,-1-4 2,0-2 2,1-3 3,5-3 5,5-3 3,5-2 4,9-5 2,11-6 1,11-6 0,13-6 1,7-5-2,3-2-5,2-3-4,4-3-4,0 0-4,-3 3-2,-4 3-2,-2 3-2,-5 6-3,-8 10-3,-8 10-4,-8 9-4,-8 7-1,-6 1 1,-7 2 1,-7 3 1,-3-1 1,-1-2 2,1-2 2,0-1 2,-1-2 1,1 1 3,0-1 3,-1 1 2,2-3 2,3-2 5,3-3 2,3-2 4,6-6 2,9-5 3,8-6 2,9-6 3,8-6-1,5-5-5,7-7-4,5-5-4,4-3-4,0 1 1,2 1-2,1 2 0,-2 1-1,-4 2 0,-4 4-1,-3 3 0,-9 6 0,-11 9 1,-12 8 3,-11 9 0,-8 5 1,-2 1-2,-1 1-2,-3 1-3,1 0 0,1-3-2,3-1 0,1-2-2,-1 1 1,-5 5-1,-4 5 1,-6 5 0,-1 2 1,3 0 1,3 0 1,4 0 2,1-1-1,3-3 2,1-3-1,3-3 1,1-3 0,2-1-1,2-3 1,3-1-1,3-4 0,6-4-1,6-6 0,6-4-1,5-7 1,7-6 1,5-7 0,7-7 2,5-5 0,6-4 0,6-5-1,6-2 0,4-3-1,3 0-2,3 0-3,4 0-2,-1 2-1,-1 5-2,-3 6-2,-1 4-1,-5 4-1,-6 5 0,-8 3-2,-6 5 0,-7 2-1,-5 4 1,-7 2 0,-5 4 1,-4 2 3,-2 2 6,-3 2 5,-1 2 7,-3 2 4,-6 1 6,-4 3 5,-5 2 6,-4 2 0,-3 5-2,-4 3-3,-1 5-2,-3 1-5,-1 0-6,-1 1-6,-1-1-7,1-1-5,1-1-7,3-3-6,1-1-7,3-4-2,1-3-1,3-5-1,1-3 1,2-3 0,1-4 1,0-3 2,2-2 0,0-7 3,-1-9 2,-2-11 2,0-9 3,0-5 1,1 0-3,1 0-3,0 0-2,3 1 1,1 3 5,2 4 4,2 2 4,1 4 5,0 3 5,0 5 4,0 3 6,1 6 14,2 6 24,2 8 24,2 6 25,2 7 4,0 5-18,1 7-17,2 5-17,0 6-11,0 6-6,-1 6-6,1 6-5,0 7-8,2 7-9,0 9-8,2 7-8,-1 6-11,1 7-10,0 6-11,0 6-11,-2-7-2,-1-20 4,-2-20 5,-2-18 5,-1-12 1,2 0-5,0-1-3,1-1-5</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15"/>
    </inkml:context>
    <inkml:brush xml:id="br0">
      <inkml:brushProperty name="width" value="0.04728" units="cm"/>
      <inkml:brushProperty name="height" value="0.04728" units="cm"/>
      <inkml:brushProperty name="color" value="#FED406"/>
    </inkml:brush>
  </inkml:definitions>
  <inkml:trace contextRef="#ctx0" brushRef="#br0">62100 32681 465,'14'-14'2,"-1"5"4,-2 3 5,-2 4 4,-1 2 3,-1 2 3,1 0 2,0 2 2,0 0 2,2 3 0,0 2 2,1 2 0,1 1 0,1 1 0,2 1-2,0 2 0,0-1-2,-1 1-4,-1 0-3,0-1-4,-2 1 0,1-1 0,0 1 2,-1 0 2,2-1-1,0-1-4,1-1-2,1-1-2,-3-2-20,-8-2-35,-8-4-34,-8-2-35</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30"/>
    </inkml:context>
    <inkml:brush xml:id="br0">
      <inkml:brushProperty name="width" value="0.075" units="cm"/>
      <inkml:brushProperty name="height" value="0.075" units="cm"/>
      <inkml:brushProperty name="color" value="#FED406"/>
    </inkml:brush>
  </inkml:definitions>
  <inkml:trace contextRef="#ctx0" brushRef="#br0">4981 40436 293,'-25'-8'2,"0"-2"3,-1 0 5,0-1 2,1 0 5,7 1 1,5 0 4,6 2 2,4 2 4,2 6 7,2 4 5,2 6 7,2 4-2,2 7-6,1 5-8,3 7-8,0 2-4,0 2-3,-2 1-3,0 1-2,-1 0-2,1 0-1,1 0-2,2 0-2,0 0 0,1 0 0,1 0-1,2 1-1,-1-2 0,-1 0-1,-1-2-2,-1 0 0,1-2-1,0-3 0,1-3 1,1-3 1,0-3 0,-1-3 1,0-3 0,-2-3 1,1-3 0,1-2 2,3-4 1,2-2 0,1-4 1,3-2-1,1-4 0,3-2 0,3-5 2,4-7 2,6-7 3,5-7 3,4-6 1,3-8 0,5-6-1,4-7-1,4-5 0,3-1-2,5-2-2,3-3-1,5-2-1,4-2-3,6-4-1,5-3-1,0-1-2,-1 0 0,-2 0 0,-1 0-1,-4 3 0,-2 7-3,-3 7-2,-4 7-3,-4 8-1,-7 7-2,-7 7-1,-6 9-1,-7 5-1,-6 3 1,-6 3 0,-5 3 2</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44"/>
    </inkml:context>
    <inkml:brush xml:id="br0">
      <inkml:brushProperty name="width" value="0.03929" units="cm"/>
      <inkml:brushProperty name="height" value="0.03929" units="cm"/>
      <inkml:brushProperty name="color" value="#F2395B"/>
    </inkml:brush>
  </inkml:definitions>
  <inkml:trace contextRef="#ctx0" brushRef="#br0">13119 45703 559,'-8'13'-43,"2"-5"11,1-4 12,0-5 12,2-4 6,0 0 1,2-2 2,0 0 0,1-1 0,0 1 1,0-1 1,0 0-1,0-1 2,-2 0 1,0-1 1,-1-1 2,-1 0-1,2 0 0,0 2-1,2 1 0,-1 0-1,0 2 2,-2 1 2,0 0 1,-2 3 6,0 4 11,-1 4 12,-1 4 11,-1 4 2,2 7-7,1 5-9,0 7-7,0 4-6,0 4-2,-1 4-3,-1 4-2,0 2-2,2 0-2,2-1 0,2 1-1,0 1-2,0 0-2,-2 1-1,0 2-1,0 0-2,0 1 0,2 1-1,0 2-1,1 0-2,-2 3-1,0 1-2,-1 3-1,-1-3-1,2-7 0,0-6 1,2-8 1,0-5-1,0-6-2,0-4-2,0-4-2,-2-7-4,-2-3-5,-4-6-6,-2-4-5,0-8-2,3-10 1,2-9 2,4-11 1,3-10 0,4-13-1,3-13 0,5-13-1,0 3 1,-2 15 1,-4 18 4,-3 16 1</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44"/>
    </inkml:context>
    <inkml:brush xml:id="br0">
      <inkml:brushProperty name="width" value="0.03448" units="cm"/>
      <inkml:brushProperty name="height" value="0.03448" units="cm"/>
      <inkml:brushProperty name="color" value="#F2395B"/>
    </inkml:brush>
  </inkml:definitions>
  <inkml:trace contextRef="#ctx0" brushRef="#br0">12692 45455 638,'-2'-13'-9,"-2"6"18,-4 6 17,-2 6 17,-2 5 6,1 5-7,-1 5-7,0 5-7,1 4-4,-1 1-2,0 2-3,1 3-1,-1 0-3,0 2-2,0 0-3,1 2-3,-2 0-1,0-2-3,-1 0-2,-1-1-1,0-2-3,1-2-4,1-1-2,1-3-5,0-3-2,0-3-1,0-5-3,1-3-1,0-4 0,0-2 2,2-4 1,1-2 2,2-6-4,4-8-12,4-8-12,4-7-12,2-3 1,-1 3 13,1 3 11,0 3 13</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0:44"/>
    </inkml:context>
    <inkml:brush xml:id="br0">
      <inkml:brushProperty name="width" value="0.04582" units="cm"/>
      <inkml:brushProperty name="height" value="0.04582" units="cm"/>
      <inkml:brushProperty name="color" value="#F2395B"/>
    </inkml:brush>
  </inkml:definitions>
  <inkml:trace contextRef="#ctx0" brushRef="#br0">13150 45850 480,'14'0'-2,"-1"0"-3,-2 0-3,-2 0-4,-1 1 3,2 2 6,0 2 8,1 2 7,1 1 8,0 1 9,-1 2 9,1 0 9,-1 0 1,-1 1-6,0 0-5,-2 0-7,1 1-3,4 3 0,2 3-2,3 3-1,1 0-2,-1-1-2,-1-2-3,0-3-3,-2 0-1,1 0 0,0-1-1,-1 1 1,0-2-2,-1-1-4,0-2-3,-2-2-2,-2-4-19,-4-4-31,-4-6-31,-4-4-33</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16"/>
    </inkml:context>
    <inkml:brush xml:id="br0">
      <inkml:brushProperty name="width" value="0.05174" units="cm"/>
      <inkml:brushProperty name="height" value="0.05174" units="cm"/>
      <inkml:brushProperty name="color" value="#F2395B"/>
    </inkml:brush>
  </inkml:definitions>
  <inkml:trace contextRef="#ctx0" brushRef="#br0">22722 21871 425,'-30'0'3,"3"-2"6,4 0 6,2-1 6,2-1 2,4 2-2,3 0-3,3 2-3,2 1 3,2 2 6,2 2 7,2 1 7,3 3 1,6 0-3,4 1-4,5 1-3,2 0-4,-1 0-4,-1-2-4,0-1-5,-2 0-1,1-2-2,0-1 0,-1 0-1,1-2-1,2 2-1,0-2-2,1 1 0,1 0 0,3 0 0,1 0 0,3 0 0,-1-1 0,-1 0 0,-3-2 0,-1 0-2,-1-1 1,1 0-1,1 0 0,1 0 0,0 0-1,-1 0 0,-1 0 0,-1 0 0,1 0 0,0 0 0,0 0 1,3 0 0,-1 0-1,-1 0 0,-1 0 0,-1 0-2,0 0 0,3 0 1,1 0-1,3 0 0,0-1 1,-1 0-1,-1-2 1,-1 0-1,-1-2 1,1 0-1,-1-1 1,1-1 0,0-1-1,1 0 1,1 0 0,1 0-1,0 1 1,1-1 0,-1 0 0,0 0 1,2 0 0,1 1-1,2-1 1,3 0-1,-1 0 0,-2 0 0,-1 1 0,-3-1 1,0 1-1,1 2 0,1 2 1,1 2-1,0 1 1,1 0-1,-1 0 0,0 0 0,1 0 0,-1 0 1,0 0-1,1 0-1,-1 0 2,2 0-1,1 0 0,1 0 1,1 0 1,2 0-1,2 0 2,3 0-1,0 0 1,0-2-1,0 0 0,0-2-1,2 0-1,2 1 1,3-1 0,4 0-1,0 0 0,-1 0 0,0 0-2,-1 0 0,-2 0-1,1-2-1,0 0 1,0-1-1,-1-1 0,0 0 1,-1 1 0,-2-1 2,0 0-2,-2 2-1,0 1-2,-2 0-3,0 1-1,1 1-1,-1-1-1,0 0-1,-1 0-4,-2 2-5,-2 0-6,-1 2-5,-5 0-9,-6 2-12,-5 0-10,-6 2-12</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0"/>
    </inkml:context>
    <inkml:brush xml:id="br0">
      <inkml:brushProperty name="width" value="0.04714" units="cm"/>
      <inkml:brushProperty name="height" value="0.04714" units="cm"/>
      <inkml:brushProperty name="color" value="#F2395B"/>
    </inkml:brush>
  </inkml:definitions>
  <inkml:trace contextRef="#ctx0" brushRef="#br0">94923 31771 466,'7'-15'-1,"-1"1"-2,-1 1-3,0 0-2,-2 2 1,0 1 5,-2 0 4,0 2 5,-2 2 5,0 2 8,-2 4 8,0 3 7,-2 2 1,0 3-7,-1 3-6,-1 4-7,-1 0-4,0 1-2,0 0-1,0-1-2,1 2-2,-1 1-1,0 3-1,0 2-1,0 0 0,-2 2 0,0 1 0,-1 1 0,-1 2 0,0 3 0,0 3-1,1 3 0,-2 1 0,0 0 0,-1 0 0,-1 0 1,0-1-1,1-3-1,0-4 0,2-2 0,0-2-1,1-1 0,-1-1 1,0-1 1,0 0 0,1-1 0,-1 1 0,0-1 1,0 1-1,1 1 0,-1 1 0,0 1 0,0-1 1,1 0-2,-1 0 1,0-2 0,1-2-1,0-3 1,2-3-1,1-3 1,2-6-2,6-10-3,4-10-2,6-9-4,4-9-2,5-7-1,5-6-3,5-8-1,2-2-1,1 1 0,-1 0 1,0 2 0,0-1 0,-1 0 2,-1-1 1,-1-2 2,-2 2-1,-3 2 1,-3 4-1,-3 3 0,-2 2 3,-1 5 6,-1 4 7,0 4 5,-2 3 4,-3 5 1,-1 3 2,-2 4 1,-3 5 3,-2 7 5,-3 4 5,-4 7 4,-2 6 0,-1 7-3,-3 7-5,-2 7-4,0 5-3,-1 2-3,0 4-1,1 2-2,-1 3-1,0 0-1,1 1-1,-1 2 0,0-3-2,1-2 0,-1-6-1,0-2-2,1-4 0,1 0-3,1-2-2,0 1-1,2-3-2,1-2 1,0-2-1,2-1 0,1-4 0,1-3 2,0-5 2,2-3 0,1-8 1,2-12-1,2-12-3,2-11-1,2-8-2,3-4-4,4-4-2,2-4-3,3-4-2,1-2-1,3-3-1,1-3-2,2-1 1,-1 2 2,1 3 3,-1 1 2,0 2 2,-1 4 3,-1 3 1,0 2 1,-3 3 3,0 4 2,0 2 3,-2 3 1,-2 4 2,-1 5 1,-2 5 0,-2 5 0,-2 7 5,-2 8 6,-3 10 8,0 8 8,-5 7 0,-6 6-5,-6 6-5,-5 7-6,-4 3-2,1 3 2,-1 4 1,1 2 2,-1 0-2,1-2-3,-1-4-4,1-3-4,0-2-2,2-4-3,3-2-2,1-3-3,2-4 0,-1-2 0,0-3 2,1-3 0,1-8-3,6-14-6,5-14-7,4-13-7,5-11-3,6-7 1,4-6 1,5-7 0,3-5 0,3-2 0,1-2-1,3-1-1,-1 2 2,0 6 6,-1 8 3,-1 7 6,-2 5 3,-3 5 3,-3 5 3,-3 5 2,-4 9 7,-8 14 12,-7 14 11,-6 13 11,-5 9 4,-1 5-4,-3 3-3,-1 4-5,-3 1-4,0-1-5,-1 0-5,-1-2-4,1-1-4,1-3-2,3-4-2,1-2-3,2-4-3,2-3-4,3-5-6,1-3-4,2-4-6,2-1-6,2-3-7,2-1-5</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2"/>
    </inkml:context>
    <inkml:brush xml:id="br0">
      <inkml:brushProperty name="width" value="0.03349" units="cm"/>
      <inkml:brushProperty name="height" value="0.03349" units="cm"/>
      <inkml:brushProperty name="color" value="#F2395B"/>
    </inkml:brush>
  </inkml:definitions>
  <inkml:trace contextRef="#ctx0" brushRef="#br0">36550 43900 656,'37'36'77,"-6"-8"-13,-4-6-13,-5-6-13,-2-6-9,0 1-4,-1-2-5,1 0-4,-1-2-5,1 1-3,-1 0-4,1 0-3,-2 0-7,-3-1-8,-3 1-8,-2 0-8,-4 0-7,-3 1-3,-2 2-6,-4 0-3,-1 0 1,1-3 8,-1-1 7,0-2 7,-1 0 5,0 0 2,-1 1 3,-2 2 1</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2"/>
    </inkml:context>
    <inkml:brush xml:id="br0">
      <inkml:brushProperty name="width" value="0.0355" units="cm"/>
      <inkml:brushProperty name="height" value="0.0355" units="cm"/>
      <inkml:brushProperty name="color" value="#F2395B"/>
    </inkml:brush>
  </inkml:definitions>
  <inkml:trace contextRef="#ctx0" brushRef="#br0">36079 45133 619,'-27'-6'43,"10"4"4,7 4 3,10 4 3,4 3-3,2 1-9,0 3-9,1 2-11,0 1-5,-2 2-4,-3 3-3,0 1-4,-2 2-4,0-1-5,0 1-5,0-1-6,0-1-2,0-3 2,0-3 2,0-3 2,0-4-8,1-6-15,2-6-16,0-6-15,1-2-2,0 1 11,0 0 12,0 2 12</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3"/>
    </inkml:context>
    <inkml:brush xml:id="br0">
      <inkml:brushProperty name="width" value="0.03687" units="cm"/>
      <inkml:brushProperty name="height" value="0.03687" units="cm"/>
      <inkml:brushProperty name="color" value="#F2395B"/>
    </inkml:brush>
  </inkml:definitions>
  <inkml:trace contextRef="#ctx0" brushRef="#br0">36065 44913 596,'9'-8'0,"2"0"-2,1 0-1,3 0-2,0 1 4,-3 1 6,-1 0 7,-2 2 7,1 0 4,4 2 2,3 0 3,5 2 1,1 0 1,1 0-3,-1 0-2,1 0-2,-2 0-2,-1 0-1,-3 0-2,-1 0-2,-3 0-2,-1 2-3,-2 0-5,-2 2-2,-2 0-4,-1 2-1,0 0-1,-2 1-1,-2 1-4,-6 2-4,-4 0-4,-5 1-4,-3 0-2,1 0 2,-1-2 3,0-1 1,1 0 3,1 0 3,1 0 2,1 0 4,0 0 1,0-1 1,0 1-1,1 0 0,-2 1 5,0 1 7,-1 3 7,-1 2 9,-2 0 2,0 1-1,-1 0-2,-1-1-1,0 2-4,-1 1-3,0 3-5,1 2-3,-1 1-4,-1 2-2,-1 3-4,-1 1-2,0 0-4,3-3-4,1-4-4,3-1-5,1-5-4,4-1-6,3-4-6,3-3-6,2-4-2,3-8-1,4-6 1,2-7-1,2-3 4,0 1 6,0 0 7,0 3 6</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19"/>
    </inkml:context>
    <inkml:brush xml:id="br0">
      <inkml:brushProperty name="width" value="0.04411" units="cm"/>
      <inkml:brushProperty name="height" value="0.04411" units="cm"/>
      <inkml:brushProperty name="color" value="#00BFF3"/>
    </inkml:brush>
  </inkml:definitions>
  <inkml:trace contextRef="#ctx0" brushRef="#br0">10524 5393 498,'-9'-3'139,"0"10"-26,-1 9-28,-1 11-26,-3 6-18,-2 6-10,-3 5-10,-3 4-11,-2 3-8,-3 2-5,-1 0-7,-2 1-7,-1-1-6,3-4-7,2-5-8,1-2-8,4-7 1,5-8 5,5-7 8,5-9 6,2-3 0,0 0-8,0 0-8,0 0-7</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4"/>
    </inkml:context>
    <inkml:brush xml:id="br0">
      <inkml:brushProperty name="width" value="0.04925" units="cm"/>
      <inkml:brushProperty name="height" value="0.04925" units="cm"/>
      <inkml:brushProperty name="color" value="#F2395B"/>
    </inkml:brush>
  </inkml:definitions>
  <inkml:trace contextRef="#ctx0" brushRef="#br0">36819 44741 446,'16'-7'9,"-1"2"6,1 2 5,0 2 5,0 1 2,3 0-1,1 0-2,3 0-2,-1 1-1,-1 2-3,-3 2-3,-1 2-2,-3 1-7,-4 2-9,-4 0-11,-4 1-10,-4 2-3,-2 1 1,-4 3 3,-2 2 1,-3 1 0,-3 3-3,-3 1-3,-3 3-2,-2-1 1,-2 0 6,0-1 6,0 0 6,-1-4 3,1-1 2,1-5 2,1-1 2,2-3 1,3-1 1,3 0 0,3-2 2,2-1 2,2 0 4,2-2 3,2 0 4,3-3 3,4-3 1,4-2 2,4-3 2,3-4-1,5-2-2,3-3-2,5-3-3,1-1-1,-1 3 1,-1 1-1,-1 2 1,-3 3-1,-3 2-1,-4 4-1,-4 3-1,-4 3-1,-1 4-1,-2 3-1,-2 5-1,-2 4 0,-4 3 0,-2 5 1,-3 3 1,-2 2-1,0-2 1,0 0-1,1-1 0,0-1-1,0-3-1,2-1 0,1-3-2,4-5-2,8-8-5,7-10-3,9-8-5,4-9-4,3-9-2,1-8-3,3-10-1,0-5-2,0-4 2,1-2 2,-1-3 1,-1 0-2,-3 1-4,-3 2-5,-3 2-5,-3 3 1,-1 2 5,-2 4 4,-2 3 6,-3 3 4,-1 5 3,-2 5 3,-2 6 3,-3 7 11,-2 10 19,-4 11 17,-2 12 19,-1 5 4,2 1-12,2 1-11,2 1-12,2-1-6,2-3-4,2-3-2,2-3-4,2-3-2,3-2-1,4-4-1,2-2-2,2-3-3,1 0-5,1-2-7,1 0-5,-1-1-3,-1 0-1,-3 0-1,-1 0 0,-4 2-3,-8 4-2,-7 4-2,-6 4-4,-5 3 1,-3 1 5,-3 3 3,-3 2 4,-3 2 4,-1 2 3,-3 4 3,-1 3 3,1 0 1,3-5 2,5-4 2,3-3 0,4-3 2,2-2 1,4-3 3,3-1 0,4-2 4,7-4 2,8-3 3,6-2 3,4-3 1,1-2-3,1-2-4,1-1-1,-1-1-4,-3 2-3,-3 2-3,-3 2-3,-5 5-5,-6 6-5,-8 7-7,-6 8-5,-6 2-1,-2 2 3,-3 1 5,-3 1 3,-1 0 3,1-1 2,1-1 1,1-1 1,0-2 1,1-1 2,-1-3 1,1-1 1,1-2 2,5-2 3,2-3 3,6-1 3,3-4 1,6-6 0,4-6 0,5-5-1,4-4 0,1 0-1,3 1-2,2-1-1,0 1 0,1 3 0,-1 1 1,1 2 0,-2 2 0,-3 2 0,-3 2 0,-3 2 1,-2 3 0,-2 2 2,-2 4 2,-2 2 1,-2 2 1,-1 3 1,0 2 0,-2 2 0,0 0 0,-2 1-2,0-1-1,-1 1-2,-1-1 0,2-1-1,0-1 0,2-1 1,2-1-2,4-2-3,3-3-2,5-1-4,3-3 0,1-4-1,3-4 2,1-4 0,0-2-5,-3 1-9,-3-1-10,-2 0-9,-2-1-7,1-2-6,1-2-6,2-1-5,-2-1-3,-1 2 0,-2 3 0,-2 1 0</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5"/>
    </inkml:context>
    <inkml:brush xml:id="br0">
      <inkml:brushProperty name="width" value="0.0489" units="cm"/>
      <inkml:brushProperty name="height" value="0.0489" units="cm"/>
      <inkml:brushProperty name="color" value="#F2395B"/>
    </inkml:brush>
  </inkml:definitions>
  <inkml:trace contextRef="#ctx0" brushRef="#br0">40745 44497 449,'-12'0'71,"5"0"-14,6 0-13,6 0-13,4-1-8,5 0-4,4-2-2,3 0-4,2-2-4,-3 0-7,-1-1-6,-2-1-6,-2 0-3,-1 2 1,-1 2 1,-1 2 1,-3 1 5,-4 2 8,-6 0 8,-4 2 9,-4 1 4,-2 5 0,-1 4-1,-3 4 1,-2 2-2,-1 1-3,-3 1-3,-1 1-3,-2 0-1,1 2 0,0 1-1,-1 1 1,2 0-5,1-1-5,2-1-8,3-1-6,1-2-4,2-3-3,3-3-2,1-3-3,4-3-5,6-4-10,6-4-9,6-4-9,4-5 0,3-4 9,3-5 10,3-5 9,-1-1 6,-2 1 4,-3 3 3,-2 1 4,-4 2 3,-1 3 5,-2 1 5,-2 2 4,-2 3 12,-1 2 17,-1 4 17,0 2 18,0 3 2,2 2-13,1 2-13,3 2-14,0 1-8,-2 1-3,-2 1-2,-2 1-4,-2 1-2,-1 0-1,0-1-2,-2 1 0,-1-1-2,-2 1 1,-2 0 0,-1-1-1,-2 1 0,0 1 2,0 2 0,1 0 1,-1-1-1,2-1 0,0-3-2,2-1-1,0-1-2,0 0-2,0-1-2,0 1-2,0-3-11,1-6-18,-1-6-20,0-6-18,0-3-9,2-2 4,0 0 2,2-1 4</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6"/>
    </inkml:context>
    <inkml:brush xml:id="br0">
      <inkml:brushProperty name="width" value="0.03649" units="cm"/>
      <inkml:brushProperty name="height" value="0.03649" units="cm"/>
      <inkml:brushProperty name="color" value="#F2395B"/>
    </inkml:brush>
  </inkml:definitions>
  <inkml:trace contextRef="#ctx0" brushRef="#br0">40566 44455 602,'16'0'86,"1"0"-19,1 0-18,1 0-19,0 0-11,-1-2-2,-1 0-2,0-1-1,-2-1-5,3 0-6,0 0-6,1 0-6,0 0-3,-1 0 0,-1 0 0,-1 0 1,-2 0-4,-2-2-5,-4 0-6,-3-1-6,-2-1 3,-4 2 9,-2 1 11,-3 1 10,-2 1 6,2 3 5,1 4 4,0 2 3,0 3 3,-2 4-1,-1 2 0,-3 3 0,0 1 0,0 1-1,2-1-1,1 1 0,-1 0-2,-2 1-1,-2 1-2,-1 1-2,-2 0-2,1 1-4,-1-1-2,0 1-3,1-1-4,-1 2-4,0 1-2,1 1-5,0 0-3,2-3-4,2-2-5,3-1-3,1-3-2,2-3-2,2-3 0,2-2-2</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8"/>
    </inkml:context>
    <inkml:brush xml:id="br0">
      <inkml:brushProperty name="width" value="0.03942" units="cm"/>
      <inkml:brushProperty name="height" value="0.03942" units="cm"/>
      <inkml:brushProperty name="color" value="#F2395B"/>
    </inkml:brush>
  </inkml:definitions>
  <inkml:trace contextRef="#ctx0" brushRef="#br0">40672 45566 558,'22'-1'76,"-5"-1"-22,-3 0-23,-4-1-24,-2-1-12,2 2 0,0 0-2,1 2 0,0 1 0,-2 4 5,-3 2 3,-1 3 3,-2 2 4,-4 0 5,-2 0 3,-3-1 5,-2 2 2,2 0-1,1 1 1,0 1-1,0 1-1,0 1 0,-1 2-1,-1 0-1,-1 1-1,0 3-4,0 1-2,0 3-4,-1 0-1,-1 0-1,-3 1-2,-2-1-1,0 1-2,1-1-5,1 0-4,1 1-4,0-2-5,0-1-4,0-3-4,0-1-6,1-3 0,1-3 1,0-3 3,2-2 1,1-4-2,-1-3-10,0-2-8,0-4-9</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8"/>
    </inkml:context>
    <inkml:brush xml:id="br0">
      <inkml:brushProperty name="width" value="0.03538" units="cm"/>
      <inkml:brushProperty name="height" value="0.03538" units="cm"/>
      <inkml:brushProperty name="color" value="#F2395B"/>
    </inkml:brush>
  </inkml:definitions>
  <inkml:trace contextRef="#ctx0" brushRef="#br0">40500 46250 621,'22'14'103,"-1"-1"-21,-3-2-23,-1-2-21,-1-1-12,1 1-3,1 1-2,1 2-3,-1-2-10,-3 1-18,-3-2-20,-2-1-18,-3 0-11,1-2-2,0-1-1,0 0-2</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29"/>
    </inkml:context>
    <inkml:brush xml:id="br0">
      <inkml:brushProperty name="width" value="0.03966" units="cm"/>
      <inkml:brushProperty name="height" value="0.03966" units="cm"/>
      <inkml:brushProperty name="color" value="#F2395B"/>
    </inkml:brush>
  </inkml:definitions>
  <inkml:trace contextRef="#ctx0" brushRef="#br0">41549 44640 554,'2'-15'60,"4"-1"-10,3 1-9,5-1-11,1 1-7,-1 2-2,-1 3-2,0 1-4,-1 1-1,-1 0-3,1 0-1,0 1-3,0-1-2,-1 2-4,1 0-4,0 2-5,-1 0-6,-1 0-11,0 0-9,-2 0-10,-3 2-5,-6 4 3,-6 4 1,-6 4 3,-3 2 4,-1 1 8,-1 2 9,-1 0 7,-3 3 6,-3 7 1,-5 5 2,-3 6 2,-1 2 2,2-3 2,1-4 1,3-1 2,2-4 2,3 0 3,3-1 4,3-1 2,2-2 4,4-3 1,3-3 3,3-2 2,3-4 4,5-3 4,6-2 5,4-4 5,4-4-1,1-6-6,3-5-5,1-7-5,3-2-5,1-1-5,3 1-3,1-1-3,0 1-5,-1 1-2,-3 1-4,-1 1-2,-3 1-4,-1 3-3,-3 1-2,-1 3-4,-3 0-5,-2 0-5,-4 0-8,-3 1-6,-2-1-1,0 2 2,-1 1 4,-2 1 3,-1-1 3,-2 0 3,-2-2 1,-2 0 4,-1-1 2,-1-3 4,-2-2 4,0-1 3,-2-1 3,-1 0 2,-3 2 0,-1 1 1,-1 1 1,2 1 0,2 1 1,3 0-1,0 3 1,0 1 0,1 2 0,-1 2 0,1 1 5,2 0 10,2 0 10,3 1 10,1 0 5,3 3 3,4 4 1,2 2 3,3 4-3,2 4-6,2 3-5,1 5-5,2 2-4,2 3-1,0 1 0,1 3-1,0-1-1,-1 0-2,-1-1-3,-1-1-3,2 4-2,6 8-4,3 10-4,6 8-3,1 3-3,-1-3-2,-3-3-2,-1-2-2,-3-4-5,-2-4-7,-1-4-6,-2-4-7,-3-4-6,-1-3-6,-3-5-5,-1-3-7,-2-4 2,-2-3 7,-2-3 9,-2-2 7</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0"/>
    </inkml:context>
    <inkml:brush xml:id="br0">
      <inkml:brushProperty name="width" value="0.03878" units="cm"/>
      <inkml:brushProperty name="height" value="0.03878" units="cm"/>
      <inkml:brushProperty name="color" value="#F2395B"/>
    </inkml:brush>
  </inkml:definitions>
  <inkml:trace contextRef="#ctx0" brushRef="#br0">42825 45639 567,'-8'-5'92,"2"6"-18,1 6-17,0 6-19,0 4-9,-3 5-1,-4 3-2,-2 4-2,-2 4-3,-1 1-3,-1 2-5,-1 2-5,-1 0-3,1-2-7,-1-2-5,1-1-5,0-3-4,1-1-3,1-3-4,1-2-3,0-2-4,2-4-7,1-5-6,1-3-7,1-3-1,0-2 2,2-3 5,1 0 2</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0"/>
    </inkml:context>
    <inkml:brush xml:id="br0">
      <inkml:brushProperty name="width" value="0.03111" units="cm"/>
      <inkml:brushProperty name="height" value="0.03111" units="cm"/>
      <inkml:brushProperty name="color" value="#F2395B"/>
    </inkml:brush>
  </inkml:definitions>
  <inkml:trace contextRef="#ctx0" brushRef="#br0">42700 43783 707,'9'-6'78,"1"4"-14,3 4-12,2 4-15,0 4-9,1 7-9,0 5-8,-1 7-8,-1 1-9,-3-2-13,-3-2-11,-2-1-12,-2-4-7,0-2-2,0-3-1,0-2-1</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1"/>
    </inkml:context>
    <inkml:brush xml:id="br0">
      <inkml:brushProperty name="width" value="0.04923" units="cm"/>
      <inkml:brushProperty name="height" value="0.04923" units="cm"/>
      <inkml:brushProperty name="color" value="#F2395B"/>
    </inkml:brush>
  </inkml:definitions>
  <inkml:trace contextRef="#ctx0" brushRef="#br0">44363 44063 446,'-8'-15'0,"2"2"0,1 2 0,0 3 0,1 1 5,-2 2 10,0 2 9,-1 2 10,-1 2 1,0 2-6,0 2-6,1 2-7,-3 3-7,-2 5-7,-3 5-6,-3 5-8,-1 2-2,1 1 1,0-1 2,2 1 1,2-3-1,3-3-4,3-5-3,2-3-3,4-3 4,4 1 11,4 0 11,4 0 12,1-1 5,-1-1 1,0-1 1,-2 0 0,-1 0 0,-2 3 1,-3 4-2,0 2 1,-2 0-1,2 1-3,0-2-3,1-1-2,1-1-2,-2-1-1,0-1-3,-2 0-1,2-4-8,2-7-13,3-4-14,4-7-14,1-7-5,3-7 3,2-9 3,1-7 3,0 0 7,-2 6 10,-4 7 11,-3 7 11,-1 5 10,0 2 9,0 4 9,0 3 10,-1 3 2,-1 6-2,-1 4-4,0 5-3,-2 2-3,0-1-5,-2 0-4,0-2-4,2-5-13,5-8-23,7-10-23,6-7-23,1-6-5,-3-2 14,-3 0 12,-3 0 13,-1-1 6,2 3-1,0 1-1,1 3-2,-1 1 8,-1 3 14,-2 1 14,-2 2 15,-1 3 11,0 3 6,0 2 6,-1 4 7,1 2-1,-2 4-8,-1 2-7,0 3-9,-1 4-4,2 2-4,0 3-2,1 3-2,1-1-3,0-3-2,0-5-2,0-3-2,-1-2-4,1 0-4,0 0-6,0 0-5,0 0-2,1-1 0,2 1-1,0 0 1,-2 2-1,-6 3-1,-6 5-1,-6 4 0,-4 1 0,-3 1 1,-3-1 3,-3 0 1,-3 1 0,-3-1-2,-3 1-1,-3-1-3,-1-1 1,2-3 1,0-3 1,1-2 1,1-4 2,1-3 0,2-2 2,0-4 1,2-1 1,3 0 2,3 0 3,3 0 2,2 0 3,2-2 6,2 0 6,3-2 6,0 0 5,2-2 7,1 0 5,0-1 7,3 1 1,4 4-2,4 4-3,4 4-2,1 3-4,-1 1-5,-1 3-4,0 2-6,-1 2-1,0 3 0,-1 3 1,1 3 0,-1 2-2,0 1-4,-2 0-5,0 2-4,-2 0-8,-1-1-8,0-1-9,-1-1-9,-1-3-8,0-1-9,0-4-8,0-3-8,0-3-2,0-1 5,0-2 4,0-2 6</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2"/>
    </inkml:context>
    <inkml:brush xml:id="br0">
      <inkml:brushProperty name="width" value="0.04403" units="cm"/>
      <inkml:brushProperty name="height" value="0.04403" units="cm"/>
      <inkml:brushProperty name="color" value="#F2395B"/>
    </inkml:brush>
  </inkml:definitions>
  <inkml:trace contextRef="#ctx0" brushRef="#br0">45200 45656 499,'14'-22'0,"-1"5"0,-2 3 0,-2 5 0,2 0 8,9-2 16,7-2 15,9-1 16,1-1 5,-2 4-7,-3 3-7,-3 3-6,-4 1-5,-1 2-5,-4 0-5,-3 2-3,-3 2-4,-1 4-3,-2 3-2,-2 5-3,-3 2-4,-3 1-4,-2 1-6,-4 1-4,-3 2-4,-5 1-3,-5 2-4,-5 3-3,-2-1-1,1 0 0,1-1 2,1-1 1,1-2-1,0-3-2,2-3-2,1-2-3,1-4 0,-1-1 1,0-2 0,1-2 2,0-4 0,4-6 2,3-6 2,3-5 1,2-5 2,6 0 2,2 0 3,5-2 1,2 0 5,0 3 9,-1 1 8,1 3 8,0 1 4,0 4 1,-1 3 0,1 3 1,-1 3-2,-2 4-2,-3 3-3,-1 5-2,-2 3-4,-4 2-2,-2 1-3,-3 3-3,-2-1-1,0 1-2,0-2 0,0-1-1,1-2-1,-1-1-5,0-2-3,0-2-3,0-4-5,-2-2-3,0-6-3,-1-2-4,0-6-2,2-4 3,2-5 0,3-4 2,0-4 2,2 1 5,0 0 4,2-1 3,0 2 4,0 3 1,0 3 2,0 4 2,0 1 6,2 4 11,0 3 12,2 3 10,-1 2 8,-1 3 3,0 4 2,-2 2 3,1 3-2,0 2-7,2 2-7,0 1-7,0 3-6,0 3-5,-1 3-5,-2 3-5,0 0-3,-2 0 1,-1-1 1,0-1 0,0 0-7,0 1-16,2 1-16,0 1-15</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19"/>
    </inkml:context>
    <inkml:brush xml:id="br0">
      <inkml:brushProperty name="width" value="0.05287" units="cm"/>
      <inkml:brushProperty name="height" value="0.05287" units="cm"/>
      <inkml:brushProperty name="color" value="#00BFF3"/>
    </inkml:brush>
  </inkml:definitions>
  <inkml:trace contextRef="#ctx0" brushRef="#br0">14781 3900 416,'0'39'196,"0"2"-45,0 1-48,0 0-45,-1 2-28,0 0-7,-2 2-8,0 0-8,-1 3-8,0 2-11,0 3-10,1 4-11,-1-2-8,2-3-7,0-4-6,2-4-7,0-6-2,0-7 2,0-9 1,0-7 2</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2"/>
    </inkml:context>
    <inkml:brush xml:id="br0">
      <inkml:brushProperty name="width" value="0.05" units="cm"/>
      <inkml:brushProperty name="height" value="0.05" units="cm"/>
      <inkml:brushProperty name="color" value="#F2395B"/>
    </inkml:brush>
  </inkml:definitions>
  <inkml:trace contextRef="#ctx0" brushRef="#br0">47525 46950 333,'49'20'167,"16"14"-1,15 14 1,17 16 0</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5"/>
    </inkml:context>
    <inkml:brush xml:id="br0">
      <inkml:brushProperty name="width" value="0.03411" units="cm"/>
      <inkml:brushProperty name="height" value="0.03411" units="cm"/>
      <inkml:brushProperty name="color" value="#F2395B"/>
    </inkml:brush>
  </inkml:definitions>
  <inkml:trace contextRef="#ctx0" brushRef="#br0">52931 44495 644,'-7'-13'6,"0"4"10,2 6 10,1 5 12,0 2 1,2 3-7,0 2-7,2 2-7,0 3-3,2 5 1,0 5-1,2 5 1,-1 2 0,-1 1-1,0-1-1,-1 0-1,-1 1-2,1 3-1,2 1-4,0 2-1,0 2-2,0 2-2,-2 2-2,0 2-1,-2 1-3,0 0-2,-2 0-3,0 0-3,0-2 0,0-6 2,2-4 1,1-5 2,0-5-1,0-3-2,0-5-4,0-3-3,0-5-7,3-4-9,2-6-10,2-4-10,0-3 1,-1 0 10,0 1 9,-2-1 11,1-1 6,0 0 3,1-1 3,2-1 3</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6"/>
    </inkml:context>
    <inkml:brush xml:id="br0">
      <inkml:brushProperty name="width" value="0.04808" units="cm"/>
      <inkml:brushProperty name="height" value="0.04808" units="cm"/>
      <inkml:brushProperty name="color" value="#F2395B"/>
    </inkml:brush>
  </inkml:definitions>
  <inkml:trace contextRef="#ctx0" brushRef="#br0">53285 45255 457,'7'-14'0,"-1"3"0,0 2 0,-2 4 0,-1 2 7,-4 2 13,-2 2 13,-3 2 14,-3 2 2,-2 4-8,-2 2-7,-1 3-9,-3 2-6,-2 1-4,-1 2-4,-3 0-5,0-1-1,1 1-1,1-2 1,1-1 0,1 0-1,-1-1-4,0 1-2,1 0-3,0-1-1,1 1 3,1 0 1,1-1 3,0 0 2,2 0 1,1-2 2,1-1 1,2 0 1,4 0-2,4-1-1,4 1-1,4 0 0,4 0-1,3-1 0,5 1 1,2-1-1,3-2 0,1-3 0,3-1 0,1-1 0,1-2-1,0 0 0,2-2 0,0 0-2,-1-2-3,-1 0-1,-1-2-4,-3 1-1,-1 1-2,-4 0-2,-3 2-1,-3-3-6,-3-6-12,-3-6-10,-2-5-10,-3-3-2,0 1 10,-2 1 9,0 1 9,-1 0 6,0 2 3,0 1 4,0 1 3,0 1 3,0 3 4,0 1 4,0 2 3,0 1 4,0 0 3,0 1 3,0-1 4,0 3 10,0 6 17,0 6 15,0 5 17,0 5 0,0 3-14,0 4-16,0 2-13,0 2-11,0 4-4,0 3-5,0 3-6,0 3-1,0 4 1,0 4 0,0 4 1,0 2-3,0 1-10,0 1-7,0 2-10,0 1-5,0 5-3,0 3-3,0 5-2,0 0-3,0-1 0,0-3-1,0-1 0,0-4 0,0-5 0,0-5 2,0-4 0,0-8 3,0-10 6,0-9 5,0-11 5,0-4 3,2 0 0,0 0 0,2 0-1</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6"/>
    </inkml:context>
    <inkml:brush xml:id="br0">
      <inkml:brushProperty name="width" value="0.02916" units="cm"/>
      <inkml:brushProperty name="height" value="0.02916" units="cm"/>
      <inkml:brushProperty name="color" value="#F2395B"/>
    </inkml:brush>
  </inkml:definitions>
  <inkml:trace contextRef="#ctx0" brushRef="#br0">54516 45828 754,'1'-21'-55,"3"5"17,4 5 18,2 4 19,3 3 12,1 1 7,3-1 8,2 0 8,1 0 1,1 2-4,1 0-4,1 2-3,-1 0-4,-2 2-2,-1 0-3,-2 2-3,-3 0-1,-3 1 0,-3 2-1,-2 0 0,-3 2-1,-2 3-1,-2 4-3,-2 2-1,-4 2-1,-4 1 1,-5 1 1,-5 1 1,-3 1-4,-1 2-8,-1 3-10,0 1-8,-1 0-3,3-1 4,1-3 4,3-2 3,2-2-3,2-3-9,4-3-9,3-2-10</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7"/>
    </inkml:context>
    <inkml:brush xml:id="br0">
      <inkml:brushProperty name="width" value="0.04186" units="cm"/>
      <inkml:brushProperty name="height" value="0.04186" units="cm"/>
      <inkml:brushProperty name="color" value="#F2395B"/>
    </inkml:brush>
  </inkml:definitions>
  <inkml:trace contextRef="#ctx0" brushRef="#br0">56716 44684 525,'-7'-9'0,"2"0"0,2-1 0,2-1-1,2 1 8,2 6 13,2 4 14,2 6 15,0 3 2,1 3-5,0 4-7,0 2-7,-1 2-4,-1 3-2,0 1-4,-2 3-1,0 1-3,0 2-1,0 3-2,0 1-1,-1 3-2,0 4-2,-2 4-2,0 4-3,-3 4-4,0 6-5,-3 4-6,-2 5-5,-1 0-5,0-5-1,1-5-4,-1-4-1,1-6-2,2-5 0,2-4 0,2-5-1,1-4 1,-2-3 3,0-3 0,-2-3 3,0-5-3,-2-7-5,0-6-6,-1-8-6</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7"/>
    </inkml:context>
    <inkml:brush xml:id="br0">
      <inkml:brushProperty name="width" value="0.03072" units="cm"/>
      <inkml:brushProperty name="height" value="0.03072" units="cm"/>
      <inkml:brushProperty name="color" value="#F2395B"/>
    </inkml:brush>
  </inkml:definitions>
  <inkml:trace contextRef="#ctx0" brushRef="#br0">56250 44291 716,'-1'-29'0,"0"5"0,-2 5 0,0 5 0,-1 3 7,0 2 14,0 2 13,0 3 15,0 3 2,-2 7-11,0 7-11,-1 8-10,-2 3-7,-2 4-3,-2 3-1,-1 3-4,-2-1-4,-1-2-7,-1-3-8,-1-3-6,0-3-8,3-1-4,1-3-6,2-1-5,3-2-2,3-1 4,2-1 2,4 0 4</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1:37"/>
    </inkml:context>
    <inkml:brush xml:id="br0">
      <inkml:brushProperty name="width" value="0.03943" units="cm"/>
      <inkml:brushProperty name="height" value="0.03943" units="cm"/>
      <inkml:brushProperty name="color" value="#F2395B"/>
    </inkml:brush>
  </inkml:definitions>
  <inkml:trace contextRef="#ctx0" brushRef="#br0">57150 44366 557,'8'-7'16,"0"2"-1,-1 2-2,1 2 0,1 1 5,2 2 9,1 0 10,3 2 10,2 0 3,1 3-4,3 2-5,1 2-4,2 1-6,-1-1-7,0 1-8,1 0-7,-1-1-6,-2-1-6,0-1-6,0 0-5,-4-1-8,-1 1-11,-4 1-12,-3 2-11,-2-1-4,0-1 1,-2-1 2,0 0 1</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2:13"/>
    </inkml:context>
    <inkml:brush xml:id="br0">
      <inkml:brushProperty name="width" value="0.02959" units="cm"/>
      <inkml:brushProperty name="height" value="0.02959" units="cm"/>
      <inkml:brushProperty name="color" value="#F2395B"/>
    </inkml:brush>
  </inkml:definitions>
  <inkml:trace contextRef="#ctx0" brushRef="#br0">32959 25791 743,'-8'-15'-22,"2"4"12,1 3 12,0 3 12,1 0 6,0 0-1,0-2-1,1 0 0,0 0-1,3 2 2,4 2 0,2 3 2,3 0-1,2 1-3,2 2-4,1 0-4,1 2-1,0 0-1,-2 1 1,-1 2 0,0 0-2,2 1 0,0 2-2,1 0-2,0 0 0,-1-1 1,-1 0 0,0-2 1,-1 0-2,0 0-5,-1-1-4,1 1-4,0 0-2,1 0 1,2 0 1,0 0 0,0-2 0,-1-1-2,-1-2-2,0-2-3,0-1-1,3 0 1,3 0 0,3 0 0,2 0 0,1 0 2,1 0 0,1 0 1,1 0 1,-1-2 1,0 0 1,1-2 2,-1 0 0,1 1 2,-1-2 1,1 2 1,-2-1 1,0 0 2,0 0 1,-2 0 2,-1 0 1,-2 0 1,0 0 1,0 0 1,-2 0 1,1 1 2,0-1 1,-1 0 1,1 1 1,-1 2 1,1 2 0,0 2 1,-1 1 0,1 2-1,-1 0 0,1 1 0,0 1-1,3 2-2,1 0-1,3 1-1,2-1-1,3-2-2,2-4-1,4-2-2,2-2-2,1 0-1,0 0-1,2 0-2,2-2-1,4-4-2,4-4-1,4-3-1,1-3 0,-1 2 1,0 1 2,-2 1 1,-1 1 1,0 0 0,-2 2 2,0 1 1,-1 1 2,0 2 3,0 2 5,0 2 4,-1 1 1,-1 0 1,0 0 0,-1 0-1,-2 0 0,-1 0 0,0 0 0,-1 0 0,-1 1-1,0 2-1,0 2-1,0 2-1,0 0-1,1-1-2,-1 0-1,0-2-2,-1 1-1,0 2-2,-1 2-1,-2 1-1,1 2-1,1 0 0,0-1-1,2 1 1,1-1-1,0 0 1,2-2 0,0-1 1,2 0-3,2-2-5,2-1-5,2 0-7,1-2 0,0-2 1,0-2 3,0-2 2,-1-2 3,-1 0 2,0-1 3,-2-2 3,0 1 4,0 1 4,0 0 4,0 2 5,0 1 2,0 0 0,0 2-1,0 0 1,0 1-1,2 0-1,0 0-1,2 0-1,0 0-1,1-2-1,2 0-1,0-2-2,2-1 0,1-2-2,3-1-3,2-3-1,0-1-1,-1 1-1,-1-1-1,-1 0 0,-1 1 0,-2 1 1,-2 0 1,-2 2 1,-1 1 0,1 0 2,2 2 0,0 1 1,0 0 2,-3 2 3,-1 0 3,-2 2 4,0 0 0,0 0 0,2 0-1,0 0-1,1 0-3,2 0-1,0 0-4,1 0-1,2 0-3,0 0-1,1 0-1,1 0-1,1-1-2,0 0 0,0-2-1,-1 0-2,0-1 1,-2 0 1,-3 0 1,-1 0 1,-1 0 1,0 1 0,0-2-1,0 2 0,0-1-1,2 2 1,0 0-1,1 2 0,1-1-1,0 0-3,0-2-4,-1 0-2,1-2-1,0 0 1,0-1 3,0-1 2,0 0 1,3 2 1,2 2 0,2 2 2,-1 2 1,-1 2 2,-3 2 2,-1 2 3,0 1 0,0 3 0,1 2-3,1 2 0,1-1-2,0-1-2,0-3 0,-1-1-3,-4-2 1,-10-2 2,-10-2 1,-9-2 2</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2:13"/>
    </inkml:context>
    <inkml:brush xml:id="br0">
      <inkml:brushProperty name="width" value="0.022" units="cm"/>
      <inkml:brushProperty name="height" value="0.022" units="cm"/>
      <inkml:brushProperty name="color" value="#F2395B"/>
    </inkml:brush>
  </inkml:definitions>
  <inkml:trace contextRef="#ctx0" brushRef="#br0">67350 25746 999,'54'-8'-4,"15"2"-11,15 1-10,15 1-10,6 0 0,1 0 8,0 0 9,0 1 8,-4-1 6,-5 2 1,-6 0 2,-5 2 1,-11 0 0,-12 0-5,-12 0-3,-13 0-3</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2:16"/>
    </inkml:context>
    <inkml:brush xml:id="br0">
      <inkml:brushProperty name="width" value="0.022" units="cm"/>
      <inkml:brushProperty name="height" value="0.022" units="cm"/>
      <inkml:brushProperty name="color" value="#6ADCAB"/>
    </inkml:brush>
  </inkml:definitions>
  <inkml:trace contextRef="#ctx0" brushRef="#br0">56109 27411 999,'-2'-16'-4,"-2"2"-8,-4 1-9,-1 1-8,-1 1-2,4 3 2,4 1 2,4 2 4</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0:59"/>
    </inkml:context>
    <inkml:brush xml:id="br0">
      <inkml:brushProperty name="width" value="0.04294" units="cm"/>
      <inkml:brushProperty name="height" value="0.04294" units="cm"/>
    </inkml:brush>
  </inkml:definitions>
  <inkml:trace contextRef="#ctx0" brushRef="#br0">23678 10979 512,'2'-16'1,"4"2"2,3 1 3,5 1 1,5-1 8,5 0 12,6-1 11,7-1 13,4-2 2,6-1-4,4-3-7,5-1-4,4 0-6,0 3-4,1 3-6,1 3-5,-3 2-3,-8 2 0,-8 2-2,-8 2-1,-4 1-3,-2 0-9,0 0-8,-1 1-8,-5 2-5,-9 7-3,-8 7-3,-9 8-2,-9 4 0,-8 4 5,-7 5 4,-8 3 5,-7 3 2,-5 2-1,-4 2-1,-5 2 1,-2-1-1,0-2 0,2-4 2,1-2 0,2-4 2,4-3 4,4-5 4,4-4 3,2-1 3,0 0 1,0-1 1,-1 1 1,5-4 0,8-3 0,7-6-2,9-4 0,9-6 4,13-4 12,13-6 10,13-3 12,7-6 1,4-1-10,2-4-9,4-3-10,0 0-5,-1 3-3,-1 3-1,0 3-2,-3 3-4,-4 1-5,-4 2-5,-4 3-4,-4 1-4,-3 0-3,-5 2-2,-3 1-3,-4 0-1,-1 0-1,-2 0-1,-3 0 0,-1-1-1,-4-1 2,-3-3 0,-2-1 0,-4-4 3,-2-4 4,-3-3 4,-4-4 4,0-1 4,1 5 2,0 3 2,2 5 3</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20"/>
    </inkml:context>
    <inkml:brush xml:id="br0">
      <inkml:brushProperty name="width" value="0.06029" units="cm"/>
      <inkml:brushProperty name="height" value="0.06029" units="cm"/>
      <inkml:brushProperty name="color" value="#00BFF3"/>
    </inkml:brush>
  </inkml:definitions>
  <inkml:trace contextRef="#ctx0" brushRef="#br0">15797 3278 364,'0'-23'29,"0"-1"5,0 1 3,0 0 5,0 0 0,0 2-4,0 3-3,0 1-5,0 2-3,0 1-4,0 1-3,0 0-4,-2 3-2,-2 1-1,-4 2-2,-2 2-2,-3 3-1,-3 4-2,-3 4-2,-3 4-2,-1 3-1,-1 5-1,1 3 1,-1 5 0,2 1 0,1 1-1,3-1 0,1 1 1,3-2-1,5 0 0,3-1 0,4-1 0,2-1-1,2-3-1,0-1 0,2-2-2,1-3-2,5-3-4,4-3-4,4-2-4,2-3-1,2-2 0,3-2 0,1-2 0,1-3 0,-1-2-1,-1-3 0,-1-3-1,-3-2 1,-3 2 6,-5 1 4,-3 1 4,-2 1 5,-2 0 3,-1 2 3,0 1 4,-2 2 13,0 6 21,-2 4 22,0 6 22,-1 5-1,0 9-21,0 7-22,0 8-22,-1 13-14,0 19-10,-2 19-7,0 18-9,-1 7-8,2-5-7,0-5-9,2-5-7,0-10-8,0-17-8,0-17-8,0-16-8</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2:19"/>
    </inkml:context>
    <inkml:brush xml:id="br0">
      <inkml:brushProperty name="width" value="0.07311" units="cm"/>
      <inkml:brushProperty name="height" value="0.07311" units="cm"/>
      <inkml:brushProperty name="color" value="#6ADCAB"/>
    </inkml:brush>
  </inkml:definitions>
  <inkml:trace contextRef="#ctx0" brushRef="#br0">31300 26031 300,'16'1'127,"-1"0"-29,1 2-30,0 0-30,0 0-16,1 0-3,1-2-3,1 0-4,0-1-2,-1 2-1,0 0-1,-2 2-1,-1-1-1,1-1 0,0 0-1,0-1-1,1-1 1,5 0 2,3 0 1,5 0 1,-1 0 1,-2 0 0,-3 0-1,-2 0-1,-3 0 0,1 0 0,-1 0 0,1 0-1,0 0-1,1 0 1,1 0-2,1 0 0,1 0 0,1 0-1,1 0-2,1 0 0,0-1 0,-1-1 0,-1 0 0,-1-1 1,-1-2-1,1 0 0,0-1 1,-1-2-2,1 1 1,1-1-1,1 0-1,1 0 0,0 1 0,-1 0 0,-1 2 2,-1 1-1,0-1 2,1 0-1,1-2 0,1 0-1,-1 0 1,0 0 0,0 2-1,-2 1 1,-1 0-1,3 0 0,0 0-1,1 0 0,0 0 0,0 0 0,1 0 0,-1 1 0,1-1 0,-1 2 2,0 0 0,1 2 0,0-1 1,1 0 0,1-2-1,1 0 1,-1-1-1,0 0 0,-1 0 0,-1 0 0,2 0 0,7 0 1,5 0-1,6 1 1,0-1 0,-6 2-1,-6 0 1,-5 2-1,-4 0 0,1 0 0,-1 0-1,1 0 1,-1 0-1,0 0 0,1 0 0,-1 0-1,1 0 1,1 0-1,1 0 0,1 0 0,0 0 1,1 2 0,-1 0 0,0 2 0,1-1 1,1-1-1,1 0-1,1-2 0,0 0-1,0 0 0,0 0-1,1 0-1,-1 0 0,0 0 1,0 0 0,1 0 1,0 0 0,0 0 0,2 0 1,1 0 0,0 0 0,0 0-1,0 0 1,1 0 0,-1 0-1,2 0 1,1 0 0,0 0 0,0 1 0,-2 0 0,-1 2-1,-3 0 1,0 0 0,0 0-1,2-2 1,1 0 0,0-1-1,2 0 1,1 0-1,1 0 0,0-1 1,4-2 0,0-2 1,4-2 0,0 0-1,1-1 0,2 0 0,0 0-2,0 1 0,-4 0 1,-3 2 1,-2 1 1,-3 0 0,-2 2-1,-1 0 0,-3 2 0,0 0-1,1 0 0,0 0 1,2 0-1,0 0 1,-2 0-1,0 0 1,-1 0 0,0-1 0,0 0 0,2-2 0,1 0 0,0 0 0,0 0 0,1 2 0,-1 0 0,-1 1 0,0-2 1,-1 0-1,-1-2 0,-1 1 0,2 1 1,1 0 0,1 2 1,0 0-1,0 0 1,0 0-1,0 0-1,0 0 1,-1 0-2,-2 0 0,0 0 0,0 0 0,1 0 0,0 0 1,2 0 1,0 0 0,-2 0 0,0 0 0,-1 0-1,-1 0 0,1 0 1,-1 0 0,0 0 0,1 0 1,1 0-1,0 0 0,2 0-1,0 0 1,1 0-1,-1 0 1,0 0 0,1 0 0,0 0 0,2 0-1,1 0 1,-1-1-1,0-1 2,-2 0-1,0-1 1,0-1-1,1 2 1,0 0 0,2 2 0,-1 0 0,0 0-1,-1 0 0,-1 0-2,-1 0 0,0 2 1,0 0 0,0 2 0,1 0 0,-1 0 0,0-1 0,0 1 0,0 0 0,1-2 0,-1 0-1,0-2 1,-1 1 0,0 0 0,-1 2 0,-1 0 0,-1 0 0,0 0-1,1-2 0,-1 0 0,1-1 0,0 0 0,2 0 1,1 0-1,0 0 1,0 2-1,0 0 1,1 2 0,-1-1-1,0-1 1,0 0 0,0-1 0,1-1 0,-1 1 0,0 2-1,0 0 1,0 0-1,1 0 1,-1-1-1,0-2 1,0 0 0,0 0 0,1 0 1,-1 0 0,0 0 0,0 0 0,0 0 0,1 0-1,-1 0 0,2 2 0,1 1 0,0 0 0,0 0 0,-2 0 0,-1-2-2,-3 0 0,-1-1-1,1 0 2,-1 0 0,0 0 0,0 0 1,-2 2 0,0 0 1,-1 2-1,0-1 1,1-1-1,1 0 0,1-2 1,0 0-1,2 0 0,1 0 0,1 0 0,0 0-1,0 0 1,0 0-2,0 0 0,1 0 0,-1 0 0,0 0 0,0 0 0,0 0-1,1 0 1,-1 0 1,0 0 0,0 1 0,0 0-1,1 2 1,-1 0 0,0 1 0,2 0 0,1 0 0,0 0 1,1 0 0,-2 0 0,0-1-1,-1 2 1,-1-2-1,0 1 0,1 0 0,-1 0-1,0 0 1,0 0 0,0 0-1,1 0 2,-1 0-1,0 0 1,0-1 0,0 1 0,1 0 1,-1 0 0,0 0 1,0 0-1,1 0 1,2 0 0,2 0-1,3 0 0,-2-1-1,0-1 1,-3 0-1,-2-1 0,0-1-1,0 0 1,2 0-1,1 0 1,-1 0 0,0 0-1,-2 0 1,0 0-1,-1 0 0,1 1 0,-1 2 0,0 0 1,1 0 0,2 0 0,2-1 1,3-2 0,0 0 1,0 0-1,0 0-1,0 0 0,1 0-1,2 0 1,2 0-1,2 0 0,1 0 0,1-2 0,2-1 0,0 0 0,1-1 0,1-2 0,1 0 0,2-1-1,0 0 1,-1 2-1,1 2 0,0 2 1,-1 1-1,-1-2 1,-1 0-1,0-2 2,-1 1-1,1 0 0,1 2 1,2 1-1,-2 0 0,-1 0 0,-2 0 0,-2 0 0,-1 0 0,0 1-1,0 2 0,-1 0 0,0 1 0,-2-2 0,-2 0 0,-2-2 0,-1 1 1,-2 0 0,0 2 0,-1 0 1,-2 1 0,2 0 0,-1 0 0,0 0 1,-1-1-1,0-1 0,-1 0 0,-1-1 0,-1-1-1,0 1 0,0 2-1,0 0 0,2 0 0,1 0-1,2-1 1,2-2-1,2 0 1,2-2-1,2-1 1,2 0-1,1-1 1,1-2-1,2 0 0,0-1 0,0-1 1,-2 2-1,-3 1 0,0 0 1,-4 2-1,-1 0 1,-2 2-1,-1 1 1,-2 0 0,2 0-1,0 0-1,2 0 1,-1 0-1,-2 0 0,-2 0 1,-2 0-1,0 0 2,-1 0-1,0 0 1,0 0 0,0 0 1,1 0 1,-1 0 1,0 0 0,0 0 1,0 1-1,1 2-1,-1 0 0,-1 1-1,0-2-1,-1 0-1,-1-2 0,-1 1-1,2 0 0,1 2 1,1 0 0,-1 0 0,-2 0 0,-2-2 0,-1 0 0,-2-1 0,2 0-1,1 0 0,1 0 0,1 0 0,0 0 0,2 0 1,1 0 0,1-1 0,0 0-1,2-2 0,1 0-1,-1-1 0,0 0-1,-2 0 0,0 0 0,-2 0-1,-1 1 0,-3-1 0,-2 0-1,-2 0-1,-1 0-3,-3 0-4,-1 0-3,-3 0-2,-1 0-4,-2 0-2,-3 1-3,-1-2-4,-4 0-3,-3-2-5,-2 0-3</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2:24"/>
    </inkml:context>
    <inkml:brush xml:id="br0">
      <inkml:brushProperty name="width" value="0.04323" units="cm"/>
      <inkml:brushProperty name="height" value="0.04323" units="cm"/>
      <inkml:brushProperty name="color" value="#6ADCAB"/>
    </inkml:brush>
  </inkml:definitions>
  <inkml:trace contextRef="#ctx0" brushRef="#br0">84522 38394 508,'-37'-7'-8,"7"2"5,5 2 5,7 2 4,3 1 2,0 2-1,2 0-1,1 2-1,-1 0-1,0 0 0,-1-1 0,-1 1-1,-1 0 1,1 0-1,-1 0 2,0 0-1,2 0 1,1 0 1,2 0 0,2 0 1,6-1 1,8-1 3,9 0 3,10-2 2,3 0 1,0-2-3,1 0-3,-1-1-2,1-1-2,1 2 1,1 0-1,1 2 0,0 0 0,-2 0-1,0 0 0,-1 0 0,-1 0-1,-1 0 0,-1 0 0,-1 0 0,2 0-1,3 0 0,4 0-2,5 0-1,-1-1 0,-4-2-1,-4-2 0,-3-2-1,-2-1 0,-1 1 1,1-1-1,-1 0 0,-1 1 0,-3 0 2,-3 2 1,-2 1 1,-8 1 1,-9 3 0,-9 4 1,-11 2 1,-3 2-1,1 0-2,3 0 0,1 0-1,-1-1-4,-7 1-4,-5 0-5,-6 0-4,1-1-2,9-1 3,9 0 3,9-2 3,2 0 1,-6 0 1,-4 0 1,-4 0 0,-5-1 0,0 0-1,0-2 0,-2 0-1,1-1 1,1 0 3,3 0 1,1 0 2,3-1 2,3 0 0,3-2 2,3 0 1,3-3 3,6-2 4,4-3 5,6-3 4,5-1 1,7 2-2,7 3-4,7 1-2,5 2-1,2 0-2,4 2 1,3 1-2,-1 0 0,-2 2-1,-4 0-1,-2 2 0,-2 1-2,-1 2 0,-2 2-2,0 1-2,-2 2 0,-3-2 1,-3-1 0,-3 0 0,-2-1 0,-3 0-1,-1-1 0,-2 1-2,-5 0-2,-8 0-5,-8 0-4,-8 0-4,-5-1-2,-5 0 0,-3-2 0,-4 0 0,-4-1 2,-3 0 1,-2 0 2,-4 0 2,-1-1 1,2-2 1,0-2 2,2-2 1,1 0 2,3 1 0,4 0 1,2 2 1,3-1 1,5 0 1,3-1 3,5-2 1,8 1 4,16-1 6,14 0 6,15 0 6,7 1 0,2 2-6,0 3-6,2 1-6,-1 1-5,0 1 0,-2 2-3,0 0-1,-2 1-1,-2-2 1,-1 0 1,-3-2 0,-3 1 0,-3 0 1,-5 2 0,-3 0 0,-10 1-1,-15 2-5,-14 0-3,-14 1-4,-9 0-1,-1-2 2,-1-2 1,0-2 2,-2-2 0,0 0-2,-2-2-3,0 0-3,0-1 1,3 0 4,4 0 3,2 1 4,4-1 2,5 0 1,5 0 1,5 0 0,6-1 4,9 0 4,6-1 6,9-1 4,7 0 2,7 2-4,7 2-4,7 2-2,3 1-3,2 0-1,0 0-1,2 0-1,-1 0-1,-2 0-1,-2 0-1,-2 0 0,-2 0 0,-3 2 0,-3 0 0,-3 2 0,-4 0 0,-3 0-1,-5-1-1,-3 1-1,-6 0-2,-6-2-2,-8 0-2,-6-2-2,-4 0 0,-1 0 1,-2 0 1,1 0 3,-4 0-1,-1 0 0,-4 0-2,-3 0-1,-4 0 0,-3 0-1,-4 0-1,-4 0 1,-3 1 0,0 0 1,-2 2 1,0 0 2,1 1 1,4 0 2,4 0 2,4 0 3,4-1 0,7-1 1,5 0 0,7-2 1,7 0 2,11-2 5,12 0 5,10-1 4,8-1 0,8 2-2,7 0-4,6 2-2,3 0-3,-1 0-1,0 0 0,-2 0-1,-1 0-1,-2 2 0,-2 0-2,-2 2 0,-3-1-2,-4 1 0,-4 0-2,-3 0 0,-5 0-1,-5 0 0,-5 0 1,-5 0 0,-6-1-1,-6-1-5,-8 0-3,-6-1-5,-6-1 0,-3 2 1,-5 0 1,-3 1 2,-3 1 0,-3-2 0,-1 0-1,-2-2 0,-2 0-1,0 0 0,-2 0 0,0 0 1,-1 0 0,3 0 3,2 0 2,2 0 1,3 0 2,7 0 0,5 0-1,7 0 1,7 0 2,10-2 9,10 0 6,9-2 8,9 1 2,6 1-2,8 0-3,7 2-3,3-1-2,1-1-3,2 0-2,0-1-4,-2-1-1,-5 2 0,-4 0-1,-5 2 0,-4 0-2,-4 0-2,-2 0-2,-3 0-3,-9 0-3,-16 2-4,-16 0-4,-16 2-3,-8-1-2,-2-1 3,-2 0 3,-2-1 3,-2-1 2,-3 0 0,-1 0 2,-1 0 0,-2 0 2,4 0 1,0 0 2,4 0 1,1 0 2,5 0 1,4 0 1,3 0 2,11-1 2,15-1 3,16 0 4,15-1 3,11-2 1,4 0-3,6-1-3,4-2-2,2 2-3,-2 1 0,-2 2-1,-2 2-2,-3 1 1,-6 0-2,-4 0 1,-5 0 0,-5 1-3,-5 2-5,-5 2-4,-4 1-6,-8 2 0,-6-2 2,-9-1 3,-8 0 3,-6-1 1,-5 0-1,-5-1-1,-4 1 0,-3 0-1,2-2 2,0 0 0,1-2 0,2 0 1,2 0 2,2 0 0,1 0 1,4 0 1,4 0 1,3 0 1,4 0 1,6-1 2,9-4 3,6-2 4,9-3 3,7-1 2,7 0-2,7 2 0,7 1-1,4 0-1,2 0-2,2 0-2,2 1-2,0 0-3,0 2-3,-2 2-4,0 2-4,-3 3-6,-2 6-7,-4 4-9,-2 5-8,-5 1-7,-7-3-5,-7-3-6,-6-2-6</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2:35"/>
    </inkml:context>
    <inkml:brush xml:id="br0">
      <inkml:brushProperty name="width" value="0.03442" units="cm"/>
      <inkml:brushProperty name="height" value="0.03442" units="cm"/>
      <inkml:brushProperty name="color" value="#F2395B"/>
    </inkml:brush>
  </inkml:definitions>
  <inkml:trace contextRef="#ctx0" brushRef="#br0">84229 42731 639,'8'-7'96,"2"2"-21,0 3-19,1 1-21,1 0-13,0-1-7,-1 0-6,1-1-8,0-1-3,1 2 0,1 0 0,2 2 0,-1 0 0,-1 0-1,-1 0 1,-1 0-1,1 0 0,0 0-1,1 0 1,1 0-1,-2 0-2,-7 2-3,-5 0-4,-5 2-3,-6 0 0,-2 2 2,-3 0 3,-3 1 3,-2 1 2,-1 2 2,-1 0 0,-1 1 1,1 0 1,1-2 1,3-2-1,1-2 1,2-2 0,1 1 1,1 0 2,0 0 0,2-1 2,1 0 1,0-2 2,2 0 1,3-2 2,6-2 1,6-2 3,6-2 1,2 0 0,-1 1-3,-1 0-3,0 2-2,-1 1-2,1 0 0,1 2-1,1 0 0,0 1-1,-1 0 0,-1 0-1,0 0 0,-1 0-1,-1 0 0,1 0 0,0 0 0,-1 0-2,1 0 0,0 0-1,0 0-1,-4 0-2,-5 0-2,-6 0-3,-5 0-3,-5 0 0,0 0 1,-1 0 2,-1 0 1,-1 0 2,-1-2-1,-2 0 1,1-2 0,-1 0 0,1 1 0,0-2 0,2 2 0,2-1 1,1 0 4,2 0 3,2 0 3,4 0 5,3 0 5,4 0 6,3 0 6,5 1 1,4 1-7,3 0-4,5 2-5,1 0-4,1 0 0,-1 0-2,1 0 0,-1 0-1,1 0-1,-1 0 1,1 0-1,-3 0 0,-3 2-1,-5 0-2,-3 1-1,-5 2-2,-6 2-4,-6 2-3,-6 2-3,-3-1-1,-1-1 2,-1-2 1,-1-2 3,-1-1 1,1 0 1,-1 0 0,1 0 1,-1-1 0,1-1 1,-1 0 0,1-2 1,1 0 0,2 0 2,4 0 2,3 0 1,4 0 1,6 0 2,6 0 0,6 0 1,3 0 1,1-2-2,1 0-2,1-1-1,1-1 0,1 0 0,1 0 1,1 0 1,-1 0 0,-3 0-1,-3 0-2,-3 0-1,-3 2 0,-4 2 1,-4 4 1,-4 2 0,-3 1 0,0 0 0,-1-2 0,-1 0-1,-3-1-1,-4 3 1,-4 2 0,-3 2-1,-1 0 0,3-3 1,3-1-1,3-2 1,1-1-1,2 0 1,1 0 1,1 0-1,3-1-1,6 0-4,5-2-3,7 0-4,3-2 0,1 0 3,1-2 2,2 0 4,-2-1 0,-1 2 1,-3 0-1,-1 2 0,-2 0 1,-1 0-2,0 0 0,-2 0 0,-3 1-1,-8 2 2,-6 2 0,-7 2 1,-4 1 1,1-1-1,-1 1 1,1 0-1,-1-1 1,2-1 0,1 0 0,1-2 0,1 0 0,1 0 1,1 0 1,1 0 1,0 0 0,2 0 1,1 0-1,0 0 1,5-1-1,8-1 2,8 0-1,8-1 1,3-1 0,-2 0 0,0 0 1,0 0-1,-3 0 0,1 0-1,-2 0-1,-1 0 0,-5 1-2,-9 3-4,-8 4-2,-9 2-4,-4 1-1,1-1 2,1 0 2,1-2 2,1-1 0,1-2 2,0-3 0,2 0 1,4-2 1,8 0 4,8 0 4,8 0 2,3 0 1,1 0-2,-1 0-1,1 0-3,-2-1 0,-1 0-1,-2-2-1,-3 0-1,-3 1-1,-6 4-2,-6 4-2,-6 4-3,-3 1 0,-1-1 0,-1-1 0,-1 0 0,-1-2 1,0-1 1,1-1 0,-1 0 1,1-2 0,1 0 0,1-2 0,1 0 1,0-1 0,2 2 0,1 0 1,0 2 1,4-1 1,3-1 3,4 0 2,3-1 3,5-1 0,2 0 1,3 0-1,3 0 0,1-1-1,-1-1 0,-1 0-1,-1-1 0,0-1-1,0 2-3,-1 0-1,1 2-2,-3 1-2,-7 2-4,-5 2-4,-5 2-3,-5 0 0,0 1 0,-2 0 3,1 0 1,-3-1 1,0-1 0,-1 0 1,-1-2 1,0 1 1,1 0 0,0 1 2,2 2 1,0-1 2,1-1 1,-1 0 1,0-2 2,3 0 3,5 0 4,4 0 3,5 0 4,5-1 1,4 0-3,3-2-3,5 0-3,1-2-3,-1 0-3,-1-2-2,-1 0-4,-2-1-1,-1 2 0,-2 0 1,-3 2 1,-3 1-2,-6 2-2,-6 2-3,-6 2-2,-3 1-1,-3-1 2,-2 1 3,-1 0 1,-1 0 2,1 0 1,1-1 2,1 1 0,0-1 1,0 0 0,1-2-1,-1 0 0,4-2 1,6-1 3,8 0 4,6-1 2,5-1 2,1 0-3,3 0-2,2 0-2,-1 0-1,-1 0-1,-2 0-1,-3 0 0,-4 1-4,-6 3-6,-7 4-6,-8 2-6,-3 1-2,-1-3 5,-1-1 4,-1-2 3,-1 0 3,1 0 0,-1 1 1,1 2 0,0-1 2,1-1 2,1 0 4,1-2 3,4 0 2,10 0 4,8 0 2,10 0 4,3-1-6,1-2-14,-1-2-15,1-2-14,-3-1-6,-1 2 6,-4 0 5,-3 2 4,-1 1 0,0 2-7,0 2-6,0 2-6</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2:36"/>
    </inkml:context>
    <inkml:brush xml:id="br0">
      <inkml:brushProperty name="width" value="0.02727" units="cm"/>
      <inkml:brushProperty name="height" value="0.02727" units="cm"/>
      <inkml:brushProperty name="color" value="#F2395B"/>
    </inkml:brush>
  </inkml:definitions>
  <inkml:trace contextRef="#ctx0" brushRef="#br0">84559 45047 806,'-15'-8'-34,"4"2"15,3 1 17,3 0 15,2 1 8,3 1 2,4-1 2,2 0 1,3 0-1,4 2-3,2 0-3,3 2-3,1 0-2,1 0-2,0 0-1,-1 0-1,0 1-3,-3 2-3,-1 2-3,-2 2-4,-2 0-1,-1-1 1,-1-1-1,0 0 2,-3-1-4,-4 1-5,-4 2-6,-4 0-7,-4 0 0,-2-2 5,-3-3 5,-3 0 5,-1-3 3,3 0 0,1-2 2,3 0 1,0-2-5,2 0-11,1-1-10,1-1-11</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2:46"/>
    </inkml:context>
    <inkml:brush xml:id="br0">
      <inkml:brushProperty name="width" value="0.022" units="cm"/>
      <inkml:brushProperty name="height" value="0.022" units="cm"/>
      <inkml:brushProperty name="color" value="#F2395B"/>
    </inkml:brush>
  </inkml:definitions>
  <inkml:trace contextRef="#ctx0" brushRef="#br0">84679 42950 999,'-1'14'-85,"0"-1"20,-2-2 23,0-2 22,-1-1 11,0-1 2,0 1 2,1 0 2,-1 1 2,0 1-1,0 3 1,0 2 1,1-1-1,1-1 1,0-3 0,2-1 0,-1-2 0,0 0 0,-2-2-1,0 0 1</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2:46"/>
    </inkml:context>
    <inkml:brush xml:id="br0">
      <inkml:brushProperty name="width" value="0.022" units="cm"/>
      <inkml:brushProperty name="height" value="0.022" units="cm"/>
      <inkml:brushProperty name="color" value="#F2395B"/>
    </inkml:brush>
  </inkml:definitions>
  <inkml:trace contextRef="#ctx0" brushRef="#br0">87750 43269 999,'0'-22'-85,"2"5"20,0 3 23,2 4 22,0 3 11,0 0 2,-1 2 2,1 1 2,0-1 2,0 0-1,0-1 1,0-2 1,-1 1-1,0-1 1,-2 0 0,0 0 0,-1 0 0,0 0 0,0 1 0,0-1 0,-2 1-1,0 2 1,-3 2 0,-2 2 0,0 1 0,0-2 1,2 0-1,1-2 0,0 0 0,2-2 0,0 0 0,2-1 0</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3:22"/>
    </inkml:context>
    <inkml:brush xml:id="br0">
      <inkml:brushProperty name="width" value="0.03769" units="cm"/>
      <inkml:brushProperty name="height" value="0.03769" units="cm"/>
      <inkml:brushProperty name="color" value="#F2395B"/>
    </inkml:brush>
  </inkml:definitions>
  <inkml:trace contextRef="#ctx0" brushRef="#br0">76350 33907 583,'8'-7'-12,"0"2"3,0 2 3,-1 2 5,1 0 1,-2 0 0,-1-2 1,0 0 0,0-1 1,1 0-1,3 0 1,2 0-1,1 0 1,0 1 0,-1-1 1,1 0 1,0 0-1,0 0 0,-1 0 0,1 0-1,0 1 0,0 0 0,-1 2 0,1 0 0,1 1 1,0 0-1,1 0-1,1 0 1,0 0 0,-3-2-1,-1 0 1,-2-2 0,-1 1-1,2 1 1,0 0-1,1 2 1,2-1-1,0-1 1,1 0 0,1-1-1,1-1 1,0 2 0,-1 0 0,1 2 0,0-1 0,-1 0-1,1-2 1,0 0-1,-1 0 0,-1 0 0,-1 2 0,-1 0 1,1 1-1,0-2 0,1 0-1,1-2 0,1 1 0,0 1 0,-1 0 0,1 2 0,-1 0-1,-1 0 1,-1 0 0,0 0 0,-2 0 0,1 0 1,0 0-1,0 0 1,-1 0-1,1 0 1,0 0-1,0 0 1,0 0-1,-1 0 1,1 0 0,0 0 0,0 0 1,-1 0-1,1 0 1,0 0-1,0 0 1,-1 0 0,1 0-1,0 0 1,-1 0-1,-1 0 1,0 0 0,-2 0 0,0 0 0,0 0 0,0 0 0,0 0 0,0 0 0,1 0 0,1 0 0,2 0 1,-1 0 0,-1 0 0,-1 0-1,0 0 0,-1 0-1,0 0 1,-1 0-1,1 0 0,0 0 0,0 0-1,0 0 0,0 0 1,0 0-1,1 0 0,1 0 0,2 0 0,0-1 1,1-1-1,1 0 0,2-1 1,-1-1-1,1 2 1,0 0 0,-1 2 0,1 0 0,0 0 0,-1 0-1,1 0 1,0 0-1,-1 0 0,1 0 0,0 0 0,-1 0 0,-1 0 0,-1 0 1,0 0-1,-1 0 0,1 2 0,1 0 0,1 2 0,1-1-1,0-1 1,-1 0 1,1-1-1,0-1 0,-1 2 0,1 0 1,0 1-1,-1 1 0,1-2 0,0 0 0,-1-2 0,1 0 1,2 0-1,0 0 1,1 0-1,0 1 1,1 0 0,0 2 1,-1 0-1,1 0 0,0 0 1,-1-2-1,1 0 1,-1-1-1,1 0 0,-1 0 0,1 0 0,0 0-1,-1 0 1,1 0-1,0 0 1,-1 0-1,1 0 1,-1 0-1,1 0 1,-1 0 1,1 0-2,0 0 1,-1 0 0,0-1-1,-3 0 1,-1-2-1,-2 0 1,-1-1-1,1 0 1,1 0 0,2 0 0,-1 1 0,1 1 0,0 0 1,0 2 0,-1 0-1,3 0 0,0 0 1,1 0-1,0 0-1,-1 0 1,-1 0 1,0 0-1,-1 0 0,1 0 1,1 0-1,1 0 1,1-1-1,1-1 1,1 0-1,1-1-1,0-1 1,-1 2 0,-1 0 0,0 2-1,-3 0 1,0 0 0,0 0-1,-2 0 1,-1 0-1,-1 0 0,-1 0 0,0 0 0,-1 0 0,1 0 0,1 0 0,2 0 0,-2 0 0,-1 0 0,-2 0-1,-2 0 1,-1 0 0,1 0 0,2 0 0,0 0-1,1 0 1,-1 0 0,1 0 0,0 0 0,-1 0 0,-1 0 0,0 0 0,-2 0 0,0 0-1,0 2 0,0 0 0,0 2-1,-1-1 0,1-1 0,0 0 0,0-1 0,0-1 0,1 0 1,2 0 0,0 0 0,0 0 0,-1 2 0,0 0 0,-2 1 0,0 1 0,0-2 1,0 0 0,0-2 0,0 0 0,1 0 0,1 0 1,2 0-1,-1 1 0,1 0 0,0 2 0,0 0 0,-1 2 0,-1 0 0,0 1 1,-2 2-1,0-1 1,0-1 0,-1-1-1,1 0 1,0 0-1,0 0 1,0 1 0,0 2 1,-1-1 0,-1 1 1,-1 0-1,0 0 1,-1 0 0,0 1 0,0 2-1,0 0 0,-1 0-1,-1-1 1,0 0 0,-1-2-1,-1 0 1,0 2-1,0 0 1,0 1-1,0 2 1,0 0 1,0 1 0,0 1 0,0 1 1,0 0-1,0-1 0,0 1 0,0 0 0,0 1 0,0 1 0,0 1 0,-1 1-1,-1 0 1,0-1-1,-1 1 0,-1-2 0,0 1 0,0-2-1,0-1 1,0 1 0,0 1 0,0 3-1,0 1 0,1 1 0,1-1 0,0-1-1,2 0 1,-1-2 0,-1 1 1,0-1-1,-1 1 1,-1-1 0,2 1 0,0-1-1,2 1 1,-1-1-1,0-1 0,-2-1 1,0 0 0,0-2-1,0 1 1,2 0 0,0-1-1,1 0 1,0-1-1,0 0 1,0-2-1,0 0 1,0 1 0,0 2 0,0 0 0,0 0-1,0-1 1,0-1-1,0 0-1,0-2 1,0 1-1,0 0 1,0 0-1,0-1 1,0 1 0,0 0-1,0 0 1,0 1 0,0 3 0,0 3 1,0 3 0,1 2 1,0-1-1,2 1 0,0-1-1,0 0 0,0-1 0,-2-1 0,0-1-1,-1-1 0,0-1 0,0-1 0,0 0 0,0-2 0,2-1 0,0-1 1,2 0 0,-1-2-1,-1 1 1,0 0-1,-1 0 0,-1-1 0,0 1 0,0 0 1,0 0 0,0 0 0,0 3 0,0 1 1,0 3 0,0 1 1,0-1-1,0 1 0,0 0 0,0-1-1,0 1 1,0-1 0,0 1 0,0-1 0,0 1-1,0-1 1,0 1-1,-1 0 0,-1 1 0,0 1 1,-1 1 0,-1-1 0,2-3 0,0-3-1,2-2 0,0-3 0,0 1-1,0 0 1,0 0-1,0-1 1,0 1-1,0 0 1,0 0 0,0 0 1,0 3-1,0 2 0,0 1 0,0 1 0,0-1 0,0 0-1,0-2 1,0-1 0,0 1-1,0 0 0,0-1 0,0 1 0,2 2 0,0 0 0,2 1 1,-1 0-1,-1-1 0,0-1 0,-1-1-1,-1 0 2,0 2-1,0 0 2,0 1 0,0-1 0,0-1 0,0-2-1,0-2 1,0-1-1,0 3 1,0 1 0,0 3 0,0 0 0,0-1-1,0-1 0,0 0-1,0-1 0,0 1 0,0 1 0,0 1 0,0 0 1,0-1-1,0-1 0,0 0 0,0-2 0,0 1 1,0 0-1,0-1 0,0 0 1,0-1-1,0 0 0,0-2 0,0 1 0,0 3 0,0 3 0,0 4 0,-1-2 0,-1-1 0,0-4 0,-1-3 0,-1-1-1,2 1 1,0 2-1,2 0-1,0 1 0,0-1 0,0 1 0,0 0 0,0-1-1,0 1-1,0-1-2,0 1-1,-1-4-9,-2-6-14,-2-8-16,-2-6-14,0-4-6,1 0 6,0 1 5,2-1 5</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3:23"/>
    </inkml:context>
    <inkml:brush xml:id="br0">
      <inkml:brushProperty name="width" value="0.03397" units="cm"/>
      <inkml:brushProperty name="height" value="0.03397" units="cm"/>
      <inkml:brushProperty name="color" value="#F2395B"/>
    </inkml:brush>
  </inkml:definitions>
  <inkml:trace contextRef="#ctx0" brushRef="#br0">76876 32500 647,'-15'1'67,"2"4"-12,3 2-14,1 3-13,1 2-7,-2 0-3,0 0-3,-1-1-3,-3 3-1,-1 4 1,-5 3 2,-1 5 0,-4 0 0,0 0-5,-1-1-3,0-1-5,-2-1-1,1-3 1,-1-1-1,1-2 1,1-2 1,1 1-1,3-1 1,1 1 0,2-1-1,1-1 1,1-1-1,1 0-1,1-2 1,2-1-1,3 0 0,1-2 0,1 0 0,0 0-1,0-1-2,1 1-1,0 0-1,2 2 1,2 0 1,2 1 0,1 1 1,2 0 1,0-1 1,2 1 0,1-1 1,3 0 0,4-2 0,2-1-1,2 1 0,1 2 0,1 2 0,1 1 0,1 2 0,1 0-3,1-1-1,1 1-3,1 1 0,-1 1-2,1 3-1,-1 1-2,2 0 0,1-1 1,3-3 0,1-1 1,2-3-5,0-4-9,2-5-10,1-2-9,-2-5-3,-6-2 3,-3-4 3,-6-2 3</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3:24"/>
    </inkml:context>
    <inkml:brush xml:id="br0">
      <inkml:brushProperty name="width" value="0.03315" units="cm"/>
      <inkml:brushProperty name="height" value="0.03315" units="cm"/>
      <inkml:brushProperty name="color" value="#F2395B"/>
    </inkml:brush>
  </inkml:definitions>
  <inkml:trace contextRef="#ctx0" brushRef="#br0">80194 31571 663,'-7'-8'2,"2"0"4,2 1 4,2-1 5,1 3 3,0 8 5,0 6 4,0 7 4,-1 5 1,0 3-5,-2 3-2,0 3-4,-1 3-3,0 6 0,0 5-1,1 4-1,-2 6-3,0 4-3,-2 5-4,0 5-4,0 3-5,0 1-4,2 1-4,1 1-4,0 0-3,2 0-1,0 1 0,2-1-1,0-1-1,0-3-4,0-3-2,0-3-4,0-5-1,2-6 0,0-8 0,2-6 0,-1-7 2,-1-4 4,0-4 2,-1-6 5</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3:25"/>
    </inkml:context>
    <inkml:brush xml:id="br0">
      <inkml:brushProperty name="width" value="0.03591" units="cm"/>
      <inkml:brushProperty name="height" value="0.03591" units="cm"/>
      <inkml:brushProperty name="color" value="#F2395B"/>
    </inkml:brush>
  </inkml:definitions>
  <inkml:trace contextRef="#ctx0" brushRef="#br0">79842 31362 612,'-6'-16'-2,"1"2"-4,2 1-4,2 1-5,1-1 2,0 0 6,0-1 6,0-1 6,1 0 5,3 3 4,4 1 3,2 2 5,2 2 0,0 0-1,-1 2-2,1 1-2,1 0 0,2 0-1,1 0 0,3 0 1,0 1-1,-1 2-1,-1 2 0,-1 2-1,0 1-2,0 2-1,-1 0-3,1 2-2,-1 0-1,-3 1 1,-1 1-1,-2 2 1,-1 0-1,0 1-1,0 1 0,-1 1-1,1 1-1,-2 0 1,-1-1 0,0 1 1,-2 0 0,-2-1 0,-2 1 2,-2 0-1,-3-1 1,-4 1 1,-4-1 0,-3 1 0,-4 1 1,-1 1-1,-3 3 0,-1 1 0,-3 2-2,-1 1-3,-2 1-4,-2 1-3,-1-1-5,3-1-6,2-3-6,1-1-6,4-3-6,3-3-7,4-3-7,5-2-7</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20"/>
    </inkml:context>
    <inkml:brush xml:id="br0">
      <inkml:brushProperty name="width" value="0.04936" units="cm"/>
      <inkml:brushProperty name="height" value="0.04936" units="cm"/>
      <inkml:brushProperty name="color" value="#00BFF3"/>
    </inkml:brush>
  </inkml:definitions>
  <inkml:trace contextRef="#ctx0" brushRef="#br0">17978 1881 445,'17'-13'16,"3"3"3,3 4 1,3 4 3,1 2 0,1 0-3,-1 0-1,1 0-2,-3 0-4,-2 2-2,-3 0-5,-2 2-3,-4 1-3,-3 3-4,-3 4-4,-2 2-2,-6 3-4,-8 5 0,-8 3-2,-7 5-2,-5 2 1,-1 2 1,-1 3 0,0 1 2,0-1 1,3-2 1,3-3 3,3-3 2,1 0 6,1 2 11,-1 4 12,1 3 10,1-1 6,4-4-1,4-4 1,5-3-1,1-3-1,2-1-3,0-1-3,2-1-3,0 0-1,2 1-3,0 1-1,2 1-2,-1 2-1,-1 1 0,0 3 0,-1 1 0,-1 1-3,0 0-3,0 1-3,0-1-4,0-2-4,0-3-6,0-5-6,0-3-4,0-6-14,0-8-20,0-8-20,0-8-21,0-5-3,2-3 16,0-3 16,1-3 15,1-1 11,0 1 6,0 1 8,0 1 6</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3:35"/>
    </inkml:context>
    <inkml:brush xml:id="br0">
      <inkml:brushProperty name="width" value="0.03811" units="cm"/>
      <inkml:brushProperty name="height" value="0.03811" units="cm"/>
      <inkml:brushProperty name="color" value="#F2395B"/>
    </inkml:brush>
  </inkml:definitions>
  <inkml:trace contextRef="#ctx0" brushRef="#br0">80550 34513 577,'31'0'134,"-2"0"-32,0 0-30,-1 0-32,-1 0-17,-1 0-5,-1 0-4,-1 0-4,-2-1-3,-1-2-4,-3-2-4,-1-1-4,-1-2-2,-1 2-1,1 1-2,0 1-2</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3:35"/>
    </inkml:context>
    <inkml:brush xml:id="br0">
      <inkml:brushProperty name="width" value="0.04476" units="cm"/>
      <inkml:brushProperty name="height" value="0.04476" units="cm"/>
      <inkml:brushProperty name="color" value="#F2395B"/>
    </inkml:brush>
  </inkml:definitions>
  <inkml:trace contextRef="#ctx0" brushRef="#br0">80563 33827 491,'-22'-14'0,"5"2"0,3 4 0,4 3 0,3 1 1,0 0 3,2 0 3,1 0 2,1 3 5,2 6 11,2 6 9,2 5 10,1 4 2,1 1-5,2 1-3,0 1-5,0 0-4,-2-1-3,-2-1-3,-2-1-3,-1-1-2,0-1-2,0-1-1,0 0-1,-2-1-1,-2 3-1,-4 1-1,-2 3-1,-2 0-5,-1-2-8,-1 0-8,-1 0-10,-2-1-5,0 1-4,-1 0-3,-1 3-4,0-3-2,3-3-1,1-5-1,3-3-1,0-3 1,2-2 3,1-3 2,1 0 4,1-4 3,2-2 2,2-4 4,2-2 2</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3:36"/>
    </inkml:context>
    <inkml:brush xml:id="br0">
      <inkml:brushProperty name="width" value="0.04359" units="cm"/>
      <inkml:brushProperty name="height" value="0.04359" units="cm"/>
      <inkml:brushProperty name="color" value="#F2395B"/>
    </inkml:brush>
  </inkml:definitions>
  <inkml:trace contextRef="#ctx0" brushRef="#br0">81350 35050 504,'8'14'3,"0"-3"6,-1-3 6,1-2 6,0-1 5,0 2 4,0 1 4,0 3 3,0 1 2,1 0-3,1-1-1,2 1-3,0-1-1,1 0-2,1-2-3,1-1-1,1 0-3,0 0-3,-1 0-4,1 0-3,-4-2-20,-8-3-33,-8-2-35,-8-4-34</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3:44"/>
    </inkml:context>
    <inkml:brush xml:id="br0">
      <inkml:brushProperty name="width" value="0.04941" units="cm"/>
      <inkml:brushProperty name="height" value="0.04941" units="cm"/>
      <inkml:brushProperty name="color" value="#F2395B"/>
    </inkml:brush>
  </inkml:definitions>
  <inkml:trace contextRef="#ctx0" brushRef="#br0">64366 53831 445,'-7'-30'2,"2"3"7,2 3 4,2 3 6,2 6 8,4 9 12,2 8 12,4 9 11,-1 5 1,1 1-12,-2 2-11,0 0-12,-1 1-6,-1 3-4,1 1-3,0 3-4,-1 0-1,0 1-2,-2-1-1,0 0-2,-1 1-1,1-1-3,2 0-3,0 1-2,1-2-2,0-1 0,0-3 0,-1-1-1,1-2 1,-2-1 2,-1-1 1,0-1 2,0-1 0,2-1 2,1 0 0,3-2 1,2-2 1,0-4 1,1-4 1,1-4 1,4-6 1,7-8 2,7-7 0,7-8 2,6-9 0,6-9-2,5-8-1,7-9-2,4-6-3,1-1-3,3-2-4,1-2-4,3 0-9,1 5-13,2 3-13,3 5-14,-7 7-1,-15 14 9,-15 12 11,-14 13 10,-8 6 1,-1 0-9,-1 1-8,0-1-9</inkml:trace>
</inkml:ink>
</file>

<file path=ppt/ink/ink61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24T01:48:13.893"/>
    </inkml:context>
    <inkml:brush xml:id="br0">
      <inkml:brushProperty name="width" value="0.05292" units="cm"/>
      <inkml:brushProperty name="height" value="0.05292" units="cm"/>
      <inkml:brushProperty name="color" value="#FF0000"/>
    </inkml:brush>
  </inkml:definitions>
  <inkml:trace contextRef="#ctx0" brushRef="#br0">28771 10492 0,'0'0'0,"0"0"0,0 0 15,0 0-15,22-6 0,-22 6 0,20-3 16,-8 2-16,0-1 0,2 1 16,2 0-16,-1 0 0,1 1 15,-1 0-15,2 0 0,-1 0 16,1 0-16,5-1 0,0 1 16,0-1-16,-1 1 0,1 0 15,0-1-15,0 1 0,-1 1 0,1-1 16,1-1-16,-1 1 0,0 1 15,0-2-15,1-2 16,2 2-16,-1 2 0,-3-1 16,-3 1-16,-4-1 0</inkml:trace>
  <inkml:trace contextRef="#ctx0" brushRef="#br0" timeOffset="15166.7956">28515 6865 0,'0'0'0,"11"0"15,6-1-15,1 0 0,2 2 0,13 0 16,6 1-16,9 0 0,1 0 16,3 0-16,2 1 0,5-1 15,-5 1-15,6-3 0,4 0 16,-7 0-16,-14 0 0,-10 0 16</inkml:trace>
  <inkml:trace contextRef="#ctx0" brushRef="#br0" timeOffset="30703.9965">29096 11222 0,'0'0'15,"0"0"-15,0 0 0,0 0 0,0 0 16,0 0-16</inkml:trace>
  <inkml:trace contextRef="#ctx0" brushRef="#br0" timeOffset="31882.5073">29566 11255 0,'0'0'16,"0"0"-16,0 0 0,0 0 16,0 0-16,-22-9 0,22 9 0,0 0 15</inkml:trace>
  <inkml:trace contextRef="#ctx0" brushRef="#br0" timeOffset="41351.7163">26596 14062 0,'0'0'0,"0"0"0,0 0 15,0 0-15,0 0 0,0 0 16,0 0-16,-23 5 0,23-5 0,0 0 16,0 0-1,-25 7-15,25-7 0,-17 3 16,9-3-16,0 1 0,1 0 15,-1-1-15,0 1 0,2 0 16,-1 0-16,-1-1 0,0 1 0,1-1 16,0 1-16,1 0 15,0-1-15,1 1 0,0-1 16,1 0-16,0 0 0,1 1 0,0-1 16,1 1-16,-1-1 0,3 0 15,-2 1-15,2-1 0,-2 0 16,2 0-16,0 0 0,0 0 15,2 1-15,1-1 0,2 0 16,-1 0-16,1 0 0,0 0 16,2 0-16,-1 1 0,1-1 0,1 0 15,-1 0-15,2-1 0,0 0 16,0 0-16,0 0 16,0 0-16,-2 0 0,1-1 0,0 2 15,1 0-15,-1 0 0,1 0 16,0 1-16,0 0 0,0-1 0,1 1 15,-1 0-15,1-1 0,0 1 16,-1 0-16,-1 0 16,0 0-16,-2 0 0,0 0 0,-1-1 15,1 0-15,-2 0 0,1 0 16,-2 0-16,0 0 0,-1-1 0,1 1 16,-1 0-16,-2 0 15,2 1-15,-2-1 0,0 0 16,0 0-16,0 0 0,-2 0 15,0-2-15,-1 2 0,0-1 0,-2 0 16,-2-1-16,0 0 0,1-2 16,-1 1-16,0 1 15,0 0-15,-2 1 0,0-1 16,1-1-16,1 1 0,0 0 0,0 1 16,1 0-16,-1 1 0,1 1 15,-1-2-15,0 0 0,1-1 16,-1 2-16,1-1 0,-1 1 15,0-1-15,1 1 0,0-1 16,3 1-16,0 0 0,-1 0 0,1 0 16,1 1-16,0-2 0,2 1 15,0 0-15,0 0 0,3-2 16,-1 3-16,1 0 0,2 1 16,-2-1-16,0 1 0,2-2 15,0-2-15,1 1 0,-2 1 0,3-1 16,2 1-16,-2-1 15,1 0-15,1 1 0,1-1 16,0 1-16,0-1 0,1 0 16,0-1-16,-1 2 0,-2 0 0,1 0 15,0-2-15,-1 1 0,0 0 16,-2 0-16,1 1 0,-2 0 16,1 1-16,-1-1 0,1 0 15,-2 1-15,1 0 0,-1 1 16,0-2-16,0 1 0,-1 0 0,-1 1 15,1-2-15,-1 1 0,0-1 16,0 1-16,-2-1 16,2 1-16,-2-1 0,3 1 0,-3-1 15,0 0-15,2 0 0,-2 0 16,0 0-16,0 0 0,0 0 16,0 0-16,0-6 0,0 6 15,0 0-15,-5-4 0,5 4 16,-6-2-16,6 2 0,-7-2 15,7 2-15,-7-1 0,7 1 0,-7 0 16,1 0-16,0-2 0,-1 1 16,-1 0-16,-1-1 15,2 1-15,-1 0 0,-1 0 0,0 0 16,1 0-16,-1-1 0,0 1 16,0 0-16,0 0 0,2 0 0,-1 0 15,0 1-15,0 0 16,1 0-16,-2 0 0,0 0 15,0 0-15,0 0 0,3 0 16,0 0-16,2 1 0,-1 0 0,2 0 16,0 1-16,-2-2 0,1 0 15,1 0-15,3 0 0,-2-1 16,2 1-16,-3 1 0,3-1 16,-3 2-16,1-2 0,2 0 15,4 2-15,1 0 0,-1-2 0,2 1 16,-1-1-16,1 2 15,-1-1-15,3-1 0,2 0 16,0 0-16,0 0 0,2 3 16,2-1-16,-1-1 0,1-1 0,-2 1 15,0-1-15,-1 0 0,0 1 16,1-1-16,0 0 0,-1 0 16,-1 0-16,-1 1 0,0 0 15,-2 0-15,0 0 0,-1 0 16,-2 0-16,0-1 0,0 0 0,-2 1 15,0-1-15,-2 0 16,0 0-16,-3 3 0,-2-3 16,1 1-16,0 1 0,-2-1 0,-1 2 15,0-1-15,-1 0 0,-3 1 16,-2-2-16,-1 1 0,0-1 0,1 0 16,0 0-16,1 0 15,-1 0-15,0 1 0,-1-1 16,1-1-16,-1 1 0,1-1 15,0-1-15,1 1 0,1 0 0,0-1 16,0-1-16,1 1 0,1 0 16,1 0-16,3 1 15,0-1-15,2 0 0,1-1 16,2 2-16,0 0 0,0 0 0,4 2 16,1 0-16,0-1 0,2 0 0,2 0 15,1-1-15,-1 0 16,1-1-16,1 0 0,3-1 15,-1 1-15,-1 2 0,2-1 16,2 1-16,-1 0 0,0-1 0,1 0 16,1-1-16,-6 1 0,-1 1 15,3 0-15,0 1 0,-4-1 16,0-1-16,-3 0 0,1 1 16,-3-1-16,1 0 0,-2 0 15,0 0-15,0-1 0,-1-1 0,-2 2 16,-2-1-16,-1 1 15,0-2-15,-1 2 0,-2 0 16,1 0-16,-2 0 0,-3-1 16,-2-1-16,0 1 0,1-1 0,-2 0 15,-2 0-15,2 1 0,0 2 16,-3-2-16,0 0 0,0 0 16,3-1-16,-3 0 0,0 0 15,5 1-15,1 1 0,-2-2 16,1 1-16,4-1 0,2 2 0,0-1 15,2 1-15,1 0 0,2 0 16,0 0-16,0 0 16,2 2-16,1 0 0,4 1 15,3 0-15,-1-2 0,0 0 0,1 0 16,2 1-16,-1 0 0,0-1 0,2 2 16,1-2-1,1 1-15,-1 0 0,0 1 0,0-1 16,-2-1-16,-1 1 0,4 0 15,2 0-15,-6-1 0,-1 1 0,1 0 16,-1-1-16,-3 0 0,0 0 16,-2-1-16,0 1 15,-2-1-15,0 2 0,0-2 16,-3 0-16,0 0 0,-4 0 0,1-2 16,-1 1-16,-2 0 0,1 1 15,-3-1-15,-1 0 0,-2 1 16,-1-1-16,-1 1 0,-3 0 15,2 0-15,2 1 0,0 0 16,0 0-16,0 0 0,1 0 0,0 1 16,0-1-16,1 0 0,2 0 15,0 0-15,1-1 16,2 1-16,0-1 0,1 0 0,1 2 16,0-2-16,3 0 0,0 0 15,4 2-15,-1-2 0,0 1 0,2 0 16,0-1-16,2-1 15,1 0-15,2 1 0,2 2 16,0-1-16,0 0 0,1 1 16,2 0-16,-3 0 0,-1 0 0,0-1 15,0 2-15,-1-1 0,0 0 16,0 0-16,-1 1 16,0-1-16,0-1 0,0 1 0,1 1 15,0-1-15,-1 2 0,0-2 16,2 0-16,-1-1 0,-1 0 0,-1 0 15</inkml:trace>
  <inkml:trace contextRef="#ctx0" brushRef="#br0" timeOffset="42755.5731">27685 13936 0,'0'0'0,"0"0"15,0 0-15,0 0 0,0 0 0,0 0 16,0 0-16,0 0 0,0 0 16,0 0-16,0 0 15,0 0-15,0 0 0,0 0 0,0 0 16,0 0-16,-26 0 0,26 0 15,0 0-15,0 0 0,-25 4 16,25-4 0,0 0-16,-25 2 0,25-2 15,0 0-15,-25 5 0,17-5 0,-1 1 16,0 1-16,2-1 0,-3-1 16,-1 1-16,0-1 0,0 1 15,-1 0-15,0-1 0,1 3 16,0 0-16,0 0 0,-1-1 15,1-1-15,0-1 0,1 0 16,0 1-16,0 1 0,0 2 0,2-1 16,-1 1-16,1 0 0,0 0 15,2-1-15,0-1 16,1-1-16,0 2 0,1-2 0,1 2 16,0-2-16,3-1 0,0 0 15,3 2-15,0-2 0,0 1 16,2 1-16,0-1 0,1 1 15,0 0-15,3 0 0,1 0 16,0 0-16,0 1 0,2-1 16,1 0-16,0 0 0,1 1 0,-2-1 15,0-1-15,0 0 0,0-1 16,0 2-16,2-1 16,0 1-16,0-1 0,-1 2 0,0-1 15,-2 0-15,0-1 0,-1-1 16,-1-1-16,0 1 0,-1-1 0,-1 1 15,-2 1-15,-1 0 0,0 1 16,-2-2-16,-2 0 16,1-3-16,-2 1 0,-2 0 0,-3-1 15,0 0-15,-2 1 0,-1 0 16,-1-1-16,0 1 0,1 0 0,-2-1 16,-1 1-16,0-1 15,0 0-15,-1 0 0,-2 2 16,3-1-16,1 0 0,-1 0 15,-1 1-15,1-2 0,2 1 0,0 0 16,1 1-16,1 0 0,2-1 16,0 1-16,1 0 0,0 1 15,2 0-15,3 0 0,0 0 16,1 3-16,2-1 0,3 0 16,3 1-16,0 0 0,-1-2 0,3 1 15,3 0-15,-2 0 16,0 0-16,0 0 0,2-1 15,1 0-15,-1 0 0,6 0 16,0 1-16,-3-1 0,-1 2 0,-3-2 16,-1-1-16,-1-1 0,-1 0 15,-1 0-15,-2 1 0,-3 1 16,0 0-16,0-2 0,-2 0 16,0 0-16,-2 1 0,1-3 15,-3 0-15,-1-2 0,-2 1 0,-2-1 16,-4 1-16,1 0 15,0 0-15,-2 1 0,-2-2 16,1 1-16,-1 1 0,1-1 16,-1 1-16,0 0 0,0 0 0,-4 0 15,3-1-15,-1 1 0,2 1 16,2 0-16,2 1 16,3 1-16,2 0 0,1-1 0,2-1 15,2 2-15,0 0 0,0 0 16,3-1-16,2 1 0,0 0 0,3 1 15,2 1-15,0-1 16,0 0-16,1 0 0,1 0 16,-1-1-16,0 1 0,1 0 0,1 0 15,0 0-15,-1-1 0,0 1 16,0-1-16,-1 0 0,-1 1 0,-1 0 16,-1 0-16,0 0 15,-1 0-15,-2 0 0,1-1 16,-2 1-16,0 1 0,-1-1 15,0 0-15,-1-1 0,-2 0 0,0 0 16,-3 1-16,0 0 0,1-1 16,-1 0-16</inkml:trace>
  <inkml:trace contextRef="#ctx0" brushRef="#br0" timeOffset="43501.6343">26757 14049 0,'0'0'0,"0"0"0,0 0 16,0 0-16,0 0 0,0 0 15,0 0-15,-25 2 0,25-2 16,0 0-16,0 0 0,0 0 16,-25 7-16,25-7 0,0 0 15,-25 3-15,17-3 0,-1 1 16,-1 1-16,0-1 0,0-1 15,1 0-15,-1 0 0,0 1 0,0 0 16,-1 0-16,-2-1 0,0 0 16,2-2-16,0 1 0,0 0 15,0 0-15,1 0 0,0 0 16,1 0-16,1 0 0,2 0 0,2 1 16,1 1-16,0-1 15,3 0-15,0 0 0,5 2 16,0 0-16,2 1 0,2-2 15,0-1-15,2 0 0,1-1 0,1 2 16,1 1-16,2 0 0,-1-1 16,1 0-16,-1 0 0,-1 0 15,0 0-15,2 1 16,1 0-16,-6 0 0,-1-1 16,-2-1-16,0 1 0,-1 0 0,-2-1 15,0 1 1,-2-1-16,-1 0 15,-2 0-15,0 0 0,-3-1 0,1 1 16,-2 0-16,0 0 0,0 0 0,-3 0 16,-2 1-16,0-1 0,0 1 15,2 0-15,-1 0 16,1 0-16,2-1 0,-1 1 0,2 0 16,1 0-16,0 0 0,3-1 15,3 3-15,1-2 0,2 1 16,1-1-16,2 2 0,2-2 15,2-1-15,6 1 0,3-1 16,-2 0-16,-3 0 0,-3 0 0</inkml:trace>
  <inkml:trace contextRef="#ctx0" brushRef="#br0" timeOffset="44112.6919">27496 13979 0,'0'0'0,"0"0"0,0 0 0,0 0 15,0 0-15,0 0 0,0 0 16,0 0-16,0 0 0,0 0 15,0 0-15,28 9 0,-28-9 0,0 0 16,25 3-16,-25-3 0,0 0 16,30 2-16,-19-4 0,-1 2 15,-1-1-15,0 1 0,-2 0 16,1 0-16,-1 2 0,-1-1 16,0 0-16,-2-1 0,1 1 15,-3-1-15,0 0 0,-2 0 16,0 0-16,-1 3 0,-4-2 15,-2 0-15,-2-1 0,-2 1 16,-1 2-16,0-2 0,0 1 0,-3-1 16,-1 0-16,0 0 0,1 0 15,1 0-15,-2 0 0,2 1 16,2-1-16,-3 0 0,2-1 16,4 1-16,3 0 0,0-1 15,3 0-15,1 0 0,2 0 0,0 0 16,3 0-16,1-1 15,3 1-15,2-1 0,2 1 16,0 0-16,0-1 0,1 1 16,2-1-16,1 1 0,-1-2 0,5 0 15,0-1-15,-3 2 0,-2 2 16,-1 0-16,-2-1 0,-3 0 16,0-1-16,-1 1 0,-2-1 15,-1 1-15,-1 0 0,0 0 16,-1 1-16,1-1 0,-3 0 0,1-3 15,-1 0-15,0 1 0,0 2 16,0-3-16</inkml:trace>
  <inkml:trace contextRef="#ctx0" brushRef="#br0" timeOffset="45539.5922">26624 14113 0,'0'0'15,"0"0"-15,0 0 0,0 0 0,0 0 16,0 0-16,0 0 0,-15-15 16,15 15-16,0 0 15,0 0-15,-17-22 0,17 22 0,0 0 16,-13-18-16,9 14 0,-2 0 16,1 0-16,-2-2 0,-2 2 15,-1 0-15,2-1 0,-1 1 16,0 1-16,1 1 0,1 0 15,-2 1-15,1-1 0,0 2 16,2-1-16,-1 1 0,0-1 0,1-1 16,0 1-16,2 1 15,0-1-15,0 1 0,2 0 16,0 0-16,2 0 16,0 0-16,3 3 0,0-2 0,1 0 15,0 0-15,1 1 0,-1 0 16,4 1-16,3 1 0,-1-1 15,0-1-15,-1-1 0,1 1 16,0-1-16,1 0 0,0 0 16,1 0-16,1 1 0,-1 0 0,0-1 15,1 1-15,-1-1 0,-1 0 16,0 0-16,-1 0 16,-1 0-16,-1 0 0,-2 0 0,0 0 15,-2 0-15,0-1 0,-2 0 16,0 2-16,-2-2 0,0 0 0,-7-2 15,-1 2 1,-3 1-16,-2 0 0,1-1 0,0 1 16,-1 2-16,0 0 0,-2 0 15,-1-1 1,0 0-16,1-1 0,2 2 16,1-2-16,1 0 0,1 0 0,2-1 15,2 0-15,2 0 0,1-1 16,0 0-16,3 1 0,0 0 15,4-1-15,-1 1 0,1 0 16,3-1-16,1-1 0,1 0 0,-1-1 16,2 1-16,3 0 15,-2 1-15,0 0 0,0 0 16,0 1-16,0 0 0,0 2 0,0 0 16,0-1-16,-1 1 0,-2 0 15,-1-1-15,-1 0 0,-1-1 16,0 1-16,-2 1 0,0-1 15,-1-1-15,-2 0 0,-2 1 16,-4 0 0,-3 0-16,-3 1 0,1 0 0,1-1 15,-1 0-15,-2 0 16,1 1-16,0 0 0,0 0 0,1-1 16,1-1-16,1 1 0,2-1 15,0 1-15,1-1 0,1 0 0,1 0 16,0 0-16,1 0 15,1 0-15,2 0 0,0 0 16,0 0-16,2 1 0,0-2 0,1 1 16,2-1-16,-1 1 0,2-1 15,-1 1-15,1-1 0,-1 1 0,1 0 16,-1 0-16,1 0 16,-1 1-16,1-1 0,0 1 15,0-1-15,0 1 0,-2-1 16,0 1-16,1-1 0,-2 0 0,0 0 15,1 0-15,-1 1 16,1-1-16,1 1 0,-1-1 16,3 1-16,1 0 0,0 0 15,2 2-15,-2-2 0,0-1 0,-2 1 16</inkml:trace>
  <inkml:trace contextRef="#ctx0" brushRef="#br0" timeOffset="47990.5818">27570 13988 0,'0'0'15,"0"0"-15,0 0 0,0 0 16,0 0-16,0 0 16,0 0-16,0 0 0,0 0 15,0 0-15,0 0 0,0 0 16,0 0-16,0 0 15,-24-10-15,24 10 0,0 0 16,0 0-16,0 0 16,0 0-16,0 0 0,0 0 15,0 0-15,0 0 16,0 0-16,0 0 0,0 0 0,0 0 16,0 0-16,0 0 0,0 0 15,0 0-15,0 0 0,25-2 16,-25 2-16,23 1 15,-23-1-15,0 0 0,30 3 0,-30-3 16,0 0-16,24 2 0,-24-2 0,0 0 16,0 0-16,22 2 0,-22-2 15,0 0-15,0 0 16,12 0-16,-12 0 0,0 0 16,0-2-16,-3 0 0,0 1 0,-3-1 15,-3 1 1,-2 1-16,-1 0 0,-1 0 0,2 0 15,-1-1 1,-1 1-16,-1-2 0,-1 1 0,1 0 16,0-1-16,1 1 0,0 0 0,2 2 15,1 0-15,2 1 0,-1-1 16,1 0-16,1-1 16,2 0-16,-1 0 0,2 0 15,1 2-15,1-2 0,2 0 0,-2-3 16,2 3-16,5-2 0,-1 4 15,3-2-15,2 0 16,0 1-16,-1 1 0,2-1 0,0 0 16,0 1-16,1-1 0,0 1 15,0-1-15,0 0 0,1 0 16,-1-1-16,0-1 0,0 0 16,-1 0-16,-1 0 0,0 1 15,-1 1-15,-2 1 0,0-2 16,-1 0-16,0 0 0,-2 0 0,0 0 15,0 0-15,-3 0 0,1-2 16,-4 1-16,-1 2 16,-1 0-16,-1-1 0,-2 0 0,-2 0 15,0-1-15,1 1 0,-2-2 16,-2 0 0,0 0-16,-1 1 0,1-1 0,2 0 15,-2 1-15,1 0 0,1 0 16,2-1-16,1 1 0,0 1 15,1-1-15,2-1 0,0 2 16,2 0-16,1-1 0,0 1 0,2 0 16,0 0-16,4 0 15,0 0-15,3 1 0,2 1 16,0 0-16,0 1 0,-1-1 16,2-1-16,0 0 0,0-2 0,0 2 15,1 2-15,0-1 0,0 0 16,0-2-16,0 0 0,-1-1 15,-1 1-15,-1 0 0,-1 0 16,-1 1-16,-1 2 0,0-3 16,-2 0-16,-1-1 0,1 1 0,-3 0 15,2 1-15,-2-1 0,-4-2 16,-1 0-16,-3-1 16,0 2-16,1 1 0,-1 0 15,-1 0-15,2 0 0,0-2 0,0 2 16,2-1-1,0 1-15,1 0 0,1 0 16,-1 1-16,2-1 0,0-1 16,2 1-16,0 0 0,0 0 15,2 0-15,1 0 0,1-1 0,1 0 16,2 1-16,1-1 0,0 0 16,1 1-16,1 0 0,-1 1 15,0 1-15,-2-1 0,0 0 16,0 1-16,-1-2 0,0 0 15,-1 0-15,0 0 16,-2 1-16,0-1 0,1 1 0,-2-1 16,0 0-16,0 0 0,-2 0 15,3 0-15,-3 0 0,0 0 16,-3-2-16,3 2 0,-2-2 16,-1 0-16,-1 0 0,0 0 15,0 1-15,-1 0 0,1-1 16,-1 1-16,1 0 0,1 1 15,-1-1-15,1 1 0,1-1 16,0 0-16,-1 1 0,3 0 0,0 0 16,0 0-16,0 0 0,4-1 15,-1 1-15,2 0 0,-1 0 16,0 0-16,0 0 0,0 0 16,0 0-16,2 1 0,-1 0 0,2-1 15,0-1 1,-1 1-16,0 0 0,-1 0 15,1-1-15,-2 1 0,0 1 16,-1 0-16,-1-1 0,0 0 16,1 0-16,-1 0 0,-2 0 0,2 0 15,-2 0-15,2 0 16,-2 0-16,0 0 0,0 0 16,0 0-16,0 0 0,0 0 15,0 0-15,0 0 0,-4-3 0,4 3 16,0 0-16,0 0 0,0 0 15,0 0-15,-7-2 16,7 2-16,0 0 16,0 0-16,0 0 0,0 0 0,0 0 15,0 0-15,0 0 16,0 0-16,0 0 0,-7-2 0,7 2 16,0 0-16,0 0 0,0 0 15,0 0-15,0 0 0,0 0 16,0 0-16,0 0 0,0 0 15,0 0-15,0 0 0,0 0 0,0 0 16,0 0 0,0 0-16,0 0 0,0 0 0,0 0 15,0 0-15,0 0 0,0 0 16,0 0-16,0 0 0,0 0 0,0 0 16,0 0-16,0 0 0,0 0 15,0 0-15,0 0 0,0 0 16,0 0-16,0 0 0,0 0 15,0 0-15,0 0 0,0 0 16,0 0-16,0 0 0,0 0 16,0 0-16,0 0 0,0 0 15,0 0-15,0 0 16,0 0-16,0 0 0,0 0 0,0 0 16,0 0-16,0 0 0,0 0 15,0 0-15,0 0 0,0 0 16,0 0-16,0 0 0,0 0 15,0 0-15,0 0 0,0 0 16,0 0-16,0 0 0,0 0 0,0 0 16,0 0-16,0 0 15,0 0-15,0 0 0,0 0 16,0 0-16,0 0 0,0 0 0,0 0 16,0 0-16,0 0 0,0 0 15,0 0 1,0 0-16,0 0 0,0 0 0,0 0 15,0 0-15,0 0 0,0 0 16,0 0-16,0 0 16,0 0-16,0 0 0,0 0 0,-4 2 15,4-2-15,0 0 0,0 0 16,0 0-16,0 0 0,0 0 16,0 0-16,0 0 0,0 0 15,0 0-15,0 0 0,0 0 16,0 0-16,0 0 0,0 6 0,0-6 15,0 0 1,0 0-16,6 2 0,-6-2 16</inkml:trace>
  <inkml:trace contextRef="#ctx0" brushRef="#br0" timeOffset="49017.6317">26576 14090 0,'0'0'0,"0"0"16,0 0-16,0 0 0,0 0 0,0 0 15,0 0-15,0 0 0,0 0 0,0 0 16,0 0-16,0 0 16,0 0-16,0 0 0,0 0 15,0 0-15,0 0 0,0 0 16,0 0-16,0 0 0,0 0 0,0 0 15,0 0-15,0 0 0,0 0 16,0 0-16,0 0 16,0 0-16,0 0 0,0 0 0,0 0 15,0 0-15,0 0 0,0 0 16,0 0-16,0 0 0,0 0 0,0 0 16,0 0-16,0 0 15,0 0-15,0 0 0,0 0 16,0 0-16,0 0 0,0 0 15,0 0-15,0 0 0,0 0 0,0 0 16,0 0-16,0 0 0,0 0 16,0 0-16,0 0 0,0 0 15,0 0-15,0 0 0,0 0 16,0 0-16,0 0 0,0 0 16,0 0-16,0 0 0,0 0 0,0 0 15,0 0-15,0 0 0,0 0 16,0 0-16,0 0 15,0 0-15,0 0 0,0 0 0,0 0 16,0 0-16,0 0 0,0 0 16,0 0-16,0 0 0,0 0 15,0 0-15</inkml:trace>
  <inkml:trace contextRef="#ctx0" brushRef="#br0" timeOffset="49602.7635">26552 12960 0,'0'0'0,"0"0"16,0 0-16,0 0 0,0 0 0,0 0 16,0 0-16,0 0 0,0 0 0,7 24 15,-7-24 1,0 0-16,7 25 0,-7-25 16,7 19-16,-4-8 15,-1 2-15,-1 0 0,0 1 0,2-1 16,-1 1-16,0-6 0,0-3 15,0-1-15,1-1 0,-2 0 16</inkml:trace>
  <inkml:trace contextRef="#ctx0" brushRef="#br0" timeOffset="51913.8042">27749 11886 0,'0'0'0,"0"0"0,0 0 16,-1-24-16,-1 14 0,1-3 0,-1-1 16,1-2-16,0 0 0,-2-5 15,-3-1-15,1 1 0,0 2 0,1 3 16,1 2-16,1 3 0</inkml:trace>
  <inkml:trace contextRef="#ctx0" brushRef="#br0" timeOffset="67435.9743">26589 14071 0,'0'0'0,"0"0"15,0 0-15,0 0 0,0 0 0,0 0 16,-21 2-16,21-2 15,0 0-15,0 0 0,-28 4 0,28-4 16,-18 2-16,10-1 0,0 0 16,0 0-16,-1 0 0,0 0 15,-1 0-15,1-1 0,0 0 0,1 0 16,-1 1 0,1 0-16,0 1 0,2-2 0,-1 0 15,2 1-15,-1 0 0,2-1 16,0 0-16,2 1 0,2-1 0,0 0 15,0 0 1,4 1-16,2 0 0,1 0 0,-1 0 16,4 1-16,2 1 15,2-1-15,-1 0 0,2 0 16,2 2-16,-1-2 0,0-2 16,0 0-16,3 0 0,-1 0 0,-2 0 15,5-1-15,-2 0 16,-1 0-16,-2 0 0,0 1 0,-3-1 15,-2 1-15,-1-1 0,-3 1 16,0-1-16,-4 0 0,1 1 0,-4 0 16,0-3-16,-3 3 15,1 0-15,-1 0 0,-3 0 16,0 0-16,-2 0 0,-3 0 16,-2 0-16,0 0 0,-1 1 0,2 0 15,0-1-15,1 1 0,1-1 16,2 1-16,2 0 15,-1-1-15,2 0 0,0 0 0,2 0 16,1-1-16,2 1 0,2-1 16,4 0-16,1 0 0,2 0 0,3 0 15,4-2-15,1 1 0,2 0 16,11-2-16,5-1 16,-5 1-16,-5 0 0,-4 2 0</inkml:trace>
  <inkml:trace contextRef="#ctx0" brushRef="#br0" timeOffset="68288.1716">27541 13975 0,'0'0'0,"0"0"0,0 0 0,0 0 15,0 0-15,0 0 0,0 0 16,0 0-16,0 0 0,0 0 16,0 0-16,0 0 0,0 0 0,0 0 15,0 0-15,0 0 16,0 0-16,0 0 0,0 0 16,0 0-16,0 0 0,0 0 0,0 0 15,-27 0-15,27 0 0,0 0 16,-25 0-16,25 0 0,0 0 15,-30 2-15,30-2 16,-23 2-16,12-1 0,0 0 0,0 0 16,1 0-16,1 1 0,0 0 15,1 0-15,2-1 0,-1-1 0,2 1 16,0 1-16,2-2 0,1 1 16,2-1-16,1-4 15,1 3-15,1 1 0,3 0 0,2-1 16,0 0-16,1-3 0,3 1 15,4-1-15,-1 3 0,2 1 0,2 0 16,0 0-16,2-2 16,1 2-16,6 0 0,-2 2 15,0-1-15,-3 0 0,-1-2 16,-2 0-16,-1-1 0,-3 2 0,-2 0 16,-3 2-16,-3-4 15,-2 0-15,-5-1 0,-3 1 0,-2 0 16,-1 0-16,-3 0 0,-2-1 15,-1 1-15,0 1 0,-5-1 16,-4 0-16,1 0 0,0 1 0,1-2 16,-1 2-16,0-1 15,0 1-15,2 0 0,0 0 16,4 1-16,1 0 0,2 0 16,2 0-16,1 0 0,2 0 0,2-1 15,-1 1-15,4 0 0,-2 0 16,4 0-16,3 0 0,0 0 15,2 2-15,2-1 0,1 2 16,1-2-16,1 1 0,3-1 16,3 2-16,-2-1 0,1 1 0,3 1 15,-1 1-15,-3-1 0,-2-1 16,-1 1-16,-2-2 16,-3 0-16,0 0 0,-2-1 0,-2-1 15,-2 0-15,-2 0 0,1-2 16,-3-1-16,-1 1 0,-2-1 15,-3 1-15,-5 0 0,1-1 16,0 1-16,-3 0 0,-2 0 16,0 0-16,-2 0 0,-8 1 15,-1 1-15,1 0 0,4 0 0,3 1 16,4-1-16,1 1 0</inkml:trace>
  <inkml:trace contextRef="#ctx0" brushRef="#br0" timeOffset="69021.9284">26458 14126 0,'0'0'0,"0"0"0,0 0 16,0 0-16,-25 6 0,17-4 0,-1 0 15,0 1-15,-1-1 0,2 0 16,0-1-16,1-1 0,2 1 16,1 0-16,2 1 0,2-2 15,0 0-15,5-2 0,0 1 16,2 0-16,2 0 0,0-2 16,2-1-16,3-1 0,1 0 0,1 1 15,0 0-15,2 0 0,0-1 16,10 0-16,1 2 0,-2 0 15,1 1-15,0 0 0,2 0 16,-1 0-16,-2 1 0,4-1 16,-3 2-16,-3 0 0,0 0 15,-6 1-15,-2-1 0,-5 0 0,-3 0 16,-4-1-16,0 1 16,-5 0-16,0-4 0,-5 3 0,-1-1 15,-4 2-15,-2 1 0,-4-2 16,-2-2-16,-2 2 0,-1 1 15,-1 0-15,-3 0 0,0 0 16,0 0-16,0 1 0,2-1 16,-2 2-16,1 1 0,2-1 15,2-1-15,1 0 0,3-1 0,4 0 16,4-1-16,0 1 0,1 0 16,5 1-16,2-1 15,0 0-15,5 1 0,0-1 16,3-1-16,1-1 0,1 0 0,5 2 15,4 1 1,-3 1-16,3-1 0,3 1 16,-3 1-16,2-1 15,1 1-15,-2-1 0,-2 1 0,-1-2 16,-3 1-16,-3-1 0,-2 1 0,-2-1 16,-2 0-16,-2-1 15,1-1-15,-4 1 16,-5-1-16,2 1 0,-1 0 0,-2-1 15,1 0-15,0 0 0,1 1 16,2 0-16,2 0 16,4-1-16,4-1 0,-2 1 0,1-1 15,-2 1-15</inkml:trace>
  <inkml:trace contextRef="#ctx0" brushRef="#br0" timeOffset="69319.2664">27427 13987 0,'0'0'15,"0"0"-15,0 0 0,0 0 0,0 0 16,26 0-16,-26 0 16,26 2-16,-26-2 0,30 2 0,-11-2 15,1 0-15,0 0 0,0 0 16,0 0-16,0 1 0,-2 0 15,6-2-15,-2 0 0,-4 0 16,-1 1-16,-3-1 0,-1-3 16,-3 2-16,-1 2 0,-1 0 15,-1 0-15,-3-1 0,-1-2 0,1 0 16,-2 2-16,-2 1 0,2-4 16,-2 4-16,3-2 15,-1 2-15,-2 0 0,3 0 0</inkml:trace>
  <inkml:trace contextRef="#ctx0" brushRef="#br0" timeOffset="79320.8328">7468 16726 0,'0'0'0,"0"0"0,0 0 0,0 0 16,0 0-16,25 2 0,-25-2 0,22 1 15,-22-1-15,28 1 0,-11 0 16,1 0-16,3 1 0,1 1 16,1 1-16,3-1 0,1 1 15,9 0-15,-1 1 0,0 0 16,-1-1-16,3 0 0,1 0 15,9 1-15,-2-2 0,0 0 16,0 0-16,0-1 0,2 1 0,7-1 16,-2 0-16,0 1 0,2 2 15,-2 0-15,0 1 0,7 0 16,-4-3-16,4 3 0,1 1 16,-3-1-16,-3 1 0,9-2 15,0 0-15,-3-1 0,1-1 0,0-1 16,0 1-16,-4 0 15,-3 0-15,3-2 0,4-1 16,25 0-16,-6 0 0,-6 1 16,-5 3-16,-6-2 0,-4-2 0,1 2 15,3 0-15,1 0 0,0-2 16,-3-1-16,-3 0 0,1 5 16,-2 4-16,5-3 0,3 0 15,-1-7-15,-2-3 0,2 1 16,0 3-16,-5 2 0,-4 3 0,6-2 15,4-1-15,1-2 0,0-2 16,-1-2-16,0-1 0,-7 5 16,-5 3-16,5 1 0,2 1 15,3-2-15,1-2 0,2 0 16,1 1-16,-11 3 0,-8 1 16,6-1-16,5-2 0,0-3 15,2-2-15,-4 2 0,-2 1 16,-3-2-16,-1 0 0,5-1 15,5-1-15,-7 2 0,-5-1 0,2 1 16,1-1-16,4 1 0,2 1 16,-4-2-16,-2 2 0,-3 0 15,-3 0-15,7 0 0,3-1 16,-8 0-16,-7-1 0,8 1 16,4 0-16,-4 1 0,-1 0 15,-1-1-15,0 0 0,1 0 16,2 1-16,-3-5 0,-2-4 15,3 5-15,0 1 0,-3 2 16,-3 0-16,1-1 0,3 1 0,-2-3 16,0-2-16,-2 0 0,0 0 15,-1 3-15,0 3 0,-13 0 16,4-1-16,-1 0 0,3 1 16,1-3-16,1 0 0,1 2 15,-1 2-15,2 0 0,0 0 0,0-1 16,-2 1-16,3 1 15,0 0-15,-2-3 0,-3-2 16,2-2-16,2-1 0,-3 3 0,-1 4 16,-2-2-16,1-1 0,0 1 15,2-1-15,-5 0 0,0-1 16,3 1-16,3 0 0,-4 1 16,-4-1-16,3-1 0,2-1 15,0 1-15,0 0 0,-1 1 16,-1-1-16,0 2 0,0 0 0,0 1 15,0-1-15,3 1 0,1-1 16,-1-1-16,-1-2 0,-7 1 16,-3 0-16,6 2 0,4-2 15,-3 1-15,-1-1 0,0 0 16,-2 0-16,2-2 0,0 1 16,-2-1-16,0 2 0,0 1 15,1 1-15,0-1 0,3 1 16,-3 1-16,-2 1 0,1 0 15,-1 0-15,3-1 0,1-4 16,-3 4-16,0 2 0,-2-1 0,-1 0 16,4 0-16,2-1 0,-4 0 15,-2 1-15,2-2 0,-1 1 16,2-2-16,-1-1 0,0 3 16,0 1-16,-2 0 0,-2 1 15,3 0-15,2-1 0,-4 0 16,1 2-16,1-1 0,-1 2 15,0 0-15,0-1 0,2-2 16,1 2-16,-1-1 0,-3-1 0,4 2 16,5 1-16,-2-1 0,-2 1 15,1-1-15,0 0 16,-4 0-16,2 0 0,4 0 0,-3 0 16,-4 1-16,-1-1 0,2-1 15,4 1-15,-2-2 0,1-1 16,3-1-16,-3-2 0,-1 1 0,2-1 15,3 1-15,-2 1 16,-1 0-16,-1-1 0,1 1 0,3 1 16,-3 0-16,-3 0 0,1 1 15,-1 1-15,2-3 0,0-1 16,-1 3-16,0 1 0,-5 0 16,0-1-16,6-1 0,3 0 15,-7 1-15,0 1 0,-1 1 16,0 0-16,1 0 0,1-1 0,1 0 15,-1 1-15,-1 0 0,0 1 16,-1 0-16,0 0 16,1 2-16,0 1 0,0-1 15,-2 0-15,0 0 0,1-1 0,2 1 16,3-2-16,-3 0 0,-1 0 16,2-2-16,-1 1 0,2 0 15,1 0-15,0-1 0,-2-1 16,1 1-16,0 1 0,3-1 15,2 1-15,-3-1 0,-3-1 0,1 1 16,0-1-16,3 1 0,1-1 16,4-1-16,-2-1 0,-1-1 15,-1 1-15,0-2 0,-1-1 16,-2 1-16,0-1 0,3 5 16,2 0-16,-3 0 0,-2-4 15,1 2-15,-1 0 0,0 0 16,0 1-16,-1-2 0,1-1 15,-2 2-15,1 0 0,-1-2 16,1 0-16,-3 0 0,0 1 0,-1 2 16,-1-1-16,-1 1 0,2 1 15,1-2-15,1 1 16,-2 0-16,-2 1 0,1 0 0,0-1 16,0 0-16,0-1 0,0 1 15,0 0-15,-2 2 0,-2 0 0,-1-1 16,1-1-16,-1 1 15,-2 0-15,2 0 0,-1 0 16,0 0-16,-2-1 0,-1 1 16,-1 1-16,-2-1 0,-1 0 0,0 0 15,0 0-15,-2 1 0,1 0 16,1-1-16,1 0 0,0-1 16,-1 1-16,0 0 0,1 0 15,0 1-15,1-1 0,-2 0 16,0-2-16,-1 2 0,-1 2 0,1-1 15,0 1-15,1-2 16,-2 0-16,3 1 0,1 0 16,0 0-16,0 0 0,3-1 0,1 1 15,-1-1-15,1 1 0,-1 0 16,-1 0-16,2 0 0,-1-1 16,1 2-16,1 0 0,5 1 15,0-1-15,-1-1 0,-3 0 16,1 1-16,-2-1 0,2 1 15,1 2-15,1-1 0,1-1 0,-2 0 16,1-2-16,-1 0 0,-1 0 16,0 0-16,2 2 0,0-1 15,1-1-15,0 0 0,-1 0 16,-2 0-16,-1 0 0,1 0 16,2 0-16,-1 2 0,2 2 15,0-3-15,-1-1 0,-1 0 16,-2 1-16,1-1 0,0 0 15,0 2-15,1 1 0,1-1 16,0-2-16,-1 0 0,-2 1 0,1 1 16,0 0-16,-1 0 0,2-1 15,1 0-15,2 0 0,-1 0 16,-1-1-16,-1 1 0,0-1 16,2 1-16,1 0 0,0 0 15,0 0-15,-2 0 0,-1-1 16,0 0-16,-1 0 0,1 0 15,1 0-15,2 0 0,2-1 16,-2 2-16,-1 1 0,0-2 16,0 1-16,0 0 0,1-1 0,5 1 15,-1 0-15,-1 0 0,1 0 16,1 0-16,2-1 0,1-1 16,0 0-16,-6 0 0,-4 0 15,-4 0-15</inkml:trace>
  <inkml:trace contextRef="#ctx0" brushRef="#br0" timeOffset="82519.9727">26607 13476 0,'0'0'0,"0"0"15,0 0-15,0 0 0,0 0 0,-24 4 16,24-4-16,0 0 0,0 0 16,-26 3-16,18-3 0,0 0 0,-1 0 15,0 0-15,0-1 16,0 1-16,1 0 0,0 0 16,0 1-16,0-1 0,1 0 0,0 0 15,0 0-15,2 1 16,1-1-16,1 0 0,3 0 0,0 0 15,0 0-15,0 0 0,3-3 16,0 2-16,1 0 0,2-1 16,1 1-16,2 0 15,0 1-15,1-1 0,0 1 16,0 1-16,-1 0 0,1 0 0,1 1 16,1-1-16,0 1 0,1-1 15,1 1-15,1 0 0,-2 1 0,0 0 16,0 2-16,-1-1 0,-3-1 15,1 1-15,-1-1 0,0 0 16,-1-1-16,-2 0 16,0 1-16,-2-2 0,0 2 15,-1-2-15,-1-1 0,-2 0 0,2 2 16,-2-2-16,-2-2 0,-1 1 16,-2-3-16,0 2 0,-2 1 15,-2 0-15,-1-2 0,-1 2 16,-1-1-16,1 1 15,0 0-15,0 0 0,1 0 0,2 1 16,-1-1-16,1-1 16,1 1-16,2 0 15,0 0-15,1 1 0,1-1 0,3 1 16,0 0-16,0 0 0,0 0 16,3-3-16,1 2 0,2 0 15,2-1-15,2 2 0,2 0 16,0 0-16,-1 0 0,0 0 15,0 0-15,0 0 0,1 0 0,0 0 16,0 0 0,0 3-16,2-1 0,-3 0 0,0 1 15,-2-2-15,-2-1 0,0-1 16,-3-1-16,0 1 0,-4 1 0,0 0 16,0 0-16,-4-2 15,0 0-15,-2 1 0,0-2 16,-1 1-16,1 0 0,-2-1 15,0 1-15,-1 0 0,-1-1 0,-1-1 16,-2-2 0,-1 1-16,-1 0 0,2 1 15,1 0-15,1 1 0,1 1 0,1 0 16,2 0-16,0 0 0,0-1 16,2 1-16,0 0 0,2 1 15,0-1-15,1 2 0,-1-1 0,3 1 16,0 0-16,3-3 15,0 3-15,2-1 0,2 1 0,2 0 16,2 0-16,2-1 16,1 0-16,1 0 0,0 0 15,2-1-15,0 0 0,1 1 0,0 0 16,3-1-16,-2 0 0,-2 0 16,-3 1-16,-2 0 0,-1 0 15,-2 0-15,-1 1 0,-4 0 16,1 1-16,-3-1 0,-2 0 15,0 0-15,-5 0 16,-3 0-16,-3-1 0,0 0 16,1 0-16,-1-1 0,-1-2 15,0 1-15,1 0 0,-4 1 16,2 1-16,3 1 0,1 1 0,-2-1 16,1 0-16,4 0 0,0-1 15,2 1-15,-1 1 16,2-1-16,0 0 0,3 0 0,0 0 15,0 0-15,3 0 0,0 1 16,2-1-16,-1 1 0,1 0 0,1 0 16,3 0-16,1 0 15,0 0-15,1 0 0,2 2 16,0-2-16,1 0 0,-2 1 16,-1-2-16,-1 1 0,-2-1 0,0 0 15,-1 2-15,-2-1 0,0-1 16,-2 0-16,-1 0 15,0 0-15,-2 0 0,-1 5 0,-3-2 16,-2 0-16,1-1 0,-3 3 16,-2 1-16,0 0 0,-1-1 0,0 0 15,0 1-15,0 1 16,1 1-16,0-1 16,0-1-16,1-1 0,-1 0 0,2 0 15,1-2-15,1 1 0,0-1 0,2-1 16,-1 0-16,3 0 0,2 0 15,1 1-15,1-1 0,2 0 16,-1 1-16,1-1 0,1 0 16,0 2-16,2 1 0,0-2 15,0 1-15,1-1 0,1-1 16,0 0-16,-2 1 0,1 1 16,-1 0-16,-2 0 0,-1 1 15,-1-1-15,-1 2 0,-2-1 16,-2 3-16,-1-2 0,-2 1 0,0 2 15,-2 1-15,-1 2 16,1-3-16,-3 3 0,0 0 0,-2 1 16,-2 0-16,-2 3 0,0-3 15,2-1-15,1-2 0,2-1 16,2-2-16,2 0 0,3 0 16,2-3-16,0-1 0,0-1 15,2-2-15,2 3 0,0-1 16,1 0-16,2-1 0,2 0 0,2 0 15,1 0-15,0 0 0,0 1 16,0 2-16,0-2 0,0 1 16,-2-2-16,1-2 0,-1 1 15,0 0-15,-2 1 0,1-1 16,-2 1-16,0 0 0,-2 0 16,0 2-16,0 0 0,-2-1 0,-3 1 15,-3 1-15,0 0 0,-1-1 16,-1 1-16,0 1 15,-2-1-15,-2 1 0,0 1 0,0-3 16,1 1-16,0 0 0,0 0 16,0 0-16,1-1 0,3 0 15,-1 1-15,2-2 0,1 0 16,1-2-16,3 0 0,0 3 16,2-2-16,0 1 0,3 0 15,0 1-15,2 0 0,0-1 0,0 0 16,1 0-16,0-1 0,-2 0 15,1 1-15,0-1 0,-2 0 16,-1 1-16,1-1 0,-1 1 16,0 0-16,-2 2 0,-1 0 15,-1 2 1,-1 1-16,-2 2 0,-3 0 0,-2 1 0,-2 0 16,-2 0-16,0 1 15,-1 1-15,1-1 0,0-1 16,-2 2-16,2-2 0,1-1 0,1-1 15,3-1-15,1-2 16,3-2-16,2 0 16,0 0-16,1-1 0,1 1 0,1 1 15,1 0-15,0-3 0,2 0 16,0-1-16,1 0 0,1 0 0,-1 0 16,2 0-16,1 0 0,1 0 15,-2 1-15,1 2 16,-2-1-16,-2-1 0,1 0 0,-2 1 15,1-1-15,-2 0 0,-2 2 16,-2-1-16,-1 2 0,0-1 16,-3 0-16,-1 0 0,-1-1 15,-1 1-15,-1-2 0,0-1 16,-1 1-16,1-1 0,0 0 16,-1 0-16,1-1 0,1-1 0,2 0 15,-1 2-15,2-1 0,0 1 16,2-1-16,3 1 15,-2-3-15,2 3 0,3-3 0,0 2 16,1 0-16,0 1 0,3 1 16,2 0-16,-1 1 0,1-1 0,1-1 15,1 1-15,0-1 0,0-1 16,-1 1-16,0-1 16,0 2-16,-1 0 0,-1 0 0,-1 2 15,0-1-15,-1 0 0,0-1 16,-2 1-16,0 1 0,-1-2 0,-1 0 15,-2-1 1,1 5-16,-2-3 0,-2 1 0,-3-3 16,0 1-16,-2-1 0,-1 0 15,-1-1-15,-1 0 0,0-1 0,1 1 16,0-1-16,2 0 0,0-1 16,1 2-16,3-2 15,-1 0-15,2 1 0,1 0 0,2 2 16,0 0-16,2-2 0,4 1 15,1-1-15,3-1 0,2-1 0,3 1 16,1 1-16,-1 2 16,-2-1-16,-2-1 0</inkml:trace>
  <inkml:trace contextRef="#ctx0" brushRef="#br0" timeOffset="93422.3019">25994 14784 0,'0'0'15,"0"0"-15,0 0 0,0 0 0,0 0 16,0 0-16,-20 7 0,14-5 15,1 0-15,-1 0 0,2 0 16,0 0-16,-1-2 0,1 0 16,-1-2-16,2-1 0,0-1 0,-1-2 15,1-3-15,1-1 16,0 0-16,1-4 0,1-4 16,0 0-16,-1-3 0,1-3 15,1-5-15,0-6 0,-1 2 0,2-1 16,1-1-16,-1-6 0,1 1 15,0 0-15,2-1 16,-1 2-16,-2 2 0,1-6 0,2 1 16,-1 3-16,1 2 0,-3 0 15,-2-1-15,0 3 0,0 3 0,-2-1 16,-2 2-16,1 1 0,0 0 16,0-1-16,1-1 15,-2 2-15,-2 1 0,1 0 0,0-1 16,2 2-16,1 1 0,-1 1 15,0 3-15,2 0 0,1 1 0,1-3 16,2-1-16,-1 1 16,0 2-16,3 0 15,2-1-15,0 3 0,-1 3 0,1 0 16,0 1-16,-3 1 0,0-1 0,2 6 16,0 0-16,1 1 0,0 1 15,2-1-15,0 0 16,0-1-16,0-2 0,0 0 15,0 0-15,-2 2 0,1 2 0,1 1 16,1 1-16,-1-1 16,-2-1-16,2 3 0,2 3 0,0-1 15,3-1-15,-2 2 0,0 0 16,0 1-16,0 1 0,1 0 16,2-1-1,-3 0-15,0-1 0,0 2 0,0 1 16,1-1-16,2-2 15,-3 1-15,-1 1 0,0 1 0,0 2 16,0 1-16,1 0 0,0-1 16,1 0-16,-3-2 15,-1-1-15,2 1 0,1 2 0,0 1 16,1 1-16,-4-2 0,1-4 16,-1 2-16,-1 0 0,0 2 15,-1 0-15,0 0 0,0 1 16,-2-1-16,1 1 0,-1-1 0,0 2 15,-1-2-15,0 1 16,0 0-16,-2-1 0,0 1 16,0 0-16,0 1 0,1 0 15,-2 1-15,0 0 0,0 0 0,0 0 16,0 2-16,-1-2 0,0 1 16,0 0-16,1 1 15,2 0-15,-1 2 0,0 1 16,-1-2-16,-1-2 0,0 2 15,0 0-15,0-1 0,0-1 16,0 2-16,1 0 0,0-1 16,0-1-16,-1 1 0,0-1 15,0 1-15,-1-3 0,0 3 16,0-2-16,1 3 0,1-1 0,0 2 16,0-1-16,-1 1 0,0 0 15,-1 0-15,0 0 16,0-1-16,0 0 0,0 0 0,0-1 15,0 0-15,0 0 0,-1-1 16,2-1-16,-1 1 0,1-2 0,0 0 16,0-1-16,0 0 15,0 0-15,1 0 0,1 0 16,0 0-16,1 0 0,-1 0 0,0-1 16,1 1-16</inkml:trace>
  <inkml:trace contextRef="#ctx0" brushRef="#br0" timeOffset="96120.087">26544 13496 0,'0'0'0,"0"0"16,0 0-16,0 0 0,0 0 0,0 0 15,0 0-15,0 0 0,0 0 16,0 0-16,0 0 16,0 0-16,0 0 0,0 0 0,0 0 15,0 0-15,0 0 0,3-26 16,-3 26 0,0 0-16,0 0 0,0 0 0,9-22 15,-9 22-15,0 0 16,0 0-16,0 0 0,0 0 0,0 0 15,0 0-15,0 0 0,0 0 16,0 0-16,-3-23 0,3 23 16,0 0-16,0 0 0,0 0 15,0 0-15,-10-5 0,10 5 16,-5-2-16,5 2 0,0 0 16,-5-5-16,5 5 0,-4-4 0,4 4 15,-5-3-15,5 3 0,-4-5 16,4 5-16,-5-4 0,5 4 15,0 0-15,0 0 0,0 0 16,0 0-16,0 0 0,0 0 16,0 0-16,0 0 0,0 0 0,9-1 15,-3 1-15,-1 0 16,1 0-16,0 0 0,2 0 16,1 0-16,1 0 0,1 1 15,0-1-15,0 1 0,-1 1 0,-1-2 16,-1 0-16,1 0 0,0 1 15,-1-1-15,-2 1 16,0 1-16,-1-2 0,0 1 0,-2-1 16,0 0-16,0 1 0,-3-1 15,2-2-15,-2 2 0,-4-2 16,1 2-16,-1-1 0,-2 0 0,0-2 16,-3 1-16,-2 1 15,0-1-15,0 0 0,-1 1 0,-2 1 16,1-1-16,0 0 0,-1 0 15,-1 1-15,2-1 0,1 1 16,0-1-16,-1 1 16,0 0-16,3-1 0,2 1 0,0 0 15,1 1-15,3-1 0,0 1 16,0-1-16,2 1 0,2-1 0,0 0 16,3 1-16,1 1 0,-1-1 15,2 0-15,3 1 16,1 0-16,1-1 0,0 0 0,0-1 15,0 1-15,0-1 0,1 0 16,1 0-16,-1 0 0,0-1 16,1 1-16,0 1 0,-1 1 15,0-2-15,-1 0 0,-1-2 16,-1 2-16,-1 0 0,0 2 16,-2-2-16,0 0 0,-1-3 15,0 2-15,-2-2 0,-2 3 16,1-3-16,-1 3 0,-3-4 15,-3 0-15,-2-1 0,1 1 0,-1 3 16,-1-2-16,0 1 0,-1-1 16,-1-2-16,0 2 0,-1 0 15,0 1-15,-1-1 0,0 2 16,0 0-16,1-1 0,0 2 16,0 0-16,1-1 0,1-1 15,1 2-15,2 0 0,0 0 0,0 0 16,2 0-16,0 0 0,2 0 15,3 0-15,-1 4 0,1-4 16,3 3-16,0-1 0,-1-2 16,1 2-16,3 0 0,0 1 15,2 0-15,0 0 0,0 0 16,1-1-16,0-1 0,0 1 16,-1-1-16,0 0 0,2-1 15,0 0-15,0 0 0,0-1 16,-1-3-16,1 2 0,0 2 0,0-1 15,1-1-15,-1 1 0,-2 0 16,0 0-16,-1 0 0,-2 1 16,1 0-16,-2 0 0,1-1 15,-3 0-15,-2 1 0,-1-3 16,-1 1-16,-2 0 0,-1 0 16,-2 0-16,-1 0 0,0 2 0,-1-1 15,0-1-15,0 1 16,0 0-16,2 0 0,-2 0 0,-1 1 15,0-1-15,-1 1 0,1 0 16,1 0 0,1 0-16,1 0 0,0 0 0,2 0 15,0 0-15,2 0 0,0 0 16,0 0-16,1 0 16,2 0-16,-2 1 0,2-1 0,0 0 15,0 0-15,0 0 16,2 0-16,0 0 0,2 1 0,-1 0 15,-1-1-15,1 0 0,2 0 16,-1 0-16,1 0 0,-1 1 16,0-1-16,1 0 0,-2 0 0,1 0 15,-1-1-15,0 1 16,-1 0-16,-2 0 0,3 0 16,-1 0-16,0 0 0,-2 0 15,2 0-15,-2 0 0,0 0 0,0 0 16,0 0-16,0 0 0,0 0 15,0 0-15,0 0 0,0 0 16,0 0-16,0 0 0,0 0 16,0 0-16,0 0 0,5-3 15,-5 3-15,0 0 0,0 0 0,0 0 16,0 0-16,0 0 0,0 0 16,0 0-16,0 0 15,0 0-15,0 0 0,0 0 16,0 0-16,0 0 0,-6-2 0,6 2 15,0 0-15,0 0 0,0 0 16,0 0-16,0 0 0,0 0 16,0 0-16,0 0 0,0 0 15,0 0-15,0 0 0,0 0 16,0 0-16,0 0 0,0 0 0,0 0 16,0 0-16,0 0 0,0 0 15,0 0-15,0 0 16,0 0-16,0 0 0,0 0 0,0 0 15,0 0-15,0 0 0,0 0 16,0 0-16,0 0 0,0 0 0,0 0 16,0 0-16,0 0 15,0 0-15,0 0 0,0 0 16,0 0-16,0 0 0,0 0 16,0 0-16,0 0 0,0 0 0,0 0 15,0 0-15,0 0 0,0 0 16,0 0-16,0 0 0,0 0 15,0 0-15,0 0 0,0 0 16,0 0-16,0 0 0,0 0 16,0 0-16,0 0 0,0 0 0,0 0 15,0 0-15,0 0 16,0 0-16,0 0 0,0 0 16,0 0-16,0 0 0,0 0 15,0 0-15,0 0 0,0 0 0,0 0 16,0 0-16,0 0 0,-7-2 15,7 2-15,0 0 0,0 0 16,0 0-16,0 0 0,0 0 16,0 0-16,0 0 0,0 0 15,0 0-15,0 0 0,0 0 0,0 0 16,0 0-16,0 0 16,0 0-16,0 0 0,0 0 15,0 0-15,0 0 0,0 0 16,0 0-16,0 0 0,0 0 0,0 0 15,0 0-15,0 0 0,0 0 16,0 0-16,0 0 0,0 0 16,0 0-16,0 0 0,0 0 15,0 0-15,0 0 0,0 0 16,0 0-16,0 0 0,0 0 0,0 0 16,0 0-16,0 0 0,0 0 15,0 0-15,0 0 16,0 0-16,0 0 0,0 0 0,0 0 15,0 0-15,0 0 0,0 0 16,0 0-16,0 0 0,0 0 0,0 0 16,0 0-16,0 0 15,0 0-15,0 0 0,0 0 16,0 0-16,0 0 0,0 0 16,0 0-16,0 0 0,0 0 0,0 0 15,0 0-15,0 0 0,0 0 16,0 0-16,0 0 15,0 0-15,0 0 0,0 0 0,0 0 16,0 0-16,0 0 0,0 0 16,0 0-16,-6 1 0,6-1 0,0 0 15,0 0-15,0 0 16,0 0-16,-7 1 0,7-1 16,0 0-16,0 0 0,-6 0 0,6 0 15,0 0-15,0 0 0,0 0 16,0 0-16,0 0 0,0 0 15,0 0-15,0 0 0,0 0 16,0 0-16,1-6 0</inkml:trace>
  <inkml:trace contextRef="#ctx0" brushRef="#br0" timeOffset="97708.3725">27741 13997 0,'0'0'16,"0"0"-16,0 0 0,0 0 0,0 0 15,0 0-15,0 0 0,0 0 16,-20 4-16,20-4 0,0 0 16,0 0-16,0 0 0,-23-5 15,23 5-15,0 0 0,-22 0 16,12 1-16,0 0 0,0 0 16,2-1-16,-3-1 0,-2 1 15,2-1-15,0 0 0,-1-1 16,0-1-16,-1 1 0,0-2 0,-2 1 15,0 0-15,1 0 0,0 0 16,1 1-16,0 0 0,1-1 16,0 2-16,1-1 0,1 0 15,1 1-15,0-1 0,1 1 16,2 0-16,0 0 0,2 1 0,0-1 16,1 1-16,1-1 15,2 1-15,0 0 0,0 0 16,2 1-16,0-1 0,3 1 0,1-1 15,2-1-15,1 1 0,3-1 16,2 1-16,1 0 16,-1 0-16,3 0 0,-1-1 0,3 1 15,1-1-15,5 0 0,-1 0 16,-2 0-16,-1 0 0,1-2 16,0 2-16,-2 1 0,-1 0 0,-1 0 15,-2 0-15,0 0 16,-3 0-16,-2-1 0,-1 0 15,-2 1-15,-3-1 0,-2 1 16,1 0-16,-2-1 0,-2 1 0,0 0 16,-6-2-16,0 1 0,-3 1 15,-1-1-15,-1 0 0,-1 1 16,-1-1-16,-3 1 0,-1-1 16,-2 1-16,-1 0 0,-4 1 15,2 2-15,0-2 16,0 1-16,0-1 0,-1 0 0,3 1 15,-1 1-15,2-2 0,2 0 16,3 0-16,1 0 0,2 0 16,2 0-16,1-1 0,2 1 0,1 0 15,2-1-15,3 0 16,1 3-16,1-1 0,3-1 0,0-1 16,2 1-16,1-1 15,5 1-15,0 1 0,1 1 0,2-1 16,0 0-16,2-1 0,-1-2 15,7 1-15,-1 0 0,-1 2 16,-2 1-16,-1-1 0,1 0 16,0 1-16,-1 0 0,-1-1 15,-1 0-15,-1 0 0,-3 0 0,-1 0 16,-1-1 0,-2 0-16,-1-1 0,-2 1 0,0 0 15,-3-1 1,0 1-16,-1-2 0,1 0 0,-3 1 15,2-2-15,-2 2 0,2 1 16,-2-1-16,0 0 0,0 0 16,0 0-16,-2 2 15,2-2-15,-2 0 0,2 0 0,-3 0 16,3 0-16,-3 0 0,0 0 0,0 0 16,0 0-16,3 0 15,0 0-15,0 0 0,0 0 16,-2-1-16,2 1 0,0 0 15,0 0-15,0 0 0,0 0 0,0 0 16,0 0-16,2 5 0,-2-5 16,0 0-16,0 0 0,0 0 15,0 0-15,0 0 0,0 0 16,0 0-16,0 0 0,0 0 16,0 0-16,0 0 15,0 0-15,0 0 0,0 0 0,0 0 16,0 0-16,0 0 0</inkml:trace>
  <inkml:trace contextRef="#ctx0" brushRef="#br0" timeOffset="99203.8609">26805 14133 0,'0'0'0,"0"0"0,0 0 16,0 0-16,0 0 0,0 0 0,0 0 15,0 0-15,-22-11 0,22 11 16,0 0-16,0 0 0,0 0 16,0 0-16,-23-7 0,23 7 15,0 0-15,0 0 0,0 0 16,-26-2-16,26 2 0,0 0 0,0 0 15,-25-3-15,18 3 0,-2 0 16,0-1-16,0 1 0,0 1 16,-1 0-16,-1-1 0,1 2 15,2 0-15,-1 0 0,0-1 16,0 0-16,-1-1 0,0 0 16,0-1-16,0 2 0,1 2 0,-1-3 15,-1 0-15,2 0 16,1 2-16,0 0 0,1-1 0,-1 1 15,0-1-15,-1-1 0,1 1 16,-1-1-16,1 0 0,0-1 16,1 1-16,-1 0 0,1 0 0,1-1 15,-1-1-15,0 2 16,1 2-16,-1-2 0,1 0 16,-2 0-16,0-2 0,0 1 15,2 0-15,-1 0 0,2 1 0,-1-1 16,1 1-16,0-1 0,1 1 15,1 0-15,-1 0 0,2-1 16,0 1-16,0-1 16,-1 1-16,1 0 0,2 0 0,-2-1 15,2 1-15,-2 1 0,2-1 0,0 0 16,0 0-16,0 0 16,0 0-16,0 0 15,0 0-15,0 0 0,0 0 0,0 0 16,8 5-16,-4-3 0,0 1 0,-4-3 15,9 2-15,-4-1 16,-1 0-16,0-1 0,2-1 16,-1 1-16,1 0 0,-2 0 15,1 0-15,-1 1 0,2 1 0,-2-1 16,0 1-16,1 0 0,-1-2 16,2 1-16,-1-1 15,1 1-15,0 0 0,1-1 0,0 0 16,-2 0-16,1-1 0,0 1 15,3 1-15,0 0 0,0 0 16,0-1-16,-1-1 0,1 1 16,0 0-16,0 2 0,1-1 15,0-1-15,0 1 0,1 0 16,0 0-16,1 0 0,1 1 0,0-1 16,2 1-16,-2-1 0,0-1 15,1 1-15,1-1 16,-1 0-16,0 1 0,1-1 0,0 0 15,1 0-15,-2 0 0,0-1 16,-1 1-16,0 0 0,-1 0 0,0 0 16,0 0-16,0 1 0,0 0 15,-1-1-15,-1 0 16,0 1-16,-1-1 0,0 1 16,-2-1-16,0 1 0,-1-1 0,-2 1 15,-1 0-15,1-1 0,-1-1 16,-1 1-16,0 0 0,-2 0 15,3-1-15,-3 1 0,0 0 16,-3-1-16,1 0 0,-1-1 16,-3 0-16,1 1 0,0-1 0,0 0 15,-1-1-15,1 0 16,-1 0-16,1 0 0,-1 1 16,1 0-16,-1 2 0,1 0 15,-1 1-15,0-1 0,-1-1 0,0 0 16,0-2-16,0 0 0,0 0 15,1 1-15,-1 0 0,2 1 16,-1 0-16,1 0 0,0-1 16,1 1-16,1 0 0,-1 1 15,2-1-15,0 1 0,2 0 16,0 0-16,0-4 0,3 2 0,2-1 16,-1 0-1,2 1-15,-1-1 0,-1 2 16,1-1-16</inkml:trace>
  <inkml:trace contextRef="#ctx0" brushRef="#br0" timeOffset="100803.8139">26878 14056 0,'0'0'0,"0"0"16,0 0-16,0 0 0,0 0 0,0 0 15,0 0-15,0 0 0,0 0 16,0 0-16,0 0 0,0 0 15,0 0-15,0 0 0,0 0 16,0 0-16,0 0 0,0 0 16,0 0-16,0 0 0,0 0 0,0 0 15,0 0-15,0 0 16,0 0-16,0 0 0,0 0 16,0 0-16,0 0 0,0 0 15,0 0-15,0 0 0,0 0 0,0 0 16,0 0-16,0 0 0,0 0 15,0 0-15,0 0 16,0 0-16,0 0 0,0 0 16,0 0-16,0 0 0,0 0 0,0 0 15,0 0 1,0 0-16,0 0 0,0 0 16,0 0-16,0 0 0,0 0 15,0 0-15,0 0 0,0 0 0,0 0 16,0 0-16,0 0 0,0 0 15,0 0-15,0 0 0,0 0 16,0 0-16,0 0 0,0 0 16,0 0-16,0 0 0,0 0 15,0 0-15,0 0 0,0 0 16,0 0-16,-28 11 0,28-11 0,0 0 16,-21 5-16,21-5 0,0 0 15,-24 1-15,24-1 16,-19 1-16,11 0 0,-1 1 0,0 0 15,0-1-15,2-1 0,-2 0 16,-1 0-16,1 0 0,1 0 0,-2 0 16,-1 0-16,0 1 15,0 0-15,0-1 0,0 0 16,0 1-16,1 1 0,0-1 16,0 0-16,0-1 0,1 2 0,-1-1 15,-1 0-15,1 1 0,1 0 16,-1-1-16,1 0 15,0 0-15,2 1 0,0-2 0,0 1 16,2-1-16,-1 1 0,2 0 16,1 0-16,-1 0 0,1 0 0,1 0 15,0-1-15,-1 0 16,3 0-16,-2 1 0,2-1 16,0 0-16,0 2 0,0-2 15,3 1-15,0 2 0,0 0 0,2 0 16,2-1-16,0-1 0,-1 0 15,2 0-15,0 1 0,-1 1 16,1-1-16,1 0 0,2 0 16,0 0-16,0 0 0,1-1 15,3 0-15,-2-1 0,0 1 0,0 0 16,0 2-16,2-1 16,-1 0-16,0 0 0,2 2 15,-1-3-15,0 1 0,3 0 16,1 0-16,-6-1 0,0 0 0,1 1 15,-1 0-15,-4-1 0,-1-1 16,-1 1-16,0-1 0,-2 1 16,0-1-16,-2 0 0,0 0 15,0-1-15,-3 1 0,0 0 16,0 0-16,-1-2 0,-2 1 0,-1 1 16,-2-1-16,0 0 15,-1 0-15,-2 0 0,-2 0 16,-1-1-16,0 1 0,-1-1 0,0 1 15,-2 0-15,-1-2 0,-1 0 16,1 1-16,-1-1 0,1-1 16,-6-1-16,0 1 0,0 0 15,1 0-15,-1 0 0,-1 1 16,1 0-16,1 1 0,2-1 16,0 1-16,2-1 0,3 1 0,-3 0 15,0 1-15,1-2 0,3 2 16,2 0-16,1 0 15,3 0-15,-1 1 0,2-1 0,2 0 16,2 1-16,-1-1 0,3 1 16,0 0-16,4-1 0,-1 2 0,0-1 15,2 1-15,-1-1 16,2 0-16,-1 0 0,2 0 16,-1 0-16,1 1 0,1 0 15,1 0-15,-1 1 0,0-2 0,1 1 16,0 0-16,0 1 0,-1-1 15,3-1-15,0 0 0,0 0 16,-1 1-16,0 0 0,-1 0 16,0 0-16,0 1 0,1-2 15,1 0-15,0 1 0,0-1 0,0 1 16,1 0-16,-1 0 16,-1-1-16,0 1 0,0-1 15,-1 0-15,-1 0 0,0-1 16,-1 1-16,-2 0 0,1 1 0,-2-1 15,-1-1-15,1 1 0,-1-1 16,-3 1-16,0 0 0,0 0 16,0 0-16,-2 0 0,0-1 15,-2 1-15,1-1 0,-1 0 16,-2-1-16,2 2 0,-1 0 0,0-1 16,-1 1-16,1-2 0,-1 1 15,1 1-15,-1 0 16,2 0-16,1-1 0,0-1 0,1 2 15,0-1-15,0 1 0,-1-1 16,0 1-16,3 0 0,0 0 16,0 0-16,0 0 0,0 0 15,2-2-15,1 2 0,1-1 16,0 0-16,1 0 0,-1 0 16,0 0-16,-1-1 0</inkml:trace>
  <inkml:trace contextRef="#ctx0" brushRef="#br0" timeOffset="101870.3762">26756 13373 0,'0'0'0,"0"0"0,0 0 0,0 0 16,0 0-16,0 0 0,0 0 16,0 0-16,0 0 0,0 0 15,0 0-15,0 0 0,0 0 0,25 8 16,-25-8-16,0 0 0,21 3 15,-21-3-15,0 0 16,26 1-16,-18 0 0,1 0 0,1 0 16,-1 0-16,-1 0 0,1 0 15,0 0-15,1 1 0,0 0 16,0 0-16,0 0 0,-1-1 16,-1 0-16,0 1 0,0 1 15,-1-2-15,-1 0 0,1 2 0,-2-2 16,1 1-16,-2 1 0,1 1 15,-1 1-15,-1-1 0,1 0 16,-2 1-16,0 0 0,-1 0 16,0 0-16,0 0 0,-1 0 15,0 0-15,0 0 0,-1 2 16,0 1-16,0 1 0,-1-2 0,0 2 16,-2 1-16,1-1 0,-1 2 15,-1-1-15,0 1 16,-1-3-16,2 1 0,-1-1 0,0 1 15,0 2-15,2 0 0,-1 0 16,-1 0 0,1 0-16,1-1 0,-2 0 0,1 0 15,-1 0-15,1 0 0,1 0 16,-1 0-16,1-1 0,1 0 0,1 0 16,2 1-16,0-1 0,0-1 15,0-1-15,0 0 0,0 0 16,0 1-16,2-1 0,-1 0 15,0 0-15,0 0 0,0 0 16,1 0-16,-1 0 0,1 0 16,0 0-16,0-1 0,0 1 15,1-1-15,0 0 0,-2-1 16,0 0-16,0 0 0,-2-1 16,-1 0-16,-1-1 0,-1 0 0,-1 1 15,0 1-15,0 1 16,-1 1-16,0 0 0,-2 1 15,0 0-15,1 0 0,-1 1 16,-1-1-16,1 1 0,0 0 0,-1-1 16,1-1-16,-2-1 0,0 0 15,0 0-15,-1-2 0,1 1 16,2-1-16,-1-1 0,1 0 16,1 0-16,0-2 0,2 1 15,-1-2-15,1-2 16,1-1-16,1-1 0,0-3 0,4-3 15,0-5-15,-1 3 0,0 1 16,0 1-16</inkml:trace>
  <inkml:trace contextRef="#ctx0" brushRef="#br0" timeOffset="102773.0141">26766 12768 0,'0'0'0,"0"0"15,0 0-15,0 0 0,0 0 0,0 0 16,0 0-16,0 0 16,0 0-16,0 0 0,26 11 15,-26-11-15,0 0 0,20 11 16,-20-11-16,0 0 0,19 17 15,-19-17-15,0 0 0,14 19 0,-10-13 16,1 1-16,0 1 0,0 0 16,-1 0-16,-1 0 15,0 1-15,-1 0 0,-1 1 16,0 1-16,-1 2 0,0-2 0,-1 1 16,0-1-16,0 0 0,0 1 15,-1-1-15,1 1 0,0 0 16,-1 1-16,0-1 0,1 1 15,0 0-15,1-2 0,0-2 16,0 0-16,0 0 0,0-2 16,0 0-16,0 0 0,1 0 15,-1-1-15,1-1 0,0 0 16,1 1-16,0-1 0,-1 0 0,1 0 16,-2 0-16,0-1 15,0 0-15,-2 0 0,1 1 0,-1 0 16,0-3-16,0 3 0,-2 0 15,1-1-15,-1 2 0,-1-3 16,1 1-16,0 0 0,-2-1 16,2 1-16,-1-1 0,1 1 15,-1 0-15,1-2 0,0 1 16,-1-1-16,1 1 0,-1-1 16,1 0-16,-2 0 0,1-1 0,-1 1 15,1 0-15,-1-1 0,1 1 16,0 0-16,1 0 0,0-1 15,-1-1-15,1 2 0,-1-1 16,1 1-16,0 0 0,-2-1 16,1 1-16,0-1 0,1 0 0,0-1 15</inkml:trace>
  <inkml:trace contextRef="#ctx0" brushRef="#br0" timeOffset="110770.8593">27691 13947 0,'0'0'0,"0"0"0,0 0 15,0 0-15,0 0 0,0 0 16,0 0-16,-20-6 0,20 6 0,0 0 16,-23-3-16,23 3 0,-18-2 15,8 2-15,-1-1 16,0 0-16,1 0 0,-1 1 0,-1 0 15,0 0-15,0-1 0,-2 1 16,0 1-16,0-1 0,-1 0 16,1 1-16,0 1 0,0-1 15,3 0-15,0 0 0,1-1 16,3 0-16,0 0 0,2 0 16,0 1-16,2 0 15,1 1-15,2-2 0,0 3 0,3-2 16,1-1-16,3 1 0,1 1 15,3 0-15,2 3 0,1-1 16,1 0-16,0-1 0,2 1 16,1-1-16,2-1 0,5 3 15,-2-1-15,2 0 0,0 0 16,2 0-16,-1-2 0,0 0 16,-1-2-16,0 2 15,1 1-15,-4-2 0,-3-1 0,-3 0 16,-1-1-16,-1 0 15,-3 1-15,-2 0 0,-2-1 0,-2 1 16,-3 1-16,-4-1 16,-5-1-16,2 0 0,-2 1 0,-5-2 15,-3 1-15,-1 0 0,-2-2 16,-4 1 0,-3 1-16,-4 0 0,-3-1 15,4 1-15,1 0 0,-6 2 16,0 1-16,2 0 0,4-1 0,-1 0 15,0 1-15,4-2 0,2-1 16,0 2-16,0 1 0,4 2 16,4-1-16,3-2 0,1-2 15,1 1-15,3 0 0,2 0 16,4 0-16,0 0 0,3 4 0,2-4 16,3 0-16,1 1 0,-1 2 15,7 0-15,2 0 16,1 0-16,0-1 0,3 0 0,2-1 15,-1 0-15,0-1 0,2 0 16,3 2-16,-3-1 0,-2-1 0,8-1 16,1-2-16,-4 3 15,-2 1-15,-1 1 0,-3 1 16,-3-2-16,-1-1 0,-3-2 16,-2 1-16,-2 0 0,-2-1 0,-4 1 15,0 1-15,-2-3 0,-1 0 16,-3-1-16,-3 1 15,0-2-15,-2 1 0,-5-3 0,-4-2 16,-1 2-16,-1 0 0,-3 2 16,-3-1-16,0 2 0,1 0 0,-1 0 15,-2 1-15,-4 0 16,2 1-16,-2-1 0,-1 1 16,5 0-16,2 1 0,4 0 15,1-1-15,2 1 0,3 0 0,3 0 16,2 1-16,1-1 0,3 0 15,3 0-15,2 1 0,0 0 16,3 0-16,1 1 0,2 1 16,2-1-16,2 1 0,4 0 15,3 0-15,1-1 0,0-1 0,3 1 16,3 1-16,0 1 0,0-2 16,1 1-16,-1-1 15,0 0-15,2 0 0,6-1 16,0 0-16,-5 0 0,-4-1 0,-2 1 15,-2 0-15,-3 0 0,0-1 16,-3 1-16,-2-1 0,-2 0 16,-1 1-16,-5 0 0,-3 0 15,0 0-15,0 0 0,-3-4 16,-2 2-16,-1 0 0,-2-1 0,-5 0 16,-5 1-16,0-1 0,1 0 15,-5 0-15,-2 2 16,-1-2-16,2-1 0,-3 3 15,-2 1-15,1-2 0,-1 1 0,-3-1 16,4 2-16,1 0 0,2 2 16,3-1-16,3 1 0,3-1 15,3-1-15,2 1 0,2-1 16,4 2-16,0-1 0,2-1 16,2 0-16,0 0 0,4 4 0,1-2 15,5 1-15,-1-1 0,1-1 16,5 1-16,3-1 15,1 1-15,-1 1 0,4-1 0,4 1 16,-2 0-16,-1-1 0,1 0 16,1-2-16,0 1 0,0 1 15,4-1-15,-3 1 0,-1 1 16,-4 1-16,-3-2 0,-1 0 16,-5-2-16,-3-2 0,-3 1 15,0 0-15,-2 0 0,0 0 16,-4 1-16,-1-3 0,-2 1 15,1 0-15,-2 0 0,-2-1 0,-3 0 16,-2 0-16,-2-1 0,-2 0 16,-1-1-16,1 0 0,-7-1 15,-1 0-15,0 1 0,-1 4 16,2-2-16,1 1 0,3 1 16,0 1-16,1 0 0,2 0 15,1 0-15,0 0 0,3-1 16,3 1-16,0 0 0,2 0 0,3 2 15,2 1-15,2-1 0,1 1 16,2 0-16,0-1 0,3 1 16,0 0-16,3 0 0,2 0 15,3 0-15,1 0 0,2 0 16,1 1-16,6 1 0,1-4 0,1 1 16,-1 0-16,-1-1 15,-3 0-15,0-1 0,0-1 16,-1 1-16,-1 0 0,-2 0 15,0-1-15,-2 1 0,-1 0 0,-3 0 16,-1 0 0,-2 0-16,-3 0 0,-1-1 15,-2 1-15,-3 0 16,0 0-16,-2-2 0,0 2 16,-1 0-16,1-1 0,-1 1 0,-1 0 15,-1 0-15,1 0 0,-1 0 16,1 1-16,-2-1 0,1 0 15,-1 1-15,1 0 0,0 0 16,2 0-16,1 1 0,0-1 0,2-1 16,2 2-16,-2-2 0,2 1 15,-2-1-15</inkml:trace>
  <inkml:trace contextRef="#ctx0" brushRef="#br0" timeOffset="117104.7708">29495 11679 0,'0'0'0,"0"0"0,0 0 15,0 0-15,0 0 0,0 0 16,0 0-16,0 0 0,0 0 0,0 0 16,0 0-16,0 0 0,0 0 15,0 0-15,-22-17 16,22 17-16,0 0 0,0 0 0,-12-19 15,12 19-15,0 0 0,-8-23 16,4 12-16,-2-1 0,-1 0 16,-1-1-16,-1-1 0,0 2 15,1 1-15,-1 0 0,-1 0 16,1-1-16,0 1 0,0-1 16,2 1-16,-1-1 0,0 1 15,0-1-15,0-1 0,-1 1 16,0 1-16,-3-5 0,-1-1 15,1 1-15,1 2 0,-1-1 16,3 1-16,-1 0 0,0 0 0,1 1 16,1 0-16,0 1 0,0 1 15,0 0-15,0 2 0,2 0 16,0 1-16,1 1 0,0 1 16,2 2-16,0 1 0,-1 0 15,2 0-15,0-1 0,0-2 0,-1 3 16,3 3-16,-3-1 0,1 0 15,2 1-15,-2 2 0,-1 1 16,-1 1-16,-1 3 0,-1 3 16,-1 2-16,1 1 0,-3 2 15,-1 0-15,0-1 0,1 1 16,1-1-16,0-1 0,-1 2 16,1-1-16,1-4 0,-1-3 15,2-2-15,1-2 0,-2-3 16,2 0-16,0-4 0,2-2 0,1-2 15,1-6-15,1 0 0,1-4 16,1-4-16,1-1 0,1 1 16,0 0-16,2 3 0,-1 0 15,-1 3-15,1 4 0,-2 3 16,-1 2-16,1 4 0,-3 3 0,1 2 16,-4 4-16,0 2 15,0 2-15,-2 3 0,1 1 16,1 0-16,-1-2 0,1-3 15,0-2-15,1-3 0,-1-1 0,3-3 16,-1-6-16,2-1 0,2-2 16,0-2-16,1-3 0,4-4 15,1 0-15,-1 1 0,-2 2 16,0 3-16,-2 3 0,0 1 16,1 1-16,-1 4 0,1 4 0,-3 4 15,-2 4-15,-1 2 0,-1 3 16,-2 2-16,1 0 0,1-1 15,0-2-15,0-4 16,2-4-16,0-5 0,0 0 0,5-6 16,-1-4-16,2-3 0,0-1 15,3-3-15,1 0 0,0-1 16,0 2-16,-2 2 0,-2 2 16,-1 3-16,-2 3 0,0 2 15,0 2-15,-3 2 0,0 0 0,-3 6 16,1 3-16,-1-1 0,-2 0 15,0-1-15,-1-2 0,3 0 16,1-1-16,2-4 0,-2-6 16,3-2-16,2-3 0,2-4 15,1-4-15,2-4 0,-2 1 16,0 2-16,0 3 0,-2 2 16,-1 3-16,1 3 0,-1 2 15,-1 4-15,-2 3 0,1 5 16,-1 5-16,0-2 0,0-1 0,0-1 15</inkml:trace>
  <inkml:trace contextRef="#ctx0" brushRef="#br0" timeOffset="119437.7964">26541 13460 0,'0'0'16,"0"0"-16,0 0 0,0 0 0,0 0 15,0 0-15,0 0 0,0 0 16,0 0-16,0 0 0,0 0 16,0 0-16,0 0 0,0 0 15,0 0-15,0 0 0,-24 3 0,24-3 16,0 0-16,0 0 0,0 0 15,0 0-15,0 0 16,0 0-16,0 0 0,0 0 16,0 0-16,0 0 0,-6 21 0,6-21 15,0 0-15,0 0 16,0 0-16,11 31 0,-11-31 16,4 24-16,-3-12 0,1 1 15,0-2-15,-1 5 16,0 4-16,0-2 0,0 1 0,0 1 15,0 0-15,0 0 0,1-1 16,-2 8-16,0 3 0,1-3 16,0-3-16,0 0 0,1 2 15,-1-3-15,0-3 0,0 2 16,0-4-16,1-6 0,-1-2 0,-1-2 16,1-1-16,-1-2 0,0 0 15,0-5-15,-1-10 16,0 1-16,-1-3 0,2-4 0,0-5 15,0-1-15,0-2 0,0-4 16,0-3-16,0-5 0,0 1 16,0-2-16,0-1 0,2 2 15,-1 3-15,0-5 0,-1 1 16,0 6-16,1 3 0,0 0 16,0 1-16,-1 4 0,-1 2 0,0 4 15,0 2-15,0 4 0,1 4 16,0 0-16,0 2 15,0 1-15,0 1 0,0 3 0,0 0 16,0 0-16,2 4 0,-1 3 16,-1 3-16,0 2 0,0 3 15,0 1-15,0 2 0,0 1 16,0 1-16,0 3 0,0 2 16,1 0-16,0-1 0,1 9 15,1 3-15,-2-2 16,-1-3-16,1 1 0,0 1 0,0-2 0,1-3 15,0 7-15,1-2 0,-3-3 16,0-4-16,0 0 0,0-1 16,0-5-16,-1-5 0,-1-3 15,2-3-15,0-3 0,0 0 0,-1-4 16,1-2-16,-2 0 16,1-3-16,-1-4 0,0-2 15,-1-2-15,1-1 0,0-5 16,0-2-16,0-2 0,0-3 0,1-4 15,0-1-15,0 1 0,0-1 16,0-1-16,0-2 16,0 6-16,0 4 0,1-1 0,0 1 15,0 2-15,0 2 0,0 4 16,-1 3-16,1 3 0,0 1 0,0 1 16,0 0-16,0 3 15,0 3-15,0 0 0,0 3 16,0 2-16,0 2 0,1 2 0,0 3 15,-1 0-15,0 2 0,0 4 16,0 7-16,0-1 0,0-1 0,0 4 16,0 5-16,1-3 15,0-2-15,0 11 0,0 2 16,0-4-16,0-3 0,2 7 16,-1-3-16,-1-4 0,1-5 0,-1-1 15,0-2-15,0-6 0,-1-2 16,0-4-16,0-1 15,0-6-15,0-1 0,0-1 0,0-2 16,0-2-16,-2 0 0,1-4 16,0-3-16,0-2 0,0 0 0,0-5 15,-2-4-15,2 0 16,0 2-16,0-3 0,-1-5 16,0 2-16,0 0 0,-2-2 0,1 3 15,0 1-15,-1 3 0,1 0 16,0 2-16,-1 0 0,1 2 15,1 2-15,0 3 0,1 2 16,-1 3-16,1-1 0,0 0 16,0 2-16,1 2 0,0 0 15,0 0-15,2 3 0,1 2 0,-1-1 16,0 2-16,0 0 0,0 1 16,2 3-16,-1 3 15,0 2-15,1 0 0,0 7 0,0 1 16,0-1-16,-1-1 0,-1 2 15,0 1-15,0-2 0,-1-2 16,0-2-16,-1-2 0,0-2 16,0-3-16,0-2 0,0-2 15,0-1-15,0-2 0,-1-1 16,1-3-16,-3-1 0,2-1 0,0-5 16,0-1-16,0-3 15,0-1-15,-2-4 0,-2 0 16,2 0-16,1 0 0,-2-1 0,0-1 15,-2 2-15,0 0 0,0 2 16,1-1-16,0 3 0,1 2 0,0 1 16,0 1-16,1 2 15,1 2-15,0 0 0,-1 1 16,2 1-16,1 2 0,-2-3 16,2 3-16,0 0 0,0 0 0,2 4 15,0 4-15,0 2 0,-1 0 16,1 1-16,1 3 15,1 0-15,0-1 0,0 6 0,2 0 16,-1 5-16,0-4 0,0 3 16,2-1-16,-2-1 0,1-1 0,-2 1 15,0-1-15,-1-1 16,-1-2-16,0-1 0,1-2 16,-1-2-16,0-3 0,0-2 15,-1 0-15,0-3 0,-1 0 0,0-4 16,3 2-16,-3-2 0,2-4 15,0-4-15,1-3 16,2-1-16,-1-2 0,4-6 0,2-1 16,1-3-16,1 0 0,-1 4 15,0 0-15,0 3 0,0 4 0,1 1 16,1 4-16,-2 1 16,-1 1-16,-1 1 0</inkml:trace>
  <inkml:trace contextRef="#ctx0" brushRef="#br0" timeOffset="120254.1686">27721 13939 0,'0'0'0,"0"0"16,0 0-16,0 0 0,0 0 16,0 0-16,-26 0 0,26 0 0,0 0 15,-31-2-15,19 2 0,0-1 16,-1-1-16,-1 1 0,1 0 15,-1 0-15,-2-1 0,-1 1 16,-2 0-16,0 1 0,-1-1 16,1 1-16,-1-1 0,-7 1 15,1 1-15,-2-1 0,0 0 16,1 0-16,3 0 0,0 1 16,-2 0-16,2 1 0,2 0 15,1-1-15,1 0 0,2 1 0,2 1 16,3-1-16,2 0 15,1-1-15,1 1 0,2-1 16,2-1-16,2 0 0,0 0 0,3 0 16,6-1-1,0-1-15,4 1 16,1-1-16,0 0 0,2 0 0,0 1 16,6-1-16,0 1 0,3 0 15,3-1-15,-1-1 0,0 0 0,0 1 16,2 0-16,1 0 0,3-1 15,6-1-15,1 0 0,-2 1 16,0 0-16,-1 2 0,-4-1 16,0 1-16,0 1 0,-1 1 15,0 1-15,-3-1 0,-4 0 0,-4-2 16,-2 0-16,-3 1 0,-2 0 16,-3-1-16,-1 0 15,-3 1-15,-1-1 0,-1 2 0,-2-1 16,-1 3-16,-2-1 0,-5-1 15,-3 0-15,-2-1 0,-3-1 16,2 1-16,3-1 16,1 1-16</inkml:trace>
  <inkml:trace contextRef="#ctx0" brushRef="#br0" timeOffset="120912.1038">26231 13919 0,'0'0'15,"0"0"-15,0 0 0,0 0 0,0 0 16,0 0-16,0 0 0,0 0 16,26 5-16,-26-5 0,26 2 15,-26-2-15,26 5 0,-26-5 16,33 4-16,-14-2 0,0 0 0,2 1 16,2 2-16,0-1 15,-1 1-15,9 0 0,1-2 16,-4 1-16,-1-1 0,-1 1 0,1-2 15,-2 0-15,1-1 16,-1-1-16,-1-2 0,-3 4 0,-3 2 16,-3-1-16,-3-3 0,-2 0 15,-1-2-15,-3 1 0,-3-1 16,-3 2-16,-2-2 0,-5 2 16,-4-1-16,-1 1 0,-2 0 0,-4-1 15,-3-1-15,-1 2 0,-2 0 16,-2-1-16,0-2 0,-2 0 15,0 1-15,-8 0 0,2 2 16,1-1-16,2 1 0,-1-1 16,0 1-16,4-1 0,1 1 15,4-1-15,2 1 0,2-1 16,3 1-16,1 0 0,3-1 16,2 2-16,3 2 0,3-2 15,4-1-15,-1 2 0,2 3 16,3 0-16,1 0 0,4 1 15,2-1-15,5 2 0,2 1 16,2-3-16,1 0 0,3 0 16,4-1-16,2 0 0,1 0 0,10 1 15,5 0-15,-10-2 0,-6 0 16,-6-1-16</inkml:trace>
  <inkml:trace contextRef="#ctx0" brushRef="#br0" timeOffset="134907.6577">11479 12176 0,'0'0'0,"-9"-4"0,-5-2 0,-2-1 15,0-1-15,-13-1 0,-5 0 16,-6-1-16,3 1 0,-6 0 15,-5 1-15,0 1 0,-3 3 16,-16 4-16,-6 3 16,11 0-16,8 2 0,-11 5 0,1 5 15,-6 5-15,4 2 0,-1 3 16,1 2-16,3-2 0,4 0 16,-29 18-16,5 1 0,16-5 15,12-2-15,2 2 0,1 1 16,0 5-16,-1 2 0,8 0 15,5 0-15,3 1 0,2 0 0,-1 3 16,3 4-16,9-5 0,5-2 16,5 6-16,2 3 0,4-1 15,2-3-15,4 1 0,2-1 16,4 0-16,0 2 0,4 3 16,2 5-16,1-6 0,0-3 15,5 2-15,5 1 0,3 1 16,3 0-16,2-1 0,0 0 15,2-3-15,2-3 0,4-1 16,2 0-16,2-5 0,0-7 0,3 2 16,3 1-16,6-2 0,5-1 15,2-2-15,4 1 0,1-4 16,3-3-16,3 4 0,4 0 16,2 0-16,2-1 0,20 3 15,15 2-15,8-3 16,3-6-16,-28-8 0,-19-8 0,13 3 15,13 2-15,-13-5 16,-7-3-16,15-1 0,12-1 16,-12-4-16,-7-2 0,14 2 15,8 2-15,-11-7 0,-6-6 0,9 3 16,7 1-16,-13-1 0,-7-1 16,16-6-16,13-2 0,-14 2 15,-11 2-15,8-7 0,5-6 16,-12 0-16,-8-2 0,15-6 15,12-7-15,-19 5 0,-12 2 0,6-12 16,3-11-16,-9 8 16,-5 3-16,4-6 0,2-5 15,-10 2-15,-5 0 0,2-8 0,1-6 16,-14 11-16,-12 7 0,5-13 16,5-10-16,-6 3 0,-4 2 0,-1-7 15,-1-4 1,-6 8-16,-5 4 0,-2-7 0,-1-5 15,-7 13-15,-6 9 0,2-9 16,1-5-16,-8 9 0,-4 4 0,-10-7 16,-6-6-16,-3 11 15,0 6-15,-9-2 0,-6-2 16,1 4-16,1 3 0,-8-2 16,-4-2-16,-4 7 0,-1 6 0,-6-3 15,-4-3-15,3 8 0,3 3 16,-14-4-16,-10-4 0,5 9 15,5 8-15,-11-3 0,-7-1 16,8 0-16,6 1 0,-19 3 16,-13 3-16,14 3 0,10 4 0,-13-3 15,-8-3-15,6 5 0,4 2 16,-15-2-16,-9-1 0,10 1 16,8 4-16,-10 2 0,-7 3 15,7 3-15,7 1 0,-15 2 16,-9-1-16,16 2 0,12 0 15,-16 3-15,-12 0 0,14 1 16,9-2-16,-7 7 0,-5 4 16,11-2-16,9 0 0,-12 1 15,-7 2-15,15-1 0,11-4 0,-15 8 16,-12 4-16,13 3 0,9 1 16,-12 5-16,-7 4 15,12-3-15,8-1 0,-9 14 0,-7 12 16,14-4-16,8-2 0,-8 13 15,-6 7-15,14-4 0,10-2 0,-3 23 16,-2 17-16,10-10 16,7-9-16,9 27 0,7 17 15,6-8-15,5-5 0,8-36 0,4-25 16,3-18-16</inkml:trace>
  <inkml:trace contextRef="#ctx0" brushRef="#br0" timeOffset="138405.2182">27515 12041 0,'0'0'0,"0"0"16,0-27-16,0 16 0,0-2 15,1-4-15,2-3 0,-1-8 16,-1-1-16,0-2 0,0 0 16,0 1-16,0 1 0,1-7 15,1 1-15,0 1 0,0 3 0,-1 0 16,-2 1-16,0-1 0,0 1 16,0-1-16,0-1 0,4 2 15,2 2-15,-1-10 0,-2-1 16,2 4-16,1 2 0,0 9 15,-2 4-15,4-9 0,2-7 0,-1 3 16,-2 3-16,0 2 0,-1 1 16,2 2-16,0 2 15,-1 1-15,-1 0 0,1 2 0,0 4 16,0 0-16,-1 1 0,1 2 16,3 1-16,-1 0 0,2-1 15,0 1-15,1 1 0,0-2 16,2 1-16,-1 1 0,1 0 15,2 1-15,1-1 0,4 1 16,2 1-16,-1-2 0,-1-1 0,1 1 16,0 0-16,0 0 0,-1-1 15,-4 3-15,-3 2 16,-3 0-16</inkml:trace>
  <inkml:trace contextRef="#ctx0" brushRef="#br0" timeOffset="138674.4175">28294 10575 0,'0'0'0,"0"0"0,0 0 16,0 0-16,25-6 0,-25 6 15,21-2-15,-8 1 0,3 0 16,0 2-16,2 0 0,-1 1 16,2-1-16,-1 1 0,-1 0 0,7-1 15,0-1-15,-2 1 0,-1 2 16,2 0-16,1-2 0,2 1 16,0 0-16,-1-1 0,2 0 15,-2-3-15,1 0 0,1 0 16,2 2-16,3-1 0,-4-2 15,1 0-15,1-1 0,0 1 16,0 0-16,1 1 0,0-1 16,-2 2-16,-2-1 0,2 2 15,0 0-15,-1 0 0,1 1 0,0 0 16,-1 1-16,-4 0 0,-6-1 16,-2 0-16</inkml:trace>
  <inkml:trace contextRef="#ctx0" brushRef="#br0" timeOffset="139372.0515">29763 10662 0,'0'0'0,"0"0"16,0 0-16,0 0 0,26 5 0,-26-5 15,23 3-15,-23-3 0,27 5 16,-11-4-16,0-1 0,1 0 16,0 0-16,2 2 0,1 0 15,0-1-15,0-1 0,4 0 16,0 0-16,-1 0 0,-1 0 0,2 2 15,1 0-15,-3-1 16,-1-1-16,0-1 0,1-1 16,0 1-16,-1 0 0,2 2 15,1 1-15,-2-1 0,-1-1 0,1-1 16,1 0-16,2-1 0,0 0 16,5-1-16,-3 2 0,0-2 15,-1-1-15,1 0 0,0 0 16,0 0-16,-1 0 0,0 1 15,-1 0-15,0 0 0,2 0 0,-2 0 16,0 2-16,-1-1 16,-2 0-16,0 1 0,1 0 15,1 0-15,2 0 0,-2-1 16,0 1-16,-1-1 0,0 0 0,0-1 16,1 3-16,-1-3 0,0-1 15,0 1-15,-1 1 0,0 0 16,0 0-16,-1 0 0,1 1 15,-1-1-15,-1 0 0,-1 1 16,-3-1-16,0 2 0,-1 0 0,1 0 16,-1 0-16,-2 0 0,0 0 15,0-2-15,0 1 0,-1 1 16,0 0-16,-1-1 0,0 0 16,-2 1-16,0-1 0,-1 1 15,-2-1-15,1 1 0,-2 0 16,-1 0-16,-1 0 0,0 0 15,0 1-15,1 0 0,-2-1 16,0 1-16,-2-1 0,2 1 16,-2-1-16,1-3 0,-1 3 0,0 0 15,0 0-15,0 0 0,0 0 16,0 0-16,0 0 0,0 0 16,-2-2-16,2 2 0,-2 0 15,2 0-15,-2 0 0,2 0 16,-2-1-16,-1 1 0,1 1 0,0 0 15,-1 0-15,1 0 16,-1-1-16,1 1 0</inkml:trace>
  <inkml:trace contextRef="#ctx0" brushRef="#br0" timeOffset="140440.8351">27617 12383 0,'0'0'0,"0"0"16,0 0-16,0 0 0,0 0 0,0 0 16,3-25-16,-3 25 0,0 0 15,8-27-15,-8 27 16,5-26-16,0 14 0,-2 1 16,0 1-16,-1-4 0,1-3 0,-2 1 15,0-1-15,-1 3 0,0 0 16,-1 2-16,-1 1 15,-1 0-15,0 1 0,-1-3 0,-1 1 16,0 0-16,-1 0 0,1 0 16,-1 0-16,0 0 0,-1-2 15,-1-2-15,0-1 0,3 0 16,1-1-16,1-1 0,2-3 0,0-1 16,0 0-16,0 4 15,0 3-15,1 2 0</inkml:trace>
  <inkml:trace contextRef="#ctx0" brushRef="#br0" timeOffset="144767.3863">29930 10467 0,'0'0'0,"0"0"16,0 0-16,-10 20 0,10-20 0,-8 21 16,6-7-16,1 0 0,0-3 0,-1 0 15</inkml:trace>
  <inkml:trace contextRef="#ctx0" brushRef="#br0" timeOffset="162822.6321">26706 12719 0,'0'0'0,"0"0"0,0 0 16,0 0-16,0 0 0,0 0 16,0 0-16,0 0 0,0 0 15,0 0-15,0 0 0,-21-14 16</inkml:trace>
  <inkml:trace contextRef="#ctx0" brushRef="#br0" timeOffset="162939.5728">26600 12631 0,'0'0'0,"0"0"16,0 0-16,0 0 0,0 0 0,0 0 15</inkml:trace>
  <inkml:trace contextRef="#ctx0" brushRef="#br0" timeOffset="163572.8461">26433 12747 0,'0'0'0,"0"0"16,0 0-16,-11 18 0,11-18 0,-8 19 15,5-5 1,-1-2-16,1 1 0,1 2 0,0 1 16,-1-2-16,1 1 0,0 2 15,1-3-15,0 0 0,1-3 0,0 2 16,0-1-16,1-2 0,1 2 15,2 0 1,2 3-16,2 1 0,0 2 16,5 0-16,-2-3 0,4-6 15,4-5-15,0-5 0,-1-3 0,0-4 16,0-4-16,-1-2 0,0-3 16,1-8-16,0-3 0,-5 3 15,-3 2-15,-3 0 0,-3 1 16,-3 2-16,-3 0 0,-3 2 15,-5 4-15,-1 1 0,-1 1 16,-2 2-16,1 1 0,-1 3 16,-2 2-16,0 3 0,-2 1 15,1 4-15,-1 0 0,1 3 0,1 1 16,0 3-16,2 1 0,0 0 16,2 3-16,1-4 15,1-2-15,3 1 0,3-1 0,3-1 16,1-1-16,2-2 15,2-1-15,2-1 0,0-1 0,3-1 16,1-1-16,1 0 0,0 0 16,1-3-16,1-2 15,1 1-15,-1-1 0,-2 0 16,-1 0-16,-2 1 0,-2 1 16,0 0-16,-2 1 0,-4 2 15,0-2-15,-2 2 0,-3 2 0,-2 3 16,-4 5-16,-1 2 15,-2-1-15,-5 11 0,-2 5 16,0-1-16,1-1 0,-4 3 0,2-1 16,3-5-16,4-5 0,7-4 15,3-4-15,3-3 0,2-1 16,2-4-16,2-2 0,-1 5 16,0 5-16,-1-1 0,1-2 15,-1 0-15</inkml:trace>
  <inkml:trace contextRef="#ctx0" brushRef="#br0" timeOffset="163958.436">26045 13255 0,'0'0'0,"0"0"0,0 0 16,-31 7-16,19-5 0,-1 1 0,1 1 15,1 0-15,1-1 0,2 1 16,0 0-16,2 0 0,2 3 16,1 3-16,0 3 0,2 4 15,0 2-15,1 7 0,1-1 16,0 1-16,0-1 0,1-4 15,-1-3-15,0-2 0,1-2 0,0-2 16,1-4-16,2-4 0,2-1 16,-1-7-16,1-3 15,-1-3-15,2-2 0,0-1 16,1-1-16,-2 2 0,-1 1 16,-3 4-16,-2 2 0,-3 7 0,-2 3 15,-4 12 1,-2 8-16,0 8 0,0 5 15,1-5-15,1-3 0,0 2 16,2-4-16,2-5 0,1-4 0,3 1 16,2-5-1,2-5-15,2-3 0,-2-4 0,1-2 16,-1-2-16,0-1 0,1 1 16,0-1-16,1 1 0,-1-1 0,1 1 15,-1 1-15,0 0 0,-2 0 16,0 0-16</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09"/>
    </inkml:context>
    <inkml:brush xml:id="br0">
      <inkml:brushProperty name="width" value="0.022" units="cm"/>
      <inkml:brushProperty name="height" value="0.022" units="cm"/>
      <inkml:brushProperty name="color" value="#F2395B"/>
    </inkml:brush>
  </inkml:definitions>
  <inkml:trace contextRef="#ctx0" brushRef="#br0">70803 4694 999,'-83'-33'-6,"21"10"-12,22 11-12,22 11-12</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11"/>
    </inkml:context>
    <inkml:brush xml:id="br0">
      <inkml:brushProperty name="width" value="0.04663" units="cm"/>
      <inkml:brushProperty name="height" value="0.04663" units="cm"/>
      <inkml:brushProperty name="color" value="#F2395B"/>
    </inkml:brush>
  </inkml:definitions>
  <inkml:trace contextRef="#ctx0" brushRef="#br0">5031 1575 471,'-13'-28'3,"7"5"7,5 7 5,6 5 6,4 3 4,3 2-1,3 1 0,4 0 0,3 1-1,6 1-1,6-1-2,7 0-2,0 0-1,-2 2-2,-3 0-1,-3 2-1,-4 1-3,-2 2-1,-3 2-3,-2 2-1,-4 1-2,-1 3-1,-3 2-1,-1 2-1,-3 1-1,-2 1 1,-4 1 1,-2 1 0,-4 1 0,0 3-1,-3 1 0,-2 3 0,-3 2-1,-3 3 1,-5 2 0,-4 4 1,-2 1 0,-1-2 0,-1 0 1,0-1 0,-2-2 0,1-2 0,-1-1-1,1-3 0,0-2-3,3-3-5,1-3-5,3-3-5,1-3-2,1-6 0,0-5 1,2-4 0,2-6 0,1-4 1,2-5 0,2-5 0,2-5 1,1-7 0,0-5 3,2-6 0,0-1 2,2 4 1,0 4 2,2 4 2,0 3 3,0 3 3,0 3 4,0 3 3,0 3 3,0 2 3,0 4 2,0 3 2,0 4 5,0 6 9,0 6 9,0 6 7,0 4 1,2 3-8,0 3-8,2 3-8,-1-1-5,-1-3-4,0-5-3,-1-3-4,-1 0-1,0 5 1,0 5 0,0 5 0,0 5 0,0 5-1,0 4 0,0 6-1,0 2-2,0 3-3,0 2-4,0 2-2,0 3-5,0 5-5,0 5-5,0 5-5,0 4-1,0 5 3,0 3 3,0 4 3,1-2-4,3-8-11,4-8-10,2-7-11,1-11-2,-2-12 7,-3-13 8,0-13 8,-3-7 5,1 1 2,0 0 2,0 0 2</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12"/>
    </inkml:context>
    <inkml:brush xml:id="br0">
      <inkml:brushProperty name="width" value="0.04042" units="cm"/>
      <inkml:brushProperty name="height" value="0.04042" units="cm"/>
      <inkml:brushProperty name="color" value="#F2395B"/>
    </inkml:brush>
  </inkml:definitions>
  <inkml:trace contextRef="#ctx0" brushRef="#br0">5655 4600 544,'-13'0'59,"6"0"-5,6 0-7,6 0-6,5 0-5,4 0-6,3 0-4,5 0-6,0 0-2,-1 0-2,-3 0 0,-1 0-2,-2 1 0,-1 4-3,-1 2-2,0 3-1,-3 4-3,-3 1-5,-2 5-3,-4 2-4,-3 1-2,-4 2 1,-4 1 1,-3 1 1,-3 0 1,1-3-1,-1-2 0,0-1-1,-1-1 1,-1 1-2,-3 1 1,-1 1-1,-1-2 1,3-3 4,1-5 2,3-3 3,0-2 3,2-2 3,1-1 3,1 0 1,4-3 3,6-4 0,7-4 2,8-4 0,3-2-2,3 1-4,2-1-5,1 0-4,3 0-5,5 1-3,3-1-4,4 0-3,0 2-5,-6 1-5,-4 2-5,-4 2-5,-3 1-2,2 0-1,3 0 1,1 1-1,0-1 2,-5 0 7,-3 0 6,-4 0 5</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12"/>
    </inkml:context>
    <inkml:brush xml:id="br0">
      <inkml:brushProperty name="width" value="0.03849" units="cm"/>
      <inkml:brushProperty name="height" value="0.03849" units="cm"/>
      <inkml:brushProperty name="color" value="#F2395B"/>
    </inkml:brush>
  </inkml:definitions>
  <inkml:trace contextRef="#ctx0" brushRef="#br0">7244 3966 571,'-12'-7'8,"10"2"17,8 2 15,9 2 17,4 2 2,-1 2-13,-1 2-14,0 2-12,-3 1-7,-3 1-1,-3 2-2,-2 0-1,-3 1-2,-2 1-5,-2 1-3,-2 2-5,-2 0-1,-2 3 0,-2 1 0,-1 3 1,-3 0 0,0-1 0,-1-1 0,-1-1 1,0-2 0,1-3 1,0-3 1,2-2 1,4-2 2,6-1 3,8 1 3,6 0 2,4-1 2,1-2 0,1-3 0,1 0-1,1-2 1,-1 0-2,1 0 1,-1 0-1,-1 2 0,-3 5 1,-2 6 1,-4 4 1,-4 3-1,-6 3-1,-6 1-3,-6 3-2,-3 1-2,-3 0-5,-1 2-4,-3 1-3,0-1-5,1-1-4,1-3-5,1-1-4,2-4-1,1-5 1,3-5 2,1-5 2,2-3-5,0-4-8,2-2-11,1-3-8</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13"/>
    </inkml:context>
    <inkml:brush xml:id="br0">
      <inkml:brushProperty name="width" value="0.04729" units="cm"/>
      <inkml:brushProperty name="height" value="0.04729" units="cm"/>
      <inkml:brushProperty name="color" value="#F2395B"/>
    </inkml:brush>
  </inkml:definitions>
  <inkml:trace contextRef="#ctx0" brushRef="#br0">8989 2550 465,'15'0'56,"-2"0"-9,-3 0-9,-1 0-11,0 0-4,2 0 0,2 0-1,1 0 0,1 1-2,-3 4-3,-1 2-4,-2 3-2,-2 2-2,0 0 1,-2 0 0,0-1 0,-2 3 0,-3 4-3,0 3-2,-3 5-2,-3 1-5,-2 0-5,-3 1-8,-3-1-5,-3 0-4,-2 1-1,-1-1-1,-3 1-1,0-3 2,1-3 3,1-5 3,1-3 4,2-3 3,3-3 3,3-1 4,2-2 2,3 0 6,1 0 7,0 1 8,2 2 7,1 0 6,0 1 5,1 2 3,2 0 5,0 1-2,2 1-7,1 1-6,0 2-7,1 0-4,0 3-3,0 1-3,0 3-2,-1 1-2,-1 1-2,0 1-3,-2 1-1,0-1-4,-2 0-4,0-1-4,-1-1-4,0-7-10,3-12-16,4-13-17,2-13-17,4-10-3,4-5 11,3-6 9,5-6 10,2 0 8,1 4 7,1 5 5,1 6 6,-2 4 6,-5 7 2,-5 5 4,-5 7 3,-1 0 5,2 0 7,1-3 5,3-1 7,1-1 5,-1 2 4,1 2 4,0 3 3,-2 1 1,-1 2-2,-2 2-3,-2 2-2,-1 2-2,-1 4-1,1 2-1,0 3 0,-1 4-2,-2 2-1,-3 3-1,0 3-2,-2 2-1,0 1-1,0 1-2,0 1-1,-1 0-1,-1 0-2,0 1-1,-1-1-1,-2-1-3,-2-1-3,-2-3-5,-1-1-3,-2-2-1,0-1 1,0-1 2,1-1 0,-2-3-8,-2-6-19,-2-6-20,-1-6-18,0-5-4,5-6 8,3-4 9,4-4 10,3-3 8,0 1 8,2 1 7,0 1 8,2 2 6,0 3 4,2 3 4,0 3 4,1 2 7,2 4 8,0 2 8,2 4 8,-2 3 4,-1 4-2,-2 4-1,-2 3-3,-2 4-2,-4 3-3,-2 3-4,-3 3-4,-4 3-3,-2 1-5,-3 2-3,-3 3-4,-2 0-4,-1 0-5,-1 0-5,0 1-4,-1-3-7,2-2-8,3-3-8,2-3-8,1-4-1,2-5 5,3-5 7,1-4 5</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21"/>
    </inkml:context>
    <inkml:brush xml:id="br0">
      <inkml:brushProperty name="width" value="0.04323" units="cm"/>
      <inkml:brushProperty name="height" value="0.04323" units="cm"/>
      <inkml:brushProperty name="color" value="#00BFF3"/>
    </inkml:brush>
  </inkml:definitions>
  <inkml:trace contextRef="#ctx0" brushRef="#br0">18400 3282 508,'37'-58'0,"-3"8"0,-5 9 0,-4 10 0,-1 5-2,-1 5-7,1 3-5,-1 4-5,0 4 4,-1 3 13,-1 2 14,0 4 14,-3 4 5,0 6-2,0 5-1,-2 7-3,-2 4 1,-1 5 3,-2 3 5,-2 4 3,-2 2 0,-2 0-2,-3 1-2,0-1-3,-4 0-3,0 0-2,-3 0-3,-2 0-3,-2-1-3,-2-3-3,-2-4-3,-1-2-3,-1-3-6,1-3-6,0-3-8,2-3-7,0-3-2,-2-4 0,0-5 1,-1-2 2,-1-6-8,-1-4-14,-1-6-16,-1-3-14,1-3-1,2 2 12,4 2 13,3 3 13</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13"/>
    </inkml:context>
    <inkml:brush xml:id="br0">
      <inkml:brushProperty name="width" value="0.03885" units="cm"/>
      <inkml:brushProperty name="height" value="0.03885" units="cm"/>
      <inkml:brushProperty name="color" value="#F2395B"/>
    </inkml:brush>
  </inkml:definitions>
  <inkml:trace contextRef="#ctx0" brushRef="#br0">10100 5250 566,'9'8'2,"3"0"6,4-1 4,2 1 6,0 0 2,-1 2 1,-2 0 0,-3 1 1,2 2 4,2 2 5,3 1 6,3 3 7,1 0-1,1 1-6,-1-1-6,1 1-6,-2 0-7,-1 1-6,-3 1-6,-1 1-7,-3-1-10,-2-3-12,-4-3-14,-3-3-13,-2-2-8,-4-2-3,-2-2-2,-3-2-3</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18"/>
    </inkml:context>
    <inkml:brush xml:id="br0">
      <inkml:brushProperty name="width" value="0.03828" units="cm"/>
      <inkml:brushProperty name="height" value="0.03828" units="cm"/>
      <inkml:brushProperty name="color" value="#F2395B"/>
    </inkml:brush>
  </inkml:definitions>
  <inkml:trace contextRef="#ctx0" brushRef="#br0">15924 1736 574,'-8'-21'3,"0"3"4,1 4 5,-1 5 6,-1 1 1,0 2-1,-1 1 0,-1 0-1,-2 2-1,0 0-2,-1 2 0,-1 0-1,-1 2 0,0 2-1,1 2 0,-1 2 0,-1 2 0,-1 2-2,-3 1-1,-1 3-2,-3 2 0,0 3 1,-1 3 0,0 3 1,-2 2 0,1 3-1,-1 1 1,1 3-1,0 1 0,3 2 0,1 2 0,3 2 0,1 0 0,2 0 0,3-1 1,1-1 0,2-3 0,2 0-1,3-3 0,1-1-1,1-2-2,2 0-5,0 1-3,2-1-6,1 0 0,4 2 1,2 1 3,4 1 1,2-1 2,3 0-1,3-1 1,3-1-1,3-1 1,3-1 0,3-2 0,3 1 0,1-4 1,0-2 0,0-3 1,1-2 1,-1-4 0,2-1 0,1-2 0,1-2-1,1-3 1,2-3 0,2-2 0,2-4 1,1-3 0,-2-5 0,0-5 0,-2-5 0,0-4-1,1-3-1,-1-3-3,0-3-2,-1-3 0,-2-2-1,-2-4 1,-1-2-1,-2-2 1,0 0-1,0 0 0,1 0-1,-3 0 1,-4 0-1,-3 0 0,-5 0 0,-3 1 0,-4 2 0,-4 2 1,-5 2 0,-2-1 2,-4-3 1,-2-2 3,-3-3 1,-4-1 1,-2 3 0,-3 4 0,-3 2-1,-3 4 1,0 2 0,-1 3 2,0 3 0,-3 4 0,-2 3-1,-1 4 0,-2 5-2,-4 2 1,-3 0 1,-4 2 2,-4 1 2,-4 2-1,-6 4 0,-4 4 0,-5 4-1,-1 4-5,2 3-11,4 5-10,3 3-10,3 3-6,6-1 0,4 1-1,5-1 0,6 0 2,7-3 6,7-1 4,7-2 5,4-2 3,0-1-1,2-1-1,1 0 0,0-2 1,0-1 3,0-1 4,0 0 3</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19"/>
    </inkml:context>
    <inkml:brush xml:id="br0">
      <inkml:brushProperty name="width" value="0.0361" units="cm"/>
      <inkml:brushProperty name="height" value="0.0361" units="cm"/>
      <inkml:brushProperty name="color" value="#F2395B"/>
    </inkml:brush>
  </inkml:definitions>
  <inkml:trace contextRef="#ctx0" brushRef="#br0">16550 3150 609,'1'23'79,"2"1"-13,2-1-12,1 1-12,2 0-9,-2 1-3,-1 1-5,0 1-3,-2 1-5,1 2-5,0 2-4,0 3-5,-1-1-7,0 0-7,-2-1-7,0-1-7,-2-2-3,0-2 4,-2-2 3,0-1 3,0-4-6,0-3-13,2-4-14,0-4-13</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19"/>
    </inkml:context>
    <inkml:brush xml:id="br0">
      <inkml:brushProperty name="width" value="0.03467" units="cm"/>
      <inkml:brushProperty name="height" value="0.03467" units="cm"/>
      <inkml:brushProperty name="color" value="#F2395B"/>
    </inkml:brush>
  </inkml:definitions>
  <inkml:trace contextRef="#ctx0" brushRef="#br0">17304 2963 634,'21'-28'44,"-3"9"-10,-5 7-8,-3 8-9,0 4-1,6 0 6,4 0 8,5 0 7,1 1-1,-1 4-6,-3 2-7,-1 3-6,-3 4-6,-3 4-2,-3 3-4,-2 5-2,-6 4-3,-5 4-4,-6 6-2,-5 5-2,-6 1-3,-3-1 0,-5 0 0,-3-1 0,-2-4 0,1-4 2,1-5 1,2-5 2,0-4 1,1-3 1,1-3-1,1-3 0,7-4 6,14-6 11,14-6 12,13-6 10,10-3-2,3-2-15,4 0-17,4-1-14,2-1-11,0-1-4,0-1-3,0-1-4,-1 0-5,0 1-2,-2 0-5,0 2-3,-5 2 2,-7 1 9,-9 2 9,-7 2 8</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20"/>
    </inkml:context>
    <inkml:brush xml:id="br0">
      <inkml:brushProperty name="width" value="0.04011" units="cm"/>
      <inkml:brushProperty name="height" value="0.04011" units="cm"/>
      <inkml:brushProperty name="color" value="#F2395B"/>
    </inkml:brush>
  </inkml:definitions>
  <inkml:trace contextRef="#ctx0" brushRef="#br0">20590 1169 548,'-9'-8'0,"0"2"0,-1 1 0,-1 0 0,0 4 9,4 4 19,3 5 18,2 6 19,2 2 3,0 3-13,0 2-14,0 1-12,0 2-9,0 1-3,0 1-2,0 1-4,-1 0-1,-2 1 0,-2-1 0,-1 0 0,-2 0-2,2-1-9,1-1-6,0-1-8,1-2-6,0-3-6,0-3-6,0-2-5,1-8-4,2-9-3,2-9-2,2-11-3,3-8 2,4-8 7,4-8 7,3-8 6,3-1 6,0 4 8,-1 6 6,1 4 8,-1 5 5,-1 4 6,-1 4 6,-1 3 5,-1 4 4,-3 3 2,-1 3 2,-2 3 3,-1 3 2,0 4 2,0 4 4,-1 4 2,0 4-2,-2 4-9,-2 3-8,-2 5-8,-2 4-6,-2 7-3,-2 5-1,-2 6-4,0 1-3,-1-6-6,0-4-6,0-5-6,1-4-5,2-3-4,2-3-3,3-2-5,1-6-1,5-6 2,4-8 0,4-6 1,0-2 5,-1 2 8,-2 4 8,-2 3 9,-4 3 3,-2 6 0,-6 4-1,-2 5-1,-6 5 0,-6 5-1,-5 5 0,-6 5-1,-3 2 0,1 1 0,1-1 0,1 0-1,0-1 2,-1 0 2,-1-1 4,0-1 3,0-2 0,3-1 1,3-3-2,3-1 0,3-4 2,2-3 3,4-5 4,3-3 4,3-4 0,4-4-3,4-4-3,4-4-2,6-5-3,7-7-2,9-7-1,7-7-1,2-1-2,-4 3 0,-3 5 0,-5 4-1,-2 3 2,-3 4 3,-1 4 4,-2 5 2,-3 2 6,-3 6 6,-3 2 6,-2 5 8,-3 3-1,2 1-5,-2 3-6,1 2-5,0 0-6,0 1-2,0-1-4,0 1-3,0-1-2,0-1-3,0-1-1,0 0-3,-1-2-1,2 1 0,-2-1-2,1 1 1,1-1-3,0-3-3,1-1-4,2-2-4,0-2-2,1 0-2,2-2-1,0 0-2,1-4 1,-1-2 3,1-5 3,0-4 3,0-3 3,-1-2 3,1-1 3,0-3 2,-1 0 3,-1 1 6,0 1 4,-2 1 5,-1 1 4,-2 2 3,-3 3 3,0 1 3,-4 1 2,0 2-1,-3 1 0,-2 0 0,-2 2-2,-4 0-3,-2 2-4,-3 1-2,-3 2-4,-5 7-3,-3 6-4,-4 6-3,-5 3-3,-5 2-3,-4 3-2,-5 1-4,-1 0 0,4-3 0,4-3 0,4-3 2,3-2 1,5-1 2,4-1 4,3-1 2,5-1 3,3-2 2,5-3 2,3-1 3,4-1 0,4 0-2,4 0-3,4 0-2,5 0-1,7 3 0,7 2 0,7 2 0,5 0-1,4-1 0,4-1-2,4-1 0,3-1-2,0 0-2,1-2-1,2-1-2,0 1 0,1 0 1,1 1 1,2 2 1,-2-2-4,-1-1-9,-2-2-10,-2-2-9,-6-2-2,-8-1 6,-9 0 5,-9-1 7,-5-1 2,-1 0 0,-1 0 0,0 0-2</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21"/>
    </inkml:context>
    <inkml:brush xml:id="br0">
      <inkml:brushProperty name="width" value="0.03867" units="cm"/>
      <inkml:brushProperty name="height" value="0.03867" units="cm"/>
      <inkml:brushProperty name="color" value="#F2395B"/>
    </inkml:brush>
  </inkml:definitions>
  <inkml:trace contextRef="#ctx0" brushRef="#br0">23075 1700 568,'0'24'54,"-2"3"-14,-1 1-13,0 3-12,-2-1-9,-3 0-6,-4-1-4,-2-1-6,0-2-3,1-1 0,2-3-2,2-1-1,2-3 2,1-3 5,0-3 3,2-3 5,0 0 5,2 2 8,0 2 8,2 1 7,0 2 3,0 2-2,0 0-1,0 1-2,0 1-2,2 1-2,0 1-2,2 1-3,-1 1-1,-1 1-1,0 1 0,-1 1 0,-1-1-2,0-2-3,0-1-4,0-3-3,0-1-3,0-3-2,0-1-3,0-2-2,1-5-6,3-6-11,4-8-9,2-6-11,4-8-3,3-7 5,5-8 4,3-8 5,3-4 3,-1 0 4,0 0 2,1 0 3,-3 4 7,-3 8 9,-5 8 9,-3 7 9,-3 6 5,-1 2-1,0 4-1,-2 3-2,0 2 6,0 0 9,0 2 10,-1 0 9,1 2 2,-2 4-7,-1 2-8,0 4-7,-2 2-4,-1 3-3,0 3-2,-1 3-2,-2 3-2,-1 5-3,0 3-2,-1 4-3,-3 2-3,-4-2-5,-4 0-3,-3-1-5,-2-2-4,1-2-5,1-1-4,1-3-6,0-3-3,0-3-3,1-5-1,-1-3-4,1-5 0,2-4 1,3-6 1,1-4 0,2-3 3,2 0 6,2 1 4,2-1 5,1-1 4,0 0 3,0-1 3,0-1 4</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21"/>
    </inkml:context>
    <inkml:brush xml:id="br0">
      <inkml:brushProperty name="width" value="0.03363" units="cm"/>
      <inkml:brushProperty name="height" value="0.03363" units="cm"/>
      <inkml:brushProperty name="color" value="#F2395B"/>
    </inkml:brush>
  </inkml:definitions>
  <inkml:trace contextRef="#ctx0" brushRef="#br0">22930 3897 654,'14'-21'3,"-1"7"5,-2 5 7,-2 6 5,-2 4 4,-2 4 2,-3 2 1,0 3 2,-3 4 0,-1 2 0,0 3 0,-1 3-1,-3 2-4,-4 3-6,-4 1-8,-3 2-6,-4 2-4,-3 1 2,-3 1 2,-3 1 0,-1-2 1,0-2-1,-1-3-2,1-3-1,2-4-12,5-5-27,5-5-25,5-4-25</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21"/>
    </inkml:context>
    <inkml:brush xml:id="br0">
      <inkml:brushProperty name="width" value="0.0382" units="cm"/>
      <inkml:brushProperty name="height" value="0.0382" units="cm"/>
      <inkml:brushProperty name="color" value="#F2395B"/>
    </inkml:brush>
  </inkml:definitions>
  <inkml:trace contextRef="#ctx0" brushRef="#br0">23900 4800 575,'30'8'6,"-1"2"10,-3 0 11,-1 1 11,-2 1 5,2 1 2,1 1 1,1 2 0,1 0-1,-1 1-7,1 1-5,-1 1-7,0 0-11,-1 1-15,-1-1-17,-1 1-17,-3-1-13,-5-3-11,-5-1-11,-4-2-11</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3"/>
    </inkml:context>
    <inkml:brush xml:id="br0">
      <inkml:brushProperty name="width" value="0.022" units="cm"/>
      <inkml:brushProperty name="height" value="0.022" units="cm"/>
      <inkml:brushProperty name="color" value="#00BFF3"/>
    </inkml:brush>
  </inkml:definitions>
  <inkml:trace contextRef="#ctx0" brushRef="#br0">59326 12494 999,'-6'-13'-6,"3"5"-12,3 5-12,2 4-12</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5"/>
    </inkml:context>
    <inkml:brush xml:id="br0">
      <inkml:brushProperty name="width" value="0.04916" units="cm"/>
      <inkml:brushProperty name="height" value="0.04916" units="cm"/>
      <inkml:brushProperty name="color" value="#00BFF3"/>
    </inkml:brush>
  </inkml:definitions>
  <inkml:trace contextRef="#ctx0" brushRef="#br0">44157 5750 447,'-12'0'8,"8"0"16,8 0 16,8 0 15,4 0 4,3 0-11,1 0-11,3 0-10,1 0-7,1 0-4,1 0-3,1 0-2,0 0-6,-1 2-4,-1 0-6,-1 2-5,-2-1-4,-3-1-3,-3 0-1,-3-1-3,-4 1-5,-4 5-5,-6 6-7,-4 4-7,-5 2 1,-3-1 6,-5-1 6,-4-1 6,-1-1 5,1-2 2,1-3 3,1-1 2,0-1 3,1 0 2,-1 0 3,1 0 2,-1-1 2,1-1 2,-1-1 1,1 0 2,-1-1-1,2 0 1,1 0-2,1 0 0,1-1 3,2 2 9,3-2 7,1 1 8,1 2 7,0 2 6,1 3 6,-1 4 5,1 0-1,2 1-7,2 0-8,2-1-7,0 1-5,0 1-3,-2 2-4,0 0-3,0 2-1,0 2 3,2 4 2,0 3 3,1 4 0,-2 5-2,0 4-1,-1 6-2,-1 3-3,2 3-4,0 4-5,2 2-4,-1 0-3,-1-3-6,0-3-3,-1-2-5,-1-4-2,2-2 3,0-4 1,2-2 1,0-3-1,0-2-4,0-2-5,0-1-4,0-4-1,0-3 1,0-5 2,0-3 1,0-6-3,2-8-7,0-8-9,2-8-7,0-4 1,0 1 8,-1-1 10,2 0 9</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21"/>
    </inkml:context>
    <inkml:brush xml:id="br0">
      <inkml:brushProperty name="width" value="0.04275" units="cm"/>
      <inkml:brushProperty name="height" value="0.04275" units="cm"/>
      <inkml:brushProperty name="color" value="#00BFF3"/>
    </inkml:brush>
  </inkml:definitions>
  <inkml:trace contextRef="#ctx0" brushRef="#br0">17872 4018 514,'15'-42'-1,"-4"11"-4,-3 11-3,-2 11-3,-2 6 4,1 2 11,2 2 10,0 2 11,0 3 9,-1 6 5,0 4 5,-2 5 6,-1 4-1,-4 2-5,-2 4-5,-3 3-6,-5 2-4,-6 0 0,-5 2 0,-7 1-2,-2 1-6,-2 2-13,-1 2-14,-1 2-13,0-1-12,0-2-12,0-4-11,0-2-12,2-5-3,5-7 6,5-7 6,5-7 7,3-4 7,2-2 9,3-3 9,1 0 9</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5"/>
    </inkml:context>
    <inkml:brush xml:id="br0">
      <inkml:brushProperty name="width" value="0.04895" units="cm"/>
      <inkml:brushProperty name="height" value="0.04895" units="cm"/>
      <inkml:brushProperty name="color" value="#00BFF3"/>
    </inkml:brush>
  </inkml:definitions>
  <inkml:trace contextRef="#ctx0" brushRef="#br0">44100 7681 449,'0'-36'22,"2"9"5,0 8 3,2 7 5,2 4 2,5 2 0,5 1 0,6 0 1,2 1-3,4 1-6,3-1-4,3 0-6,1 0-4,1 0-3,-1 0-4,0 0-3,-1 1-4,-1 0-3,-3 2-4,-1 0-3,-4 1-3,-2 0-3,-2 0-2,-4 0-3,-3-2-5,-1-6-5,-2-4-6,-2-5-7,-3-3 1,-1-1 8,-2-1 8,-2-1 7,-2 1 8,-3 1 5,-4 2 6,-2 3 7,-1 1 3,0 4 3,2 3 0,1 3 3,-1 1 2,-2 0 3,-2 0 4,-1 0 2,-2 1 2,2 2-2,1 2-1,1 2-2,-1 3-1,0 4-2,-1 3-3,-1 5-1,-1 3-1,1 3 0,-1 3-1,0 3 0,2 1 0,1 0-1,2 1-1,2-1-1,3 0-2,0 1 0,4-1-2,1 0-1,2-1-2,1-1-4,4-3-5,0-1-3,5-3-5,6-3-6,5-3-6,7-3-6,3-3-4,4-2-4,3-4-3,3-2-4,1-5-2,2-4 1,0-6-1,2-3 1,-5-2 3,-10 4 9,-9 4 7,-10 5 8,-5 0 4,1 0 1,1-2 0,2 0 0</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6"/>
    </inkml:context>
    <inkml:brush xml:id="br0">
      <inkml:brushProperty name="width" value="0.02431" units="cm"/>
      <inkml:brushProperty name="height" value="0.02431" units="cm"/>
      <inkml:brushProperty name="color" value="#00BFF3"/>
    </inkml:brush>
  </inkml:definitions>
  <inkml:trace contextRef="#ctx0" brushRef="#br0">46272 5294 905,'2'-29'-68,"4"7"29,3 5 31,5 7 28,2 3 14,-1 2-4,1 2-4,-1 2-3,0 1-4,-2 0-3,-3 0-2,-1 0-3,-1 2-4,-2 6-6,-1 4-5,0 5-6,-4 3-1,-6 3 1,-6 1 1,-5 3 2,-3-1 0,2-1-1,3-3 0,1-1-1,2-3-1,1-1 3,0-2 1,2-2 1,1-3 2,2 1 2,2-2 1,2 0 1,2-2 2,2-1 1,2-1 2,2 0 0,2 0 2,1 0-1,3 1 1,2 2 1,-1-1 0,-1-1 1,-2-1 2,-2 0 1,-1-1-1,-1 0-4,1 0-2,0 0-5,-3 1-2,-4 3-3,-6 3-3,-4 4-3,-5 1-2,-3 3-2,-5 2-1,-3 1-1,-2 0-3,1-1-2,1-3-2,2-1-3,-1-3 0,3-2 2,0-4 2,1-3 3,2-2 3,2-4 3,4-2 4,3-3 3</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6"/>
    </inkml:context>
    <inkml:brush xml:id="br0">
      <inkml:brushProperty name="width" value="0.0269" units="cm"/>
      <inkml:brushProperty name="height" value="0.0269" units="cm"/>
      <inkml:brushProperty name="color" value="#00BFF3"/>
    </inkml:brush>
  </inkml:definitions>
  <inkml:trace contextRef="#ctx0" brushRef="#br0">47200 5962 817,'16'-8'3,"-1"2"5,1 1 5,-1 1 6,2 0 2,1 0 0,3 0 0,2 0 1,0 0-3,0 0-3,1 0-5,-1 1-4,0-1-5,-1 2-9,-1 0-8,-1 2-7,-2 0-8,-3 0-7,-3 0-7,-2 0-6</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6"/>
    </inkml:context>
    <inkml:brush xml:id="br0">
      <inkml:brushProperty name="width" value="0.03452" units="cm"/>
      <inkml:brushProperty name="height" value="0.03452" units="cm"/>
      <inkml:brushProperty name="color" value="#00BFF3"/>
    </inkml:brush>
  </inkml:definitions>
  <inkml:trace contextRef="#ctx0" brushRef="#br0">47912 4997 637,'-21'-7'-45,"5"0"19,5 2 18,5 1 19,2 3 17,2 7 13,0 7 13,2 8 15,0 3 0,0 2-11,0 3-12,0 1-12,0 2-12,0 2-13,0 3-11,0 1-13,0 2-6,0 2 2,0 2 0,0 2 2,0-4-8,2-9-14,0-8-16,2-8-16</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7"/>
    </inkml:context>
    <inkml:brush xml:id="br0">
      <inkml:brushProperty name="width" value="0.04844" units="cm"/>
      <inkml:brushProperty name="height" value="0.04844" units="cm"/>
      <inkml:brushProperty name="color" value="#00BFF3"/>
    </inkml:brush>
  </inkml:definitions>
  <inkml:trace contextRef="#ctx0" brushRef="#br0">48555 7481 454,'-13'0'39,"6"0"7,6 0 9,6 0 8,4 0-1,3 0-10,4 0-9,2 0-10,4-1-5,5 0-2,4-2-1,6 0-1,1-1-4,-1 0-5,-3 0-5,-2 1-6,0-1-5,-1 2-6,0 0-5,1 2-7,-4 0-1,-4 0 2,-5 0 4,-4 0 2,-4 0-4,1 0-8,0 0-11,0 0-9</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7"/>
    </inkml:context>
    <inkml:brush xml:id="br0">
      <inkml:brushProperty name="width" value="0.04308" units="cm"/>
      <inkml:brushProperty name="height" value="0.04308" units="cm"/>
      <inkml:brushProperty name="color" value="#00BFF3"/>
    </inkml:brush>
  </inkml:definitions>
  <inkml:trace contextRef="#ctx0" brushRef="#br0">49345 6639 510,'-15'-14'35,"4"1"1,3 2 0,3 2 1,2 6 1,0 8 3,2 9 3,0 10 3,2 3-3,0 2-9,2 1-9,0 1-9,0 1-4,0 4 0,-2 3-1,0 2-1,-3 5-6,0 6-15,-3 6-14,-2 5-13,0-2-3,2-12 8,3-12 8,1-12 9,0-6-5,0-1-17,-2-1-19,0 0-17</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8"/>
    </inkml:context>
    <inkml:brush xml:id="br0">
      <inkml:brushProperty name="width" value="0.04259" units="cm"/>
      <inkml:brushProperty name="height" value="0.04259" units="cm"/>
      <inkml:brushProperty name="color" value="#00BFF3"/>
    </inkml:brush>
  </inkml:definitions>
  <inkml:trace contextRef="#ctx0" brushRef="#br0">52408 5727 516,'-5'-6'122,"6"2"-23,6 4-24,6 3-23,2 1-15,-1 3-5,-1 2-7,0 2-6,-3 1-5,-1 3-7,-2 2-5,-2 1-7,-2 2-3,-2 1-4,-2 1-1,-2 1-4,-4 1 0,-4-1 0,-5 1 0,-5-1 0,-2 0 1,1-3 0,1-1 1,1-2 0,2-3 1,1-1 4,2-3 4,3 0 2,2-3 5,6-1 6,4-1 6,6 0 6,3-1 1,3 2-2,4 0-3,2 1-3,1 1-1,1 0-1,-1 0-2,1 0-1,-2 0 0,-3-1-1,-3 1 0,-3 0-1,-1 0 0,-2 2 0,-1 0 0,0 1-1,-2 1 1,-2 2-1,-2 0-1,-2 1 0,-3 1-2,-4 1 0,-3 1-2,-5 1-1,-3 1-1,-1 0-1,-2-1-1,-3 1-1,0-2-3,1-1-5,1-3-4,2-1-4,0-3-6,4-2-6,3-4-5,3-2-6,2-4 0,3-2 5,1-4 4,2-2 4,2-1 3,2 1-1,2 0 0,2 2 1</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8"/>
    </inkml:context>
    <inkml:brush xml:id="br0">
      <inkml:brushProperty name="width" value="0.04536" units="cm"/>
      <inkml:brushProperty name="height" value="0.04536" units="cm"/>
      <inkml:brushProperty name="color" value="#00BFF3"/>
    </inkml:brush>
  </inkml:definitions>
  <inkml:trace contextRef="#ctx0" brushRef="#br0">54392 5805 484,'-23'-14'8,"4"3"16,3 2 15,3 4 16,0 2 3,-1 2-10,-3 2-10,-1 2-10,-2 2-5,0 4-3,1 2-2,-1 3-2,1 2-2,-1 1-1,0 1 0,1 2-1,-1 0-1,-1 2-1,-1 3-1,-1 1-1,0 2-1,1-1-1,1 0 0,1 1-1,1-2-1,1-1 0,0-3 0,2-1-2,2-3 1,3-1-1,3-3 1,2-1 0,4-1-2,4 0-3,4-1-3,4 1-4,3-2-2,5-2 0,3-4 0,5-2 0,1-3 0,-1-1 1,-1 0 0,-1-1 0,-1-2 0,-1 0-1,-1-1 0,-1-2 0,-1 1-3,-1 1-2,-1 0-5,-1 2-2,0 0-4,0 0-2,-1 0-3,1 0-2,-1 0 1,-3 0 4,-1 0 5,-2 1 5,-2-2 0,0 0-3,-2-2-3,0 0-4</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39"/>
    </inkml:context>
    <inkml:brush xml:id="br0">
      <inkml:brushProperty name="width" value="0.04817" units="cm"/>
      <inkml:brushProperty name="height" value="0.04817" units="cm"/>
      <inkml:brushProperty name="color" value="#00BFF3"/>
    </inkml:brush>
  </inkml:definitions>
  <inkml:trace contextRef="#ctx0" brushRef="#br0">54026 6050 456,'-16'0'13,"0"0"5,1 0 3,-1 0 5,0 2 0,1 4-3,-1 4-4,1 3-3,-2 3-3,0 1-2,-1 2 0,-1 0-2,-1 1-1,-1 3-1,-1 1 1,-1 3-2,0-1 1,1 0-2,1-1-1,1-1 0,0 0-1,1-1 0,-1 1-2,1-1 1,0 0-2,2-1 0,3-1-2,1-1 0,2-2 0,2-3 0,3-2 2,1-4 1,3-2 2,6-2 0,4-3 3,5 0 0,5-2 3,3 0 1,5 0 2,3 0 1,2-2 0,-1 0-2,-2-3-1,1-2-3,-3 0 0,0 2 0,-1 2 0,-1 2 0,-2 1-1,-3 0-2,-3 0-4,-2 0-2,-3 2 1,-1 2 4,-1 3 4,0 4 4,-3 1 1,-1 1 0,-2 1-1,-2 2-1,-3 0 0,-3 1-1,-5 1 0,-4 1-1,-3 1 1,-1 1-1,-3 1 0,-1 1 1,-3 1-2,-1-1-3,-3 0-2,-1 1-4,-1 0-1,0 1-1,-1 1 1,1 1-1,1-2-1,1-3 1,3-5-1,2-3 1,6-6-12,10-8-19,11-8-22,12-8-20,3-3-2,-1 3 13,-2 1 15,-3 3 15,1-1 7,2 0 0,1-1 0,3-1 0</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0"/>
    </inkml:context>
    <inkml:brush xml:id="br0">
      <inkml:brushProperty name="width" value="0.05356" units="cm"/>
      <inkml:brushProperty name="height" value="0.05356" units="cm"/>
      <inkml:brushProperty name="color" value="#00BFF3"/>
    </inkml:brush>
  </inkml:definitions>
  <inkml:trace contextRef="#ctx0" brushRef="#br0">55823 6360 410,'-8'-8'3,"2"2"7,1 0 6,0 2 6,1 1 6,-2 2 2,0 2 4,-1 2 3,-3 3-1,-2 4-5,-3 3-7,-3 5-4,-2 2-4,-1 3 2,-1 1 0,-1 3 2,-1 0-2,1 1 0,-1-1-3,1 0-1,0 1-1,3-1-1,1 0-1,3 1-1,1-2 0,2 0-2,2-1-1,3 0-2,1-3-1,2-2-2,2-1 0,2-2-2,2-3-2,4-3-4,2-3-4,3-2-4,5-3-2,4-2-3,4-2-1,7-2-2,3-5-2,4-8-1,4-7-2,4-8-1,1-4 0,-4 1 2,-2 1 4,-3 2 1,-4-1 3,-2 1 1,-3 0 2,-3 0 2,-4 1 3,-3 7 4,-4 4 5,-4 4 5,-3 4 7,-1 1 9,-1 1 10,0 0 9,-2 4 4,-2 6-2,-2 6-3,-2 6-2,-2 4-4,-4 1-6,-2 3-4,-3 1-6,-2 3-3,1 1-2,-1 2-1,0 3-3,0 0-2,-1 0 0,-1 1-1,-1-1-1,0 0-3,1-2-3,0 0-4,2-1-4,2-2-4,3-5-4,3-3-4,2-5-3,5-6-8,4-12-8,5-10-9,6-11-9,3-7-1,5-6 9,3-5 8,5-4 8,0 0 7,-2 4 3,-1 5 4,-3 6 4,-2 3 6,-3 5 6,-3 3 7,-2 5 7,-3 2 5,-1 2 6,0 3 6,-2 1 5,0 4 7,0 6 12,-1 6 11,1 6 10,-1 3 0,0 3-12,-2 1-12,0 3-13,-2 1-7,-1 1-3,0 1-5,-1 1-3,-1 0-3,0 0-2,0 1-1,0-1-2,0-1-1,0-1-3,0-3-3,0-1-1,1-3-3,3-3-2,4-3-1,2-2-2,3-6-1,3-6 2,3-8 2,4-6 0,1-6 1,2-7-2,3-5 0,1-6-2,1-3-1,-1 0-1,-2 0-1,1 0-2,-4 0-2,-2 2-3,-3 0-3,-2 2-3,-4 1-4,-3 5-3,-3 4-4,-2 4-4,-3 3 1,-1 4 7,0 5 7,-1 3 6</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21"/>
    </inkml:context>
    <inkml:brush xml:id="br0">
      <inkml:brushProperty name="width" value="0.0424" units="cm"/>
      <inkml:brushProperty name="height" value="0.0424" units="cm"/>
      <inkml:brushProperty name="color" value="#00BFF3"/>
    </inkml:brush>
  </inkml:definitions>
  <inkml:trace contextRef="#ctx0" brushRef="#br0">19100 5400 518,'73'58'9,"-9"-9"17,-10-8 16,-10-9 18,-5-6 7,-2-2-5,0-1-3,-1-2-5,-2-3-8,-2 1-14,-1-2-13,-3-1-13,-3-1-23,-5-1-29,-5-1-30,-4 0-30</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1"/>
    </inkml:context>
    <inkml:brush xml:id="br0">
      <inkml:brushProperty name="width" value="0.05113" units="cm"/>
      <inkml:brushProperty name="height" value="0.05113" units="cm"/>
      <inkml:brushProperty name="color" value="#00BFF3"/>
    </inkml:brush>
  </inkml:definitions>
  <inkml:trace contextRef="#ctx0" brushRef="#br0">59600 5681 430,'24'-1'137,"1"0"-30,1-2-31,1 0-31,0 0-16,0 0-1,1 2-2,-1 0 0,0 1-2,1-2-3,-1 0-3,1-1-1,-2-1-6,-2 2-7,-1 0-6,-2 2-7</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2"/>
    </inkml:context>
    <inkml:brush xml:id="br0">
      <inkml:brushProperty name="width" value="0.04351" units="cm"/>
      <inkml:brushProperty name="height" value="0.04351" units="cm"/>
      <inkml:brushProperty name="color" value="#00BFF3"/>
    </inkml:brush>
  </inkml:definitions>
  <inkml:trace contextRef="#ctx0" brushRef="#br0">61692 6257 505,'-3'-8'79,"8"0"-13,9 0-15,10 1-13,5-1-6,4 0-1,4 0 1,5 1 1,1-1-3,3 0-4,2 0-6,3 1-4,3-1-4,7 2-1,7 1-3,7 0-1,-4 2-5,-13 1-7,-14 0-7,-13 2-8,-7 0-6,4 0-6,3 0-5,3 0-7,-1-1-3,-3 0-1,-5-2 0,-3 0-2</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2"/>
    </inkml:context>
    <inkml:brush xml:id="br0">
      <inkml:brushProperty name="width" value="0.04684" units="cm"/>
      <inkml:brushProperty name="height" value="0.04684" units="cm"/>
      <inkml:brushProperty name="color" value="#00BFF3"/>
    </inkml:brush>
  </inkml:definitions>
  <inkml:trace contextRef="#ctx0" brushRef="#br0">64150 5015 469,'31'-6'104,"-2"1"-16,0 2-16,-1 2-16,0 1-13,1 2-6,1 0-9,1 2-7,0 0-5,0 1-3,1 2-2,-1 0-4,-1 1 0,-1 1 1,-3 2 1,-1 0 1,-3 0-10,-1 1-20,-3-1-23,-1 1-20,-4 0-11,-5-1 0,-4 1 0,-6 0 0</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2"/>
    </inkml:context>
    <inkml:brush xml:id="br0">
      <inkml:brushProperty name="width" value="0.04518" units="cm"/>
      <inkml:brushProperty name="height" value="0.04518" units="cm"/>
      <inkml:brushProperty name="color" value="#00BFF3"/>
    </inkml:brush>
  </inkml:definitions>
  <inkml:trace contextRef="#ctx0" brushRef="#br0">61627 7028 486,'-10'-2'11,"10"0"20,12-3 21,10-2 21,8 0 4,6 0-14,6 2-13,7 1-13,3 0-9,3 0-5,3 0-6,4 0-5,-1 0-3,-1 1 1,-2-2-1,-2 2 1,-2-1-9,-1 2-14,0 0-15,-2 2-15,-2 0-10,-4 2-3,-4 0-5,-3 2-3</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2"/>
    </inkml:context>
    <inkml:brush xml:id="br0">
      <inkml:brushProperty name="width" value="0.04528" units="cm"/>
      <inkml:brushProperty name="height" value="0.04528" units="cm"/>
      <inkml:brushProperty name="color" value="#00BFF3"/>
    </inkml:brush>
  </inkml:definitions>
  <inkml:trace contextRef="#ctx0" brushRef="#br0">61961 7350 485,'-13'1'12,"8"2"24,7 2 24,6 2 23,5 1 4,3 3-18,3 2-18,3 1-18,3 2-10,1-1-3,2 1-1,2-1-3,0 1-11,-1 0-17,-3-1-19,-1 1-18</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3"/>
    </inkml:context>
    <inkml:brush xml:id="br0">
      <inkml:brushProperty name="width" value="0.05328" units="cm"/>
      <inkml:brushProperty name="height" value="0.05328" units="cm"/>
      <inkml:brushProperty name="color" value="#00BFF3"/>
    </inkml:brush>
  </inkml:definitions>
  <inkml:trace contextRef="#ctx0" brushRef="#br0">67278 4540 412,'8'-7'4,"2"2"8,0 2 7,1 2 8,2 0 5,2 0 3,1-2 2,3 0 2,2 0-4,3 2-9,3 2-10,3 2-10,-1 1-7,-4 2-7,-3 0-5,-5 2-5,-3-1-4,-2 1-1,-4 0-1,-3 0-1,-2 0-1,-4-1 1,-2 1 1,-3 0 0,-5 1 2,-4 1 2,-5 3 3,-5 2 2,-2-1 2,1-3 4,1-3 3,2-2 2,0-2 5,2 0 6,3 0 5,1 0 5,2 0 5,1 1 4,1 2 2,1 0 4,0 1 3,2 2 0,1 0 0,1 1 2,0 2-2,0 2-5,0 1-3,0 3-6,1 2 0,2 5 1,3 3 2,1 4 1,0 3 1,-1 3-2,0 1-2,-1 2 0,-1 0-4,2 0-3,0-2-5,2 0-3,0-2-5,0-2-3,0-2-3,0-1-5,0-4-2,0-2-1,0-3-2,0-3-1,0-2-6,2-3-8,0-1-10,2-2-8,-1-5-6,-1-6-3,0-8-2,-1-6-4,-2-3 4,-1 1 9,0 1 9,-1 0 10</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4"/>
    </inkml:context>
    <inkml:brush xml:id="br0">
      <inkml:brushProperty name="width" value="0.05202" units="cm"/>
      <inkml:brushProperty name="height" value="0.05202" units="cm"/>
      <inkml:brushProperty name="color" value="#00BFF3"/>
    </inkml:brush>
  </inkml:definitions>
  <inkml:trace contextRef="#ctx0" brushRef="#br0">67150 6100 422,'0'-28'4,"2"7"5,0 7 8,2 7 6,1 2 2,3 0 1,4-2 0,2 0-1,4-1 0,5 1 0,5-1 0,5 0 0,2 0-3,2 0-3,1 1-3,0-1-5,1 0-2,-1 0-2,-2 0-1,0 1-3,-2-1-3,-2 2-6,-1 0-5,-3 2-7,-2 0-4,-5 0-5,-3 0-6,-4 0-4,-5-1 1,-3-3 5,-4-4 6,-4-2 6,-2-2 4,-2-3 3,0-2 2,-1-1 2,-2 0 4,0 1 3,-1 3 3,-1 1 4,-1 2 4,2 3 5,1 1 4,1 2 4,0 2 4,0 1 4,0 0 2,0 2 4,0 0-1,-2 2-3,0 0-3,-1 2-4,-1 1-3,-2 4-2,0 2-3,-1 3-3,0 3-1,1 2-1,1 1-1,1 3-1,-1 2 0,0 3-1,-1 3 1,-1 3 0,0 1-1,2 0 0,3 0-2,1 1 0,2-1-2,2 0-3,2 0-2,2 1-2,2-2-4,2-2-6,2-2-6,2-1-5,2-3-1,5-3 3,4-3 3,3-3 4,6-3-4,5-2-12,6-4-12,6-2-12,3-4-1,-2-4 9,-1-4 10,0-4 9,-4 0 2,-7 1-5,-7 2-5,-7 3-5</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4"/>
    </inkml:context>
    <inkml:brush xml:id="br0">
      <inkml:brushProperty name="width" value="0.04888" units="cm"/>
      <inkml:brushProperty name="height" value="0.04888" units="cm"/>
      <inkml:brushProperty name="color" value="#00BFF3"/>
    </inkml:brush>
  </inkml:definitions>
  <inkml:trace contextRef="#ctx0" brushRef="#br0">70537 4831 450,'-8'-7'4,"2"1"11,1 0 10,0 2 9,1 0 8,-2 2 5,0 0 4,-1 2 6,-1 3-3,0 7-9,1 8-9,-1 6-10,-1 5-5,-2 2-4,-1 4-2,-3 3-3,1 2-2,1 2 0,2 2 1,3 2 0,1 0-5,2-2-10,2-2-10,2-2-11,2-3-9,4-4-9,2-4-9,3-3-8,4-5-2,3-5 3,5-5 4,3-4 3,0-4 6,-5-1 8,-5 0 7,-5-1 7</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4"/>
    </inkml:context>
    <inkml:brush xml:id="br0">
      <inkml:brushProperty name="width" value="0.04922" units="cm"/>
      <inkml:brushProperty name="height" value="0.04922" units="cm"/>
      <inkml:brushProperty name="color" value="#00BFF3"/>
    </inkml:brush>
  </inkml:definitions>
  <inkml:trace contextRef="#ctx0" brushRef="#br0">71468 4727 446,'-23'-6'9,"3"2"18,1 4 18,2 3 18,2 2 4,1 3-11,1 3-10,1 4-10,-1 1-8,0 3-3,-1 1-2,-1 3-4,0 0-2,2 1-1,3-1-2,1 1 0,2-1-1,0 2-2,2 1-2,1 1-1,0 0-3,2-1-2,0-1-4,2-1-3,1-1-2,3-1-1,4-1-2,2-1-2,2-2-2,2-1-3,0-2-4,1-2-2,-1-3-2,-1 1 1,-2-2 1,-2 0 0,-2-1 3,-1 1 7,0 1 6,-2 2 6,-2-1 3,-6 1 2,-4 0 0,-5 0 1,-5 0-1,-5 3-4,-5 1-5,-5 3-4,-2 0-5,0-1-5,0-1-5,-1 0-6,3-3-3,4-3 2,3-3 0,5-2 1</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5"/>
    </inkml:context>
    <inkml:brush xml:id="br0">
      <inkml:brushProperty name="width" value="0.05451" units="cm"/>
      <inkml:brushProperty name="height" value="0.05451" units="cm"/>
      <inkml:brushProperty name="color" value="#00BFF3"/>
    </inkml:brush>
  </inkml:definitions>
  <inkml:trace contextRef="#ctx0" brushRef="#br0">72970 4827 403,'-10'-5'83,"-4"7"-9,-4 8-9,-3 6-8,-3 5-9,-1 5-8,-1 3-9,-1 5-8,0 1-6,3 0-1,2 0-2,1 0-2,1 2-1,-1 2 1,-1 4-1,-1 2 0,2-1-2,5-7-3,4-8-4,6-6-3,4-5-4,4-2-3,4-4-4,4-3-4,3-3-5,5-2-9,3-4-8,5-2-8,2-6-2,3-7 3,1-9 3,2-7 4,0-5 3,-3 1 4,-3 0 4,-3 0 4,-1-1 3,1-2 2,1-2 3,1-2 1,-2 2 6,-3 7 9,-5 7 8,-3 7 9,-3 5 7,-3 1 4,-1 2 4,-2 2 4,-1 4 8,0 5 9,0 4 9,0 5 9,-2 6-3,-4 7-16,-4 7-17,-4 7-16,-3 4-10,-3 4-2,-3 2-4,-3 4-1,-2-1-5,1-4-6,-1-4-5,1-4-6,1-4-2,3-4 1,3-3 1,2-5 0,6-8-7,6-12-17,8-14-16,6-11-16,6-11-2,5-5 13,5-6 11,5-5 13,0-1 9,-3 6 6,-5 6 4,-3 6 6,-3 4 5,-1 5 5,-1 3 6,-1 5 4,-1 2 7,-3 2 7,-1 3 8,-2 1 6,-1 4 10,0 8 12,0 6 12,0 7 11,-2 6-1,-1 3-15,-2 4-14,-2 5-15,-1 1-9,0 0-5,0 0-3,0 1-5,0-3-2,0-2 0,0-3-1,0-3 1,0-3-4,2-1-4,1-3-4,0-1-6,5-6-2,7-8 0,9-10 1,7-8-1,4-7 0,-1-7 2,-2-5 1,0-6 2,-2-4-1,-1-2-2,-3-2-2,-1-1-1,-3-1-4,-1 4-3,-3 2-4,-1 4-4,-2 3-1,0 3 1,-2 5 1,-1 4 2,-2 2-1,-2 4-2,-4 3-2,-2 3-2,-4 2-2,0 3-2,-3 1-2,-2 2-2</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34"/>
    </inkml:context>
    <inkml:brush xml:id="br0">
      <inkml:brushProperty name="width" value="0.022" units="cm"/>
      <inkml:brushProperty name="height" value="0.022" units="cm"/>
      <inkml:brushProperty name="color" value="#F2395B"/>
    </inkml:brush>
  </inkml:definitions>
  <inkml:trace contextRef="#ctx0" brushRef="#br0">69979 13800 999,'-21'7'-6,"5"1"-12,5-1-12,5 1-12</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5"/>
    </inkml:context>
    <inkml:brush xml:id="br0">
      <inkml:brushProperty name="width" value="0.05574" units="cm"/>
      <inkml:brushProperty name="height" value="0.05574" units="cm"/>
      <inkml:brushProperty name="color" value="#00BFF3"/>
    </inkml:brush>
  </inkml:definitions>
  <inkml:trace contextRef="#ctx0" brushRef="#br0">75713 4155 394,'3'-13'11,"6"6"20,5 6 21,7 6 21,2 4 4,1 1-11,-1 3-12,1 2-12,-1 2-7,-1 1-4,-1 3-5,-1 1-3,-1 3-3,-1 1-3,-1 2-3,-1 3-2,-2 1-3,-4 2-2,-4 2-3,-4 2-2,-4 2-4,0 2-4,-3 2-4,-2 2-3,-4 2-5,-7 0-5,-7 2-5,-7 0-4,-7 0-2,-8-2 3,-8-2 2,-8-2 3,-1-4-3,5-6-5,5-6-6,5-5-6,6-6-2,11-3 2,10-4 3,9-4 1</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46"/>
    </inkml:context>
    <inkml:brush xml:id="br0">
      <inkml:brushProperty name="width" value="0.04853" units="cm"/>
      <inkml:brushProperty name="height" value="0.04853" units="cm"/>
      <inkml:brushProperty name="color" value="#00BFF3"/>
    </inkml:brush>
  </inkml:definitions>
  <inkml:trace contextRef="#ctx0" brushRef="#br0">76803 5766 453,'16'-7'112,"3"2"-19,1 2-18,3 2-18,-2 2-14,-3 2-10,-5 2-10,-3 2-9,-2 1-8,-2 1-3,-1 1-3,0 2-4,-3 1-1,-4 3-2,-4 3-1,-4 3-1,-3 1-3,-1-1-3,-3-1-4,-1-1-4,-1-1 0,0-3 3,2-1 3,1-2 3,1-2 2,3-1 2,1-1 1,2 0 2,3-1 4,4 1 7,4 2 7,4 0 6,3 0 3,3-1-1,4 0-1,2-2-1,1 0-1,1 1 0,0 2 1,-1 0-1,0 1 1,-3 0-2,-1-1 0,-2 1-1,-2 0-1,-1-1 0,0 1-1,-2 0 0,-1 0-3,-2 1-2,-3 1-2,0 2-4,-5-1-2,-4-1-4,-6-1-5,-3-1-3,-8 2-6,-5 1-9,-8 5-9,-7 2-8,-8 3-6,-13 4-4,-11 5-4,-12 3-4,2-2 3,17-8 9,17-7 9,16-8 10</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54"/>
    </inkml:context>
    <inkml:brush xml:id="br0">
      <inkml:brushProperty name="width" value="0.03667" units="cm"/>
      <inkml:brushProperty name="height" value="0.03667" units="cm"/>
      <inkml:brushProperty name="color" value="#00BFF3"/>
    </inkml:brush>
  </inkml:definitions>
  <inkml:trace contextRef="#ctx0" brushRef="#br0">30000 1531 599,'9'-7'27,"3"0"8,4 2 7,2 1 7,2 0 1,2 2-6,3 0-8,1 2-6,1 0-5,1 0-3,-1 0-4,1 0-3,-2 0-7,-2 0-12,-1 0-11,-3 0-12,-2 0-8,-3 2-4,-2 0-7,-4 2-4,-3 0-1,-4 3 5,-4 2 4,-4 2 4,-5 1 5,-7 1 4,-7 1 6,-7 1 4,0-1 4,7-3 4,7-2 3,7-4 3,3-1 2,1 0 1,-1 0 0,0 0 1</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55"/>
    </inkml:context>
    <inkml:brush xml:id="br0">
      <inkml:brushProperty name="width" value="0.03853" units="cm"/>
      <inkml:brushProperty name="height" value="0.03853" units="cm"/>
      <inkml:brushProperty name="color" value="#00BFF3"/>
    </inkml:brush>
  </inkml:definitions>
  <inkml:trace contextRef="#ctx0" brushRef="#br0">30040 2050 570,'-23'0'1,"3"0"-1,2 0 1,1 0 0,2 0 5,3 0 10,1 0 11,3 0 9,1 1 5,2 2 0,2 2-1,2 2 0,1 1-3,0 3-6,0 2-6,0 2-6,0 1-3,0 4-2,0 4-2,0 2 0,0 3-4,0 6-3,0 4-5,0 6-3,0 1-4,0-2-5,0-2-2,0-2-5,0-2-2,2-3-1,0-4-1,2-2-1,-1-3-3,2-3-5,-2-3-5,1-3-4,0-4-2,0-6 0,0-6 2,0-6 1</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56"/>
    </inkml:context>
    <inkml:brush xml:id="br0">
      <inkml:brushProperty name="width" value="0.04654" units="cm"/>
      <inkml:brushProperty name="height" value="0.04654" units="cm"/>
      <inkml:brushProperty name="color" value="#00BFF3"/>
    </inkml:brush>
  </inkml:definitions>
  <inkml:trace contextRef="#ctx0" brushRef="#br0">29850 2303 472,'1'-21'4,"2"3"6,2 4 8,2 5 7,1 1 2,3 0-3,2 0-4,2 0-2,2 1-3,3 1-3,3 0-4,3 2-3,2 0-1,1 0-1,0 0 0,2 0-1,-1 1 0,-1 0 0,-3 2 0,-1 0-1,-1 1-3,-1 0-7,1 0-6,-1 0-6,-1-1-3,-3-4 2,-3-2 2,-2-3 2,-4-2 2,1 0 3,-2 1 1,0-1 3,-3 0 1,-1 1 0,-2-1 0,-2 0 0,-1 0 3,-2 1 4,0-1 4,-1 0 5,-2 1 3,-1 2 5,0 3 4,-1 1 3,-1 1 2,0 2 1,1 0 1,-1 2 0,-1 1-1,-2 2-2,-2 2-3,-1 2-2,-3 2-2,0 5-2,-1 4-1,-1 3-1,-1 3-2,1 1 1,-1 1 0,1 1-1,0 0 1,2 1-1,3-1 1,1 0 0,2 0-1,1-1-3,0-1-2,2-1-2,1-1-2,4-1 2,3-1 0,2-1 0,3-2-4,4-3-10,2-3-10,3-2-11,5-5-4,5-2-3,7-6 0,5-2-2,4-6 1,2-8 3,2-6 5,2-6 4,0-5 3,-2 1 2,-2 0 2,-1 0 3,-5 1 3,-4 1 5,-5 3 4,-5 2 5,-5 2 4,-5 5 4,-4 3 4,-6 5 3,-3 2 10,-4 2 15,-2 2 15,-3 2 16,-1 4 0,0 4-13,2 5-15,1 6-13,0 2-8,0-1-5,0 1-4,0-1-3,1 2-3,1 3-1,0 4-2,2 1-1,0 3-3,2-1-1,0 0-1,2 1-3,0-2-2,2-3-2,0-3-2,2-3-1,1-3-4,1-1-6,3-2-5,2-2-5,2-4-2,3-4 1,3-6 0,4-4 0,1-7 2,4-7 0,3-8 1,3-8 2,0-5 1,-3-1 4,-3 0 2,-3-1 4,-3 0 3,-3 4 2,-3 2 1,-3 3 3,-3 3 3,-2 2 4,-4 1 5,-2 3 4,-2 3 7,0 5 10,0 5 10,0 5 10,-1 4 6,-1 6 3,0 4 3,-1 6 3,-1 3-5,2 3-11,0 3-12,2 3-11,0 2-7,0-1-3,0 1-2,0-1-2,0 1-6,0 1-7,0 1-9,0 1-8,0-1-6,0 0-5,0-1-5,0-1-5,0-1-2,0-1 0,0-1 1,0-1 1</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4:56"/>
    </inkml:context>
    <inkml:brush xml:id="br0">
      <inkml:brushProperty name="width" value="0.04027" units="cm"/>
      <inkml:brushProperty name="height" value="0.04027" units="cm"/>
      <inkml:brushProperty name="color" value="#00BFF3"/>
    </inkml:brush>
  </inkml:definitions>
  <inkml:trace contextRef="#ctx0" brushRef="#br0">33908 2177 546,'15'-6'8,"-1"2"16,-1 4 17,0 3 15,-3 2 2,-1 3-14,-2 3-14,-2 4-14,-2 1-7,0 3-1,-2 1-1,0 3 0,-1 0-2,0 1-4,0-1-4,0 1-3,0-2-3,2-1-1,0-3-2,2-1-1,0-1 1,3-1 4,2 1 2,2-1 4,1 0 3,0-2 2,-1-3 2,1-1 2,0 0 3,-1 2 2,1 2 2,0 1 4,-1 2-1,-1 0-1,0-1-2,-2 1-2,-3 1 1,-4 5 2,-6 3 2,-4 5 3,-5 2-3,-3 2-8,-5 2-9,-3 3-7,-4 1-5,-3 2 0,-2 2-2,-4 2 0,2-4 0,5-8 3,7-9 3,5-9 3,3-4-10,-1 1-24,-1 1-22,-1 2-24</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3"/>
    </inkml:context>
    <inkml:brush xml:id="br0">
      <inkml:brushProperty name="width" value="0.05" units="cm"/>
      <inkml:brushProperty name="height" value="0.05" units="cm"/>
    </inkml:brush>
  </inkml:definitions>
  <inkml:trace contextRef="#ctx0" brushRef="#br0">63650 11600 333,'49'20'167,"16"14"-1,15 14 1,17 16 0</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4"/>
    </inkml:context>
    <inkml:brush xml:id="br0">
      <inkml:brushProperty name="width" value="0.03721" units="cm"/>
      <inkml:brushProperty name="height" value="0.03721" units="cm"/>
    </inkml:brush>
  </inkml:definitions>
  <inkml:trace contextRef="#ctx0" brushRef="#br0">38797 1650 591,'-22'2'123,"1"6"-28,2 4-29,3 5-30,0 3-15,0-1-2,1 1-2,-1-1-2,-1 2-4,-1 3-6,-3 3-5,-1 3-5,-1 0-3,3-3 1,1-3 1,3-3 1,0-1 1,2 1 1,1 1 2,1 1 0,2-2 1,6-3-1,4-4-1,6-4 0,5-4 0,5-3 0,7-2 0,5-4 0,4-2 1,3-1-1,1-3 0,2-2 1,-1 0-2,-6 1-1,-4 0-2,-4 2-2,-5 1-1,1 2-3,-2 2-1,-1 2-2,-2 1-5,-1-2-11,-2 0-9,-2-1-10,-2-2-2,-2-2 5,-3-2 5,0-2 5</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4"/>
    </inkml:context>
    <inkml:brush xml:id="br0">
      <inkml:brushProperty name="width" value="0.04058" units="cm"/>
      <inkml:brushProperty name="height" value="0.04058" units="cm"/>
    </inkml:brush>
  </inkml:definitions>
  <inkml:trace contextRef="#ctx0" brushRef="#br0">39219 1963 542,'-8'-15'-1,"2"2"0,1 2 0,0 3-2,1 1 4,-2 2 7,0 2 7,-1 2 8,0 2 6,2 2 8,2 2 7,2 2 8,0 3-1,-2 7-8,-2 5-7,-1 7-9,-3 3-4,0 2-2,-2 2-3,1 3-1,-2 2-4,0 4-8,0 3-6,1 5-7,-1 3-5,2 1-5,1 3-4,1 2-4,1-5-4,2-11-6,2-10-6,2-11-4,1-7-4,0-3 1,0-3-1,0-2 1</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5"/>
    </inkml:context>
    <inkml:brush xml:id="br0">
      <inkml:brushProperty name="width" value="0.03809" units="cm"/>
      <inkml:brushProperty name="height" value="0.03809" units="cm"/>
    </inkml:brush>
  </inkml:definitions>
  <inkml:trace contextRef="#ctx0" brushRef="#br0">40291 2400 577,'-22'4'62,"5"8"-4,3 7-4,4 9-3,2 2-5,1-2-8,-1-2-7,0-1-8,0-2-5,2 1-3,1-1-4,0 1-3,2-2-4,1-3-1,0-3-3,2-3-1,2-3-7,7-4-9,6-4-9,6-4-9,1-5-4,0-6 2,-1-5 3,0-7 3,-4-2 3,-1 0 4,-4-1 4,-3 1 5,-1 0 4,-2 1 3,-1 1 4,0 1 4,-3 3 3,-4 3 5,-4 4 3,-4 5 4,-3 2 2,-1 2-3,-3 2-1,-1 2-1,-1 1-3,0 2-2,2 0-4,1 2-1,1 0-6,1 2-5,1 0-5,0 1-7,3 1-4,3 0-5,2 0-4,4 0-3</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35"/>
    </inkml:context>
    <inkml:brush xml:id="br0">
      <inkml:brushProperty name="width" value="0.05503" units="cm"/>
      <inkml:brushProperty name="height" value="0.05503" units="cm"/>
      <inkml:brushProperty name="color" value="#F2395B"/>
    </inkml:brush>
  </inkml:definitions>
  <inkml:trace contextRef="#ctx0" brushRef="#br0">67287 21181 399,'-1'-13'9,"-2"3"16,-2 4 17,-1 4 17,-3 3 2,0 4-12,-2 2-11,0 3-12,-2 5-8,-5 6-4,-4 5-3,-3 6-4,-1 2-3,3-3-1,3-3-3,3-3-1,1-2-2,-2 1 0,0-1 0,-1 1-1,1-3 0,3-1-1,3-5 1,2-1 1,7-3-2,8-1 1,9 0-1,10-2-1,4-1 1,0-2 1,2-3 2,1 0 2,0-4 1,1 0 0,-1-3 1,0-2 0,0 0 1,-3 0 0,-2 2 1,-1 1-1,-1 0 1,-1 0 0,1 0 0,-1 0 2,-3-2 4,-7-4 8,-6-3 8,-8-5 9,-4-1 1,-2 1-6,-1 1-6,-3 1-7,-2-2-3,-3-4 0,-4-3-1,-1-4 0,-1-1-5,4 5-8,5 3-9,3 5-9</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5"/>
    </inkml:context>
    <inkml:brush xml:id="br0">
      <inkml:brushProperty name="width" value="0.04669" units="cm"/>
      <inkml:brushProperty name="height" value="0.04669" units="cm"/>
    </inkml:brush>
  </inkml:definitions>
  <inkml:trace contextRef="#ctx0" brushRef="#br0">41050 1890 471,'28'0'39,"-5"0"-4,-7 0-6,-5 0-5,-3 1-5,0 0-2,0 2-3,0 0-3,-2 2-1,-1 2-1,-2 2 0,-2 2 0,-1 1 0,0 3 0,0 1 0,0 3 0,-1 1 0,-2-1 0,-2 1-2,-1-1 0,1-4-8,7-10-13,8-10-14,6-10-14,3-3-3,-3 1 6,-1 2 7,-2 3 6,-2 1 8,-1 4 7,-1 3 7,0 2 8,-2 4 8,-2 4 7,-3 4 9,0 4 8,-2 1 1,0-1-9,0-1-8,0-1-7,1-2-8,1-4-5,3-4-7,2-4-5,1-3-3,2 0-3,0-1 0,1-1-2,0-1-1,0 2 2,-2 0 0,0 2 2,-2 2 6,-1 2 12,-1 3 10,0 4 13,-2 1 4,0 1-1,-2 2-1,0 0-2,0-2-8,4-5-17,2-4-16,3-5-16,3-7-8,2-7 3,1-9 3,3-7 1,0-3 4,-1 3 5,-1 4 5,0 2 4,-2 2 5,-1 1 4,-1 1 4,-1 1 3,-1 2 5,0 3 5,-2 3 4,0 3 5,-2 3 9,-1 6 14,-1 4 13,0 6 15,-2 3 0,0 1-11,-2 3-12,0 2-11,-1 2-7,0 3-5,0 3-4,0 3-3,-1 1-2,0-1-2,-2-1 1,0-1-1,-1-1-2,0 3-3,0-1-4,0 2-3,1 0-2,0-3-2,2-1-2,1-3-2,0-1 1,0-3 1,0-1 2,0-2 1,2-2-3,7-1-12,6 0-10,6-2-10,1-1-8,0-2-4,-1-3-5,0 0-4</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6"/>
    </inkml:context>
    <inkml:brush xml:id="br0">
      <inkml:brushProperty name="width" value="0.04394" units="cm"/>
      <inkml:brushProperty name="height" value="0.04394" units="cm"/>
    </inkml:brush>
  </inkml:definitions>
  <inkml:trace contextRef="#ctx0" brushRef="#br0">46189 1993 500,'6'-8'-34,"-2"2"29,-4 1 28,-2 0 29,-3 3 9,0 2-10,-2 4-10,0 2-10,-1 3-6,1 2-1,-1 1-1,0 3 0,0 2-2,-2 1-1,0 3-3,-1 1-2,0 1-1,0-1 0,2-1-1,1-1 0,1-1 0,2-1 0,2-1 0,2-1 0,3-2-7,2-4-17,4-4-15,2-4-16,2-5-4,3-6 5,2-6 6,1-5 6,1-3 5,-3 3 3,-1 1 4,-2 3 3,-3-1 3,-1-2 0,-2-1 2,-2-2 0,-2-1 3,0 4 4,-2 3 3,0 3 4,-4 2 3,-4 3 0,-5 1 1,-5 2 2,-2 2-3,1 0-5,0 2-5,2 0-5,1 3-6,-1 2-4,1 3-6,-1 4-4,2 0-1,2-1 3,4-1 4,3 0 4</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7"/>
    </inkml:context>
    <inkml:brush xml:id="br0">
      <inkml:brushProperty name="width" value="0.03681" units="cm"/>
      <inkml:brushProperty name="height" value="0.03681" units="cm"/>
    </inkml:brush>
  </inkml:definitions>
  <inkml:trace contextRef="#ctx0" brushRef="#br0">46850 2300 597,'8'8'26,"0"0"9,-1-1 9,1 1 9,1 0 2,1 0-7,3-1-5,2 1-6,-1 0-7,-1 0-10,-2-1-9,-2 1-10,-1 0-9,1 1-7,1 2-7,2 0-8,-2 0-6,-1-1-7,-2-1-5,-2 0-6</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7"/>
    </inkml:context>
    <inkml:brush xml:id="br0">
      <inkml:brushProperty name="width" value="0.04066" units="cm"/>
      <inkml:brushProperty name="height" value="0.04066" units="cm"/>
    </inkml:brush>
  </inkml:definitions>
  <inkml:trace contextRef="#ctx0" brushRef="#br0">48194 1871 541,'-15'0'55,"2"1"0,3 2-1,1 0-1,1 3-4,2 4-9,1 3-9,0 5-8,1 1-6,1 1-2,-1-1-1,0 1-2,0-1-1,2-1-1,0-1-2,2-1 0,1-2-5,4-1-5,2-2-6,3-2-6,3-3-6,0-4-3,1-4-4,1-4-4,1-4-2,-1-3 1,1-5 0,0-3 1,-2-3 2,-1 1 6,-3-1 6,-1 1 5,-1 1 4,-2 1 4,-1 3 3,0 1 3,-2 3 1,0 1-1,-2 2 0,0 2-1,-3 2 1,-2 1 2,-4 0 2,-2 2 3,-3 1-1,-1 2-5,-3 2-5,-1 2-4,-1 1-5,2 2-4,3 0-4,1 1-4,2 1-3,3 0-1,1 0-3,2 0 0</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7"/>
    </inkml:context>
    <inkml:brush xml:id="br0">
      <inkml:brushProperty name="width" value="0.04521" units="cm"/>
      <inkml:brushProperty name="height" value="0.04521" units="cm"/>
    </inkml:brush>
  </inkml:definitions>
  <inkml:trace contextRef="#ctx0" brushRef="#br0">48726 950 486,'-8'17'136,"0"1"-30,0 3-32,0 1-31,1 3-18,1 1-2,0 2-4,2 3-2,0-1-3,2-2-1,0-1 0,2-3-2,-1 0-1,0-1-4,-2 1-2,0-1-5,0 0-2,2-1-2,2-1-3,2-1-2,1-1-2,0-1-2,0 0-2,0-2-2,0-1-1,0-1 1,-1-1 2,2 0 1,-2-2 1,-1 1 3,0 0 2,-2 0 2,-1-1 1,-4 1 0,-2 0 0,-3 0-1,-4-1 0,-2-1 1,-3-1-2,-3 0 1,-2-1 0,-3-1 0,-1 1 1,-2 0 1,0-1-4,5-2-9,3-3-8,5 0-8,2-2-4,2 0-1,3 0 1,1 0-1</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7"/>
    </inkml:context>
    <inkml:brush xml:id="br0">
      <inkml:brushProperty name="width" value="0.03687" units="cm"/>
      <inkml:brushProperty name="height" value="0.03687" units="cm"/>
    </inkml:brush>
  </inkml:definitions>
  <inkml:trace contextRef="#ctx0" brushRef="#br0">49450 1127 596,'21'-14'38,"-3"3"-5,-4 3-6,-4 2-6,1 2 3,7-1 9,7-2 9,7 0 9,3 1 0,0 1-13,0 2-11,1 2-11,-3 2-14,-4 2-12,-4 2-14,-3 1-13,-3 2-11,-3 2-9,-1 0-8,-2 1-9</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8"/>
    </inkml:context>
    <inkml:brush xml:id="br0">
      <inkml:brushProperty name="width" value="0.04146" units="cm"/>
      <inkml:brushProperty name="height" value="0.04146" units="cm"/>
    </inkml:brush>
  </inkml:definitions>
  <inkml:trace contextRef="#ctx0" brushRef="#br0">50802 1850 530,'-8'8'3,"0"0"7,0-1 6,0 1 7,1 0 4,-1 0 2,0 0 2,0 0 2,0 0 0,-2 3 0,0 2-1,-1 1 0,-1 1-4,0-1-6,1 0-6,-1-2-6,4-1-13,6-2-21,7-3-19,8-1-20,3-2-4,1-4 9,1-2 11,1-3 10,0-1 8,-3 2 4,-1 2 3,-2 2 6,-3 2 4,-3 4 8,-2 2 8,-4 3 6,-1 1 8,-2 0 10,0-2 9,-1-1 8,0-1-3,6-4-18,2-3-16,5-2-17,3-4-12,3-3-5,3-5-6,4-4-5,-2 1 1,-3 3 6,-5 4 6,-3 4 7,-2 3 16,0 1 23,0 0 24,0 2 23,-1 1 7,-1 3-12,-1 4-11,0 2-12,-2 2-8,0 1-3,-2 2-3,0 0-3,-1 0-4,0-1-2,0-1-2,0 0-3,2-3-6,4-1-13,3-2-11,5-2-11,1-3-6,-1-4 3,-1-4 1,0-4 2,-1-2 3,-1 1 3,1-1 4,0 0 3,-1 0 5,-3 1 3,-1-1 4,-2 0 5,-2 1 3,0 1 2,-2 0 2,0 2 3,-2 0 3,-2 1 4,-2-1 4,-2 0 5,-1 1 0,-1 2-4,-2 2-4,0 2-3,-1 1-3,-1 0-3,-2 0-2,0 0-2,0 0-2,1 0-3,1 0-2,1 0-2,3 0-11,8 0-19,6 0-19,8 0-18,4-1-6,5-4 9,3-2 8,4-3 9,0-1 7,-7 0 8,-5 2 8,-6 1 7</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9"/>
    </inkml:context>
    <inkml:brush xml:id="br0">
      <inkml:brushProperty name="width" value="0.05382" units="cm"/>
      <inkml:brushProperty name="height" value="0.05382" units="cm"/>
    </inkml:brush>
  </inkml:definitions>
  <inkml:trace contextRef="#ctx0" brushRef="#br0">52936 1352 408,'8'-8'-2,"0"-2"-3,-1 0-4,1-1-4,-1 0 2,-2 0 7,-3 2 8,0 1 8,-2 0 6,0 0 4,0 0 5,0 0 5,-1 5 6,0 8 9,-2 9 7,0 10 10,-2 4-1,-2 2-8,-2 2-8,-1 3-8,-2 2-7,0 6-4,1 4-5,-1 6-4,1-2-7,3-7-13,1-6-10,2-7-12,2-6-5,2-3 1,2-5 2,2-3 1,2-3-3,3-2-9,4-3-9,2-1-8,0-2-5,-1-4 2,-2-2-1,-2-3 2</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9"/>
    </inkml:context>
    <inkml:brush xml:id="br0">
      <inkml:brushProperty name="width" value="0.05" units="cm"/>
      <inkml:brushProperty name="height" value="0.05" units="cm"/>
    </inkml:brush>
  </inkml:definitions>
  <inkml:trace contextRef="#ctx0" brushRef="#br0">54175 1375 333,'49'20'167,"16"14"-1,15 14 1,17 16 0</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19"/>
    </inkml:context>
    <inkml:brush xml:id="br0">
      <inkml:brushProperty name="width" value="0.04136" units="cm"/>
      <inkml:brushProperty name="height" value="0.04136" units="cm"/>
    </inkml:brush>
  </inkml:definitions>
  <inkml:trace contextRef="#ctx0" brushRef="#br0">54050 2250 531,'8'8'193,"1"1"-51,2 2-50,0 0-50,0-1-44,1-1-35,0-2-36,0-2-35</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36"/>
    </inkml:context>
    <inkml:brush xml:id="br0">
      <inkml:brushProperty name="width" value="0.04914" units="cm"/>
      <inkml:brushProperty name="height" value="0.04914" units="cm"/>
      <inkml:brushProperty name="color" value="#F2395B"/>
    </inkml:brush>
  </inkml:definitions>
  <inkml:trace contextRef="#ctx0" brushRef="#br0">69335 20063 447,'-22'-21'69,"3"8"-7,3 7-9,3 7-7,0 5-8,0 7-8,-1 5-8,-1 7-7,-1 2-4,1-1-1,-1-1 0,0-1 0,2-1 0,1-1 0,2-1 0,2-1 0,2-1-1,1-1 0,0-1-2,2-1 0,2 0-1,4 0-1,4-1-2,4 1-1,2-1-1,3-1 2,1-1 1,3 0 1,1-2 0,-1 1-4,1 0-4,-1 0-2,1-1-1,0 1 2,-1 0 3,1 0 1,-2 0 3,-3 1 1,-3 1 2,-3 1 2,-1 0 0,-2-1 0,-1 0-1,0-2 0,-2 0-1,-2 2 0,-2 0 1,-2 1-1,-4 2 0,-6 3-2,-5 3-2,-7 3-1,-4 1-4,-4-1-2,-5-1-4,-3-1-2,-3-1-2,-2-2 2,-2 0 2,-1 0 1,1-4-4,7-3-10,8-4-11,6-4-10</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0"/>
    </inkml:context>
    <inkml:brush xml:id="br0">
      <inkml:brushProperty name="width" value="0.05146" units="cm"/>
      <inkml:brushProperty name="height" value="0.05146" units="cm"/>
    </inkml:brush>
  </inkml:definitions>
  <inkml:trace contextRef="#ctx0" brushRef="#br0">54711 1100 427,'7'17'178,"-1"1"-43,-1 3-44,0 1-41,-2 3-25,0 3-5,-2 3-4,0 3-6,-2 1-1,0 0-1,-2 0 0,0 0 1,-2 0-2,-2-1-2,-2-2-4,-1 0-1,-1-2-6,2-3-6,2-3-6,3-3-6,2-3-3,5-3-1,6-3 0,4-2-1,3-4 1,-1-3 3,1-2 1,-1-4 2,1 0 2,1 1 0,1 0 1,2 2 0,-2-1-1,0-1-2,-1 0-2,0-1-3</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0"/>
    </inkml:context>
    <inkml:brush xml:id="br0">
      <inkml:brushProperty name="width" value="0.03521" units="cm"/>
      <inkml:brushProperty name="height" value="0.03521" units="cm"/>
    </inkml:brush>
  </inkml:definitions>
  <inkml:trace contextRef="#ctx0" brushRef="#br0">55800 1178 624,'0'-15'6,"2"2"10,0 3 11,2 1 10,1 2 6,5 0-1,4 2-1,4 1-1,2 0-3,1 2-6,1 0-5,1 2-7,0 1-9,-1 2-10,-1 2-13,-1 2-11,-1 1-10,-3 1-7,-1 1-8,-2 1-8</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0"/>
    </inkml:context>
    <inkml:brush xml:id="br0">
      <inkml:brushProperty name="width" value="0.04139" units="cm"/>
      <inkml:brushProperty name="height" value="0.04139" units="cm"/>
    </inkml:brush>
  </inkml:definitions>
  <inkml:trace contextRef="#ctx0" brushRef="#br0">56962 100 531,'-7'24'161,"2"3"-37,2 1-38,2 2-38,1 5-23,0 9-9,0 6-7,0 9-10,-1 2-2,-2-1 1,-2-3 1,-1-1 3,-2-6-15,0-8-30,1-9-31,-1-9-30</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2"/>
    </inkml:context>
    <inkml:brush xml:id="br0">
      <inkml:brushProperty name="width" value="0.04535" units="cm"/>
      <inkml:brushProperty name="height" value="0.04535" units="cm"/>
    </inkml:brush>
  </inkml:definitions>
  <inkml:trace contextRef="#ctx0" brushRef="#br0">29454 7124 485,'-7'-8'21,"4"1"-16,2-1-16,4 0-16,0 0-5,-2 2 8,-2 1 6,-2 1 7,-1 1 17,0 3 24,0 4 25,0 2 25,0 4 6,1 4-15,-1 3-15,0 5-14,-1 2-8,0 3-5,-1 1-2,-1 2-4,-1 3-4,0 3-2,0 3-3,0 2-3,1 4-4,1 4-3,1 4-3,0 4-5,0 1 0,0-1 1,-1-1 2,-1 0 2,-1-3-6,2-3-10,1-3-12,1-2-11,0-3-5,2-2-1,0-2 1,2-1 0,-1-5 0,0-6 2,-2-5 1,0-6 1</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2"/>
    </inkml:context>
    <inkml:brush xml:id="br0">
      <inkml:brushProperty name="width" value="0.03906" units="cm"/>
      <inkml:brushProperty name="height" value="0.03906" units="cm"/>
    </inkml:brush>
  </inkml:definitions>
  <inkml:trace contextRef="#ctx0" brushRef="#br0">29985 7900 563,'-23'0'33,"3"0"3,1 0 3,3 0 2,-1 2-2,0 4-7,-1 4-6,-1 3-6,-1 4-5,-1 3-5,-1 3-4,-1 3-4,0 2-2,-1-1 1,1 0 2,-1 1 2,2-2 0,1 0 3,3-1 2,1-1 1,2-1 1,1-3-2,1-1-1,0-2-1,3-2-1,3-1 2,2-1 1,4-1 1,3-1-1,6 0-4,4-2-3,5 0-4,2-2-2,1 1 1,0 0-1,-1 0 1,2 0-2,3-1-3,3 1-4,3 0-3,-1 0-2,-3 0-4,-5 0-3,-3-1-2,-4 1-3,-1 0-5,-2 0-3,-2 0-4</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3"/>
    </inkml:context>
    <inkml:brush xml:id="br0">
      <inkml:brushProperty name="width" value="0.05353" units="cm"/>
      <inkml:brushProperty name="height" value="0.05353" units="cm"/>
    </inkml:brush>
  </inkml:definitions>
  <inkml:trace contextRef="#ctx0" brushRef="#br0">31629 7566 410,'-15'-7'39,"1"2"-3,1 2-3,1 2-1,0 2-3,2 2-3,1 2-2,1 2-2,-2 2-2,0 3-3,-3 3-2,-1 3-3,-2 1 0,2-1-2,1 0 0,1-2-1,1 0-1,2 3-1,2 1-1,2 3 0,2-1-3,0-3-1,2-3-3,1-3-2,1-2-1,5 0 0,4-2-1,4 0 0,3-2 0,1 1-2,3 0 0,1 0-2,0-1 0,-1-1 1,-2 0 0,-3-2 0,-2 2 1,-4 2 1,-4 3 1,-4 3 1,-5 3 2,-6 1 4,-6 3 3,-5 2 5,-5 0 0,-1 1-2,-3-1-1,-1 0-3,1-1-1,3-3-1,5-3-1,3-2-1,3-3-1,1-1-2,1 0-1,1-2-2,4-3-6,10-6-11,8-6-11,9-6-11,6-4-2,5-5 4,3-3 5,4-5 6,1-1 4,-2 0 3,-1 0 5,-3-1 3,-1 0 4,1 0 2,-1-2 4,0-1 3,-1 3 3,-3 4 4,-3 4 5,-3 7 5,-3 2 1,-3 2 1,-2 2 1,-4 3 1,-3 4 9,-4 8 21,-4 7 21,-4 9 19,-2 2 1,2-1-19,1-3-19,0-1-20,1-2-11,1-1-4,-1-1-4,0 0-5,-2 3-1,-4 7 0,-4 8 0,-3 9 1,-2 0-1,2-2-2,3-5-2,1-4-3,2-3-1,2-3-1,3-3-2,1-3-1,5-7-9,8-10-13,7-11-14,9-11-15,4-8-3,1-5 7,0-4 7,2-6 8,-1 0 5,-3 2 5,-3 4 4,-3 2 3,-1 2 4,1 1 4,1 2 2,1 0 3,-2 3 1,-3 5 0,-4 5-1,-4 5-1,-4 6 14,-3 8 30,-2 8 28,-3 8 29,-2 2 5,0-1-19,0-3-19,0-1-20,0 0-11,0 3-3,0 3-3,0 4-3,1-1-3,0 0-3,2-1-1,0 0-4,1-2-1,0 1-2,0-1-1,0 1-3,0-1 1,0 1-1,0-1 0,0 1 0,0-1-1,0-1-1,0-1-2,0-1-2,1 0 0,0 2 1,2 0 1,0 1 1,2-3 2,2-9 3,2-7 4,2-7 3,1-8 0,3-4-2,1-5-3,3-5-2,1-3-3,-1-4 1,1-3-2,-1-2-1,1-3-1,0 0-4,-1-2-1,1 0-4,-2 1-2,-1 4-2,-2 4-4,-3 4-1,-1 2-4,-2 5-1,-2 2-2,-2 3-2</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5"/>
    </inkml:context>
    <inkml:brush xml:id="br0">
      <inkml:brushProperty name="width" value="0.04225" units="cm"/>
      <inkml:brushProperty name="height" value="0.04225" units="cm"/>
    </inkml:brush>
  </inkml:definitions>
  <inkml:trace contextRef="#ctx0" brushRef="#br0">33093 7866 520,'-8'-7'33,"0"2"-5,0 2-6,0 2-4,0 1-4,1 0-1,-1 0-1,0 0-1,-1 1 1,0 2 0,-1 2 2,-1 2 1,0 0-1,2 1-2,2 0-2,2 0-2,1 0-2,-2 1 0,0 2 0,-1 0 0,-1 1 0,0 0 0,0-1 0,1 1 0,-1 0 1,0 1-1,0 1 0,0 2 0,1 0 0,1 1 0,0 1 1,2 1 0,-1 0 0,0-1 0,-1-1-1,-2 0 1,1-1 0,1 1-1,0 1-1,2 1 0,0 0-1,0-1 0,0-1-1,0-1 1,1 0-1,0 0 0,2-1 1,0 1 1,1 0 0,-2-1 2,0 1 2,-1 0 2,1-2-1,5-3-3,6-3-3,4-2-5,5-4-3,3-4-4,5-4-5,3-4-4,3-3-6,1-1-6,0-3-8,2-1-7,-2-2-1,-5 2 4,-5 1 4,-5 1 4,-3 1 1,-1 1-3,-1 1-3,0 0-4</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6"/>
    </inkml:context>
    <inkml:brush xml:id="br0">
      <inkml:brushProperty name="width" value="0.03937" units="cm"/>
      <inkml:brushProperty name="height" value="0.03937" units="cm"/>
    </inkml:brush>
  </inkml:definitions>
  <inkml:trace contextRef="#ctx0" brushRef="#br0">35950 8816 558,'8'-7'55,"1"2"3,2 2 4,0 2 4,0 1-4,1 2-12,0 0-13,-1 2-11,0 0-10,-1 3-8,0 2-7,-2 2-7,0 1-8,0 1-9,-1 1-8,1 1-8,-1 0-6,-2-1-4,-3-1-2,0 0-4,-3-2 1,0-1 8,-2-1 6,0 0 7</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6"/>
    </inkml:context>
    <inkml:brush xml:id="br0">
      <inkml:brushProperty name="width" value="0.03359" units="cm"/>
      <inkml:brushProperty name="height" value="0.03359" units="cm"/>
    </inkml:brush>
  </inkml:definitions>
  <inkml:trace contextRef="#ctx0" brushRef="#br0">36050 9650 654,'29'22'157,"-4"-3"-47,-4-4-47,-3-1-48,-4-4-34,-1-1-22,-2-2-23,-2-2-22</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7"/>
    </inkml:context>
    <inkml:brush xml:id="br0">
      <inkml:brushProperty name="width" value="0.04242" units="cm"/>
      <inkml:brushProperty name="height" value="0.04242" units="cm"/>
    </inkml:brush>
  </inkml:definitions>
  <inkml:trace contextRef="#ctx0" brushRef="#br0">27755 13389 518,'-8'-5'65,"2"6"-6,1 6-4,0 6-6,1 4-5,0 5-6,0 3-6,1 5-7,-2 2-3,0 4-3,-2 3-1,0 2-3,-1 2-1,1 0-4,-1 0-1,0 0-3,0 1-4,0 0-7,1 2-5,-1 0-6,0 1-7,0-2-11,0 0-10,0-2-10,1-2-2,1-7 4,0-6 5,2-5 5</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36"/>
    </inkml:context>
    <inkml:brush xml:id="br0">
      <inkml:brushProperty name="width" value="0.05632" units="cm"/>
      <inkml:brushProperty name="height" value="0.05632" units="cm"/>
      <inkml:brushProperty name="color" value="#F2395B"/>
    </inkml:brush>
  </inkml:definitions>
  <inkml:trace contextRef="#ctx0" brushRef="#br0">72046 20183 390,'-19'-6'44,"9"4"15,8 4 15,10 4 15,5 2-1,3 1-17,3 2-17,3 0-17,3 0-10,1 1-5,2 0-5,3 0-5,0 0-3,0 1-4,1 1-4,-1 1-2,-1 1-3,-1 0-1,-3-1-1,-1 1-1,-4-2 0,-1-1 0,-4-2-1,-3-2 1,-5 1 0,-6 5 0,-8 5 1,-6 5 0,-6 2 1,-5-3 1,-5-2 2,-5-1 1,-4-1 0,-4 3-1,-4 1-3,-4 3 0,-1-1-5,2-2-6,2-1-7,2-2-5,4-3-4,6-1 2,5-3 2,7-1 2,6-4-6,7-6-11,6-6-11,8-6-11</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8"/>
    </inkml:context>
    <inkml:brush xml:id="br0">
      <inkml:brushProperty name="width" value="0.04507" units="cm"/>
      <inkml:brushProperty name="height" value="0.04507" units="cm"/>
    </inkml:brush>
  </inkml:definitions>
  <inkml:trace contextRef="#ctx0" brushRef="#br0">28921 14324 488,'6'-7'7,"-3"4"15,-2 3 16,-4 2 14,-1 3 3,1 3-9,-1 4-8,0 2-9,-1 3-6,0 1 0,-1 3-2,-2 1-2,2 1 0,1 1-1,2-1-1,2 1 0,0-2-2,0-2-2,-2-1-3,0-2-1,0-2-2,2-1-1,2-1-2,2-1-1,2-2-5,2-2-10,1-4-9,3-2-10,2-5-4,3-4 4,3-5 3,3-5 4,1-4 3,-3 0 5,-1 0 3,-3-2 5,-2 0 2,-4 1 0,-4 1 1,-4 1-1,-3 0 3,0 1 4,-2-1 5,0 1 5,-2 1 1,0 3-3,-1 3-1,-2 2-3,-1 3-3,-1 1-4,-3 0-3,-1 2-4,-2 1-1,0 2-1,1 2-1,-1 2 1,2 2-1,1 2 0,2 1 1,2 3-1,2 0-5,1-1-12,0 0-11,2-2-11</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28"/>
    </inkml:context>
    <inkml:brush xml:id="br0">
      <inkml:brushProperty name="width" value="0.05087" units="cm"/>
      <inkml:brushProperty name="height" value="0.05087" units="cm"/>
    </inkml:brush>
  </inkml:definitions>
  <inkml:trace contextRef="#ctx0" brushRef="#br0">30579 14049 432,'8'-7'1,"-2"0"1,-1 2 1,0 1 2,-1 2 7,0 7 15,-1 6 14,2 6 14,-3 3 2,-1 1-10,-2 1-12,-1 1-10,-3 0-7,0-1-4,-2-2-3,0 1-3,0-3-3,0-1-2,2-3-1,1-1-1,2-4-8,5-6-14,6-6-14,4-6-14,4-4-3,3-3 9,3-3 7,3-3 8,0 0 7,-1 3 5,-3 3 5,-1 3 4,-2 2 4,-3 4 4,-1 3 4,-2 2 4,-3 3 3,-1 2 3,-2 2 3,-2 2 4,-2 1 0,0 1 0,-2 2-1,0 0-1,-2 1 0,0 1 1,-2 1 1,0 2 0,0-1-5,2-1-13,2-1-13,2-1-13,2-2-7,2-2 0,1-4-1,3-2-1,2-6 1,0-6 0,1-7 1,1-7 0,0-5 3,-1-4 1,-1-5 3,0-3 1,-1 0 4,0 4 4,-1 4 3,1 4 4,-1 3 4,-1 5 3,0 3 5,-2 5 4,-1 2 7,0 2 12,-2 2 10,0 3 11,-2 1 4,-1 3-1,0 4-3,-2 2-3,0 2-4,0 2-7,0 0-9,0 1-7,0 3-3,0 4 0,0 3 0,0 4 0,0 3 0,0-1-2,0 0-3,0 1-2,0-2-1,-2 0-1,0-1 0,-1-1-1,-1 0 0,0-1-1,0 1-1,0-1 0,0-1-2,0-1-5,0-3-3,0-1-4,4-2-5,6-3-7,7-1-7,7-2-7,3-2-1,-1-2 3,-1-3 3,0 0 3,-3-2 4,1 0 2,-2 0 3,-1 0 3,0 0-5,-1 0-13,1 0-13,0 0-14</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0"/>
    </inkml:context>
    <inkml:brush xml:id="br0">
      <inkml:brushProperty name="width" value="0.04228" units="cm"/>
      <inkml:brushProperty name="height" value="0.04228" units="cm"/>
    </inkml:brush>
  </inkml:definitions>
  <inkml:trace contextRef="#ctx0" brushRef="#br0">35142 14300 520,'-15'30'129,"2"-3"-29,3-4-29,1-1-28,2-2-16,0 1-6,2 0-3,1 3-6,-1-2-1,0 0-2,-1-1 1,-2-1-1,1-1-1,3-3-2,1-1-2,2-2-3,4-5-6,5-6-13,7-8-13,5-6-13,4-5-4,-1-1 5,1-3 5,-1-1 5,-2-1 4,-3-1 6,-5 1 4,-3-1 6,-3 2 2,-2 3 0,-3 3 0,0 3 0,-4 2 2,-2 0 6,-4 2 4,-2 1 5,-2 1 3,-1 2-2,-1 2 0,-1 2-2,-1 2-1,1 2-5,-1 2-3,1 2-4,-1 1-4,2 0-5,1-1-4,1 1-4,1 0-2,3 0 3,1 0 1,2-1 1</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0"/>
    </inkml:context>
    <inkml:brush xml:id="br0">
      <inkml:brushProperty name="width" value="0.03705" units="cm"/>
      <inkml:brushProperty name="height" value="0.03705" units="cm"/>
    </inkml:brush>
  </inkml:definitions>
  <inkml:trace contextRef="#ctx0" brushRef="#br0">35750 14900 593,'7'7'2,"-1"-1"5,0 0 4,-2-2 5,1 1 5,0 0 9,1 1 8,2 2 9,0 0 1,1 1-5,1 1-4,1 2-6,1-1-5,0-1-7,-1-1-6,1 0-8,-1-2-7,-1 1-10,-1 0-9,0 0-9</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0"/>
    </inkml:context>
    <inkml:brush xml:id="br0">
      <inkml:brushProperty name="width" value="0.04395" units="cm"/>
      <inkml:brushProperty name="height" value="0.04395" units="cm"/>
    </inkml:brush>
  </inkml:definitions>
  <inkml:trace contextRef="#ctx0" brushRef="#br0">36841 13800 500,'-15'31'143,"4"-2"-31,3 0-32,3-1-32,1 0-18,0 1-5,0 1-5,0 1-5,-1 0-5,-2 2-2,-2 1-2,-1 1-4,-2-1-4,2 0-7,1-1-7,1-1-7,1-3-7,2-3-4,2-5-4,2-3-6,1-4-4,0-1-6,0-2-4,0-2-6</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0"/>
    </inkml:context>
    <inkml:brush xml:id="br0">
      <inkml:brushProperty name="width" value="0.04752" units="cm"/>
      <inkml:brushProperty name="height" value="0.04752" units="cm"/>
    </inkml:brush>
  </inkml:definitions>
  <inkml:trace contextRef="#ctx0" brushRef="#br0">37363 13550 462,'-14'38'158,"4"-2"-37,4-2-37,4-1-37,2-2-21,0 0-2,0 1-4,0-1-3,0-1-3,0-2-3,0-1-3,0-3-3,1-1-3,0-1-3,2-1-4,0-1-4,1-1-1,0-1 1,0-1 3,0 0 0,-1-2 0,-1-1-4,0-1-3,-1-1-5,-3-1 0,0 0 2,-3-2 1,-2 0 2,-2-2 1,-2 1-3,-1 0-1,-3 0-1,-2 0-2,-3-1-1,-3 1-1,-3 0-2,-1-1-1,1-2-3,1-3-4,2 0-2,1-2-2,4 0 1,5 0 0,3 0 1</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1"/>
    </inkml:context>
    <inkml:brush xml:id="br0">
      <inkml:brushProperty name="width" value="0.03586" units="cm"/>
      <inkml:brushProperty name="height" value="0.03586" units="cm"/>
    </inkml:brush>
  </inkml:definitions>
  <inkml:trace contextRef="#ctx0" brushRef="#br0">38000 13646 613,'29'-14'51,"-3"3"-4,-5 3-2,-3 3-3,-2 1-2,1 2-2,1 0-2,1 2-2,1 1-6,1 2-10,1 2-10,1 1-11,-1 2-8,-2 2-4,-1 0-5,-2 1-5,-3 0-9,-3-1-14,-3-1-13,-2 0-14</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1"/>
    </inkml:context>
    <inkml:brush xml:id="br0">
      <inkml:brushProperty name="width" value="0.04591" units="cm"/>
      <inkml:brushProperty name="height" value="0.04591" units="cm"/>
    </inkml:brush>
  </inkml:definitions>
  <inkml:trace contextRef="#ctx0" brushRef="#br0">38990 14450 479,'-8'8'4,"1"0"10,-1-1 8,0 1 10,0 0 4,-2 2 0,0 0 0,-1 1 1,-1 2-3,0 1-2,1 3-3,-1 2-3,0-1-4,1 0-3,-1 0-4,0-2-5,1-2-2,0-1-4,2-2-3,1-2-3,2-3-9,6-3-15,4-2-15,6-3-14,3-4-4,3-4 7,3-4 8,3-3 8,0-1 6,-1 4 5,-3 4 5,-1 5 4,-3 1 3,-2 0 0,-4 0 1,-3 0 0,-1 2 9,-2 4 21,0 4 19,-2 4 21,1 0 2,2-1-11,2-2-14,2-2-11,2-2-9,1-2-4,3-2-4,2-2-5,0-1-5,-1 0-7,-1 0-9,0 0-7,-2 1-2,-1 1 5,-1 0 5,0 2 4,-1-1 3,3-1-1,2 0-1,2-1-1,-1-2 0,-1 0-1,-3-1 0,0-2 0,-3 3 11,-1 3 22,-1 4 22,0 3 23,-2 3 6,-2 0-11,-2 0-11,-2 0-11,-1 0-5,0 1 3,0 1 1,0 2 3,2-1-7,4-1-20,4-1-17,4 0-18,2-4-11,1-5-4,1-4-3,2-5-3,-2-3 1,-3 0 8,-3 1 6,-2-1 7,-3 0 5,0-2 1,-2 0 1,0-1 1,-3 1 4,0 1 4,-3 2 5,-2 3 4,-1 0 4,0 2 5,1 1 4,-1 0 5,-1 2 5,-2 2 6,-2 2 7,-1 2 6,-1 2-3,4 2-12,3 2-13,3 1-11,3 0-18,6-2-21,4-4-21,5-2-22,2-3-3,-3 0 13,-1-2 15,-2 0 14</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2"/>
    </inkml:context>
    <inkml:brush xml:id="br0">
      <inkml:brushProperty name="width" value="0.0552" units="cm"/>
      <inkml:brushProperty name="height" value="0.0552" units="cm"/>
    </inkml:brush>
  </inkml:definitions>
  <inkml:trace contextRef="#ctx0" brushRef="#br0">41097 13389 398,'6'-5'13,"-3"6"28,-2 6 26,-3 6 27,-3 5 4,0 5-19,-2 5-18,0 4-18,0 3-12,0 1-6,2-1-6,1 0-4,0 1-6,2 1-4,0 0-4,2 2-3,0-2-7,0-4-7,0-3-8,0-5-9,0-3-1,0-3 2,0-3 4,0-2 2</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2"/>
    </inkml:context>
    <inkml:brush xml:id="br0">
      <inkml:brushProperty name="width" value="0.03403" units="cm"/>
      <inkml:brushProperty name="height" value="0.03403" units="cm"/>
    </inkml:brush>
  </inkml:definitions>
  <inkml:trace contextRef="#ctx0" brushRef="#br0">41700 14550 646,'14'15'158,"-1"-1"-46,-3-1-47,-1-1-46,-1-1-36,-1-1-24,1-1-23,0 0-24</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36"/>
    </inkml:context>
    <inkml:brush xml:id="br0">
      <inkml:brushProperty name="width" value="0.05215" units="cm"/>
      <inkml:brushProperty name="height" value="0.05215" units="cm"/>
      <inkml:brushProperty name="color" value="#F2395B"/>
    </inkml:brush>
  </inkml:definitions>
  <inkml:trace contextRef="#ctx0" brushRef="#br0">74625 20172 421,'-21'31'160,"5"-1"-35,4-2-36,6 1-34,4-3-20,4 0-6,4-1-5,4-1-6,2-1-4,3-1-3,2-1-3,1-1-2,1-2-2,-1-3-4,-1-2-2,0-4-2,0-4-2,3-4 1,3-6 1,3-4 1,1-5-2,0-7-5,1-5-5,-1-7-4,-1-3-1,-3 0 3,-3-2 2,-3 0 4,-4-1 2,-5 3 4,-4 2 2,-6 2 3,-4 2 1,-5 3 0,-5 3-1,-5 3 0,-5 4-3,-3 5-3,-4 4-5,-4 6-3,0 3-4,3 4 0,5 2-1,4 3-1,2 3-8,1 0-13,1 1-14,1 1-14</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2"/>
    </inkml:context>
    <inkml:brush xml:id="br0">
      <inkml:brushProperty name="width" value="0.05309" units="cm"/>
      <inkml:brushProperty name="height" value="0.05309" units="cm"/>
    </inkml:brush>
  </inkml:definitions>
  <inkml:trace contextRef="#ctx0" brushRef="#br0">42736 13500 414,'0'31'152,"0"-2"-34,0 0-34,0-1-35,-1 0-19,-2 1-3,-2 0-5,-1 2-4,-2 1-2,0 1-1,0 0-1,0 2-2,1-2-1,1-3-3,0-5-2,2-3-2,1-4-6,2 0-7,2 0-7,2-2-7,2-2-4,3-3-1,4-3 0,2-2-1,2-3 2,-1-2 1,1-2 3,-1-2 2,1-2-3,0-2-9,-1-2-9,1-1-9</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3"/>
    </inkml:context>
    <inkml:brush xml:id="br0">
      <inkml:brushProperty name="width" value="0.03468" units="cm"/>
      <inkml:brushProperty name="height" value="0.03468" units="cm"/>
    </inkml:brush>
  </inkml:definitions>
  <inkml:trace contextRef="#ctx0" brushRef="#br0">43400 13462 634,'16'-15'39,"1"3"5,1 1 3,1 2 4,0 3-1,-1 1-8,-1 2-7,-1 2-7,0 1-9,2 2-9,0 0-9,1 2-11,-1-1-5,0 1-5,0 0-4,-2 0-3,-2-1-8,-1 0-11,-2-2-11,-2 0-10</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33"/>
    </inkml:context>
    <inkml:brush xml:id="br0">
      <inkml:brushProperty name="width" value="0.0434" units="cm"/>
      <inkml:brushProperty name="height" value="0.0434" units="cm"/>
    </inkml:brush>
  </inkml:definitions>
  <inkml:trace contextRef="#ctx0" brushRef="#br0">44600 12711 506,'0'-13'85,"2"8"-9,0 7-8,2 6-8,-1 6-9,-1 5-5,0 5-7,-2 5-7,0 4-8,0 4-12,0 4-12,0 4-10,0-3-11,0-6-6,0-9-8,0-7-7,0-5-8,2 3-7,0 0-9,2 1-8</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47"/>
    </inkml:context>
    <inkml:brush xml:id="br0">
      <inkml:brushProperty name="width" value="0.03274" units="cm"/>
      <inkml:brushProperty name="height" value="0.03274" units="cm"/>
    </inkml:brush>
  </inkml:definitions>
  <inkml:trace contextRef="#ctx0" brushRef="#br0">30155 36218 672,'-13'-1'57,"6"0"-6,6-2-5,6 0-7,4-1-6,1 0-7,3 0-6,2 0-7,2 0-3,1 1-1,3-1-1,1 0 0,2 0-3,1 0-2,1 0-5,1 0-2,1 0-1,-1 0 1,0 0 2,1 1 1,-1-1 1,-1 2-1,-1 0 1,-1 2-1,0 0 1,3 0-1,1 0 1,3 0-1,0-1 1,2 0 0,1-2 1,1 0 0,0-1-1,0 0-6,0 0-4,1 1-4,1-2-3,2 0 0,4-2-1,2 0 1,3 0 0,2 2 2,2 3 1,2 1 1,1 1 1,0 0 0,0 0 1,0 0-1,-1 0 1,1 0 1,0 0 0,0 0 1,1-1 0,2-2 0,1-2-1,3-2-1,1-1 0,1 1 2,2-1 1,0 0 1,0 1 2,-1 0 1,-1 2 1,-1 1 2,-1 0 1,-2 2-1,-3 0 0,-1 2-1,0 0 1,0 0 0,1 0 2,2 0 0,-2 0 0,-1 0 0,-2 0 0,-2 0 0,-2 0 0,-2 2 0,-2 0 1,-2 2 0,-2 0 1,-2 0 2,-1-1 2,-3 1 1,-2 0 1,-2 0 0,-1 0-1,-3 0-1,-1-1 0,-1-1 1,-1 0-1,-1-1 0,-1-2 0,-1-1-1,-1 0-1,-1-1 0,-2-1-1,-2 0-2,-4 0-2,-3 0-2,-1 0-6,0-2-12,0 0-13,0-1-11</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49"/>
    </inkml:context>
    <inkml:brush xml:id="br0">
      <inkml:brushProperty name="width" value="0.022" units="cm"/>
      <inkml:brushProperty name="height" value="0.022" units="cm"/>
      <inkml:brushProperty name="color" value="#F2395B"/>
    </inkml:brush>
  </inkml:definitions>
  <inkml:trace contextRef="#ctx0" brushRef="#br0">70862 11048 999,'-22'-8'-6,"5"2"-12,4 1-12,3 1-12</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55"/>
    </inkml:context>
    <inkml:brush xml:id="br0">
      <inkml:brushProperty name="width" value="0.05167" units="cm"/>
      <inkml:brushProperty name="height" value="0.05167" units="cm"/>
      <inkml:brushProperty name="color" value="#F2395B"/>
    </inkml:brush>
  </inkml:definitions>
  <inkml:trace contextRef="#ctx0" brushRef="#br0">58145 28289 425,'-10'-5'6,"-3"4"9,-5 6 12,-3 4 10,-2 3 1,2 1-6,3 1-8,1 2-6,0 0-4,-1 1-2,-3 1 0,-1 1-2,-3 2-1,-1 5-1,-3 3-1,-1 5-1,-2 1-2,-2 2-1,-3 1-2,-1 0-2,0 2 0,0 2-1,1 2-1,2 2 1,0 0-1,1-4 0,1-2 2,1-3-1,2-3 2,3-2 0,4-2 2,2-1 0,2-4 1,2-3 1,2-5-1,3-3 1,1-3 1,0-1-1,2 0 1,1-2 1,3-1 0,8-2 3,6-3 2,7 0 2,5-2 1,1 0-3,3 0-1,1 0-1,4 0-2,5 0-1,4 0 0,6 0-1,1 0 0,0 0-2,-2 0 0,0 0-1,1 0-1,2 0 2,3 0 0,4 0 2,2 0 0,1 0-1,3 0 0,2 0-1,-1 0 0,-1 0 0,-2 0 0,-2 0 0,-2 0 0,-2 0-3,-3 0-1,0 0-1,-5 0-2,-6 0 0,-6 0 1,-5 0-1,-5 0 0,-3 0 0,-3 0 0,-3 0-1,-4-2 5,-4-2 9,-6-4 9,-4-2 9,-4-3 2,-4-1-7,-2-3-5,-3-1-6,-1-2-5,1 1-2,1-1-4,1 0-1,0-1-2,0-3 0,1-3 0,-1-2 1,0-4-1,-1-1 0,-2-2 0,1-2-1,-3-2 0,0-2-1,-1-2 0,-1-2-2,0-1-1,-1 2-4,1 1-3,-1 0-3,2 2-2,1 0-3,3 1-1,1 2-2,3 1-2,2 1-3,4 3-4,3 2-2,1 3-2,0 5 0,0 5 2,0 5 0</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58"/>
    </inkml:context>
    <inkml:brush xml:id="br0">
      <inkml:brushProperty name="width" value="0.04111" units="cm"/>
      <inkml:brushProperty name="height" value="0.04111" units="cm"/>
      <inkml:brushProperty name="color" value="#F2395B"/>
    </inkml:brush>
  </inkml:definitions>
  <inkml:trace contextRef="#ctx0" brushRef="#br0">44697 18163 535,'-8'-8'50,"-2"0"-7,0 0-6,-1 0-6,0 1-5,1 2-5,0 3-3,2 1-4,0 0-3,-2-1 0,0 0-2,-1-1 0,-1-1-1,1 2 0,-1 0 0,0 2-1,0 0 0,1 2 0,-1 0-1,0 2 0,0 0 0,-1 2 0,-2 0 0,0 1 0,-1 3 0,-3 4 0,-2 3 0,-1 5-1,0 2 1,1 1-2,3 1 1,1 1-1,2 0 0,1 2 0,1 1 1,0 1 0,2 1 0,1 0 0,0 2 0,2 1 0,1-1-1,1 0 1,0-1 0,2-1 0,0-2-2,2-3-1,0-4-4,2-1-2,1-4-2,4 1-1,2-2-1,3-1-1,4-2-3,4-1-4,3-2-5,5-2-4,2-2-2,2-2-1,2-3 0,3 0 0,1-5 1,2-4 1,2-6 3,2-3 1,-2-3 1,-6 4 1,-5 3-1,-7 3 2,-3 1-2,-3 0-3,-1 0-3,-2 1-3</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5:59"/>
    </inkml:context>
    <inkml:brush xml:id="br0">
      <inkml:brushProperty name="width" value="0.04366" units="cm"/>
      <inkml:brushProperty name="height" value="0.04366" units="cm"/>
      <inkml:brushProperty name="color" value="#F2395B"/>
    </inkml:brush>
  </inkml:definitions>
  <inkml:trace contextRef="#ctx0" brushRef="#br0">46650 18550 503,'-21'0'26,"3"0"3,4 0 5,5 0 4,1 2 0,0 4-4,0 4-5,0 3-4,-1 4-4,-1 1-2,-3 3-2,-2 1-1,1 2-2,1 1 0,2 1 1,3 1 0,-1 1-1,0 1 0,-2 0-1,0 2 0,1 0-1,3-2 0,2 0 1,4-1-1,1-1-4,0-1-7,0-1-7,0-1-8,2-2-3,4-3 1,4-3 0,3-3 2,4-3-5,1-2-12,3-4-10,1-2-12,2-4-3,1-2 2,1-4 4,1-2 2,-2-1 6,-5 3 8,-5 1 8,-5 2 7,-2 0 5,0 0 3,0-1 1,0-1 3</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0"/>
    </inkml:context>
    <inkml:brush xml:id="br0">
      <inkml:brushProperty name="width" value="0.04951" units="cm"/>
      <inkml:brushProperty name="height" value="0.04951" units="cm"/>
      <inkml:brushProperty name="color" value="#F2395B"/>
    </inkml:brush>
  </inkml:definitions>
  <inkml:trace contextRef="#ctx0" brushRef="#br0">47713 18413 444,'-13'-8'22,"8"0"-1,6 0 1,8 0 0,5 1 0,7 1 3,5 0 1,7 2 2,1 0-2,-2 2-9,-2 0-8,-1 2-8,-3 0-6,-2 0-3,-1 0-4,-3 0-3,-2 1-2,-4 2 2,-5 2 1,-3 2 2,-4 1-1,-4 1-3,-4 2-4,-3 0-3,-5 1-1,-2 1 2,-3 1 2,-3 2 2,-1-2 1,-1-1 3,1-3 1,-1-1 3,1-2 3,1-2 2,2-2 3,0-2 2,1-1 4,2 0 4,2 0 3,3 0 4,1 0 5,0 0 6,2 0 7,1 0 6,0 2 3,2 4 0,1 4 0,0 3 1,2 3-3,1 2-5,0 0-4,2 1-6,0 2-3,0 5-2,0 3-2,0 4-1,-1 3-3,-1 1-1,0 0-3,-1 2-2,-1 0-2,2-2-3,0 0-3,2-1-3,0-2-2,0 0-1,0-1 0,0-1-1,0-3-3,0-2-3,0-3-4,0-3-3,0-2-5,0-3-5,0-1-4,0-2-5,0-5-4,0-6-3,0-8-2,0-6-2,0-5 2,0-3 8,0-3 9,0-3 7,0-1 6,0 3 4,0 2 3,0 1 3,0 2 3,0 1 1,0 1 1,0 1 1,1 0 4,2 1 6,2-1 7,2 0 7,0 1 3,1 1 2,0 1 1,0 0 1,1 2 1,3 1 0,3 0 1,4 2 1,1 0-3,1 1-2,0-1-5,3 0-3,-1 0-3,2 0-4,1 1-3,1-1-3,-1 0-1,-1 2 1,-3 1 0,-1 0 1,-3 1-2,-1 0-4,-2 0-5,-2 1-5,-3-4-7,-1-4-7,-2-5-7,-2-5-9,-2-1 1,-2 3 7,-2 3 7,-2 2 7,-2 3 6,0 1 4,-1 0 4,-2 2 3,0 1 5,-1 1 5,-2 0 5,0 2 5,-1 1 2,1 2 1,-1 2 0,0 2 0,0 2 0,-1 3 0,-1 4-1,-1 2 0,-1 3-1,0 3-1,1 3-2,-1 3-2,2 1 0,2-1 1,4-1 1,3-1 1,2-1 1,0-2-3,2 0-2,0 0-1,2-2-3,4-1-5,2-1-2,4-1-5,1-1-6,3-3-6,1-1-8,3-2-7,1-2-2,1 0 2,1-2 2,1 0 3,0-3-3,-1-1-7,-1-2-8,-1-1-6,-1-3-1,-3 0 5,-1-2 6,-2 0 6</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0"/>
    </inkml:context>
    <inkml:brush xml:id="br0">
      <inkml:brushProperty name="width" value="0.03212" units="cm"/>
      <inkml:brushProperty name="height" value="0.03212" units="cm"/>
      <inkml:brushProperty name="color" value="#F2395B"/>
    </inkml:brush>
  </inkml:definitions>
  <inkml:trace contextRef="#ctx0" brushRef="#br0">49393 17874 684,'9'-21'40,"0"5"4,1 5 4,1 5 5,0 3-4,-2 3-12,-2 4-12,-2 2-11,-2 3-9,-1 4-5,0 2-4,-2 3-4,-1 1-3,-2-1 2,-2-1 0,-1-1 1,-2-1 2,2-2 0,1-3 1,0-1 0,2-1 3,0 0 3,2 0 3,1 0 4,1-1 0,3-1-1,4-1-1,2 0-1,1-1-1,-1 2-1,-1 0-1,0 2-1,-3 2 0,-4 7-2,-4 5-1,-4 7-1,-4 0-2,-3-4-1,-5-3-2,-3-4-2,-2-3-1,3-1 1,1-1 1,3-1 0,1-2-1,2-2-3,3-4-3,1-2-3</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0:59"/>
    </inkml:context>
    <inkml:brush xml:id="br0">
      <inkml:brushProperty name="width" value="0.04649" units="cm"/>
      <inkml:brushProperty name="height" value="0.04649" units="cm"/>
    </inkml:brush>
  </inkml:definitions>
  <inkml:trace contextRef="#ctx0" brushRef="#br0">24402 8739 473,'-2'-17'1,"-2"-1"2,-4-3 2,-2-1 2,-1 1 2,2 3 4,3 4 2,1 4 4,0 3 3,0 1 5,-1 0 5,-2 2 5,2 7 2,0 15 0,4 15 0,1 15 0,2 9-2,1 5-4,4 5-4,0 5-5,2 3-4,0 1-4,0 0-5,0 2-4,0 2-4,-1 3-2,1 2-4,0 4-3,-1-3-1,0-6 2,-2-7 0,0-7 1,-2-2-1,-1 3-5,0 3-5,-2 3-5,0-5-2,0-11-1,0-12-1,0-11 1,-1-11-1,-4-7 0,-2-8 1,-3-8 1,-2-10 2,0-10 2,0-11 2,1-10 4,1-8-3,2-4-7,4-4-8,2-3-7,2 0 1,-2 8 7,0 7 9,-1 6 8,-2 8 6,0 7 5,-2 9 6,0 7 4,-2 6 2,-4 6 2,-2 4-1,-3 5 1,-2 4 0,-1 3 1,-1 3 0,-1 3-1,0 2-1,-1-1-4,1 0-4,-1 1-4,3-3-4,3-3-3,4-5-5,5-3-3,6-5-4,11-4-4,11-6-5,11-4-5,5-4 2,1-4 7,-1-2 7,0-3 7,0-1 3,1 3 3,-1 1 0,0 3 2,2 1 4,5 2 8,2 2 7,6 2 8,-1 2 5,-1 0 3,-2 2 4,-2 1 3,-2 0 0,-3 0-5,-4 0-3,-2 0-5,-3 0-4,-1 3-5,-3 2-5,-1 2-5,-4 1-3,-3 0-2,-5 0-1,-3-1-1,-7 2-11,-11 2-18,-12 2-19,-9 1-18,-4 0-3,5-4 13,5-4 14,5-4 13</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37"/>
    </inkml:context>
    <inkml:brush xml:id="br0">
      <inkml:brushProperty name="width" value="0.05851" units="cm"/>
      <inkml:brushProperty name="height" value="0.05851" units="cm"/>
      <inkml:brushProperty name="color" value="#F2395B"/>
    </inkml:brush>
  </inkml:definitions>
  <inkml:trace contextRef="#ctx0" brushRef="#br0">85527 21200 376,'-31'17'195,"3"1"-46,1 3-46,3 1-48,-2 7-24,-3 11-5,-4 10-4,-4 11-5,-2 5-4,-1-1-4,1 0-6,0-2-3,1-3-6,3-3-6,4-4-7,2-4-7,3-5-5,5-4-6,3-5-5,5-5-5,2-8-7,4-9-7,2-10-7,4-10-7</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0"/>
    </inkml:context>
    <inkml:brush xml:id="br0">
      <inkml:brushProperty name="width" value="0.0299" units="cm"/>
      <inkml:brushProperty name="height" value="0.0299" units="cm"/>
      <inkml:brushProperty name="color" value="#F2395B"/>
    </inkml:brush>
  </inkml:definitions>
  <inkml:trace contextRef="#ctx0" brushRef="#br0">50250 18196 735,'15'-1'6,"-1"0"11,-1-2 13,0 0 10,-1-1 4,3-2-6,1 0-5,3-1-5,1 1-9,1 1-10,1 2-10,1 2-10,-2 1-10,-2 0-9,-3 0-9,-2 0-9</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0"/>
    </inkml:context>
    <inkml:brush xml:id="br0">
      <inkml:brushProperty name="width" value="0.03344" units="cm"/>
      <inkml:brushProperty name="height" value="0.03344" units="cm"/>
      <inkml:brushProperty name="color" value="#F2395B"/>
    </inkml:brush>
  </inkml:definitions>
  <inkml:trace contextRef="#ctx0" brushRef="#br0">50594 17739 657,'-13'-5'11,"5"6"23,5 6 21,4 6 22,2 3 0,0 4-24,-2 3-24,0 3-22,-1 2-17,0 1-8,0 0-9,0 2-7,0-2-3,0-3 2,0-5 3,0-3 3,-1-4-1,0-1-4,-2-2-4,0-2-5</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1"/>
    </inkml:context>
    <inkml:brush xml:id="br0">
      <inkml:brushProperty name="width" value="0.04246" units="cm"/>
      <inkml:brushProperty name="height" value="0.04246" units="cm"/>
      <inkml:brushProperty name="color" value="#F2395B"/>
    </inkml:brush>
  </inkml:definitions>
  <inkml:trace contextRef="#ctx0" brushRef="#br0">50889 17650 518,'15'0'22,"-2"2"4,-3 0 5,-1 2 5,0 1 1,4 1-1,2 3 0,3 2-1,1 2-3,-1 1-3,-1 3-4,-1 2-3,-1 1-4,0 3 0,-2 1-2,-1 3-1,-2 1-2,-2 4-1,-4 3-2,-2 3-2,-5 3-3,-4 6-8,-6 4-5,-3 5-7,-5 2-2,-2-2 2,-1-2 2,-2-2 1,-5-1-7,-5 3-18,-6 2-18,-6 2-17,2-6-3,10-10 11,10-13 11,9-11 12</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1"/>
    </inkml:context>
    <inkml:brush xml:id="br0">
      <inkml:brushProperty name="width" value="0.03909" units="cm"/>
      <inkml:brushProperty name="height" value="0.03909" units="cm"/>
      <inkml:brushProperty name="color" value="#F2395B"/>
    </inkml:brush>
  </inkml:definitions>
  <inkml:trace contextRef="#ctx0" brushRef="#br0">52550 18897 562,'31'-15'113,"1"4"-21,-1 3-22,0 3-20,1 1-16,-1 2-7,0 0-8,1 2-7,-2 0-5,-2 0-2,-1 0 0,-3 0-2,-1 1-9,-1 2-20,-1 2-20,0 2-18,-5 0-5,-3 1 11,-6 0 10,-4 0 11</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1"/>
    </inkml:context>
    <inkml:brush xml:id="br0">
      <inkml:brushProperty name="width" value="0.03348" units="cm"/>
      <inkml:brushProperty name="height" value="0.03348" units="cm"/>
      <inkml:brushProperty name="color" value="#F2395B"/>
    </inkml:brush>
  </inkml:definitions>
  <inkml:trace contextRef="#ctx0" brushRef="#br0">52466 19950 657,'-12'0'9,"8"0"19,8 0 19,8 0 18,5 0 3,5 2-16,3 0-14,4 2-15,3-1-12,1-1-10,1 0-8,0-2-10,1 0-2,1 0 5,-1 0 4,0 0 4,-1 1-4,-1 2-14,-3 2-13,-2 2-14,-3 0-5,-5-1 5,-5-1 6,-4 0 4</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2"/>
    </inkml:context>
    <inkml:brush xml:id="br0">
      <inkml:brushProperty name="width" value="0.04411" units="cm"/>
      <inkml:brushProperty name="height" value="0.04411" units="cm"/>
      <inkml:brushProperty name="color" value="#F2395B"/>
    </inkml:brush>
  </inkml:definitions>
  <inkml:trace contextRef="#ctx0" brushRef="#br0">55600 19700 498,'24'0'106,"1"0"-22,1 0-23,1 0-22,1 0-12,3 0-2,1 0-1,2 0-2,3 0-2,2 0-2,4 0-2,3 0-1,1 0-2,0 2-3,0 0-2,0 2-3,1-1-1,2-1-2,2 0 0,2-2-2,-1 1 0,-1 0-3,-2 2-2,-1 0-2,-2 0 0,0 0 1,0-2 1,0 0 1,-2-1 0,0 2 0,-3 0 0,-2 2-1,0-1 1,2 1 0,2 0 2,2 0 1,2-1 1,0 0-1,2-2 2,0 0-1,2-1 1,2 0 0,2 0-1,2 0 1,2-1 0,5 0-1,4-2 1,3 0 0,4-2-1,1 0-3,2-1-3,3-1-3,0 0 0,0 2 1,1 2 2,-1 2 1,-1 1-2,-1 0-5,-3 0-4,-1 0-6,-4 0-2,-3 0-2,-5 0-1,-3 0 0,-5 0-1,-6 0 0,-6 0 1,-6 0 1,-4 0 0,-3 0-3,-3 0-2,-3 0-2</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3"/>
    </inkml:context>
    <inkml:brush xml:id="br0">
      <inkml:brushProperty name="width" value="0.0424" units="cm"/>
      <inkml:brushProperty name="height" value="0.0424" units="cm"/>
      <inkml:brushProperty name="color" value="#F2395B"/>
    </inkml:brush>
  </inkml:definitions>
  <inkml:trace contextRef="#ctx0" brushRef="#br0">58718 18000 518,'-34'35'97,"8"-8"-20,9-7-21,9-8-20,3-3-11,0 5-2,-2 4-1,0 3-1,0 3-3,0-1 0,2 0-3,1 1-2,0-1 0,0-2 0,0 0 0,0 0 0,2-4-4,4-1-11,4-4-9,4-3-10,3-4-4,3-8-1,3-6 0,3-7 1,1-4 0,-1-1 2,-1-1 2,-1-1 1,-2-1 3,-1-1 0,-2-1 3,-3 0 1,-1 0 3,-2 3 3,-2 3 5,-2 3 2,-3 2 3,-3 2-1,-2 3-1,-3 1 0,-3 1 1,-2 2 4,-2 1 3,-1 0 5,-2 2-2,-2 2-3,0 2-5,0 2-4,-1 2-6,1 2-7,0 2-6,2 2-8,2 0-5,1-1-5,2-1-4,3 0-5</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3"/>
    </inkml:context>
    <inkml:brush xml:id="br0">
      <inkml:brushProperty name="width" value="0.03884" units="cm"/>
      <inkml:brushProperty name="height" value="0.03884" units="cm"/>
      <inkml:brushProperty name="color" value="#F2395B"/>
    </inkml:brush>
  </inkml:definitions>
  <inkml:trace contextRef="#ctx0" brushRef="#br0">59550 18500 566,'7'7'7,"-1"-1"13,0 0 14,-2-2 13,1 1 6,2 0-3,1 1-4,3 2-2,1-1-5,0 1-6,-1 0-6,1 0-5,-1 0-10,-1 1-13,-1 1-12,0 2-13,-2-1-8,-1-1-5,-1-1-4,0 0-4,-2-2 0,0 1 3,-2 0 5,0 0 4</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4"/>
    </inkml:context>
    <inkml:brush xml:id="br0">
      <inkml:brushProperty name="width" value="0.0467" units="cm"/>
      <inkml:brushProperty name="height" value="0.0467" units="cm"/>
      <inkml:brushProperty name="color" value="#F2395B"/>
    </inkml:brush>
  </inkml:definitions>
  <inkml:trace contextRef="#ctx0" brushRef="#br0">60562 18000 471,'-7'16'113,"1"1"-25,0 1-24,2 1-25,0 1-13,0-1-1,0 1-2,0 0-1,0-1-1,1 1-3,-1-1-1,0 1-2,0-2-2,2-1 0,0-3-1,2-1 0,3-4-5,7-4-6,8-6-9,6-4-6,2-5-8,-2-3-6,-1-5-6,-3-3-6,-2-3-1,-2 2 6,-4 2 6,-3 0 5,-2 0 5,-2 2 6,-3 1 4,0 1 5,-4 1 3,0 3 0,-3 1 3,-2 2 0,-2 2-1,-2 1-1,-1 0-3,-3 2-2,0 0-2,1 2-2,1 0-2,1 2-2,0 0-5,2 2-10,1 0-8,0 2-10</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4"/>
    </inkml:context>
    <inkml:brush xml:id="br0">
      <inkml:brushProperty name="width" value="0.0498" units="cm"/>
      <inkml:brushProperty name="height" value="0.0498" units="cm"/>
      <inkml:brushProperty name="color" value="#F2395B"/>
    </inkml:brush>
  </inkml:definitions>
  <inkml:trace contextRef="#ctx0" brushRef="#br0">61913 17300 441,'-8'9'115,"2"1"-23,0 3-23,2 2-23,-1 1-13,0 1-2,-1 1-4,-1 1-2,0 0-3,2 1-2,2-1-2,2 1-3,1-1-2,0 1-2,0-1-1,0 1-3,0-1-3,2-1-3,0-1-5,2-1-5,1-1-1,5-3-2,4-1-1,4-2-1,3-2-5,2-2-8,4-3-9,3 0-8,2-4-5,-1 0 0,0-3-1,0-2 0,-2 0 4,-7 0 8,-5 2 9,-6 1 9</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37"/>
    </inkml:context>
    <inkml:brush xml:id="br0">
      <inkml:brushProperty name="width" value="0.06097" units="cm"/>
      <inkml:brushProperty name="height" value="0.06097" units="cm"/>
      <inkml:brushProperty name="color" value="#F2395B"/>
    </inkml:brush>
  </inkml:definitions>
  <inkml:trace contextRef="#ctx0" brushRef="#br0">85180 21042 360,'-15'-28'31,"2"7"3,3 7 5,1 7 4,3 5 1,4 5 0,4 6 0,4 4-1,3 5-2,3 5-2,3 5-3,4 5-3,1 4-2,3 4-1,1 4-2,3 4-2,1 3-3,4 3-7,3 4-6,3 2-6,1 0-9,0-1-15,0-2-13,0-2-15,-3-6-2,-5-9 8,-7-8 7,-5-9 9,-3-4-4,-1 0-15,1-1-16,0 1-16</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4"/>
    </inkml:context>
    <inkml:brush xml:id="br0">
      <inkml:brushProperty name="width" value="0.05232" units="cm"/>
      <inkml:brushProperty name="height" value="0.05232" units="cm"/>
      <inkml:brushProperty name="color" value="#F2395B"/>
    </inkml:brush>
  </inkml:definitions>
  <inkml:trace contextRef="#ctx0" brushRef="#br0">62093 17226 420,'-15'-21'30,"2"5"2,3 5 0,1 5 2,1 4 3,0 5 4,0 6 5,0 4 5,-1 4-1,-1 3-4,-3 3-6,-1 3-4,-2 3-6,0 3-5,1 2-5,-1 4-5,0 3-5,1 4-5,-1 4-6,0 4-5,0 5-6,-1 5-4,-1 7-7,-1 5-5,1-4-12,5-15-19,3-14-20,4-15-18</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5"/>
    </inkml:context>
    <inkml:brush xml:id="br0">
      <inkml:brushProperty name="width" value="0.04226" units="cm"/>
      <inkml:brushProperty name="height" value="0.04226" units="cm"/>
      <inkml:brushProperty name="color" value="#F2395B"/>
    </inkml:brush>
  </inkml:definitions>
  <inkml:trace contextRef="#ctx0" brushRef="#br0">63637 17366 520,'-3'-12'81,"-2"8"-8,-5 8-8,-4 8-9,-2 5-6,-1 3-8,-1 3-7,-1 3-6,-1 1-8,-1 0-5,-1 0-7,-1 1-7,-2-1-2,-1 1 0,-3-1 0,-1 0 0,0 1-5,3-1-11,4 0-11,2 1-11,2-3-8,2-2-5,3-3-3,1-2-5</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5"/>
    </inkml:context>
    <inkml:brush xml:id="br0">
      <inkml:brushProperty name="width" value="0.04787" units="cm"/>
      <inkml:brushProperty name="height" value="0.04787" units="cm"/>
      <inkml:brushProperty name="color" value="#F2395B"/>
    </inkml:brush>
  </inkml:definitions>
  <inkml:trace contextRef="#ctx0" brushRef="#br0">63200 17431 459,'1'-13'10,"2"3"21,2 4 19,2 4 21,1 4 5,1 4-12,1 4-11,2 3-12,0 4-7,1 1-4,1 3-4,1 1-5,1 3-4,1 1-6,1 3-6,1 1-5,0 1-8,-1-2-8,-1 0-8,0-1-9,-3-2-5,-1-1 0,-3-3 1,-1-1-2,-2-3-3,0-3-7,-2-3-8,0-2-8</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6"/>
    </inkml:context>
    <inkml:brush xml:id="br0">
      <inkml:brushProperty name="width" value="0.04292" units="cm"/>
      <inkml:brushProperty name="height" value="0.04292" units="cm"/>
      <inkml:brushProperty name="color" value="#F2395B"/>
    </inkml:brush>
  </inkml:definitions>
  <inkml:trace contextRef="#ctx0" brushRef="#br0">65280 17521 512,'-1'30'108,"-2"-1"-20,-2-3-19,-2-1-21,0-3-12,0 0-6,2-1-6,1 0-5,0-3-3,2-1 0,0-3-2,2-1 0,3-4-9,5-4-17,7-6-18,6-4-17,2-5-5,1-3 5,-1-5 7,1-4 6,-3-1 5,-3 1 4,-5 1 5,-3 1 3,-2 0 5,0-1 2,0-1 3,0-1 3,-2 1 3,-3 1 0,-2 3 2,-3 1 2,-4 3 0,0 3-1,-3 2 0,-2 4-1,-2 1-1,-3 0-3,-3 0-3,-3 1-3,-1 0-1,3 3 0,1 4 0,2 2 1,3 2-2,1 0-4,2 0-4,2 0-4,2-1 0,1-1 3,0-1 3,2 0 3</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6"/>
    </inkml:context>
    <inkml:brush xml:id="br0">
      <inkml:brushProperty name="width" value="0.03153" units="cm"/>
      <inkml:brushProperty name="height" value="0.03153" units="cm"/>
      <inkml:brushProperty name="color" value="#F2395B"/>
    </inkml:brush>
  </inkml:definitions>
  <inkml:trace contextRef="#ctx0" brushRef="#br0">66250 18050 697,'15'8'9,"-1"0"18,-1-1 19,-1 1 17,0 0 1,-1 1-17,1 2-16,0 0-17,-2 0-13,-1-1-7,-2-1-8,-2 0-8</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8"/>
    </inkml:context>
    <inkml:brush xml:id="br0">
      <inkml:brushProperty name="width" value="0.04584" units="cm"/>
      <inkml:brushProperty name="height" value="0.04584" units="cm"/>
      <inkml:brushProperty name="color" value="#F2395B"/>
    </inkml:brush>
  </inkml:definitions>
  <inkml:trace contextRef="#ctx0" brushRef="#br0">67684 17300 479,'-14'29'155,"4"-6"-38,4-3-37,4-6-37,2-1-19,-2 3-3,0 3-3,-1 3-2,-1 0-2,2-3-2,0-3-3,2-3-1,0-1-5,2 0-5,0-1-5,2 1-7,0-2-2,3-2 2,2-4 1,2-2 2,1-4 0,1-4-2,1-4 0,1-4-2,0-2 1,-1-1 1,-1-1 1,0-1 2,-3 0 0,-1 1 1,-2 1 0,-2 1 0,-2 1 1,0 1 1,-2 0 1,0 2 1,-3 1 3,0 1 3,-3 0 4,-2 2 3,-2 1 1,-1 0-1,-3 2-2,-2 1 0,0 0-3,-1 2-5,1 0-4,-1 2-5,1 0-4,1 0-4,1 0-3,1 0-5,2 0-5,6 0-7,4 0-7,6 0-6</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8"/>
    </inkml:context>
    <inkml:brush xml:id="br0">
      <inkml:brushProperty name="width" value="0.05418" units="cm"/>
      <inkml:brushProperty name="height" value="0.05418" units="cm"/>
      <inkml:brushProperty name="color" value="#F2395B"/>
    </inkml:brush>
  </inkml:definitions>
  <inkml:trace contextRef="#ctx0" brushRef="#br0">68360 16383 406,'7'-6'9,"-2"4"17,-2 4 19,-2 4 17,-1 4 5,0 3-9,0 5-10,0 3-8,0 3-7,0 1-2,0 1-3,0 1-2,0 0-3,0 1-2,0-1-4,0 1-2,0-1-3,2 1-2,0-1-2,2 0-1,1 0-3,1-3-1,3-1-3,2-3 0,1 0-3,0 0-3,-1-1-3,1 1-3,-1-2-2,-1-1 1,0-3 0,-2-1 1,-3 0-3,-8 2-4,-6 1-4,-7 3-4,-6-1 0,-3-3 4,-5-3 5,-3-2 3,-2-2 0,0-1-4,-1 1-4,1 0-4,1-1-3,1-2-2,3-3 0,2 0-2,3-4 0,5-2 2,4-4 2,6-2 1,3-1 4,-1 1 4,0 0 4,0 2 5</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8"/>
    </inkml:context>
    <inkml:brush xml:id="br0">
      <inkml:brushProperty name="width" value="0.03285" units="cm"/>
      <inkml:brushProperty name="height" value="0.03285" units="cm"/>
      <inkml:brushProperty name="color" value="#F2395B"/>
    </inkml:brush>
  </inkml:definitions>
  <inkml:trace contextRef="#ctx0" brushRef="#br0">69550 16462 669,'23'-21'2,"1"5"-1,-1 5 0,1 5-1,-1 2 10,2 2 19,1 0 20,1 2 19,-1 0 2,-1 2-19,-3 0-17,-1 2-19,-3 1-17,-1 5-21,-3 4-20,-1 3-20,-3 2-5,-4-3 11,-4-1 10,-4-2 10,-3-2 7,0-1 3,-1-1 4,-2 0 4</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09"/>
    </inkml:context>
    <inkml:brush xml:id="br0">
      <inkml:brushProperty name="width" value="0.04032" units="cm"/>
      <inkml:brushProperty name="height" value="0.04032" units="cm"/>
      <inkml:brushProperty name="color" value="#F2395B"/>
    </inkml:brush>
  </inkml:definitions>
  <inkml:trace contextRef="#ctx0" brushRef="#br0">66550 19750 545,'22'7'54,"-3"-3"-11,-3-1-12,-2-1-11,0-2-4,7 0 4,5 0 3,7 0 4,1 0 1,-2 1-5,-2 2-2,-1 0-5,1 1-1,6 0-1,6 0 0,7 0 0,3 0 0,3 1-1,3 2 1,4 0 0,0 0-3,1-1-4,0 0-5,-1-2-4,1 0-5,0 0-5,-1 0-3,1 0-6,-1-1-1,-3 0 0,-1-2-1,-2 0 1,-3-1 0,-2 0 0,-4 0 1,-2 0 1,-5-1 0,-6 0 0,-5-2-1,-7 0-1,-7 0-3,-8 4-6,-10 2-5,-8 4-7</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10"/>
    </inkml:context>
    <inkml:brush xml:id="br0">
      <inkml:brushProperty name="width" value="0.04917" units="cm"/>
      <inkml:brushProperty name="height" value="0.04917" units="cm"/>
      <inkml:brushProperty name="color" value="#F2395B"/>
    </inkml:brush>
  </inkml:definitions>
  <inkml:trace contextRef="#ctx0" brushRef="#br0">62765 21000 447,'-8'16'167,"0"1"-41,0 1-39,0 1-39,0 1-23,1-1-3,-1 1-4,0 0-4,0 1-2,-2 2-3,0 4-1,-1 3-2,0 0-2,2-1-1,2-3-1,3-1-1,0-2 0,0-2-2,0 0-2,0 0 0,1-3-2,2-1-3,2-3-3,2-1-2,2-4-3,4-4 0,2-6-1,3-4 0,3-5-1,1-3 0,3-5 1,1-3 0,2-5 0,1-1 0,1-4 1,1-3-1,-2 0 2,-1 2 1,-4 1 2,-3 3 1,-3 2 2,-1 1 1,-2 3 2,-2 1 2,-3 3 2,-3 3-1,-2 3 2,-3 3 0,-3 1 0,0 0 0,-2 0 0,0 0 0,-2 1-2,-4 2-2,-2 3-3,-3 1-2,-1 1 0,-1 2 0,1 0 2,-1 1 0,1 1-2,3 0-8,1 0-8,3 0-8,1 0-1,2 0 4,2 0 5,2 0 4</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45"/>
    </inkml:context>
    <inkml:brush xml:id="br0">
      <inkml:brushProperty name="width" value="0.04827" units="cm"/>
      <inkml:brushProperty name="height" value="0.04827" units="cm"/>
      <inkml:brushProperty name="color" value="#F2395B"/>
    </inkml:brush>
  </inkml:definitions>
  <inkml:trace contextRef="#ctx0" brushRef="#br0">55786 26616 455,'-8'-7'5,"0"2"10,0 2 10,0 2 10,1 2 1,-1 4-5,0 2-6,0 3-7,-4 7-3,-7 9 0,-9 11-1,-7 8-1,0 2-1,6-10-1,7-8-3,7-9-1,2-4-1,-2 2 0,-1 0 0,-3 1 1,1-1-1,1-1 1,2-3-2,3-1 1,4-3-2,6-2-2,7-4-2,8-2-3,4-3-1,3 0 2,3-2 0,3 0 2,0-1 1,0 2 1,-1 0-1,-1 2 1,-1 0 1,-1 0 1,-1 0 1,-1 0 1,-1 0 1,-3 0 0,-1 0 2,-2 0 1,-3-2 4,-1-2 4,-2-3 5,-2-3 5,-2-4-1,-2-4-6,-2-3-6,-2-5-6,-2-2-5,-2-2-5,-2-3-5,-1-1-3,-2 1-5,2 4-1,1 3-4,1 5-2</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12"/>
    </inkml:context>
    <inkml:brush xml:id="br0">
      <inkml:brushProperty name="width" value="0.0425" units="cm"/>
      <inkml:brushProperty name="height" value="0.0425" units="cm"/>
      <inkml:brushProperty name="color" value="#F2395B"/>
    </inkml:brush>
  </inkml:definitions>
  <inkml:trace contextRef="#ctx0" brushRef="#br0">64900 21600 517,'1'23'153,"2"-1"-37,2-1-36,2-1-38,0-1-18,-1 1-3,-1-1-2,0 1-3,-2-1-5,0-3-11,-2-1-9,0-2-10</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12"/>
    </inkml:context>
    <inkml:brush xml:id="br0">
      <inkml:brushProperty name="width" value="0.05045" units="cm"/>
      <inkml:brushProperty name="height" value="0.05045" units="cm"/>
      <inkml:brushProperty name="color" value="#F2395B"/>
    </inkml:brush>
  </inkml:definitions>
  <inkml:trace contextRef="#ctx0" brushRef="#br0">66065 21050 436,'-15'1'35,"2"4"11,2 2 11,3 3 12,-1 4-1,0 2-8,-1 3-10,-1 3-10,-1 1-7,2 1-6,1-1-6,1 1-5,0-1-4,2 1-2,0-1-2,2 1 0,1-2-4,2-1-6,2-3-4,2-1-6,2-4-4,4-5-4,2-4-3,3-6-4,3-4-1,1-5 2,3-5 2,1-5 1,0-3 1,-1 1 2,-2-1-1,-3 1 2,-2 0 1,-4 3 4,-5 1 3,-2 3 3,-4 1 3,-1 2 4,0 2 2,-1 3 3,-2 0 2,0 0-2,-1 0 0,-2 0-1,0 1-1,-1 0 1,-2 2-1,0 1 0,0 0 0,1 0 0,0 0 0,2 0 0</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13"/>
    </inkml:context>
    <inkml:brush xml:id="br0">
      <inkml:brushProperty name="width" value="0.05758" units="cm"/>
      <inkml:brushProperty name="height" value="0.05758" units="cm"/>
      <inkml:brushProperty name="color" value="#F2395B"/>
    </inkml:brush>
  </inkml:definitions>
  <inkml:trace contextRef="#ctx0" brushRef="#br0">67062 20650 382,'0'16'153,"0"-1"-34,0 1-34,0 0-34,0-1-20,0 1-4,0 0-4,0-1-4,0 1-3,0 0-2,0-1-1,0 1-2,0 0-1,0 1 0,0 1 0,0 1 0,0 0-2,2-1-3,0-1-3,2 0-2,0-1-3,3 3-2,2 1-3,2 3-2,0-1-2,1-1-1,0-3 0,0-1-1,-1-2 1,-1-1 0,0 0 2,-2-2 0,-1 0 2,-2 1 1,-3 2 2,0 0 1,-5 1 0,-6 3-2,-6 2-2,-5 1-1,-4 0-2,-1-1 0,-1-2-1,-1-3 0,-2 0-3,-1 0-7,-2-1-6,-2 1-6,0-2-3,5-1 3,3-2 1,5-2 1,2-2 3,3-2 3,1-3 2,2 0 3,2-4 1,3 0 2,1-3 0,2-2 2</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13"/>
    </inkml:context>
    <inkml:brush xml:id="br0">
      <inkml:brushProperty name="width" value="0.04272" units="cm"/>
      <inkml:brushProperty name="height" value="0.04272" units="cm"/>
      <inkml:brushProperty name="color" value="#F2395B"/>
    </inkml:brush>
  </inkml:definitions>
  <inkml:trace contextRef="#ctx0" brushRef="#br0">68200 20930 514,'8'-7'42,"2"1"1,0 1 0,1 0 1,2 2 1,1 1-2,3 0 0,2 2-1,1 0-3,2 0-7,3 0-6,1 0-6,2 0-6,-1 2-6,0 0-6,1 1-7,-2 0-7,-1 0-9,-3-2-8,-1 0-8</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14"/>
    </inkml:context>
    <inkml:brush xml:id="br0">
      <inkml:brushProperty name="width" value="0.05071" units="cm"/>
      <inkml:brushProperty name="height" value="0.05071" units="cm"/>
      <inkml:brushProperty name="color" value="#F2395B"/>
    </inkml:brush>
  </inkml:definitions>
  <inkml:trace contextRef="#ctx0" brushRef="#br0">25610 16200 433,'-18'9'1,"-7"1"0,-5 3 1,-6 2 0,-2-1 3,3-1 2,3-3 3,4-1 2,1 0 3,2 0 0,3 1 2,2 1 1,4-1 5,8-2 10,8-4 10,8-2 10,6-2 0,7 0-6,5 0-9,7 0-7,4 0-5,2 0-4,4 0-2,2 0-4,4 0-2,4 0-2,4 0-1,4 0-2,5 0-2,7 0-4,6 0-3,8 0-5,6-1-3,6 0-6,6-2-5,6 0-5,2-1-4,1 2-6,-1 0-4,1 2-5,0-1-3,-1-2 1,1-2 1,-1-1-1,-10-1 5,-23 2 7,-23 2 7,-22 2 7,-12 0 3,1-2-3,-1-2-3,1-2-3</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15"/>
    </inkml:context>
    <inkml:brush xml:id="br0">
      <inkml:brushProperty name="width" value="0.04885" units="cm"/>
      <inkml:brushProperty name="height" value="0.04885" units="cm"/>
      <inkml:brushProperty name="color" value="#F2395B"/>
    </inkml:brush>
  </inkml:definitions>
  <inkml:trace contextRef="#ctx0" brushRef="#br0">37225 4487 450,'-28'0'0,"5"0"0,7 0 0,5 0 0,3 1 0,0 2 0,1 2-1,-1 2 1,1 1 7,2-1 13,2 1 14,2 0 13,4-1 6,6-2-4,5-3-4,7 0-4,5-4-4,7-2-2,5-4-2,6-2-4,7-2-2,10-1-4,8-1-3,9-1-4,9-2-4,10 0-3,9-1-6,11-1-3,3 1-2,-1 1 3,-3 2 2,-1 3 2,-12 1-1,-20 2-7,-21 2-4,-20 3-7,-1 0-4,20 2-3,19 0-4,20 2-4,-1 0-1,-20 0-1,-21 0 0,-20 0-1,-1 0-2,20 0-4,19 0-4,20 0-4,1 0 0,-19 2 3,-19 0 5,-18 2 3</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19"/>
    </inkml:context>
    <inkml:brush xml:id="br0">
      <inkml:brushProperty name="width" value="0.04072" units="cm"/>
      <inkml:brushProperty name="height" value="0.04072" units="cm"/>
      <inkml:brushProperty name="color" value="#F2395B"/>
    </inkml:brush>
  </inkml:definitions>
  <inkml:trace contextRef="#ctx0" brushRef="#br0">72413 20130 540,'-15'0'4,"4"-2"9,3 0 9,3-1 9,4-1 5,7 0 4,7 0 2,8 1 3,3-1-1,1 2-5,1 0-4,0 2-6,1 0-4,-1 0-5,-1 0-3,-1 0-6,0 0-4,-1 2-8,0 0-6,1 2-8,-1-1-5,-1 1-6,-1 0-5,-1 0-6,-2-1-2,-3 1-1,-3 0-1,-2 0 0</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19"/>
    </inkml:context>
    <inkml:brush xml:id="br0">
      <inkml:brushProperty name="width" value="0.03567" units="cm"/>
      <inkml:brushProperty name="height" value="0.03567" units="cm"/>
      <inkml:brushProperty name="color" value="#F2395B"/>
    </inkml:brush>
  </inkml:definitions>
  <inkml:trace contextRef="#ctx0" brushRef="#br0">72100 21000 616,'44'0'122,"-4"0"-28,-5 0-26,-5 0-27,-3 0-17,1 0-6,-1 0-6,0 0-7,1 0-7,-1 0-6,0 0-6,1 0-7,-2 0-4,-3 0-4,-3 0-4,-3 0-4,-1 0 0,1 0 3,2 0 2,0 0 3</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21"/>
    </inkml:context>
    <inkml:brush xml:id="br0">
      <inkml:brushProperty name="width" value="0.04353" units="cm"/>
      <inkml:brushProperty name="height" value="0.04353" units="cm"/>
      <inkml:brushProperty name="color" value="#F2395B"/>
    </inkml:brush>
  </inkml:definitions>
  <inkml:trace contextRef="#ctx0" brushRef="#br0">75656 19897 505,'-8'-5'66,"-2"6"-7,0 6-5,-1 5-7,-1 6-5,1 4-3,-1 3-3,0 4-4,1 1-4,1-3-4,0-4-6,2-1-4,1-4-4,0 1-2,2-2-3,1-1-2,0-1 0,2-1-1,0-1 0,2 0 1,1-2-5,4-1-8,2-1-7,3 0-9,3-3-3,0-3 3,1-2 3,1-3 3,1-3 2,-1-2 2,1-2 2,-1-2 2,1-2 2,0-1 0,-1-3 1,1-1 2,-2-1 0,-3 1 3,-3 0 1,-2 3 3,-3-2 1,0 0 0,-2-1 1,0-1 1,-2 0 0,0 1-2,-2 1-1,0 1-1,-2 1 0,0 1 1,-1 0 2,-2 2-1,0 1 2,-1 1-2,-2 0 0,0 2 0,0 1-2,1 0-2,1 2-2,0 1-2,1 0-3,-1 2-4,-2 0-4,0 2-4,0 0-3,1 2 1,1 0-2,0 2 0,2 0 0,1 1-1,0 2 0,2 0-1</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21"/>
    </inkml:context>
    <inkml:brush xml:id="br0">
      <inkml:brushProperty name="width" value="0.0357" units="cm"/>
      <inkml:brushProperty name="height" value="0.0357" units="cm"/>
      <inkml:brushProperty name="color" value="#F2395B"/>
    </inkml:brush>
  </inkml:definitions>
  <inkml:trace contextRef="#ctx0" brushRef="#br0">76450 20450 616,'14'8'47,"-1"0"-2,-3-1-4,-1 1-2,-1 0-3,0 0-2,0-1-1,-1 1-3,0 0-3,0 2-5,-2 0-6,0 1-6,-1 1-7,1 1-7,1 1-9,2 2-8</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46"/>
    </inkml:context>
    <inkml:brush xml:id="br0">
      <inkml:brushProperty name="width" value="0.0444" units="cm"/>
      <inkml:brushProperty name="height" value="0.0444" units="cm"/>
      <inkml:brushProperty name="color" value="#F2395B"/>
    </inkml:brush>
  </inkml:definitions>
  <inkml:trace contextRef="#ctx0" brushRef="#br0">57465 26086 495,'-7'-15'4,"2"2"9,3 3 8,1 1 9,-2 4 5,-6 6 3,-6 6 4,-5 6 2,-3 3-1,1 1-6,1 1-6,1 1-7,1 0-4,1 1-2,1 0-2,1-1-3,2 1-2,4-1-2,4 1-3,5-1-1,2 0 0,1-1-1,3 0 2,2-2 0,2 0-1,3-1-4,4 1-3,2-1-3,2 0-2,1-2-2,1-3-1,1-1-2,-1-1 2,0 0 1,-1 0 3,-1 0 2,-2 0 2,-2-1 3,-4 1 2,-3 0 2,-2 1 3,-2 3 3,-3 4 2,0 2 3,-5 2-1,-4 1-4,-5 1-4,-5 1-4,-4 0-3,-1-1-5,-3-2-4,-1 1-5,-1-3-4,-1-1-5,1-2-6,0-3-5,1-1-5,3-2-3,3-2-3,3-2-3</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21"/>
    </inkml:context>
    <inkml:brush xml:id="br0">
      <inkml:brushProperty name="width" value="0.05158" units="cm"/>
      <inkml:brushProperty name="height" value="0.05158" units="cm"/>
      <inkml:brushProperty name="color" value="#F2395B"/>
    </inkml:brush>
  </inkml:definitions>
  <inkml:trace contextRef="#ctx0" brushRef="#br0">77944 19831 426,'-1'-13'8,"0"5"17,-2 4 16,0 6 17,-1 3 5,0 3-9,0 3-7,0 4-9,0 1-4,-2 1-3,0 1-4,-1 1-2,-1 1-2,2 1-4,1 1-2,0 1-2,1 0-3,1 1-2,-1-1-2,0 1-1,0-2-3,2-2 0,0-1-2,2-2-1,1-2-2,2-1-4,2-1-3,2-1-5,3-2-4,7-4-5,5-4-7,7-4-5,1-4-1,0-4 5,-1-4 4,-1-3 5,-2-3 3,-3-1 3,-3-1 3,-3-1 3,-3-1 2,-3-1 1,-3-1 1,-2 0 0,-3-1 2,0 3 0,-2 1 1,0 3 1,-3 1 1,-2 3-1,-4 1 1,-2 3 0,-2 1-2,-1 2-3,-1 2-3,-1 2-3,-1 2-3,2 0-1,1 2-2,1 1-2,1 0-2,0 0-5,2 0-4,1 0-4,0-2 0,2 0 6,1-3 5,0-2 6</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23"/>
    </inkml:context>
    <inkml:brush xml:id="br0">
      <inkml:brushProperty name="width" value="0.05222" units="cm"/>
      <inkml:brushProperty name="height" value="0.05222" units="cm"/>
      <inkml:brushProperty name="color" value="#F2395B"/>
    </inkml:brush>
  </inkml:definitions>
  <inkml:trace contextRef="#ctx0" brushRef="#br0">79850 18045 421,'-1'-13'52,"-2"4"-2,-2 6 0,-1 5-3,-2 2-3,0 1-8,0 2-7,0 0-8,1 1-4,-1 0-2,0-1 0,0 1-2,1 0 1,0 2 3,2 0 4,1 1 4,0 1-1,0 0-5,0-1-4,0 1-5,-1 1-2,0 2-2,-1 1-1,-2 3 0,1-1-2,-1-1 0,0-2-1,0-3-1,0 1 0,1 2 1,-1 1-1,0 3 1,0 0-1,0-1 0,0-1-1,1-1-2,0 0 1,2 0 1,2-1 1,2 1 0,2-2 1,4-1 0,2-2-2,3-2 1,4-2-3,2-1 0,3 0-2,3-2-2,2 0-2,3 0-3,1 0-4,2 0-4,2-1-2,1-1-2,1 0-1,0-1-3,0-1 0,-1 0-1,-3 0-2,-2 0 1,-2-1-2,-5-1 0,-3 0-1,-4-1-1,-4-2 2,-1 0 3,-2-1 3,-2-2 4,-2-1 1,-1-3-3,0-3-1,-1-3-2,-2-1 2,-1 2 5,0 3 6,-1 1 5</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23"/>
    </inkml:context>
    <inkml:brush xml:id="br0">
      <inkml:brushProperty name="width" value="0.05111" units="cm"/>
      <inkml:brushProperty name="height" value="0.05111" units="cm"/>
      <inkml:brushProperty name="color" value="#F2395B"/>
    </inkml:brush>
  </inkml:definitions>
  <inkml:trace contextRef="#ctx0" brushRef="#br0">80530 18191 430,'-15'-15'1,"2"2"2,3 2 3,1 3 2,1 0 8,0 2 13,0 1 14,1 0 14,0 3 2,2 4-8,2 4-8,2 4-8,0 3-5,0 5-2,-2 3-1,0 5-2,-1 4-3,0 5-1,0 4-2,0 6-3,0 6-2,-2 11-5,0 9-3,-1 11-4,-2 7-9,-2 5-12,-1 7-13,-3 6-13,-1 4-9,-1 5-6,-1 3-6,-1 4-7,1-10 3,5-26 11,3-26 9,4-24 11</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25"/>
    </inkml:context>
    <inkml:brush xml:id="br0">
      <inkml:brushProperty name="width" value="0.04229" units="cm"/>
      <inkml:brushProperty name="height" value="0.04229" units="cm"/>
      <inkml:brushProperty name="color" value="#F2395B"/>
    </inkml:brush>
  </inkml:definitions>
  <inkml:trace contextRef="#ctx0" brushRef="#br0">39113 32263 520,'-8'-22'0,"2"6"0,1 5 0,1 5 0,-2 2 6,-2 2 15,-4 0 12,-2 2 15,-3 4 3,-1 10-7,-3 7-5,-1 10-7,-1 6-4,1 2-2,1 4-3,1 3-1,1 1-3,3 0-2,1 0-1,2-1-3,3-1-2,3-3-1,2-6-3,4-2-2,2-4-2,2-3 0,2-4-1,2-1-1,3-4-3,7-1-3,5-3-4,7-1-4,3-3-4,2-2-7,3-4-5,1-2-5,2-5-5,2-4-1,2-6-2,2-3-2,-3-3 2,-6 2 4,-7 3 5,-7 1 4,-5 2 3,-3 0 1,-3 2 1,-2 1 1</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25"/>
    </inkml:context>
    <inkml:brush xml:id="br0">
      <inkml:brushProperty name="width" value="0.03979" units="cm"/>
      <inkml:brushProperty name="height" value="0.03979" units="cm"/>
      <inkml:brushProperty name="color" value="#F2395B"/>
    </inkml:brush>
  </inkml:definitions>
  <inkml:trace contextRef="#ctx0" brushRef="#br0">39595 31943 552,'-22'-8'5,"3"2"9,3 1 10,3 1 9,1 1 6,2 3 1,1 4 1,1 2 1,0 7-1,0 8-5,0 8-5,0 10-5,0 9-5,-1 11-2,-2 12-4,0 9-3,0 7-4,-1 2-8,0 2-5,1 2-8,-2 7-6,0 12-10,-1 11-8,-1 12-9,1-7 0,5-25 8,3-26 7,4-25 9,1-13-1,0 0-8,-2 1-8,0-1-8</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25"/>
    </inkml:context>
    <inkml:brush xml:id="br0">
      <inkml:brushProperty name="width" value="0.04234" units="cm"/>
      <inkml:brushProperty name="height" value="0.04234" units="cm"/>
      <inkml:brushProperty name="color" value="#F2395B"/>
    </inkml:brush>
  </inkml:definitions>
  <inkml:trace contextRef="#ctx0" brushRef="#br0">42438 32645 519,'6'-7'7,"-3"0"15,-2 2 14,-3 1 14,-4 2 5,0 5-7,-3 6-5,-2 4-7,-3 5-5,-3 7-3,-5 5-3,-3 6-3,-3 5-3,-1 0-2,-1 4 0,0 1-2,-1-1-6,1-1-10,1-2-12,2-1-11,1-4-6,5-2-3,3-4-1,4-2-2,4-3-6,3-5-8,2-3-9,4-4-9</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26"/>
    </inkml:context>
    <inkml:brush xml:id="br0">
      <inkml:brushProperty name="width" value="0.03983" units="cm"/>
      <inkml:brushProperty name="height" value="0.03983" units="cm"/>
      <inkml:brushProperty name="color" value="#F2395B"/>
    </inkml:brush>
  </inkml:definitions>
  <inkml:trace contextRef="#ctx0" brushRef="#br0">42190 32744 552,'-15'-15'1,"3"2"4,1 2 3,2 3 2,6 6 13,10 13 19,9 13 21,11 13 20,5 8 0,1 4-21,0 4-21,2 3-20,0 2-15,0-2-13,0-2-11,1-2-11,-4-6-13,-6-8-15,-5-10-13,-6-7-14</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33"/>
    </inkml:context>
    <inkml:brush xml:id="br0">
      <inkml:brushProperty name="width" value="0.05899" units="cm"/>
      <inkml:brushProperty name="height" value="0.05899" units="cm"/>
      <inkml:brushProperty name="color" value="#F2395B"/>
    </inkml:brush>
  </inkml:definitions>
  <inkml:trace contextRef="#ctx0" brushRef="#br0">6882 27974 372,'-14'-14'0,"2"3"0,4 2 0,3 4 0,2 1 12,4 0 22,2 0 23,4 1 23,3 0 4,3 3-11,5 4-14,4 2-11,2 3-10,4 2-5,3 2-5,3 1-5,2 2-4,2 2-5,2 0-4,3 1-4,0 0-2,0 1-1,0-1-2,0 1 1,0 0-3,0 1-2,0 1-3,1 1-2,-3 0-2,-2-1-2,-3-1-2,-3-1-1,-3-1 0,-2-1 1,-1 0 2,-3-2 2,-2-2 0,-3-1 2,-3-2 2,-2-2 1,-6 0 6,-8 5 10,-8 4 10,-8 3 11,-7 5 1,-9 5-9,-7 5-10,-8 4-8,-9 7-9,-10 6-8,-9 7-7,-10 8-7,-5 1-3,2 0 3,0-1 3,1 0 2,3-1-4,6 1-8,4 0-8,5 3-9,8-7-6,14-13-2,12-12-1,13-13-2</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37"/>
    </inkml:context>
    <inkml:brush xml:id="br0">
      <inkml:brushProperty name="width" value="0.03841" units="cm"/>
      <inkml:brushProperty name="height" value="0.03841" units="cm"/>
      <inkml:brushProperty name="color" value="#F2395B"/>
    </inkml:brush>
  </inkml:definitions>
  <inkml:trace contextRef="#ctx0" brushRef="#br0">86831 44936 572,'-22'-8'7,"3"2"11,3 1 14,3 0 12,6 2 4,11 2-4,12 2-4,10 2-5,12 1-3,14 0-2,13 0-4,15 0-2,7-2-3,2-4-7,2-4-5,2-4-6,2-2-3,4-1-2,2-1-3,4-1-2,-1 1-2,-1 3-2,-2 3-1,-2 2-2,-3 4 0,-4 2 1,-4 4 1,-4 2 1,-2 2 0,-3 2-1,-2 0-2,-1 1 0,-7 0-4,-9-1-3,-10-1-3,-10 0-4,-6-2-5,-3-1-4,-3-1-6,-3 0-5</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38"/>
    </inkml:context>
    <inkml:brush xml:id="br0">
      <inkml:brushProperty name="width" value="0.04954" units="cm"/>
      <inkml:brushProperty name="height" value="0.04954" units="cm"/>
      <inkml:brushProperty name="color" value="#F2395B"/>
    </inkml:brush>
  </inkml:definitions>
  <inkml:trace contextRef="#ctx0" brushRef="#br0">93550 42147 444,'-3'-8'6,"10"0"12,10 0 13,9 1 12,8 0 3,6 2-8,6 2-7,6 2-8,2 1-6,0 0-4,-2 0-4,0 0-5,-5 0-5,-8 0-4,-8 0-5,-8 0-5,-5 1-4,-4 2-3,-5 2-4,-3 2-4,-4 0 0,-6 1 2,-4 0 2,-5 0 2,-5 1 3,-3 3 7,-5 4 7,-3 2 5,-3 1 4,-1 1 3,-1-1 3,0 1 2,0 0 3,1 1 4,3 1 2,2 1 3,1 2 1,1 1-1,1 2-1,1 3-3,2-1 0,3 0-2,3-1-1,3-1-2,2-1-2,4-3-3,2-2-4,4-1-2,2-2-4,2-3-5,2-1-4,2-2-5,4-3-1,7-3 2,7-2 2,7-4 1,4-4-1,2-6-7,2-5-6,2-7-7,1-3-1,0-3 6,0-1 5,1-2 5,-3 0 6,-2 3 5,-4 3 7,-2 3 6,-5 2 3,-5 3 1,-6 1 1,-7 2 1,-7 4 6,-11 5 11,-12 4 11,-9 5 11,-8 6-1,-3 6-11,-2 5-11,-4 7-12,-2 3-6,-2 2-2,-2 2-3,-1 3-2,0-1-3,4-2-3,4-2-4,4-1-3,2-3-2,2-2 2,0-2 1,1-1 2,3-3 1,4-1 4,3-2 2,5-3 3,6-1 2,12-2 0,11-3 2,10-1 0,10-3-1,10-6-2,10-4-1,10-5-3,4-4-2,-1 0-1,-1-1-3,-1-1-2,-2-1-1,-4 2-2,-4 1-1,-4 1 0,-5 1-3,-6 0 0,-5 2-3,-7 1-1,-4 0-2,-5 0-1,-3 0-1,-4 1 0,-3-1-1,-2 0 2,-2 0 1,-2 0 1,-3-1 3,-4-3 1,-3-4 4,-5-2 2,-1-1 3,1-1 1,1 1 2,1-1 1,0 0 2,0-1 0,1-1 2,-1-1 1,1 0 2,3 3 4,1 1 4,2 3 5,1 0 3,-2 2 1,0 1 2,-1 1 2,0 5 7,2 12 16,2 10 14,3 11 14,0 7 2,2 5-14,0 3-14,2 4-12,0 5-11,2 9-4,0 8-7,2 7-5,-2 9-8,-4 8-14,-4 10-11,-4 8-13,-2 5-6,1 1-2,-1 1-1,0 1-1,1-5-1,0-7-3,2-10-1,1-8-3,1-13 4,2-17 7,2-16 7,2-17 7</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46"/>
    </inkml:context>
    <inkml:brush xml:id="br0">
      <inkml:brushProperty name="width" value="0.05685" units="cm"/>
      <inkml:brushProperty name="height" value="0.05685" units="cm"/>
      <inkml:brushProperty name="color" value="#F2395B"/>
    </inkml:brush>
  </inkml:definitions>
  <inkml:trace contextRef="#ctx0" brushRef="#br0">59528 26333 387,'-8'-6'8,"2"4"19,1 4 17,0 4 18,3 3 7,4 1-6,4 3-5,4 2-4,2-1-8,1-1-7,2-2-8,0-2-7,1-1-6,3 1-2,2 2-1,1 0-3,3 1-2,1 1-2,2 1-3,3 2-2,0-1-3,0-1 0,1-1-1,-1-1-1,-1 0-2,-1 0-1,-3-1-1,-1 1-2,-6 1 1,-7 1 2,-8 3 1,-8 2 2,-7 0 1,-8-1 0,-6-1 0,-6-1 0,-6 0-1,-1 1-2,-2 1 0,-2 2-1,-2 0-2,0 1-4,-1 0-3,-2 3-3,2-3-3,6-1-4,4-5-3,5-1-4,5-3-3,5-1 0,5 0-1,5-2-1,4-1-4,6-2-4,4-3-4,6 0-6</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39"/>
    </inkml:context>
    <inkml:brush xml:id="br0">
      <inkml:brushProperty name="width" value="0.04081" units="cm"/>
      <inkml:brushProperty name="height" value="0.04081" units="cm"/>
      <inkml:brushProperty name="color" value="#F2395B"/>
    </inkml:brush>
  </inkml:definitions>
  <inkml:trace contextRef="#ctx0" brushRef="#br0">96290 42053 539,'-8'-18'38,"-2"14"5,0 12 5,-1 13 4,-3 8-3,-3 3-11,-5 3-10,-3 2-12,0 0-9,7-3-6,5-5-8,6-3-6,5-4-5,2-3-2,4-3-2,2-3-3,3-2 0,2-3-1,1-1 0,3-2 0,0-1 1,-1 0 2,-1 0 2,0 0 3,-3 1 2,-3 2 0,-2 1 1,-4 3 1,-4 2 5,-7 2 9,-8 1 10,-5 3 10,-6 0 3,1 1-1,-2-1-2,-1 1-2,2-1-1,3-1 1,5-1 0,3 0 0,8-3-4,10-1-6,12-3-6,10 0-7,5-3-3,1-1 0,-1-1 0,0 0 0,-1 0 0,-5 2-3,-3 1-1,-4 3-2,-4 1 0,-3 0 4,-2-1 2,-4 1 3,-2 1 7,-4 0 10,-2 1 11,-3 1 10,-2-1 3,2-1-5,1-2-5,0-2-5,4-4-9,5-6-11,4-6-11,5-6-12,6-6-6,5-7 0,7-7-1,5-6-1,4-7 1,1-6 1,0-6 0,2-5 1,-2-1 3,-4 6 3,-4 6 4,-3 7 3,-1 2 4,5 2 6,3 0 6,4 1 6,0 4 7,-5 8 10,-6 6 9,-3 7 9,-7 6 7,-5 6 3,-6 6 3,-6 6 3,-8 5-4,-8 5-9,-9 5-10,-8 5-10,-4 1-8,3 0-8,4-1-6,2-1-8,4-2-6,5-5-4,4-3-5,6-5-4,4-2-4,5-2-1,2-2-1,5-2-3,4-2 2,6-1 4,4 0 3,5-1 4,3-2 3,1-1 4,0 0 2,2-1 2,-2-1 5,-5 0 4,-5 0 4,-5 0 4,-7 3 4,-8 4 1,-9 5 1,-9 6 3,-6 1-1,-1 1-3,-3 0-2,-1-1-2,1 1-2,4-1-3,3 1-1,4 0-2,4-1-2,1-1-2,2-1-2,2 0-1,4-3-1,4-1-1,6-2 0,4-2-1,4-2 1,3-1 0,3 0 1,4-1 2,0-1-1,-2 0-1,0 0 0,0 0-1,-2-2-1,-1 0-1,-1-3-1,-1-2 0,-1-1-1,-3-2 0,-1 0 0,-2-1 0,-2-1 0,0 0 0,-2 1-1,0-1 1,-3-1-1,-1-2 1,-2-1-1,-1-3 1,-3 1 4,0 3 7,-2 3 6,0 3 8,-1 1 3,0 2-3,1 0-3,-1 2-1,-1 3 3,-2 6 10,-2 5 9,-1 7 10,-3 4 4,-1 3-2,-3 3-2,-1 3-3,-2 1-3,3-1-7,0-2-7,1 1-6,1-3-5,4 0-3,3-1-4,3-1-3,2-2-3,2-3-5,2-3-4,2-2-4,2-4-5,4-3-4,2-2-3,4-4-5,1-1 0,1 0 1,1 0 2,1 0 1,0 0 3,-2 0 2,-3 0 2,-1 0 3,-1 1 4,0 2 5,0 2 4,0 2 6,-1 1 4,1 1 7,0 2 6,0 0 6,-2 0 3,0-1-1,-4 0 0,0-2 0,-1-1-6,3-2-11,4-3-10,2 0-12,2-5-8,1-6-5,1-6-7,2-5-6,0-6-1,1-5 0,1-5 1,1-4 2,-1 0 3,-4 7 8,-5 7 6,-3 7 6,-1 4 6,0-1 1,1 0 2,2 1 2</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40"/>
    </inkml:context>
    <inkml:brush xml:id="br0">
      <inkml:brushProperty name="width" value="0.057" units="cm"/>
      <inkml:brushProperty name="height" value="0.057" units="cm"/>
      <inkml:brushProperty name="color" value="#F2395B"/>
    </inkml:brush>
  </inkml:definitions>
  <inkml:trace contextRef="#ctx0" brushRef="#br0">97685 42196 385,'15'-23'0,"-1"1"-2,-1 1-2,0 1-1,-2 2 0,1 1 0,0 2 1,0 3 1,0 0 4,3 0 8,1 0 9,3 1 9,0 0 2,-1 2 0,-1 2-2,0 3-2,-3 1-1,-3 3-1,-3 4-2,-2 2-2,-4 4-3,-4 6-7,-4 4-5,-4 5-6,-4 3-4,-3 2-2,-5 3-2,-3 1-2,-2 0-1,1-2 0,1-1 0,1-3-1,2-3 2,3-3 0,3-4 1,3-5 2,2-2 2,4 0 3,2-2 4,4 0 4,2-2 2,2-1 2,2-1 0,2 0 2,2-2 0,5 0-1,4-2-2,3 0-1,3-1-6,-1 0-8,1 0-9,-1 0-9,0-2-4,-3-2 2,-1-4 1,-2-2 2,-3-1 2,-3 1 6,-3 0 3,-2 2 5,-3 0 4,-1 1 1,0-1 2,-1 0 2,-2 0 1,-1 2-2,0 1-2,-1 0 0,-1 1 6,0 1 15,0-1 13,0 0 15,1 3 7,0 7-2,2 8 0,0 6-1,1 4-4,0 3-5,0 1-6,0 2-5,1 3-4,0 1-1,2 2-2,0 2-2,0 2-1,0 0-3,-2 2-2,0 1-2,-1-1-2,0 0-1,0-2 0,0 0-1,0-2-1,0-2-2,0-2-1,0-1-1,0-3-2,0-2-1,0-1-3,0-3-2,-2-1 0,-6-3 1,-4-1-1,-5-2 2,-5-3-3,-5-1-3,-5-3-6,-5 0-4,-9-2-3,-15 3-5,-15 2-4,-15 1-4,-4 2-3,6 0-2,6-1-3,6 1-2,5 0-3,6-1-3,7 1-2,5 0-2</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44"/>
    </inkml:context>
    <inkml:brush xml:id="br0">
      <inkml:brushProperty name="width" value="0.0534" units="cm"/>
      <inkml:brushProperty name="height" value="0.0534" units="cm"/>
      <inkml:brushProperty name="color" value="#F2395B"/>
    </inkml:brush>
  </inkml:definitions>
  <inkml:trace contextRef="#ctx0" brushRef="#br0">6169 53016 411,'-45'-7'0,"5"2"0,6 2 0,4 2 0,1 2 2,-1 2 4,-2 2 3,-3 2 4,4 0 4,8 1 4,7 0 5,8 0 4,5-1 1,2 1-3,2 0-4,2 0-4,2 0 0,2-1 2,1 1 2,3 0 1,1-1 1,0-1-4,0 0-1,-1-2-4,3 1-1,2 0 0,3 1-2,3 2 0,3-1 0,3-1-1,3-1-1,2 0-1,4-1 0,3 0-2,2-1-1,4 1-2,3-1 1,4 0 0,4-1 0,3-2 1,4 0-1,3 0-3,4 0-3,2 0-4,3-1-2,2-2-2,4-2-1,3-1-2,0-2-1,-4 2-1,-2 1-2,-3 0-1,-4 1-2,-7 1-3,-5-2-3,-6 2-3,-6 0-3,-4 4-3,-5 2-1,-6 4-3,-5 0 0,-7 1 3,-7 0 2,-6 0 3,-4-1-1,0 1-3,0 0-4,0 0-3</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44"/>
    </inkml:context>
    <inkml:brush xml:id="br0">
      <inkml:brushProperty name="width" value="0.04681" units="cm"/>
      <inkml:brushProperty name="height" value="0.04681" units="cm"/>
      <inkml:brushProperty name="color" value="#F2395B"/>
    </inkml:brush>
  </inkml:definitions>
  <inkml:trace contextRef="#ctx0" brushRef="#br0">12003 51427 469,'7'-22'0,"-2"2"0,-2 4 0,-2 3 0,-1 2 9,2 3 17,0 1 17,2 2 17,-3 5 6,-6 8-8,-6 7-7,-6 9-7,-5 6-6,-5 4-5,-4 6-6,-6 5-4,-5 5-5,-6 7-3,-6 7-5,-6 7-3,-3 4-5,-3-1-4,-2 0-6,-1 1-4,3-3-6,9-3-3,8-5-4,10-3-5,6-6-1,5-8 2,5-8 3,5-8 1,5-8-5,4-9-13,6-8-12,5-9-12</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6:44"/>
    </inkml:context>
    <inkml:brush xml:id="br0">
      <inkml:brushProperty name="width" value="0.05501" units="cm"/>
      <inkml:brushProperty name="height" value="0.05501" units="cm"/>
      <inkml:brushProperty name="color" value="#F2395B"/>
    </inkml:brush>
  </inkml:definitions>
  <inkml:trace contextRef="#ctx0" brushRef="#br0">11110 52065 399,'-8'-8'0,"0"-2"0,0 0 0,0-1 0,-1 0 6,-1 0 10,-3 2 10,-2 1 11,2 2 6,3 6 0,4 4 1,4 6 1,5 4-3,6 7-5,5 5-6,7 7-6,6 4-2,6 8 2,8 4 2,7 7 2,4 3-2,3 0-2,3-1-4,4 1-2,1 5-10,-1 9-12,1 10-13,-1 10-14,-4-1-10,-8-12-8,-9-12-7,-9-11-7,-7-10-3,-2-6 0,-3-7 2,-2-7 0</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7:04"/>
    </inkml:context>
    <inkml:brush xml:id="br0">
      <inkml:brushProperty name="width" value="0.02278" units="cm"/>
      <inkml:brushProperty name="height" value="0.02278" units="cm"/>
      <inkml:brushProperty name="color" value="#00BFF3"/>
    </inkml:brush>
  </inkml:definitions>
  <inkml:trace contextRef="#ctx0" brushRef="#br0">44548 50146 965,'-8'-15'22,"2"3"-11,1 2-9,1 1-11</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7:15"/>
    </inkml:context>
    <inkml:brush xml:id="br0">
      <inkml:brushProperty name="width" value="0.04202" units="cm"/>
      <inkml:brushProperty name="height" value="0.04202" units="cm"/>
      <inkml:brushProperty name="color" value="#00BFF3"/>
    </inkml:brush>
  </inkml:definitions>
  <inkml:trace contextRef="#ctx0" brushRef="#br0">45756 49855 523,'-1'-13'47,"0"6"9,-2 6 9,0 6 10,-1 4-3,0 1-15,0 3-15,0 2-14,0 1-11,1-1-5,-1 1-6,0-1-7,0 1-1,0 0-1,0-1 1,0 1-1,0 0 1,-2-1 0,0 1 1,-1-1-1,-1 1 0,2 2 1,1 0-1,0 1 1,1-1 0,-1-1 0,-2-3 0,0-1 1,0-1-1,0 0 0,2-1 1,1 1-1,0-3-13,2-6-29,0-6-29,2-6-29</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7:16"/>
    </inkml:context>
    <inkml:brush xml:id="br0">
      <inkml:brushProperty name="width" value="0.04237" units="cm"/>
      <inkml:brushProperty name="height" value="0.04237" units="cm"/>
      <inkml:brushProperty name="color" value="#00BFF3"/>
    </inkml:brush>
  </inkml:definitions>
  <inkml:trace contextRef="#ctx0" brushRef="#br0">52086 49431 519,'-6'-7'7,"4"1"15,4 0 15,4 2 15,2 0 3,1 2-11,2 0-9,0 2-10,1 1-5,1 4-1,1 2-2,2 3-1,-3 3-3,-3 0-6,-4 1-5,-4 1-6,-3 0-2,0-1 2,-2-1 1,0 0 3,-3 0-2,-2 3-5,-3 3-4,-3 3-5,-2 0-1,1-3 2,-1-3 4,1-2 2,-1-3 1,0-1 2,1-1 0,-1 0 0,1-1 1,3 0 1,1-1 0,2 1 0,3 0 3,2 0 5,4 0 4,2 0 4,4-1 3,2-1-3,3-1-1,3 0-1,2-1-1,2 0 0,0 0-1,1 0 0,-1 0 0,1 1 0,-2 2 0,-1 0 0,-2 1 0,-1 2 1,-2 0 1,-2 1 1,-4 1 0,-2 2-1,-6 0 0,-2 1 0,-4 0-2,-2-1 0,-2-1-2,-1 0-1,-3-2-1,-1 1 0,-3 0-2,-1 0 0,-1-1-1,1 1 0,1 0 0,1 0-2,1-1 1,1-1-1,1-1 0,1 0 0,1-1-1,2-1-3,3 1-3,1 0-2,3-3-11,4-4-20,4-6-20,4-4-19,2-2-5,-1 1 14,1 0 13,0 2 13</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7:17"/>
    </inkml:context>
    <inkml:brush xml:id="br0">
      <inkml:brushProperty name="width" value="0.0448" units="cm"/>
      <inkml:brushProperty name="height" value="0.0448" units="cm"/>
      <inkml:brushProperty name="color" value="#00BFF3"/>
    </inkml:brush>
  </inkml:definitions>
  <inkml:trace contextRef="#ctx0" brushRef="#br0">57186 49656 491,'21'-7'1,"-5"0"4,-5 2 4,-4 1 3,-5 1 9,-2 3 16,-4 4 16,-2 2 17,-2 3 0,0 2-13,1 2-13,-1 1-14,0 2-7,0 0-4,0-1-2,1 1-3,-1-1-3,2 1-3,0 0-3,2-1-2,1 1-4,0 0 0,2-1-2,0 1-2,2-1-2,4 1-2,2 0-2,4-1-2,0-1-1,1-2 1,0-4 1,0-3 0,0-1 1,1 0 1,1 0 0,1 0 0,1-1 2,0-2 1,-1-2 1,1-2 2,0-3 0,1-2 0,1-3 0,1-3 0,0-2 0,-1-2 3,-1 0 1,0 0 1,-3-2 2,-3 1 0,-3-1 0,-2 0 0,-3 1 1,-1-1-1,0 1 0,-1-1 0,-3 1 1,-2 1-1,-4 1 1,-2 1 0,-3 1 0,-1 1-3,-3 1-1,-1 0-2,-3 2-3,-2 3-5,-1 1-3,-2 2-5,-3 3-4,-3 4-3,-3 4-4,-2 4-5,-1 3 0,1 3 2,3 3 1,2 3 2,3-1 1,5-3-1,5-4 1,5-4-2</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02"/>
    </inkml:context>
    <inkml:brush xml:id="br0">
      <inkml:brushProperty name="width" value="0.03213" units="cm"/>
      <inkml:brushProperty name="height" value="0.03213" units="cm"/>
      <inkml:brushProperty name="color" value="#F2395B"/>
    </inkml:brush>
  </inkml:definitions>
  <inkml:trace contextRef="#ctx0" brushRef="#br0">58000 44712 684,'8'7'90,"0"-2"-21,0-2-22,-1-2-20,2-1-12,0 0-3,1 0-2,2 0-2,-1 0-1,1 0 0,0 0 0,0 0 1,-1 0-2,1 2-4,0 0-2,0 2-4,-1-1-2,1-1 2,0 0 1,0-2 1,-1 0 1,1 0-1,0 0-1,0 0 0,0 0-2,1-2 0,1 0 0,2-1-2,-1-1 0,1 2 1,0 0 1,-1 2 0,0 0 1,-2 0 0,-3 0 0,-1 0 0,-1 0 1,0 0 0,0 0 1,0 0 1,-1 0 0,1 0 0,0 0 1,0 0 0,0 0 1,0 0 1,0 0 1,-1 0 1,1 0-1,0 0 0,0 0-1,0 0 0,0 0-2,-1 0 1,1 0-1,0 0 0,0 0 0,2 0 1,0 0-1,1 0 0,1 0 0,0 0 0,-1 0 0,1 0 0,0 0 0,0 0 0,-1 0 0,1 0 0,0 0 0,0 0 0,-1 0 0,1 0 0,0 0-1,0 0 0,-1 0 0,1 0 0,0 0 0,0 0-1,-1 0 0,1 0 0,1 0 0,0 0 0,1 0 0,1 0 0,1-1 0,0 0 0,-1-2-1,1 0 1,1-1-1,1 0 1,3 0 0,1 1 1,1-1 1,-1 2 0,-1 0 0,0 2 1,-3-1-1,1 0 0,-2-2 0,-1 0-1,0 0 1,1 0 1,2 1 0,0 2 1,-1 0 0,1 2 0,-2 1-1,-1 0 1,0 0-2,0 0 1,-1-2-1,1 0 0,0-1 0,1 0-1,1 0 0,1 0 0,1 0-1,0 0-1,-1 0 0,1 0-2,0 0 0,1 0-2,1 0-1,1 0-2,1 0-1,1 0-1,1 0 0,1 0-2,0 0 1,1 0 0,-1 0 1,1 0 0,-1 0 1,1 0-1,-1 0 0,0 0 0,1 0 1,1 0 1,1 0 1,1 0 1,0 0 0,1 0 1,-1 0 0,0 0 0,1 0 0,-1 0 0,1 0-1,-1 0 1,1 0 0,2 0 0,3 0 1,1 0-1,1 0 1,-2 0 1,0 0 1,-1 0 0,-1 0 3,0 0 1,1 0 2,-1 0 2,0-1 0,1 0-1,-1-2 0,0 0-1,-1 0-1,-1 0 1,-3 1-1,-1 2 2,-2 0-1,0-2 1,1-1-1,-1 0 1,1 0 0,-1 0 0,0 2 0,1 1-1,-1 0 1,-1 0-1,-1 0 0,-1 0 0,0 0-1,3 0 1,1 0-1,3 0 0,0 0-1,0 0 0,1 0 0,-1 0-1,0 0 0,1 0 0,-1 0 1,0 0 0,1-1 0,-1-1 0,1 0-1,-1-1 1,0-1-1,-2 2 1,0 0 0,-1 2-1,0 0 1,1 0 0,1 0 0,1 0 0,1 0 0,1 0 0,0 0 0,2 0 0,0 0 0,-1 0 0,-1 0 0,-1 0 0,-1 0 0,2 0-1,1 0 0,1 0-1,-1 0 0,0 0 1,-1 0-1,-1 0 1,-1 0 0,1 0 0,-1 0 0,0 0 1,1 0-1,-1 0 2,1 0-1,-1 0 1,0 0 1,1 0-1,-1 0 0,0 0 1,2 0-1,1 0 0,2 0 0,2 0-1,1 0 1,-1 0-1,-2 0 0,0 0 0,-1 0 0,-1 2 0,-1 0 1,-1 2-1,-1-1 0,2-1-1,1 0 1,1-1-1,1-1 1,0 1-1,2 2 0,1 0 0,0 0 0,0 0 0,0-1 0,1-2 0,-1 0 1,0 0-1,0 0 1,0 0 0,1 0 0,-1 0 0,0 0 1,0 0 0,0 0 0,-2 2 0,0 1 0,-1 0-1,0 0 1,0 0-1,2-2 1,1 0-1,0-1 1,2 0-1,1 0 0,1 0 0,1 0 0,6 2 0,2 0 0,5 2-1,1-1 1,0-1 0,-2 0 0,0-2 0,-1 0 0,1 0-1,2 0 1,0 0 0,1 1 0,1 0 0,2 2 0,0 0 0,1 1 0,-1 0-1,1 0-1,0 0-1,0-1 0,3 1 0,2 0 0,1 0 0,4 0 0,3 0 0,5 0 1,3 0 0,2 0 1,2 0 0,1-1 0,1 1 1,0 1-1,0 0 0,0 1-1,0 2 0,-2-1-2,-6-1-1,-3-1-1,-6 0-2,-9-1 0,-11 0 2,-12 0 0,-11 0 3</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46"/>
    </inkml:context>
    <inkml:brush xml:id="br0">
      <inkml:brushProperty name="width" value="0.05672" units="cm"/>
      <inkml:brushProperty name="height" value="0.05672" units="cm"/>
      <inkml:brushProperty name="color" value="#F2395B"/>
    </inkml:brush>
  </inkml:definitions>
  <inkml:trace contextRef="#ctx0" brushRef="#br0">62421 26700 387,'-7'30'180,"2"-2"-43,2-1-44,2-3-43,1 2-23,0 5-3,0 5-3,0 4-3,0 2-3,0-2-2,0-1-3,0-3-2,0-3-2,2-4-1,0-3-2,2-5-1,1-3-1,3-3-2,4-2-1,2-4-1,2-2-2,1-2-3,1-3-3,1 0-3,1-5-2,1-6-1,1-6-1,1-5-1,0-6 0,-3-3 3,-1-4 0,-2-4 3,-3-2 2,-3-1 3,-3 1 3,-2 0 4,-5 2 0,-6 4 1,-6 3 0,-6 5-1,-4 4-1,-4 5-2,-5 5-3,-3 4-3,-4 6-4,-4 4-8,-4 5-8,-4 6-7,2 1-1,10-1 6,8-1 7,9 0 6,4-2 0,2-1-8,1-1-8,1 0-7</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04"/>
    </inkml:context>
    <inkml:brush xml:id="br0">
      <inkml:brushProperty name="width" value="0.04122" units="cm"/>
      <inkml:brushProperty name="height" value="0.04122" units="cm"/>
      <inkml:brushProperty name="color" value="#F2395B"/>
    </inkml:brush>
  </inkml:definitions>
  <inkml:trace contextRef="#ctx0" brushRef="#br0">52785 30494 533,'-14'-7'0,"1"2"0,2 2 0,3 2 0,-1 4 7,0 6 15,-1 5 14,-1 7 15,-1 3 3,2 1-4,1 1-7,1 1-5,0-1-5,2-1-5,1-3-6,0-1-4,1-3-3,0 1-1,0-2 0,1-1-1,1-2-5,5-1-7,6-2-10,4-2-7,4-4-3,1-6 2,3-6 3,1-6 2,1-4 0,-1-3-2,-1-3-3,-1-3-2,-2-1 0,-3 0-1,-3-1 1,-2 1 1,-3 0 2,-1 1 8,-1 1 5,0 1 7,-2 2 4,-2 1 3,-2 3 3,-2 1 2,-2 3 0,-2 2-1,-2 4-1,-1 3-2,-2 1-2,0 2-3,0 0-3,1 2-2,-2 2-6,0 4-11,-1 4-11,-1 3-10,1 3-7,1 0-2,2-1-3,2 1-4</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04"/>
    </inkml:context>
    <inkml:brush xml:id="br0">
      <inkml:brushProperty name="width" value="0.03269" units="cm"/>
      <inkml:brushProperty name="height" value="0.03269" units="cm"/>
      <inkml:brushProperty name="color" value="#F2395B"/>
    </inkml:brush>
  </inkml:definitions>
  <inkml:trace contextRef="#ctx0" brushRef="#br0">53750 30750 672,'14'8'45,"-3"0"-11,-3-1-10,-2 1-11,-1 0 1,1 2 10,3 0 9,2 1 11,0 1-1,-1 1-12,0 1-14,-2 1-12,-1 0-11,-1-1-13,0-1-11,-2 0-11,1-2-7,0-1-4,1-1-3,2 0-4</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04"/>
    </inkml:context>
    <inkml:brush xml:id="br0">
      <inkml:brushProperty name="width" value="0.04994" units="cm"/>
      <inkml:brushProperty name="height" value="0.04994" units="cm"/>
      <inkml:brushProperty name="color" value="#F2395B"/>
    </inkml:brush>
  </inkml:definitions>
  <inkml:trace contextRef="#ctx0" brushRef="#br0">54897 29971 440,'-8'9'113,"2"5"-25,1 4-23,0 3-25,1 3-13,1 1-4,-1 1-3,0 1-4,0-1-2,2 0 2,0-1 0,2-1 2,0-2-2,0-3-1,0-3-2,0-3-3,2-2 0,6-2 1,4-2 1,5-2 0,4-7-8,2-8-16,4-11-17,3-9-17,-2-5-5,-5 0 7,-7 0 7,-5 0 7,-4 1 6,-1 3 5,0 3 5,-2 4 6,-2 1 4,-6 4 2,-4 3 4,-5 3 2,-2 2 1,-1 3 0,0 1-2,1 2 0,-1 2-3,1 2-5,-1 2-5,0 2-5,2 1-4,1 0-2,2 0-3,3 0-2</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05"/>
    </inkml:context>
    <inkml:brush xml:id="br0">
      <inkml:brushProperty name="width" value="0.05228" units="cm"/>
      <inkml:brushProperty name="height" value="0.05228" units="cm"/>
      <inkml:brushProperty name="color" value="#F2395B"/>
    </inkml:brush>
  </inkml:definitions>
  <inkml:trace contextRef="#ctx0" brushRef="#br0">56481 28630 420,'1'-15'4,"0"2"8,2 3 9,0 1 7,0 3 8,0 4 7,-2 4 7,0 4 8,-2 4-1,0 5-9,-2 5-8,0 5-10,-2 2-4,0 1-4,-1-1-2,-1 1-4,0-1-1,2 0-1,2 0-2,2 1-1,1-1-2,2-1-4,0-1-3,2-1-2,2-2-6,7-2-7,6-1-6,5-2-7,5-3-2,3-3 2,2-3 2,4-2 3,1-4-4,-2-4-9,0-4-9,-1-4-9,-5-1-4,-6 1 2,-7 0 1,-6 2 2</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05"/>
    </inkml:context>
    <inkml:brush xml:id="br0">
      <inkml:brushProperty name="width" value="0.04647" units="cm"/>
      <inkml:brushProperty name="height" value="0.04647" units="cm"/>
      <inkml:brushProperty name="color" value="#F2395B"/>
    </inkml:brush>
  </inkml:definitions>
  <inkml:trace contextRef="#ctx0" brushRef="#br0">57151 28045 473,'-23'-21'3,"3"3"6,1 5 7,2 3 6,2 4 7,-1 4 9,1 4 10,-1 4 8,0 6 1,1 9-5,-1 9-6,0 9-7,0 6-5,-1 5-6,-1 5-6,-1 6-5,-2 8-8,-1 14-8,-3 14-7,-1 14-10,0 0-4,5-11-2,3-12-3,5-12-2,0-8-9,0-5-16,-1-5-17,-1-4-17</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12"/>
    </inkml:context>
    <inkml:brush xml:id="br0">
      <inkml:brushProperty name="width" value="0.03478" units="cm"/>
      <inkml:brushProperty name="height" value="0.03478" units="cm"/>
      <inkml:brushProperty name="color" value="#F2395B"/>
    </inkml:brush>
  </inkml:definitions>
  <inkml:trace contextRef="#ctx0" brushRef="#br0">43052 53802 632,'-14'8'60,"2"1"-11,4 2-9,3 0-11,0 0-6,0 1-2,-1 0-2,-2 0-3,2-1 0,1 1-1,2-1 0,2 1 1,0-1-1,0 0-3,-2-2-2,0-1-2,0 0-4,2 2-6,2 0-4,2 1-6,2-2-2,3-4 1,4-6-1,2-4 2,1-4 0,-1-2 3,-1-1 1,0-3 2,-2-1 1,1-1 1,0-1-1,-1-1 1,1 0 1,0 1 0,-1 1 1,1 1 1,-2 1 0,-2 1 0,-4 1-1,-2 0 1,-2 2 0,0 1 2,0 1 2,0 0 2,-2 3 1,0 1-1,-3 2-1,-2 2-1,-1 0-1,0 0-2,1-2 0,-1 0-2,-1 0-2,-2 2-4,-2 2-2,-1 2-4,-1 2-2,1 2-2,1 1-2,0 3-3,2 1-2,1 1-6,1 2-5,0 0-5</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12"/>
    </inkml:context>
    <inkml:brush xml:id="br0">
      <inkml:brushProperty name="width" value="0.02814" units="cm"/>
      <inkml:brushProperty name="height" value="0.02814" units="cm"/>
      <inkml:brushProperty name="color" value="#F2395B"/>
    </inkml:brush>
  </inkml:definitions>
  <inkml:trace contextRef="#ctx0" brushRef="#br0">43800 54250 781,'8'8'7,"0"0"11,-1-1 14,1 1 12,0 0 0,0 2-10,-1 0-11,1 1-10,0 1-9,0-1-6,-1 1-6,1 0-5,-1-1-4,-1 1 0,0 0-2,-2 0-1,1-2-5,0-1-8,1-2-9,2-2-8</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13"/>
    </inkml:context>
    <inkml:brush xml:id="br0">
      <inkml:brushProperty name="width" value="0.0376" units="cm"/>
      <inkml:brushProperty name="height" value="0.0376" units="cm"/>
      <inkml:brushProperty name="color" value="#F2395B"/>
    </inkml:brush>
  </inkml:definitions>
  <inkml:trace contextRef="#ctx0" brushRef="#br0">45197 53881 585,'-1'16'88,"0"0"-17,-2-1-19,0 1-17,-1-1-10,0 1-3,0 0-2,0-1-2,0 1-3,1 1-1,-1 2-3,0 0-1,0-1-2,2-1 0,0-3 0,2-1-2,2-2-3,4-2-5,3-3-8,5-1-5,2-3-3,-1-6 1,1-4 0,0-5 1,-1-4 1,1-1 2,-1-3 2,1-1 2,-2-1 1,-3 1 1,-3 1 1,-2 1 1,-3 2 0,0 2 3,-2 4 0,0 3 2,-3 1 0,0-2-2,-3 0-1,-2-1-1,-1 0-1,-2 2 1,0 3 0,-1 1 1,0 1-2,1 2-5,0 0-3,2 2-5,3 0-5,4 0-10,6 0-8,4 0-8</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13"/>
    </inkml:context>
    <inkml:brush xml:id="br0">
      <inkml:brushProperty name="width" value="0.04047" units="cm"/>
      <inkml:brushProperty name="height" value="0.04047" units="cm"/>
      <inkml:brushProperty name="color" value="#F2395B"/>
    </inkml:brush>
  </inkml:definitions>
  <inkml:trace contextRef="#ctx0" brushRef="#br0">46350 53461 543,'7'-14'1,"-1"3"4,0 3 2,-1 2 2,-2 5 9,-1 6 14,0 6 13,-2 6 13,-1 3 3,-2 0-10,-2 2-9,-1 2-10,-1-1-6,2 0-5,2 1-3,2-1-5,1 1-3,0-1-4,0 1-5,0-1-2,2-1-5,4-3-3,4-3-3,3-2-3,4-3-5,3-1-3,3-1-4,4 0-4,1-3-1,2-3 1,2-2 2,3-4 1,-1-2 0,-2-1-5,-1-3-4,-3-2-4,-3-1 2,-5 1 5,-5-1 5,-4 0 6</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13"/>
    </inkml:context>
    <inkml:brush xml:id="br0">
      <inkml:brushProperty name="width" value="0.03824" units="cm"/>
      <inkml:brushProperty name="height" value="0.03824" units="cm"/>
      <inkml:brushProperty name="color" value="#F2395B"/>
    </inkml:brush>
  </inkml:definitions>
  <inkml:trace contextRef="#ctx0" brushRef="#br0">46990 53259 575,'-16'-8'3,"0"0"8,1 0 7,-1 0 7,1 2 5,3 2 2,1 4 1,2 3 3,1 2-1,-2 3-3,0 3-2,-1 4-3,-1 1-3,1 3-1,-1 1-3,0 3-1,0 2-5,-2 5-5,0 3-6,-1 4-5,0 5-7,-1 6-8,0 6-7,1 6-9,-1 1-5,0-3-7,1-3-4,-1-2-6,2-7 0,2-8 6,4-10 5,3-7 6</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54"/>
    </inkml:context>
    <inkml:brush xml:id="br0">
      <inkml:brushProperty name="width" value="0.04853" units="cm"/>
      <inkml:brushProperty name="height" value="0.04853" units="cm"/>
      <inkml:brushProperty name="color" value="#F2395B"/>
    </inkml:brush>
  </inkml:definitions>
  <inkml:trace contextRef="#ctx0" brushRef="#br0">89085 28000 453,'-10'24'166,"-2"3"-38,-3 1-39,-3 2-38,-2 2-21,-1 1-5,-1 1-6,-1 0-4,1-1-4,2-7-3,5-5-4,1-7-3,-3 7-3,-13 19-2,-11 18-1,-11 19-2,-4 6-3,8-4-3,6-5-3,8-5-4,4-7-1,5-9-2,3-9-1,5-8-1,2-10-6,4-11-11,3-10-11,3-12-10,2-7-1,3-5 10,4-5 11,2-5 9,1-1 7,-2 2 6,-2 1 4,-2 3 6</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19"/>
    </inkml:context>
    <inkml:brush xml:id="br0">
      <inkml:brushProperty name="width" value="0.04791" units="cm"/>
      <inkml:brushProperty name="height" value="0.04791" units="cm"/>
      <inkml:brushProperty name="color" value="#F2395B"/>
    </inkml:brush>
  </inkml:definitions>
  <inkml:trace contextRef="#ctx0" brushRef="#br0">43515 59211 459,'0'-13'31,"0"8"6,0 7 7,0 6 7,0 4-1,0 1-10,0 1-9,0 2-10,0 0-6,-2 1-3,-1 1-2,0 1-4,-1 1-1,-2 1-2,0 1-2,-1 1-2,-1-1 0,2 0-2,1-1 1,0-1-1,1-1 0,-2-1 0,0-1 0,-1 0 1,1-8-5,6-13-9,4-12-9,6-12-10,2-6-1,1 3 6,1 3 6,2 4 6,-1 1 5,-1 4 4,-1 4 4,-1 1 4,-1 3 2,0 1 4,-2 1 1,-1 0 4,0 3 2,0 1 4,0 2 5,0 2 3,-1 2 1,-1 3-2,-1 4-4,0 2-2,-2 2-2,0 1-1,-2 2 0,0 0-2,-1 0 0,0 1-3,0 0-1,0-1-1,0 1-2,0-1-2,0 1 0,0 0-1,-1-1-4,0-1-3,-2-1-6,0-1-4,1-5-5,4-8-3,4-9-4,4-9-3,3-5-1,3 1 3,3 0 3,3-1 2,0 2 4,-3 3 4,-3 3 4,-2 3 5,-3 2 4,1 0 3,0 2 4,0 1 3,-2 1 4,1 2 4,-2 2 4,0 2 3,-1 2 4,1 2 2,1 2 4,2 2 3,-2 1-2,-1 1-6,-2 2-6,-2 0-7,-2 1-2,0 1-2,-2 1-1,0 2 0,-1 0-1,0 1 0,0 1 1,0 1-1,0 0 1,0-1-1,0-1 0,0-1-1,0-1-2,2-1-5,0-1-3,2 0-5</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20"/>
    </inkml:context>
    <inkml:brush xml:id="br0">
      <inkml:brushProperty name="width" value="0.034" units="cm"/>
      <inkml:brushProperty name="height" value="0.034" units="cm"/>
      <inkml:brushProperty name="color" value="#F2395B"/>
    </inkml:brush>
  </inkml:definitions>
  <inkml:trace contextRef="#ctx0" brushRef="#br0">41921 57431 647,'-8'-5'3,"0"4"7,0 6 6,1 4 7,-1 4 4,0 3 2,0 3 2,0 3 2,1 1-1,1-1-4,0-1-3,2-1-3,0-1-4,0-1-1,0-1-3,0-1-2,2-1-4,2-3-3,4-1-6,2-2-3,2-2-5,2-2-3,0-3-3,1 0-4,1-4-1,1-2-1,1-4 1,2-2 0,-1-3 1,-1-1 3,-1-3 3,-1-1 2,-1-2 2,-1-1-1,0-1 0,-2-1-1,-1 0 2,-2 1 3,-3 1 3,0 1 3,-3 2 2,0 3 3,-2 3 1,0 3 2,-2 2 1,0 2-2,-1 2-1,-1 2 0,-1 1-2,0 0-1,0 0-2,0 0 0,0 1-4,-1 4-7,-2 2-6,0 3-6,1 1-3,1 0-2,2-2 0,2-1-1,1 0 1,1 0 2,-1 0 3,0 0 1</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20"/>
    </inkml:context>
    <inkml:brush xml:id="br0">
      <inkml:brushProperty name="width" value="0.02836" units="cm"/>
      <inkml:brushProperty name="height" value="0.02836" units="cm"/>
      <inkml:brushProperty name="color" value="#F2395B"/>
    </inkml:brush>
  </inkml:definitions>
  <inkml:trace contextRef="#ctx0" brushRef="#br0">42800 57950 775,'14'1'79,"-1"2"-17,-3 2-18,-1 1-18,-1 2-14,0 0-11,0 0-9,-1-1-10,0 1-4,0 0 2,-2 0 2,0-1 3,-1 1-5,1-2-10,1-1-10,2 0-12</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20"/>
    </inkml:context>
    <inkml:brush xml:id="br0">
      <inkml:brushProperty name="width" value="0.03516" units="cm"/>
      <inkml:brushProperty name="height" value="0.03516" units="cm"/>
      <inkml:brushProperty name="color" value="#F2395B"/>
    </inkml:brush>
  </inkml:definitions>
  <inkml:trace contextRef="#ctx0" brushRef="#br0">43763 57410 625,'-15'-6'66,"4"6"-10,3 4-11,3 5-10,1 4-7,2 0-4,0 1-4,2 1-4,-1 1-3,-1 1 0,0 2-1,-1 0 0,-1-1-1,2-1-2,0-3-1,2-1-2,3-4-6,6-4-11,5-6-13,7-4-10,1-5-4,-3-6 5,-3-4 6,-3-4 6,-2-3 3,0 3 4,-2 1 4,0 3 2,-3 0 2,-3 1 0,-2-1 0,-4 0 0,-1 2 2,-2 3 5,0 3 3,-1 3 3,-1 2 2,0 2-3,0 2-3,1 2-2,-1 1-5,0 0-4,0 0-6,0 0-4,2 1-6,2 2-4,4 2-5,2 2-6</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20"/>
    </inkml:context>
    <inkml:brush xml:id="br0">
      <inkml:brushProperty name="width" value="0.03866" units="cm"/>
      <inkml:brushProperty name="height" value="0.03866" units="cm"/>
      <inkml:brushProperty name="color" value="#F2395B"/>
    </inkml:brush>
  </inkml:definitions>
  <inkml:trace contextRef="#ctx0" brushRef="#br0">44812 56950 569,'-7'37'130,"-1"-6"-29,0-4-30,0-5-31,1-3-16,0-1-4,2-1-4,1-1-4,0-1-4,2-1-2,0-1-4,2 0-2,1-2-4,2 1-1,2 0-2,2 0-3,2-2-1,3-1-2,3-2 0,3-2-2,2-2-3,1 0-5,1-2-3,1 0-6,0-3-2,-1 0-3,-1-3-2,-1-2-3,-2-1 1,-3-2 2,-3 0 4,-2-1 3</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21"/>
    </inkml:context>
    <inkml:brush xml:id="br0">
      <inkml:brushProperty name="width" value="0.03331" units="cm"/>
      <inkml:brushProperty name="height" value="0.03331" units="cm"/>
      <inkml:brushProperty name="color" value="#F2395B"/>
    </inkml:brush>
  </inkml:definitions>
  <inkml:trace contextRef="#ctx0" brushRef="#br0">45149 56750 660,'-15'0'0,"2"0"0,3 0 0,1 0 0,0 2 8,0 4 18,-1 4 16,-1 3 17,-2 6 3,0 5-11,-1 7-11,-1 5-12,-1 3-10,1 2-13,-1 1-10,0 0-13,2 0-8,1 0-7,2-1-7,2-2-6,3-3 0,1-9 8,2-8 8,2-7 8,0-4 3,0 0-4,-2 0-4,0 0-3</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21"/>
    </inkml:context>
    <inkml:brush xml:id="br0">
      <inkml:brushProperty name="width" value="0.02763" units="cm"/>
      <inkml:brushProperty name="height" value="0.02763" units="cm"/>
      <inkml:brushProperty name="color" value="#F2395B"/>
    </inkml:brush>
  </inkml:definitions>
  <inkml:trace contextRef="#ctx0" brushRef="#br0">46009 57512 796,'-14'-8'-1,"3"2"-2,3 1-1,2 1-2,4 0 5,4 0 12,4 0 12,4 0 12,3 0 4,3 0-5,3 0-5,3 1-5,2-1-7,1 2-10,1 0-10,1 2-10,-1 0-3,-2 0 4,-1 0 2,-3 0 3,-1 0-4,-1 2-12,-1 0-11,0 2-12,-3-1-2,-3 1 6,-3 0 8,-2 0 7</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22"/>
    </inkml:context>
    <inkml:brush xml:id="br0">
      <inkml:brushProperty name="width" value="0.04422" units="cm"/>
      <inkml:brushProperty name="height" value="0.04422" units="cm"/>
      <inkml:brushProperty name="color" value="#F2395B"/>
    </inkml:brush>
  </inkml:definitions>
  <inkml:trace contextRef="#ctx0" brushRef="#br0">47168 56777 497,'-7'-6'-31,"4"2"19,3 4 18,2 3 20,2 2 7,0 3-3,0 3-3,0 4-3,-1 1-3,-2 3-2,-2 1-1,-2 3-3,-2 0-1,0 2-2,-1 1-1,-2 1-2,-1 0-3,-1 1-2,-3-1-4,-2 1-3,1-3-1,1-2 1,2-3 1,3-2 0,0-4-1,0-3-6,0-3-6,0-2-6,2-4-2,2-4 1,4-4 2,3-4 2,2-3 0,5-3-1,4-3 1,3-3-1,3-2 1,1 1 1,1-1 2,1 1 0,0 0 4,-3 3 7,-1 1 6,-3 3 6,-1 1 4,0 4 3,-2 3 1,-1 3 3,-1 3 2,-2 4 6,-3 3 3,-1 5 5,-1 3-1,-2 2-6,0 1-6,-2 3-7,-1 1-4,-2 1-3,-2 1-2,-1 1-1,-2-1-3,2-3 1,1-3-1,0-3 0,1-2-1,0-1-3,0 0-3,1-2-2,-1-2-4,3-6-9,2-4-6,3-6-8,1-3-2,5-5 3,4-3 4,3-5 2,3-1 4,0 0 3,-1-1 3,1 1 4,-2 1 4,0 3 6,0 3 5,-2 3 7,-2 2 3,-1 2 5,-2 3 3,-2 1 3,-1 3 5,-1 2 8,1 4 8,0 2 7,-1 4 0,-2 2-7,-3 3-6,0 3-6,-2 2-5,0 1-3,0 2-2,0 0-4,0 0-1,0 1-2,0-1-3,0 1-1,0-1-5,0 1-5,0-1-5,0 1-7,0-1-9,0 1-13,0-1-14,0 1-13,0-1-5,0-3 5,0-1 5,0-2 4,0-2 6,0-1 6,0-1 6,0 0 6</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26"/>
    </inkml:context>
    <inkml:brush xml:id="br0">
      <inkml:brushProperty name="width" value="0.04415" units="cm"/>
      <inkml:brushProperty name="height" value="0.04415" units="cm"/>
      <inkml:brushProperty name="color" value="#F2395B"/>
    </inkml:brush>
  </inkml:definitions>
  <inkml:trace contextRef="#ctx0" brushRef="#br0">51487 56550 498,'15'0'97,"1"2"-18,0 0-17,-1 2-18,0 1-12,-3 3-4,-1 4-5,-2 2-4,-3 1-7,-2-1-8,-4-1-8,-2 0-8,-3-2-4,-2 1 1,-2 0-1,-1 0 1,-2-1 0,0-1 2,0-1 0,1 0 2,-1-2 1,0-1 0,0 0 0,1-2 0,0-1 0,0 0 0,2-2 1,1 0 1,3-1 5,8 2 11,6 0 11,7 2 10,3 0 3,-1 0-3,-1-1-5,0 2-3,-2-2-3,-1 1-1,-1 0-2,-1 0-2,-1 1 0,0 0-2,-2 1-1,-1 2-2,0 0-1,-2 1-1,-1 2-1,0 0-2,-3 1 0,-4 3-1,-4 2 1,-4 1 0,-2 0-1,1-2 0,-1-4 0,0-3-1,0-1 0,1 2 0,-1 0 0,0 1-1,0 0 1,1 0-1,-1-2 1,0-1-1,1 0 0,-1 0-1,0 0-1,1 0-2</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1"/>
    </inkml:context>
    <inkml:brush xml:id="br0">
      <inkml:brushProperty name="width" value="0.0423" units="cm"/>
      <inkml:brushProperty name="height" value="0.0423" units="cm"/>
      <inkml:brushProperty name="color" value="#F2395B"/>
    </inkml:brush>
  </inkml:definitions>
  <inkml:trace contextRef="#ctx0" brushRef="#br0">53077 56361 520,'0'-15'4,"2"4"10,0 3 8,1 3 9,-1 3 6,-6 5 3,-4 6 1,-5 4 3,-3 3-3,1 1-4,-1 1-7,1 1-5,-1 1-3,0 1-1,1 1-2,-1 1 0,2 1-4,1 1-4,2 1-6,2 1-4,2 1-3,1 2 2,0 2 0,2 3 1,1 0 0,2 0-1,2 0 0,2 0 0,3-1-12,6-5-22,3-4-23,7-3-22,-1-5-6,-3-3 11,-5-4 9,-3-4 11</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54"/>
    </inkml:context>
    <inkml:brush xml:id="br0">
      <inkml:brushProperty name="width" value="0.04809" units="cm"/>
      <inkml:brushProperty name="height" value="0.04809" units="cm"/>
      <inkml:brushProperty name="color" value="#F2395B"/>
    </inkml:brush>
  </inkml:definitions>
  <inkml:trace contextRef="#ctx0" brushRef="#br0">88479 28732 457,'0'-15'4,"-2"-1"7,0 0 8,-1 1 7,1 4 7,5 8 7,6 9 6,4 10 7,5 5 0,3 2-5,5 4-6,3 3-5,3 2-4,2 3-4,3 1-4,1 2-2,1 2-8,0 2-10,0 2-10,0 2-11,2 1-7,0 0-5,4 0-5,1 0-4,-3-4-3,-8-8 1,-8-8 2,-7-7 0,-5-5-2,-1-1-5,-1-1-6,0 0-4</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2"/>
    </inkml:context>
    <inkml:brush xml:id="br0">
      <inkml:brushProperty name="width" value="0.04297" units="cm"/>
      <inkml:brushProperty name="height" value="0.04297" units="cm"/>
      <inkml:brushProperty name="color" value="#F2395B"/>
    </inkml:brush>
  </inkml:definitions>
  <inkml:trace contextRef="#ctx0" brushRef="#br0">54106 56847 511,'-15'-7'6,"2"2"12,3 2 11,1 2 11,1 2 5,1 4-5,-1 2-5,0 4-3,0 1-4,0 1-2,1 1-2,-1 1-1,0 1-3,2 1 0,1 1-1,0 1-1,1 1-2,1-1-2,-1 1-3,0 0-2,0-2-2,2 0-3,0 0-1,2-2-2,3-2-4,6-3-10,5-3-7,7-2-8,1-5-5,-2-6 0,-1-6 0,-2-5 0,-2-6 1,-1-1 4,-1-4 4,-1-3 4,-2 0 4,-2 1 2,-4 3 4,-2 2 3,-2 1 3,0 3 1,0 1 2,0 3 3,-2 1 0,0 4 3,-3 3 0,-2 3 2,-2 1-1,-2 2-3,-1 0-3,-3 2-3,0 1-2,1 2 0,1 2-2,1 2 0,1 1-5,2 1-5,2 1-8,3 2-5,0-2-3,0-1 4,0-2 3,0-2 3</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2"/>
    </inkml:context>
    <inkml:brush xml:id="br0">
      <inkml:brushProperty name="width" value="0.03286" units="cm"/>
      <inkml:brushProperty name="height" value="0.03286" units="cm"/>
      <inkml:brushProperty name="color" value="#F2395B"/>
    </inkml:brush>
  </inkml:definitions>
  <inkml:trace contextRef="#ctx0" brushRef="#br0">54800 57300 669,'6'8'8,"-1"1"17,-2 2 17,-2 0 17,0 0 2,0 1-11,2 0-12,0 0-12,2-1-10,0 1-11,1-1-8,1 1-11,1-1-3,-2-1 3,-1 0 2,0-2 3,-1-1-6,1-2-14,1-3-13,2 0-14,-1-2-3,1 0 8,0 0 8,0 0 8</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2"/>
    </inkml:context>
    <inkml:brush xml:id="br0">
      <inkml:brushProperty name="width" value="0.04196" units="cm"/>
      <inkml:brushProperty name="height" value="0.04196" units="cm"/>
      <inkml:brushProperty name="color" value="#F2395B"/>
    </inkml:brush>
  </inkml:definitions>
  <inkml:trace contextRef="#ctx0" brushRef="#br0">55743 56821 524,'-1'-13'50,"-2"6"1,-2 6-1,-1 6 0,-2 4-4,0 1-6,0 3-8,1 2-6,-1 1-5,2 1-3,1 1-1,0 1-3,1 0-1,1-1-2,-1-1 0,0 0-1,0-2-3,2-1-1,0-1-4,2-1-2,3-1-6,6-2-9,5-3-11,7-1-10,1-3-3,-2-6 3,-1-4 2,-3-5 3,-1-4 2,-2-3 4,-3-3 3,-1-3 3,-2 0 4,0 1 7,-2 3 6,0 1 6,-3 3 3,-3 1 0,-2 2 0,-3 3 1,-2 1-1,0 2-2,0 2-1,1 3-2,-2 0-3,-2 0-4,-2 0-5,-1 0-5,-1 1-4,3 2-5,1 2-6,2 2-4</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2"/>
    </inkml:context>
    <inkml:brush xml:id="br0">
      <inkml:brushProperty name="width" value="0.04203" units="cm"/>
      <inkml:brushProperty name="height" value="0.04203" units="cm"/>
      <inkml:brushProperty name="color" value="#F2395B"/>
    </inkml:brush>
  </inkml:definitions>
  <inkml:trace contextRef="#ctx0" brushRef="#br0">56794 56250 523,'-15'1'43,"2"2"0,3 2-2,1 2 0,1 1-2,2 3-3,1 2-2,0 1-2,1 2-3,1 2-3,-1 0-3,0 1-4,0 0-2,2 1-1,0-1-2,2 1-2,2-2-4,4-1-5,3-3-5,5-1-5,3-2-7,1-1-7,3 0-8,1-2-6,2-1-6,1-2-3,1-3-3,1 0-4,-2-4 2,-4 0 7,-3-3 6,-5-2 6,-2-1 4,-2 0 2,-2 1 1,-2-1 2</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3"/>
    </inkml:context>
    <inkml:brush xml:id="br0">
      <inkml:brushProperty name="width" value="0.04127" units="cm"/>
      <inkml:brushProperty name="height" value="0.04127" units="cm"/>
      <inkml:brushProperty name="color" value="#F2395B"/>
    </inkml:brush>
  </inkml:definitions>
  <inkml:trace contextRef="#ctx0" brushRef="#br0">57021 56200 533,'-17'0'3,"0"0"9,-1 0 7,-1 0 8,1 0 7,1 2 4,2 0 4,3 2 5,-1 1 0,0 5-6,-1 4-6,-1 4-7,-1 3-3,-1 2-4,-2 4-3,1 3-3,-2 3-4,1 2-7,-1 4-7,0 3-5,2 2-9,1 3-10,2 4-9,3 2-11,1-4 0,2-10 7,2-11 7,3-11 7,0-6 0,0 1-8,0 0-8,0 0-8</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3"/>
    </inkml:context>
    <inkml:brush xml:id="br0">
      <inkml:brushProperty name="width" value="0.03317" units="cm"/>
      <inkml:brushProperty name="height" value="0.03317" units="cm"/>
      <inkml:brushProperty name="color" value="#F2395B"/>
    </inkml:brush>
  </inkml:definitions>
  <inkml:trace contextRef="#ctx0" brushRef="#br0">57550 57327 663,'0'-15'6,"2"3"14,0 1 12,2 3 14,2 0 3,5 2-5,5 1-6,6 1-6,2 0-6,4 2-5,3 0-7,3 2-6,0 0-8,0 0-10,-1 0-10,-1 0-11,-3 0-3,-3 0 5,-5 0 5,-3 0 5</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4"/>
    </inkml:context>
    <inkml:brush xml:id="br0">
      <inkml:brushProperty name="width" value="0.05259" units="cm"/>
      <inkml:brushProperty name="height" value="0.05259" units="cm"/>
      <inkml:brushProperty name="color" value="#F2395B"/>
    </inkml:brush>
  </inkml:definitions>
  <inkml:trace contextRef="#ctx0" brushRef="#br0">58946 56595 418,'1'-13'49,"2"4"-3,2 6-2,2 5-2,0 2-4,0 3-5,-2 2-5,0 2-4,-3 1-3,-1 3-2,-2 1-1,-1 3-1,-4 2-2,-2 1-2,-3 2-3,-4 3-1,0 0-3,1 1-3,1-1-1,1 0-4,0-1-1,0-3-2,0-3-3,1-3-1,1-5-7,6-6-12,4-8-12,6-6-11,5-6-2,5-3 9,7-5 8,5-3 9,2-2 6,-3 3 3,-3 1 3,-3 3 2,-3 2 5,-1 3 7,-2 3 6,-3 2 6,-1 5 10,-2 3 13,-2 4 15,-2 3 12,-3 5 2,-2 6-11,-4 4-10,-2 5-12,-2 1-7,0-2-7,0-1-4,1-3-6,-1-1-4,0-3-1,0-1-2,0-2-2,5-7-10,10-8-19,10-11-20,9-9-20,3-5-2,-3 3 15,-5 1 14,-3 3 15,-2 1 10,-1 1 4,1 1 5,0 1 5,-2 3 17,-3 8 28,-3 6 29,-2 8 28,-3 3 4,-1 1-20,0 1-20,-1 2-21,-3 1-14,0 5-8,-3 3-6,-2 4-9,0 1-9,0-3-14,2-4-13,1-1-13</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4"/>
    </inkml:context>
    <inkml:brush xml:id="br0">
      <inkml:brushProperty name="width" value="0.0506" units="cm"/>
      <inkml:brushProperty name="height" value="0.0506" units="cm"/>
      <inkml:brushProperty name="color" value="#F2395B"/>
    </inkml:brush>
  </inkml:definitions>
  <inkml:trace contextRef="#ctx0" brushRef="#br0">60391 56166 434,'15'-7'36,"1"2"1,0 2 3,-1 2 2,1 3-1,1 4-4,1 4-5,2 3-3,-2 3-3,0 0-1,0-1-2,-2 1-1,-1-1-1,-1 1 0,-1 0-1,0-1-1,-3 1 0,-1 2-2,-2 0-1,-2 1-1,-2 1-3,0 3-3,-2 1-4,0 3-3,-4 1-5,-6 4-5,-6 3-5,-5 3-5,-8 2-6,-9 2-9,-8 2-7,-9 2-8,0-4-2,12-8 8,10-9 6,11-9 7,4-4-1,-1 1-7,-3 1-7,-1 2-7</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8"/>
    </inkml:context>
    <inkml:brush xml:id="br0">
      <inkml:brushProperty name="width" value="0.03152" units="cm"/>
      <inkml:brushProperty name="height" value="0.03152" units="cm"/>
      <inkml:brushProperty name="color" value="#F2395B"/>
    </inkml:brush>
  </inkml:definitions>
  <inkml:trace contextRef="#ctx0" brushRef="#br0">64533 58175 697,'-22'22'77,"3"-1"-17,3-3-15,3-1-16,2-2-10,2-1-2,2-1-3,3 0-2,0-2-2,0 1-2,0 0-2,0 0-2,1-1-2,2-1-3,2-1-2,2 0-2,2-3-1,2-3-1,1-2-1,3-3 0,1-3-1,1-2 0,1-2-1,2-2 0,-1-2 1,-1-3 1,-1-3 2,-1-3 2,-1-1 1,-1 1-1,0 1 1,-2 1-1,-1 0 2,-2 1 3,-3-1 2,0 1 3,-3 0 1,0 3 1,-2 1 2,0 2 1,-2 3-2,-2 3-1,-2 2-4,-1 4-2,-1 1-2,0 0-1,2 0-1,1 0-1,-1 2-5,0 4-7,-1 4-10,-1 3-7,1 2-6,2-1 1,4-1-1,3 0 0,1-2 2,0-1 4,0 0 4,0-2 4</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8"/>
    </inkml:context>
    <inkml:brush xml:id="br0">
      <inkml:brushProperty name="width" value="0.03063" units="cm"/>
      <inkml:brushProperty name="height" value="0.03063" units="cm"/>
      <inkml:brushProperty name="color" value="#F2395B"/>
    </inkml:brush>
  </inkml:definitions>
  <inkml:trace contextRef="#ctx0" brushRef="#br0">65350 58700 718,'8'7'6,"0"-1"13,-1 0 13,1-2 13,0 1 2,0 0-11,0 1-9,-1 2-11,1 0-4,0 1 0,0 2 0,0 0 1,0-1-8,1-1-17,1-2-15,2-2-16,-1-1-9,-1 0 0,-1 0-1,0 0-1</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55"/>
    </inkml:context>
    <inkml:brush xml:id="br0">
      <inkml:brushProperty name="width" value="0.05342" units="cm"/>
      <inkml:brushProperty name="height" value="0.05342" units="cm"/>
      <inkml:brushProperty name="color" value="#F2395B"/>
    </inkml:brush>
  </inkml:definitions>
  <inkml:trace contextRef="#ctx0" brushRef="#br0">75719 26602 411,'6'17'85,"-6"3"-18,-4 3-18,-5 3-17,-4 2-12,-2-1-3,-1 0-3,-3 1-3,-2 0-3,-1 1 0,-3 0-1,-1 2-1,-2 1 0,-3-1 0,-1 0-1,-2 0 2,1-2-2,5-5 1,5-5-1,5-4-1,8-5-2,12-1-3,12-2-4,11-2-4,6-2-1,-1-1 3,-1 0 1,-1-1 2,0-3 2,2 0 1,3-3 2,1-2 1,-1-1 0,-3 0 1,-5 1 1,-3-1-1,-4 0 0,-1 0 0,-3 0 0,-1 0 0,-2-1 3,-2-1 7,-2-3 7,-2-2 7,-3-2 3,-3-5-2,-2-3-2,-3-4-2,-2-2-6,0 3-9,0 1-10,0 3-10,2 1-8,1 1-5,2 1-6,2 1-7,1 1-3,2 3-4,0 1-3,2 2-3,1 1 1,3 1 6,3-1 6,4 0 5,0 1 6,1-1 3,0 0 4,-1 0 4,0 2 4,-4 1 6,-3 2 6,-2 2 5,-2 0 10,1 0 13,2-1 15,0-1 13,1 2 5,0 8-3,0 6-4,-1 7-3,1 4-5,-2 1-8,-1 1-7,0 1-7,-2 2-6,-1 3-4,0 3-4,-1 3-3,-1 1-3,0 2 1,0 0-1,0 2 1,0-1-7,0-3-10,0-4-11,0-2-12,-1-3-9,-1-3-9,0-3-7,-1-3-9</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8"/>
    </inkml:context>
    <inkml:brush xml:id="br0">
      <inkml:brushProperty name="width" value="0.03789" units="cm"/>
      <inkml:brushProperty name="height" value="0.03789" units="cm"/>
      <inkml:brushProperty name="color" value="#F2395B"/>
    </inkml:brush>
  </inkml:definitions>
  <inkml:trace contextRef="#ctx0" brushRef="#br0">66594 58147 580,'-15'-6'29,"4"4"-5,3 4-7,3 4-5,1 3 2,0 3 7,0 3 8,0 4 8,0-1 1,0 1-5,0-2-6,0-1-6,0 0-2,1-1-2,-1 1-1,0 0 0,0-1-2,2-1-1,0-1-3,2-1-1,3-2-5,7-2-12,8-4-9,6-2-11,1-5-4,-1-2 3,-4-5 3,-3-4 3,-2-2 2,1-3 3,0-2 4,-1-1 2,-1-1 1,-4-1 0,-5 1-1,-2-1 1,-4 2 1,-1 3 5,0 3 3,-1 3 6,-2 2 2,-2 2 4,-2 3 3,-1 1 2,-3 1 0,0 2-5,-1 0-5,-1 2-5,-1 1-5,2 4-8,1 2-7,1 3-7,1 1-1,2 0 4,2-2 5,3 0 4</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9"/>
    </inkml:context>
    <inkml:brush xml:id="br0">
      <inkml:brushProperty name="width" value="0.04124" units="cm"/>
      <inkml:brushProperty name="height" value="0.04124" units="cm"/>
      <inkml:brushProperty name="color" value="#F2395B"/>
    </inkml:brush>
  </inkml:definitions>
  <inkml:trace contextRef="#ctx0" brushRef="#br0">67999 57213 533,'6'-21'4,"-4"8"8,-4 7 9,-4 7 7,-3 5 5,-1 5 0,-3 5 0,-2 5 1,0 3-1,-1 1-3,1 1-4,-1 1-2,1 0-3,2 1-1,3-1-2,1 0-2,1-1-1,2-1-1,1-3-1,1-1 0,1-2-3,3-1-3,4-1-4,2-1-3,3-1-1,4-3 2,2-1 1,3-2 1,3-2-3,3-2-11,3-3-11,3 0-10,1-4-8,2 0-6,1-3-7,1-2-6,-3-1 1,-6 0 7,-5 1 7,-7-1 7,-3 0 7,-2 2 3,-2 1 6,-2 0 3</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9"/>
    </inkml:context>
    <inkml:brush xml:id="br0">
      <inkml:brushProperty name="width" value="0.03809" units="cm"/>
      <inkml:brushProperty name="height" value="0.03809" units="cm"/>
      <inkml:brushProperty name="color" value="#F2395B"/>
    </inkml:brush>
  </inkml:definitions>
  <inkml:trace contextRef="#ctx0" brushRef="#br0">67931 57350 577,'-16'0'2,"0"0"5,1 0 4,-1 0 5,0 1 5,1 2 5,-1 2 5,0 2 6,0 3 1,-1 5-2,-1 5-3,-1 5-3,-1 3-2,1 3-2,-1 1-2,1 2-3,-2 3-3,-1 2-6,-3 4-6,-1 3-7,-1 2-6,1 3-10,1 3-7,1 4-10,2-2-4,5-5-3,3-4-2,4-6-2,3-4-1,1-5 1,0-6 0,2-3 0</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39"/>
    </inkml:context>
    <inkml:brush xml:id="br0">
      <inkml:brushProperty name="width" value="0.03168" units="cm"/>
      <inkml:brushProperty name="height" value="0.03168" units="cm"/>
      <inkml:brushProperty name="color" value="#F2395B"/>
    </inkml:brush>
  </inkml:definitions>
  <inkml:trace contextRef="#ctx0" brushRef="#br0">69400 58512 694,'0'-14'5,"2"2"11,0 4 11,2 3 10,2 1 4,5 0 0,5 0-3,6 1 0,1-1-7,2 2-10,1 0-11,1 2-10,-1 0-6,-1 0-4,-3 0-3,-1 0-3,-3 0-4,-1 0-8,-2 0-6,-3 0-7,-1 1-3,-2 2 0,-2 2 0,-2 1 1</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8:40"/>
    </inkml:context>
    <inkml:brush xml:id="br0">
      <inkml:brushProperty name="width" value="0.05369" units="cm"/>
      <inkml:brushProperty name="height" value="0.05369" units="cm"/>
      <inkml:brushProperty name="color" value="#F2395B"/>
    </inkml:brush>
  </inkml:definitions>
  <inkml:trace contextRef="#ctx0" brushRef="#br0">70565 57855 409,'0'-13'8,"2"6"15,0 6 15,2 6 16,-1 4 2,1 1-10,0 3-11,0 2-9,-1 1-7,-2 3-2,-2 2-2,-2 1-2,-2 2-3,-4 1-3,-2 1-4,-3 1-4,-2-1-1,1 0 0,-1-1 1,1-1 0,0-3 0,2-3-3,2-4-4,3-4-1,3-6-7,8-8-8,6-8-10,7-8-8,4-3-1,3 0 6,1-1 6,3 1 6,-1 0 6,-1 3 5,-3 1 6,-1 3 4,-3 1 6,-1 2 6,-3 2 6,-1 3 6,-2 2 5,-2 4 6,-2 4 6,-2 4 5,-3 2-1,-1 3-8,-2 2-7,-1 2-7,-3 1-5,0 1-3,-2 1-2,0 1-3,-1-1-1,-2-1 0,0-2 1,-1-3-1,4-5-8,12-10-18,10-10-16,11-9-17,5-4-5,-2 1 11,0 3 9,-1 1 11,-2 3 5,-3 1 4,-3 2 3,-3 3 3,-2 1 3,-2 2 4,-3 2 2,-1 3 4,-1-1 7,0 0 11,0-2 11,-1 0 11,1 2 8,-2 6 4,-1 6 4,0 6 4,-2 3-4,-2 3-8,-2 1-10,-2 3-9,-1 0-6,0 1-5,0-1-4,0 1-4,0-1-2,0 2-2,0 1-2,1 1-1,-1 1-8,2-1-16,0 0-15,2 1-16,0-3-4,0-2 4,0-3 5,0-2 4</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9:23"/>
    </inkml:context>
    <inkml:brush xml:id="br0">
      <inkml:brushProperty name="width" value="0.022" units="cm"/>
      <inkml:brushProperty name="height" value="0.022" units="cm"/>
      <inkml:brushProperty name="color" value="#F2395B"/>
    </inkml:brush>
  </inkml:definitions>
  <inkml:trace contextRef="#ctx0" brushRef="#br0">53294 60726 999,'-13'-6'-6,"5"3"-12,5 3-12,4 2-12</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9:23"/>
    </inkml:context>
    <inkml:brush xml:id="br0">
      <inkml:brushProperty name="width" value="0.02465" units="cm"/>
      <inkml:brushProperty name="height" value="0.02465" units="cm"/>
      <inkml:brushProperty name="color" value="#F2395B"/>
    </inkml:brush>
  </inkml:definitions>
  <inkml:trace contextRef="#ctx0" brushRef="#br0">52900 59945 892,'-28'-8'1,"7"2"2,7 1 2,6 1 2,3 2 1,-3 5 1,-3 6 1,-4 4 0,0 3 1,1-1-1,1 1-1,1-1 0,1 1-2,0 0-3,2-1-2,1 1-3,0 0-1,0 1 2,0 1 1,1 1 1,0 0 0,2-1-2,2-1 0,2 0-2,1-2-1,2 1-3,0-1-3,2 1-3,1-1-2,5-1-3,4-1-3,4 0-3,0-3-2,0-1-1,0-2-1,-2-2 0,-2-2 0,-1 0 5,-2-2 5,-2 0 4</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9:24"/>
    </inkml:context>
    <inkml:brush xml:id="br0">
      <inkml:brushProperty name="width" value="0.03275" units="cm"/>
      <inkml:brushProperty name="height" value="0.03275" units="cm"/>
      <inkml:brushProperty name="color" value="#F2395B"/>
    </inkml:brush>
  </inkml:definitions>
  <inkml:trace contextRef="#ctx0" brushRef="#br0">59761 59300 671,'42'17'41,"-10"1"-4,-9 3-5,-10 1-3,-5 2-3,1-1-3,1 1-3,2-1-2,-2 1-2,-1-1 2,-2 1 1,-2-1 2,-2 1-4,-2 3-7,-2 1-8,-2 3-9,-5 1-6,-8 2-6,-7 2-6,-8 2-7,-3-2 0,5-5 7,3-7 6,5-5 6,2-4-2,-1-1-13,0-1-12,1 0-11</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09:26"/>
    </inkml:context>
    <inkml:brush xml:id="br0">
      <inkml:brushProperty name="width" value="0.04579" units="cm"/>
      <inkml:brushProperty name="height" value="0.04579" units="cm"/>
      <inkml:brushProperty name="color" value="#F2395B"/>
    </inkml:brush>
  </inkml:definitions>
  <inkml:trace contextRef="#ctx0" brushRef="#br0">34250 38538 480,'8'-10'5,"2"-2"11,0-3 11,1-3 11,1 3 5,2 10 2,0 10 0,1 10 1,0 6-3,-1 3-6,-1 3-8,0 3-6,-2 1-5,1 2-2,0 1-2,0 1-3,0 0-1,1 2-1,1 1-2,2 0-1,-1-1-1,1-5 0,0-5 1,-1-5 1,2-5-2,1-3-2,3-4-2,2-4-3,3-9 0,8-10 1,7-13 1,7-11 2,8-14-1,11-15-2,11-16-1,10-16-1,9-10-5,6-5-7,6-5-6,5-5-6,1 3-3,-7 9 1,-5 10 3,-6 11 1,-13 13-6,-19 18-14,-20 20-14,-19 18-14</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0:00"/>
    </inkml:context>
    <inkml:brush xml:id="br0">
      <inkml:brushProperty name="width" value="0.04571" units="cm"/>
      <inkml:brushProperty name="height" value="0.04571" units="cm"/>
      <inkml:brushProperty name="color" value="#F2395B"/>
    </inkml:brush>
  </inkml:definitions>
  <inkml:trace contextRef="#ctx0" brushRef="#br0">22697 51350 481,'0'37'147,"2"-4"-35,0-4-33,2-3-34,-1-1-19,-1 5-5,0 3-3,-1 4-4,-1 4-3,0 2 1,0 4 0,0 2 0,-1 1-3,-1-2-9,0-2-6,-1-2-9,-1-3-5,0-4-2,0-4-3,0-3-3,0-4-2,0-2-1,0-1-3,0-3-2,1-5-3,1-8-6,0-10-4,2-8-6,-1-8 3,-1-5 9,0-6 11,-1-6 10,-1-2 7,2 1 3,0 3 3,2 2 4,0 3 2,0 3 1,0 5 0,0 3 1,0 3 4,0 3 5,0 1 7,0 2 5,0 2 8,2 0 8,0 2 9,2 1 8,0 1 0,2 2-10,0 2-10,1 2-8,3 0-8,6-1-4,4 0-4,5-1-5,1-3-4,-2 0-5,-1-3-5,-3-2-5,-1-1-5,-3 2-4,-1 1-5,-2 0-3,-2 0-2,-1-1 3,0-3 3,-2-2 2,-1-1 3,-2 1 2,-3-1 2,0 0 3</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55"/>
    </inkml:context>
    <inkml:brush xml:id="br0">
      <inkml:brushProperty name="width" value="0.03633" units="cm"/>
      <inkml:brushProperty name="height" value="0.03633" units="cm"/>
      <inkml:brushProperty name="color" value="#F2395B"/>
    </inkml:brush>
  </inkml:definitions>
  <inkml:trace contextRef="#ctx0" brushRef="#br0">77350 27402 605,'7'-36'5,"-1"9"10,0 7 10,-2 9 9,1 3 5,2 0-4,2 0-2,2 1-3,1-1-2,3 0-1,2 0-3,1 0-1,1 1-2,-1 1-2,0 0-2,-2 2-2,0 0-11,-1 0-17,1 0-19,0 0-19,-1 0-6,-1 0 3,-1 0 4,-1 1 3,-1-1 5,-2 0 3,-2 0 4,-2 0 3</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0:01"/>
    </inkml:context>
    <inkml:brush xml:id="br0">
      <inkml:brushProperty name="width" value="0.05399" units="cm"/>
      <inkml:brushProperty name="height" value="0.05399" units="cm"/>
      <inkml:brushProperty name="color" value="#F2395B"/>
    </inkml:brush>
  </inkml:definitions>
  <inkml:trace contextRef="#ctx0" brushRef="#br0">23463 50911 407,'-1'-14'0,"-1"3"0,0 3 0,-1 2 0,-1 5 11,2 6 23,0 6 23,2 6 22,0 3 4,0 2-17,0 3-15,0 1-17,0 3-10,0 1-2,0 2-4,0 3-3,0 1-3,0 4-4,0 2-3,0 4-4,-1 1-4,0 2-4,-2 0-5,0 2-4,-1-1-2,0-1-1,0 0 0,0-2-1,0-1-1,1-2-3,-1-2-2,0-2-3,0-4-1,2-5 4,0-7 2,2-5 3,0-9-2,0-12-9,0-12-8,0-11-8,0-7 2,2 1 9,0 0 10,2-1 11,1 2 7,1 4 5,3 2 6,2 3 4,1 2 4,0 0 1,-1 2 1,1 1 0,0 2 5,1 1 7,2 2 7,0 2 8,0 2 1,-1 2-4,-1 3-4,0 1-3,-2 2-3,-1 3-3,-1 4-2,0 2-1,-2 2-3,-1 2-1,0 0-2,-2 1-2,0 1-1,0-1-2,0 1-1,0 0-2,1-3-5,2-3-8,1-4-10,3-4-8,2-6-4,0-6 1,1-7 1,1-7 1,1-4 0,1-1 3,1-1 0,2 0 1,-2 0 5,-1 5 7,-3 3 6,-1 5 7,-2 5 12,-2 8 16,-3 8 15,-1 8 16,-1 4 3,0 1-11,0 1-12,0 1-10,1 2-7,2 1-4,1 3-5,3 1-3,1-1-2,0-3-2,0-4-1,-1-5 0,2-2-3,0-2-3,1-2-2,1-2-4,2-2-4,1-3-4,3 0-4,1-3-5,2-4 0,-1-6 2,1-5 1,-1-7 4,0-5 0,-1-5 2,-1-4 0,0-6 2,-5-1 0,-3 2 0,-6 2 0,-4 2 0,-5 4 1,0 6 4,-3 5 4,-2 7 4,-4 4 1,-6 4-1,-5 4-1,-6 4-1,-6 4-3,-3 2-6,-4 4-5,-4 2-5,0 2-2,6 1 4,4 1 4,5 2 3,4-2-7,1-1-15,3-2-16,2-2-16</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0:02"/>
    </inkml:context>
    <inkml:brush xml:id="br0">
      <inkml:brushProperty name="width" value="0.04235" units="cm"/>
      <inkml:brushProperty name="height" value="0.04235" units="cm"/>
      <inkml:brushProperty name="color" value="#F2395B"/>
    </inkml:brush>
  </inkml:definitions>
  <inkml:trace contextRef="#ctx0" brushRef="#br0">18298 52022 519,'-7'-8'0,"1"0"0,0 0 0,2 0 0,5 0 2,10-2 3,9 0 5,11-1 3,5 0 2,4 1 0,2 0 0,4 2 0,-1 2-1,-4 2-3,-4 4-3,-4 2-3,-3 4 0,-5 2 2,-3 3 1,-5 3 2,-3 3 2,-4 3 4,-5 3 3,-2 3 2,-5 2 4,-2 1 2,-4 1 1,-2 1 3,-2-1-1,1 0-3,-1-1-4,0-1-4,0-2-3,1-1-3,-1-3-5,0-1-2,1-2-5,1-1-2,0-1-5,2-1-3,0-5-8,1-8-13,-1-9-13,0-9-12,1-11-5,4-13 2,3-13 3,2-11 2,4-10 5,6-3 7,4-4 7,5-4 7,1 2 7,-3 9 3,-3 9 6,-3 9 4,-2 8 3,-2 8 1,-2 8 0,-2 7 2,-2 8 10,-1 7 21,0 6 21,-2 8 20,-2 7 5,-3 9-12,-5 9-10,-4 8-12,-3 8-9,-3 6-5,-3 6-6,-3 5-5,-2 3-6,1-1-3,0-1-3,-1 0-4,2-3-5,1-3-5,3-3-6,2-3-6,2-5-2,4-8 1,4-7 2,5-9 1,2-7-6,3-8-13,4-8-13,2-8-13</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0:02"/>
    </inkml:context>
    <inkml:brush xml:id="br0">
      <inkml:brushProperty name="width" value="0.03751" units="cm"/>
      <inkml:brushProperty name="height" value="0.03751" units="cm"/>
      <inkml:brushProperty name="color" value="#F2395B"/>
    </inkml:brush>
  </inkml:definitions>
  <inkml:trace contextRef="#ctx0" brushRef="#br0">20147 53050 586,'13'1'6,"-5"4"13,-4 2 12,-6 3 13,-2 3 3,-2 2-3,0 1-5,-1 3-5,-1 1-3,0 1-4,0 1-3,1 1-4,0 0-3,2 1-3,2-1-4,2 0-3,2-3-9,4-7-14,2-6-13,3-8-14,4-6-6,4-7 4,3-7 3,5-7 4,-1-2 3,-2 1 2,-3 3 4,-3 2 2,-2 2 6,-2 5 7,-3 3 7,-1 4 7,-2 3 5,0 1 4,-2 0 2,0 2 4</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0:03"/>
    </inkml:context>
    <inkml:brush xml:id="br0">
      <inkml:brushProperty name="width" value="0.05102" units="cm"/>
      <inkml:brushProperty name="height" value="0.05102" units="cm"/>
      <inkml:brushProperty name="color" value="#F2395B"/>
    </inkml:brush>
  </inkml:definitions>
  <inkml:trace contextRef="#ctx0" brushRef="#br0">20503 53033 431,'7'-6'70,"1"4"-14,0 4-15,0 4-14,-1 2-10,-1-1-1,0 1-3,-2 0-2,-1 0-1,-2 2 0,-2 0-1,-2 1 1,-2 2-2,-2 1 0,-1 3-1,-3 2-2,-2 1 0,-3 1-1,-3 1 0,-3 1-1,-1 0-1,1 1-1,1-1-1,1 1 0,0-1-1,1 1 3,-1-1 2,1 0 3,1-1 1,2-4 2,4-5 2,3-3 2,3-5 2,6-6 5,4-6 4,6-6 4,3-3-1,5-1-5,3-1-6,5-1-5,3-1-8,2-1-8,4-1-8,3-1-9,3-1-7,4-1-3,3-1-4,5-1-4,-3 2-7,-8 3-11,-9 5-11,-9 3-11</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0:09"/>
    </inkml:context>
    <inkml:brush xml:id="br0">
      <inkml:brushProperty name="width" value="0.022" units="cm"/>
      <inkml:brushProperty name="height" value="0.022" units="cm"/>
      <inkml:brushProperty name="color" value="#00BFF3"/>
    </inkml:brush>
  </inkml:definitions>
  <inkml:trace contextRef="#ctx0" brushRef="#br0">78828 11411 999,'-28'-57'0,"7"12"0,7 12 0,7 12 0,3 8-6,2 6-12,0 6-12,2 6-12</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0:11"/>
    </inkml:context>
    <inkml:brush xml:id="br0">
      <inkml:brushProperty name="width" value="0.05635" units="cm"/>
      <inkml:brushProperty name="height" value="0.05635" units="cm"/>
      <inkml:brushProperty name="color" value="#00BFF3"/>
    </inkml:brush>
  </inkml:definitions>
  <inkml:trace contextRef="#ctx0" brushRef="#br0">5773 39178 390,'-22'-7'-1,"3"1"-2,3 0-3,3 2-2,2 0 2,2 0 4,2 0 5,3 0 5,2 4 11,5 8 16,6 8 18,4 7 17,3 6 2,-1 3-13,1 2-14,0 4-12,-1 2-9,1 2-5,0 2-6,-1 2-4,0-3-4,-2-7 0,-3-9-2,-1-8-1,-1-3-1,0 2 1,0 0 0,0 1 0,2 3-1,3 7-1,5 5-2,3 6-1,3 0-1,-1-4 1,1-5-1,0-5 1,-2-5 1,-2-5 0,-1-5 1,-2-4 0,0-4 2,5 0 2,3-2 1,5 0 1,2-5 2,4-6-1,3-7 1,3-7 0,2-7 1,4-9-1,2-6 1,4-9 0,1-5 1,1-2 2,2-1 2,0-3 1,1 0 0,3 1-2,2 1-2,2 1-2,-3 3-2,-5 7-2,-6 5-1,-6 6-3,-7 6 0,-7 7-1,-9 7-1,-7 7 0,-2 1-1,7-3 2,5-5-1,7-3 1,-2-1-2,-6 5-6,-6 3-5,-8 5-6,-7 6-7,-8 11-9,-8 12-10,-7 10-8,-5 5-3,2 0 5,1 1 5,1-1 6,1-1 1,-1-2 0,0-1 0,1-3-2</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0:11"/>
    </inkml:context>
    <inkml:brush xml:id="br0">
      <inkml:brushProperty name="width" value="0.05769" units="cm"/>
      <inkml:brushProperty name="height" value="0.05769" units="cm"/>
      <inkml:brushProperty name="color" value="#00BFF3"/>
    </inkml:brush>
  </inkml:definitions>
  <inkml:trace contextRef="#ctx0" brushRef="#br0">5197 42662 381,'-21'-22'4,"7"5"9,5 3 9,6 4 9,6 7 6,7 10 3,8 9 4,6 11 3,3 6-2,-1 2-8,-1 4-7,-1 3-9,-1 1-5,1 2-4,-1 0-3,1 2-3,-1-1-3,1-2 0,-1-2-1,1-2-1,0-1 0,1-2 0,1 0 1,1-1 0,-1-3 1,0-4-1,-1-3-1,0-5 1,0-4 0,4-6 2,5-6 1,3-6 1,6-11 3,8-14 4,8-14 2,7-15 3,11-18 1,11-19-2,12-20-1,12-18-2,10-20-1,10-16-2,10-16-2,10-17-1,6-6-6,1 6-9,3 7-9,2 5-11,-14 19-6,-30 34-5,-29 34-4,-29 32-6,-16 19-5,-4 4-8,-2 4-8,-3 4-7</inkml:trace>
</inkml:ink>
</file>

<file path=ppt/ink/ink79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24T01:53:25.354"/>
    </inkml:context>
    <inkml:brush xml:id="br0">
      <inkml:brushProperty name="width" value="0.05292" units="cm"/>
      <inkml:brushProperty name="height" value="0.05292" units="cm"/>
      <inkml:brushProperty name="color" value="#FF0000"/>
    </inkml:brush>
  </inkml:definitions>
  <inkml:trace contextRef="#ctx0" brushRef="#br0">20490 6240 0,'0'0'0,"0"0"0,-20-4 0,7 2 16,-1-1-16,-11-2 0,-6 0 15,-1 0-15,-1-1 0,-11 1 16,-4 0-16,2 2 0,0 2 15,-6 2-15,-3 1 0,-5 2 16,7 2-16,-12 6 0,-2 6 16,7-1-16,7-2 0,-12 9 15,-2 5-15,9-4 0,7-3 0,-3 6 16,-3 6-16,8-3 0,8 0 16,-24 20-16,4-1 0,12-4 15,9-4-15,2 4 0,0 4 16,8-8-16,6-3 0,0 7 15,2 3-15,5-6 0,5-3 16,5 0-16,1 2 0,3-6 16,2-1-16,7 9 0,5 6 15,2-12-15,2-7 0,7 1 16,5 1-16,1-2 0,0 0 0,8-2 16,7 0-16,1-4 0,-1-3 15,10-1-15,5 1 0,6-2 16,4-1-16,3-2 0,4-1 15,-4-5-15,-2-3 0,7 4 16,6 2-16,1-3 0,-2-2 0,7-5 16,5-4-16,-4 0 0,-2-1 15,4-4-15,0 0 0,-1-3 16,-4-2-16,4-3 0,4-2 16,-5-2-16,-3-2 0,7-4 15,5 0-15,-8-1 0,-6 3 16,0-3-16,-2-3 0,-7-1 15,-5 0-15,-1 0 0,1-1 16,-3-1-16,-1-1 0,-2 1 16,-1 0-16,-11 0 0,-8 3 0,1-5 15,1-1-15,-9 3 0,-8 4 16,0-5-16,-1-4 0,-6 7 16,-5 4-16,-5-8 15,-4-4-15,-5-2 0,-3 2 0,-7 0 16,-6 0-16,-7-3 0,-5 0 15,-4 4-15,-4 5 0,-4-4 16,-2-5-16,-2 3 0,-1 1 16,-4 2-16,-3 2 0,-6 0 15,-4 2-15,4-3 0,2-1 0,-9 1 16,-9 2-16,-1 5 0,-1 3 16,-6 2-16,-2 1 0,-3 3 15,-1-1-15,-5 7 0,-6 4 16,4 0-16,2-1 0,-7 0 15,-6 0-15,6 5 0,5 3 16,-4 4-16,0 0 0,5 4 0,5 2 16,1 5-16,2 3 15,3 7-15,5 5 0,0 5 16,0 1-16,10 3 0,7 1 0,9 3 16,8 2-16,11 0 0,10 1 15,7-15-15,3-10 0,3-7 16</inkml:trace>
  <inkml:trace contextRef="#ctx0" brushRef="#br0" timeOffset="549.4948">22011 7009 0,'0'0'0,"0"0"16,0 0-16,0 0 0,0 0 15,0 0-15,0 0 0,0 0 16,0 0-16,1 25 0,-1-25 16,-4 24-16,4-24 0,-7 31 15,0-7-15,-1 2 0,1 3 0,-4 6 16,-2 5-16,-2 13 16,1-1-16,-4 15 0,0 1 0,0 5 15,0-8-15,-1 6 0,3-5 16,3-11-16,2-10 0,3-4 15,2-5-15,2-6 0,1-5 0,1-6 16,2-3-16,0-6 0,0-3 16,0-7-16,5-9 15,4-4-15,3-4 0,3-12 16,3-7-16,1-2 0,1-4 0,5-6 16,5-6-16,2-6 0,-3 3 0,0 0 15,-1-1-15,-2-2 16,-3 10-16,-3 9 0,-3 8 15,-6 10-15,-3 8 0,-2 5 16,-2 6-16,0 1 0,-2 0 0,-2 3 16</inkml:trace>
  <inkml:trace contextRef="#ctx0" brushRef="#br0" timeOffset="1249.2026">21758 6939 0,'0'0'0,"0"0"0,0 0 15,0 0-15,0 0 0,0 0 0,0 0 16,-9 24-16,9-24 0,0 30 16,1-8-16,2 3 0,0 3 15,0 6-15,2 2 0,0 15 16,2 0-16,1 17 0,-2 3 16,0 8-16,-2-6 0,2-2 15,-1-4-15,2 3 0,-2-6 0,1 3 16,-1-6-16,1-7 0,-1-7 15,0-5-15,-1-5 0,0-8 16,1-5-16,-1-7 0,1-5 16,-2-5-16,-1-2 0,4-4 15,1-3-15,1-7 0,2-9 0,6-10 16,3-8-16,2-9 16,0-7-16,6-8 0,4-7 15,7-15-15,2 0 0,9-16 16,4-1-16,17-27 0,-11 19 0,-2 11 15,-3 7-15,-8 17 16,-4 11-16,-2 6 0,-2 4 16,-9 16-16,-8 9 0,-6 7 0,-3 5 15,-4 5-15,-4 4 0,0 7 16,-1 4-16,-2 7 0,-1 4 0,-3 7 16,-2 7-16,2-11 15,1-6-15,1-4 0</inkml:trace>
  <inkml:trace contextRef="#ctx0" brushRef="#br0" timeOffset="2215.6574">22807 7133 0,'0'0'0,"0"0"15,0 0-15,0 0 0,0 0 0,0 0 16,0 0-16,0 0 0,-2 32 16,2-32-16,0 34 15,0-34-15,3 37 0,-1-16 0,1-1 16,1 0-16,-2-1 0,4 3 16,3-3-16,1-4 0,2-3 0,7-8 15,5-6-15,3-3 16,0-5-16,10-7 0,1-6 15,-4 2-15,-4 1 0,-1 1 16,-6 5-16,-7 3 0,-2 2 0,-8 5 16,-6 4-16,-3 5 0,-6 6 15,-14 12-15,-11 10 16,-1 1-16,-2 1 0,-9 13 0,0 3 16,-3 0-16,6-9 0,3-1 15,7-7-15,11-11 0,8-8 0,8-6 16,6-5-16,6-4 15,4-1-15,8-5 0,6-1 16,-2 0-16,1-1 0,1 0 16,3 0-16,-5 3 0,-4 4 0,-3 2 15,-3 1-15,-3 1 0,-4 1 16,-9 8-16,-7 8 16,-2 0-16,-3 1 0,-12 12 0,-9 4 15,4-4-15,2-3 0,-7 6 16,-2 0-16,6-8 0,5-6 15,5-3-15,4-3 0,7-4 16,3-4-16,3-2 0,4-2 16,3-4-16,2 1 0,7-9 15,6-5-15,-3 4 0,1 0 0,0-1 16,1 0-16,3 2 16,1 2-16,1 9 0,1 4 15,-3 2-15,-3 2 0,-1 0 0,0 2 16,3 1-16,1 3 0,3 2 15,2 4-15,-1-2 0,-1 2 0,0-1 16,-1-2-16,-1-3 16,1-1-16,1 2 0,-1-1 15,-4-4-15,0-1 0,-1-1 0,-1 1 16,-2-1-16,-2-2 0,-1-2 16,-3 0-16,0-2 0,-1-3 15,-2 0-15,0-1 0,1-4 16,-1-3-16,0-7 0,0-5 15,0-3-15,2-5 0,-2-3 16,0-4-16,1-9 0,1 0 0,-2 1 16,0 2-16,0 2 0,-1 4 15,2 1-15,-1 5 16,0 7-16,0 4 0,4 4 16,4 4-16,2 4 0,4 1 15,6 4-15,6 3 16,-3 1-16,-1-1 0,-1 3 0,0 2 15,-2-1-15,-2 0 0,-2 1 16,-1 0-16,-2 1 0,-1 3 0,-1-2 16,-2 0-16,-1 2 0,-1 1 15,-5 0-15,-3 1 16,0-3-16,0-2 0,0-2 0</inkml:trace>
  <inkml:trace contextRef="#ctx0" brushRef="#br0" timeOffset="2367.1088">22901 7818 0,'0'0'0,"0"0"15,0 0-15,25 9 0,-25-9 16,39 8-16,-11-1 0,6 0 16,6 1-16,3 0 0,-7 0 15,-5-2-15</inkml:trace>
  <inkml:trace contextRef="#ctx0" brushRef="#br0" timeOffset="2533.6777">24716 7558 0,'0'0'0,"0"0"0,0 0 15,0 20-15,0-20 0,0 33 16,0-33-16,0 25 0</inkml:trace>
  <inkml:trace contextRef="#ctx0" brushRef="#br0" timeOffset="20999.638">13722 1030 0,'0'0'0,"1"-6"0,0-2 0,2-5 16,-1 0-16,0-10 0,0-3 16,-1 1-16,1 2 0,-4-7 15,0-3-15,-1 3 0,-2 2 0,-2-3 16,-4-2-16,0 1 15,0 3-15,-8-8 0,-3 1 16,-1 3-16,0 4 0,-7 0 0,-4 2 16,-1-3-16,1 0 0,-13-3 15,-5 4-15,2 6 0,3 4 16,-12-7-16,-3-2 0,8 11 16,6 6-16,-7-6 0,-5-4 15,7 2-15,4 4 0,-26 0 16,4 7-16,7 0 0,5 2 0,-5 5 15,-3 3-15,10 6 0,6 6 16,-12 6-16,-6 5 16,4-3-16,4-4 0,-11 6 0,-7 4 15,11-6-15,7-3 0,-5 12 16,-5 6-16,13 1 0,6-1 0,0 7 16,0 5-16,13-2 15,8 1-15,0 3 0,0 3 16,10-5-16,7-2 0,5 7 15,5 4-15,6-8 0,4-7 0,14 4 16,9 2-16,1-7 0,-2-9 16,20 4-16,11 3 0,-3-10 15,0-5-15,8-5 0,5-1 16,-7-5-16,-6-1 0,19-4 16,13 0-16,-10-7 0,-6-3 0,20-4 15,11-4-15,-11 0 0,-8-3 16,10-7-16,9-5 15,-11 1-15,-6 1 0,7-7 0,4-6 16,-12 1-16,-8 1 0,6-5 16,3-1-16,-12 5 0,-10 3 15,3-11-15,2-6 0,-14 8 16,-9 6-16,-1-2 0,0-3 16,-11-1-16,-8-1 0,-1-3 15,0-2-15,-7 10 0,-5 6 0,-12-9 16,-6-7-16,-5 7 0,-3 5 15,-9 0-15,-7 1 16,-1 4-16,-1 2 0,-17 7 0,-14 4 16,2 0-16,2 0 0,-17 7 15,-12 4-15,3 7 0,4 5 16,-28 7-16,-21 5 0,13 1 16,9-2-16,-16 23 0,-13 16 15,18-4-15,12-5 0,33-16 16,24-8-16,15-9 0</inkml:trace>
  <inkml:trace contextRef="#ctx0" brushRef="#br0" timeOffset="22949.524">9792 3910 0,'0'0'0,"-15"2"0,-2 1 16,1 0-16,-3 1 0,-11 0 15,-4 1-15,-10 2 0,0 1 0,-4 1 16,-2 2-16,-7 1 0,4-1 15,-2 2-15,-2 3 16,-7 1-16,3-3 0,2 4 0,1 4 16,3 2-16,2-2 0,-8 6 15,0 1-15,7 2 0,6 1 16,-11 8-16,-2 1 0,-7 9 16,9-6-16,2 0 0,4 0 15,13-1-15,8-1 0,0 3 16,0 2-16,3-5 0,4-1 0,5 4 15,7 5-15,3-4 0,2-1 16,-3 11-16,0 8 16,0-6-16,2-5 0,8 9 0,5 6 15,6-10-15,4-6 0,2 2 16,4 5-16,6-11 0,3-7 16,7-4-16,7-5 0,-1-7 15,-1-7-15,15-10 0,12-6 16,0-7-16,1-5 0,13-10 15,8-7-15,-3-1 0,-3-3 0,14 1 16,12 0-16,-9-5 0,-5-3 16,2-4-16,2-3 0,-5 4 15,-3 2-15,5-13 0,5-7 16,-15 10-16,-10 6 0,3-8 16,1-4-16,-9-1 0,-7 0 0,-3-7 15,-3-5-15,-7 6 16,-7 5-16,-5-7 0,-5-4 15,-10 2-15,-8 3 0,-4-2 16,-1-5-16,-5 6 0,0 6 0,-13-3 16,-7 0-16,0 7 0,-1 6 15,-15 5-15,-9 3 16,-1 7-16,-2 4 0,-15 9 0,-9 6 16,-3 7-16,0 5 0,-12 6 15,-8 6-15,2 7 0,2 6 0,-18 18 16,-10 13-16,6 4 0,6 5 15,-5 18-15,-3 14 16,11 0-16,6-1 0,9 13 0,7 8 16,23-11-16,19-9 0,11-29 15,6-22-15,5-13 0</inkml:trace>
  <inkml:trace contextRef="#ctx0" brushRef="#br0" timeOffset="23149.5725">10148 5441 0,'0'0'0,"16"12"0,3 2 16,3 0-16,5 0 0,2 1 0,-1 1 15,-4-3-15</inkml:trace>
  <inkml:trace contextRef="#ctx0" brushRef="#br0" timeOffset="24499.4018">21561 6244 0,'0'0'0,"-2"-6"16,-2 0-16,0-2 0,-2 0 0,-7-8 16,-6-2-16,0 1 0,-3-1 15,-8 0-15,-6 2 0,-8-5 16,0 0-16,-15-1 0,-6 1 16,0 8-16,0 5 0,-17 0 15,-4 1-15,3 4 0,4 3 16,-20 5-16,-4 3 0,-33 10 15,16 2-15,0 2 0,0 3 16,11 4-16,8 1 0,-8 8 0,-4 5 16,17-3-16,13-1 0,2 2 15,-1 4-15,8-5 0,6-1 16,2 2-16,1 3 0,9-1 16,6 2-16,9 0 0,7 0 15,11-4-15,6-2 0,1 11 16,-1 7-16,4-5 0,2-4 15,4 9-15,5 5 0,3-2 0,3-3 16,5 1-16,6-1 16,1-7-16,3-7 0,6 5 0,5 0 15,7-7-15,3-7 0,9 4 16,4 2-16,-1-6 0,-3-5 16,13-3-16,7-1 0,2-3 15,1-1-15,8-3 0,6-1 16,-1-8-16,-1-3 0,14-4 15,10-3-15,-7-1 0,-4-1 0,15-7 16,9-3-16,-10 0 0,-6 0 16,11-2-16,7-1 0,-10-3 15,-7-2-15,10-4 0,9-2 16,-13 1-16,-7 2 0,-1-6 16,-1-2-16,-10 4 0,-8 2 15,2-1-15,0-3 0,-10 1 0,-6 1 16,-1-5-16,0-2 15,-7 4-15,-5 3 0,-4-6 0,-3-2 16,-8-2-16,-6-1 0,-7 1 16,-6 2-16,-5 1 0,-4 2 15,-2-3-15,0-2 0,-3 1 16,-1 0-16,-6 1 0,-5 0 16,0 5-16,-1 2 0,-11-4 15,-8-1-15,-1 0 0,-1 2 0,-12-6 16,-8-2-16,2 3 15,3 2-15,-12 0 0,-7-1 16,3 5-16,5 4 0,-12-1 0,-7 1 16,1 0-16,2 1 0,-9 4 15,-5 2-15,3 8 0,3 4 16,-10-4-16,-6-4 0,6 4 16,5 2-16,-15 2 0,-12 3 15,3 2-15,4 4 0,-7 3 16,-3 1-16,7 2 0,5 1 0,-14 5 15,-9 3-15,13 1 16,10 0-16,-9 7 0,-4 6 0,8 3 16,5 2-16,-5 8 0,-4 4 15,6 4-15,4 0 0,-8 18 16,-3 13-16,10-4 0,8-2 0,-8 30 16,-4 19-16,31-39 15,22-27-15,15-17 0</inkml:trace>
  <inkml:trace contextRef="#ctx0" brushRef="#br0" timeOffset="28400.8713">19903 3830 0,'0'0'16,"0"0"-16,0 0 0,0 0 15,0 0-15,-10 29 0,10-29 16,-8 33-16,3-13 0,-1 6 15,-1 4-15,1 3 0,-1 3 0,-2 15 16,1 5-16,-3 10 0,0-2 16,-1 12-16,1-1 15,3-7-15,0-5 0,0 4 0,2-4 16,-1-8-16,0-7 0,2-1 16,2-5-16,-1-11 0,2-8 0,1-6 15,0-6-15,1-3 0,1-3 16,3-9-16,2-6 15,3-3-15,3-6 0,9-15 16,7-9-16,2-3 0,1-5 0,12-17 16,6-6-16,-5 5 0,-4 2 15,10-4-15,5-3 16,9-4-16,-8 15 0,-10 11 0,-9 8 16,-12 14-16,-7 8 0,-4 9 15,0 5-15,-4 7 0,-1 6 0,5 7 16,1 5-16,-5-4 0,1 3 15,-1 11-15,-1 9 16,-2-8-16,1-2 0,-2 6 0,-3 4 16,-1 0-16,-1 0 0,0 5 15,1 3-15,-2-2 0,0-3 16,1 6-16,0 1 0,1-3 16,0-1-16,1-2 0,2-1 15,0-7-15,2-7 0,3-9 16,2-6-16,3-9 0,3-7 15,-5 2-15,-3 1 0,-2 0 0</inkml:trace>
  <inkml:trace contextRef="#ctx0" brushRef="#br0" timeOffset="29149.904">20913 4184 0,'0'0'0,"0"0"0,0 0 16,0 0-16,0 0 0,0 0 15,0 0-15,0 0 0,0 0 0,0 0 16,-8 19-16,8-19 0,0 28 15,0-28-15,6 35 16,1-17-16,2 0 0,2-3 0,3-1 16,6 1-16,1 0 0,2-5 15,3-5-15,-3-3 0,-1-4 16,-5 0-16,-1-1 0,-4 2 16,-2-1-16,-4 2 0,-1 2 15,-5 0-15,-2 2 0,-8 7 16,-5 5-16,-1 3 0,-2 0 0,-3 3 15,-3 4-15,-3 3 16,2-1-16,4-4 0,4-5 0,3-2 16,5-5-16,1-2 0,3-2 15,2-1-15,1-1 0,3-2 16,2 0-16,-1 0 0,1-2 16,-3 1-16,-1 1 0,-2 3 15,1 2-15,-7 7 0,-5 5 16,-3 1-16,-1 0 0,-3 4 15,-1 2-15,-2 1 0,1-2 16,6-6-16,1-6 0,6-3 0,4-2 16,5-5-16,4-4 15,5-5-15,4-4 0,9-4 0,6-4 16,-1 1-16,-2 2 0,1 3 16,1 2-16,-3 3 0,-1 3 15,-1 3-15,-1 2 0,-3 2 16,-1 3-16,-2 2 0,0 3 15,0-1-15,-2 0 0,2 5 16,2 2-16,-2-3 0,-2-2 0,0 1 16,0 1-16,-2-2 0,-1-1 15,-1-2-15,-1-2 0,0-3 16,-1-1-16,0-5 0,1-4 16,-1-3-16,2-4 0,2-7 15,2-4-15,3 1 0,0-3 16,2-2-16,-2 2 0,-3 0 15,-1 2-15,-1 3 0,0 1 16,0 4-16,0 3 0,1 1 0,1 1 16,0 3-16,1 2 0,-1 2 15,1 2-15,-4 0 0,0 0 16,-1 3-16,-1-1 0,-2 2 16,-2 0-16,-3 0 0,-2 2 15,-2-1-15,-3 1 0,-2 2 16,-3 1-16,-1-3 0,-1-1 0,2-2 15,2 2-15,1-3 0</inkml:trace>
  <inkml:trace contextRef="#ctx0" brushRef="#br0" timeOffset="29299.9258">21080 4742 0,'0'0'0,"0"0"16,0 0-16,0 0 0,0 0 16,0 0-16,24-3 0,-24 3 15,28-1-15,-28 1 0,44 0 16,-19 1-16,2 0 0,4 1 15,3-1-15,9 3 0,-1 1 0,2 2 16,1 1-16,1 2 0,-8-2 16,-7-2-16</inkml:trace>
  <inkml:trace contextRef="#ctx0" brushRef="#br0" timeOffset="29437.3873">22174 4677 0,'0'0'15,"0"0"-15,0 0 0,0 0 0,0 0 16,0 0-16,0 0 16,10 26-16,-10-26 0,7 28 15,-7-28-15,6 21 0</inkml:trace>
  <inkml:trace contextRef="#ctx0" brushRef="#br0" timeOffset="30352.7539">18601 6729 0,'0'0'16,"0"0"-16,0 0 0,0 0 0,0 0 15,3 20-15,-3-20 16,6 22-16,-6-22 0,8 31 16,-3-11-16,1 1 0,2 1 0,2 1 15,3 2-15,4 7 0,-2 1 16,2 0-16,-1 3 0,4 6 16,-1 1-16,3-1 0,2-1 15,-2-3-15,-3-3 0,2 5 16,-1-3-16,-3-6 0,-2-5 0,-4-7 15,-2-3-15,-2-5 0,0-2 16,-3-7-16,-1-5 16,1-4-16,1-4 0,8-5 0,5-6 15,3-3-15,1-4 0,9-9 16,8-5-16,8-12 0,1 0 16,-5 5-16,-11 13 0,-8 9 15</inkml:trace>
  <inkml:trace contextRef="#ctx0" brushRef="#br0" timeOffset="30533.0113">20184 6535 0,'0'0'15,"0"0"-15,0 0 0,0 0 0,0 0 16,19 22-16,-19-22 15,26 25-15,-9-10 0,-17-15 16,27 25-16,-16-15 0</inkml:trace>
  <inkml:trace contextRef="#ctx0" brushRef="#br0" timeOffset="31286.8073">24485 7262 0,'0'0'0,"0"0"0,0 0 0,22 0 16,-22 0-16,25 2 0,-7 0 15,1 1-15,3-1 0,14 1 16,5 0-16,-1-2 0,2-1 0,17 2 15,5 0-15,-2 1 16,0-2-16,20-1 0,5 0 16,5 0-16,-7 2 0,20-3 0,4-1 15,-4 0-15,-16 5 0,36-4 16,-4-1-16,-19 2 0,-15 0 0,4 0 16,3 2-16,-13-1 15,-8-1-15,4 3 0,4 2 16,-7-1-16,-6-2 0,7 5 15,4 3-15,-9 2 0,-6 1 0,-20-6 16,-13-1-16,-10-2 0</inkml:trace>
  <inkml:trace contextRef="#ctx0" brushRef="#br0" timeOffset="31491.09">27845 6991 0,'0'0'0,"0"0"0,0 0 0,-3 22 15,3-22-15,0 0 0</inkml:trace>
  <inkml:trace contextRef="#ctx0" brushRef="#br0" timeOffset="32883.8744">19277 8839 0,'0'0'0,"-9"0"15,-5-1-15,0 1 0,-2 1 0,-10 0 16,-4 1-16,1-1 0,0 0 16,-8 2-16,-2 2 15,0 1-15,2 1 0,-3 1 0,-2 1 16,-6 2-16,2 0 0,-3 3 16,-3 5-16,6 0 0,4 1 0,-11 11 15,-1 4-15,6-1 16,2 0-16,-11 9 0,-1 1 15,8 2-15,8 0 0,0-2 16,1 0-16,2 1 0,6-4 0,-5 14 16,8-3-16,7-10 0,6-7 15,6 2-15,3 0 0,6-2 16,3-4-16,3 2 0,3 1 16,-3-16-16,1 2 0,2 9 15,3 8-15,1-3 0,1-1 0,2 0 16,1 2-16,2-4 15,0 0-15,9-2 0,3 0 16,1-5-16,0-2 0,6-2 0,6 0 16,2-7-16,0-3 0,5-2 15,4-1-15,-1-4 0,-1 0 16,8-9-16,5-4 0,-5 0 16,0 0-16,29-12 0,-5-3 15,-11 1-15,-4 2 0,2-3 16,4-3-16,-10 0 0,-8-1 15,5-8-15,3-5 0,-7 3 0,-3 0 16,1-3-16,1-4 16,-10 8-16,-9 4 0,4-5 0,2-5 15,-9 4-15,-6 3 0,-8-1 16,-5 0-16,-4 5 0,-2 4 16,-9-4-16,-5-1 0,-1 2 15,-2 2-15,-4-5 0,-2-1 16,-2 5-16,1 4 0,-9-4 15,-5-1-15,2 5 0,3 3 0,0-1 16,1 0-16,4 10 0,-5-1 16,-3 2-16,-1 2 0,-1-1 15,-1 1-15,-5 1 16,-5 1-16,-1 3 0,1 3 16,-4 0-16,-3 0 0,3 1 15,2-1-15,-4 3 0,-4 2 16,4 3-16,1 0 0,-3 0 0,-1 1 15,2 3-15,4 2 0,-2 3 16,-2 3-16,4 4 0,3 2 16,-7 2-16,-6-2 0,8-1 0,5 0 15,-25 18-15,2 5 16,11-6-16,7-3 0,-2 17 0,-3 13 16,3-1-16,0 0 0,4 25 15,3 17-15,5 5 0,7 4 16,8-34-16,7-27 0,3-17 0</inkml:trace>
  <inkml:trace contextRef="#ctx0" brushRef="#br0" timeOffset="43453.1868">18806 9735 0,'0'0'0,"0"0"0,0 0 16,0 0-16,0 0 0,-11 16 15,11-16-15,6 6 0,-2-3 0,-2-1 16</inkml:trace>
  <inkml:trace contextRef="#ctx0" brushRef="#br0" timeOffset="43610.8047">18683 9879 0,'0'0'0,"0"0"0,0 0 0,0 0 16,0 0-16,0 0 0,26 4 15,-26-4-15</inkml:trace>
  <inkml:trace contextRef="#ctx0" brushRef="#br0" timeOffset="43773.6746">18722 9877 0,'0'0'15,"-4"1"-15,-1 0 0,2 2 0,1-1 16,5 1-16,5 2 0,4-3 15,3-1-15,-2 0 0,0-1 16,-2 1-16</inkml:trace>
  <inkml:trace contextRef="#ctx0" brushRef="#br0" timeOffset="44307.8949">21509 6997 0,'0'0'16,"0"0"-16,0 0 0,24 6 0,-24-6 16,25 5-16,-25-5 0,0 0 0</inkml:trace>
  <inkml:trace contextRef="#ctx0" brushRef="#br0" timeOffset="44470.2438">23227 6536 0,'0'0'0,"2"-1"16,-2 1-16,2-1 0</inkml:trace>
  <inkml:trace contextRef="#ctx0" brushRef="#br0" timeOffset="44652.4154">24864 6431 0,'0'0'0,"0"0"0,0 0 16,0 0-16</inkml:trace>
  <inkml:trace contextRef="#ctx0" brushRef="#br0" timeOffset="49067.2265">8623 3409 0,'0'0'16,"0"0"-16,0 0 0,0 0 15,0 0-15,0 0 0,0 0 16,-21-5-16,21 5 0,0 0 0,0 0 16,0 0-16,0 0 0,0 0 15,0 0-15,0 0 0,0 0 16,0 0-16,0 0 0,0 0 16,0 0-16,0 0 0,24-7 15,-24 7-15,27 3 0,-27-3 0,35 3 16,-35-3-16,41 2 0,-19 0 15,3 0-15,0-1 16,1-1-16,10 4 0,1 2 16,1-1-16,-1 2 0,12-1 0,0 1 15,2-2-15,-4 1 0,13-2 16,0-3-16,0 0 0,0 1 16,11-3-16,2-3 0,-2 0 15,-2 2-15,14-2 0,0 0 16,-5 2-16,-6 0 0,35-2 15,-7 2-15,-16-2 0,-9-2 0,6 1 16,4 4-16,-11-1 0,-7 4 16,7-4-16,5 0 0,-6 0 15,-4 1-15,5-1 0,3 1 16,-5 1-16,-4 1 0,4-3 16,2-1-16,-10 2 0,-6 1 0,5-1 15,3 0-15,-4-1 0,-4 2 16,2 2-16,0 0 0,-11 0 15,-7 0-15,5-3 0,3-2 16,-8 1-16,-6-2 0,4 4 16,2 0-16,-9 1 0,-5-1 15,-1-2-15,2-1 0,-4 3 16,-2 3-16,-3-3 0,-3-2 16,-11 1-16,0 2 0,-2 0 15,1-1-15,-2 0 0,0 1 0,2-1 16,-1 1-16,-1-1 0,1 1 15,0-1-15,2-1 0,-3 2 16,0 0-16,-1 3 0,1 1 16,-1-1-16,0-1 0,-1 0 15,-1-3-15,2 2 0</inkml:trace>
  <inkml:trace contextRef="#ctx0" brushRef="#br0" timeOffset="50667.8821">9786 2258 0,'0'0'0,"0"0"16,0 0-16,-7-23 0,3 14 0,1-3 15,0-3-15,-2 1 0,1 0 16,-4-5-16,-2-1 0,-2 2 16,-2 4-16,-3 1 0,-1 1 15,-1 2-15,0 0 0,-4 3 16,-6 2-16,1 3 0,-1 2 16,-11 3-16,-2 5 0,2 0 0,-1 2 15,-3 4-15,-3 3 16,-2 5-16,4 0 0,1 2 0,-1 4 15,5 3-15,2 1 0,-5 6 16,2-2-16,3 1 0,3-1 16,-2 15-16,4 5 0,7-3 15,2-2-15,0 0 0,-1 0 16,7 0-16,3-1 0,-2 31 16,5-1-16,3-16 0,2-9 0,8-3 15,5-1-15,3-9 0,0-7 16,9 3-16,5 3 0,-1-6 15,-1-4-15,5-1 0,5 1 16,2-4-16,1-1 0,6-6 16,6-1-16,-16-11 0,3 0 15,20-7-15,0-8 16,-20-2-16,2-5 0,27-21 0,-1-6 16,-23 8-16,1-3 0,20-23 0,0-3 15,-11 0-15,-6-1 0,1 0 16,2-3-16,-9 6 15,-8 4-15,-6-5 0,-5-3 0,-2 12 16,0 8-16,-2-2 0,-2-3 16,-7 6-16,-3 3 0,-3 0 15,-1 0-15,-5 8 0,-1 7 16,-8-1-16,-6 2 0,0 3 0,0 4 16,-7 4-16,-7 2 15,3 5-15,-2 4 0,10 4 0,-3 2 16,6-2-16,5-2 0,3 0 15,4 0-15,8-2 0,4-2 16,0 2-16,-1 2 0,1-3 16</inkml:trace>
  <inkml:trace contextRef="#ctx0" brushRef="#br0" timeOffset="51200.6684">10299 1479 0,'0'0'0,"0"0"0,0 0 15,0 0-15,0 0 0,27 6 16,-27-6-16,26 2 0,-9 0 0,2 0 16,5-1-16,0 1 0,1-1 15,4 0-15,2 2 16,10 0-16,-1 0 0,3-1 0,1 0 15,9 1-15,-1-1 0,0-2 16,0 2-16,5 1 0,-4 3 16,-1 0-16,-3-1 0,-2-3 15,-4-2-15,3 3 0,-2 1 16,-5-1-16,-5 1 0,-4-2 16,-3-3-16,-6 2 0,-4 0 0,-6 1 15,-1 0-15,-3 2 16,0-1-16,-1 0 0,-2-1 0,-1 1 15,-1-1-15,3 2 0,0 1 16,-1-1-16,-1 1 0,0-1 16,1-1-16,-1-1 0,-1 0 0,0-1 15</inkml:trace>
  <inkml:trace contextRef="#ctx0" brushRef="#br0" timeOffset="51315.0737">11764 1658 0,'0'0'0,"0"0"0,0 0 16,0 0-16,-17 22 0,17-22 15,0 0-15,-14 19 0</inkml:trace>
  <inkml:trace contextRef="#ctx0" brushRef="#br0" timeOffset="61485.2229">6977 14499 0,'0'0'0,"0"0"15,0 0-15,-23-11 0,12 7 16,-3-1-16,-4 1 0,-5-1 16,0 1-16,-3 2 0,-2-1 15,-1 1-15,4 1 0,-13-3 16,0 0-16,0-1 0,2 0 16,0-1-16,-4 0 0,2 0 15,4 1-15,-7-1 0,4-1 0,0-1 16,2-1-16,1-1 0,-1 2 15,1 0-15,1 1 0,-5 4 16,1 2-16,1-2 0,2 0 16,-3 3-16,-3 3 0,3 0 15,1 1-15,-8 3 0,-2 1 16,9-2-16,3-1 0,-9 0 16,-1 1-16,6-2 0,2-1 15,-3 1-15,-5 2 16,7-2-16,3 2 0,2 1 0,-2 1 15,1 1-15,0 0 0,0 2 0,0 0 16,-1 0-16,-2 0 0,3 3 16,1 2-16,1-3 0,-3-3 15,3 4-15,2 0 0,3 1 16,1-2-16,-3 0 0,-2 0 16,2 2-16,0 2 0,1-2 15,3 0-15,2 0 0,-2 1 16,-5 6-16,1 1 0,0 0 0,2 0 15,-2 1-15,0 1 0,-1 4 16,2 2-16,1-2 16,3-2-16,0 0 0,1 1 0,0 1 15,-1 0-15,5-2 0,-1-1 16,-1 6-16,1 3 16,1-4-16,-4-3 0,3 1 0,2 1 15,2 2-15,-1 1 0,1 4 16,2 0-16,-2 2 0,2 2 15,3-2-15,0 1 0,-1-3 0,4 0 16,-3 3-16,1 1 16,-1-1-16,1-2 0,3 10 15,2 5-15,1-14 0,0-3 16,6 7-16,4 1 0,0-5 0,1-5 16,2 0-16,-1-1 0,-3 2 15,2 1-15,4 4 0,4 1 16,-1-2-16,1 0 0,1 4 15,5 3-15,-1-3 0,-1-1 16,1-1-16,-2 1 0,3-6 16,0-3-16,0 5 0,1 2 15,-3-5-15,-3-4 0,6 0 16,2 0-16,1 1 0,1 3 0,-1-2 16,2 1-16,0-3 0,1-2 15,2 0-15,1 2 0,0-1 16,0 0-16,3-1 0,3 3 15,-3-6-15,-2-2 0,3 0 16,3-1-16,-3 1 0,-4-1 0,6 2 16,3 2-16,-4-4 15,-2-3-15,2 3 0,0 2 16,1-1-16,-1 0 0,2-4 16,-1-2-16,5-2 0,-1-2 0,2-1 15,3 0-15,-7 1 0,-1-1 16,3-3-16,2-1 0,-2-1 15,-1-1-15,4 1 0,3 3 16,-2-4-16,-3-2 0,4 0 16,0-1-16,1-1 0,-4 1 15,1-2-15,1-1 0,-1 1 16,1 0-16,-3-2 0,-2-3 16,1-1-16,1 0 0,0-5 0,0-3 15,0 1-15,0-1 0,0 0 16,1-1-16,-1-1 0,0-1 15,0 1-15,0 0 0,1-4 16,2-4-16,-5-4 0,0-4 16,0 3-16,-1 2 0,-1-9 15,-1-6-15,1 1 0,0 0 0,11-23 16,-7 3-16,-1-1 16,0 0-16,-3 1 0,-1 0 0,-7 4 15,-3 4-15,2-7 0,4-4 16,-7-2-16,-2-1 0,-5-2 15,-2-1-15,-2 4 0,1 1 16,-3-1-16,1 0 0,-3 2 16,-1 3-16,-2-6 0,-2-3 15,-2-1-15,-2 0 0,-2 1 16,-1 0-16,-1 8 0,-1 4 0,-4-7 16,-1-6-16,-7 5 0,0 3 15,-4-3-15,-1-2 16,0 2-16,2 2 0,-2-1 0,-4 2 15,-5 4-15,-4 4 0,1-1 16,-3-1-16,3 5 0,1 1 16,-5 2-16,-6-1 0,0 0 15,0-1-15,0 2 0,-2 3 16,-3 0-16,-4 0 0,0 0 0,0 0 16,-5 6-16,-2 5 0,-5 2 15,-2 1-15,4 2 0,0 2 16,-4 2-16,-4 1 0,2 6 15,1 6-15,-4 1 0,-2 0 16,-2 4-16,0 2 0,-4 4 16,-6 3-16,-8 7 15,-6 5-15,17 0 0,14 1 0,-10 17 16,-7 10-16,13-8 16,8-8-16,18-7 0,15-7 15,8-4-15</inkml:trace>
  <inkml:trace contextRef="#ctx0" brushRef="#br0" timeOffset="73650.945">7059 15398 0,'0'0'15,"-18"-1"-15,0-2 0,-1 2 16,-1 1-16,-11 1 0,-14 2 15,1 1-15,1 2 0,-12 3 0,-1 4 16,3-1-16,4-1 0,-7 7 16,-1 4-16,5 4 0,4 0 15,-1 2-15,-2 1 0,4-2 16,2-1-16,-5 7 0,0 1 16,10-5-16,7-5 0,-4 7 0,-2 4 15,3-3-15,3-3 0,1 4 16,1 3-16,3-1 0,2-2 15,-10 28-15,3 5 16,15-27-16,1 1 0,-8 33 0,2 1 16,2-6-16,2-3 0,3 4 15,-2 1-15,10-8 0,6-6 16,1 5-16,1 3 0,-3-7 16,-1-5-16,4 5 0,0 3 15,8-5-15,4-5 0,1 1 0,2 1 16,-4-2-16,-1-2 0,5-2 15,6 0-15,-4-7 0,-1-3 16,6 3-16,5 1 16,-1 0-16,2-2 0,4-3 0,2-2 15,1 0-15,0 1 0,6-1 16,3-1-16,-3-3 0,-2-3 0,6 6 16,4 4-16,8 1 15,3-1-15,0-3 0,-4-3 16,-13-10-16,-9-6 0,10-4 0,9-4 15,-2 3-15,2 1 0,2-2 16,1 0-16,3-6 0,2-3 16,0 1-16,2 1 0,-2-1 15,-2 0-15,2-11 0,-1-6 16,0 0-16,-1 1 0,3-8 16,2-5-16,-5-5 0,-5-3 0,11-13 15,7-11-15,-5 8 16,-5 6-16,-4-4 0,-5-2 0,2-6 15,0-5-15,1-4 16,0-3-16,-3 1 0,-3 0 0,-3 0 16,-2-2-16,-3 7 0,-1 5 15,-6-7-15,-4-6 0,-8 2 16,-5 2-16,1 1 0,-3 2 16,-2 2-16,-3 1 0,-3-4 15,-1-3-15,-8 0 0,-5 1 0,1-4 16,-1-3-16,2 9 0,1 4 15,-5-3-15,-2-1 0,-3 2 16,-6 3-16,0-2 0,2 1 16,-5 2-16,-4 2 0,-3 4 15,-3 3-15,2 7 0,0 5 16,-5-1-16,-5 0 0,1 5 16,3 4-16,-7-4 0,-4-4 15,1 5-15,3 3 0,-1-1 0,0-1 16,5-1-16,2-2 0,-5 7 15,-5 6-15,3 1 0,-1 3 16,-1 2-16,0 3 0,-2 1 16,-2 1-16,-7 4 0,-5 2 15,5 5-15,1 6 0,-5 9 16,-5 7-16,1-1 0,1 2 0,-3 2 16,0 4-16,9 6 15,7 5-15,-6 4 0,-6 4 16,8 0-16,2 0 0,18-14 15,10-10-15,9-7 0</inkml:trace>
  <inkml:trace contextRef="#ctx0" brushRef="#br0" timeOffset="80616.9072">9613 16605 0,'0'0'16,"0"0"-16,0 0 0,0 0 0,0 0 15,0 0-15</inkml:trace>
  <inkml:trace contextRef="#ctx0" brushRef="#br0" timeOffset="80813.7249">9605 16795 0,'0'0'0,"0"0"0,0 0 15,0 0-15</inkml:trace>
  <inkml:trace contextRef="#ctx0" brushRef="#br0" timeOffset="81015.0074">10065 16845 0,'0'0'0,"0"0"16,17 23-16,-8-11 0,-2-1 0,0-2 15</inkml:trace>
  <inkml:trace contextRef="#ctx0" brushRef="#br0" timeOffset="92492.5538">18617 13484 0,'0'0'0,"0"0"0,0 0 16,0 0-16,-21-2 0,21 2 15,-22-6-15,9 3 0,0 1 16,-3 1-16,0 1 0,-3-1 16,-1 1-16,-6 0 0,-2 1 15,1 0-15,-2 2 0,-1 0 16,-1 2-16,3-1 0,1 2 0,-8 1 16,-3 0-16,3 1 15,1-1-15,1 2 0,0 1 0,2 0 16,1-1-16,0 1 0,1 3 15,2 0-15,5 1 0,-6 9 16,-2 2-16,8-3 0,1-1 16,-1 8-16,2 2 15,4-1-15,3-2 0,3 3 0,4 1 16,0 1-16,3 0 0,3 3 16,2 0-16,1-2 0,2-2 0,1-1 15,3-2-15,4-3 0,4-5 16,1-1-16,0 0 15,3-5-15,1-3 0,5-3 0,3-4 16,0-4-16,2-3 0,5-2 16,4 0-16,2-4 0,2-4 15,1-2-15,3-1 0,7-6 16,0 0-16,-1 0 0,-1 1 16,-2-3-16,-1-1 0,10-11 15,3-3-15,-8 3 16,-8 5-16,17-18 0,-10 5 0,-14 5 15,-10 4-15,-6-1 0,-4-2 16,-9 2-16,-5 1 0,-5-3 16,-1-1-16,-4 18 0,-3-2 0,-2-2 15,-3 1-15,-4 1 0,-4 2 16,-7 4-16,-7 2 0,-1 4 16,0 4-16,-3 3 0,-5 2 15,2 4-15,0 3 0,-4 6 16,-5 3-16,1-1 0,0-2 15,1 4-15,5 3 0,5 0 16,2 1-16,0 4 0,1 2 16,10 1-16,6-1 0,7 4 15,4 2-15,10-3 0,4-2 0,11-7 16,8-5-16,-6-3 0,-5-3 16,-4-2-16</inkml:trace>
  <inkml:trace contextRef="#ctx0" brushRef="#br0" timeOffset="97868.9959">26530 13926 0,'0'0'0,"8"0"16,2-1-16,4 1 0,1 1 0,9-1 15,4-1-15,3 1 0,2 0 16,6 1-16,6 2 0,5-1 16,-3 0-16,12 1 0,3 0 15,-3-1-15,0 1 0,14 0 16,3 0-16,-6-2 0,-4 0 0,17 0 16,5-1-16,-3-2 0,-2-2 15,34-2-15,-11 2 0,-6 1 16,-4 2-16,2-3 15,1-2-15,-20-1 0,-15 0 0,10 1 16,7 1-16,-5 4 0,-3 3 0,6-2 16,6-1-16,-10 0 15,-7 0-15,3 3 0,3 3 16,-6 1-16,-4 1 0,6-2 16,5-2-16,-11-5 0,-5-4 0,3 1 15,1 0-15,1 2 16,-1 2-16,2 0 0,4 1 15,-14-3-15,-10-2 0,1 3 0,2 1 16,-6 0-16,-3-1 0,-2 1 16,-3-2-16,-8 3 0,-4 2 0,-5 2 15,-4-2-15,-1 0 0,0-4 16,-3 3-16,-2 0 0,-5 0 16,0-1-16,-2 0 0,-3 2 15,-2-2-15,0 1 0,-3-1 16,-2 1-16,-2 1 0,-2 1 15,-3-5-15,-3-1 0,-2-1 16,0 0-16,-2-2 0,-1 1 16,-2-1-16,0 0 0,-3-2 15,-2 0-15,-8-2 0,1 2 0,-1-1 16,0 1-16,-2 1 0,-1 0 16,-1 2-16,-1-1 0,0-1 15,-1-1-15,-12-1 0,-2 1 16,2 2-16,2 2 0,-2 3 15,-3 2-15,-8-2 0,0 0 16,0 0-16,-2-2 0,5 5 16,4 3-16,-26-4 0,10-4 15,5-4-15,5-1 0,-4 2 16,-1 1-16,6-3 0,5-3 0,-1 1 16,0 0-16,2 3 0,4 2 15,-6 1-15,-5 2 0,3 4 16,1 3-16,-3-1 0,-2 0 15,4-1-15,3 1 0,-3 2 16,-2-1-16,1 2 0,0 1 16,-2-1-16,-1-1 0,4 0 15,3 0-15,-1 2 0,0 1 16,3 0-16,0-4 0,-4 1 16,-4-2-16,3 0 0,1 0 0,3-1 15,3 1-15,1 0 0,3 2 16,-6 1-16,-4 1 0,5-2 15,4-2-15,2 0 0,2 0 16,-3 2-16,-2 2 0,1-3 16,1 0-16,6-1 0,4 3 0,-7-3 15,-4-3-15,7 3 16,7 1-16,-6-1 0,0-1 0,3 0 16,3-2-16,-1 2 0,-1 1 15,3 3-15,5 2 0,-3-3 16,-2 0-16,7-3 0,5-1 15,-4 1-15,-3 0 0,15 0 16,-1 0-16,-3 0 16,0 0-16,-1 0 0,1 0 15,3 2-15,2 2 0,5-3 0,1 1 16,1-4-16,2-1 16,1 4-16,2 0 0,2-4 0,0-2 15,2 3-15,0 2 0,2-1 16,1-2-16,1 3 15,1-3-15,0 1 0,0 0 0,3 0 16,0 2-16,2-1 16,1 0-16,4-1 0,3 2 15,1 0-15,-1 1 0,3-2 16,3-1-16,0 0 0,1 1 0,2-2 16,1-1-16,1 0 0,-2 1 15,11-1-15,4-1 0,-3-2 16,-2-4-16,6 2 0,4 0 15,-2-1-15,-2 0 0,12-2 16,3 2-16,-5 2 0,-1 1 0,13 1 16,3 0-16,-8 0 15,-4 1-15,13-2 0,5 2 16,-11-1-16,-6 2 0,8-1 0,5 2 16,-5 0-16,-5 2 0,34-1 15,-4 1-15,-14-2 0,-9-2 16,9 2-16,8-1 0,-12 1 15,-8 0-15,8 0 0,6-2 16,-5 0-16,-6-1 0,10-2 16,5 0-16,-6 1 0,-5 3 0,8-2 15,6-3-15,-11 1 16,-5 1-16,13 4 0,10 1 16,-14-1-16,-9-1 0,9 1 0,7 2 15,-7 0-15,-6 1 0,8 3 16,6 3-16,-11-4 0,-8 0 0,15-3 15,10-2-15,-11-1 16,-10 0-16,12-4 0,8-2 16,-11 2-16,-7 1 0,10 1 15,6 0-15,-11 0 0,-8 2 0,6 1 16,3 0-16,-6 0 0,-4 0 16,4 2-16,3 1 15,-12 0-15,-6-1 0,11-1 0,5-1 16,-6-3-16,-4-1 0,3 7 15,2 5-15,-10-5 0,-7-4 0,6-1 16,4-2-16,-1 6 16,-2 3-16,-2-2 0,-1-3 15,-5-2-15,-1-1 0,6 1 16,4 1-16,-13-1 0,-9-2 0,7 0 16,6 0-16,-10 2 0,-6 2 15,6-1-15,4 0 0,-7 0 16,-4 0-16,-4 0 0,-1-1 15,-2 2-15,-1 0 0,0-1 16,1 0-16,-7-1 0,-5 0 0,-6 1 16,0 1-16,1 0 15,-1 0-15,0 1 0,-1 0 16,-1-1-16,-2 0 0,-2 0 0,2 0 16,-2 0-16,2-3 0,-2 3 15,0 0-15,-1 2 0,1-2 16,-4 1-16,-2-3 0,1 1 15,-1 1-15,-3-1 0,-3 0 16,-1 1-16,-1 0 0,-4 0 16,-2 0-16,2 0 0,-1 0 0,-3 0 15,-4-1-15,1 1 0,0-1 16,-9 1-16,-3-1 16,2 0-16,1 1 0,-3 0 0,-1 0 15,0 0-15,1-1 0,-12 1 16,0 0-16,2-1 0,3-2 15,-6-1-15,-6-2 0,6 2 16,3 0-16,-10-2 0,-1-1 16,3 2-16,2 1 0,-18 2 15,-6 1-15,7-2 0,5-2 16,-27 1-16,9 2 0,7 2 16,3 3-16,-1-2 0,0-2 15,4-2-15,2-1 0,-1 3 16,1 2-16,2 2 0,1 3 0,-6 1 15,-3 0-15,3-2 0,0-1 16,-1-1-16,-1-1 0,1 2 16,2 1-16,0-3 0,0-1 15,2 1-15,1-1 0,-3 3 16,-2-1-16,5-4 0,6-1 0,-5 3 16,-4 3-16,1-1 15,-1-2-15,1 1 0,-2-1 0,5 3 16,3 2-16,-5-1 0,-4-2 15,8 0-15,6-1 0,-4-3 16,-2-2-16,2 2 0,3 1 16,-3-1-16,0 0 0,4 7 15,2 5-15,-6-4 0,-2 0 16,2-3-16,2-1 0,3 2 16,5 2-16,-1-1 0,-1-1 0,-4-1 15,0 0-15,5 2 0,4 1 16,-12 1-1,-11 1-15,11-4 0,8-2 0,7-1 16,3-2-16,0 0 0,0 0 16,-4-6-16,-4-4 15,1 5-15,1 5 0,11 0 0,11 1 16,-10-1-16,-3-1 16,0 0-16,1 0 0,3 2 15,1 2-15,10-2 0,7-1 0,0 0 16,0 0-16,5 1 15,-2 2-15,0-1 16,2-1-16,4 1 0,3 0 0,1-1 0,2-1 16,3 0-16,0 0 0,-1 3 15,1-3-15,3 0 0,-1-1 16,5 1-16,3 0 16,2-2-16,1-1 0,2 1 0,0 2 15,-1-2-15,2-3 0,5 0 16,4 0-16,0-1 0,2 1 15,9-4-15,3-1 0,-1-1 16,1 0-16,3-1 0,1 1 16,9-1-16,-1 2 0,0 3 15,2 1-15,-2 1 0,-1 1 0,9 3 16,2 4-16,-4 0 0,-2 2 16,1 2-16,2 1 0,3 3 15,-2-2-15,2-1 0,0 0 16,-2-3-16,-3 1 0,5-2 15,1 1-15,5 0 0,-7-2 16,24 3-16,-2 0 0,-7 5 16,-4 3-16,0-3 0,-1-2 15,-5-4-15,-2-2 0,14-5 16,12-5 0,3 5-16,4 1 0,-24 1 0,-18 1 0,3-3 15,3-2-15,1-2 16,2-1-16,6-2 0,3-3 15,-1 3-15,-2 2 0,-4 3 16,-2 2-16,-3-3 0,-2-4 0,0 7 16,-2 3-16,1 2 0,1-1 15,4 0-15,1-2 0,-2-2 16,-3-2-16,4 3 0,1 1 16,1-3-16,2-1 0,2-3 15,2-1-15,-8-2 0,-2-2 0,4 4 16,4 3-16,-5-2 0,-4 1 15,2-3-15,3-2 0,-5 0 16,-4 0-16,3 2 0,3 2 16,-3 2-16,0 0 0,-4 3 15,-1 2-15,-4-5 0,-1-2 16,2 5-16,4 3 0,-4-2 16,-4 1-16,-1 1 0,0 2 15,-1 0-15,-1 0 0,-1-3 16,-1-3-16,0 3 0,-1 1 0,0 1 15,0-1-15,-2 0 0,-3-1 16,2 1-16,0 1 0,-3-2 16,-2-1-16,-13 2 0,4 1 15,1-1-15,1-1 0,0 1 16,0-1-16,0 1 0,-2 0 0,-2 0 16,2 1-16,-3-1 15,-3-1-15,1 0 0,0 0 16,-5 1-16,0 1 0,0-1 15,-1 1-15,0-1 0,2 0 0,-2 1 16,-1-1-16,-3-1 0,-2 0 16,1-1-16,-2 0 0,1 0 15,-2 1-15,0 0 0,-1 1 16,-1 0-16,0-1 0,-2 0 16,2 0-16,-2 0 0,0 0 0,0 0 15,0 0-15,0 0 16,-1-3-16,-2 2 15,-2-1-15,-3-2 16,-2 0-16,0 0 0,0 0 0,-1 1 16,-1 1-16,-1-1 0,-1 0 15,-2 1-15,-3-2 0,0 1 16,1 1-16,-7 0 0,2-1 0,-1 1 16,0-3-16,-2 1 0,0 1 15,-1-2-15,2 1 0,-2-1 16,-2 0-16,-1-1 0,0 1 15,-7-2-15,-1 3 0,2-1 16,1 0-16,-5 0 0,-2-3 16,0 1-16,1 2 0,-9-2 15,-1 2-15,3 2 0,1 1 0,-1 1 16,-2-1-16,1 3 0,0 0 16,-9 0-16,-1 1 0,3 3 15,3 2-15,-3 2 0,-3 1 16,-7 1-16,2-1 0,-2 0 15,0 0-15,2-1 0,3-2 16,-27 5-16,8-1 0,10-3 16,7-2-16,-1-2 0,-1-2 15,4 0-15,2 1 0,2-2 16,0 1-16,-1 2 0,1 0 0,-4 3 16,0 1-16,1-2 0,3-1 15,-1-3-15,1-4 0,0 7 16,-1 5-16,-2-1 0,-3 0 15,6 0-15,3-2 0,-4 2 16,-1 1-16,1-4 0,2-4 0,-1 0 16,-1 1-16,4 2 15,3 1-15,-6-5 0,-1-1 16,3 1-16,1 1 0,1 2 16,0 0-16,0 2 0,1-1 0,-1-2 15,-1-1-15,4-1 0,2-1 16,-2 1-16,-3-1 0,6 0 15,4-1-15,-11 0 16,-9 0-16,11 1 0,5 0 0,3 2 16,3 1-16,-2-2 0,0 1 15,0-2-15,0-3 0,1 3 16,1 0-16,-1 3 0,0-1 16,1 1-16,1-2 0,1 1 15,-1-1-15,13-1 0,-2 1 0,-7 2 16,-4 0-1,-4 0-15,-3 1 16,11-2-16,7-1 0,-3 2 0,-1-1 16,0 3-16,0 2 0,-1 0 15,-1 1-15,7-3 0,3 0 16,-1 0-16,0 1 0,4-2 16,3 0-16,-3 1 0,-2 0 0,1-1 15,0-1-15,1 2 16,1 2-16,6-3 0,1 1 0,0-2 15,1 0-15,1-1 0,1 0 16,1 0-16,2 0 16,3-1-16,1-1 15,-1 0-15,2-1 0,3 1 16,2 1-16,1-1 0,2-1 16,0 1-16,3-1 0,-1 0 15,-1 1-15,3 0 0,1 0 0,1 0 16,1 0-16,4-1 15,2 1-15,0-1 0,0 0 0,0 1 16,2 0-16,1 0 0,1-1 16,6-1-1,4 0-15,2 2 16,3 0-16,-4 0 0,-2-2 0,11 0 0,3 2 16,1-3-16,-2-1 0,9 1 15,-2-1-15,-4 1 0,-5 0 16,2 2-16,3-1 0,5 0 15,-2 0-15,0-1 0,2 1 16,-1 0-16,-2 0 0,1-1 16,1-2-16,-3 3 0,0 0 15,8 0-15,1 1 0,2-2 16,0-1-16,3 0 16,2 2-16,-11-1 0,-8 1 0,21 0 15,-5 0-15,0-5 0,2-5 0,9 2 16,6 0-1,-28 6-15,6 1 0,14-2 16,-23 1-16,7-1 0,5 0 16,-6 1-16,-5 1 0,1-1 15,3-2-15,-4 0 0,-4 1 0,6 0 16,6 2-16,-8 1 0,-3 1 16,5-6-16,3-4 15,-5 2-15,-2 1 0,6 3 16,7 1-16,-11 1 0,-4 0 0,7-3 15,4-3-15,-7-1 0,-6-1 16,11 1-16,7-1 0,-4 1 16,-3 1-16,2-4 0,4-2 15,-11 0-15,-4 0 0,8-1 16,7-1-16,-11 4 0,-6 1 0,8 1 16,5 0-16,1 3 15,0 0-15,-6-2 0,-4 0 0,2 0 16,-1 3-16,3 0 0,1-1 15,-3 0-15,-5-3 0,1 3 16,1 1-16,-3 0 0,-3-2 16,1-1-16,2 1 0,-3 4 15,-3 3-15,5-1 16,4-1-16,-22 1 0,3 2 0,12-3 16,-5 2-16,-13 1 0,2 2 0,2-4 15,1-1-15,-3 1 16,-2 1-16,1 2 0,1 0 15,-4-2-15,1 0 0,-1 0 16,-2-1-16,-1 2 0,-3-1 0,-3 1 16,0 0-16,-1 0 0,1-1 15,-1-1-15,0 2 0,-3 1 16,0-1-16,-3 0 16,-2 1-16,0 0 0,0 0 0,2-1 15,-2 1-15,0 0 0,0 0 16,0-3-16,-2 3 0,-2-1 15,1-1-15,0 1 0,-1-2 16,0 2-16,-1 0 0,-2-1 16,0-1-16,-1 2 0,-1 0 0,-3 0 15,-4 0 1,0 2-16,-1 0 0,1 2 16,0 2-16,-2-1 0,4 0 0,2 0 15</inkml:trace>
  <inkml:trace contextRef="#ctx0" brushRef="#br0" timeOffset="102286.6879">18605 13204 0,'0'0'0,"0"0"0,0 0 16,-31 1-16,18-2 0,-4 0 0,-1-1 16,-8-2-16,-1 3 0,-1-1 15,1 2-15,-1 1 0,1 1 16,-10 3-16,0-1 0,3 2 15,3 1-15,-5 2 0,-2 3 16,4-2-16,3 0 0,-8 3 16,-1 2-16,6 1 0,3 0 0,2 4 15,-1 4-15,1-2 16,3-3-16,-2 3 0,0 2 16,2-1-16,3-1 0,-5 8 15,1 3-15,7-6 0,4 1 0,-3 8 16,0 3-16,6-5 0,4-2 0,1 2 15,3 0-15,0-2 16,3-3-16,3 8 0,4 7 16,1-8-16,3-4 0,3 8 15,4 3-15,-2-2 0,0-5 0,5 8 16,2 3-16,-3-11 0,-2-1 16,12 7-16,6 0 15,-2-8-15,-1-7 0,4-5 16,4-5-16,0-5 0,2-3 0,10-6 15,5-6-15,-2 1 0,-3-1 16,4-2-16,3-2 0,6-4 16,-3-4-16,19-3 0,-5 3 15,-7-5-15,-4-4 0,-3 0 16,1 0-16,-6-2 0,-3-1 0,-3-8 16,-3-2-16,-4-3 0,-3-1 15,1-2-15,1 0 0,-9-9 16,-6-5-16,3 0 0,2 2 15,-6 2-15,-1 2 0,-9-6 16,-5-4-16,-3 4 0,-3 3 16,-5 0-16,-3 2 0,-7 4 15,-4 5-15,-7 2 0,-3 1 16,-4 6-16,-2 6 0,-8 3 16,-5 2-16,1 4 0,1 2 0,-7 4 15,-5 2-15,1 3 0,2 2 16,-4 2-16,-1 2 15,-1 5-15,1 3 0,2 3 0,1 2 16,0 3-16,-1 2 0,-8 5 16,-7 3-1,7 2-15,2 3 0,4 14 0,2 7 16,-1 4-16,0 2 0,-1 8 16,-1 8-1,8 17-15,6 13 0,15-24 0,10-16 0,11-4 16,6-1-16,3-11 0,1-7 0,0-12 15,-2-9-15,0-5 16</inkml:trace>
  <inkml:trace contextRef="#ctx0" brushRef="#br0" timeOffset="102445.4186">18266 14599 0,'0'0'0,"0"0"16,0 0-16,25 5 0,-25-5 0,22-5 15,-13 3-15,-2 0 0</inkml:trace>
  <inkml:trace contextRef="#ctx0" brushRef="#br0" timeOffset="102625.317">18991 14199 0,'0'0'0,"0"0"15,0 0-15,0 0 0,22 10 0,-22-10 16,32 1-16,-10-5 0,3-3 16,6-3-16,6-2 15,2-1-15,-6 1 0,-5 2 0</inkml:trace>
  <inkml:trace contextRef="#ctx0" brushRef="#br0" timeOffset="103835.5238">20111 13981 0,'0'0'0,"12"2"15,8-1-15,3 2 0,4-2 0,11 1 16,4 1-16,13 1 0,3 1 16,14-1-16,3-1 0,-1-2 0,0 0 15,14 1-15,0 2 16,7-3-16,-5-2 0,10 2 15,8 2-15,-1-2 16,-12 1-16,25-1 0,-11-3 0,-12-1 16,-8-1-16,11 3 15,6 2-15,9 1 0,5 1 16,-26-4-16,-19-1 0,12 0 0,9-1 16,-10 2-16,-7 1 0,14 1 15,9 1-15,-14 0 0,-12 0 16,12 11-16,9 3 0,-11-2 15,-7-1-15,8-5 16,5-3-16,-11-3 0,-6-1 0,14-2 16,8-1-16,-7 0 0,-5 1 0,10-3 15,5-1-15,-11 1 0,-8-3 16,16 0-16,12-3 16,-12 7-16,-10 2 0,6-3 0,4-1 15,-8 2-15,-5 1 0,7 1 16,6 0-16,-11 0 0,-6-1 15,11-2-15,8-2 0,-13 1 16,-10 3-16,15-1 0,10 2 16,-14-3-16,-8 1 0,10 3 15,8 0-15,-12 0 0,-8-1 0,9-1 16,6-2-16,-13 4 0,-7 3 16,12-2-16,10-1 15,-14 2-15,-11 1 0,14-1 0,8-1 16,-11-2-16,-9-1 0,13-1 15,8 0-15,-14 0 0,-10 1 16,13-2-16,7 1 0,-11 0 16,-8 0-16,8 7 0,4 4 15,-9-6-15,-7-3 0,10 2 16,5 1-16,-9 0 0,-6-1 0,12-1 16,9-2-16,-11 0 0,-7 0 15,6 1-15,6 1 16,-8-1-16,-2 0 0,5 0 0,3-1 15,-13-3-15,-9-1 0,9 4 16,6 6-16,-9 0 0,-7 2 0,8-1 16,4-2-16,-10 0 15,-6-2-15,7 0 0,6 1 16,-9-2-16,-5-1 0,2 2 0,1 1 16,-8 0-16,-4 1 0,3-1 15,3 2-15,-8-3 0,-6 1 16,0 1-16,0 0 0,-2-1 15,-1-2-15,-6 1 0,-4 1 16,-6 0-16,-4 0 0,-3-1 16,-3-2-16,-4 1 0,3 1 0,-5-2 15,-2-1-15,0 2 16,0 0-16,-3-1 0,-2-1 16,-4 0-16,-1 0 0,-7-2 15,-4-1-15,5 0 0,2 0 0,-10-2 16,-5 0-16,5 0 0,0 3 0,-9-3 15,-5 0-15,2 0 16,3-1-16,-5-1 0,-4-2 16,3 0-16,2 0 0,-13-3 15,-6 1-15,4 3 0,3 3 0,-14-5 16,-5-1-16,12 3 0,6 3 16,-7-1-16,-5-1 15,5 2-15,5 1 0,-34-4 0,0 3 16,17-3-16,12-1 0,-10 1 15,-4 1-15,7-1 0,5-1 0,-4-2 16,-3 0-16,12 0 16,6 0-16,-10 7 0,-6 2 15,2 3-15,2 2 0,-12 2 16,-8-1-16,6 2 0,4 2 16,-3-2-16,-3-1 15,-1 1-15,-2 3 0,27-1 16,17 0-16,-9-2 0,-8-1 15,7-3-15,4-1 0,-6-1 16,-4 1 0,9 1-16,6 1 0,12 1 15,10-2-15,4 1 16</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00"/>
    </inkml:context>
    <inkml:brush xml:id="br0">
      <inkml:brushProperty name="width" value="0.05596" units="cm"/>
      <inkml:brushProperty name="height" value="0.05596" units="cm"/>
      <inkml:brushProperty name="color" value="#00BFF3"/>
    </inkml:brush>
  </inkml:definitions>
  <inkml:trace contextRef="#ctx0" brushRef="#br0">4718 2138 393,'-28'-15'2,"7"2"3,7 3 5,6 1 4,5 0 2,2 0 2,2-1 1,2-1 2,2-1 0,0 0 0,1 0-1,2 1-1,2 0 0,3 0-1,5 2 0,3 1 0,3 1-1,1 2-1,1 2 0,1 2 0,0 3-1,1 4-1,-1 4-3,1 3 0,-2 3-2,-2 2 1,-1 0-1,-2 1 1,-4 1-1,-1 1-3,-4 1-2,-3 1-3,-1 3-1,-2 6 0,-1 7 0,0 5 0,-3 3 0,-4 2 0,-4 0 1,-4 2-1,-2-3 1,-1-2-1,-2-5 0,0-4 0,-2-1 0,-5 0 0,-3 2 1,-4 1-1,-1-4 0,7-6-2,4-7-3,4-7-2,4-4-2,-1-2-2,0-2-3,0-2-2,0-1-2,-3 0-1,-2-1 0,-1 1-1,-1-3 0,3-6 1,1-5 1,2-7 2,2-5 0,3-5-2,1-5-2,2-4-2,2-4 1,0-1 3,2 0 3,0-2 2,1 2 3,0 2 3,0 3 4,0 3 3,0 4 3,-2 4 4,-1 3 3,0 4 4,0 6 7,0 7 12,2 6 10,1 8 12,0 7 1,0 11-8,0 9-9,0 10-8,0 5-5,0 2-2,0 0-2,0 1-2,-1 4-1,-1 6-4,0 5-1,-1 7-3,-1 3-2,0 2 0,0 2 0,0 2-1,1 10-7,2 16-18,2 17-15,2 16-17,2 4-6,2-8 3,1-10 3,3-8 4,0-13 1,0-16 3,-2-17 2,-1-17 2,0-11 1,-2-6 1,-1-6 0,0-5 1</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01"/>
    </inkml:context>
    <inkml:brush xml:id="br0">
      <inkml:brushProperty name="width" value="0.0416" units="cm"/>
      <inkml:brushProperty name="height" value="0.0416" units="cm"/>
      <inkml:brushProperty name="color" value="#00BFF3"/>
    </inkml:brush>
  </inkml:definitions>
  <inkml:trace contextRef="#ctx0" brushRef="#br0">5511 6206 528,'1'-22'7,"2"4"14,2 5 15,1 3 13,3 2 3,4 2-6,2 1-8,3 1-7,2 1-6,1 3-5,1 4-4,1 2-5,-2 3-3,-5 4-1,-5 2 0,-4 3-2,-5 4 0,-2 7-3,-4 5-1,-2 6-3,-4 2-1,-4-2-2,-3-2-2,-5-1-1,-1-4 0,1-2 2,1-3 2,1-3 3,2-3 2,1-3 3,2-3 3,3-3 3,4-3 2,6-4 4,7-4 2,8-4 3,4-4-2,5-4-6,3-4-6,5-3-7,1-2-2,0 3 0,0 1-2,0 2 1,0 1-9,-1 1-16,-2-1-16,1 0-16,-4 1-3,-4 3 10,-3 1 12,-4 2 10,-3 1 4,-1 0-5,-1 0-3,0 1-4</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0:59"/>
    </inkml:context>
    <inkml:brush xml:id="br0">
      <inkml:brushProperty name="width" value="0.04921" units="cm"/>
      <inkml:brushProperty name="height" value="0.04921" units="cm"/>
    </inkml:brush>
  </inkml:definitions>
  <inkml:trace contextRef="#ctx0" brushRef="#br0">22144 13180 447,'-32'-2'3,"-4"-2"7,-3-4 7,-2-2 6,1-1 4,9 3 0,8 1 1,7 2-1,6 7 3,4 12 2,4 11 3,4 12 4,4 8-2,2 4-3,3 4-4,3 4-4,3 0-4,3-1-2,4-2-3,2-2-3,4-4-3,8-5-2,6-4-2,8-5-3,6-5-1,5-5 2,7-5 0,5-5 2,7-6-3,5-6-8,6-8-7,6-6-7,3-5-6,1-3-3,2-3-4,0-3-4,-2-1-2,-4-1-3,-6 1-1,-4 0-3,-3-2-1,-2-1 3,0-2 1,-1-3 2,-9 3 2,-15 4 5,-16 5 5,-15 5 4</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56"/>
    </inkml:context>
    <inkml:brush xml:id="br0">
      <inkml:brushProperty name="width" value="0.05358" units="cm"/>
      <inkml:brushProperty name="height" value="0.05358" units="cm"/>
      <inkml:brushProperty name="color" value="#F2395B"/>
    </inkml:brush>
  </inkml:definitions>
  <inkml:trace contextRef="#ctx0" brushRef="#br0">78365 26458 410,'-1'-16'2,"0"2"4,-2 1 4,0 1 4,0 4 11,1 6 17,0 7 18,2 8 18,0 5 3,0 5-15,0 5-12,0 4-14,0 6-9,0 6-4,0 6-6,0 6-3,0 4-7,0 3-7,0 3-9,0 3-7,0 1-11,0-1-13,0-1-13,0-1-13,0-6-4,0-9 5,0-10 4,0-10 5,0-6 5,0-5 3,0-3 5,0-4 3</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01"/>
    </inkml:context>
    <inkml:brush xml:id="br0">
      <inkml:brushProperty name="width" value="0.04627" units="cm"/>
      <inkml:brushProperty name="height" value="0.04627" units="cm"/>
      <inkml:brushProperty name="color" value="#00BFF3"/>
    </inkml:brush>
  </inkml:definitions>
  <inkml:trace contextRef="#ctx0" brushRef="#br0">7141 5350 475,'-29'0'39,"7"0"-2,5 0 0,7 0-1,2 4 1,0 8 1,0 7 1,0 9 2,1 3-1,1 0-7,0 1-5,2-1-7,0 0-2,2-2-3,0 0-1,2-1-2,0-2-2,2-3-1,0-3-3,2-3-2,1-1-2,3 0-5,4-1-5,2 1-3,2-2-3,-1-3-3,1-2-1,0-4-2,1-2-6,7-2-8,3-2-9,6-2-9,1-3-2,-3-6 5,-3-4 5,-3-5 5,-3-4 4,-3-3 2,-3-3 3,-3-2 2,-3-1 4,-2 1 3,-4 3 4,-2 2 4,-3 2 3,-1 3 2,0 3 2,-1 3 2,-2 2 2,-2 2 2,-2 2 1,-1 3 3,-2 1 2,2 2 5,1 2 3,0 2 5,1 1 5,-1 0 10,-2 0 8,0 0 9,-1 1 2,1 4-5,-1 2-4,0 3-4,0 5-4,1 4-3,-1 4-2,0 7-3,0 4-4,-1 6-4,-1 6-5,-1 6-4,0 3-6,2 1-7,2 2-8,3 0-7,1 1-3,2 1 5,2 1 3,2 1 4,1-4-11,0-10-25,0-10-26,0-9-25</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02"/>
    </inkml:context>
    <inkml:brush xml:id="br0">
      <inkml:brushProperty name="width" value="0.04729" units="cm"/>
      <inkml:brushProperty name="height" value="0.04729" units="cm"/>
      <inkml:brushProperty name="color" value="#00BFF3"/>
    </inkml:brush>
  </inkml:definitions>
  <inkml:trace contextRef="#ctx0" brushRef="#br0">8675 4013 465,'8'-22'4,"2"6"7,0 5 8,1 5 7,2 2 4,3 2 0,3 0 0,4 2-1,-1 1-2,-2 4-2,-1 2-4,-2 3-3,-3 3-3,-3 0 0,-3 1-3,-2 1 0,-5 4-5,-4 5-8,-5 7-8,-6 5-7,-2 2-3,-3 0 0,-2-1 2,-1-1 1,-1-3 0,1-4 2,1-4 1,1-3 0,2-4 2,3-5 0,3-3 1,2-4 1,4-1 5,2 2 9,4 1 9,3 3 9,0 2 5,1 0 1,0 1 0,0 1 1,0 1-1,0 1-3,0 1-2,0 2-3,-1 1-3,0 2-3,-2 4-4,0 3-3,-2 0-2,0-3 0,-2-3-2,0-3 0,0-5-9,4-8-19,2-8-16,4-8-19,3-10-5,5-9 10,5-12 7,5-10 10,2-4 6,-1 4 4,-1 4 5,-1 4 5,-2 5 4,-1 5 6,-3 7 4,-1 5 4,-3 5 5,-1 1 1,-2 2 2,-2 2 1,-1 2 8,0 2 10,-1 3 10,1 1 12,-1 3 2,0 5-4,-2 6-5,0 4-5,-1 4-5,1 3-5,2 2-5,0 5-5,0 0-3,-2 2-1,-3 1-1,0 1 0,-4 0-3,0 0-5,-3 0-3,-2 0-6,-1 0-4,-2-3-7,0-2-6,-1-1-6,-2-5-6,0-4-6,-1-4-6,-1-6-6,0-4-1,-1-2 6,0-4 6,1-2 6,0-6 3,2-8 2,3-7 3,1-8 0,2-6 4,2-1 2,2-2 4,2-2 2,2 2 5,2 6 5,2 5 6,2 7 5,1 4 5,-1 2 6,1 4 5,0 3 5,-1 5 3,-1 8 3,0 8 2,-2 7 2,-1 6 0,-4 3-3,-2 3-3,-3 3-3,-4 2-4,-2 0-8,-3 2-7,-3 1-7,-3-1-5,-1 0-3,-3-2-4,-1 0-4,-1-2-3,1-3-7,1-3-4,1-3-6,2-4-3,3-3-1,3-5-1,3-3-1,2-3 3,1 0 4,0-2 5,2 0 5</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03"/>
    </inkml:context>
    <inkml:brush xml:id="br0">
      <inkml:brushProperty name="width" value="0.04005" units="cm"/>
      <inkml:brushProperty name="height" value="0.04005" units="cm"/>
      <inkml:brushProperty name="color" value="#00BFF3"/>
    </inkml:brush>
  </inkml:definitions>
  <inkml:trace contextRef="#ctx0" brushRef="#br0">9700 7200 549,'28'7'33,"-5"-1"-1,-7 0-2,-5-2-2,-2 1 2,2 2 2,1 2 4,3 2 2,1 0 1,1 1-4,1-1-3,1 1-3,0 1-5,-1 0-7,0 1-6,-2 1-6,-2-1-7,-1-1-6,-2-2-6,-2-2-7</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05"/>
    </inkml:context>
    <inkml:brush xml:id="br0">
      <inkml:brushProperty name="width" value="0.04988" units="cm"/>
      <inkml:brushProperty name="height" value="0.04988" units="cm"/>
      <inkml:brushProperty name="color" value="#00BFF3"/>
    </inkml:brush>
  </inkml:definitions>
  <inkml:trace contextRef="#ctx0" brushRef="#br0">17339 2467 441,'-8'-63'18,"0"16"1,0 16 1,0 15 0,-1 9 2,-1 2 3,-3 2 1,-2 3 2,-1 2 0,-1 5-2,-1 5-1,-1 6-2,-1 4-2,1 4-1,-1 6-2,1 5-1,-1 3-1,0 0-1,1 2-2,-1 0 0,1 2 0,1 0-1,1 2 1,1 0 1,1 0-1,2-2-1,2-2-1,3-1 0,1-1-1,2 4-1,2 2 0,2 4 0,2-1-3,2-3-3,2-2-3,2-3-3,2-4-2,5-2 0,4-3 1,3-3-1,4-4 0,3-1-4,3-4-3,3-3-2,3-3-2,2-3 1,4-3 0,2-2 1,2-3 0,-2-2 2,0-2 2,-1-2 0,-1-4 2,0-4 0,0-5 0,0-5 0,0-4 2,0-1 2,0-2 3,0-2 3,0-3 1,-2-1-1,0-2 0,-1-2-2,-3-1 2,-6-1 1,-4 1 3,-5 0 1,-3 0 1,-2 0 0,-3 0-1,-1 0 0,-2-2-1,-2-1 1,-3-2 0,-1-2 0,-2-1 0,-4-2 0,-2 0-1,-3-1 1,-3-1-1,-2 0 0,-2 0-1,-1 0 0,-4 2-1,-2 2-1,-3 4-2,-3 2-1,-2 3 0,-1 4 1,0 2 0,-2 3 1,0 4 0,-1 3-2,1 4-1,0 5-1,-2 2-2,-1 2-1,-3 2-2,0 3-2,-4 3-3,-1 7-5,-2 7-5,-2 8-4,-1 5-2,2 6 2,0 6 1,2 7 2,2 4-2,5 5-5,5 5-6,6 6-4,3-5-2,5-11 2,3-12 1,4-11 3</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05"/>
    </inkml:context>
    <inkml:brush xml:id="br0">
      <inkml:brushProperty name="width" value="0.04426" units="cm"/>
      <inkml:brushProperty name="height" value="0.04426" units="cm"/>
      <inkml:brushProperty name="color" value="#00BFF3"/>
    </inkml:brush>
  </inkml:definitions>
  <inkml:trace contextRef="#ctx0" brushRef="#br0">18599 3527 497,'-8'-36'9,"2"5"4,1 7 5,0 6 4,0 1 2,-2 0-2,-1-1-1,-3-1-3,-2 1 0,-3 3-2,-4 2-2,-1 4-1,-4 3-1,0 2-3,-1 4-2,0 3-3,-2 2 0,-1 5 2,-1 4 2,0 4 1,0 1 2,5 1 1,3-1 0,5 1 0,2-1 1,4 1-1,3-1-2,3 1 0,3-1-1,5 1-1,6 0-1,4-1-1,5 0-1,5-3-3,5-1-2,5-2-2,1-2-1,-2-1 1,-2 0 1,-1-2 0,-1 1 1,1 3 0,0 4 2,2 2 0,-2 3 1,-5 3 1,-5 2-1,-5 4 0,-5 3 0,-4 1-1,-6 2-2,-4 2-1,-5 1-1,-3-2 1,-5 0 1,-3-1 0,-4-3 1,0-3 2,-1-5 2,0-3 2,-2-6 2,1-3 0,0-6 0,-1-4 1,2-6-1,3-2 1,3-5-1,3-4-1,3-6-1,5-9-6,3-8-3,4-10-5,7-7-4,11-9-7,11-7-5,11-9-5,10-4-5,11-2-1,11-2-1,11-2-3,-2 7 3,-15 17 6,-15 17 6,-14 16 6,-8 9-2,-1 1-9,-1 1-10,-1 1-10</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09"/>
    </inkml:context>
    <inkml:brush xml:id="br0">
      <inkml:brushProperty name="width" value="0.03366" units="cm"/>
      <inkml:brushProperty name="height" value="0.03366" units="cm"/>
      <inkml:brushProperty name="color" value="#00BFF3"/>
    </inkml:brush>
  </inkml:definitions>
  <inkml:trace contextRef="#ctx0" brushRef="#br0">22340 2062 653,'0'-14'-1,"0"1"-3,0 2-1,0 2-3,0 5 6,2 8 17,0 8 15,2 8 16,-1 4 4,1 4-8,0 3-8,0 3-8,-1 2-6,0 2-2,-2 2-2,0 3-3,-1-1-4,0-2-3,0-2-4,0-2-4,0-2-3,0-3-3,0-3-2,0-3-2,0-3-5,0-3-4,0-3-5,0-3-5,0-8-4,0-16-4,0-14-3,0-14-3,1-11 2,2-4 8,2-6 8,2-3 7,0-2 6,-1 4 5,0 4 4,-2 5 4,0 5 5,0 8 3,0 7 5,0 9 4,0 5 3,0 2 3,0 4 2,0 3 2,0 3 3,1 6 1,2 4 0,0 6 2,0 2-2,0 3-5,-2 2-5,0 1-5,-2 2-3,-1 1-1,0 1-2,-2 2-2,0-2-2,0-2-4,0-1-5,0-2-3,1-3-4,0-1-3,2-2-1,0-2-3,2-3-2,0-1-1,1-2 0,2-2-1,0-1 1,1-2 2,2 0 2,0-1 3,0-1 2,-1 0 0,0 0 2,-2 0 0,-1 2 1,-2 4 1,-2 4 1,-2 4 1,-4 4 1,-4 7 0,-5 5 1,-5 7 1,-5 2 0,-1 2-1,-4 1-1,-3 0 0,-1 0 0,1-3 2,1-4 2,1-2 2,2-3 1,1-3 1,3-3 2,1-2 1,3-4 2,3-3 2,2-3 1,4-2 3,4-5 0,6-4-1,6-6 0,6-4-1,3-2-2,-1-1-3,1 0-3,0 1-4,0-2-1,1 0 0,1-1 1,1-1 0,-1 1 1,-3 3 1,-2 2 1,-4 4 2,-1 4 3,0 4 5,0 6 5,-1 4 5,1 5 3,-2 4-1,-1 3 0,0 4 0,-2 2-2,0-1-1,-2-1-3,0-1-1,-1 0-3,2-1-3,0 1-2,2-1-2,-1 0-3,1-1-2,0-1-1,0-1-3,1-1-3,0-3-2,1-1-3,2-2-4,0-2-2,1-3-2,2-1-1,0-2-2,1-2 0,1-2-1,1-2-1,2-2 0,-1-2 1,1-3 2,0-4 3,0-2 2,-1-3 1,-1-1 0,-1-3 0,-1-1 0,-1-1 3,-2 3 5,-2 1 6,-2 3 5,-2 1 5,2 2 5,-2 2 3,1 3 5,-1 0 2,-4 2 0,-2 1 0,-3 0 0,-4 2-2,-2 2-4,-3 2-4,-3 2-5,-4 2-2,-1 4-1,-4 2-1,-3 3-2,-4 3-2,-3 3-5,-4 3-5,-4 3-4,-1 2-2,2-1 1,2 0 2,2 1 1,2-2 3,3-1 3,3-3 4,4-1 4,2-3 2,6-3 1,5-3 0,5-2 0,5-1 1,6 1-1,6 3-1,6 2 0,5 0-1,7-1-1,5-1-2,6 0-2,5-1 0,2 1-2,4 1-1,3 1-1,1 0 0,1 0 1,2-2-1,0-1 2,0 0-1,0 0-3,-2-1-1,0 1-1,-2-1-4,-1-2-2,0-3-3,-1-1-3,-2-2-4,-1-4-6,0-2-7,-1-3-6,-5-2 1,-8 0 7,-7 0 8,-8 0 7,-6 1 3,1-1-1,-2 0-2,0 0 0</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10"/>
    </inkml:context>
    <inkml:brush xml:id="br0">
      <inkml:brushProperty name="width" value="0.0352" units="cm"/>
      <inkml:brushProperty name="height" value="0.0352" units="cm"/>
      <inkml:brushProperty name="color" value="#00BFF3"/>
    </inkml:brush>
  </inkml:definitions>
  <inkml:trace contextRef="#ctx0" brushRef="#br0">24886 2671 624,'-8'-8'4,"2"0"8,1 1 7,0-1 7,1 3 1,1 8-8,-1 6-8,0 7-7,-1 6-6,0 5-2,-1 5-4,-2 4-2,0 2-3,-2-1 0,0-3 0,-1-2-1,0-3 2,1-5 2,0-5 3,2-5 3,1-3 2,2-1 1,2 0 1,2-2 0,2 1 5,0 3 7,2 4 7,0 2 7,0 1 2,0 1-2,-2-1-2,0 1-2,-1 0-2,0 1-3,0 1-1,0 1-3,-1-1-1,0-1 1,-2-3 0,0-1 0,-1-2-1,0-3-5,0-1-5,1-2-4,1-3-7,5-4-11,6-4-10,4-4-11,5-5-3,3-7 5,5-7 6,3-7 4,2-2 5,1 2 3,-1 1 4,0 3 5,-1 2 3,-3 1 4,-3 3 5,-3 1 5,-2 3 3,-3 3 6,-1 3 3,-2 3 5,-3 4 6,-1 5 7,-2 7 7,-2 6 7,-2 4-2,0 1-9,-2 3-10,0 1-11,-2 1-4,-2-1-2,-2-1 0,-2-1-1,-2 1-3,-3 3-8,-4 3-5,-2 3-8,-1 0-4,1-3-4,1-4-4,1-1-3,1-5-1,0-3 1,2-4 1,1-4 2,2-6-3,2-5-6,4-5-5,3-7-6,2-2 1,3 1 11,4 1 9,2 1 10,1 2 8,-2 2 2,-3 4 5,-1 3 4,-1 1 1,0 0-1,0 0 0,0 0-1,-2 3 6,-2 6 12,-3 6 12,-4 5 12,-1 3 2,-2-1-8,0 0-7,-1-2-9,-1 0-4,1 1-3,-1 1-1,0 1-3,1-1-1,2-3-1,3-3-2,1-2-1,1-2-2,2 0 2,0-1-1,2 1 1,2-1-2,6 0-2,4-2-2,5 0-3,3-2 0,3 1 2,1 0 2,3 0 3,0-1 0,1 0 0,-1-2-1,1 0 0,-1-1-1,0 2 0,1 0 0,-1 2-1,0-1-4,-3-1-9,-1 0-9,-3-1-9,-1-1-6,-1 0-2,-1 0-2,0 0-3,-3 0 1,-1 0 3,-2 0 4,-2 0 2</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29"/>
    </inkml:context>
    <inkml:brush xml:id="br0">
      <inkml:brushProperty name="width" value="0.04731" units="cm"/>
      <inkml:brushProperty name="height" value="0.04731" units="cm"/>
      <inkml:brushProperty name="color" value="#00BFF3"/>
    </inkml:brush>
  </inkml:definitions>
  <inkml:trace contextRef="#ctx0" brushRef="#br0">95704 29587 464,'0'-21'4,"2"3"7,0 5 7,2 3 7,-1 2 3,-2 0 0,-2 0 1,-2 1-1,-2-1-1,-2 2-1,-2 1-2,-2 0-1,-2 3-2,-5 4-2,-3 4-3,-5 4-1,-4 4-2,-5 5 0,-4 5 0,-5 5 0,-2 3 0,1 4-1,3 3 1,2 2-1,3 3 0,4 0-1,4 1-1,3 2 0,4-1-1,3-2 0,3-2-2,3-2 1,3-2-2,4-2-2,4-2-1,4-1-1,5-4-2,7-4-1,7-3-1,8-5-2,4-3-1,4-4-1,4-4-2,4-4-2,2-4-5,0-2-11,0-4-10,0-2-11,-1-3-5,-2-3-1,-2-3 1,-2-3 0,-4 0 3,-8 5 3,-6 3 5,-6 4 4</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31"/>
    </inkml:context>
    <inkml:brush xml:id="br0">
      <inkml:brushProperty name="width" value="0.04076" units="cm"/>
      <inkml:brushProperty name="height" value="0.04076" units="cm"/>
      <inkml:brushProperty name="color" value="#00BFF3"/>
    </inkml:brush>
  </inkml:definitions>
  <inkml:trace contextRef="#ctx0" brushRef="#br0">97257 30028 539,'-12'1'6,"8"0"11,8 2 11,8 0 11,7 0 3,9-2-6,7-2-5,8-2-7,1-2-4,-4-2-2,-6-1-2,-3-3-3,-5 0-4,-2 2-6,-1 2-5,-3 3-7,-5 3-1,-8 7 2,-10 7 2,-8 8 3,-7 2 4,-3 1 4,-5-1 4,-3 1 4,-2-1 3,0 1 1,-1-1 0,1 1 0,1-2 0,3 0 0,3-1 0,3 0 0,1-3-2,-1 1-5,-1-2-3,-1-1-5,1 0-3,3 1-1,3 1-1,3 1-1,2 0-4,2-1-6,2 0-5,3-2-7,3-3-7,7-3-10,7-4-8,8-4-9,2-4-2,-1-6 7,-2-4 7,1-5 7,-3-3 7,-1 1 6,-2-1 8,-3 1 8,-1 1 5,0 4 3,-2 4 5,0 5 4,-1 3 9,1 4 16,1 3 15,2 5 15,-2 3 5,-1 2-5,-2 1-7,-2 3-6,-2 1-7,0 1-7,-2 1-9,0 1-9,-2 0-6,0-1-6,-2-1-5,0-1-7,-2 0-2,-2-1 0,-2 1 1,-1-1 1,-1-4-10,2-8-19,2-10-21,2-8-19,2-3-1,2 1 16,2 2 18,2 2 17</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31"/>
    </inkml:context>
    <inkml:brush xml:id="br0">
      <inkml:brushProperty name="width" value="0.03464" units="cm"/>
      <inkml:brushProperty name="height" value="0.03464" units="cm"/>
      <inkml:brushProperty name="color" value="#00BFF3"/>
    </inkml:brush>
  </inkml:definitions>
  <inkml:trace contextRef="#ctx0" brushRef="#br0">98200 31312 635,'42'-20'19,"-8"7"2,-9 7 0,-9 7 1,-5 3 0,1 3 2,0 2 2,0 2 1,-2 0 0,-1 1-1,-2-1-1,-2 1-2,-2 0-1,0 1-2,-2 1 0,0 2-2,-3-3-17,-2-3-31,-4-4-32,-2-4-33</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56"/>
    </inkml:context>
    <inkml:brush xml:id="br0">
      <inkml:brushProperty name="width" value="0.04139" units="cm"/>
      <inkml:brushProperty name="height" value="0.04139" units="cm"/>
      <inkml:brushProperty name="color" value="#F2395B"/>
    </inkml:brush>
  </inkml:definitions>
  <inkml:trace contextRef="#ctx0" brushRef="#br0">79436 26266 531,'-12'-7'-30,"8"2"23,8 2 25,8 2 24,5 2 9,1 2-7,3 2-7,1 2-5,3 1-6,1 1-3,2 2-2,3 0-4,-1 0-2,-2 1-2,-1 0-2,-3 0-2,-1-1 0,-1 1-1,-1 0 1,-1 0 0,-2-1-1,-2 1 0,-4 0-1,-3 0 0,-2 0 0,0 1 0,-2 1 1,0 1 1,-4 1 0,-6 0 1,-6-1-1,-6 1 0,-3 1-2,-3 1-2,-1 3-3,-2 1-4,-4 2-1,-1-1-2,-4 1-1,-3-1-1,0 1-4,2-1-8,2 1-8,2-1-7,2-1-7,5-3-9,3-3-6,5-3-8,4-2 2,6-2 9,6-2 10,6-2 11</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32"/>
    </inkml:context>
    <inkml:brush xml:id="br0">
      <inkml:brushProperty name="width" value="0.04444" units="cm"/>
      <inkml:brushProperty name="height" value="0.04444" units="cm"/>
      <inkml:brushProperty name="color" value="#00BFF3"/>
    </inkml:brush>
  </inkml:definitions>
  <inkml:trace contextRef="#ctx0" brushRef="#br0">98688 29127 495,'22'-21'3,"-4"5"6,-5 5 6,-3 4 6,-3 6 4,-1 6 1,0 6 2,-2 6 0,-2 3-3,-4 1-10,-3 0-10,-5 3-9,-2-1-4,0 1 0,0-1 2,1 1 1,0-3-4,0-1-7,2-5-7,1-1-8,2-5 0,4-5 5,4-4 7,4-5 5,3-4 5,5 0 5,4-1 5,3-1 4,2 0 2,-3 2 2,-1 2 1,-2 2 1,-5 3 0,-7 2 0,-6 4-1,-8 2 1,-4 3-2,-3 2-1,-3 1-2,-3 3-1,-1 1 0,1-1 1,1 1 1,1 0 2,2-2-1,2-3 0,4-3 0,3-2 0,3-3-1,6-1 0,5 0-1,4-1 0,4-3-2,5 0 0,4-3-2,3-2-2,2 0 0,-3 2 1,-2 2 1,-1 2-1,-3 3 1,-5 2-1,-3 3-1,-4 4 0,-4 1 0,-4 3 0,-4 2 1,-4 1 1,-3 3-1,-5 1-2,-3 3-3,-5 1-1,-1 0-1,-1-3 1,1-3 1,0-3 0,1-2 2,2-2-1,4-3 2,3-1-1,7-3 2,9-6 2,9-4 2,11-6 2,7-3 0,5-3 0,5-3 0,4-3-1,2 0 0,-4 5 0,-2 3 2,-3 4 0,-4 3 0,-5 1-1,-5 0-1,-5 2-1,-3 1-1,-3 4-3,-1 2-4,-2 4-2,-4 2-2,-8 3-1,-6 3-3,-7 4 0,-5 1-2,-3 1-1,-3 0 0,-2 3-1,-2-2 1,1-1 0,1-3 2,2-1 0,0-3 3,3-1 4,2-2 4,1-2 4,4-2 3,3-1 4,4 0 3,5-2 3,3-1 1,4 0 1,4-1-1,4-2 1,4 0-1,7-2-1,5-1-1,7 0-1,3-2-3,2-2-2,3-1-3,1-3-4,-1 0 0,-4 2 0,-4 2 1,-3 3 1,-6 2 3,-5 4 4,-6 3 4,-6 5 5,-7 3 4,-6 0 4,-7 1 3,-7 1 4,-4 1-2,-1 1-9,-1 1-9,0 2-9,-2-1-6,-1 1-5,-1-1-6,0 1-5,-2-2-5,-1-1-3,-1-2-5,0-3-3,2-1-4,5-2-1,7-2-2,5-2-3,5-3 1,1-4 1,2-4 1,2-4 1,2-3 4,1-3 5,0-3 5,2-3 6,0-2 4,2 3 4,0 0 2,2 1 4,1 1 4,2 4 5,2 3 5,2 3 4,2 2 8,5 2 10,4 2 12,3 2 10,5 1 5,5 2-1,5 1-1,4 0-1,4 4-5,2 5-11,2 7-9,2 6-11,0 4-12,-2 4-16,-2 4-15,-2 4-15,-5-1-4,-7-9 8,-9-8 8,-7-7 8,-5-4-3,1 1-12,0 1-13,0 2-12</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34"/>
    </inkml:context>
    <inkml:brush xml:id="br0">
      <inkml:brushProperty name="width" value="0.04272" units="cm"/>
      <inkml:brushProperty name="height" value="0.04272" units="cm"/>
      <inkml:brushProperty name="color" value="#00BFF3"/>
    </inkml:brush>
  </inkml:definitions>
  <inkml:trace contextRef="#ctx0" brushRef="#br0">95250 33595 515,'2'-13'1,"6"4"2,4 6 2,5 5 2,1 2 3,-5 1 4,-3 2 4,-4 0 4,-1 3 4,2 5 5,1 5 4,3 5 6,-1 3-2,-2 3-5,-4 1-5,-2 2-7,-3 1-4,-2 1-3,-2-1-3,-2 0-4,-1-1 0,-2-2 0,0-1 0,-1-3 1,0-2-1,2-3-3,2-3-3,3-3-2,4-5-1,9-8 3,10-8 2,8-8 3,7-5 0,6-3 0,6-3-1,6-3 0,1-1-3,-3-1-3,-3 1-2,-2 0-4,-5-1-3,-4 1-2,-5-1-4,-5 1-4,-5 0 0,-5 1 1,-5 1 0,-4 2 0,-5 0 3,-2 3 1,-4 1 2,-2 3 2,-3 1 2,-4 2-1,-2 2 1,-3 3-1,-1 0 3,-1 2 5,0 1 5,1 0 5,0 3 3,3 2 2,1 3 1,2 4 1,2 2 1,-1 1-2,0 3-1,1 2-1,0 1 0,2 1-1,2 1 0,2 1 0,2 1-1,0 1 0,2 1-1,0 1-1,3 0-2,4-1-2,4-1-3,4-1-4,3-1-4,5-3-6,3-1-8,5-2-6,1-2-7,2-1-7,1-1-7,1 0-6,-4-3 0,-6-1 10,-7-2 9,-6-2 10,-4-1 2,1 0-4,1 0-4,2 0-3</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35"/>
    </inkml:context>
    <inkml:brush xml:id="br0">
      <inkml:brushProperty name="width" value="0.03752" units="cm"/>
      <inkml:brushProperty name="height" value="0.03752" units="cm"/>
      <inkml:brushProperty name="color" value="#00BFF3"/>
    </inkml:brush>
  </inkml:definitions>
  <inkml:trace contextRef="#ctx0" brushRef="#br0">97929 33628 586,'30'-21'16,"-1"3"9,-3 4 7,-1 5 8,-3 2 2,0 2-6,-1 2-5,-1 2-5,-1 1-7,-2 0-7,-3 0-8,-1 0-7,-5 2-3,-6 6 5,-8 4 3,-6 5 4,-5 2 4,-1 1 1,-3-1 3,-1 1 2,-1 0 0,-1 1 0,1 1-2,-1 1-1,0 1-2,-1 1-3,-1 1-5,0 1-2,0-1-5,3-2-1,3-1-3,3-3-3,6-4-9,8-6-18,9-8-16,10-6-18,3-5-1,1-2 13,-1-2 13,1-1 13,-2-1 10,1 2 6,-2 3 7,-1 1 7,-2 3 11,-1 4 18,-2 4 17,-2 4 18,-3 2 4,-1 1-8,-2 2-8,-1 0-9,-2 2-6,0 1-5,0 3-5,0 2-5,-2 0-5,-1 1-4,-2-1-6,-1 1-3,-3-1-7,0 1-7,-1-1-7,-1 1-8</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35"/>
    </inkml:context>
    <inkml:brush xml:id="br0">
      <inkml:brushProperty name="width" value="0.03193" units="cm"/>
      <inkml:brushProperty name="height" value="0.03193" units="cm"/>
      <inkml:brushProperty name="color" value="#00BFF3"/>
    </inkml:brush>
  </inkml:definitions>
  <inkml:trace contextRef="#ctx0" brushRef="#br0">98700 34597 689,'29'-15'1,"-3"4"5,-5 3 3,-3 3 4,-3 1 4,-1 2 7,-1 0 6,-1 2 5,-1 1 2,0 4-3,-2 2-3,-1 3-3,0 2-6,-2 1-7,-1 1-7,0 2-7,-2-2-8,0 0-6,-2-1-6,0 0-6,-2-2-5,0-1-4,-2-1-4,0 0-4</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36"/>
    </inkml:context>
    <inkml:brush xml:id="br0">
      <inkml:brushProperty name="width" value="0.04591" units="cm"/>
      <inkml:brushProperty name="height" value="0.04591" units="cm"/>
      <inkml:brushProperty name="color" value="#00BFF3"/>
    </inkml:brush>
  </inkml:definitions>
  <inkml:trace contextRef="#ctx0" brushRef="#br0">99322 33639 479,'49'-62'28,"-10"15"-3,-11 15-5,-11 17-5,-6 9 0,-3 4 5,-1 4 4,-2 4 4,-3 4-3,-4 3-10,-4 5-10,-3 3-11,-4 2-6,0-1-4,-1-1-4,-1-1-3,0-2-1,2-2-2,3-4 1,1-3-1,4-4 3,6-4 4,6-6 4,6-4 5,3-3 3,1 1 0,1-1 1,1 0 1,-1 1 4,-1 1 8,-2 0 8,-2 2 7,-5 3 3,-5 6-3,-6 6-3,-5 6-2,-6 3-4,-4 1-3,-3 1-4,-5 1-3,-1 0-3,0-1-1,-1-1-3,1 0-1,1-2 0,5-1 2,3-1 2,5-1 1,4-2 2,6-2 3,6-4 0,6-2 3,5-4 0,7-4 0,5-4 0,7-3 0,1-2-1,-2 2-4,-2 2-2,-1 3-3,-4 0-2,-3 2 0,-5 1 0,-3 0-1,-4 3 0,-5 2 1,-3 4-1,-4 2-1,-4 3 2,-5 1 0,-5 3 1,-5 2 1,-3 1 2,-1-1 0,-1 1 2,-1 0 2,0-1 0,3-1 1,2-1 0,1-1 0,3-1 0,3-2 0,3-2 1,2-2-1,5-2 0,3 1 0,4 0 0,3 0 0,5-1-1,6-2 0,4-2-1,5-2-1,3-2-1,0-2-3,2-1-2,1-3-2,0 0-2,-1 0 3,-2 2 1,0 1 2,-1 0 1,-3 2 1,-1 1 1,-3 0 1,-2 2 4,-3 0 10,-2 2 7,-4 1 9,-4 1 6,-4 3 0,-6 4 3,-4 2 1,-4 3-3,-3 1-7,-3 3-8,-3 2-7,-3 0-6,-1 1-4,-3-1-3,-1 1-6,-2-1 0,0 1 0,-2-1 0,-1 1 2,1-1-1,2-1 0,1-1-2,3-1-1,3-2-1,3-4-3,5-5-2,3-2-3,3-6-12,1-4-26,0-6-23,2-3-26</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36"/>
    </inkml:context>
    <inkml:brush xml:id="br0">
      <inkml:brushProperty name="width" value="0.04485" units="cm"/>
      <inkml:brushProperty name="height" value="0.04485" units="cm"/>
      <inkml:brushProperty name="color" value="#00BFF3"/>
    </inkml:brush>
  </inkml:definitions>
  <inkml:trace contextRef="#ctx0" brushRef="#br0">98950 34595 490,'1'-13'9,"4"4"20,2 6 17,4 5 20,3 3 5,5 5-9,5 4-8,5 4-9,3 3-7,2 4-6,2 5-6,3 3-5,2 5-11,4 4-12,4 5-14,4 6-14,-1 2-6,-2 0-1,-6-1 0,-2 1 0,-6-5-4,-8-8-9,-6-9-9,-6-9-9</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40"/>
    </inkml:context>
    <inkml:brush xml:id="br0">
      <inkml:brushProperty name="width" value="0.04845" units="cm"/>
      <inkml:brushProperty name="height" value="0.04845" units="cm"/>
      <inkml:brushProperty name="color" value="#00BFF3"/>
    </inkml:brush>
  </inkml:definitions>
  <inkml:trace contextRef="#ctx0" brushRef="#br0">61878 26700 454,'-15'0'2,"-1"0"7,0 0 6,1 0 5,3 0 9,8 2 12,8 0 12,8 2 12,4-1 1,1 1-13,1 0-12,1 0-11,2 0-8,1 0-2,3 0-2,1 0-2,2-1-3,1-1-2,1 0-3,1-2-4,0 0 0,0 0-2,1 0 0,-1 0 0,-1 0-5,-1 0-5,-3 0-7,-1 0-6,-3 0-5,-1 0 0,-3 0-1,-1 0-1,-4 2-9,-5 2-14,-4 3-16,-6 4-14</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41"/>
    </inkml:context>
    <inkml:brush xml:id="br0">
      <inkml:brushProperty name="width" value="0.04436" units="cm"/>
      <inkml:brushProperty name="height" value="0.04436" units="cm"/>
      <inkml:brushProperty name="color" value="#00BFF3"/>
    </inkml:brush>
  </inkml:definitions>
  <inkml:trace contextRef="#ctx0" brushRef="#br0">61483 28165 495,'-23'0'4,"3"0"8,1 0 7,3 0 7,3 0 7,6-2 5,6 0 4,6-1 5,6-1 0,5 2-7,7 0-5,5 2-7,6 0-3,5 0-3,4 0-1,6 0-3,2 1-2,0 4-3,-1 2-3,1 3-4,-1 1-3,-4-1-8,-2 0-5,-4-2-7,2 1-8,3 1-9,3 3-10,5 1-10,-3 0-1,-12-2 11,-10-4 9,-10-3 10,-7-1 1,-1 0-6,-1 0-7,0 0-7</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48"/>
    </inkml:context>
    <inkml:brush xml:id="br0">
      <inkml:brushProperty name="width" value="0.022" units="cm"/>
      <inkml:brushProperty name="height" value="0.022" units="cm"/>
      <inkml:brushProperty name="color" value="#00BFF3"/>
    </inkml:brush>
  </inkml:definitions>
  <inkml:trace contextRef="#ctx0" brushRef="#br0">87015 35873 999,'-7'-9'-4,"3"0"-6,1-1-5,2-1-5,1-1-3,0 1 1,0-1-1,0 0 0,0 1 2,0 1 3,0 0 2,0 2 4,0 1 1,2 1 3,0 0 2,1 2 3</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49"/>
    </inkml:context>
    <inkml:brush xml:id="br0">
      <inkml:brushProperty name="width" value="0.0314" units="cm"/>
      <inkml:brushProperty name="height" value="0.0314" units="cm"/>
      <inkml:brushProperty name="color" value="#00BFF3"/>
    </inkml:brush>
  </inkml:definitions>
  <inkml:trace contextRef="#ctx0" brushRef="#br0">87050 33608 700,'7'-8'-20,"-1"2"0,0 1 0,-1 0-1,-1 1 3,1 0 6,1 0 7,2 1 6,-1-2 10,-1 2 12,0-1 13,-2 0 12,0-1 0,0 0-12,0-1-12,0-2-12,1 0-8,2-1-4,2-2-4,2 0-5,0-1-4,1 1-5,0-1-6,-1 0-5,1 1-2,0 1 2,0 0 2,0 2 1,-2 1 3,1 0 4,-2 2 5,0 1 5,-2-1 2,1 0 2,0-2 2,0 0 1,-1-1 6,-2 1 11,-3-1 11,0 0 11,-1 0 4,3 2-3,4 1-3,2 1-3,2-1-6,2-1-11,0 0-10,1-1-9,1-1-7,1-2-2,1 0-2,1-1-2,0 0-2,-2 2-2,-3 2-1,-1 3-2,-2-1 0,-1 0 2,0-2 3,-2 0 1,0 0 3,0 0 4,0 2 2,0 1 4,0 0 6,-1 0 6,1 0 8,0 0 8,0-1 3,0 0-1,0-1 0,-1-1-1,1-1 1,0 0 3,0 0 1,0 0 3,0 1 0,-1 2-3,1 3-2,0 1-2,1-1-5,1-2-6,3-4-8,2-2-6,1-1-9,-1 2-11,1 3-11,0 1-11,-1 1-6,1 0 1,0 0 1,-1 0 1,0 0 5,-1 0 8,0 0 10,-2 1 8,0-2 6,0 0 2,-1-2 1,1 0 3,-1-1 0,-1 0 1,0 1 1,-2-1 1,0 0 5,-2 2 12,-1 1 11,0 0 11,0 1 6,1 0 0,3 0-1,2 1 1,1-1-5,0 0-8,-1 0-9,1 0-9,0 0-7,2 0-7,0 0-6,1 0-7,1 0-4,-1 0-4,1 0-4,0 1-4,-1-2 0,1 0 2,0-2 3,-1 0 2,0 0 0,-2 0-2,-3 2-3,-1 1-3,-1 0 2,0 0 5,0 0 6,0 0 5,-1 0 8,-1 0 7,-1 0 10,0 0 8,0 0 4,0 1 1,1-1 0,2 0 1,0 0-1,-1 0 1,1 0-1,0 0 1,0 0-2,0 0-1,0 0-2,-1 0-1,1 1-2,0 1-1,0 0-2,0 2-2,0-1-2,-1-1-6,1 0-4,0-1-4,0-1-6,0 2-9,0 0-7,-1 2-9,1 0-7,0 0-7,0 0-7,0 0-7</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2:56"/>
    </inkml:context>
    <inkml:brush xml:id="br0">
      <inkml:brushProperty name="width" value="0.04551" units="cm"/>
      <inkml:brushProperty name="height" value="0.04551" units="cm"/>
      <inkml:brushProperty name="color" value="#F2395B"/>
    </inkml:brush>
  </inkml:definitions>
  <inkml:trace contextRef="#ctx0" brushRef="#br0">81450 26642 483,'7'-8'-1,"-1"2"-2,0 1-3,-2 0-1,0 3 11,-2 4 26,0 4 25,-2 4 26,1 5 5,2 7-16,2 7-16,2 7-16,0 2-10,-1-1-3,0 0-4,-2-1-3,1-2-5,2-2-5,2-2-6,2-1-4,0-5-6,1-4-5,0-4-4,0-6-5,1-3-2,3-2-2,3-3 0,3 0-1,3-6 0,1-6 0,2-7 0,3-7-1,-1-6 3,0-5 4,-1-4 4,-1-5 4,-3-2 4,-5 4 3,-5 2 4,-4 4 3,-5 2 4,-3 5 2,-2 4 3,-4 3 3,-4 5 1,-7 3 2,-7 4 1,-7 5 1,-6 3-5,-5 5-11,-4 6-10,-5 4-10,-1 4-8,7 3-2,6 3-4,6 3-3,3-1-2,3-1 2,2-4 1,1-3 1</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50"/>
    </inkml:context>
    <inkml:brush xml:id="br0">
      <inkml:brushProperty name="width" value="0.02925" units="cm"/>
      <inkml:brushProperty name="height" value="0.02925" units="cm"/>
      <inkml:brushProperty name="color" value="#00BFF3"/>
    </inkml:brush>
  </inkml:definitions>
  <inkml:trace contextRef="#ctx0" brushRef="#br0">90705 32581 752,'-36'7'-14,"7"0"7,7-2 4,7 0 6,7-3 6,6-3 6,7-2 7,8-3 7,4-3 0,3-2-5,3-2-6,3-1-6,1-2-3,0-2 0,1 0 0,-1 0-1,-1-1-1,-1 2 0,-3 3-2,-1 1 0,-1 1-2,3 1-2,1-1-1,3 0-2,-2 1 0,-2 1 1,-3 0 3,-2 2 1,-4 1 2,-1 0 0,-3 2 0,-1 1 1,-1 0 1,0 2-1,0 0 1,0 2 0</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51"/>
    </inkml:context>
    <inkml:brush xml:id="br0">
      <inkml:brushProperty name="width" value="0.03793" units="cm"/>
      <inkml:brushProperty name="height" value="0.03793" units="cm"/>
      <inkml:brushProperty name="color" value="#00BFF3"/>
    </inkml:brush>
  </inkml:definitions>
  <inkml:trace contextRef="#ctx0" brushRef="#br0">86554 33258 579,'-9'10'-2,"-1"5"-7,-3 5-5,-2 6-6,1-2 0,3-6 5,3-5 4,2-6 5,2-2 5,-2 2 4,0 2 5,-1 1 5,-1 2 2,0 0 0,0 0 0,0-1 0,0 0 0,-1-2 0,-2-2 0,0-2 1,-1-1 2,1 1 3,-1 2 3,0 0 3,0 1 0,1 0-4,-1 0-4,0 0-5,1-1-2,1 1 0,0 0 0,2 0-1,4-5 0,8-10-1,8-10 0,7-9-1,6-7-1,1-3-1,3-3-2,1-2-2,1 0-1,-1 4 0,-2 3-1,1 5 0,-1 3 0,2 1 1,2 3 0,3 1 0,-1 2 1,0-1-1,-1 0 0,-1 1 0,-1 0-1,-1 1 1,-2 1 0,1 1 0,-3 0 1,0 2-1,-1 1 1,-1 1 0,0 0 0,-1 0 0,1 0 0,-1 1-1,0 0 0,-1 0 0,-1 2 0,0 1 0,-1-1-1,1 0 0,1-2-1,1 1 0,0-2-1,1 0 0,-1 0 0,1 1 0,0-2 0,1-2 0,1-2 0,1-1 1,-1-1-1,0 1 0,-1 0 0,-1 2-1,0 1-1,-1-1 2,1 1 0,-1-1 0,0 1 0,-1 0 1,-1 2 0,0 1 0,-2 0 1,1 1 0,-1-1 1,1 0 1,-1 1 1,-1 0-2,-1 2 0,-1 1 0,0 0-1,0 0 1,-1 0 1,1 1 0,0-1 0,-1 2 1,1 1-1,0 0 0,-1 1-1,-1 0 1,-1 0-1,0 0-1,-2 0 0,1 1-1,0-1 0,0 0-2,-1 0-2,1 2-2,0 0-3,0 2-3,-1 0-3,1 0-4,0 0-4,0 0-4,-2 0-4,1 0-5,-2 0-4,0 0-5</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1:51"/>
    </inkml:context>
    <inkml:brush xml:id="br0">
      <inkml:brushProperty name="width" value="0.02424" units="cm"/>
      <inkml:brushProperty name="height" value="0.02424" units="cm"/>
      <inkml:brushProperty name="color" value="#00BFF3"/>
    </inkml:brush>
  </inkml:definitions>
  <inkml:trace contextRef="#ctx0" brushRef="#br0">91900 32373 907,'9'-8'-2,"3"2"6,4 1 6,2 1 6,2 1 2,3 0-4,1 2-3,3 0-3,3 1-2,4-2-2,6 0-2,5-1 0,3-1-3,3 0-2,4 0-1,2 0-3,1 2-2,1 2-5,0 4-4,0 2-4,-7 0-1,-10-1 5,-13-2 3,-11-2 5,-7 0-2,1 0-5,0 2-5,0 0-5</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04"/>
    </inkml:context>
    <inkml:brush xml:id="br0">
      <inkml:brushProperty name="width" value="0.03274" units="cm"/>
      <inkml:brushProperty name="height" value="0.03274" units="cm"/>
      <inkml:brushProperty name="color" value="#00BFF3"/>
    </inkml:brush>
  </inkml:definitions>
  <inkml:trace contextRef="#ctx0" brushRef="#br0">75333 27300 671,'-6'7'108,"4"-1"-27,4 0-26,4-2-27,1 1-14,-1 0-2,0 1-2,-2 2-2,1 1-1,2 1-3,2 3-3,2 2-1,0 0-2,-1-1 2,-1-1 0,0 0 0,-2-2 1,-1 1-2,0 0 0,-2 0-1,1-1 0,0-1 0,1-1 0,2 0 1,0-1-1,0 0 2,-1-1 0,1 1 0,-1 0 1,0 2-1,-2 0 1,0 1-1,-1 0 1,3-2-1,2-2 0,2-2 0,0-1 0,-1 1-1,0 2 0,-2 0-1,0 0 0,0 0 1,0-2 0,0 0 0,0-1 0,1 1-2,2 2-2,0 0-1,0 1 0,1 2-1,0 0 0,0 1 0,-1 0 1,-3 0 1,-1-2 2,-2-1 3,-1 0 0,0 0 1,0 0 0,0 0 0,0-1 1,2-1 1,0 0 0,1-2 1,1 1-1,-2 0-2,-1 1-1,0 2-2,-1-1 0,2-1 0,0 0 1,1-2 1,2 1-2,0 0-2,1 1-2,2 2-3,-1 0-1,-1-1 0,-1 1 1,0 0 0,-1 0 0,1 0 1,2 0 0,0-1 0,1 1 0,0 0 1,-1 0 0,1 0 0,0 0 0,1 1 1,2 2 1,0 0 0,0 0 0,-1-1 0,-1 0-1,0-2 1,-1 0 0,1 0 2,1-1 1,2 1 1,-1 0 0,-1 2 0,-1 0-1,-1 1 0,-1 0-1,0 0 0,-2-2 0,0 0 0,-1-2 2,-1-1 1,1-1 3,0 0 1,-1-1 1,0 2-1,-2 0-2,0 2-1,-2-1 1,1 1 3,0 0 2,0 0 3,1-1 0,0-1-1,1 0-2,2-2-2,0 1-1,-1 0-2,1 1 0,0 2-2,0-1 0,0-1 1,0 0 0,-1-2 0,1 1 0,0 0 0,0 1 0,0 2 1,0-1-1,-1-1 0,1 0 0,0-2 1,0 1-1,0 0 1,0 1 2,-1 2 0,1 0 0,-2 0-1,-1-1-1,0 1-1,-1-1 0,2 0 1,0-2-1,2 0 1,-1-2 0,1 2-1,0-2 0,0 1 0,0 0-1,0 0 1,-1 0-1,1 0 1,0 0 0,0 2-1,0 0 1,0 1 0,-1 0 0,1-2 0,0-2-1,0-2 1,0 0 0,1 2 1,2 2 0,0 2 0,0 0 1,-1-1 1,0 0 2,-2-2 1,0 1-1,2 0-2,0 1-3,1 2-2,1-1-2,0-1 2,0 0 2,0-2 0,-2 1 0,1 0 0,-2 1-2,0 2-1,-1-1 0,-1-1 0,1 0 0,0-2 0,0 0 0,0 0 1,0 0-1,-1 0 1,2 0 0,0 2 0,1 0 1,2 1 1,-1 1 0,1-2-1,0-1 1,0 0-1,-1-1 0,1 2 0,0 0 1,0 1-1,-1 1 0,-1-2-1,-1-1 1,0 0 0,-1-1-1,0 2 0,-1 0-1,1 1-1,0 1 0,2-2 0,0-1-1,1 0 0,1-2 0,0-1 0,-1 0 1,1-1-1,0-1-1,0 0-3,-1 0-4,1 0-4,1 0-2,2 0-2,1 0-1,3 0-2,0 0 0,-1 0 2,-1 0 1,0 0 2,-3-1 1,-1-1-3,-2 0 0,-2-1-2</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06"/>
    </inkml:context>
    <inkml:brush xml:id="br0">
      <inkml:brushProperty name="width" value="0.0456" units="cm"/>
      <inkml:brushProperty name="height" value="0.0456" units="cm"/>
      <inkml:brushProperty name="color" value="#00BFF3"/>
    </inkml:brush>
  </inkml:definitions>
  <inkml:trace contextRef="#ctx0" brushRef="#br0">75531 27287 482,'-7'-6'6,"1"6"11,0 4 12,2 6 12,0 1 0,2-1-9,0-1-11,2 0-9,0 0-6,2 1-2,0 3 0,2 2-1,0 1-1,2-1 2,0 1 0,1 0 2,2-1 0,0 1 0,1-1 0,2 1 1,-1 0 0,1 1-1,0 2 1,0 0-1,0-1 0,1-1 0,1-3 0,1-1 0,1-1 0,0 0-1,-1-1 0,1 1-1,-1 0 0,-1 0 0,-1-1-1,0 1 0,-1 0 0,1 0 0,1-1 0,2 1 0,-1-1 0,-1-1 0,-1 0 0,0-2 1,-2 0-1,1 2 1,0 0-1,0 1 1,0 2 0,1 0 1,1 1-1,2 1 0,-1 0-1,-1-1 1,-1 0-1,-1-2-1,0 0 0,0 0 1,0-1-1,-1 1 1,1 0 0,0 0 0,0-1 0,-1 1 0,1 0 0,0 1-1,0 1 1,0 2-2,-1-1 1,1-1 0,0-1 1,0 0-1,-1-1 1,1 1 0,0 1-1,0 1 1,-1 0 0,1 0-1,0-2 1,0-1 0,0 0 1,1 0-2,1-1 1,1 1-1,0-1 0,-2-1-1,-3 0 1,-1-2-2,0 0 1,0 2 0,1 0 0,2 1 0,-1 0 0,1 0 0,0-2 0,0 0 0,-1-2 1,1 1 0,0 0 0,0 0 2,0 0-1,1 1 0,1 2 0,2 0-1,-1 1-1,1 0 0,0-1-2,-1 1 0,0-1-1,-1-3 0,0-1 1,-2-2 0,1 1-1,1 2 1,3 3-2,2 4 1,0-1-1,-1-3 0,-1-3 1,-1-2 1,0-2-1,0 1 0,-1 2-1,1 0 0,0 1 0,-1 0 0,1 0 0,0-1-1,0 1 1,1 0-1,1 0-1,1 0 0,0 0 0,-1-1-2,0 1 1,-2 0-2,0-1 0,1 0 0,1-2-2,1 0 1,0-1-2,-1 1-1,0 2-1,-2 0-1,1 0-1,1 0-2,3-2-1,1 0-2,1-2 0,-1 1 0,-1 0 2,-1 0 0,-2-1 1,-2 0 2,-4-2 1,-3 0 2,-1 0-4,0 2-9,0 2-8,0 2-9</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08"/>
    </inkml:context>
    <inkml:brush xml:id="br0">
      <inkml:brushProperty name="width" value="0.05288" units="cm"/>
      <inkml:brushProperty name="height" value="0.05288" units="cm"/>
      <inkml:brushProperty name="color" value="#00BFF3"/>
    </inkml:brush>
  </inkml:definitions>
  <inkml:trace contextRef="#ctx0" brushRef="#br0">13993 38391 416,'-14'-4'89,"5"8"-4,3 8-3,4 7-5,2 6-7,0 1-14,0 3-14,0 1-12,0 1-10,0-2-4,0 0-6,0-1-4,0 0-5,0-1-5,0 0-3,0 1-5,0-2-2,0-1-1,0-3-2,0-1 0,-1-3-2,0-1 1,-2-2 1,0-3-1,-1-4-1,0-8-3,0-8-4,1-7-3,-1-7 0,2-1 3,0-4 4,2-3 3,0-6 4,0-8 5,0-10 5,0-8 4,0 3 3,0 13 4,0 13 2,0 15 4,0 6 1,0 0 0,0 0 0,0 1 1,0 4 3,0 12 8,0 10 8,0 11 6,0 7 1,0 2-7,0 4-6,0 3-8,0-1-5,0-2-3,0-3-4,0-4-3,0-2-3,0-1 1,0-3-2,0-1 0,0-2-2,0-1-2,0-1-3,0-1-3,-1-7-5,-2-14-8,-2-14-9,-2-13-8,1-8-1,1 1 6,2 0 7,2 0 6,1-1 5,0-1 4,0 0 5,0-2 5,0 3 3,0 7 5,0 7 5,0 7 4,0 6 5,2 7 7,0 4 8,2 7 6,-1 6-1,-1 6-9,0 5-9,-2 6-9,0 6-5,0 6-2,0 6-1,0 6-2,1 9-7,2 11-13,2 12-14,2 12-13,0-4-10,-1-18-9,-1-19-9,0-18-7</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18"/>
    </inkml:context>
    <inkml:brush xml:id="br0">
      <inkml:brushProperty name="width" value="0.05438" units="cm"/>
      <inkml:brushProperty name="height" value="0.05438" units="cm"/>
      <inkml:brushProperty name="color" value="#00BFF3"/>
    </inkml:brush>
  </inkml:definitions>
  <inkml:trace contextRef="#ctx0" brushRef="#br0">60300 42378 404,'46'-7'97,"-2"2"-16,-2 2-16,-2 2-16,1 1-9,5-2-3,3-1-2,4 0-4,1-1-3,-1-2-3,-1 0-4,0-1-4,0 0-2,0 0-1,1 2-2,2 1-1,0 0-2,-1 2-3,1 0-4,0 2-3,-2 0-6,-2 0-8,-4 0-10,-2 0-8,-4 0-5,-6 0 0,-4 0 1,-5 0-1,-8 1-5,-10 2-10,-12 2-9,-10 2-10</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18"/>
    </inkml:context>
    <inkml:brush xml:id="br0">
      <inkml:brushProperty name="width" value="0.04386" units="cm"/>
      <inkml:brushProperty name="height" value="0.04386" units="cm"/>
      <inkml:brushProperty name="color" value="#00BFF3"/>
    </inkml:brush>
  </inkml:definitions>
  <inkml:trace contextRef="#ctx0" brushRef="#br0">60404 43743 501,'-16'0'3,"2"0"6,1 0 5,1 0 6,3-2 6,6 0 5,6-3 7,6-2 5,8 0 2,9 1-3,10 0-4,10 2-4,6 1-2,4 0-3,2 2-4,3 0-3,2 1-3,0 0-5,-1 0-5,1 0-3,0 0-7,1-2-7,1 0-8,1-1-8,1-2-4,-1 0-3,1-1-2,-1-2-2,-5 2-7,-12 1-9,-12 2-9,-11 2-9</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19"/>
    </inkml:context>
    <inkml:brush xml:id="br0">
      <inkml:brushProperty name="width" value="0.0372" units="cm"/>
      <inkml:brushProperty name="height" value="0.0372" units="cm"/>
      <inkml:brushProperty name="color" value="#00BFF3"/>
    </inkml:brush>
  </inkml:definitions>
  <inkml:trace contextRef="#ctx0" brushRef="#br0">52637 48115 591,'-6'-7'67,"6"3"-11,4 1-11,6 2-11,6 1-6,9 0-1,9 0-2,8 0-2,6 0-1,4 0-3,2 0-3,4 0-2,3 0-3,5 0-2,5 0-2,5 0-2,-2 0-5,-7 0-5,-9 0-7,-7 0-5,-7 0-7,-6 0-6,-5 0-7,-7 0-6,-6 1-4,-7 2-4,-6 1-3,-8 3-3</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0"/>
    </inkml:context>
    <inkml:brush xml:id="br0">
      <inkml:brushProperty name="width" value="0.03908" units="cm"/>
      <inkml:brushProperty name="height" value="0.03908" units="cm"/>
      <inkml:brushProperty name="color" value="#00BFF3"/>
    </inkml:brush>
  </inkml:definitions>
  <inkml:trace contextRef="#ctx0" brushRef="#br0">54245 48600 562,'-14'4'89,"6"8"-12,5 7-11,5 9-10,1 5-11,1 6-7,0 4-9,0 6-9,-1 4-7,-1 5-8,0 5-9,-1 5-6,-1 3-8,1 1-7,2 1-7,0 1-7,0 2-3,0 2 1,-2 4-1,0 3 0,-1-7 1,2-16 0,0-15 1,2-15 1</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08"/>
    </inkml:context>
    <inkml:brush xml:id="br0">
      <inkml:brushProperty name="width" value="0.04354" units="cm"/>
      <inkml:brushProperty name="height" value="0.04354" units="cm"/>
      <inkml:brushProperty name="color" value="#F2395B"/>
    </inkml:brush>
  </inkml:definitions>
  <inkml:trace contextRef="#ctx0" brushRef="#br0">54783 32020 505,'-14'8'85,"1"-2"-22,2-1-22,3 0-23,-3 1-11,-2 4-3,-5 3 0,-3 5-2,-2 2-2,1 1 1,1 1-2,1 1 1,1-1-1,3-3 0,1-3 1,2-3 0,2-2 0,1-1 0,1 0 1,0-2 0,1 1 0,-1 2 0,-2 2 0,0 1 0,0 1 0,3-3 1,1-1 0,2-2 1,2-1 1,2 0 2,2 0 3,2-1 2,3 0 0,4-2-2,3-2-2,5-2-1,1-1-2,1 2-1,-1 0 0,1 2-1,-1-1 0,1-1-1,0 0 0,-1-1-1,1-2 0,-1-1 0,1 0 0,-1-1 0,0-1 1,-3 0 0,-1 0-1,-2 0 1,-2-1 4,-1-2 9,0-1 10,-2-3 9,-2-3 2,-4-3-9,-4-5-6,-4-3-8,-1-2-6,0 1-5,2 1-4,1 1-5,0 0-3,2-1-2,0-1-3,2-1-1,0 1-3,0 0-5,0 1-5,0 1-4,1 2-3,2 3-2,2 3 0,1 2-1,3 4 0,0 1 2,1 2 2,1 2 2,0 1 3,0 0 5,-2 0 4,0 1 6,-2-1 3,1 2 4,0 0 2,0 2 3,-1-1 1,-1 0 1,0-2 1,-2 0 0,1-1 0,0 2 1,1 0 0,2 2 0,-1-1 0,-1 0-1,-1-2 1,0 0 0,0-1 0,2 0 1,1 0-1,3 1 0,0-1 1,-2 0-1,-2 0 0,-2 0-1</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0"/>
    </inkml:context>
    <inkml:brush xml:id="br0">
      <inkml:brushProperty name="width" value="0.03997" units="cm"/>
      <inkml:brushProperty name="height" value="0.03997" units="cm"/>
      <inkml:brushProperty name="color" value="#00BFF3"/>
    </inkml:brush>
  </inkml:definitions>
  <inkml:trace contextRef="#ctx0" brushRef="#br0">56488 48316 550,'72'-7'76,"-13"2"-21,-13 2-21,-12 2-21,-9 1-11,-3 0-1,-4 0 0,-5 0-2,-2 1 1,-2 2 2,-2 2 1,-2 2 1,-3 2 3,-4 3 3,-4 3 3,-4 3 4,-4 4 2,-3 3 1,-5 4 0,-3 5 1,-3 2 0,1 2-4,-1 2-3,1 2-2,-1 2-4,-1 0-3,0 2-3,-2 0-4,1-1-4,3-6-3,3-4-3,3-5-5,2-4-1,1-1-2,1-3-2,1-1 0,4-8-5,8-13-10,8-12-9,8-13-9,6-8 1,5-6 9,5-5 9,4-4 10,2 0 8,-3 6 6,-3 6 6,-3 6 7,-3 5 4,-3 5 2,-3 4 0,-3 6 2,-2 4 2,-2 2 5,-2 4 4,-2 2 4,-2 4 7,-1 2 10,0 3 9,-2 4 10,0 1 1,0 4-10,0 4-8,0 2-10,-1 1-7,-2 2-6,-2 1-5,-1 1-6,-2 0-6,0 0-5,0 1-6,0-1-6,1-2-7,1-5-8,0-5-8,2-5-8,3-7-5,6-10-3,5-10-4,7-9-3,2-5 5,-1 3 12,-1 1 11,0 3 13,-2 2 11,1 5 11,0 3 11,-1 4 10,1 3 6,1 2-1,2 2 0,0 2-2,0 2 0,1 2-2,-1 1 0,1 3-2,-2 1-3,-3 0-4,-3-1-4,-2 1-5,-3-1-5,-1 0-4,0-2-7,-2-1-4,1-1-9,0-2-11,1-2-11,2-2-12</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1"/>
    </inkml:context>
    <inkml:brush xml:id="br0">
      <inkml:brushProperty name="width" value="0.04342" units="cm"/>
      <inkml:brushProperty name="height" value="0.04342" units="cm"/>
      <inkml:brushProperty name="color" value="#00BFF3"/>
    </inkml:brush>
  </inkml:definitions>
  <inkml:trace contextRef="#ctx0" brushRef="#br0">58389 47577 506,'13'-16'3,"-3"2"3,-4 1 6,-4 1 4,-1 1 5,2 0 4,2 2 4,2 1 4,0 2 2,1 4-2,0 4-2,0 4-1,-1 3-8,-2 3-12,-3 3-12,0 4-13,-4 1-8,0 2-5,-3 3-6,-2 1-4,-2 1-1,0-3 1,-1-1 2,-1-3 3,-1-2 3,2-4 7,1-5 7,1-3 7,2-4 6,6-4 5,4-4 7,5-3 6,4-3 3,2 2 0,1 1-1,3 0-1,1 2 0,1-1 1,1 0 0,1 0-1,-3 2 1,-7 4-3,-6 4-1,-8 4-3,-5 4 0,-7 4-1,-6 3-1,-5 5-1,-4 2-2,-1 1-3,-1 1-4,-1 0-4,1 1-1,1-1-1,3-1-1,2-1 0,2-3 0,4-3 3,5-4 1,3-4 3,9-7 4,15-6 4,15-9 6,15-8 4,6-3 1,-2 1-4,-2 1-3,-2 1-3,-3 2-3,-4 3-1,-3 3-2,-5 3-1,-6 5-2,-9 8-4,-9 7-4,-8 9-4,-8 6-2,-5 4 1,-7 6 1,-5 5 0,-3 1 0,-1-2 2,1-2 0,0-2 1,0-3 0,1-3 2,1-5 1,1-3 1,2-4 4,3-3 3,3-3 6,3-3 4,4-2 6,6-4 6,6-2 6,6-4 6,6-3 0,7-3-4,7-5-7,7-4-4,4-2-4,1-1-2,0-1-1,2-1-1,-1 2-1,-3 3 0,-4 4-1,-2 5 0,-5 4 2,-7 8 7,-6 6 5,-8 7 6,-6 6-2,-8 3-8,-6 4-9,-7 5-9,-4 0-6,-1 0-1,0-1-3,-2-1-1,-1-2-5,-1-2-7,-1-2-7,0-1-6,-2-4-3,1-3 3,0-4 2,0-4 1,0-5 4,3-5 3,2-4 3,1-5 4,3-5 0,1-3-4,3-5-3,1-3-3,3-2 1,3 3 5,3 1 5,3 3 5,2 1 7,2 3 9,2 1 7,2 2 8,3 2 8,4 1 8,4 0 9,3 2 7,6 1 3,5 2-5,7 3-4,5 1-4,4 3-6,4 5-7,3 5-7,2 6-8,3 3-2,4 5-1,2 3-1,3 4 0,1 1-9,-1-2-19,0-1-19,-2-3-18,-5-3-11,-10-5 0,-10-5-2,-9-4 0</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2"/>
    </inkml:context>
    <inkml:brush xml:id="br0">
      <inkml:brushProperty name="width" value="0.04779" units="cm"/>
      <inkml:brushProperty name="height" value="0.04779" units="cm"/>
      <inkml:brushProperty name="color" value="#00BFF3"/>
    </inkml:brush>
  </inkml:definitions>
  <inkml:trace contextRef="#ctx0" brushRef="#br0">65112 47616 460,'-7'-12'45,"2"8"8,2 8 9,2 8 9,2 5-3,0 5-12,2 3-13,0 5-13,0 3-7,0 4-2,-2 4-3,0 4-1,-1 2-3,0 2-4,0 0-4,0 2-3,-2 5-6,-2 9-5,-4 10-4,-1 11-6,-2-2-6,2-10-8,2-11-7,3-10-7,0-10-3,2-6 2,0-8 3,2-5 3,1-8 1,2-3-1,2-6 0,1-4 0</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2"/>
    </inkml:context>
    <inkml:brush xml:id="br0">
      <inkml:brushProperty name="width" value="0.04157" units="cm"/>
      <inkml:brushProperty name="height" value="0.04157" units="cm"/>
      <inkml:brushProperty name="color" value="#00BFF3"/>
    </inkml:brush>
  </inkml:definitions>
  <inkml:trace contextRef="#ctx0" brushRef="#br0">65726 48609 529,'6'-7'0,"-2"1"0,-4 0 0,-2 2 0,-4 0 7,-4 0 17,-3 0 15,-5 0 15,-2 2 3,1 4-12,-1 4-10,1 4-11,-2 3-7,-3 3-4,-3 3-4,-3 3-5,-2 3-2,-2 1-3,-3 2-2,0 3-2,0-2-1,5-4 2,5-3 3,5-5 2,4-2 2,3-2 3,3-3 3,3-1 3,6 1 2,11 4 1,11 3 1,11 5 1,6 0 0,0-3-2,2-3 0,1-3-2,0-1-5,0 0-10,0-1-10,0 1-9,-2-1-5,-3-1-1,-5 0-1,-4-2 0,-1-1-3,-1-2-3,1-2-3,-1-2-4,-2-1-2,-3 2 0,-4 0-1,-4 2-2</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3"/>
    </inkml:context>
    <inkml:brush xml:id="br0">
      <inkml:brushProperty name="width" value="0.04067" units="cm"/>
      <inkml:brushProperty name="height" value="0.04067" units="cm"/>
      <inkml:brushProperty name="color" value="#00BFF3"/>
    </inkml:brush>
  </inkml:definitions>
  <inkml:trace contextRef="#ctx0" brushRef="#br0">67801 48081 540,'21'-7'48,"-3"2"-12,-5 3-10,-3 1-11,1 0-6,8-1-2,6 0-1,7-1-2,3-1-2,0 2 0,0 0-2,1 2 0,-4 0 0,-4 0 2,-5 0 2,-5 0 1,-7 2 6,-8 6 8,-9 4 9,-9 5 8,-7 3 2,-2-1-6,-3 1-4,-2-1-6,-5 4-3,-3 5-3,-4 6-4,-4 7-2,0 1-2,6-2-2,4-2-1,5-2-2,5-3-2,3-5-4,4-5-3,5-5-3,4-5-9,6-5-12,6-4-13,6-5-12,5-5-3,5-4 9,5-4 10,5-3 9,2-2 7,-1 2 8,-2 2 6,1 3 7,-4 2 3,-3 2 1,-5 4 0,-3 2 1,-3 5 5,-1 4 9,0 5 10,-2 6 9,-3 2 3,-4 2-4,-6 3-4,-4 2-3,-4 0-5,-1 0-2,-3 1-3,-1-1-3,-2-1-5,2-3-4,1-3-5,1-3-4,4-6-11,6-8-17,8-10-16,6-8-16,8-9-5,7-10 7,9-11 6,7-8 7,3-3 9,-2 6 10,-2 6 12,-1 6 11,-4 6 7,-2 7 6,-3 7 6,-3 7 4,-3 3 6,-3 2 2,-3 1 5,-2 0 3,-4 3 2,1 2-2,-2 4 1,0 2-2,-3 3-2,-1 2-5,-2 1-5,-2 3-4,-1 1-5,0 1-4,0 1-4,0 2-5,0-3-3,-2-1-2,0-4-2,-1-3-2,0-5-8,3-8-16,4-8-14,2-7-15,2-3 0,0 1 12,0 2 13,0 3 14</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4"/>
    </inkml:context>
    <inkml:brush xml:id="br0">
      <inkml:brushProperty name="width" value="0.04239" units="cm"/>
      <inkml:brushProperty name="height" value="0.04239" units="cm"/>
      <inkml:brushProperty name="color" value="#00BFF3"/>
    </inkml:brush>
  </inkml:definitions>
  <inkml:trace contextRef="#ctx0" brushRef="#br0">69896 47567 518,'9'-17'3,"3"-1"4,3-3 4,4-1 5,-1-1 7,1 3 7,-2 1 8,-1 3 8,-2 1 2,-1 4-5,-2 3-5,-2 3-4,-2 3-6,-1 5-6,0 6-7,-2 4-5,-2 4-8,-4 1-8,-3 3-8,-5 1-8,-3 2-8,0 1-4,-1 1-7,-1 1-5,-1-1 1,1-3 5,-1-3 8,0-3 5,1-3 6,1-1 5,1-2 6,1-2 4,4-3 6,8-4 5,8-4 6,7-4 5,7-3 1,3-4-2,4-2-2,5-3-3,-1-1-2,-2 3-2,-3 1-2,-3 3-2,-3 1-1,-5 2-1,-3 2 0,-4 2 0,-6 4 2,-8 6 1,-8 6 2,-7 6 3,-6 3 1,0 1-3,-1 0 0,0 3-2,-2-1-3,1 2-3,-1 1-3,1 1-4,0 1-1,1-1 1,1 0 0,2 1 2,0-2 2,2-1 4,3-3 5,1-1 4,4-3 3,3-3 0,4-3 1,4-3 1,4-2-1,4-2-3,4-2-2,3-2-3,6-4-3,5-6-3,7-5-3,5-7-4,4-4 0,2-1-1,2-2 1,2-2-1,-1 0 1,-2 5 0,-4 3 0,-2 5 0,-4 2 3,-3 2 7,-5 3 7,-3 1 6,-5 4 8,-3 6 9,-4 6 9,-4 6 9,-4 3-1,-4 3-8,-4 1-8,-4 3-9,-4 1-6,-3 4-2,-5 3-4,-3 3-3,-5 2-3,-3 0-2,-4 2-5,-4 1-2,-3-1-2,0-2 2,-2-2 0,0-1 1,-1-4-4,0-4-10,0-3-8,0-5-10,3-3-2,6-4 3,6-5 4,5-2 5,5-4-4,3-1-11,3 0-10,3-1-10</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4"/>
    </inkml:context>
    <inkml:brush xml:id="br0">
      <inkml:brushProperty name="width" value="0.04554" units="cm"/>
      <inkml:brushProperty name="height" value="0.04554" units="cm"/>
      <inkml:brushProperty name="color" value="#00BFF3"/>
    </inkml:brush>
  </inkml:definitions>
  <inkml:trace contextRef="#ctx0" brushRef="#br0">69850 48650 483,'53'31'173,"-2"1"-40,-4-1-42,-2 0-41,-1 4-24,4 6-6,2 8-5,4 6-6,1 4-12,1 2-17,2 0-16,0 1-17,-3-3-7,-8-7 4,-8-6 3,-8-7 3,-5-5 3,-3 0 1,-3-1 2,-2-1 2</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6"/>
    </inkml:context>
    <inkml:brush xml:id="br0">
      <inkml:brushProperty name="width" value="0.04763" units="cm"/>
      <inkml:brushProperty name="height" value="0.04763" units="cm"/>
      <inkml:brushProperty name="color" value="#00BFF3"/>
    </inkml:brush>
  </inkml:definitions>
  <inkml:trace contextRef="#ctx0" brushRef="#br0">34647 7204 461,'0'-22'4,"1"5"8,2 3 7,0 4 8,-1 6 9,-6 8 12,-4 8 10,-5 7 11,-4 8-1,-3 5-13,-3 6-13,-3 6-12,-3 6-10,-3 6-3,-3 5-5,-2 7-3,-1 2-3,1-1-2,3-1-2,2-1-2,2-3-2,3-5-4,3-4-3,3-6-5,3-4-5,5-4-7,3-4-6,4-3-8,5-11-5,6-13-5,6-16-5,6-14-6,1-7 3,0 0 11,0-1 10,-2 1 10,-2 0 7,-1 3 1,-2 1 1,-2 3 1</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6"/>
    </inkml:context>
    <inkml:brush xml:id="br0">
      <inkml:brushProperty name="width" value="0.05327" units="cm"/>
      <inkml:brushProperty name="height" value="0.05327" units="cm"/>
      <inkml:brushProperty name="color" value="#00BFF3"/>
    </inkml:brush>
  </inkml:definitions>
  <inkml:trace contextRef="#ctx0" brushRef="#br0">35450 7546 412,'29'-44'2,"-5"8"3,-5 6 4,-5 7 3,-3 7 9,-3 7 14,-1 6 14,-2 8 14,-2 4 2,0 5-11,-2 4-10,0 3-11,-1 7-6,2 9-2,1 8 0,0 10-1,0 1-3,0-3-2,-2-4-2,0-4-3,-1 2-4,2 8-2,0 8-4,2 7-2,-1 0-6,1-7-6,0-8-6,0-8-6,0-6-5,0-4-3,0-4-3,0-3-3,-1-5-2,0-2 0,-2-2-1,0-4 0,-3-3 0,-2-3 0,-4-3 1,-2-2 0,-1-3 2,1-1 3,0 0 3,2-1 4</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6"/>
    </inkml:context>
    <inkml:brush xml:id="br0">
      <inkml:brushProperty name="width" value="0.04106" units="cm"/>
      <inkml:brushProperty name="height" value="0.04106" units="cm"/>
      <inkml:brushProperty name="color" value="#00BFF3"/>
    </inkml:brush>
  </inkml:definitions>
  <inkml:trace contextRef="#ctx0" brushRef="#br0">34395 9756 535,'-33'-22'69,"9"5"-1,12 3-1,11 4-1,10 2-6,9-1-11,11-2-12,9 0-11,6 1-10,2 1-9,1 2-10,3 2-7,-2 1-4,-6 1 5,-6-1 3,-5 0 4,-6 0-12,-2 2-27,-3 0-28,-2 2-27</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08"/>
    </inkml:context>
    <inkml:brush xml:id="br0">
      <inkml:brushProperty name="width" value="0.02373" units="cm"/>
      <inkml:brushProperty name="height" value="0.02373" units="cm"/>
      <inkml:brushProperty name="color" value="#F2395B"/>
    </inkml:brush>
  </inkml:definitions>
  <inkml:trace contextRef="#ctx0" brushRef="#br0">56500 31681 927,'13'-8'-29,"-3"0"32,-4 1 30,-4-1 32</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7"/>
    </inkml:context>
    <inkml:brush xml:id="br0">
      <inkml:brushProperty name="width" value="0.04354" units="cm"/>
      <inkml:brushProperty name="height" value="0.04354" units="cm"/>
      <inkml:brushProperty name="color" value="#00BFF3"/>
    </inkml:brush>
  </inkml:definitions>
  <inkml:trace contextRef="#ctx0" brushRef="#br0">36909 9072 505,'-15'-1'2,"4"0"4,3-2 4,3 0 3,2-1 7,3 0 8,4 0 7,2 0 7,3 0 3,4-2-5,2 0-4,3-1-4,4-2-3,5 0-2,5-1-1,5-1-1,2-1-3,2 0-3,1 1-4,0-1-3,1 1-4,0 2-6,0 2-3,1 3-6,-3 0-1,0 2 3,-3 0 2,-2 2 3,-3 0-7,-3 2-16,-5 0-16,-3 2-16,-4 0-7,-3 0 4,-3-1 4,-2 1 3</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7"/>
    </inkml:context>
    <inkml:brush xml:id="br0">
      <inkml:brushProperty name="width" value="0.05016" units="cm"/>
      <inkml:brushProperty name="height" value="0.05016" units="cm"/>
      <inkml:brushProperty name="color" value="#00BFF3"/>
    </inkml:brush>
  </inkml:definitions>
  <inkml:trace contextRef="#ctx0" brushRef="#br0">38143 7543 438,'-8'-8'0,"2"2"0,1 1 0,1 1 0,0 1 10,2 3 20,0 4 21,2 2 19,0 5 5,0 6-12,0 5-11,0 7-11,-1 5-9,0 8-5,-2 6-5,0 8-5,-2 4-3,0 3-3,-1 3-2,-1 3-2,-1 0-1,2-3 1,1-3 0,1-3 1,0-1-6,2 0-10,0-1-12,2 1-10,0-5-12,2-9-9,0-8-12,2-9-9,-1-6-2,1-3 9,0-3 7,0-2 9</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7"/>
    </inkml:context>
    <inkml:brush xml:id="br0">
      <inkml:brushProperty name="width" value="0.05471" units="cm"/>
      <inkml:brushProperty name="height" value="0.05471" units="cm"/>
      <inkml:brushProperty name="color" value="#00BFF3"/>
    </inkml:brush>
  </inkml:definitions>
  <inkml:trace contextRef="#ctx0" brushRef="#br0">41021 7843 402,'-8'-8'5,"0"2"10,0 1 9,1 1 11,0 1 7,2 3 5,2 4 5,2 2 4,1 4-1,-2 6-7,-1 4-9,0 5-8,-1 4-5,1 2-3,-1 4-4,0 3-2,-1 2-3,0 2-1,-1 2-1,-1 2 0,-1 1-3,2 0-6,1 0-4,0 0-5,1-2-5,-2-4-5,0-4-5,-1-4-4,0-4-4,2-3-2,2-5-4,3-3-1,-2-6-8,-1-6-10,-1-8-11,-3-6-11</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8"/>
    </inkml:context>
    <inkml:brush xml:id="br0">
      <inkml:brushProperty name="width" value="0.04702" units="cm"/>
      <inkml:brushProperty name="height" value="0.04702" units="cm"/>
      <inkml:brushProperty name="color" value="#00BFF3"/>
    </inkml:brush>
  </inkml:definitions>
  <inkml:trace contextRef="#ctx0" brushRef="#br0">41175 7291 467,'30'-29'5,"-3"5"9,-3 5 10,-3 5 9,-1 3 7,-1 0 3,1 2 6,0 1 3,-2 1-1,-1 2-7,-3 2-7,-1 2-6,-2 3-8,-2 4-5,-2 4-7,-2 3-6,-3 6-6,-3 5-5,-2 7-4,-3 5-7,-4 3 0,-4 2 1,-4 1 3,-3 0 2,-2-1-1,1-6-5,1-4-4,1-5-4,2-4 0,5-4 4,3-5 6,4-3 4,7-3 3,11-2 3,12-2 1,9-2 2,6 0 5,-1 2 6,-2 2 8,0 1 6,-3 3 3,-3 0-1,-5 1-1,-3 2-1,-5 0-1,-3 3-2,-4 1-1,-4 3-2,-3 2-2,-2 1-1,-2 3-1,-2 1-2,-4 2-1,-6 1-2,-5 1-2,-7 1-2,-3-1-4,-3 0-5,-1-1-6,-2-1-7,-4-2-6,-5-1-9,-4-3-8,-5-1-9,2-3 1,9-5 9,11-3 8,10-4 10,4-2 0,0 0-11,1 0-9,-1 0-10</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8"/>
    </inkml:context>
    <inkml:brush xml:id="br0">
      <inkml:brushProperty name="width" value="0.0387" units="cm"/>
      <inkml:brushProperty name="height" value="0.0387" units="cm"/>
      <inkml:brushProperty name="color" value="#00BFF3"/>
    </inkml:brush>
  </inkml:definitions>
  <inkml:trace contextRef="#ctx0" brushRef="#br0">35598 10981 568,'-21'-7'2,"5"1"3,5 0 4,4 2 3,3 0 5,-1 2 6,-2 0 5,0 2 5,-1 1 5,1 2 1,-1 2 2,0 2 3,1 4-4,2 7-6,3 7-8,1 7-8,0 3-5,0 0-6,-2 0-5,0 0-4,0-1-8,2-1-9,2-3-10,2-2-10,2-3-7,3-5-5,4-5-6,2-4-6,0-5 3,-1-3 10,-3-2 10,-1-3 10</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8"/>
    </inkml:context>
    <inkml:brush xml:id="br0">
      <inkml:brushProperty name="width" value="0.04638" units="cm"/>
      <inkml:brushProperty name="height" value="0.04638" units="cm"/>
      <inkml:brushProperty name="color" value="#00BFF3"/>
    </inkml:brush>
  </inkml:definitions>
  <inkml:trace contextRef="#ctx0" brushRef="#br0">36081 10981 474,'-9'-13'37,"-1"3"-2,-3 4-4,-2 4-3,0 3-2,1 4-2,1 2-1,1 3-1,0 4-3,0 2-1,0 3-3,1 3-2,0 0-1,2-1 0,2-3 0,2-1 0,2-2-6,2-1-10,2-1-11,2 0-11,2-3-4,2-2 2,2-4 3,2-3 2,1-2 1,1-3 1,1-4-1,1-2 1,0-1 1,-4 0 6,-3 2 3,-2 1 5,-3 4 12,-1 10 19,0 8 18,-2 9 20,1 4 4,0 1-10,2-1-11,0 1-11,1 0-6,0 2-3,0 2-4,0 3-3,0-1-4,0 0-5,-1-1-5,1-1-4,-1-1-4,-4-2-1,-2 0-1,-3-1-1,-3-2-2,-2-3-4,-2-3-3,-1-3-4,-2-3 0,2-4 2,1-5 1,1-2 3,-1-6 0,0-4 1,-1-6 0,-1-3-1,1-6 1,3-3 1,3-5 0,2-3 0,4-2 1,4 0 0,4-1 1,4 1 0,3 0 0,5 2-2,3 0-2,5 1-2,1 2-1,1 3-5,-1 3-2,0 3-3,-1 2 0,-5 3 5,-3 1 5,-4 3 3,-3 1 1,-1 2-5,-1 2-5,0 2-4</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9"/>
    </inkml:context>
    <inkml:brush xml:id="br0">
      <inkml:brushProperty name="width" value="0.03966" units="cm"/>
      <inkml:brushProperty name="height" value="0.03966" units="cm"/>
      <inkml:brushProperty name="color" value="#00BFF3"/>
    </inkml:brush>
  </inkml:definitions>
  <inkml:trace contextRef="#ctx0" brushRef="#br0">37150 10847 554,'1'-14'9,"2"2"-1,2 4-1,2 3-1,1 1 5,3 2 11,2 0 11,1 2 12,2 1 3,1 4-6,1 2-5,1 3-5,-1 5-4,-3 4-3,-2 4-3,-4 6-2,-3 7-3,-4 7-3,-4 7-3,-4 9-3,-4 4-7,-6-1-11,-4 1-10,-4-1-11,-2-5-12,5-10-13,3-11-13,5-11-14</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9"/>
    </inkml:context>
    <inkml:brush xml:id="br0">
      <inkml:brushProperty name="width" value="0.04313" units="cm"/>
      <inkml:brushProperty name="height" value="0.04313" units="cm"/>
      <inkml:brushProperty name="color" value="#00BFF3"/>
    </inkml:brush>
  </inkml:definitions>
  <inkml:trace contextRef="#ctx0" brushRef="#br0">43934 8927 510,'-29'-6'44,"7"2"-9,5 4-10,7 3-8,1 1-1,-2 3 11,-2 2 10,-1 2 10,-2 3 2,1 7-7,-1 5-8,1 7-6,0 1-5,4-2-3,3-2-3,3-1-2,1-3-4,2 0-8,0-1-8,2-1-7,2-2-8,4-1-12,3-2-11,5-3-12,1-2-2,-1-4 3,-1-4 5,0-4 5,-2-3 2,1 0 4,0-2 2,-1 0 3</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29"/>
    </inkml:context>
    <inkml:brush xml:id="br0">
      <inkml:brushProperty name="width" value="0.0492" units="cm"/>
      <inkml:brushProperty name="height" value="0.0492" units="cm"/>
      <inkml:brushProperty name="color" value="#00BFF3"/>
    </inkml:brush>
  </inkml:definitions>
  <inkml:trace contextRef="#ctx0" brushRef="#br0">44601 9281 447,'-10'-7'4,"-3"1"8,-5 0 8,-3 2 8,-2 0 7,3 2 4,1 0 5,3 2 4,1 2-1,2 4-5,3 4-7,1 3-6,2 3-4,0 1-3,2 2-3,1 0-3,0-1-6,4 1-9,0-2-7,4-1-10,0-2-4,1-1-2,2-2-1,0-2-1,2-2-4,1-1-6,3 0-6,2-1-5,0-2-1,-1-1 6,-1 0 5,0-2 5,-3-1 4,-1-2 5,-2-2 4,-2-1 4,-2-3 7,-1 0 8,0-1 9,-1-1 8,0 3 14,3 10 19,4 8 20,2 9 19,0 5 0,-3 1-19,-2 1-20,-4 1-20,-1 1-13,-2 2-5,0 2-7,-1 3-6,-3 0-5,-2 0-6,-3 0-6,-3 1-5,-2-4-3,0-4 0,1-5-1,-1-5 0,0-4 2,1-4 1,-1-5 2,1-2 3,0-6 1,2-2 2,3-5 2,1-4 1,3-4 1,4-5 1,4-5-1,4-4 1,4-4 0,5-1 0,5 0 2,5-2 1,2 1-3,1 2-6,-1 1-5,0 3-6,-1 3-2,-5 4 2,-3 3 1,-5 4 2,-2 4 1,-2 1 1,-2 2 1,-2 2 1</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0"/>
    </inkml:context>
    <inkml:brush xml:id="br0">
      <inkml:brushProperty name="width" value="0.0501" units="cm"/>
      <inkml:brushProperty name="height" value="0.0501" units="cm"/>
      <inkml:brushProperty name="color" value="#00BFF3"/>
    </inkml:brush>
  </inkml:definitions>
  <inkml:trace contextRef="#ctx0" brushRef="#br0">45700 8605 439,'8'-14'3,"2"3"9,0 2 6,1 4 8,2 2 4,1 2-3,3 2-1,2 2-2,1 3 3,1 4 4,1 3 5,1 5 6,-1 2-1,-2 3-6,-1 1-5,-2 3-6,-3 1-3,-3 2 0,-3 2 0,-2 3 0,-3 0-2,-2 2-5,-2 0-6,-2 2-5,-4 1-9,-6 0-15,-5 2-15,-7 0-15,-1-1-6,1-6 3,3-4 3,2-5 2,0-5 2,2-3-1,1-4-1,1-4 0</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09"/>
    </inkml:context>
    <inkml:brush xml:id="br0">
      <inkml:brushProperty name="width" value="0.04669" units="cm"/>
      <inkml:brushProperty name="height" value="0.04669" units="cm"/>
      <inkml:brushProperty name="color" value="#F2395B"/>
    </inkml:brush>
  </inkml:definitions>
  <inkml:trace contextRef="#ctx0" brushRef="#br0">56541 31547 471,'-2'-14'58,"0"2"-8,-3 4-10,-2 3-9,-1 1-6,-2 2-5,0 0-5,-1 2-3,-1 1-4,1 4 0,-1 2 0,0 3-1,0 2-1,1 0-2,-1-1-1,0 1-1,1-1-1,1 0 2,0-2 1,2-1 3,1 1-1,2 0 1,2 1-1,3 2 0,-1-1 0,-1 1 1,0 0 1,-1-1 1,0 0 0,4 0-2,2-2-3,4 0-1,1-2-1,1-1-1,1-1 1,2 0 0,-1-1 0,1 2 0,0 0 0,-1 2 0,1-1 1,0 1-1,-1 0 0,1 0 0,0-1 0,0-1 1,-1 0-1,1-2 1,-1 1 1,-1 0-1,0 1 0,-2 2 0,0 0-1,0 1 1,0 2 0,0 0 0,-1 1 0,-1 1 0,-1 1 1,0 2 1,-2-1-1,-2-1 2,-2-1 2,-2-1 0,-2 0 0,-2 0-1,-2-1-1,-1 1-1,-4 0-1,-2 0-1,-3-1-1,-3 1 0,-1 0-1,1 0 0,1-1 0,1 1-2,1-1 1,-1-1-2,1 0-1,-1-2-1,1 0 0,1 0 0,1 0-1,1-1 1,1 1-1,1-2-5,0-1-4,2 0-3,0-2-8,1-1-10,-1 0-9,0-1-12,2-3-3,3 0-1,2-3 1,4-2 1</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0"/>
    </inkml:context>
    <inkml:brush xml:id="br0">
      <inkml:brushProperty name="width" value="0.04735" units="cm"/>
      <inkml:brushProperty name="height" value="0.04735" units="cm"/>
      <inkml:brushProperty name="color" value="#00BFF3"/>
    </inkml:brush>
  </inkml:definitions>
  <inkml:trace contextRef="#ctx0" brushRef="#br0">47643 8540 464,'-3'-9'8,"10"0"14,9-1 15,11-1 15,2 1 4,-5 2-9,-5 4-7,-5 3-8,3-1-4,11-2 2,11-4 2,10-2 0,6-1-1,2 1-7,0 1-5,1 1-7,0 1-4,0 2-2,-2 2-2,-1 2-3,-3 1 0,-6 2 2,-6 0 1,-5 2 2,-7 0-16,-4 1-35,-5 2-35,-4 0-35</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0"/>
    </inkml:context>
    <inkml:brush xml:id="br0">
      <inkml:brushProperty name="width" value="0.04228" units="cm"/>
      <inkml:brushProperty name="height" value="0.04228" units="cm"/>
      <inkml:brushProperty name="color" value="#00BFF3"/>
    </inkml:brush>
  </inkml:definitions>
  <inkml:trace contextRef="#ctx0" brushRef="#br0">50200 7283 520,'18'-6'93,"5"4"-14,5 4-15,5 4-13,3 3-9,0 1-5,2 3-3,1 2-3,0 0-7,0-1-8,0-1-7,0-1-10,-1 0-8,-3 0-9,-4-1-10,-1 1-9,-6-1-3,-4 0 6,-4-2 4,-6-1 6,-3 0-3,-2 0-12,-3 0-12,0 0-12</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1"/>
    </inkml:context>
    <inkml:brush xml:id="br0">
      <inkml:brushProperty name="width" value="0.03812" units="cm"/>
      <inkml:brushProperty name="height" value="0.03812" units="cm"/>
      <inkml:brushProperty name="color" value="#00BFF3"/>
    </inkml:brush>
  </inkml:definitions>
  <inkml:trace contextRef="#ctx0" brushRef="#br0">48000 9164 577,'12'-8'71,"7"0"-6,9 0-7,7 1-7,8-2-6,8 0-7,8-1-6,7-1-7,6-1-6,3 0-7,3 1-6,3-1-6,-3 1-7,-8 3-7,-7 1-9,-8 2-7,-8 2-4,-8 2 1,-8 2 0,-7 2 0,-6 1-3,-3 0-6,-3 0-6,-2 0-7</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1"/>
    </inkml:context>
    <inkml:brush xml:id="br0">
      <inkml:brushProperty name="width" value="0.04462" units="cm"/>
      <inkml:brushProperty name="height" value="0.04462" units="cm"/>
      <inkml:brushProperty name="color" value="#00BFF3"/>
    </inkml:brush>
  </inkml:definitions>
  <inkml:trace contextRef="#ctx0" brushRef="#br0">48761 9483 493,'-13'-6'13,"8"4"27,7 4 27,6 4 27,6 3 2,5 3-19,5 3-20,5 3-21,3 2-16,4 1-14,3 1-12,2 1-14,-1-2-9,-6-3-7,-5-5-6,-7-3-6,-3-3-5,-1 0-5,-1-2-4,0 0-4</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1"/>
    </inkml:context>
    <inkml:brush xml:id="br0">
      <inkml:brushProperty name="width" value="0.04221" units="cm"/>
      <inkml:brushProperty name="height" value="0.04221" units="cm"/>
      <inkml:brushProperty name="color" value="#00BFF3"/>
    </inkml:brush>
  </inkml:definitions>
  <inkml:trace contextRef="#ctx0" brushRef="#br0">52821 7213 521,'2'-15'-1,"4"2"1,4 2-1,4 3-1,0 1 0,-1 2 0,-2 2-1,-2 2 0,2 1 8,9 0 14,7 0 16,9 0 14,2 1 5,-2 2-3,-2 2-4,-1 2-4,-4 2-5,-4 3-6,-3 3-6,-4 3-6,-6 3-4,-7 3 0,-6 3-2,-8 3 0,-6 3-4,-9 2-7,-7 4-6,-8 3-7,-5 2-3,-2 2 1,-2 2 2,-2 2 2,0-2 0,2-5-2,2-4 0,2-5-1,3-5 1,5-5 7,5-5 5,6-5 5,10-5 4,18-6 4,17-6 1,19-6 4,10-4-5,4-3-11,3-3-12,5-3-10,2-1-10,1 1-7,1 1-7,1 1-8,0 0 0,-1 2 6,0 1 7,-2 1 6,-7 1 3,-12 3-3,-13 1-3,-13 2-3</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2"/>
    </inkml:context>
    <inkml:brush xml:id="br0">
      <inkml:brushProperty name="width" value="0.06235" units="cm"/>
      <inkml:brushProperty name="height" value="0.06235" units="cm"/>
      <inkml:brushProperty name="color" value="#00BFF3"/>
    </inkml:brush>
  </inkml:definitions>
  <inkml:trace contextRef="#ctx0" brushRef="#br0">56204 6625 352,'0'-15'2,"0"1"4,0 1 3,0 0 4,-2 2 7,-2-1 11,-4 0 10,-2 0 12,-2 2 1,-1 3-7,-1 2-8,-1 4-7,-2 2-4,-2 4-2,-1 2-2,-3 3-1,-2 5-3,-3 4 0,-3 4-2,-2 7-1,-2 2-1,0 2-1,-1 2-1,1 2 0,1 2-1,2 2-1,1 3-1,3 1-2,2 0 0,5-1-3,3 0-2,5-2-2,3-1-3,4-2-2,4-1-4,4-3-2,4-3-4,6-3-6,4-5-5,5-4-6,5-3-3,5-4 1,4-5 0,6-3 1,4-4-1,6-6-2,4-4-3,5-5-2,3-7-2,1-7-2,1-8-2,1-8-2,-6 0 3,-14 9 8,-14 9 7,-13 9 8</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2"/>
    </inkml:context>
    <inkml:brush xml:id="br0">
      <inkml:brushProperty name="width" value="0.04969" units="cm"/>
      <inkml:brushProperty name="height" value="0.04969" units="cm"/>
      <inkml:brushProperty name="color" value="#00BFF3"/>
    </inkml:brush>
  </inkml:definitions>
  <inkml:trace contextRef="#ctx0" brushRef="#br0">58384 7400 442,'-16'1'9,"2"2"18,1 2 19,1 2 17,0 2 5,1 5-8,-1 4-9,1 3-9,-2 5-5,0 3-3,-1 4-2,-1 4-2,1 2-5,3 1-7,2-1-7,4 0-7,1-1-7,0 0-9,0-2-8,1 0-8,2-3-6,7-5-1,7-5-2,8-5-2,2-5 2,0-5 2,1-4 3,-1-6 4,-1-3-2,-3-1-7,-3-3-7,-3-2-7</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3"/>
    </inkml:context>
    <inkml:brush xml:id="br0">
      <inkml:brushProperty name="width" value="0.05802" units="cm"/>
      <inkml:brushProperty name="height" value="0.05802" units="cm"/>
      <inkml:brushProperty name="color" value="#00BFF3"/>
    </inkml:brush>
  </inkml:definitions>
  <inkml:trace contextRef="#ctx0" brushRef="#br0">59177 7531 379,'-2'-13'4,"-3"3"8,-5 4 7,-4 4 9,-2 3 5,-1 2 1,-2 2 3,1 2 2,-1 1-1,0 3-4,2 2-4,1 2-3,1 1-4,1 3-2,1 1-4,0 3-4,3-1-3,3-1-4,2-3-4,4-1-5,4-3-7,7-2-10,8-4-11,6-3-9,1-2-4,-1-4 5,-4-2 4,-3-3 4,-3-2 5,-3 0 3,-3 0 4,-2 0 3,-3 3 15,-2 4 25,-2 6 25,-2 4 25,0 5 6,0 5-13,1 5-13,2 5-13,0 2-9,0-1-5,0-1-6,0-1-5,0 2-4,0 6-1,0 6-1,0 6-2,-1 2-3,-2-2-4,-2-2-5,-2-2-4,-2-2-4,-1-2-1,-3-1-3,-1-3-2,-3-2-1,0-2 1,-1-1 1,-1-3 0,-1-3 0,-1-5-1,-1-5-3,-1-4-1,0-5 0,1-3 3,1-2 2,1-4 2,2-4 2,2-7 1,4-7 2,3-7 2,4-6 1,6-5 2,6-4 0,6-5 1,5-3 1,8 2 0,7 0 0,7 2 0,2 0-2,0 0-2,-1 0-4,-1 0-3,-3 1-3,0 2-7,-3 2-4,-2 2-5,-3 3-1,-5 7 5,-5 5 5,-4 7 5,-4 3 2,-1 0 2,-1 2 0,0 1 2</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3"/>
    </inkml:context>
    <inkml:brush xml:id="br0">
      <inkml:brushProperty name="width" value="0.04994" units="cm"/>
      <inkml:brushProperty name="height" value="0.04994" units="cm"/>
      <inkml:brushProperty name="color" value="#00BFF3"/>
    </inkml:brush>
  </inkml:definitions>
  <inkml:trace contextRef="#ctx0" brushRef="#br0">60985 6577 440,'10'-6'6,"5"2"10,5 4 12,5 3 10,1 2 6,-1 3-2,-3 3 0,-1 4-2,-2 2-1,1 5-1,0 3-2,-1 5-1,-1 1-3,-3 2-5,-2 1-3,-4 1-4,-2 1-4,-2 2-2,-3 2-3,0 2-2,-6 3-7,-6 4-8,-7 4-11,-7 4-8,-7 2-10,-7 1-6,-6 1-7,-7 1-8,-3-4 0,4-8 5,2-10 5,4-8 5,3-7 3,6-5 1,4-5 2,5-4 1</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4"/>
    </inkml:context>
    <inkml:brush xml:id="br0">
      <inkml:brushProperty name="width" value="0.05517" units="cm"/>
      <inkml:brushProperty name="height" value="0.05517" units="cm"/>
      <inkml:brushProperty name="color" value="#00BFF3"/>
    </inkml:brush>
  </inkml:definitions>
  <inkml:trace contextRef="#ctx0" brushRef="#br0">66128 6458 398,'5'-5'72,"-6"6"-10,-6 6-10,-6 6-8,-5 3-9,-5 4-8,-5 4-8,-4 2-7,-4 0-4,1 0 0,0-1-1,0-1 1,-1 0-1,-1 1-1,-1 1-3,0 1-1,0-1-1,3-1-2,3-3-2,4-1-1,3-3-1,6-1-1,7-3 0,5-1-1,9-1-1,12 0-2,11-1-2,12 1-2,6-2 0,-2-2 3,0-4 4,-1-2 2,-3-2 4,-2 0 2,-3 0 2,-3 0 3,-3 0 2,-3 0-2,-3 0 0,-3 0 0,-2-1 3,-1-1 9,-1 0 8,0-1 9,-3-4 3,-3-4-1,-2-5-1,-4-5-2,-1-5-3,-2-5-9,0-4-8,-1-6-7,-2-1-12,-1 2-14,0 2-13,-1 2-14,-1 1-6,2 3 5,1 2 5,1 2 3,1 1 0,3 1-3,4 1-5,2 1-4,2 2 3,-2 5 9,-1 3 9,0 4 9,-1 3 5,2 1 1,0 0 0,1 2 2</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14"/>
    </inkml:context>
    <inkml:brush xml:id="br0">
      <inkml:brushProperty name="width" value="0.04197" units="cm"/>
      <inkml:brushProperty name="height" value="0.04197" units="cm"/>
      <inkml:brushProperty name="color" value="#F2395B"/>
    </inkml:brush>
  </inkml:definitions>
  <inkml:trace contextRef="#ctx0" brushRef="#br0">58739 31727 524,'-5'-6'25,"6"2"13,6 4 12,6 3 13,2 0 1,1 1-12,0 0-12,-1 0-11,1 1-8,0 0-3,-1 1-3,1 2-4,0-1-2,1 1-1,1 0-2,1 0-1,0 0-1,-1 0 1,-1-1-1,0 1 1,-1 0-1,1 0-5,1 0-3,1-1-3,0 1-2,-1 0 0,-1 0-1,0 0 1,-2-2 1,1-1 1,0-2 2,-1-2 1,0-1 2,-1 0 0,-1 0 1,0 0 1,-5 2 0,-6 4 0,-8 4 0,-6 4 1,-4 2-1,-1 1 1,-1 1-1,-1 1 0,-1 0-2,1 1-2,-1-1-4,0 1-3,0 0-3,-1-1-2,-1 1-3,-1-1-3,0 1-2,1-1-1,1 1-3,1 0-1,1-3 0,1-1 2,1-4 2,1-3 3,1-2 0,0-2-1,2-2 0,1-2-1,1-1 1,2 2 1,2 0 3,3 2 2</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4"/>
    </inkml:context>
    <inkml:brush xml:id="br0">
      <inkml:brushProperty name="width" value="0.05116" units="cm"/>
      <inkml:brushProperty name="height" value="0.05116" units="cm"/>
      <inkml:brushProperty name="color" value="#00BFF3"/>
    </inkml:brush>
  </inkml:definitions>
  <inkml:trace contextRef="#ctx0" brushRef="#br0">67900 5966 430,'8'-7'1,"1"2"3,2 2 2,0 2 3,0 2 6,1 4 9,0 2 10,-1 3 10,0 3 5,-2 2-2,-3 1 0,-1 3-1,-1 2-2,0 3-5,0 3-4,0 3-3,-1 2-5,-2 2-4,-2 2-5,-2 2-3,-3 3-7,-2 0-6,-3 4-6,-3 1-7,0 0-7,1-1-8,2 0-8,3-2-8,0-3-3,2-7-1,1-7 1,0-7-1</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4"/>
    </inkml:context>
    <inkml:brush xml:id="br0">
      <inkml:brushProperty name="width" value="0.03564" units="cm"/>
      <inkml:brushProperty name="height" value="0.03564" units="cm"/>
      <inkml:brushProperty name="color" value="#00BFF3"/>
    </inkml:brush>
  </inkml:definitions>
  <inkml:trace contextRef="#ctx0" brushRef="#br0">68250 7093 617,'16'-15'4,"-1"3"10,1 1 10,-1 2 8,2 2 6,3 1 2,3 1 2,3 0 1,1 1-1,-1 0-7,-1 0-6,-1 1-6,-1-1-9,-2 2-11,0 0-12,0 2-12</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4"/>
    </inkml:context>
    <inkml:brush xml:id="br0">
      <inkml:brushProperty name="width" value="0.05731" units="cm"/>
      <inkml:brushProperty name="height" value="0.05731" units="cm"/>
      <inkml:brushProperty name="color" value="#00BFF3"/>
    </inkml:brush>
  </inkml:definitions>
  <inkml:trace contextRef="#ctx0" brushRef="#br0">69356 5046 383,'-8'-8'4,"2"2"7,1 1 7,0 0 8,2 4 8,2 6 10,2 6 11,2 6 9,0 4 1,0 6-9,-1 5-7,-2 5-10,0 5-5,0 6-4,0 6-3,0 5-3,-1 5-6,-2 3-5,-2 3-7,-1 3-7,-3 5-6,-2 7-8,-2 6-6,-1 8-8,-1 0-2,1-3 3,1-4 2,0-4 2,3-7-4,3-11-12,2-11-13,4-10-11</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5"/>
    </inkml:context>
    <inkml:brush xml:id="br0">
      <inkml:brushProperty name="width" value="0.0475" units="cm"/>
      <inkml:brushProperty name="height" value="0.0475" units="cm"/>
      <inkml:brushProperty name="color" value="#00BFF3"/>
    </inkml:brush>
  </inkml:definitions>
  <inkml:trace contextRef="#ctx0" brushRef="#br0">71120 6759 463,'0'-15'13,"-2"4"25,0 3 26,-1 2 26,-3 4 4,-2 2-17,-3 4-17,-4 2-18,-3 4-13,-7 4-10,-5 3-9,-6 5-9,-5 2-7,-1 1-1,-2 0-3,-1 2-2,0-1 0,3-3 3,5-3 2,4-3 2,4-2 3,5-3 1,5-1 2,5-2 2,5-1 0,6 2 1,6 0 1,6 1 0,5 0-1,7-1-1,5 0-1,7-2-1,3 0-4,2 2-6,2 0-5,2 1-5,1 1-3,1 0 0,-2-1 1,2 1 1,-3-1 1,-2-1-1,-3 0 1,-4-2 0,-1-1-4,-3-2-7,-2-3-9,-1 0-6,-4-3-3,-3 0 5,-4-2 3,-4 0 5</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6:12:35"/>
    </inkml:context>
    <inkml:brush xml:id="br0">
      <inkml:brushProperty name="width" value="0.05327" units="cm"/>
      <inkml:brushProperty name="height" value="0.05327" units="cm"/>
      <inkml:brushProperty name="color" value="#00BFF3"/>
    </inkml:brush>
  </inkml:definitions>
  <inkml:trace contextRef="#ctx0" brushRef="#br0">74208 6395 412,'-7'-5'14,"0"8"25,2 6 27,1 8 26,-1 4 4,2 2-20,-1 4-20,0 3-19,0 1-12,2-2-3,0 0-3,2-1-4,1-2-2,4-1-4,2-3-3,4-1-4,1-4-3,3-3-7,1-4-7,3-4-5,2-4-6,3-4-4,3-4-5,3-4-5,1-4 1,2-3 5,1-5 5,1-3 5,-2-4 6,-3-4 3,-5-5 5,-4-2 3,-3-2 5,-4 3 2,-5 4 3,-3 2 4,-4 3 2,-6 3 1,-4 4 2,-5 2 2,-4 3-2,-3 2-3,-3 4-3,-3 3-4,-5 4-2,-7 6 1,-6 6 1,-7 6 0,-2 3-3,6 1-6,4 1-6,6 1-7,3-1-8,5-1-12,3-2-10,5-3-12</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06"/>
    </inkml:context>
    <inkml:brush xml:id="br0">
      <inkml:brushProperty name="width" value="0.03707" units="cm"/>
      <inkml:brushProperty name="height" value="0.03707" units="cm"/>
      <inkml:brushProperty name="color" value="#00BFF2"/>
    </inkml:brush>
  </inkml:definitions>
  <inkml:trace contextRef="#ctx0" brushRef="#br0">35300 16592 593,'1'-14'91,"2"4"-21,2 4-20,2 5-21,1 1-11,1 0-1,2 0-2,0 0-2,1-1-2,1-1 0,1 0-2,2-1 0,-1-1-1,1 0-2,0 0-1,-1 0 0,1 0-1,2 0 2,0 0 0,1 1 2,1-1 0,1 0-3,1 0-3,1 0-1,1 1-3,1 0 1,1 2 0,1 0 0,-1 1-1,-1 0 1,-3 0-1,-1 0 1,-2 0-1,-1 0 0,-1 0 1,0 0-1,-1 0 1,3 0 0,1 0 0,3 0 1,-1 0-1,-1 0 1,-3 0 0,-1 0 0,-1 0 0,0 0 0,-1 0 0,1 0 0,0 0 0,-1 0 0,1 0 0,0 0 1,-1 0-1,1-2 1,0 0 1,-1-1 0,1-1 1,0 2-2,-1 0 0,1 2 0,0 0-1,-1 0-2,1 0-1,0 0-2,-1-1 0,-1 0 2,-1-2 2,0 0 0</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09"/>
    </inkml:context>
    <inkml:brush xml:id="br0">
      <inkml:brushProperty name="width" value="0.02224" units="cm"/>
      <inkml:brushProperty name="height" value="0.02224" units="cm"/>
      <inkml:brushProperty name="color" value="#F2395B"/>
    </inkml:brush>
  </inkml:definitions>
  <inkml:trace contextRef="#ctx0" brushRef="#br0">68774 15021 989,'-21'-42'0,"5"11"2,5 12 2,4 9 0,5 8-5,2 2-16,4 4-13,2 2-15</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1"/>
    </inkml:context>
    <inkml:brush xml:id="br0">
      <inkml:brushProperty name="width" value="0.04682" units="cm"/>
      <inkml:brushProperty name="height" value="0.04682" units="cm"/>
      <inkml:brushProperty name="color" value="#F2395B"/>
    </inkml:brush>
  </inkml:definitions>
  <inkml:trace contextRef="#ctx0" brushRef="#br0">35643 16153 469,'-8'-8'-11,"2"2"5,1 1 7,1 0 7,1 2 11,3 0 17,4 2 18,2 1 16,3 0 2,2 1-14,2 2-14,1 0-13,1 0-9,0 0-4,-2-2-2,-1 0-4,0-1-2,2 0-2,0 0-1,1 0-1,1 0-2,1 0 1,1 0-1,2 0 0,-1-1 1,1-2-1,-1-2-1,1-1 1,0-1-1,1 2 0,1 2 0,1 2-1,1 0-1,-1 0 1,1-2 0,-1 0-1,1 0 1,-1 0-1,1 2 0,-1 0 0,1 1 0,-1 0-2,1 0 0,-1 0-1,1 1-1,-1 0 2,1 2-1,-1 0 1,1 0 0,1 0 1,1-2 0,1 0 0,1-1-1,1 0 1,1 0-1,1 0 0,0-1 0,2 0 0,1-2 0,1 0 1,0 0-1,1 0 2,-1 2 0,0 0 1,0 1 0,1-2 0,-1 0 0,0-1 0,0-2 0,1 2-1,-1-1 0,0 0-1,1-1-1,1 0 1,0-1 0,2-1 0,0-1 0,0 2 0,1 1 0,-1 0 0,0 1 0,2 0-1,1 0 1,0 1 0,0-1 0,-1 2-2,-3 0 0,-2 2 0,-2-1-2,-3 0-2,-3-2-1,-3 0-3,-3 0-1,-3 0-1,-3 1-3,-3 2 0,-4-2-13,-4-4-21,-6-4-22,-4-3-22</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2"/>
    </inkml:context>
    <inkml:brush xml:id="br0">
      <inkml:brushProperty name="width" value="0.04533" units="cm"/>
      <inkml:brushProperty name="height" value="0.04533" units="cm"/>
      <inkml:brushProperty name="color" value="#F2395B"/>
    </inkml:brush>
  </inkml:definitions>
  <inkml:trace contextRef="#ctx0" brushRef="#br0">35716 16698 485,'-7'-17'30,"2"11"10,2 12 9,2 11 10,1 7-1,0-1-11,0 1-11,0-1-10,0 2-7,0 1-3,0 2-3,0 3-2,0 0-3,0 0-2,0 1-2,0-1-2,0 1-1,0 0-2,0 2 0,0 1-1,0-1-1,0 0 0,0-1 0,0-1 0,0 0-1,2 0 1,0 2-1,2 1 0,-1 1 0,-1 2-1,0 2-1,-1 2-1,-1-1 0,0-3-1,0-5-2,0-4 0,0-3 0,0-5 2,0-3 2,0-5 2,0-1 2,0 0 0,0-1 0,0 1 1,-1 0 0,-1 0 2,0-1 0,-1 1 2,-1 0 1,2 0 4,0-1 3,2 1 3,2-2 4,6-2 2,4-4 2,5-2 3,2-2-1,-1 0-6,-1 0-6,0 0-5,-1 0-4,3 0-2,2 0-2,1 0-1,2 0 0,1 0-1,1 0 2,1 0-1,1 0 1,1 0 1,0 0-1,2 0 1,1 0 0,1 0 0,1 0 1,1 0-1,-1 0 0,0 0 1,-1 0 0,-1 0 1,0 0 0,0 0-1,2 0 1,1 0 0,0-1 0,1-1 0,-1 0-1,0-1 1,1-1-1,1 0 1,0 0 0,2 0 1,0 0-1,0 0 0,1 0 0,-1 1-1,-1-1-1,0 0 1,-1 0-2,-1 0 0,-1 0 0,2 2 0,1 0-1,1 2 0,-1-1 0,0 0 0,-2-2 0,0 0 0,0 0 0,-1 0 1,0 2-1,0 0 0,1 2 0,1 0 1,1 2-1,0 0 1,2 1-1,-1 0 1,0 0-1,0 0 1,0 0-1,-2 0-1,0 0-1,-1 0-2,0-1-1,0-1-1,2 0 0,1-2-1,0 0-1,2 0 0,1 0-2,0 0 0,0 0-1,-1-2-1,-3 0-2,-2-1 0,-2-2 0,-3 0 0,-3-2 1,-3 0 0</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3"/>
    </inkml:context>
    <inkml:brush xml:id="br0">
      <inkml:brushProperty name="width" value="0.0386" units="cm"/>
      <inkml:brushProperty name="height" value="0.0386" units="cm"/>
      <inkml:brushProperty name="color" value="#F2395B"/>
    </inkml:brush>
  </inkml:definitions>
  <inkml:trace contextRef="#ctx0" brushRef="#br0">39980 16491 569,'-7'-4'17,"2"8"14,3 8 15,1 7 14,1 7 2,0 3-10,0 4-11,0 5-11,0 2-6,0 2-4,0 2-2,0 2-4,0 1-4,0 2-5,0 0-5,0 1-5,-1 3-2,0 2-1,-2 3 0,0 3 1,0 0-4,1-2-7,0-4-5,2-3-8,0-3-4,0-6-5,0-4-4,0-5-3</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15"/>
    </inkml:context>
    <inkml:brush xml:id="br0">
      <inkml:brushProperty name="width" value="0.03868" units="cm"/>
      <inkml:brushProperty name="height" value="0.03868" units="cm"/>
      <inkml:brushProperty name="color" value="#F2395B"/>
    </inkml:brush>
  </inkml:definitions>
  <inkml:trace contextRef="#ctx0" brushRef="#br0">61460 31572 568,'-8'15'117,"2"-1"-27,0-1-25,2 0-26,1-1-14,0 1-3,2 1-4,0 1-4,1 1-2,0 1-2,0 2-2,0 0-3,0 0-2,0 1 0,0-1-3,0 1 0,1-1-1,0-1-1,2-1 1,0-1-2,1-1 1,2-3 0,0-1-1,2-2 0,0-2 0,3-1 1,2 0 0,1-2 0,3-1 0,2-4-1,1-2 0,3-3 0,0-5-1,1-4 1,-1-5 1,1-5 0,-2-3-1,0-1-4,-1 0-3,0-2-5,-3 1 1,-1 1 2,-3 3 3,-1 2 3,-3 0 3,-2 1 3,-4-1 3,-2 1 3,-2 1 2,0 3 0,0 3 1,0 2-1,-3 4 0,-2 1-1,-5 2-1,-4 2-2,-4 3-3,-5 4-3,-5 4-3,-4 4-5,-4 3-4,-1 5-5,0 3-4,-2 5-6,1 2-3,2 1-2,1 0-1,3 2-2,4-2-1,5-5 0,7-5-1,5-5 1</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3"/>
    </inkml:context>
    <inkml:brush xml:id="br0">
      <inkml:brushProperty name="width" value="0.04332" units="cm"/>
      <inkml:brushProperty name="height" value="0.04332" units="cm"/>
      <inkml:brushProperty name="color" value="#F2395B"/>
    </inkml:brush>
  </inkml:definitions>
  <inkml:trace contextRef="#ctx0" brushRef="#br0">40445 16080 507,'-1'-22'-1,"0"7"7,-2 3 7,0 6 8,-1 6 7,0 10 7,0 8 9,0 9 7,0 4 1,1 2-8,-1 1-6,0 1-7,1 1-5,0 0-3,2 2-2,0 1-4,1 1-2,0 2-4,0 2-2,0 2-3,0 0-3,0-1-5,0 0-3,0-1-4,0-1-3,0 2-2,0 0-2,0 2-3,0 0 0,0 2-1,0 0 1,0 1-1,0 1 1,0-2 1,0 0-1,0-2 1,0-1-3,0-2-7,0-2-6,0-2-7,0-3-2,-2-5 3,0-6 2,-2-3 3,0-6 5,1-3 5,-1-4 8,0-4 6</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3"/>
    </inkml:context>
    <inkml:brush xml:id="br0">
      <inkml:brushProperty name="width" value="0.03459" units="cm"/>
      <inkml:brushProperty name="height" value="0.03459" units="cm"/>
      <inkml:brushProperty name="color" value="#F2395B"/>
    </inkml:brush>
  </inkml:definitions>
  <inkml:trace contextRef="#ctx0" brushRef="#br0">40484 17880 636,'-15'0'6,"2"-2"13,3 0 14,1-1 12,3 0 5,6 0-3,4 2-5,6 0-3,4 1-6,5-2-9,5 0-8,5-1-8,2-1-6,0 2-3,0 0-2,1 2-3,-2 0-2,-2 0-4,-2 0-4,-1 0-3,-3 1-4,-3 2-3,-3 2-4,-3 1-3,-2 2-5,-2-1-5,-2 1-4,-2 0-4</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4"/>
    </inkml:context>
    <inkml:brush xml:id="br0">
      <inkml:brushProperty name="width" value="0.03422" units="cm"/>
      <inkml:brushProperty name="height" value="0.03422" units="cm"/>
      <inkml:brushProperty name="color" value="#F2395B"/>
    </inkml:brush>
  </inkml:definitions>
  <inkml:trace contextRef="#ctx0" brushRef="#br0">40711 18279 642,'-13'-1'24,"8"0"10,7-2 11,6 0 9,5 0 1,3 0-10,3 2-10,3 0-9,3 1-8,1-2-6,2 0-4,3-1-6,0-1-8,2 0-7,1 0-10,1 0-7,-1 1-6,-2 1-2,-2 0-1,-1 2-2,-4-1 0,-4 0-1,-3-2 1,-4 0 0</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4"/>
    </inkml:context>
    <inkml:brush xml:id="br0">
      <inkml:brushProperty name="width" value="0.04181" units="cm"/>
      <inkml:brushProperty name="height" value="0.04181" units="cm"/>
      <inkml:brushProperty name="color" value="#F2395B"/>
    </inkml:brush>
  </inkml:definitions>
  <inkml:trace contextRef="#ctx0" brushRef="#br0">43100 17156 526,'9'-22'13,"3"4"4,4 5 4,2 3 2,3 2 3,2 2 0,4 1 0,3 1 0,1 1 1,-1 3-1,-1 4-1,-1 2 0,-2 3-2,-2 2-1,-1 2-3,-2 1-2,-4 3-4,-3 1-2,-5 3-5,-3 1-3,-4 2-3,-6-1-1,-4 1-2,-5-1-1,-4 0-4,-1-1-6,-3-1-5,-1-1-6,-1-1-3,1-1 0,1-1 1,1 0 0,1-4 0,2-3-1,3-4-2,1-4-2,2-4 1,3-2-1,1-4 0,2-2 0,1-2 4,2-3 6,0-2 6,2-1 6,0-1 4,2 3 2,0 1 1,2 2 1,0 2 2,0 1 2,0 0 3,0 2 2,-1 5 16,1 8 26,0 9 29,0 9 27,-1 5 3,0 1-23,-2 1-22,0 1-23,-1 2-17,0 4-14,0 4-12,0 4-13,0 2-13,0 0-11,0 0-11,0 0-11,0-5-5,0-6 5,0-9 3,0-7 5</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5"/>
    </inkml:context>
    <inkml:brush xml:id="br0">
      <inkml:brushProperty name="width" value="0.03605" units="cm"/>
      <inkml:brushProperty name="height" value="0.03605" units="cm"/>
      <inkml:brushProperty name="color" value="#F2395B"/>
    </inkml:brush>
  </inkml:definitions>
  <inkml:trace contextRef="#ctx0" brushRef="#br0">39778 13500 610,'5'9'83,"-2"3"-17,-6 4-18,-2 2-18,-5 3-8,-2 3 0,-3 3 0,-3 3-1,-3 2-1,-3 2-2,-3 2-4,-3 2-2,-2 3-4,-1 2-4,0 4-5,-2 3-3,0 0-4,0-1 0,-1 0-2,1-2 0,2-2-4,4-4-6,3-4-4,5-3-6,3-5-3,4-3-3,4-5-2,5-3-2,1-4-1,0-1 1,0-2 3,0-2 0</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5"/>
    </inkml:context>
    <inkml:brush xml:id="br0">
      <inkml:brushProperty name="width" value="0.04074" units="cm"/>
      <inkml:brushProperty name="height" value="0.04074" units="cm"/>
      <inkml:brushProperty name="color" value="#F2395B"/>
    </inkml:brush>
  </inkml:definitions>
  <inkml:trace contextRef="#ctx0" brushRef="#br0">38893 15586 540,'-14'-15'-4,"4"2"9,4 3 9,4 1 7,2 4 11,0 6 12,0 6 11,0 6 12,0 4-1,-2 5-15,-1 3-13,0 5-16,-1 2-7,-2 2-3,0 2-2,-1 2-2,-1 0-4,0-3-8,0-4-6,0-2-8,1-2-1,1-3 3,0-1 3,2-3 2,7-5 2,13-10 1,15-10 0,13-10 1,10-8-3,7-7-4,7-6-4,8-8-6,-3 0-2,-10 8-1,-9 6-2,-9 7 0,-8 4-4,-2 1-3,-3 1-4,-3 1-4</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7"/>
    </inkml:context>
    <inkml:brush xml:id="br0">
      <inkml:brushProperty name="width" value="0.03533" units="cm"/>
      <inkml:brushProperty name="height" value="0.03533" units="cm"/>
      <inkml:brushProperty name="color" value="#F2395B"/>
    </inkml:brush>
  </inkml:definitions>
  <inkml:trace contextRef="#ctx0" brushRef="#br0">35850 21981 622,'14'-7'91,"-1"2"-19,-2 2-20,-2 2-20,-1 1-11,2 0-3,0 0-3,1 0-3,1 0-1,0 0 2,-1 0 0,1 0 1,1 0-3,2 0-9,1 0-7,3 0-8,-1 0-3,-1 0 2,-2 0 2,-2 0 3,-1-1 1,3 0 2,2-2 2,1 0 1,1 0 1,-1 0 0,0 2 1,-2 1 0,0 0 1,1 1 0,1 2 1,1 0 0,1 0 0,1 0 0,1-2 0,2 0 0,0-1 0,2 0 1,3 0-1,1 0 0,1-1 0,-1 0 0,-1-2 0,-1 0-1,0 0 0,1 0 1,0 2-1,2 1 0,1 0 0,-1 0 0,1 0-1,-1 0 1,0-1 0,1-1 0,-1 0 0,0-1 0,0-1 0,-1 2-1,-1 0 0,-1 2 0,0 0-1,1 0 1,0 0-1,2 0-1,0 0 1,-1 0 1,-1 0-1,-1 0 1,0 0 1,1 0-1,1 0 0,1 0-1,0-1 1,0 0 0,1-2 1,-1 0 0,0 0 0,-2 0 0,0 2 0,0 0 0,-2 1-1,2-2 1,1 0-1,1-1-1,0-1 1,1 2 0,-1 0 0,0 2 0,1-1 1,1 0-1,1-2 1,1 0 1,0-1-1,0 0 1,0 0 0,1 0 0,0 0 0,2 1 0,2-2 0,3 2 0,0-1-1,0 0 1,0 0-1,0 0 1,-1 1 0,0 0 0,-1 2 0,-1 0 1,-1 1 0,0-2 0,0 0-1,0-1 0,1-2-1,-1 2 1,0-1-1,0 0 1,1-1-1,2 0 0,2-1 1,3-1 0,-1-1 0,-1 2-1,0 1 1,-1 0-1,-2 2 1,0 0-1,-1 2 1,-2 0-1,1 1 0,1-2 0,0 0-1,2-1 0,0-1-1,0 0 0,0 0 0,0 0 0,0 1-1,-2 0 1,0 2-1,-1 0 1,0 1 0,2-2-1,2 0-1,2-2 0,1 1 0,-2 0 0,0 2 0,-1 1 0,-2 0 0,-2 0-2,-2 0-1,-2 0-1,-2-1-3,-3-1-4,-3 0-4,-3-1-5,-4-1-3,-3 2-2,-4 0-4,-4 2-2</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8"/>
    </inkml:context>
    <inkml:brush xml:id="br0">
      <inkml:brushProperty name="width" value="0.04254" units="cm"/>
      <inkml:brushProperty name="height" value="0.04254" units="cm"/>
      <inkml:brushProperty name="color" value="#F2395B"/>
    </inkml:brush>
  </inkml:definitions>
  <inkml:trace contextRef="#ctx0" brushRef="#br0">35925 22509 517,'-14'-14'-3,"3"3"4,3 3 4,2 2 2,3 4 6,0 4 8,2 4 7,0 4 9,1 2 0,-2 1-5,0 1-5,-1 2-6,-2 0-3,2 1 1,-1 1-1,0 1 0,0 1 0,2-1-3,0 1-3,2-1-2,-1 2-1,0 1-2,-2 3-2,0 1-1,-1 2-1,0 1-1,0 1-1,1 1 0,-2 1-1,2 2-1,-1 2-1,0 3-1,0-1-2,2-2-1,0-2-2,2-1-1,0-3-1,2-2 0,0-2 0,2-1-1,0-1 1,0-1 2,-1 1 0,2-1 1,-2-1 1,1-1-2,0-2 1,0-3-2,-1 0 1,0 2 1,-2 0 1,0 1 2,-2-1 0,0-3 1,-2-3 1,0-2 1,0-2 2,0-1 2,2 1 4,0 0 3,3-1 3,2-2 3,4-3 3,2 0 3,2-3-1,3-1-3,2 0-3,2-1-4,1-1-3,1 0-1,1 0 0,1 0-2,0 0 0,1 0 2,-1 0 1,1 1 2,0-1 0,3 2-2,1 0-1,3 2-1,0-1-2,0 0 1,1-2 0,-1 0 1,1-1-2,3 2-3,1 0-2,2 2-4,1-1 0,1 0 0,-1-2 0,0 0 1,2 0 0,4 0 3,4 2 0,4 0 1,1 1 2,-2 0-1,-2 0 0,-2 0 0,-1 0 0,0 0-1,0 0 1,0 0 0,0 0-1,0 0 1,0 0 0,0 0 1,0 0-2,2-2-1,1 0 0,0-1-3,0-2 1,0 2-1,-2-1 2,0 0 0,-1 0 0,2 2 1,1 0 0,0 2 1,0-1 0,0 0 0,-2-2 0,0 0 0,-2 0 0,0 0 0,-2 2-1,0 0 0,0 1 1,2 0-1,2 0 0,2 0 1,2 0-1,0 0 1,2 0-1,0 0 1,0-1 0,0-2-1,-2-2-1,0-1 0,-1-2-1,0 2 1,-1 1 1,2 0-1,-2 1 1,1 0-1,0 0 0,0 1-1,0-1 0,0 0 0,0 0-2,0 0 0,-1 0 0,0 0 0,-1 0 1,-2 0 0,0 1 1,-2 0 0,0 2 0,-2 0 1,1 1 0,2 0 0,2 0 0,3 0 0,-1 0 1,-1 0-2,0 0 0,-1 0-1,-1 0 1,0 0-1,0 0 2,0 0-1,0 0 0,2 0-2,0 0-2,2 0-2,-1-1 0,-2-2-1,-2-2 1,-2-1 0,-2-2-1,0 2-5,-1 1-3,-2 0-5,-1 1-3,-3 1-3,-3-2-4,-3 2-3</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19"/>
    </inkml:context>
    <inkml:brush xml:id="br0">
      <inkml:brushProperty name="width" value="0.04261" units="cm"/>
      <inkml:brushProperty name="height" value="0.04261" units="cm"/>
      <inkml:brushProperty name="color" value="#F2395B"/>
    </inkml:brush>
  </inkml:definitions>
  <inkml:trace contextRef="#ctx0" brushRef="#br0">46377 22191 516,'-7'-4'18,"4"8"17,3 8 16,2 7 18,1 6 3,0 1-13,-2 3-12,0 1-13,-1 2-8,0 2-4,0 3-5,0 1-4,0 1-4,0 0-2,0 0-4,0 0-1,0 2-4,0 2-4,0 4-2,0 2-3,0 4-5,0 2-4,0 3-4,0 3-4,0 0-4,0-2-2,0-4-1,0-3-2,0-4 0,0-8 2,0-6 3,0-7 3,0-6 0,1-3-1,2-4-2,0-4 0</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20"/>
    </inkml:context>
    <inkml:brush xml:id="br0">
      <inkml:brushProperty name="width" value="0.04069" units="cm"/>
      <inkml:brushProperty name="height" value="0.04069" units="cm"/>
      <inkml:brushProperty name="color" value="#F2395B"/>
    </inkml:brush>
  </inkml:definitions>
  <inkml:trace contextRef="#ctx0" brushRef="#br0">46500 22130 540,'0'-15'-7,"0"2"13,0 3 15,0 1 13,0 3 8,0 4 1,0 4-1,0 4 1,0 4-2,2 3-6,0 5-5,2 3-6,-1 4-3,-1 1-3,0 3-3,-2 1-2,1 2-3,0 2-2,2 3-3,0 1-2,0 1-1,-1 2 1,0 1 0,-2 0 2,1 2-6,0 2-8,2 2-9,0 2-10,0 1-5,0 0-1,-2 0-3,0 0-1,-2-1-1,0-1-1,-2 0-1,0-2-1,-1-4 1,0-10 4,1-8 3,-1-8 3</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16"/>
    </inkml:context>
    <inkml:brush xml:id="br0">
      <inkml:brushProperty name="width" value="0.04629" units="cm"/>
      <inkml:brushProperty name="height" value="0.04629" units="cm"/>
      <inkml:brushProperty name="color" value="#F2395B"/>
    </inkml:brush>
  </inkml:definitions>
  <inkml:trace contextRef="#ctx0" brushRef="#br0">67612 32145 475,'-2'-13'64,"-4"4"-9,-4 6-9,-3 5-10,-4 3-7,0 3-5,-1 3-6,-1 4-6,-1 1-2,-3 3-3,-1 1 0,-3 3-2,0 0-2,2 0 0,0 1-1,1-1-1,1 0-1,3-1 0,1-1-1,3-1 0,1-2 0,2-3-1,2-3-2,3-2 0,3-2 0,7-1-3,8 1 0,6 0-3,5-1 2,3-2 2,3-3 2,3 0 2,0-2 2,0 0 2,-1 0 1,-1 0 1,-2 0 1,-1 0 0,-3 0-1,-1 0 0,-3 0 1,-1 0 1,-2 0 2,-3 0 0,0-1 4,0 0 6,-1-2 4,1 0 6,-2-3 0,-2-2-4,-4-3-6,-2-3-4,-2-3-4,0-1-2,0-3-1,0-1-2,-2-2-1,0 1-1,-3 0 1,-2-1 0,-1 2-3,0 1-7,1 3-5,-1 1-5,0 2-6,2 1-3,1 1-4,0 0-5,2 2-4,0-1-9,2 0-8,1 1-8</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21"/>
    </inkml:context>
    <inkml:brush xml:id="br0">
      <inkml:brushProperty name="width" value="0.03812" units="cm"/>
      <inkml:brushProperty name="height" value="0.03812" units="cm"/>
      <inkml:brushProperty name="color" value="#F2395B"/>
    </inkml:brush>
  </inkml:definitions>
  <inkml:trace contextRef="#ctx0" brushRef="#br0">46600 22128 577,'0'-14'0,"0"1"0,0 2-1,0 2 0,0 2 1,2 1 3,0 0 2,2 2 4,0 0 4,1 2 6,1 0 6,2 2 5,-2 1 2,-1 4-4,-2 2-2,-2 3-3,-1 3-1,0 0 1,0 1 2,0 1 1,1 1-2,0 1-2,2 2-4,0 0-3,0 1-2,0 1-4,-2 1-1,0 1-3,-1 0-4,0 3-3,0-1-4,0 2-5,0 1-1,0-1 0,0 0 1,0 1 1,0 0-1,0 2-2,0 3-2,0 1-2,0 2-3,0 2-3,0 2-4,0 3-3,-1 0-2,0 1-2,-2 2 0,0 0-2,0-2 2,0-6 5,2-5 5,0-7 5,1-4 2,-2-3 1,0-3 2,-1-2 0</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21"/>
    </inkml:context>
    <inkml:brush xml:id="br0">
      <inkml:brushProperty name="width" value="0.0305" units="cm"/>
      <inkml:brushProperty name="height" value="0.0305" units="cm"/>
      <inkml:brushProperty name="color" value="#F2395B"/>
    </inkml:brush>
  </inkml:definitions>
  <inkml:trace contextRef="#ctx0" brushRef="#br0">46800 23396 721,'17'-14'82,"1"3"-19,3 3-18,1 3-19,2 1-11,1 2-3,1 0-2,1 2-4,0 0-1,1 0 0,-1 0 0,0 0-1,0 0-4,-3 0-11,-1 0-11,-3 0-10,-1 0-4,-1 2 3,-1 0 3,0 2 2,-3-1 0,-1 1-4,-2 0-4,-2 0-4</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21"/>
    </inkml:context>
    <inkml:brush xml:id="br0">
      <inkml:brushProperty name="width" value="0.03065" units="cm"/>
      <inkml:brushProperty name="height" value="0.03065" units="cm"/>
      <inkml:brushProperty name="color" value="#F2395B"/>
    </inkml:brush>
  </inkml:definitions>
  <inkml:trace contextRef="#ctx0" brushRef="#br0">46722 23850 717,'-19'6'7,"7"-1"14,8-2 14,8-2 14,7-1 2,5-2-9,7 0-10,5-1-9,5-1-8,1 2-8,2 0-6,2 2-8,1 0-7,-2 0-5,0 0-7,-1 0-5,-3 0-4,-2 2 0,-3 0-1,-3 2 0,-4-1 1,-3 1 2,-4 0 1,-4 0 2</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22"/>
    </inkml:context>
    <inkml:brush xml:id="br0">
      <inkml:brushProperty name="width" value="0.03487" units="cm"/>
      <inkml:brushProperty name="height" value="0.03487" units="cm"/>
      <inkml:brushProperty name="color" value="#F2395B"/>
    </inkml:brush>
  </inkml:definitions>
  <inkml:trace contextRef="#ctx0" brushRef="#br0">49250 22697 631,'8'-15'27,"2"4"1,0 3 0,1 3 0,2 1-1,1 2-1,3 0-2,2 2-2,1 0-1,1 2-2,0 0-1,3 2-1,-2 0-1,-2 3-1,-1 2-2,-2 2-1,-3 1-1,-1 3-4,-2 2-2,-2 1-2,-3 2-2,-3-1-1,-2 1 0,-3-1 0,-4 1-3,-2-1-3,-4 1-5,-2-1-3,-2 0-6,-1-3-5,-1-1-5,-1-2-7,0-3-2,1-1-2,1-2-1,1-2-1,1-2 1,2-2 6,3-2 4,1-2 5,2-2 5,2 0 5,2-1 5,2-1 4</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22"/>
    </inkml:context>
    <inkml:brush xml:id="br0">
      <inkml:brushProperty name="width" value="0.04623" units="cm"/>
      <inkml:brushProperty name="height" value="0.04623" units="cm"/>
      <inkml:brushProperty name="color" value="#F2395B"/>
    </inkml:brush>
  </inkml:definitions>
  <inkml:trace contextRef="#ctx0" brushRef="#br0">49398 23340 475,'0'-19'18,"0"10"22,0 10 21,0 10 22,0 7 3,0 7-17,0 5-16,0 6-18,0 8-9,0 8-5,0 9-5,0 9-3,-1 9-9,0 8-13,-2 10-12,0 8-13,-1-5-13,1-20-15,-1-20-15,0-18-15</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34"/>
    </inkml:context>
    <inkml:brush xml:id="br0">
      <inkml:brushProperty name="width" value="0.04937" units="cm"/>
      <inkml:brushProperty name="height" value="0.04937" units="cm"/>
      <inkml:brushProperty name="color" value="#F2395B"/>
    </inkml:brush>
  </inkml:definitions>
  <inkml:trace contextRef="#ctx0" brushRef="#br0">60761 42259 445,'-15'-7'14,"3"2"-1,1 2-1,2 2-1,1 1 0,0 0 1,1 0 1,-1 0 1,2 0 8,4 0 12,4 0 14,4 0 13,2 0 0,1 0-11,2 0-12,0 0-12,2 0-7,1 0-2,3 0-2,2 0-2,2 0-1,2 0-2,4 0-2,3 0-1,2 0-1,1 0-2,1 0-2,1 0-1,0 0-1,2 0-1,1 0-2,1 0-1,0-1-1,2-4 2,0-2-1,2-3 2,0-1-1,0 0-1,0 2-1,0 1-1,-2 1 0,-3 0 1,-5 2 1,-4 1 1,-3 0-1,-5 2-2,-3 0-2,-4 2-2,-3 1-7,-1 2-12,-1 2-12,0 2-12,-4 0-7,-2 1-1,-6 0 0,-2 0-2</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39:35"/>
    </inkml:context>
    <inkml:brush xml:id="br0">
      <inkml:brushProperty name="width" value="0.05572" units="cm"/>
      <inkml:brushProperty name="height" value="0.05572" units="cm"/>
      <inkml:brushProperty name="color" value="#F2395B"/>
    </inkml:brush>
  </inkml:definitions>
  <inkml:trace contextRef="#ctx0" brushRef="#br0">60724 43473 394,'-14'-1'3,"1"0"7,2-2 5,2 0 7,3-2 7,2 0 9,4-1 10,3-1 9,1 0 0,3 2-9,2 2-9,2 2-9,2 0-5,5 0-3,3-2-3,5 0-2,3-1-2,3 1 1,2-2 1,4 2-1,2-1 0,0 0-2,2 0-3,1 0-2,0 1-2,0 0-3,0 2-2,0 0-4,1 1-3,4-2-5,2 0-5,4-1-6,-1-2-5,-1 0-7,-2-2-6,-2 0-6,-5 0-3,-7 3 2,-9 1 3,-7 2 2,-6 0-1,-1 0-2,-2-2-2,-2 0-2</inkml:trace>
</inkml:ink>
</file>

<file path=ppt/ink/ink88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09-24T01:55:53.841"/>
    </inkml:context>
    <inkml:brush xml:id="br0">
      <inkml:brushProperty name="width" value="0.05292" units="cm"/>
      <inkml:brushProperty name="height" value="0.05292" units="cm"/>
      <inkml:brushProperty name="color" value="#FF0000"/>
    </inkml:brush>
  </inkml:definitions>
  <inkml:trace contextRef="#ctx0" brushRef="#br0">3402 9479 0,'0'0'0,"-8"-4"16,-6 0-16,1-3 0,-4-1 0,-7-3 16,-2-1-16,-5-1 15,0 0-15,-11-2 0,-2-1 16,-1 4-16,2 2 0,-11 0 0,-6 2 16,6 3-16,3 2 0,-13 4 15,2 3-15,0 2 0,3-1 16,-2 5-16,-1 4 0,0 1 15,10-1-15,-7 6 0,-2 5 16,5 2-16,0 3 0,-18 18 16,8 3-16,8-5 0,6-2 0,-2 5 15,-3 4-15,10-1 16,6-1-16,5 12 0,3 7 16,7-9-16,6-7 0,2-2 0,-2-1 15,6-7-15,2-5 0,5 3 16,3 4-16,7-7 0,0-4 0,7 1 15,3-1-15,6-1 16,2-3-16,4 5 0,4 2 16,-1-2-16,1-4 0,12 5 15,6 2-15,-3-2 0,-3-2 0,10-1 16,6-1-16,0-1 0,0-1 16,7-3-16,4-3 0,-7-5 15,-8-5-15,7-6 0,3-4 16,0-4-16,-2-2 0,8-3 15,7-2-15,-6-1 0,-1 2 16,4-11-16,3-6 0,-10-4 16,-9-3-16,7-3 0,5-4 15,-5 0-15,-3-2 0,0-6 0,-1-5 16,-6 3-16,-7 4 0,4-12 16,0-5-16,-1 3 0,-1 5 15,-6-9-15,-5-4 0,-6 6 16,-4 7-16,-4-8 0,-2-2 15,-8 4-15,-4 4 0,-5-4 16,-9-2-16,-1 5 0,-5 3 0,-5-1 16,-6 0-16,0 8 0,-1 5 15,-9-2-15,-7-1 16,0 2-16,-2 3 0,-5 0 0,-6-1 16,5 7-16,6 4 0,-12 3 15,-3 3-15,4 5 0,7 4 0,-6 3 16,-7 2-16,0 3 15,0 1-15,-9 10 0,-4 7 16,11 4-16,2 4 0,-4 11 16,-6 9-16,6 4 0,2 1 15,6 5-15,3 3 0,12-3 16,12-2-16,11 9 0,8 8 16,1-21-16,3-14 0,1-10 0</inkml:trace>
  <inkml:trace contextRef="#ctx0" brushRef="#br0" timeOffset="949.657">5250 11074 0,'0'0'0,"22"-1"0,4 0 16,5-2-16,3 1 0,18-2 0,10 1 15,12-1-15,1 3 0,21 1 16,5 1-16,5-1 0,-11 1 15,47 3-15,-11 2 16,-17 0-16,-14 1 0,2 2 0,-1-1 16,-6 0-16,-5 1 0,8-5 15,3-1-15,-7-2 0,-3-1 0,12 0 16,11 0-16,-13 4 0,-7 3 16,6 0-16,4-3 0,-5-1 15,-2 0-15,10 1 0,9 2 16,-13-3-16,-8-1 0,8-2 15,4-1-15,-10 1 0,-8 0 0,15 3 16,11 1-16,-11-2 0,-6-2 16,3-2-16,1-1 15,-6 0-15,-5 2 0,10 1 0,8 0 16,-9 2-16,-6 2 0,5-3 16,4-1-16,-7 0 0,-6-1 15,14 1-15,9 1 0,-10-1 16,-9-1-16,5 0 0,3-1 15,-7 1-15,-5 2 0,10 0 16,9-1-16,-9 0 0,-5 0 0,4-3 16,4-1-16,-8 4 0,-6 1 15,11 2-15,8 1 0,-14-2 16,-9-1-16,11 2 0,7 3 16,-8-5-16,-5-1 0,2-2 15,4-2-15,-5 2 16,-4 1-16,10 0 0,8 0 0,-11 0 15,-8 0-15,9 4 0,6 3 16,-9-3-16,-7-1 0,4 1 16,4-2-16,-9 2 0,-6 3 15,7-1-15,3 1 0,-4-2 16,-4-1-16,4 3 0,2 2 0,-7 1 16,-4 0-16,6 0 0,4-2 15,-5-1-15,-4-2 0,6 0 16,3 3-16,-6-4 0,-3-2 15,5 2-15,2-1 0,-5 2 16,-6 0-16,4-1 0,5-1 0,-11 0 16,-3 2-16,3 1 0,5 3 15,-10-4-15,-5-3 0,8 1 16,6 0-16,-6 0 0,-3 0 16,1 3-16,3 1 0,-4 2 15,-1 3-15,1-3 0,2 1 16,-9-1-16,-5 0 0,8 1 15,4-2-15,-3-1 0,-4-2 16,1 3-16,0 2 0,-5-5 0,-3-1 16,-16-1-16,-11 0 0,-7-1 15</inkml:trace>
  <inkml:trace contextRef="#ctx0" brushRef="#br0" timeOffset="1150.3102">19391 11264 0,'0'0'0,"12"-7"0,3 0 16,-4 1-16,0 1 0,4 0 15,1 1-15,-3 3 0,-2 4 16,-1 0-16,-1-1 0,-3-1 0</inkml:trace>
  <inkml:trace contextRef="#ctx0" brushRef="#br0" timeOffset="29673.8223">13098 7150 0,'0'0'0,"0"0"0,0 0 16,0 0-16,0 0 0,-24-5 0,24 5 16,0 0-16,-20-16 0,20 16 15,-13-9-15,6 5 0,1 1 0,-2-1 16,0 0-16,1 2 0,0 1 16,-1-2-16,1 0 15,0 1-15,1 0 0,1-1 16,-1 1-16,2 1 0,0 0 0,0-1 15,1 1-15,0 1 0,0 0 16,-1 3-16,0 1 16,0 0-16,1-2 0,-3 2 0,0 2 15,-1-1-15,1 1 0,1 3 16,3 1-16,0 0 0,0-3 0,-1 2 16,1 1-16,0-1 0,1 1 15,0 2-15,0 1 16,0 0-16,1-1 0,1 2 0,0 2 15,0-1-15,-1-1 0,-1 6 16,-1 1-16,-1-2 0,2-1 16,1 4-16,0 1 0,0 0 15,0 0-15,1 2 0,2 3 16,-1-2-16,0-2 0,0 7 16,0 0-16,0-4 0,-4-5 0,6 2 15,1-3-15,0 1 0,-1-2 16,-1 0-16,1-1 15,-1 0-15,0-2 0,2 1 0,-1-1 16,-2-1-16,1-2 0,-2 0 16,0-1-16,-1-2 15,0-1-15,0-1 0,0 2 16,-1-2-16,0-2 0,1-1 0,0-1 16,-2-1-16,1 1 0,1-5 15,-3 1-15,2-4 0,0-3 0,0-2 16,0-2-16,2-2 0,1-2 15,-1 3-15,0 0 0,0 2 16</inkml:trace>
  <inkml:trace contextRef="#ctx0" brushRef="#br0" timeOffset="30134.1686">12953 7070 0,'0'0'0,"0"0"0,0 0 15,0 0-15,-9-22 0,5 14 16,-2 2-16,1-3 0,-2 1 0,1-1 16,1 0-16,0 1 0,1 1 15,1 1-15,-1 1 0,1 0 16,0 1-16,1 1 0,2 3 16,-3-1-16,3 1 0,-1 4 15,1 2-15,3 1 0,0-1 0,0 3 16,0 2-16,1 0 15,-1 1-15,-1 2 0,0 2 0,1 2 16,-1 1-16,-1 9 0,-1 3 16,-1-2-16,0 1 0,-3 2 15,0 2-15,-1 7 0,-2-2 16,0 0-16,1 1 0,-1-1 16,0-1-16,0 4 0,-2-5 15,1-2-15,3-2 0,0-1 16,2-2-16,0 0 0,0-4 0,1 0 15,1-1-15,2 0 0,1-2 16,1-1-16,-2-3 0,0-4 16,0-1-16,-1-1 0,1-1 15,0-2-15,0 0 0,0 0 16,1-1-16,-1-3 0,0-1 16,1-1-16,1 1 0,-1-3 15,1 1-15,-2 0 0</inkml:trace>
  <inkml:trace contextRef="#ctx0" brushRef="#br0" timeOffset="30328.1581">12953 7502 0,'0'0'0,"0"0"15,0 0-15,0 0 0,0 0 16,0 0-16,0 0 16,0 0-16,0 0 0,0 0 0,0 0 15,0 0-15</inkml:trace>
  <inkml:trace contextRef="#ctx0" brushRef="#br0" timeOffset="30517.0073">13017 7553 0,'0'0'0,"0"0"0,0 0 0,0 0 0,0 0 16,0 0-16,26 14 15,-26-14-15,23 6 0,-23-6 16,0 0-16,27 6 0</inkml:trace>
  <inkml:trace contextRef="#ctx0" brushRef="#br0" timeOffset="30677.0338">13103 7646 0,'0'0'0,"0"0"0,0 0 16,0 0-16,0 0 0,0 0 0,0 0 15,26 1-15,-26-1 0,0 0 16</inkml:trace>
  <inkml:trace contextRef="#ctx0" brushRef="#br0" timeOffset="30830.3947">13255 7732 0,'0'0'0,"0"0"16,0 0-16,0 0 0,0 0 15,0 0-15</inkml:trace>
  <inkml:trace contextRef="#ctx0" brushRef="#br0" timeOffset="30997.7482">13487 7695 0,'0'0'16,"0"0"-16,0 0 0,0 0 16,26 1-16,-26-1 0,0 0 15,26 0-15</inkml:trace>
  <inkml:trace contextRef="#ctx0" brushRef="#br0" timeOffset="31184.5339">13694 7677 0,'0'0'0,"0"0"0,0 0 16,0 0-16,0 0 0,0 0 0,33-9 15,-33 9-15,0 0 0,26-10 16</inkml:trace>
  <inkml:trace contextRef="#ctx0" brushRef="#br0" timeOffset="31318.8773">13973 7610 0,'0'0'0,"0"0"0,0 0 16,0 0-16,0 0 0,0 0 16,0 0-16,0 0 0</inkml:trace>
  <inkml:trace contextRef="#ctx0" brushRef="#br0" timeOffset="31818.3671">14587 7533 0,'0'0'0,"0"0"0,0 0 16,0 0-16,0 0 0,0 0 16,24-8-16,-24 8 0</inkml:trace>
  <inkml:trace contextRef="#ctx0" brushRef="#br0" timeOffset="31980.432">14755 7411 0,'0'0'0,"0"0"0,0 0 0,0 0 15,0 0-15,0 0 0,0 0 16,14 27-16,-14-27 0,0 0 16</inkml:trace>
  <inkml:trace contextRef="#ctx0" brushRef="#br0" timeOffset="32153.3187">14863 7493 0,'0'0'0,"0"0"0,0 0 16,0 0-16,0 0 0,0 0 0</inkml:trace>
  <inkml:trace contextRef="#ctx0" brushRef="#br0" timeOffset="32334.1891">14990 7482 0,'0'0'15,"0"0"-15,0 0 0,0 0 0,0 0 16,0 0-16,31-11 16,-31 11-16,0 0 0,23-4 0</inkml:trace>
  <inkml:trace contextRef="#ctx0" brushRef="#br0" timeOffset="32457.6787">15185 7420 0,'0'0'0,"0"0"0,0 0 16,0 0-16,0 0 0,0 0 15,0 0-15,0 0 0</inkml:trace>
  <inkml:trace contextRef="#ctx0" brushRef="#br0" timeOffset="33482.6716">15757 7258 0,'0'0'0,"0"0"16,0 0-16,0 0 0,0 0 0,0 0 15,0 0-15,22-13 16,-22 13-16,17-14 0,-17 14 16,0 0-16</inkml:trace>
  <inkml:trace contextRef="#ctx0" brushRef="#br0" timeOffset="41517.5919">17396 4003 0,'0'0'0,"0"0"0,0 0 16,0 0-16,0 0 0,20 20 15,-20-20-15,20 15 0,-20-15 0,28 21 16,-8-9-16,1 1 0,1-3 15,4 1-15,5 0 16,9 4-16,-1-2 0,15 2 0,5-1 16,1-3-16,-2-3 0,16-1 15,1-1-15,-6-2 0,-3-1 16,16-3-16,1-2 0,3-6 16,-8-3-16,4-3 0,2-4 15,27-7-15,-15 5 0,-9-5 16,-6 0-16,-7-1 0,-5 1 0,1 0 15,2 0-15,-13-3 0,-8 0 16,4-5-16,5-4 0,-6 3 16,-5 3-16,2-7 0,0-3 15,-1 0-15,1 2 0,4-6 16,4-3-16,-11 2 0,-6 3 0,7-8 16,5-4-16,-7 8 15,-2 4-15,3-1 0,-1-5 16,-6 4-16,-5 1 0,3-2 15,0-1-15,-5 7 0,-6 5 0,1-6 16,0-7-16,-4 4 0,-2 1 16,-5 0-16,-4-2 0,-5 2 15,-3-1-15,-1-2 0,-2-1 16,-1 5-16,-1 4 0,-3-7 16,-1-5-16,-1 7 0,-2 4 0,-6-3 15,-5-1-15,1 1 16,0 1-16,-3-2 0,-5-3 15,5 6-15,0 3 0,-1-1 0,-1-1 16,-2 2-16,0 4 0,-4 1 16,0 0-16,1 3 0,2 0 15,-9-3-15,-4-1 0,2 4 16,3 3-16,-7-4 0,-6-2 16,3 7-16,2 5 0,-9-4 15,-6-3-15,5 2 0,2 0 0,-6 3 16,-3 2-16,1 3 0,0 1 15,-3-1-15,-5-2 0,8 8 16,5 5-16,-6-5 0,-6-6 16,2 0-16,2-1 0,-6 3 15,-3 5-15,8 3 0,5 4 0,-8 0 16,-4 0-16,2 0 16,1 1-16,-3 1 0,-1 1 15,9 1-15,6 1 0,-9 4 0,-4 4 16,2-3-16,3 0 0,-7 1 15,-6 2-15,6 1 16,4 0-16,-7 7 0,-3 6 0,9-5 16,6-2-16,-5 2 0,-4 1 15,3-1-15,1 1 0,-2 3 16,-1 1-16,4 0 0,4-1 0,-6 9 16,-3 6-16,10-4 15,6 0-15,-4 4 0,-5 4 16,9 0-16,6-3 0,0 5 0,0 5 15,1-4-15,4-4 0,-4 4 16,1 3-16,6-1 0,5-1 16,2 3-16,1 0 0,6 0 15,2-3-15,-2 5 0,-4 5 16,6-5-16,3-1 0,0 9 16,0 3-16,2-2 0,4-4 0,1 0 15,1-2-15,4-4 16,4-4-16,4 7 0,2 6 15,3-5-15,-1-3 0,10 2 0,4-2 16,2-4-16,1-5 0,4 7 16,1 2-16,2-4 0,0-2 0,5 2 15,2 1-15,-2-1 16,-3-1-16,9 0 0,6-1 16,-4-2-16,-4 0 0,7 1 15,4 2-15,-2-7 0,-4-3 0,4-2 16,4 1-16,-3-4 15,0-3-15,7-1 0,5 0 0,-4-2 16,-3 1-16,2-3 0,3 0 16,-7-5-16,-6-1 0,8-4 15,5-3-15,2-4 0,-2-2 16,6-2-16,3-1 0,-5-3 16,-3-1-16,5-5 0,3-2 15,-3 0-15,-2-1 0,3 0 16,3 0-16,-10 2 0,-5 1 0,1-6 15,1-3-15,-2 6 0,0 2 16,-1-4-16,-2-5 16,-3 1-16,-1 2 0,3 2 0,1 5 15,-7 1-15,-6 0 0,2 3 16,1 1-16,0 3 0,-1 4 0,-3-3 16,-1 1-16,-10-1 0,-9 0 15,-4-1-15</inkml:trace>
  <inkml:trace contextRef="#ctx0" brushRef="#br0" timeOffset="41898.866">19659 4172 0,'0'0'0,"0"0"16,0 0-16,0 0 0,0 0 0,0 0 15,17 19-15,-17-19 0,14 23 16,-14-23-16</inkml:trace>
  <inkml:trace contextRef="#ctx0" brushRef="#br0" timeOffset="42078.1015">19572 4585 0,'0'0'0,"0"0"0,0 0 15,0 0-15</inkml:trace>
  <inkml:trace contextRef="#ctx0" brushRef="#br0" timeOffset="52190.5759">12838 6887 0,'0'0'0,"0"0"15,0 0-15,0 0 0,0 0 0,0 0 16,0 0-16,-14 19 0,14-19 15,-4 20-15,4-20 16,-2 31-16,0-14 0,1 4 16,0 5-16,0 0 0,-1-1 15,-1 20-15,1 9 0,0-5 16,0-4-16,-2 14 0,1 0 0,0 8 16,0-4-1,-3 3-15,-1 2 0,1-8 0,-1-7 16,1 0-16,-1-5 0,3-2 0,0-6 15,-1-7-15,-3-5 16,4-9-16,0-4 0,3-3 0,2-2 16,-1-3-16,0-5 0,0-2 15,0 0-15,1-5 0,2-7 16,0-4-16,2-4 0,0-5 16,-2-3-16,0-4 0,1-3 15,-1-4-15,1-4 0,1-10 16,-1-1-16,1 0 0,-1 2 0,0-8 15,2 2-15,-3 7 0,1 5 16,-2 1-16,0 0 16,-2 6-16,0 7 0,-2 0 0,0 6 15,1 2-15,1-1 0,-2 7 16,1 4-16,0 3 0,0 2 16,0 3-16,0 1 0,1 5 15,0 6-15,1 3 0,1 4 16,2 4-16,1 1 0,-1 5 15,0 3-15,1 3 0,1 1 0,-1 2 16,2 2-16,0 7 0,-2 1 16,-3 2-16,-2 1 0,0-2 15,-1 2-15,-1-1 0,0 2 16,-3 3-16,1-4 0,-2-2 16,1-2-16,2-7 0,1-6 15,1-3-15,0-2 0,0-4 0,1-2 16,1-5-16,3-2 15,3-5-15,4-4 0,8-7 0,6-5 16,-5 1-16,-4 3 0,-4 2 16</inkml:trace>
  <inkml:trace contextRef="#ctx0" brushRef="#br0" timeOffset="52625.3206">14398 6095 0,'0'0'0,"0"0"0,-15 17 15,15-17-15,-23 27 0,9-8 0,0 4 16,-7 7-16,-1 4 0,-2 2 16,-3 2-16,-4 8 0,4-1 0,-8 10 15,-1 0-15,3-3 0,2-2 16,-1 3-16,4-6 16,0-2-16,1-1 0,-1-5 15,0-3-15,6-4 0,5-3 0,0-6 16,2-5-16,2-2 0,2 1 15,2-2-15,1 1 0,1-5 16,2-3-16,0-3 0,2 0 16,0 0-16,0 1 0,-1-3 15,2 1-15,1 1 0,2 1 0,0-1 16,0-2-16,-1-3 0,4 3 16,-2-3-16,-2 0 0,2 1 15</inkml:trace>
  <inkml:trace contextRef="#ctx0" brushRef="#br0" timeOffset="52950.9905">13633 6983 0,'0'0'0,"0"0"0,0 0 15,0 0-15,0 0 0,0 0 16,-2 18-16,2-18 15,0 0 1,-5 26-16,4-11 0,2 3 0,2 0 0,-1 0 16,0-1-16,0-2 0,0 2 15,1-2-15,-1-3 0,1 2 16,0-1-16,2-4 0,-1-2 0,4-5 16,3-5-16,1-3 15,0-2-15,14-12 0,6-5 16,-3 1-16,0 0 0,12-6 15,4-1-15,-4 4 0,-5 5 0,5 3 16,-5 4-16,-5 6 0,-4 5 16,-3-1-16,-6 2 0,-5 1 15</inkml:trace>
  <inkml:trace contextRef="#ctx0" brushRef="#br0" timeOffset="53110.2438">13944 7174 0,'0'0'0,"0"0"0,0 0 16,-12 23-16,7-9 0,1-4 0,1 0 16,-1-1-16</inkml:trace>
  <inkml:trace contextRef="#ctx0" brushRef="#br0" timeOffset="53518.78">12325 7613 0,'0'0'0,"0"0"0,0 0 16,0 0-16,0 0 0,0 0 16,0 0-16,0 0 0,0 0 0,0 0 15,0 0-15,0 0 0,0 0 0,25-2 16,-25 2-16,26 7 16,-26-7-16,32 6 0,-32-6 15,40 0-15,-24 0 0,-1 0 16</inkml:trace>
  <inkml:trace contextRef="#ctx0" brushRef="#br0" timeOffset="53869.5159">14126 7624 0,'0'0'0,"0"0"15,0 0-15,0 0 0,0 0 0,0 0 16,0 0-16,0 0 0,0 0 0,0 0 16,26-7-16,-26 7 15</inkml:trace>
  <inkml:trace contextRef="#ctx0" brushRef="#br0" timeOffset="54370.733">12281 7682 0,'0'0'15,"0"0"-15,0 0 0,0 0 16,0 0-16,0 0 0,18 19 0,-18-19 16,0 0-16,0 0 0</inkml:trace>
  <inkml:trace contextRef="#ctx0" brushRef="#br0" timeOffset="54619.6383">13602 7684 0,'0'0'15,"0"0"-15,0 0 0,0 0 0,0 0 16,0 0-16,0 0 0,22 19 16,-22-19-16,0 0 0</inkml:trace>
  <inkml:trace contextRef="#ctx0" brushRef="#br0" timeOffset="55353.4531">12221 7232 0,'0'0'0,"0"0"0,0 0 15,0 0-15,0 0 0,0 0 0,0 0 16,0 0-16,-17-19 0,17 19 15,0 0-15,-15-22 0,9 14 0,1-1 16,-1 0-16,0 0 0,-1 0 16,-1 0-16,-2 0 15,-1 1-15,-1 1 0,-1-1 0,0 2 16,0 1-16,0 2 0,0 1 16,0 2-16,0 0 0,-1 3 15,-1 0-15,-3 4 0,-1 4 0,0 0 16,0 6-16,0 2 15,2 1-15,0 0 0,1 1 16,-1 4-16,1-3 0,-1 0 0,-1 5 16,2 1-16,3-1 0,2-1 15,2 0-15,1 0 0,1-2 16,1-2-16,0-2 0,2 1 16,4-3-16,2 0 0,4 0 15,1-2-15,2-2 0,1-2 16,2-4-16,3-1 0,0-2 15,1 2-15,9-7 0,5-7 16,0 0-16,1-1 0,7-6 0,5-5 16,3-1-16,1 1 0,12-8 15,-1 0-15,-11 6 0,-11 4 0,-8 3 16</inkml:trace>
  <inkml:trace contextRef="#ctx0" brushRef="#br0" timeOffset="55517.8226">12603 7574 0,'0'0'0,"0"0"16,0 0-16,0 0 0,0 0 16,38-9-16,-17 1 0,3 0 15,4-3-15,-4 2 0,-3 1 16,-3 1-16</inkml:trace>
  <inkml:trace contextRef="#ctx0" brushRef="#br0" timeOffset="55675.7071">13855 7470 0,'0'0'0,"0"0"0,0 0 16,0 0-16</inkml:trace>
  <inkml:trace contextRef="#ctx0" brushRef="#br0" timeOffset="55834.9314">14311 7471 0,'0'0'16,"0"0"-16,0 0 0,0 0 0,0 0 0,0 0 15,0 0 1,26 9-16,-26-9 0,27 5 0,-27-5 16,37 3-16,-16-4 0,-3 0 15,-3 1-15,0-1 0</inkml:trace>
  <inkml:trace contextRef="#ctx0" brushRef="#br0" timeOffset="55988.2651">14911 7452 0,'0'0'0,"0"0"15,0 0-15,0 0 0,0 0 0,0 0 16,30 6-16,-30-6 0,23 3 0,-23-3 16</inkml:trace>
  <inkml:trace contextRef="#ctx0" brushRef="#br0" timeOffset="56136.2725">15047 7482 0,'0'0'0,"0"0"0,0 0 0,0 0 0</inkml:trace>
  <inkml:trace contextRef="#ctx0" brushRef="#br0" timeOffset="58084.9235">13769 7191 0,'0'0'0,"0"0"16,0 0-16,0 0 0,0 0 15,-20-18-15,20 18 0,0 0 16,-23-13-16,14 7 0,0-1 16,-1 3-16,0 0 0,0 3 15,-1 2-15,0 0 0,-1 3 0,-3 3 16,-2 3-16,-1 2 0,0 1 15,-4 8-15,1 3 16,1 1-16,1-3 0,1 3 0,1 0 16,0 3-16,5-1 0,3-3 15,3 0-15,2-2 0,3-3 0,4 1 16,1 1-16,1-5 16,2-3-16,3-3 0,3-2 15,4 0-15,1 1 0,5-1 0,3-1 16,0-2-16,1 1 15,4-4-15,3-2 0,3-1 0,3 0 16,13-5-16,4-3 0,2 0 16,1 0-16,-6-1 0,-13 4 15,-10 1-15</inkml:trace>
  <inkml:trace contextRef="#ctx0" brushRef="#br0" timeOffset="58223.7636">14374 7468 0,'0'0'0,"0"0"0,0 0 16,0 0-16,0 0 0,0 0 15,0 0-15,0 0 0,0 0 0,0 0 16</inkml:trace>
  <inkml:trace contextRef="#ctx0" brushRef="#br0" timeOffset="59068.0195">12032 5554 0,'0'0'0,"0"0"0,0 0 15,0 0-15,-20-3 0,20 3 0,0 0 16,-28-1-16,14 1 0,0 2 16,-2 2-16,-1 2 0,1 2 15,-2 1-15,-1 5 0,-7 4 0,-2 1 16,3 1-16,2 0 15,1 3-15,0 2 0,-5 4 0,2-2 16,3-1-16,2-2 0,5-1 16,6 0-16,1-2 0,2-1 15,5 0-15,3-2 0,3-1 16,1-2-16,3-3 0,3-1 16,3-2-16,1 0 0,6-2 15,5 0-15,0-2 0,2-3 0,4 1 16,5 0-16,1-5 15,2 0-15,14-4 0,5-1 0,4 0 16,2 0-16,-7 2 0,-13 2 16,-13-1-16</inkml:trace>
  <inkml:trace contextRef="#ctx0" brushRef="#br0" timeOffset="59205.7282">12557 5997 0,'0'0'0,"0"0"0,0 0 0,9 27 16,-9-27-16,12 29 0,-7-16 15,0-2-15</inkml:trace>
  <inkml:trace contextRef="#ctx0" brushRef="#br0" timeOffset="70085.2033">27463 7957 0,'0'0'0,"0"0"16,0 0-16,0 0 0,0 0 0,-12-16 15,12 16-15,0 0 0,0 0 0,-14-17 16,14 17-16,0 0 0,-13-18 15,13 18-15,-12-7 0,5 2 16,0 2-16,0 0 0,-2 0 16,0 2-16,0-1 0,-2 2 15,-1 0-15,-1 2 0,0 2 0,-2-1 16,1 0-16,-2 2 16,0 0-16,-3 2 0,-2 2 15,0-1-15,0 0 0,-5 3 16,-1 1-16,0-1 0,-1 0 0,1 1 15,0-1-15,3 1 0,2-1 16,-3 4-16,1-1 0,2 0 16,3-2-16,0 0 0,1 0 15,4 0-15,2 1 0,2-2 16,0 3-16,0-1 0,1 0 0,3 1 16,0-1-16,1 2 15,-1-1-15,3 2 0,-1 0 16,2-1-16,0 1 0,1 0 0,1 1 15,0-1-15,1-2 0,0 1 16,0-1-16,1 2 0,1 0 16,0 0-16,0-1 0,1-1 15,0-2-15,1 1 0,2 2 16,0-1-16,0 1 0,2 0 16,0 0-16,0 1 0,0 0 0,-1 0 15,1-3-15,-1 2 16,-1-2-16,0 1 0,2 2 0,0-3 15,0 0-15,2-3 0,1-1 16,0 1-16,0-2 0,1 1 16,1-2-16,-1-1 0,-1-2 15,2-2-15,3-1 0,-1-2 16,1 0-16,2 0 0,2 0 16,-3-2-16,0-3 0,1 0 15,1-4-15,-2 4 0,1 0 0,0 0 16,0-2-16,-2-1 0,1-1 15,-2-1-15,0-1 0,-1 0 16,1 1-16,-2 0 0,0-2 16,2 1-16,-1-2 0,1-2 15,-1-2-15,-1-1 0,0-2 16,0-5-16,-1-1 0,-1 1 16,1 1-16,0-3 0,0-1 15,-1 3-15,-1-1 0,0 0 16,0-2-16,-1 2 0,-1 1 0,-4-1 15,-1 2-15,-2 0 0,0 1 16,-2-2-16,-1 0 0,-3 2 16,-3 1-16,-1 0 0,-1 2 15,1-1-15,-1 0 0,-1 1 16,0 1-16,-1 0 0,-1 2 16,0 3-16,0 0 0,-1 3 15,1 1-15,-1 1 0,0 2 16,0 0-16,-2 1 0,0 4 0,-1 2 15,-1 1-15,-3 2 0,-3 3 16,-3 0-16,0 4 0,-2 3 16,5-2-16,5-2 0,3-1 15</inkml:trace>
  <inkml:trace contextRef="#ctx0" brushRef="#br0" timeOffset="71618.0973">27025 8379 0,'0'0'0,"0"0"15,0 0-15,0 0 0,-18-11 16,18 11-16,-17-15 0,9 6 16,0 0-16,0-2 0,0-1 15,2 0-15,1 0 0,2-3 16,2-1-16,3-2 0,3 0 0,5-7 16,4-4-16,5 1 15,3 0-15,7-2 0,8-3 16,9-2-16,2 3 0,10-1 15,3 4-15,-7 9 0,-6 6 0,-2 6 16,-7 6-16,-11 8 0,-10 5 16,-13 15-16,-12 8 15,-10 4-15,-9 4 0,-8 10 0,-8 10 16,1-7-16,2-2 0,4-10 16,11-11-16,7-9 0</inkml:trace>
  <inkml:trace contextRef="#ctx0" brushRef="#br0" timeOffset="75204.2592">18359 3896 0,'0'0'0,"-9"2"0,2 0 16,-2 1-16,-1-2 0,-10 4 0,-5 2 16,-2 1-16,1 0 0,-6 3 15,-4 2-15,-6 6 0,3 1 0,-3 4 16,-2 4-16,-4 5 16,6 2-16,-1 0 0,1 3 15,5-4-15,6-1 0,5 4 16,6 2-16,6-4 0,5 0 0,7 2 15,5 2-15,5-5 0,2-1 16,10 0-16,6 1 0,1-1 16,-1-3-16,7 2 0,6 1 15,0-4-15,2-1 0,11-1 16,3-5-16,0-5 0,0-4 16,9-4-16,7-3 0,-3-5 0,-1-1 15,40-8-15,-3-5 16,-17-6-16,-12-4 0,-2-16 0,-2-11 15,-7 7-15,-5 4 0,-2-5 16,1-3-16,-13 0 0,-8 1 16,11-7-16,6-6 0,-4 2 15,-2 2-15,2-5 0,3-3 16,-4 11-16,-3 7 0,-9-2 16,-7-2-16,-10 5 0,-8 3 0,-8 0 15,-6 0-15,-5 3 0,-1 5 16,-12 2-16,-7 1 15,-3 2-15,-3 1 0,-10-5 0,-7-2 16,3 4-16,1 4 0,-7 6 16,-6 3-16,7 1 0,5 4 15,-9 1-15,-6 4 0,-1 1 16,-1 2-16,-6 4 0,-4 5 16,11 1-16,9 0 0,1 5 15,0 1-15,4 1 0,2 2 0,2 6 16,1 2-16,4 4 0,5 1 15,4 3-15,2 2 0,10-3 16,5-1-16,8-6 0,5-2 16,0-7-16,1-4 0,0-4 15</inkml:trace>
  <inkml:trace contextRef="#ctx0" brushRef="#br0" timeOffset="75544.3591">18727 3780 0,'0'0'15,"0"0"-15,0 0 0,0 0 0,0 0 16,0 0-16,0 0 15,21 16-15,-21-16 0,0 0 0</inkml:trace>
  <inkml:trace contextRef="#ctx0" brushRef="#br0" timeOffset="82001.8122">27072 7344 0,'0'0'15,"0"0"-15,0 0 0,0 0 0,0 0 16,0 0-16,-10-20 15,10 20-15,0 0 0,0 0 0,0 0 16,0 0-16,21 7 0,-21-7 16,19 18-16,-19-18 0,17 25 15,-7-9-15,0 4 0,-1-1 16,0 4-16,2 7 0,1 3 16,-1-1-16,0-2 0,0 7 15,-1 1-15,-1-6 0,-2-2 0,-2-2 16,1 0-16,-1-3 0,1-2 15,-1-3-15,-1-3 16,3-3-16,1-3 0,1-2 0,1-2 16,-2-2-16,1-3 0,0-4 15,2-7-15,1-2 0,1-3 16,3-6-16,0-5 0,6-8 16,2-2-16,0-4 0,1-5 15,4-3-15,-2 5 0,1-3 16,0-2-16,-8 5 0,-2 5 15,2-1-15,0 5 0,-5 8 0,-3 2 0,-4 6 16,-2 3 0,-2 5-16,-1 2 0,-2 3 0,-1 4 15,0 5-15,-2 0 0,0 7 16,-1 6-16,-2 4 0,0 1 16,0-4-16,1-4 0,1-2 0</inkml:trace>
  <inkml:trace contextRef="#ctx0" brushRef="#br0" timeOffset="82335.7241">27811 7615 0,'0'0'0,"0"0"0,0 0 0,0 0 16,0 0-16,0 0 0,0 0 15,0 0-15,24-11 0,-24 11 0,0 0 16,22 1-16,-22-1 0,0 0 15,24 12-15,-24-12 0,0 0 16,18 23-16,-16-11 16,-1 0-16,-2 2 0,-1 1 0,0 1 15,-2-1-15,0-1 0,0-2 16,0-1-16,1-2 0,1-1 16,1-2-16,0 0 0,1 0 15,1 0-15,2-4 0,4-1 16,-1-3-16,0-2 0,4-2 0,3 1 15,-1-2-15,0 0 0,-1-2 16,0 1-16,0 0 0,-1-1 16,1 1-16,-1 0 0,-2 2 15</inkml:trace>
  <inkml:trace contextRef="#ctx0" brushRef="#br0" timeOffset="83355.2106">27867 7568 0,'0'0'0,"0"0"0,0 0 16,0 0-16,0 0 0,-12-16 0,12 16 16,0 0-16,-19-19 0,10 12 15,-1-1-15,1 3 0,1-1 16,0 0-16,0 1 0,2 0 16,-1 0-16,1 2 0,2 1 15,1 0-15,-1 2 0,2 2 16,2 3-16,0 4 0,0 2 0,-1 1 15,0 5-15,2 0 0,1 1 16,2 0-16,0 1 16,2 3-16,-1-1 0,2-4 0,-1-1 15,1-3-15,0-2 0,0-4 16,2-1-16,2-4 0,1-2 0,4-4 16,4-5-16,-2-1 0,1-1 15,-2-2-15,-1 1 16,-2 2-16,-1 3 0,-2-1 0,-3-1 15,-1 4-15,-1 3 0,-4 3 16,-2 3-16,-4 3 0,-1 4 16,-7 4-16,-6 3 0,0 0 15,0 1-15,-2 3 0,-2 0 16,-1 1-16,3-3 0,4-6 16,4-2-16,5-4 0,2-1 0,8-7 15,9-7-15,1-2 16,2-5-16,7 0 0,5-2 15,-3 1-15,-2 2 0,-4 3 0,-4 2 16,-2 2-16,-3 2 0,-4 4 16,-1 3-16,-5 4 0,-4 2 0,-8 9 15,-7 6-15,-1 0 16,-1 0-16,0 1 0,1-1 16,2-3-16,3-5 0,0 0 15,4-4-15,7-4 0,4-3 16,3-2-16,5-3 0,1-2 0,2-2 15,3-2-15,3-1 0,0-1 16,2 2-16,0 1 0,-1-1 16,-2 2-16,-4-1 0,-2 3 15,-3 2-15,-3 2 0,-3-2 16,-2 6-16,-5 2 0,-2 0 16,-1 0-16,-2 2 0,-3 1 15,1-1-15,0-2 0,-2 1 16,0 0-16,1-5 0,3-4 0,0 0 15,0-1-15,0-2 0,0 0 16,1-2-16,1 0 0,1 0 16,1 0-16,1 2 0,-1-2 15,1 3-15,2 0 0,0 2 16,1 2-16,1 1 0,-1 2 16,3 2-16,0 3 0,2 0 15,1 1-15,4 0 0,4 1 0,1 1 16,1-1-16,8 5 0,3-1 15,2-3-15,4-2 0,5-1 16,5-3-16,10-1 0,1-4 16,8-4-16,9-3 0,10-1 15,-2-3-15,-8 2 0,-17 3 16,-13-1-16</inkml:trace>
  <inkml:trace contextRef="#ctx0" brushRef="#br0" timeOffset="83517.2499">29241 7510 0,'0'0'0,"0"0"15,0 0-15,12 21 0,-12-21 0,0 0 16</inkml:trace>
  <inkml:trace contextRef="#ctx0" brushRef="#br0" timeOffset="95169.145">27258 11415 0,'0'0'0,"0"0"0,0 0 16,0 0-16,0 0 0,0 0 0,0 0 16,0 0-16,0 0 0,0 0 15,0 0-15,0 0 0,0 0 16,0 0-16,0 0 0,0 0 16,0 0-16,0 0 0,0 0 15,0 0-15,0 0 0,-17-17 0,17 17 16,0 0-16,0 0 0,0 0 15,0 0-15,0-29 16,0 29-16,0 0 0,5-24 0,-1 15 16,-1-1-16,1 0 0,1-1 15,0 0-15,1-1 0,-1-2 16,2 1-16,-1 0 0,1 1 16,0-1-16,0-2 0,1 0 15,-1-1-15,-1-2 0,1 0 16,2 0-16,1 1 0,2-7 15,0 2-15,0 1 0,-1 2 0,0-1 16,0 0-16,-1 1 0,0 1 16,0 3-16,0 0 0,0 2 15,-1 0-15,0 1 0,1 0 16,0 0-16,0-1 0,0 0 16,0 2-16,0 2 0,-1 2 0,1-2 15,0 2-15,0 2 16,0 1-16,-1 2 0,0-1 15,-1 1-15,-1 0 0,-2 1 0</inkml:trace>
  <inkml:trace contextRef="#ctx0" brushRef="#br0" timeOffset="96135.9768">27824 10957 0,'0'0'16,"0"0"-16,0 0 0,0 0 0,0 0 15,0 0-15,0 0 0,0 0 16,-23-13-16,23 13 0,0 0 16,0 0-16,-22-9 0,22 9 15,0 0-15,0 0 0,-23-7 0,23 7 16,-11-3-16,6 2 16,2-1-16,0 0 0,-2 0 15,2-1-15,-2 1 0,3 1 16,0 1-16,0 0 0,2 0 0,-2 1 15,2-1-15,0 6 0,2-2 16,0 2-16,1 1 0,2 1 16,0 2-16,3 1 0,1 2 15,0-1-15,0 2 0,0 1 16,0 1-16,0 0 0,-1 1 0,0 1 16,1 3-16,2 4 0,-1 0 15,-1-3-15,0-1 16,-1-2-16,-2-1 0,1-4 0,-2-1 15,1-2-15,-1-2 0,2 1 16,1-2-16,-2 0 0,0-3 16,-1-3-16,0-2 0,-1-1 15,1-1-15,0-4 0,2-3 16,-2-3-16,1-4 0,-1 0 16,1-2-16,3-9 0,-1-1 0,2-4 15,1-3-15,-1 0 0,0 0 16,3-5-16,1 4 0,-2 3 15,0 2-15,-2 4 0,-1 2 16,-1 4-16,0 2 0,-1 4 16,-2 2-16,0 3 0,-2 1 15,-1 1-15,0 0 0,0 5 16,-2 3-16,2 0 0,-1 3 16,0 4-16,-1 1 0,0 0 15,0-2-15,0 0 0</inkml:trace>
  <inkml:trace contextRef="#ctx0" brushRef="#br0" timeOffset="96502.8159">28198 10918 0,'0'0'0,"0"0"0,0 0 16,0 0-16,0 0 0,0 0 16,17-14-16,-17 14 0,0 0 0,0 0 15,23-14-15,-23 14 16,0 0-16,24-8 0,-17 5 0,2 3 15,1 0-15,-1 1 0,0 1 16,-2 1-16,1-1 0,0 3 16,0 0-16,-3 2 0,-1 1 0,0 4 15,-2 3-15,-2 3 16,-1 0-16,-1 2 0,-2 2 16,1 5-16,0-3 0,-1-3 15,1-2-15,1-1 0,1 0 0,0-5 16,1-4-16,1-1 0,1-1 15,1-2-15,3-3 0,-1-4 16,1-2-16,2-1 0,0 0 16,3-2-16,2-1 0,1-3 15,-1 1-15,-1 0 0,-1 1 0,-2 2 16,-1 1-16,-2 2 16,0-1-16,-2 2 0</inkml:trace>
  <inkml:trace contextRef="#ctx0" brushRef="#br0" timeOffset="96803.0096">28199 11103 0,'0'0'0,"0"0"16,0 0-16,0 0 0,0 0 0,0 0 16,0 0-16,0 0 0,0 0 15,0 0-15,17 14 0,-17-14 16,0 0-16,19 24 0,-19-24 15,13 25-15,-6-10 0,-2 0 16,1-1-16,-2-1 0,1-1 16,-1-1-16,1-1 0,-1-2 15,0 0-15,2-2 0,1-2 16,0-1-16,2-2 0,1-1 16,2-1-16,4-4 0,1 0 0,3-2 15,0-1-15,5-3 16,0-1-16,0 0 0,0-1 0,-4 2 15,-3 3-15,-4 1 0</inkml:trace>
  <inkml:trace contextRef="#ctx0" brushRef="#br0" timeOffset="98519.3889">27343 11141 0,'0'0'0,"0"0"0,0 0 16,0 0-16,0 0 0,-23 1 0,23-1 15,0 0-15,0 0 0,-23-2 16,23 2-16,0 0 0,0 0 0,-25 3 15,18-2-15,1-1 16,1 2-16,1-2 0,0 1 16,2-1-16,0 1 0,2-1 15,0 0-15,3-3 0,0 2 0,1 1 16,0-1-16,1 0 0,-1-1 16,3-1-16,0-1 0,1 0 15,0 0-15,-1-2 0,1 0 16,1 0-16,0 1 0,1-2 15,1-1-15,-1 1 0,-2-1 0,4 0 16,1 0-16,0-1 0,0-1 16,0 1-16,2-2 15,-1 1-15,0-1 0,5-2 0,0-1 16,-1 2-16,-1 1 16,0-3-16,-1 1 0,0 1 15,-1 1-15,2 0 0,1-1 16,0 0-16,-1 0 0,1-1 0,2 1 15,-1-1-15,-3-1 0,2 2 16,1 2-16,-3-1 0,0-2 0,0 2 16,2-1-16,0 1 0,-1-1 15,3 0-15,-1 0 16,-5 1-16,1 1 0,3-3 0,1 2 16,-6 1-16,-1 0 0,3 0 15,2 1-15,0 2 0,-2 0 16,1-1-16,-1 0 0,1-2 15,-1 0-15,2 1 0,1 0 16,1 1-16,-1-1 0,-1 0 16,1 0-16,0 1 0,-2 2 0,6-3 15,0 0-15,-5 1 0,-2 0 16,2-2-16,0 0 0,0 2 16,-2 1-16,3-1 0,1 0 15,-1 0-15,1 1 0,3-2 16,0 0-16,-5 2 0,-1 1 15,5-3-15,0-1 0,-3 5 16,0 0-16,5-3 0,0 0 16,-7 0-16,0 0 0,3-2 15,-2 2-15,-2 2 0,-1 0 0,6-1 16,1 0-16,-5 2 16,0-1-16,-2 1 0,0-4 15,0 4-15,-3 1 0,0 0 0,0 0 16,0 1-16,0-1 0,0 1 15,0 0-15,-2-2 0,-2 1 16,1 0-16,-1 0 0,-1 3 16,1 1-16,-4 0 0,-1 0 15,1 0-15,-1 0 0,0-2 0,-1 0 16,-1 2-16,0 0 0,1-3 16,-1 3-16,-1-3 0,-1 2 15,0-2-15,-1 2 0,0-1 16,0 1-16,-2 1 0,0 0 15,-1-2-15,2 1 0,-2 0 16,1-2-16,-1 2 0,1 2 0,-1 0 16,0 1-16,-2 0 0,0 1 15,0 0-15,-2 0 16,0-1-16,0 0 0,-1 2 16,-2 1-16,0 0 0,1 0 0,-1 2 15,-2-2-15,-1 1 0,0-1 16,-1 1-16,1 1 15,-1 0-15,2 1 0,-7 1 0,-1-1 16,1 0-16,0-1 0,0 1 16,-1 0-16,1 1 0,2-1 15,-2 1-15,-1 0 0,0 1 16,0 0-16,1 2 0,0 1 16,0-1-16,1-1 0,-8 4 0,-1 0 15,3-1-15,-1 0 0,3 2 16,2 1-16,-1-3 0,1-3 0,-1 2 15,0 0-15,1-2 16,1-2-16,-2 4 0,1 1 0,0-2 16,0-1-16,-2 3 15,-1 1-15,3-1 0,2-1 0,-2 1 16,0 0-16,0-1 0,1 2 16,0 0-16,-1 1 0,0 1 15,4 1-15,-7-1 0,0-2 16,6-1-16,1 0 0,-3 4 15,1 1-15,6-2 0,0 0 16,-3 3-16,-3 0 0,4-6 16,0-2-16,1 2 0,2 0 15,-1 0-15,1-1 0,0-1 0,-1 1 16,3 0-16,2 1 16,1-2-16,0-1 0,0-2 0,1-2 15,0 0-15,1 0 16,1-3-16,2-1 0,-2 0 0,1-1 15,0 0-15,1-1 0,2 1 16,2-2-16,-2 3 0,2-3 16,0 0-16,-2 3 0,2-3 0,0 0 15,-2 0-15,0 0 0,2 0 16,2 0-16,3-1 0,1-1 16,3-2-16,1 0 0,-1 0 15,-1 0-15,-2 1 0</inkml:trace>
  <inkml:trace contextRef="#ctx0" brushRef="#br0" timeOffset="102219.5993">29313 10131 0,'0'0'0,"0"0"16,0 0-16,0 0 0,0 0 15,0 0-15,0 0 16,0 0-16,0 0 0,0 0 0,0 0 15,0 0-15,0 0 0,-11-24 16,11 24-16,0 0 0,0 0 16,0 0-16,-20-7 0,20 7 15,0 0-15,0 0 0,-26-7 16,26 7-16,-17-3 0,9 1 0,-1 1 16,0-1-16,0 0 0,-1 1 15,0 0-15,0 0 0,-1 0 16,-2-1-16,-1 0 0,0 1 15,-1-1-15,1 1 0,-2 1 16,2 1-16,0 1 0,-2-1 16,0-1-16,-1 1 0,2 0 0,-2 0 15,1 0-15,0-1 0,2 0 16,-3 0-16,2 0 0,2 1 16,1 0-16,2-1 0,1 0 15,-1-2-15,0 2 0,0-1 16,1 0-16,0-1 0,2-2 15,0 2-15,1 2 0,0-1 16,1 1-16,0 0 0,2-1 16,-1 1-16,1 0 0,1-1 0,2 1 15,0 0-15,0 0 0,0 0 16,2 2-16,0-2 0,2 1 16,0 0-16,2 0 15,-1 0-15,1 1 0,-1-1 0,2 0 16,0 0-16,1 0 0,1 0 15,1 1-15,1-1 0,0 0 0,1 1 16,1-1-16,1 0 16,-1 0-16,-1 0 0,-1-1 0,1 0 15,1 0-15,2 0 16,0 1-16,2-1 0,-1 2 0,1-2 16,0 1-16,1-1 0,0 2 15,6 0-15,0-1 0,-1-1 16,-1-2-16,-1 3 0,-1 1 15,0 0-15,0 0 0,1 0 16,2 0-16,-2-2 0,-1-2 0,0 2 16,0 2-16,1-1 0,0 0 15,0 0-15,0 0 0,0 0 16,1-1-16,0 1 0,0 0 16,-1-1-16,-1-1 0,2 1 15,2 0-15,0 0 0,-1 0 16,5 0-16,1 0 0,-4-1 15,-1-1-15,2 0 0,3 1 16,-4 1-16,-1 0 0,3 0 16,0-1-16,0 0 0,-2-3 0,-1 1 15,0-1-15,-1 2 0,0-1 0,3 2 16,3 0-16,-4 1 16,-1-1-16,1 0 0,2-1 15,1 2-15,0 1 0,-1-2 16,1-1-16,-3 2 0,-1 0 0,3 0 15,3-1-15,-3 2 16,0 3-16,-1-1 0,0-1 16,0 1-16,0-2 0,1-1 0,0 0 15,-2 0-15,-3-1 0,2 1 16,3 0-16,1 0 0,1 2 16,-3-1-16,-1-2 0,1 1 15,0 1-15,5 0 0,0 1 16,-8-2-16,-2-1 0,2 0 15,2 0-15,0-1 0,0 1 0,1 1 16,-2 0-16,-1 0 0,-1 0 16,3-1-16,4 1 15,-4 0-15,-1 1 0,-2-1 0,-1-1 16,2 2-16,2 2 0,0 0 16,1-1-16,-4 1 0,-1-2 15,-1-1-15,1 1 0,0 0 16,-1 0-16,1 0 0,0 0 15,-1-1-15,-1 1 0,0 0 16,-1 0-16,1 0 0,0-1 0,0 1 16,-1 0-16,-1-1 0,-3-1 15,1 0-15,-1 1 0,-3 0 16,-1 0-16,0-1 0,1 0 16,-2 0-16,-1-2 0,0 3 15,1 0-15,-2 0 0,-2-1 16,-2 0-16,0 0 0,-3 1 0,3-1 15,-3 1-15,1-3 16,-1 3-16,-3-3 0,-2 3 0,0 1 16,-2-1-16,-1-1 0,-4 0 15,-4 0-15,-2-1 0,-1 1 16,0 1-16,-2-1 0,-7-2 16,-1 2-16,0 0 0,-2-1 15,0 1-15,-1 0 0,-9 0 16,0 0-16,3 0 0,0 1 15,-1 0-15,-3 0 0,1 0 0,2 1 16,-8-1-16,0 0 16,0-1-16,3-1 0,-1 1 0,-1 1 15,-1 0-15,2 0 0,-8-1 16,0-1-16,4 2 0,1 1 16,0-1-16,-2-1 0,3 1 15,2 1-15,-2 0 0,0 0 16,3 0-16,2 2 0,-9-2 15,-1-1-15,7 0 0,4-1 0,-3 1 16,-3 0-16,4 1 0,3 0 16,-3-2-16,-2-2 15,4 2-15,3 2 0,-5-1 0,-3-1 16,6 1-16,2 1 0,-4-1 16,-2 0-16,5 2 0,5-1 15,-4 1-15,-3-1 0,6 3 16,3 0-16,-2-1 0,-2-3 15,8 3-15,-1 1 0,0-2 16,-1 0-16,0-2 0,-2-1 0,1 1 16,1 1-16,4-1 0,3-2 15,-1 3-15,-1 0 16,3 1-16,2-1 0,3-1 0,0 0 16,1-2-16,2 0 0,1 0 15,1-2-15,1 2 0,1 0 16,2 0-16,0 1 0,2 1 15,1 0-15,2 0 0,0 0 16,0 0-16,1-1 0,2 1 16,0 0-16,0 0 0,0 0 0,2-2 15,2 1-15,-1 2 0,0 2 16,2-2-16,0 2 0,3 0 16,1-2-16,1 2 0,1-2 15,1 0-15,1 0 0,3 0 16,-1 2-16,0-2 0,1 1 0,6-1 15,2 0-15,0 0 16,1-1-16,0 0 0,2 0 16,-1 1-16,2-1 0,0 1 0,2 2 15,-1-1-15,-1-1 0,10-2 16,1-1-16,-1 1 0,-3 1 16,3 0-16,1 0 0,-1-2 15,-2 2-15,9-2 0,3 0 16,-6-2-16,-5 0 0,5 3 15,3 1-15,-3 1 0,-1 1 0,6-1 16,1-2-16,-4 2 0,-3 1 16,3-1-16,1 0 15,-3 1-15,-2 0 0,3-1 0,2-1 16,-3 2-16,-4-1 0,4 1 16,2-1-16,-3 0 0,-2-1 15,1 2-15,2-1 0,0 2 16,0 0-16,6-1 0,-2 0 15,-8-1-15,1 0 0,7 0 16,1 0-16,-4-1 0,-3 1 0,3 0 16,3 0-16,-6-2 0,-1-1 15,2-1-15,2 2 16,-5-1-16,-1 1 0,1-1 0,3 0 16,-2 1-16,-3 2 0,2-4 15,0-1-15,-7 3 0,-2 2 0,6-1 16,2 1-16,-7-1 15,-1 1-15,1 0 0,1-1 16,-1 0-16,1 0 0,-1 1 16,1 1-16,-2-2 0,-3-2 0,4 1 15,1 0-15,-4 2 0,-1 0 16,0-2-16,2-1 16,-7 1-16,-1 0 0,1 1 0,-1-1 15,-1 0-15,-1 1 0,0 1 16,2 1-16,-1-1 0,0-1 15,-3 2-15,-1-1 0,-3-1 0,-1-1 16,-1 1-16,-2-1 16,0 0-16,-2 0 0,-1 2 0,1 1 15,-2-1-15,1-2 0,-2 2 16,0 1-16,-1-1 0,-2-1 0,0 0 16,0 0-16,0 0 15,0 0-15,0 0 0,3 0 16,-3 0-16,0 0 0,0 0 15,-3-4-15,1 1 0,0 1 0,-2 0 16,-3-2-16,0 0 0,0 1 16,-3-2-16,-1-1 15,-1 0-15,-1 1 0,0 0 0,0 1 16,-1 1-16,-2-1 0,-1 0 16,-3 0-16,0 0 0,0 1 15,-6-1-15,-1 0 0,1 1 16,-1-1-16,0 1 0,-2 0 15,-1 0-15,0 3 0,-7-2 16,-1-2-16,3 1 0,2 1 0,-2 0 16,-3 0-16,3 1 0,1 1 15,-1-4-15,-3 0 0,2 1 16,0 0-16,-8 0 0,-1 2 16,3-1-16,4 1 0,-4-1 15,-1 0-15,2 1 0,2-1 0,-7-2 16,0 0-16,3 2 15,3-2-15,-3 3 0,-1-1 16,3 0-16,3-1 0,-4 3 16,-1 0-16,3 0 0,3 1 0,-4-2 15,-2 1-15,2-2 0,2 1 16,-1 1-16,-3 1 16,3-2-16,2 0 0,-2 1 0,-2 0 15,3 2-15,4 1 0,-4-2 16,-1 1-16,2-2 0,3-2 15,-2 2-15,1 2 0,2-2 16,1-1-16,-1 0 0,-2 0 16,3 0-16,0 2 0,0-2 15,0-1-15,3 1 0,4 0 0,-4 1 16,-2-1-16,3 1 0,3-1 16,1-1-16,1 1 0,3 0 15,1 1-15,-1 0 0,0 0 16,1 0-16,0 0 0,1 1 15,2 2-15,0-1 0,0 0 0,0 0 16,-2-2-16,5 0 0,2 1 16,-2 0-16,1 0 15,2 0-15,2-1 0,2 1 16,-1 0-16,2-1 0,1 0 0,0 0 16,2 0-16,0 0 0,1 0 0,-1 0 15,1 0-15,2 0 16,-2 1-16,2-1 0,-2 0 15,2 0-15,0 0 0,0 0 16,0 0-16,2 0 0,-2 0 0,3 4 16,1-2-16,0-1 0,0-1 15,2 1-15,-1 1 0,1-1 16,0 0-16,1 0 0,2 1 16,0 0-16,0-1 0,0 0 15,-1 0-15,1-1 0,-1 1 16,0 0-16,-1-1 0,2 1 15,0-1-15,0 2 0,1-1 16,-1 0-16,-1-1 0,1 1 16,1 0-16,0 0 0,0 1 0,-1 0 15,-2-2-15,0 2 0</inkml:trace>
  <inkml:trace contextRef="#ctx0" brushRef="#br0" timeOffset="103719.9652">26163 10161 0,'0'0'16,"0"0"-16,0 0 0,-23 0 16,23 0-16,-19 0 0,6 1 0,-1 0 15,-2 0-15,-6 0 0,-2 0 16,2 0-16,1-1 0,-1 0 15,-1-2-15,-1 1 0,-1 0 0,-1 0 16,2 1-16,-2 0 0,-1 0 16,-7 0-16,0 0 15,2 2-15,2 0 0,-1-1 0,-2 0 16,2 0-16,1 2 0,1-2 16,0 0-16,0 0 0,1 0 15,-1-1-15,0 1 0,2 0 16,1 0-16,-1 0 0,-3 1 15,1 1-15,2-1 0,0 1 16,1-1-16,-1-1 0,1 1 0,1 0 16,-1-1-16,3 1 15,3-1-15,-2-1 0,-1-2 0,2-1 16,1 0-16,0 2 0,1-1 16,1-1-16,3 1 0,0-1 15,1 0-15,1 0 0,-1 1 16,1 0-16,0 1 0,2-2 15,0-1-15,0 1 0,1 2 16,0-2-16,0 2 0,2-1 16,2 1-16,-1 1 0,2 0 0,-1-2 15,1 1-15,1 0 0,2 1 16,0 0-16,0-2 0,0 2 16,2 0-16,0 0 0,0 0 15,1-2-15,1 2 0,1 0 16,2 0-16,0 0 0,2 0 0,0-1 15,2 0-15,0-3 16,1 1-16,1 1 0,1 0 16,1 1-16,1-2 0,1 0 15,2-1-15,-1 1 0,2 0 0,0 1 16,2 1-16,5 0 0,-2-2 16,2 0-16,2-2 0,-3 2 15,-2 0-15,2 1 0,1 0 16,2 0-16,0 1 0,0-2 15,-2-1-15,1 2 0,0 2 0,7 0 16,0 1-16,-2 0 16,-2 1-16,2-1 0,2 0 15,-1 0-15,-1 0 0,-2-1 0,2-1 16,0 1-16,1 1 0,0 0 16,0 1-16,-2-1 0,-3-1 15,3-1-15,2 1 0,0 3 16,-1 1-16,5 0 0,0 0 15,-2-2-15,-2-1 0,1 1 16,0 1-16,-1 0 0,0-1 0,-1-1 16,0 2-16,-1-2 0,1 1 15,1-2-15,1-2 0,0 1 16,-1 1-16,1 0 0,2 0 16,-2 1-16,-1-1 0,1 0 15,1 0-15,-2-3 0,-1 0 16,0 1-16,-1 3 0,2 0 15,0-1-15,-1 0 0,0 0 16,-2-3-16,-3-1 0,4 2 16,3 3-16,-2 0 0,-2 0 0,-2-1 15,1-1-15,0-2 0,1 0 16,-1 1-16,-1 4 0,-4-5 16,-3 0-16,1 0 0,0 1 15,0-1-15,0 2 0,-2 0 16,-3 1-16,-4-2 0,-1 1 0,0-1 15,2 1-15,-2 0 0,0 2 16,0 1-16,1 2 16,-2-1-16,0 2 0,0 1 0,-2 1 15,0-1-15,-1-1 0,-2 0 16</inkml:trace>
  <inkml:trace contextRef="#ctx0" brushRef="#br0" timeOffset="104489.7446">30581 10075 0,'0'0'0,"0"0"15,17 0-15,-6 1 0,1-1 0,10 2 16,7 3-16,-1 0 16,1 0-16,4-1 0,3 0 15,6 1-15,-1 0 0,1-1 0,1 0 16,-2-1-16,-3 1 0,10-1 16,0 1-16,-4-3 0,-3 0 0,7 0 15,-2 0-15,-9-1 16,0 0-16,7 2 0,0 2 15,-6-3-15,-4-1 0,2 0 16,4 0-16,-5 1 0,-2 0 0,3 0 16,3-1-16,-6 0 0,-3 0 15,2 2-15,1 1 0,-3-1 16,-3 1-16,0-2 0,-3-1 16,-1 0-16,-1-1 0,2 2 15,3 3-15,-7-2 0,-2-1 0,1 1 16,1 0-16,-2-2 15,-1 0-15,1 0 0,1 0 16,-2 3-16,0-1 0,-1-2 16,1-1-16,-5 1 0,-2 0 0,0-1 15,-1 1-15,-1-1 0,1-1 16,-1 1-16,0 0 0,-4 1 16,-1 1-16,1-1 0,-1 0 15,0 0-15,0 0 0,-3 0 16,2-1-16,-2 1 0,2 0 0,-2 0 15,0 0-15,0 0 16,0 0-16,2 1 0,-2-1 16,0 0-16,0 0 0,0 0 0,0 0 15,0 0-15,0 0 0,0 0 16,2 0-16,-2 0 0,3 3 0,-3-3 16</inkml:trace>
  <inkml:trace contextRef="#ctx0" brushRef="#br0" timeOffset="113387.7482">20491 9121 0,'0'0'0,"0"0"16,-15 17-16,6-6 0,0 0 0,-3 10 15,0 2-15,1-1 16,1 2-16,2 5 0,4 2 15,2-3-15,3-2 0,6-5 16,4-3-16,6-4 0,6-2 0,6-1 16,4-1-16,2-5 0,2-3 15,8-2-15,0 0 0,-4-1 16,-2 0-16,-5 0 0,-3 1 16,-6 3-16,-4 1 0,-8 8 15,-5 5-15,-7 7 0,-5 5 16,-14 13-16,-11 9 0,-4-1 15,-3-3-15,-11 6 0,-1-3 16,7-9-16,6-6 0,3-6 16,8-8-16,7-8 0,6-5 0,11-8 15,4-2-15,6-6 0,5-2 16,9-6-16,8-4 0,-3 3 16,0-1-16,14-5 0,5-1 15,-8 5-15,-6 3 0,-1 6 16,-1 6-16,-5-1 0,-4 2 0,-5 8 15,-6 5-15,-11 4 16,-7 2-16,-9 2 0,-6 6 16,-4 2-16,-4 3 0,-8 4 0,-3-1 15,4-8-15,2-7 0,4-6 16,5-5-16,7-3 0,6-3 16,6-3-16,5-2 0,8-4 15,6-1-15,7-6 0,5-4 16,3 2-16,3 0 0,2 3 15,2 1-15,-4 2 0,-2 2 0,-6 4 16,-3 4-16,-7 3 16,-6 1-16,-9 8 0,-8 6 15,-4 2-15,-5 2 0,-12 6 0,-8 4 16,-5 3-16,-5 1 0,-14 11 16,-3 3-16,3-4 0,3 0 0,-9 1 15,4-5-15,-13 2 16,16-14-16,16-10 0,11-8 15,13-5-15,8-2 0,10-3 16,4 0-16,10-3 0,3 0 0,11-4 16,11-1-16,3-3 0,5-3 15,12-1-15,9-5 0,0 1 16,-1-1-16,15-3 0,5-1 16,-8 6-16,-7 2 0,27-2 15,-13 5-15,-13 0 0,-8 4 16,-14 1-16,-9 2 0,-11 1 15,-6 1-15,-8 0 0,-4 1 16,-7 1-16,-5 2 0,-7-5 16,-4-2-16,1-2 0,-2-2 0,-7 1 15,-6 2-15,-1-1 0,0-2 16,1 3-16,-2 1 0,4 0 16,4 1-16,4 4 0,1 3 15,6 3-15,2 4 0,3 8 16,0 6-16,3 3 0,1 2 15,2 10-15,2 7 0,3-1 0,4 2 16,1 2-16,0 3 16,1 6-16,0-2 0,0-5 0,0 0 15,-2-7-15,-1-5 0,0 7 16,1-2-16,-3-8 0,-2-4 16,-2-7-16,-2-4 0,-1-7 15,-2-2-15,-9-5 0,-7-4 16,-2-7-16,-3-5 0,-5-3 15,-2-6-15,-1 1 0,0 0 16,-2-4-16,2 1 0,6 4 16,5 4-16,4 1 0,5 2 15,5 1-15,1-2 0,7-4 0,6-2 16,5-7-16,5-5 0,12-11 16,10-7-16,2-2 0,0-3 0,-3 6 15,-11 11-15,-6 9 16</inkml:trace>
  <inkml:trace contextRef="#ctx0" brushRef="#br0" timeOffset="113819.8228">21420 9386 0,'0'0'0,"0"0"0,0 0 0,0 0 15,32-3-15,-32 3 0,36 4 16,-15-1-16,1 1 0,-2 3 15,0 0-15,-4 2 0,-1 1 0,-1 9 16,-4 4-16,-6 1 16,-4 0-16,-7 3 0,-8 7 15,0 0-15,-1 1 0,-8 9 0,-5 0 16,-3 0-16,4-7 0,6-6 16,4-5-16,5-6 0,3-6 15,3-4-15,4-3 0,4-5 16,5-2-16,8-9 0,9-8 15,2-1-15,3-3 0,10-3 16,2-1-16,-4 4 0,-6 1 0,4 6 16,-1 5-16,-3 6 0,-1 4 15,4 9-15,-2 5 0,-6-1 16,1 2-16,0 4 0,2 3 16,-4-2-16,-3-2 0,3 3 15,-1 0-15,-6-4 0,-2-2 16,1-3-16,0-1 0,-2-4 15,-3-2-15,-6-3 0,-5-3 16,-1-6-16,-4-3 0,1 2 0,1 1 16,1 2-16</inkml:trace>
  <inkml:trace contextRef="#ctx0" brushRef="#br0" timeOffset="114309.8475">21704 9972 0,'0'0'0,"0"0"0,-12 21 0,4-7 16,-1 1-16,-6 10 0,-4 4 15,2 0-15,0 1 0,-1 9 16,3 4-16,3-9 0,2-4 0,3-5 16,4-4-16,3-5 0,2-5 15,9-8-15,8-8 0,2-4 16,1-6-16,3-3 0,4-3 16,1-1-16,1 2 0,3-4 15,-2 3-15,-6 4 0,-4 4 16,-1 5-16,-1 2 0,-7 6 15,-3 5-15,-5 6 0,-5 5 16,-5 3-16,-4 4 0,-9 12 16,-8 7-16,-1-1 0,-3-1 0,-1 0 15,-1 2-15,-4 0 0,2-6 16,-2-3-16,1-4 0,2-8 16,0-7-16,-2-8 0,2-8 15,11 11-15,4 9 0,1-22 16,1-17-16,3 3 0,3 1 15,2 6-15,1 4 0,5 3 16,2 0-16,3 0 0,4 1 0,2 1 16,3 1-16,8-1 0,5 0 15,2 0-15,-1 1 0,7 1 16,6 1-16,-2 2 0,0 1 16,7 2-16,1 0 0,-5-1 15,-5-2-15,1 0 0,1-2 16,-6-4-16,-3-4 0,-5-11 15,-2-8-15,-3-5 0,-2-2 16,-3 8-16,-3 5 0,-3 5 16</inkml:trace>
  <inkml:trace contextRef="#ctx0" brushRef="#br0" timeOffset="114753.5054">22199 9543 0,'0'0'0,"2"-11"0,2-3 0,1-5 16,3-5-16,1 1 0,-2 4 15,-1 1-15,-3 4 0,-2 9 16,-1 5-16,-7 9 0,-3 10 15,-2 7-15,-2 7 0,-2 4 16,-3 4-16,3 5 0,5-4 0,5-2 16,5 0-16,5-4 0,5-4 15,9 0-15,5-3 0,6-6 16,3-7-16,5 3 0,6 0 16,-4-2-16,-3-2 0,-3 4 15,-3 3-15,-7-3 0,-4 0 0,-9 9 16,-6 6-16,-7 1 15,-5-2-15,-16 6 0,-11 4 16,-2-4-16,2-3 0,-13 2 16,-3-5-16,2-8 0,3-8 0,4-11 15,4-9-15,11-4 0,6-5 16,7 0-16,3-2 0,4 0 16,-997 0-16,2005 4 0,-999 1 15,4 1-15,4 2 0,7 1 16,7 3-16,0 2 0,1 2 15,4 2-15,7 1 0,-3 0 16,-1 1-16,3 1 0,3 1 0,-3-1 16,-1-1-16,7 0 15,-2-1-15,-4-3 0,-1-1 0,3-11 16,-1-6-16,-4-8 0,-3-4 16,-6 6-16,-6 7 0,-4 2 15</inkml:trace>
  <inkml:trace contextRef="#ctx0" brushRef="#br0" timeOffset="115336.6084">22556 9352 0,'0'0'0,"0"0"0,0 0 0,21-17 16,-21 17-16,36-21 0,-8 5 15,2 0-15,1 1 0,10-2 16,-1 1-16,3-1 0,-5 4 15,-6 4-15,-3 4 0,-5 4 0,-3 5 16,-8 8-16,-6 7 16,-7 8-16,-6 4 0,-13 10 0,-9 10 15,-8 8-15,1 0 0,-7 15 16,-1 3-16,5-1 0,7-8 16,-2 16-16,12-16 0,10-18 15,7-14-15,10-12 0,5-11 16,6-7-16,2-6 0,9-16 15,13-11-15,5-5 0,6-3 16,8-11-16,8-7 0,-10 4 0,-7 4 16,14-10-16,-13 13 15,-19 17-15,-12 11 0,-11 7 0,-7 6 16,-5 9-16,-3 8 0,-17 10 16,-13 11-16,-12 6 0,-7 5 15,-13 10-15,-6 9 0,-31 27 0,12-12 16,6 0-16,5 0 15,21-19-15,16-13 0,11-12 16,7-8-16,8-13 0,7-7 16,11-10-16,9-2 0,7-4 15,8 0-15,15-8 0,13-5 0,2-5 16,1-2-16,19-5 0,13-3 16,-7 3-16,-5 1 0,4 0 15,4 1-15,-14 5 0,-9 5 16,-13 7-16,-8 6 0,-9 1 15,-5 2-15,-10 1 0,-5 1 16,-8-1-16,-4-2 0,-18-5 16,-12-6-16,19 9 0,3 2 0,3 2 15</inkml:trace>
  <inkml:trace contextRef="#ctx0" brushRef="#br0" timeOffset="115603.1859">22910 9419 0,'0'0'0,"0"0"0,0 0 16,0 0-16,0 0 0,5 41 0,-1-16 15,0 5-15,0 6 0,-2 7 16,-1 7-16,0 18 0,-1 2 16,0 30-16,-2 28 15,2 14-15,1-8 0,1 74 0,3 27 16,1-25-16,3-16 0,8 13 15,6 7-15,7-21 0,4-15 16,9-10-16,5-6 0,-9-37 16,-7-26-16,-5-31 0,-1-20 15,-9-15-15,-4-10 0,-6-8 0</inkml:trace>
  <inkml:trace contextRef="#ctx0" brushRef="#br0" timeOffset="116103.4221">23579 9001 0,'0'0'0,"0"0"0,0 0 16,0 0-16,-15 31 0,6-11 15,-2 7-15,-1 3 0,-2 1 0,-4 11 16,2-1-16,3-3 0,5-5 16,4 3-16,6-5 15,4-5-15,1-4 0,5-3 0,4-1 16,0-1-16,-2 0 0,-3 4 16,-3 1-16,-7 2 0,-6 3 0,-7 4 15,-5 7-15,-5 0 16,-4-1-16,-5 7 0,1-2 15,5-7-15,5-8 0,3-5 16,4-8-16,5-4 0,3 1 0,7-4 16,4-1-16,5-4 15,4-4-15,3 2 0,7 0 0,-3 2 16,0 3-16,-4 6 0,-1 4 16,-4 5-16,-3 1 0,-4 6 15,-4 5-15,-3 3 0,-2-2 16,-2 11-16,-2 0 0,2-7 0,2-6 15,0-6-15,2-6 16,0-5-16,0-4 0,3-13 16,3-9-16,2-13 0,4-9 0,4-19 15,2-14-15,-3 14 0,-3 11 16,-4 10-16</inkml:trace>
  <inkml:trace contextRef="#ctx0" brushRef="#br0" timeOffset="116719.4742">23866 9011 0,'0'0'0,"0"0"16,0 0-16,0 0 0,0 0 0,0 0 16,3 25-16,-3-25 15,-1 39-15,-2-15 0,-3 4 0,0 1 16,-1-1-16,-3 12 0,-1 0 16,-1 0-16,-1-1 0,-7 8 15,-3-2-15,2-6 0,0-3 0,-1 3 16,3-3-16,4-9 15,3-6-15,3-6 0,3-4 16,5-7-16,3-4 0,12-6 16,7-5-16,5-5 0,5-4 0,5-1 15,5 0-15,1 2 0,-7 6 16,-6 3-16,-5 2 0,-6 8 16,-6 7-16,-11 9 0,-9 9 15,-11 9-15,-10 6 0,-9 9 16,-7 5-16,-3 5 0,2-4 0,2-4 15,2-1-15,4-4 16,7-9-16,10-11 0,7-10 16,7-6-16,5-5 0,14-5 0,11-4 15,4-3-15,4-2 0,7-7 16,6-2-16,0-2 0,2 0 16,-5 1-16,-2 1 0,-6 3 15,-4 2-15,-1-2 0,-1-1 16,-12 1-16,-4-1 0,-6-3 15,-6-3-15,-6 1 0,-4 0 0,2 7 16,3 3-16,-9-9 0,-5-6 16,3 8-16,0 6 15,6 5-15,2 4 0,2 1 0,-1 0 16,0 2-16,0 3 0,0 6 16,-1 7-16,1 2 0,0 3 15,0 7-15,-2 6 0,-2 1 16,-3 3-16,-5 10 0,-2 3 15,0-2-15,0 0 0,-2 5 16,2-3-16,3-8 0,4-6 0,3-11 16,3-9-16,2-5 0,2-3 15,0-2-15</inkml:trace>
  <inkml:trace contextRef="#ctx0" brushRef="#br0" timeOffset="116839.826">23757 10219 0,'0'0'0,"0"0"0,0 0 0,0 0 15,26 3-15,-13-2 0,2 1 16,1 2-16,3 0 0,-1 2 15,-3 1-15,4 1 0,-1 2 16,-3-2-16,-1-2 0,1-2 16,0-4-16,0-4 0,-1-5 0,-3 1 15,-1 3-15,-1-1 0</inkml:trace>
  <inkml:trace contextRef="#ctx0" brushRef="#br0" timeOffset="117139.6197">24126 9064 0,'0'0'0,"0"0"15,0 0-15,0 0 0,0 0 0,31 8 16,-31-8-16,28 16 0,-28-16 16,22 22-16,-16-6 0,-2 3 15,-3 2-15,-5 1 0,-2 1 16,-5 9-16,-2 1 0,-4 3 15,-1 2-15,-5 7 0,-1-1 0,3-5 16,2-4-16,5-4 16,2-1-16,2-5 0,2-7 0,9-4 15,7-2-15,9-9 0,8-5 16,9-6-16,6-6 0,14-11 16,3-7-16,-5 3 0,-6 2 15,-4 3-15,-11 6 0,-8 5 16</inkml:trace>
  <inkml:trace contextRef="#ctx0" brushRef="#br0" timeOffset="117453.3827">24325 9742 0,'0'0'0,"0"0"16,3 19-16,1-6 0,2 2 16,3 3-16,3 2 0,4 8 15,1 1-15,1 0 0,0 0 16,7 4-16,0-2 0,-3-2 15,-2 0-15,-4-4 0,-2-3 16,-4 0-16,-2-3 0,-4 0 0,-4 0 16,-7-2-16,-6 1 15,-5-2-15,-3 0 0,-10-1 0,-7 1 16,-6-1-16,-5-1 0,-19 1 16,-7-1-16,-11 2 0,2 1 15,-2 0-15,-1 0 0,-5 2 16,10-1-16,-25 6 0,19-2 15,17-10-15,14-5 0,10-3 16,9-2-16,11 1 0,9-2 0,4-1 16</inkml:trace>
  <inkml:trace contextRef="#ctx0" brushRef="#br0" timeOffset="117671.0125">25532 9560 0,'0'0'0,"0"0"0,-28 15 15,28-15-15,-21 13 0,21-13 0</inkml:trace>
  <inkml:trace contextRef="#ctx0" brushRef="#br0" timeOffset="122004.0639">26988 10231 0,'0'0'0,"0"0"15,0 0-15,0 0 0</inkml:trace>
  <inkml:trace contextRef="#ctx0" brushRef="#br0" timeOffset="130187.685">19111 13367 0,'0'0'0,"0"0"16,0 0-16,0 0 0,0 0 0,0 0 15,0 0-15,-22 6 16,22-6-16,0 0 0,0 0 15,0 0-15,0 0 0,5 20 16,-5-20-16,0 0 0,25 2 0,-25-2 16,33-5-16,-13 2 0,1 0 15,3-2-15,4-1 16,7-1-16,-1 0 0,5 2 0,2 1 16,8-2-16,-3 2 0,5 0 15,3 1-15,8-1 0,-4 1 0,3 0 16,2 2-16,1-3 0,-8-2 15,4 1-15,3-1 16,-8 2-16,-5-1 0,7 0 16,1 0-16,-6-1 0,-5 2 0,-3 0 15,-1 2-15,-7 0 0,-5 0 16,0 0-16,1 1 0,-7 2 16,-4 0-16,-5 0 0,-3-2 15,-4 1-15,-1-1 0,-4 1 16,-1 1-16,-3-1 0,0 0 0,-2 5 15,-4 2-15,-1-2 16,-2-1-16,2-2 0,2 2 16,1-2-16</inkml:trace>
  <inkml:trace contextRef="#ctx0" brushRef="#br0" timeOffset="130787.1501">18937 13806 0,'0'0'0,"0"0"16,0 0-16,0 0 0,0 0 0,0 0 16,0 0-1,0 0-15,0 0 0,0 0 0,0 0 16,0 0-16,0 0 0,0 0 0,28 2 16,-28-2-16,30-2 0,-30 2 15,39-1-15,-17 1 16,2-2-16,3 1 0,1 1 15,10-1-15,-2 0 0,3-1 16,2 0-16,1 1 0,1 0 16,14 1-16,3 0 15,2 0-15,2 0 0,2-1 16,-7-1-16,10 0 0,2 0 16,-7-1-16,-6 1 0,5-2 0,-3-2 15,-4 2-15,-1 2 0,-2-3 16,-1-2-16,-6 4 0,-3 2 15,-3-2-15,-3-1 16,-5 1-16,-3 0 0,3 0 16,1 0-16,-7 3 0,-5 2 0,-4 2 15,-3-1-15,-5-3 0,-1-1 16,-1 1-16,2 3 0,-2-1 16,-1-1-16,1 3 0,0 1 15,0-1-15,3 2 0,-1-4 16,-2 1-16,-2 0 0</inkml:trace>
  <inkml:trace contextRef="#ctx0" brushRef="#br0" timeOffset="131111.1636">20714 14756 0,'0'0'0,"0"0"0,0 0 15,0 0-15,0 0 0,16 21 0,-16-21 16,28 13-16,-28-13 0,21 11 16</inkml:trace>
  <inkml:trace contextRef="#ctx0" brushRef="#br0" timeOffset="131350.1703">21293 14472 0,'0'0'0,"1"5"0,3 2 15,4 0-15,3 0 0,-1 0 16,-1-1-16,-1-1 0</inkml:trace>
  <inkml:trace contextRef="#ctx0" brushRef="#br0" timeOffset="134686.912">19376 8351 0,'0'0'0,"0"0"15,0 0-15,0 0 0,0 0 0,0 0 16,0 0-16,0 0 15,0 0-15,0 0 0,0 0 16,0 0-16,0 0 0,23 3 16,-23-3-16,31 8 0,-31-8 0,39 10 15,-14-2-15,1-1 0,2 2 16,10-2-16,2 0 16,1-2-16,0-1 0,13 2 0,2 0 15,-3 1-15,-4-1 0,11 0 16,-1 0-16,-5-1 0,-3-1 15,8 0-15,-1 2 0,-6-4 16,-4-2-16,1 1 0,-1 2 16,-4-2-16,-2-2 0,-3-3 15,-2-2-15,-6 2 0,-5 2 0,-4 1 16,-4 1-16,-2-1 0,-4-2 16,-2 0-16,-2 2 0,-4-1 15,-1 2-15,0 0 0,-1 2 16,-2 0-16,0 1 0,-6 4 15,-4 2-15,4-4 0,0 1 0,2-2 16</inkml:trace>
  <inkml:trace contextRef="#ctx0" brushRef="#br0" timeOffset="135145.7396">19269 8961 0,'0'0'0,"0"0"0,0 0 0,0 0 15,30-6-15,-30 6 0,35-6 16,-13 3-16,1 0 0,6-1 0,4 1 16,9-2-16,0 0 0,2 3 15,2 0-15,9 1 0,-2-1 16,11 2-16,1 2 16,-7-1-16,-5 2 0,1-1 0,1-1 15,4 1-15,-6 0 0,-2 0 16,-2 1-16,-5-2 0,-3 0 15,0 0-15,1-1 0,-8 0 16,-4 0-16,-1 2 0,2-1 16,-4 0-16,-5-1 0,-3-1 15,-4 1-15,-2-1 0,-2 1 0,-3 0 16,-1 1-16,-2-1 0,1 0 16,-2 1-16,0 1 15,0 2-15,-1 1 0,-1-1 0,0 0 16,0-1-16</inkml:trace>
  <inkml:trace contextRef="#ctx0" brushRef="#br0" timeOffset="135342.5063">20531 8845 0,'0'0'0,"0"0"16,0 0-16,0 0 0,0 0 0,0 0 16,0 0-16,7 22 0,-7-22 15,0 0-15</inkml:trace>
  <inkml:trace contextRef="#ctx0" brushRef="#br0" timeOffset="144407.1503">23541 12785 0,'0'0'0,"0"0"0,0 0 16,0 0-16,0 26 0,0-26 0</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00"/>
    </inkml:context>
    <inkml:brush xml:id="br0">
      <inkml:brushProperty name="width" value="0.0553" units="cm"/>
      <inkml:brushProperty name="height" value="0.0553" units="cm"/>
      <inkml:brushProperty name="color" value="#F2395B"/>
    </inkml:brush>
  </inkml:definitions>
  <inkml:trace contextRef="#ctx0" brushRef="#br0">7244 2213 397,'-15'0'2,"4"-2"2,3 0 4,3-2 3,2-1 5,4-1 8,2-3 9,4-2 8,5-2 2,9-1-7,8-3-6,10-1-6,4-1-5,-2 2-2,0 2-2,-1 3-4,-3 3-1,-4 6-2,-4 6-1,-3 6 0,-4 4-2,-3 5 0,-3 4 0,-3 3 0,-3 4-1,-2 3-1,-4 2 0,-2 4 0,-5 2-1,-2 2 0,-5 3 0,-4 1-1,-3-1 0,-1-1-1,-3-2-1,-1-1-2,-1-4-1,-1-4-3,1-4-1,-1-3-2,1-5-3,1-3-2,1-4-3,1-4-2,0-4-3,-1-3 1,-1-2 0,-1-3-1,1-5 0,1-6 0,2-6-1,3-5-1,1-3 2,4 1 5,3 1 5,3 1 5,1 1 5,0 1 6,0 1 4,0 1 6,1 2 4,0 2 2,2 4 2,0 3 2,1 8 8,0 14 11,0 13 13,0 14 11,0 8 1,-2 2-13,0 2-11,-2 2-13,0 6-8,1 9-6,-1 10-5,0 11-6,0 8-10,2 11-12,0 9-14,2 11-12,1 1-8,4-4-1,2-5-2,3-5-1,1-13-1,-2-20 0,-2-21 0,-2-20 0</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00"/>
    </inkml:context>
    <inkml:brush xml:id="br0">
      <inkml:brushProperty name="width" value="0.04607" units="cm"/>
      <inkml:brushProperty name="height" value="0.04607" units="cm"/>
      <inkml:brushProperty name="color" value="#F2395B"/>
    </inkml:brush>
  </inkml:definitions>
  <inkml:trace contextRef="#ctx0" brushRef="#br0">8350 5150 477,'17'0'105,"3"0"-20,3 0-22,3 0-20,1 1-11,-1 2-4,-1 2-1,-1 2-4,-2 1-2,-3 1-3,-3 1-2,-3 2-4,-2 1-3,-3 3-2,-1 3-4,-2 3-4,-3 3-3,-6 3-3,-4 3-5,-5 2-4,-4 2-3,-1-2-2,-3 0-3,-1-1-3,-2-2 2,-1-1 4,-1-3 4,-1-1 4,0-4 5,1-3 3,1-5 4,1-3 4,2-3 5,3-1 6,3 0 6,3-1 6,8-3 4,14-3 1,13-2 3,15-3 1,5-3-5,-1-2-13,0-2-14,-1-1-11,-2-1-12,0 2-10,-2 3-8,0 1-10,-3 2-4,-5 2 2,-5 2 2,-5 2 1,-3 1 2,-1-2 2,-1 0 0,0-2 1</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16"/>
    </inkml:context>
    <inkml:brush xml:id="br0">
      <inkml:brushProperty name="width" value="0.04198" units="cm"/>
      <inkml:brushProperty name="height" value="0.04198" units="cm"/>
      <inkml:brushProperty name="color" value="#F2395B"/>
    </inkml:brush>
  </inkml:definitions>
  <inkml:trace contextRef="#ctx0" brushRef="#br0">70024 31463 524,'-1'-22'-17,"0"6"15,-2 5 13,0 5 14,-2 2 6,0 2 1,-1 0 0,-2 2 0,-2 1-3,-5 2-3,-5 2-4,-5 2-4,-2 1-2,1 3-2,1 2-2,1 2 0,2 0-2,1-1 0,3-1 0,1-1-1,2 1 0,-1 1-2,0 3-1,1 2-2,1-1 0,4 1-2,4-2 0,4-1 0,4 0-2,2-1-1,4 1-1,2 0-1,3-1-1,3 3 1,3 0 1,3 1 0,2-1-1,-1-3 0,1-3-1,-1-2-1,-1-3 0,-1 1 2,-3 0 2,-1 0 1,-2 0 4,-3-1 3,-1 1 3,-2 0 4,-3 0 3,-4 2-1,-4 0 1,-4 1 1,-4 1-3,-3 1-3,-5 2-4,-3 0-4,-3 0-3,-1 1 1,-1 0 0,-1-1-1,0 0 0,1-2-3,1-3-2,1-1-3,2-2-7,3 0-15,3-2-14,3 0-14</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01"/>
    </inkml:context>
    <inkml:brush xml:id="br0">
      <inkml:brushProperty name="width" value="0.05304" units="cm"/>
      <inkml:brushProperty name="height" value="0.05304" units="cm"/>
      <inkml:brushProperty name="color" value="#F2395B"/>
    </inkml:brush>
  </inkml:definitions>
  <inkml:trace contextRef="#ctx0" brushRef="#br0">10272 4440 414,'-7'-27'69,"2"11"0,2 9 2,2 10 2,0 9-6,-4 9-11,-2 9-12,-3 9-12,-2 4-7,2 2-4,1 0-2,1 2-4,0-3-4,2-2-3,1-6-3,0-2-4,3-4-4,4-3-1,4-4-4,4-1-2,3-5-1,5-3 2,3-5 1,5-3 1,2-4-3,2-6-9,2-4-9,3-5-10,-1-4-2,0-3 3,-1-3 3,-1-3 3,-4 0 1,-4 3 0,-5 3 1,-5 3-1,-3 2-1,-2 2-4,-2 3-2,-2 1-4</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01"/>
    </inkml:context>
    <inkml:brush xml:id="br0">
      <inkml:brushProperty name="width" value="0.05146" units="cm"/>
      <inkml:brushProperty name="height" value="0.05146" units="cm"/>
      <inkml:brushProperty name="color" value="#F2395B"/>
    </inkml:brush>
  </inkml:definitions>
  <inkml:trace contextRef="#ctx0" brushRef="#br0">11084 4542 427,'-23'-3'70,"4"8"6,3 9 7,3 10 7,1 8-7,1 12-18,-1 10-19,0 11-20,1 10-11,1 7-4,0 8-5,2 8-5,2-1-3,2-8-4,4-10-5,3-8-2,0-10-16,1-12-27,0-12-26,0-11-27</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02"/>
    </inkml:context>
    <inkml:brush xml:id="br0">
      <inkml:brushProperty name="width" value="0.05205" units="cm"/>
      <inkml:brushProperty name="height" value="0.05205" units="cm"/>
      <inkml:brushProperty name="color" value="#F2395B"/>
    </inkml:brush>
  </inkml:definitions>
  <inkml:trace contextRef="#ctx0" brushRef="#br0">12635 3413 422,'14'-28'29,"-1"9"-6,-3 7-6,-1 8-6,0 4 1,0 0 7,1 0 7,2 0 6,-1 1 2,-1 4-6,-1 2-5,0 3-6,-3 4-3,-1 4-2,-2 3-1,-2 5-1,-4 2-3,-6 2-4,-5 3-3,-7 1-4,-2 0-4,1-2-1,1-1-1,1-3-3,1-2 0,1-3 1,1-3 1,1-3 1,1-2 2,2-3 2,3-1 2,1-2 2,3 1 8,4 4 12,4 3 12,4 5 13,1 2 2,-2 2-6,-3 3-8,0 1-6,-2 2-4,0-1 0,0 0-2,0 1-1,0-1-1,0 0-5,0 0-3,0 1-3,0-8-14,0-13-22,0-14-23,0-14-22,2-11-6,5-8 11,6-10 12,4-8 10,2-1 9,1 8 6,-1 8 4,1 8 6,-2 5 4,-1 5 6,-2 3 4,-2 5 6,-2 2 8,1 2 14,0 2 13,-1 2 12,1 2 8,0 0 0,0 2-1,-1 1 1,0 0-3,0 3-6,-2 2-6,-1 2-7,0 3-4,-2 4-4,-1 3-4,0 5-4,-2 2-3,-2 2-3,-2 3-3,-2 1-4,-2 2-3,-2 1-7,-2 1-5,-1 0-7,-3 0-5,0-1-6,-1-3-7,-1-1-5,-1-5-1,1-6 5,-1-5 4,0-6 5,2-8 0,1-10-4,2-9-6,2-10-4,3-5 2,2 1 8,4 1 8,3 2 8,1 1 5,1 5 4,2 3 2,0 5 4,1 2 5,0 4 10,0 3 8,-1 2 10,0 5 8,-4 6 9,-3 6 8,-2 6 8,-3 5 0,-4 5-12,-2 4-10,-3 6-12,-3 4-7,-3 2-6,-3 4-4,-3 2-6,-1 0-7,1-4-9,1-4-9,1-4-9,2-4-6,3-7-3,3-5-3,3-7-3,2-4-2,1-2 4,0-4 1,2-2 2</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02"/>
    </inkml:context>
    <inkml:brush xml:id="br0">
      <inkml:brushProperty name="width" value="0.04367" units="cm"/>
      <inkml:brushProperty name="height" value="0.04367" units="cm"/>
      <inkml:brushProperty name="color" value="#F2395B"/>
    </inkml:brush>
  </inkml:definitions>
  <inkml:trace contextRef="#ctx0" brushRef="#br0">13200 6311 503,'38'-13'103,"-4"8"-14,-2 7-15,-3 6-15,-1 5-10,3 3-7,1 3-7,2 3-6,3 2-13,2 1-16,4 1-17,3 1-18,-4-3-14,-6-4-14,-9-5-13,-7-4-14</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15"/>
    </inkml:context>
    <inkml:brush xml:id="br0">
      <inkml:brushProperty name="width" value="0.022" units="cm"/>
      <inkml:brushProperty name="height" value="0.022" units="cm"/>
      <inkml:brushProperty name="color" value="#00BFF3"/>
    </inkml:brush>
  </inkml:definitions>
  <inkml:trace contextRef="#ctx0" brushRef="#br0">62200 12179 999,'1'-27'-6,"2"10"-12,1 7-12,3 10-12</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18"/>
    </inkml:context>
    <inkml:brush xml:id="br0">
      <inkml:brushProperty name="width" value="0.06196" units="cm"/>
      <inkml:brushProperty name="height" value="0.06196" units="cm"/>
      <inkml:brushProperty name="color" value="#00BFF3"/>
    </inkml:brush>
  </inkml:definitions>
  <inkml:trace contextRef="#ctx0" brushRef="#br0">44342 8630 355,'-7'-22'28,"1"3"5,0 3 3,2 3 5,-1 0-1,0 0-6,-1-1-6,-2-1-6,-1 1-5,-1 3-3,-3 2-4,-2 4-3,-1 2-2,-1 2 0,-1 2-2,-1 2 0,-1 3 0,-1 4 0,-1 3 0,-1 5 1,-1 3-1,1 3 1,-1 3 1,1 3-1,-1 2 1,1 2-1,-1 2 0,1 2-1,0 0 0,1-1 0,1-3 0,1-2 0,1-1-1,2 1 0,2-1 0,3 0-1,1 0-1,0-1 1,2-2 1,1 1-1,1-2 1,2 2-1,2 1 1,2 1-1,1 0 0,2-2 0,0 0 0,2-1 0,0-1 0,2-3-1,0-2-1,1-1-1,2-2-1,4-3-1,2-1-2,3-2-1,3-3-1,1-1 1,3-2 2,1-2 0,1-2 0,1 0-3,-1-2-2,1 0-3,0-3-1,1-2 0,0-4-1,2-2 1,-1-3 0,-1-1 0,-3-3 1,-1-1 0,-3-2 1,-1 1 1,-2-1 0,-3 1 2,-1-1 1,-2 2 2,-3 1 0,-1 1 3,-1 0 1,-2-1 2,-1-1 2,0-1 2,-2 0 2,0 1-1,-2 0 2,0 2-1,-2 1 1,0 1 1,-2 1 0,0 1 1,-2 1 1,-2 2 1,-2 2 3,-1 2 2,-2 2-1,0 2-2,0 2-4,1 2-2,-2 3-1,-2 4-2,-2 3 0,-1 5 0,-2 2-1,1 1 1,-1 1 1,1 1 1,-1 1 0,0-1 0,1 1 0,-1-1 0,1 1 0,3 1-2,1 1 0,3 1-2,1-1-1,2-2 0,2-1-1,2-2 0,2-3 0,0-1-2,2-3 0,0-1-1,4-3-2,6-2-4,6-4-5,5-2-3,4-5-2,1-4-1,1-6 0,1-3 0,1-5 0,-1-2 3,0-1 1,1-2 2,-2-1 2,-3 3 2,-3 1 1,-3 3 2,-3 1 0,-3 3 0,-2 1-1,-4 2 0,-1 5 7,0 6 17,0 8 16,0 6 17,0 5 3,0 1-10,0 3-9,0 1-10,-1 1-7,-1-1-2,0-1-4,-2-1-3,1-1-3,2-3-3,2-1-4,2-2-2,1-2-2,2-3 1,0-1-1,1-2 1,2-4-1,3-4-4,4-5-2,2-5-4,4-7-1,5-7-3,4-9-2,6-6-2,2-7 0,0 0 1,0-3 1,0-2 2,-2 0 1,-3 3 3,-5 1 2,-4 2 3,-2 3 2,-3 6 3,-1 4 2,-3 5 3,-2 4 1,-4 3-2,-5 3 0,-3 3-1,-6 8 11,-7 12 25,-9 13 25,-8 13 24,-3 7 4,1 1-17,1 0-17,2 2-16,-1 0-11,1 0-5,-1 0-5,1 0-4,0 1-5,4 1-1,3 0-3,3 2-3,2-3-2,2-4-2,2-5-3,3-5-2,6-8-4,13-7-6,13-10-6,13-8-5,5-9-2,0-7 4,-2-8 2,0-8 4,-3-3 3,-2 3 4,-3 4 3,-3 2 4,-4 4 3,-3 3 2,-5 5 3,-3 3 2,-6 8 11,-5 10 18,-6 11 19,-5 12 19,-4 4 3,2 0-14,1 1-13,0-1-14,1 0-8,0 1-4,0-1-4,0 1-4,1-2-4,1-2-2,0-1-2,2-3-2,2-3-4,5-4-7,6-6-7,4-4-6,4-8-2,3-10 2,3-10 2,3-9 2,0-5 3,0-2 1,-1-1 3,-1 0 3,-2 0 1,-3 2 0,-3 2 0,-3 2 0,-3 2 3,-4 5 3,-5 3 5,-2 5 3,-5 3 3,-2 3 2,-4 3 2,-2 2 1,-3 4 0,-1 1-4,-3 2-3,-1 2-3,-3 2-4,-2 3-8,-1 4-6,-3 2-8,1 3-3,1 3-1,3 3 0,1 4-1,3 0-3,1 1-5,2-1-4,3 1-5,1-3 0,2-3 7,2-5 7,2-3 5</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18"/>
    </inkml:context>
    <inkml:brush xml:id="br0">
      <inkml:brushProperty name="width" value="0.04697" units="cm"/>
      <inkml:brushProperty name="height" value="0.04697" units="cm"/>
      <inkml:brushProperty name="color" value="#00BFF3"/>
    </inkml:brush>
  </inkml:definitions>
  <inkml:trace contextRef="#ctx0" brushRef="#br0">49456 10566 468,'49'-7'62,"-12"2"-10,-12 2-9,-11 2-9,-6 3-2,2 6 5,0 4 5,1 5 6,-2 5-3,-6 5-9,-6 5-9,-6 4-10,-3 4-7,-1-1-8,-2 0-5,0 0-8,0-2-3,1-4-2,1-4 0,1-3-2,2-4 2,2-1 4,4-3 3,2-1 5,3-2 1,2-2 1,2-3 0,2-1 0,2-1 3,1 2 4,3 0 5,2 1 5,0 0 2,-1 0 2,-1-2 0,0 0 2,-3 0-1,-1 5-4,-2 4-3,-2 3-4,-4 4-3,-6 1-5,-6 2-3,-5 3-4,-6 0-4,-3 0-3,-5 1-4,-3-1-2,-1-1-7,2-3-10,1-4-10,3-1-10,3-6 0,5-3 11,5-6 10,5-4 10</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18"/>
    </inkml:context>
    <inkml:brush xml:id="br0">
      <inkml:brushProperty name="width" value="0.04724" units="cm"/>
      <inkml:brushProperty name="height" value="0.04724" units="cm"/>
      <inkml:brushProperty name="color" value="#00BFF3"/>
    </inkml:brush>
  </inkml:definitions>
  <inkml:trace contextRef="#ctx0" brushRef="#br0">51603 10600 465,'-9'7'9,"0"-1"18,-1 0 17,-1-2 19,-1 2 3,0 4-10,0 4-11,1 3-10,-2 5-5,0 3 0,-1 4 0,-1 5 0,1 0-2,1 0-8,2-1-6,3-1-7,1-1-7,2-2-11,2 0-10,2-1-10,3-3-5,4-5-2,3-5-2,5-4 0,3-5-2,1-3 2,3-2-1,1-4 1,0-1 0,-3-2 1,-3 0 1,-3-1 0</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19"/>
    </inkml:context>
    <inkml:brush xml:id="br0">
      <inkml:brushProperty name="width" value="0.04961" units="cm"/>
      <inkml:brushProperty name="height" value="0.04961" units="cm"/>
      <inkml:brushProperty name="color" value="#00BFF3"/>
    </inkml:brush>
  </inkml:definitions>
  <inkml:trace contextRef="#ctx0" brushRef="#br0">52716 10616 443,'-15'-7'90,"1"2"-13,1 2-12,0 2-13,2 4-9,-1 6-5,0 5-4,0 7-5,1 2-4,3-1-4,1-1-5,2-1-3,2-1-2,0-1-1,2-1 1,0 0 0,3-2-3,2 1-5,3 0-6,4-1-4,0 0-4,1-1 0,0-1 0,0 0 0,0-2 0,1-1 1,1 0 2,2-2 1,-2 0 1,-3 2-1,-3 0 0,-2 1 0,-5 1-1,-6 0-1,-6-1 1,-6 1-2,-3 0-1,-3 0-6,-1-1-4,-3 1-4,1-1-5,0-2-3,0-3-4,3-1-3,1-2-2,4-4 0,5-2-1,3-3 0</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19"/>
    </inkml:context>
    <inkml:brush xml:id="br0">
      <inkml:brushProperty name="width" value="0.05185" units="cm"/>
      <inkml:brushProperty name="height" value="0.05185" units="cm"/>
      <inkml:brushProperty name="color" value="#00BFF3"/>
    </inkml:brush>
  </inkml:definitions>
  <inkml:trace contextRef="#ctx0" brushRef="#br0">53500 10250 424,'14'0'27,"-1"0"3,-2 0 5,-2 0 4,1 2 2,3 4 3,5 4 2,3 3 1,2 4 0,-1 1-5,-1 3-4,-1 2-4,-1 1-4,-1 2-6,-1 3-3,-1 1-5,-2 2-6,-4 0-6,-4 2-5,-4 1-7,-6 2-6,-8 2-6,-8 4-6,-7 2-7,-5 0-7,0-4-6,-2-4-7,0-3-8,1-6 0,7-4 2,5-5 4,7-4 3</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1:00"/>
    </inkml:context>
    <inkml:brush xml:id="br0">
      <inkml:brushProperty name="width" value="0.03809" units="cm"/>
      <inkml:brushProperty name="height" value="0.03809" units="cm"/>
    </inkml:brush>
  </inkml:definitions>
  <inkml:trace contextRef="#ctx0" brushRef="#br0">30500 6706 577,'2'-17'0,"4"-1"0,4-3 0,3-1 0,3 1 6,0 3 12,-1 4 11,1 5 12,0 2 5,1 2-1,1 2-1,1 2-2,2 2-3,3 4-5,3 2-4,3 3-4,-1 4-9,-2 4-11,-3 3-13,-3 5-11,-3 1-9,-3 0-7,-2 1-7,-4-1-6,-4 1-4,-4 1 2,-6 0 1,-4 2 1,-5 1 4,-3-1 7,-5 0 6,-3 1 6,-1-4 6,5-6 4,3-5 3,5-6 5</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17"/>
    </inkml:context>
    <inkml:brush xml:id="br0">
      <inkml:brushProperty name="width" value="0.04006" units="cm"/>
      <inkml:brushProperty name="height" value="0.04006" units="cm"/>
      <inkml:brushProperty name="color" value="#F2395B"/>
    </inkml:brush>
  </inkml:definitions>
  <inkml:trace contextRef="#ctx0" brushRef="#br0">71676 31716 549,'13'-7'9,"-6"2"18,-6 2 17,-6 2 19,-4 1 4,-3 2-12,-4 0-10,-2 2-10,-3 1-10,-5 3-6,-3 4-7,-4 2-7,-2 2-2,1-1-1,1 1 1,2-1 0,0 0 0,1-1 0,1 0-2,1-2 0,3-1-1,3-1 1,4 0 1,5-2 0,4 1-1,6 2 0,6 1-2,6 3 0,4-1-1,5-1 2,4-2 1,3-2 2,3-1 1,1 0 0,1-1 0,1 1 0,0 0-2,0 0-2,1 0-4,-1-1-4,0 1-2,1-2-1,-1-1-2,0 0-1,0-2-4,1 0-7,-1-2-7,0 0-6,0-1-4,-3 0-1,-2 0-1,-1 0-1,-4-1 1,-3 0 5,-4-2 4,-4 0 3</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19"/>
    </inkml:context>
    <inkml:brush xml:id="br0">
      <inkml:brushProperty name="width" value="0.04527" units="cm"/>
      <inkml:brushProperty name="height" value="0.04527" units="cm"/>
      <inkml:brushProperty name="color" value="#00BFF3"/>
    </inkml:brush>
  </inkml:definitions>
  <inkml:trace contextRef="#ctx0" brushRef="#br0">55600 10530 485,'60'-7'153,"-3"1"-35,-4 1-35,-4 0-36,-2 2-20,2 1-5,1 0-5,0 2-5,0 0-3,0 0 0,-2 0 0,0 0-1,-4 0-8,-4 0-18,-6 0-19,-4 0-18,-4 0-6,-5 0 8,-3 0 6,-4 0 8</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19"/>
    </inkml:context>
    <inkml:brush xml:id="br0">
      <inkml:brushProperty name="width" value="0.04501" units="cm"/>
      <inkml:brushProperty name="height" value="0.04501" units="cm"/>
      <inkml:brushProperty name="color" value="#00BFF3"/>
    </inkml:brush>
  </inkml:definitions>
  <inkml:trace contextRef="#ctx0" brushRef="#br0">57550 9747 488,'1'-21'84,"2"7"-13,2 5-12,2 6-13,3 3-8,5 0-3,5 0-2,5 0-3,4 1-3,3 2-3,3 2-3,2 2-2,2 1-5,-1 1-6,-2 1-5,0 2-7,-2-1-6,-3 1-8,-3 0-9,-3 0-8,-4 0-4,-3 1-2,-4 1-1,-4 1-1,-4 0 0,-3-2 2,-2-3 2,-4-1 2,-1-2 2,-2 0 2,0-2 2,-1 0 2</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0"/>
    </inkml:context>
    <inkml:brush xml:id="br0">
      <inkml:brushProperty name="width" value="0.04406" units="cm"/>
      <inkml:brushProperty name="height" value="0.04406" units="cm"/>
      <inkml:brushProperty name="color" value="#00BFF3"/>
    </inkml:brush>
  </inkml:definitions>
  <inkml:trace contextRef="#ctx0" brushRef="#br0">56003 11261 499,'-18'7'13,"14"-2"26,12-3 26,13 0 27,11-4 2,9 0-20,8-3-21,9-2-20,6-1-14,1-1-7,3-1-6,2-1-6,-3 1-8,-5 3-8,-7 2-10,-5 4-8,-6 1-9,-7 0-6,-8 0-8,-5 0-6,-8 1-1,-3 2 8,-6 2 7,-4 1 7</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0"/>
    </inkml:context>
    <inkml:brush xml:id="br0">
      <inkml:brushProperty name="width" value="0.04153" units="cm"/>
      <inkml:brushProperty name="height" value="0.04153" units="cm"/>
      <inkml:brushProperty name="color" value="#00BFF3"/>
    </inkml:brush>
  </inkml:definitions>
  <inkml:trace contextRef="#ctx0" brushRef="#br0">56188 11700 529,'-36'1'74,"21"2"2,22 2 2,21 2 2,11 2-10,1 3-19,-1 3-20,0 3-21,-1 1-16,-2-3-13,-2-1-15,-1-2-12,-5-2-11,-4-1-6,-5-1-5,-4 0-6</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2"/>
    </inkml:context>
    <inkml:brush xml:id="br0">
      <inkml:brushProperty name="width" value="0.06079" units="cm"/>
      <inkml:brushProperty name="height" value="0.06079" units="cm"/>
      <inkml:brushProperty name="color" value="#00BFF3"/>
    </inkml:brush>
  </inkml:definitions>
  <inkml:trace contextRef="#ctx0" brushRef="#br0">61780 8474 361,'6'-29'3,"-1"7"7,-2 5 5,-2 6 6,-1 4 4,0-1 1,0 0 2,0 0 0,-2 0 2,-3 0 1,-6 1 0,-2-1 2,-3 2-3,1 4-3,-1 4-4,0 4-3,-2 4-4,-3 5 0,-5 5-1,-3 5-2,-2 5 0,0 5-1,-1 4 0,1 6-1,0 1-1,1-2-1,1-2 0,2-2-2,0-1 0,2 2-2,3 1 1,2 0-2,1 0 0,4 0-2,3-1-1,3-2-1,2 0-1,2-2 0,2 0 1,2-1 1,3-2-3,4-3-3,4-4-4,3-2-4,5-3-3,5-4 0,5-5-3,5-3-1,3-5 0,2-6-1,3-6 1,1-6-1,1-4 1,0-3 0,0-3 1,0-3 1,-2-1 1,-3 1 1,-5 1 2,-4 2 0,-4-1 2,-5 3 2,-5 0 1,-4 1 2,-4 1 3,-1 4 4,-1 3 4,0 3 5,-3 1 2,-4 2-1,-4 1-2,-3 0-1,-4 1 4,0 1 6,-1-2 6,-1 2 8,-1 1 1,0 4-3,1 3-3,-1 5-4,1 3-3,1 2-3,0 1-4,2 3-2,0 0-2,1 1 0,-1-1-1,0 1-1,2-1-1,2-1-3,4-1-4,3 0-3,2-3-6,3-1-8,4-3-9,2-1-7,3-4-3,3-6 3,3-6 3,4-5 3,0-4 2,3 1 1,0-1 1,1 0 1,-2 1 3,-3 1 3,-5 1 5,-3 1 4,-3 2 14,-3 6 22,-1 4 24,-2 6 23,-1 3 4,0 3-16,0 3-16,0 3-16,0 1-10,2-3-3,0-1-4,1-2-2,2-2-6,2-3-6,2-1-6,1-2-6,2-2-6,2 0-3,0-1-3,1-2-4,1-2-3,1-4-1,1-4-2,1-3-2,1-4 0,-1-2 2,1-1 2,-1-2 1,-1-2 3,-3 3 3,-3 0 4,-2 1 2,-4 1 5,-1 2 3,-2 3 5,-2 1 4,-2 2 10,-1 0 13,0 2 15,-1 1 14,-3 2 8,0 4 5,-3 4 4,-2 4 3,0 3-4,0 1-14,2 3-14,1 2-13,-1 1-9,2 3-2,-1 2-4,0 1-2,0 1-3,0-1 0,0-1-2,0-1-1,1-1-1,0-1 0,2-1-2,0-1-1,3 0-1,2 0-4,4-1-3,2 1-3,2-2-3,1-4-2,1-5-2,2-3-2,0-4-1,3-3 1,1-5 1,3-4 1,1-3 2,-1-3 1,1-3 1,-1-3 2,0-2 1,-1-1 3,-1-1 1,-1 0 2,-2-1 2,-3 1 2,-2 1 1,-4 1 1,-2 2 3,-2 3 2,-3 3 3,0 3 2,-3 2 2,-1-1 1,0 0 0,-1 1 1,-2 0 0,-2 4-1,-2 3-1,-1 3 0,-4 1-2,-2 0-2,-3 0-2,-3 0-2,-3 1-6,-1 2-9,-3 2-9,-1 2-10,-1 3-4,0 4 1,-1 3 2,1 5 2,3 0-3,5-3-3,6-3-5,7-2-4</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2"/>
    </inkml:context>
    <inkml:brush xml:id="br0">
      <inkml:brushProperty name="width" value="0.04827" units="cm"/>
      <inkml:brushProperty name="height" value="0.04827" units="cm"/>
      <inkml:brushProperty name="color" value="#00BFF3"/>
    </inkml:brush>
  </inkml:definitions>
  <inkml:trace contextRef="#ctx0" brushRef="#br0">66806 10450 455,'-16'7'86,"2"-1"-8,1 0-9,1-2-9,1 2-8,1 4-8,0 4-7,2 3-7,0 4-7,1 1-4,-1 3-5,0 1-5,1 1-2,0-1-1,2-1 0,1-1-1,0-2-6,2-2-11,0-1-11,2-2-11,2-3-9,4-3-7,3-3-8,5-2-8,0-3 3,-1 0 12,-2-2 11,-2 0 13,-1-2 4,-1 0-1,1-2-2,0 0-2</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2"/>
    </inkml:context>
    <inkml:brush xml:id="br0">
      <inkml:brushProperty name="width" value="0.04763" units="cm"/>
      <inkml:brushProperty name="height" value="0.04763" units="cm"/>
      <inkml:brushProperty name="color" value="#00BFF3"/>
    </inkml:brush>
  </inkml:definitions>
  <inkml:trace contextRef="#ctx0" brushRef="#br0">67656 10400 461,'-29'0'63,"7"0"-6,5 0-4,7 0-5,2 2-2,0 4-1,0 3 0,1 5 0,0 1-4,2-1-9,2-1-7,2 0-8,2-1-6,2 1-4,2 1-4,2 2-3,1-1-4,1 1 0,1-1-1,2 1-1,-1-1-2,1-1-5,-1-1-4,1 0-4,0-2-1,0-1 3,-1-1 3,1 0 3,-4-1 1,-8 3-1,-8 2-3,-8 2-2,-4 0-5,-3-1-9,-1-1-8,-2-1-10,1-2-2,5-2 4,5-4 4,5-2 4</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2"/>
    </inkml:context>
    <inkml:brush xml:id="br0">
      <inkml:brushProperty name="width" value="0.05329" units="cm"/>
      <inkml:brushProperty name="height" value="0.05329" units="cm"/>
      <inkml:brushProperty name="color" value="#00BFF3"/>
    </inkml:brush>
  </inkml:definitions>
  <inkml:trace contextRef="#ctx0" brushRef="#br0">68550 10100 412,'31'1'79,"-2"4"-4,0 2-5,-1 3-4,-1 3-7,-3 2-7,-1 1-9,-3 3-7,-2 2-7,-3 3-4,-2 3-4,-4 3-5,-5 3-5,-8 6-5,-8 5-7,-7 4-6,-7 2-9,-3-2-14,-5-2-13,-2-2-13,-1-5-10,7-7-3,5-9-6,7-7-5</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3"/>
    </inkml:context>
    <inkml:brush xml:id="br0">
      <inkml:brushProperty name="width" value="0.04465" units="cm"/>
      <inkml:brushProperty name="height" value="0.04465" units="cm"/>
      <inkml:brushProperty name="color" value="#00BFF3"/>
    </inkml:brush>
  </inkml:definitions>
  <inkml:trace contextRef="#ctx0" brushRef="#br0">70664 9977 492,'-14'-1'5,"2"0"8,4-2 10,3 0 9,6-2 8,10 0 7,9-1 7,11-1 7,7 0-2,6 1-10,5 0-10,8 2-11,0 0-7,-1 0-4,-2 0-5,-2 1-4,-4-1-9,-6 2-10,-6 0-11,-6 2-12,-4 0-9,-5 2-7,-3 0-7,-4 2-7</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3"/>
    </inkml:context>
    <inkml:brush xml:id="br0">
      <inkml:brushProperty name="width" value="0.04929" units="cm"/>
      <inkml:brushProperty name="height" value="0.04929" units="cm"/>
      <inkml:brushProperty name="color" value="#00BFF3"/>
    </inkml:brush>
  </inkml:definitions>
  <inkml:trace contextRef="#ctx0" brushRef="#br0">71609 9164 446,'-15'-14'4,"2"2"8,3 4 8,1 3 8,3 5 11,4 10 15,4 8 15,4 9 15,1 6-2,-1 6-17,0 4-17,-2 6-18,-1 6-15,-2 7-12,-2 9-11,-2 7-13,-2 4-12,-3 0-12,-3 0-13,-3 0-13,-1-8-3,2-17 6,3-16 5,1-17 6</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18"/>
    </inkml:context>
    <inkml:brush xml:id="br0">
      <inkml:brushProperty name="width" value="0.04633" units="cm"/>
      <inkml:brushProperty name="height" value="0.04633" units="cm"/>
      <inkml:brushProperty name="color" value="#F2395B"/>
    </inkml:brush>
  </inkml:definitions>
  <inkml:trace contextRef="#ctx0" brushRef="#br0">74357 31504 474,'-9'-6'34,"0"4"11,-2 4 13,0 4 11,0 2-1,-1 3-12,0 2-13,0 1-14,1 2-7,1 2-3,0 0-3,2 1-2,1 0-3,1 1-1,0-1-2,2 1 0,0 0-2,2 1-2,0 1-1,2 1-2,2-1-1,6-3 0,4-3 1,5-2-1,4-4 0,1-1-3,2-2-4,3-2-2,1-3-3,1-4-3,1-4-3,1-4-2,-1-4-2,0-3-1,-1-5 1,-1-3 0,-2-4 2,-3-1 3,-3-2 5,-3-2 3,-3-1 4,-1 1 7,-2 1 5,-2 2 7,-2 0 3,-2 3 1,-3 2 1,0 1 1,-4 3-1,-2 3-2,-4 3-2,-2 3-3,-4 2-3,-3 2-3,-5 2-4,-3 3-3,-5 3-7,-5 7-10,-4 7-9,-6 8-9,2 1-5,8-3-1,7-3 1,9-3 0,3-1-1,1 0-2,-1-1-2,0 1-2</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4"/>
    </inkml:context>
    <inkml:brush xml:id="br0">
      <inkml:brushProperty name="width" value="0.06127" units="cm"/>
      <inkml:brushProperty name="height" value="0.06127" units="cm"/>
      <inkml:brushProperty name="color" value="#00BFF3"/>
    </inkml:brush>
  </inkml:definitions>
  <inkml:trace contextRef="#ctx0" brushRef="#br0">74931 8581 359,'-3'-13'50,"-2"3"6,-5 4 6,-4 4 7,-3 5-4,-1 7-13,-3 8-13,-1 6-13,-2 5-7,-1 4-1,-1 4-1,-1 4-2,0 1-2,-1-2-1,1-2-2,-1-1-2,3-4 0,5-2 0,5-3 0,5-3 1,5-3-5,6-3-11,6-3-11,6-3-10,5-3-6,5-4-3,5-4-1,4-4-2,4-4 0,3-2 5,1-3 3,2-3 5,0-3 2,0 0 5,-1-1 3,-1-1 3,-4 0 4,-2 1 3,-5 1 4,-3 1 3,-4 1 6,-3 3 6,-3 1 6,-3 2 7,-5 6 11,-6 10 13,-7 10 15,-8 9 13,-1 4 0,1-1-17,2-3-17,2-2-15,5-2-18,8-4-19,8-5-18,8-3-18,5-7-6,6-10 7,5-10 8,5-9 6,0-6 5,-4-1 1,-4 0 3,-3-2 1,-5 1 3,-3 0 2,-5 1 3,-3 1 3,-4 2 2,-4 2 4,-4 1 2,-4 3 4,-4 2 2,-2 3 2,-3 3 3,-3 3 1,-3 2 1,-2 2-1,-1 2-2,-3 2-1,-1 3-5,-1 4-11,-1 4-10,0 4-9,-1 4-8,1 3-5,1 5-5,1 3-5,2 0 2,6-5 9,5-5 9,5-4 8</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4"/>
    </inkml:context>
    <inkml:brush xml:id="br0">
      <inkml:brushProperty name="width" value="0.05171" units="cm"/>
      <inkml:brushProperty name="height" value="0.05171" units="cm"/>
      <inkml:brushProperty name="color" value="#00BFF3"/>
    </inkml:brush>
  </inkml:definitions>
  <inkml:trace contextRef="#ctx0" brushRef="#br0">77600 9450 425,'22'0'33,"-1"0"2,-3 0 4,-1 0 2,0 0 3,1 2 4,3 0 3,2 2 5,-1 1-2,-1 1-8,-3 3-6,-1 2-9,-3 2-6,-3 1-8,-3 3-6,-2 2-7,-5 1-6,-4 1-4,-5 1-4,-5 1-3,-4 0-4,-2 1-1,-1-1-1,-3 1-2,0-2-2,1-3 0,1-3-1,1-3-1,1-2 2,3 0 5,1-2 4,2-1 5,7 0 3,8 0 2,11 0 4,10 0 2,5-2-3,1-3-8,0-2-9,2-4-9,2-3-6,3-5-3,2-5-5,4-5-3,-3-2 0,-7 4 8,-9 3 5,-7 3 8</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5"/>
    </inkml:context>
    <inkml:brush xml:id="br0">
      <inkml:brushProperty name="width" value="0.06448" units="cm"/>
      <inkml:brushProperty name="height" value="0.06448" units="cm"/>
      <inkml:brushProperty name="color" value="#00BFF3"/>
    </inkml:brush>
  </inkml:definitions>
  <inkml:trace contextRef="#ctx0" brushRef="#br0">79696 9268 341,'-14'-12'50,"1"9"8,2 6 7,3 9 7,0 5-3,0 1-14,0 3-13,0 1-14,1 1-11,0-1-11,2-1-10,1 0-9,3-4-13,7-3-13,8-4-13,6-5-14,4-4-2,3-7 9,1-8 9,2-6 8,0-3 9,-3 1 7,-3 1 6,-3 1 8,-3 1 4,-5 1 1,-3 1 2,-4 1 0,-5 1 13,-4 2 23,-5 3 23,-6 1 22,-1 3 5,1 6-13,1 4-15,1 6-13,0 1-10,0 1-5,0 0-4,1 0-6,2 0-10,8 1-19,6 1-17,8 1-19,2-1-4,1-4 7,0-4 7,-1-4 8,-1-1 10,-4 3 12,-5 4 13,-3 2 13,-3 2 9,-2 2 7,-2 0 6,-1 1 7,-2 2 1,2 1-4,1 3-3,0 1-3,1 4-5,1 5-4,-2 5-4,2 4-5,-1 4-2,2 0-1,0 2-2,2 0-1,0 0 0,0-2-2,0-2-1,0-2-1,-1-3-2,0-6-4,-2-4-2,0-4-4,-3-7-7,-6-3-9,-4-6-10,-5-4-10,-2-6-3,1-4 5,1-6 5,1-3 6,2-8 3,1-5 2,2-8 3,3-6 3,2-3 1,6 3 0,4 4 1,6 2 0,5 3 1,5 2 2,7 1 0,5 3 1,4 2-1,2 1-2,3 3-3,1 1-3,0 1-2,-2-1-3,-2-1-4,-1-1-1,-5 1-1,-4 3 4,-5 3 4,-4 3 2</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25"/>
    </inkml:context>
    <inkml:brush xml:id="br0">
      <inkml:brushProperty name="width" value="0.05606" units="cm"/>
      <inkml:brushProperty name="height" value="0.05606" units="cm"/>
      <inkml:brushProperty name="color" value="#00BFF3"/>
    </inkml:brush>
  </inkml:definitions>
  <inkml:trace contextRef="#ctx0" brushRef="#br0">80875 9228 392,'15'-21'5,"-1"3"9,0 4 11,-2 5 8,1 2 7,1 2 1,3 2 2,2 2 2,0 3-1,1 4-2,-1 4-3,1 3-3,0 4-2,-1 1-4,1 3-3,-1 2-4,0 1-2,-2 4-2,-3 3-2,-1 3-1,-3 2-5,-4 0-8,-4 2-8,-4 1-8,-7 1-8,-8 4-9,-9 2-9,-8 4-8,-9 0-4,-6-1 2,-8 0 1,-6-2 2,2-4 0,10-10-3,12-8-1,10-8-1</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30"/>
    </inkml:context>
    <inkml:brush xml:id="br0">
      <inkml:brushProperty name="width" value="0.04581" units="cm"/>
      <inkml:brushProperty name="height" value="0.04581" units="cm"/>
      <inkml:brushProperty name="color" value="#F2395B"/>
    </inkml:brush>
  </inkml:definitions>
  <inkml:trace contextRef="#ctx0" brushRef="#br0">73027 2340 480,'0'-15'0,"0"2"0,0 3 0,0 1 0,-1 1 4,0 2 7,-2 1 9,0 1 7,-1 1 8,0 3 8,0 4 8,1 2 9,-2 7-1,0 9-10,-1 11-9,-1 9-11,-1 6-6,2 4-3,1 2-4,1 3-2,0 1-5,2 0-2,0-2-4,2-1-4,0 2-5,0 4-4,0 3-7,0 5-5,0 4-2,0 4 2,0 6 1,0 5 2,1-2-4,2-8-10,2-7-9,1-9-9,1-8-3,0-10 7,-2-10 5,-1-9 6,0-7 5,0-3 3,0-3 3,0-2 3</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31"/>
    </inkml:context>
    <inkml:brush xml:id="br0">
      <inkml:brushProperty name="width" value="0.04227" units="cm"/>
      <inkml:brushProperty name="height" value="0.04227" units="cm"/>
      <inkml:brushProperty name="color" value="#F2395B"/>
    </inkml:brush>
  </inkml:definitions>
  <inkml:trace contextRef="#ctx0" brushRef="#br0">73476 3431 520,'-9'-13'35,"-1"3"5,-3 4 6,-2 4 6,-2 4-3,-3 6-10,-3 4-9,-3 5-11,-3 3-6,-3 3-2,-2 1-2,-4 3-2,0 0 0,4 1-2,2-1 1,3 0-1,1 0-1,1-1-2,0-1-3,-1-1-1,2-2-2,3-1 1,3-3 1,3-1 0,4-2 1,3-1-1,4-1 1,4 0 0,5-3 1,6-1 3,5-2 3,7-2 3,4-2 1,3 0 3,3-2 1,2 0 1,2 0 0,1 2-4,-1 2-4,0 1-3,1 3-2,1 2 0,0 2 2,2 1 0,-1 2-9,-4 0-21,-2-1-20,-3 1-21,-4-2-8,-5-1 3,-5-2 5,-4-2 4</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31"/>
    </inkml:context>
    <inkml:brush xml:id="br0">
      <inkml:brushProperty name="width" value="0.03989" units="cm"/>
      <inkml:brushProperty name="height" value="0.03989" units="cm"/>
      <inkml:brushProperty name="color" value="#F2395B"/>
    </inkml:brush>
  </inkml:definitions>
  <inkml:trace contextRef="#ctx0" brushRef="#br0">75627 3931 551,'-6'-8'10,"2"2"20,4 1 20,3 1 19,3 0 4,7 2-15,5 0-15,7 2-13,3 0-9,2 0-1,3 0-2,1 0-2,0 0-5,-2 0-13,-1 0-10,-3 0-11,-2 1-10,-1 2-6,-3 2-7,-1 1-7,-4 2-3,-3 2 1,-4 0 1,-4 1 1</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31"/>
    </inkml:context>
    <inkml:brush xml:id="br0">
      <inkml:brushProperty name="width" value="0.03884" units="cm"/>
      <inkml:brushProperty name="height" value="0.03884" units="cm"/>
      <inkml:brushProperty name="color" value="#F2395B"/>
    </inkml:brush>
  </inkml:definitions>
  <inkml:trace contextRef="#ctx0" brushRef="#br0">75547 4750 566,'-36'7'4,"7"-2"9,7-3 8,7 0 8,5-2 8,6 0 5,4 0 7,6 0 5,5 0-1,5 0-8,7 0-9,5 0-9,5 0-9,3 0-13,2 0-10,4 0-12,1 1-9,0 3-6,0 4-7,0 2-5,-1 1-4,-3 1 0,-4 0-1,-2 0 1,-4-2 2,-7-1 7,-5-2 6,-6-2 6</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32"/>
    </inkml:context>
    <inkml:brush xml:id="br0">
      <inkml:brushProperty name="width" value="0.05136" units="cm"/>
      <inkml:brushProperty name="height" value="0.05136" units="cm"/>
      <inkml:brushProperty name="color" value="#F2395B"/>
    </inkml:brush>
  </inkml:definitions>
  <inkml:trace contextRef="#ctx0" brushRef="#br0">79439 2474 428,'-15'0'45,"2"0"-5,2 0-5,3 0-4,0-1-4,0 0-5,0-2-3,0 0-5,-1 0-2,-3 2 0,-4 2 0,-1 2-1,-4 1-3,-2 2-3,-1 0-4,-2 2-4,-1-1-2,2 1-2,3 0-1,2 0-2,1-1 1,2-1 2,2 0 0,3-2 3,1 0 3,0 0 7,2 0 7,1 0 7,1 1 4,2 3 3,2 4 3,2 2 2,1 3 1,2 3-3,0 3-3,2 3-3,-1 3-3,-1 3-4,0 2-4,-1 4-4,-1 2-3,2 1-2,0 0-2,2 2-2,-1-2-2,-1-2-2,0-3-4,-2-3-2,0-3-1,0 0 1,0-1 0,0-1 1,0-2 1,0-1 1,0-3 1,0-1 1,0-3 2,0-1-1,0-2 2,0-2 0,3-3-6,6-1-11,6-2-13,5-2-11,3-2-6,-3-1 2,-1 0 2,-2-1 2,-2-3 1,-1 0 0,-1-3 1,0-2 0</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32"/>
    </inkml:context>
    <inkml:brush xml:id="br0">
      <inkml:brushProperty name="width" value="0.05402" units="cm"/>
      <inkml:brushProperty name="height" value="0.05402" units="cm"/>
      <inkml:brushProperty name="color" value="#F2395B"/>
    </inkml:brush>
  </inkml:definitions>
  <inkml:trace contextRef="#ctx0" brushRef="#br0">81163 3011 407,'-7'-15'8,"0"4"18,2 3 16,1 3 17,-1 3 3,-2 5-12,-2 6-12,-2 4-12,-1 5-5,-3 5-3,-2 5 0,-1 5-3,-2 2 0,1 0-2,-1 0-1,0 0-2,1-1 0,1-3-1,1-4-1,1-2 0,2-2-3,2-3-2,4-1-5,3-3-3,1-1-3,2 0-3,0-2-3,2-1-3,1-1-3,4-2 0,2-3-2,3-1-1,4-1 0,2-2 2,3 0 2,3-2 2,3-2 1,3-6 1,3-4 1,2-5 2,2-3 1,-1 1 5,-1-1 4,-1 1 4,-2 0 3,-2 1 1,-2 1 0,-1 1 2,-4 1 2,-3 4 4,-4 3 5,-4 3 5,-4 2 5,-2 6 7,-4 2 7,-2 5 8,-3 3-3,0 1-9,-2 3-11,0 2-11,0 0-5,0 1-4,2-1-2,1 1-3,0-1-2,2-1-5,0-1-3,2-1-4,1-1-1,3-3-2,4-1 0,2-2-2,3-2 1,3-2 0,4-3 0,2 0 0,2-4 0,1-2-1,1-4 0,1-2 0,0-3 0,0-3 3,1-3 3,-1-3 2,-1-2 2,-3-1 4,-3-1 3,-3-1 3,-3 1 2,-4 0 1,-5 1 2,-2 1 0,-5 1 2,0 3 3,-3 1 2,-2 3 3,-2 1 0,-4 4-3,-2 3-1,-3 3-3,-2 1-6,1 2-8,-1 0-8,1 2-8,-1 3-5,-1 5 1,-1 7-1,-1 6 0,1 1-4,5-3-6,3-3-8,4-3-6,2-1-3,0-1 1,1 1 1,-1 0 1</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24"/>
    </inkml:context>
    <inkml:brush xml:id="br0">
      <inkml:brushProperty name="width" value="0.05967" units="cm"/>
      <inkml:brushProperty name="height" value="0.05967" units="cm"/>
      <inkml:brushProperty name="color" value="#F2395B"/>
    </inkml:brush>
  </inkml:definitions>
  <inkml:trace contextRef="#ctx0" brushRef="#br0">8552 32694 368,'-25'-2'2,"-5"-3"4,-3-5 4,-4-4 3,1 0 3,9 2 1,7 4 1,9 3 1,5 1 3,4 0 5,4 0 6,4 0 4,3 3 1,3 6-7,4 6-6,2 6-5,2 6-5,1 10 0,1 9-3,1 8 0,0 6-3,1 4-2,-1 2-1,1 3-3,-1-1-2,-1-5 0,-1-4 0,-1-6-2,0-4 1,1-4-1,1-4 1,1-3 0,1-6 1,1-6 1,1-5 1,1-6 2,2-6 2,3-6 2,2-6 3,4-6 2,6-10 1,8-14 3,9-16 2,10-14 1,10-16 0,16-16-1,14-17-3,15-16-2,10-10-3,8 0-7,6-2-5,8 0-6,-3 6-10,-11 12-13,-10 13-14,-11 13-13,-16 14-11,-20 17-5,-21 17-7,-20 16-7</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33"/>
    </inkml:context>
    <inkml:brush xml:id="br0">
      <inkml:brushProperty name="width" value="0.04349" units="cm"/>
      <inkml:brushProperty name="height" value="0.04349" units="cm"/>
      <inkml:brushProperty name="color" value="#F2395B"/>
    </inkml:brush>
  </inkml:definitions>
  <inkml:trace contextRef="#ctx0" brushRef="#br0">83862 4100 505,'22'0'10,"-3"0"18,-3 0 19,-2 0 18,-2 0 6,3 2-7,1 0-8,3 2-7,-1 1-9,-3 1-10,-3 3-9,-2 2-9,-4 2-11,-3 3-9,-2 3-10,-3 3-9,-5 2-7,-4-1 0,-5 1-2,-5-1 0,-3 0 1,-1-1 5,-1-1 5,-1-1 4,2-2 4,1-3 2,4-2 1,4-4 1,4-2 12,8-1 20,8 0 20,8-1 21,4-3 2,4-3-17,4-2-15,1-3-17,2-2-12,-1 0-9,-1 0-8,-1 0-10,0 1-8,1 1-8,1 0-8,0 2-8,-1-1-1,-5 0 8,-5-1 7,-4-2 8</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33"/>
    </inkml:context>
    <inkml:brush xml:id="br0">
      <inkml:brushProperty name="width" value="0.06084" units="cm"/>
      <inkml:brushProperty name="height" value="0.06084" units="cm"/>
      <inkml:brushProperty name="color" value="#F2395B"/>
    </inkml:brush>
  </inkml:definitions>
  <inkml:trace contextRef="#ctx0" brushRef="#br0">85041 2147 361,'-13'-8'58,"8"2"-6,6 1-4,8 0-5,4 1-5,3 1-8,3-1-6,3 0-6,0 0-8,-1 2-7,-3 0-7,-1 2-8,-2 0-3,-1 2 2,-1 0 0,0 2 2,-2 1 1,-1 1 5,0 3 3,-2 2 4,-1 2 7,-2 3 13,-3 3 10,0 4 13,-3 0 2,-1 2-7,0 1-6,-1 1-7,-1 1-5,0 3-2,0 1-3,0 2-3,1 2-1,0 1-1,2 0-1,0 2-1,1 0-1,0-2-3,0 0-3,0-1-4,0-2 0,0 0 2,0-1 0,0-1 2,0-1-2,0 0-1,0 1-4,0-1-2,1-1-1,0-1 1,2-3 1,0-1 0,1-3 1,0-1 1,0-3 1,0-1 1,-5-1-2,-10 1-5,-10 1-5,-9 1-4,-7 0-2,-4-1 1,-4-1 3,-4 0 1,2-3-11,6-1-24,8-2-25,6-2-24</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1"/>
    </inkml:context>
    <inkml:brush xml:id="br0">
      <inkml:brushProperty name="width" value="0.03226" units="cm"/>
      <inkml:brushProperty name="height" value="0.03226" units="cm"/>
      <inkml:brushProperty name="color" value="#F2395B"/>
    </inkml:brush>
  </inkml:definitions>
  <inkml:trace contextRef="#ctx0" brushRef="#br0">91411 3243 682,'-13'-2'26,"8"0"7,7-3 7,6-2 8,6-1-1,7-1-10,5-2-9,7 1-10,2-1-5,0 2-4,0 2-2,1 3-2,-2 0-3,-2 2 0,-2 0 0,-1 2-2,-3 0-3,-3 0-9,-3 0-8,-3 0-9,-3 0-3,-1 2-2,-2 0 0,-2 2 0,-3 0-2,-4 1-2,-4 1-2,-4 2-2,-3 0 4,0-1 7,-1 1 10,-1 0 8,-1-1 5,0-1 2,0-1 2,1 0 1,0-1 2,2 0 0,2-1 1,3 1 1,-1 0-1,2 0 0,-1 0 0,0 0-1</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1"/>
    </inkml:context>
    <inkml:brush xml:id="br0">
      <inkml:brushProperty name="width" value="0.03516" units="cm"/>
      <inkml:brushProperty name="height" value="0.03516" units="cm"/>
      <inkml:brushProperty name="color" value="#F2395B"/>
    </inkml:brush>
  </inkml:definitions>
  <inkml:trace contextRef="#ctx0" brushRef="#br0">92309 3683 625,'-8'-6'37,"2"4"2,1 4 2,0 4 3,2 3-3,1 1-6,0 3-6,2 2-6,0 1-4,0 1-1,0 1-1,0 1-2,0 2-4,0 3-6,0 3-5,0 3-6,-2 4-5,0 8-6,-3 6-6,-2 8-4,-1 4-3,-2 3 2,0 3 2,-1 3 2,1-4-2,3-9-7,2-10-7,4-10-6,1-7 1,0-7 7,0-5 8,0-6 8</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2"/>
    </inkml:context>
    <inkml:brush xml:id="br0">
      <inkml:brushProperty name="width" value="0.03418" units="cm"/>
      <inkml:brushProperty name="height" value="0.03418" units="cm"/>
      <inkml:brushProperty name="color" value="#F2395B"/>
    </inkml:brush>
  </inkml:definitions>
  <inkml:trace contextRef="#ctx0" brushRef="#br0">93359 3128 643,'3'-14'71,"4"3"-15,5 2-14,5 4-16,4 0-10,1 0-3,3-1-4,1-1-5,0 0-2,-3 2-4,-3 2-3,-3 2-3,-2 1-3,-3 2 1,-1 0-2,-2 2-1,-2 0 3,-2 2 4,-3 0 5,0 1 5,-5 2 2,-2 4 2,-5 2 2,-4 3 1,-4 3 0,-5 3 1,-5 3-1,-4 3 1,-4 1-1,-3 0-2,-1 1-3,-1-1-2,-2 0-3,1 0 0,2 1-2,0-1 0,4-2-4,6-3-5,5-5-4,7-3-5,8-6-8,12-5-10,12-6-10,11-5-11,7-6 1,-1-2 11,0-3 11,0-3 12,-1-1 7,-3 2 6,-3 3 5,-3 1 4,-3 2 5,-3 3 4,-3 1 3,-2 2 4,-3 2 9,1 2 14,0 2 13,0 2 14,0 2 2,0 3-11,-1 4-10,1 2-11,-1 3-8,0 1-7,-2 3-6,0 1-7,-2 2-4,-1 1-6,0 1-3,-2 1-5,-1 0-1,-2 1 3,-2-1 1,-1 0 2,-2-2-6,2-5-13,1-4-14,0-6-14,2-5-4,0-2 4,2-6 5,1-2 4</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2"/>
    </inkml:context>
    <inkml:brush xml:id="br0">
      <inkml:brushProperty name="width" value="0.02878" units="cm"/>
      <inkml:brushProperty name="height" value="0.02878" units="cm"/>
      <inkml:brushProperty name="color" value="#F2395B"/>
    </inkml:brush>
  </inkml:definitions>
  <inkml:trace contextRef="#ctx0" brushRef="#br0">94750 4281 764,'15'-14'37,"-1"5"-4,-1 3-4,0 4-5,-2 2-2,1 2-1,-1 0-1,1 2 0,-1 0-4,0 3-6,-2 2-7,-1 2-5,-1 0-8,0 1-8,-2-1-8,0 1-8</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2"/>
    </inkml:context>
    <inkml:brush xml:id="br0">
      <inkml:brushProperty name="width" value="0.03067" units="cm"/>
      <inkml:brushProperty name="height" value="0.03067" units="cm"/>
      <inkml:brushProperty name="color" value="#F2395B"/>
    </inkml:brush>
  </inkml:definitions>
  <inkml:trace contextRef="#ctx0" brushRef="#br0">96250 2266 717,'22'-7'48,"-3"2"2,-3 2 1,-3 2 2,-1 2-8,0 2-18,0 2-18,0 2-19,-2 1-11,-1 1-3,-2 1-5,-2 2-3,-1-1-4,0 1-4,-1 0-4,1-1-3,-1 0 1,-4-2 10,-2-2 8,-3-2 9</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3"/>
    </inkml:context>
    <inkml:brush xml:id="br0">
      <inkml:brushProperty name="width" value="0.03635" units="cm"/>
      <inkml:brushProperty name="height" value="0.03635" units="cm"/>
      <inkml:brushProperty name="color" value="#F2395B"/>
    </inkml:brush>
  </inkml:definitions>
  <inkml:trace contextRef="#ctx0" brushRef="#br0">95097 3025 605,'-20'21'4,"8"-7"8,8-5 9,8-6 8,8-5 3,8-4-3,7-4-3,8-3-3,5-3-4,0-2-4,2 0-4,1-1-4,-3 1-6,-4 3-3,-5 3-6,-5 3-4,-5 2 0,-3 2 1,-5 2 3,-3 2 3,-5 3-2,-8 6-6,-6 4-6,-7 5-6,-4 1-1,1-3 7,-1-3 5,0-2 6,2-2 5,1 0 2,2-1 5,3 1 2,1 0 5,2 2 5,2 0 5,3 1 5,0 1 2,2 2-5,0 0-2,2 1-4,0 0-3,0-1-1,0-1-3,0 0-2,0-2-2,0 1-2,0 0-2,0 0-2,1-2-6,1-1-7,3-2-8,2-2-8,1-2-2,0 0 4,0-2 5,0 0 5,-1-2 3,-1-2 0,-1-2 1,0-2 1,-3 1 1,-2 2 2,-3 4 1,-4 2 2,-3 4 1,-5 2 0,-5 3 1,-5 4 0,-4 1 0,-3 3 0,-3 1 0,-2 3 0,-1-1 1,1-1 1,3-3 1,2-1 2,3-3 3,5-3 4,5-3 3,5-2 5,7-4 3,10-4 1,10-4 2,9-4 2,7-2-2,5-3-2,3-2-4,4-1-3,1-1-3,0 3-1,-1 1-2,-2 2-1,-3 2-2,-5 3-1,-7 1-2,-5 2-1,-4 1-2,-1 0-1,-1 0-1,0 0-2,-3 2-5,-3 4-9,-2 4-8,-4 4-9,-4 3-2,-6 3 8,-5 3 5,-7 3 8,-3 2 3,-1-1 2,-1 1 2,0-1 1,-3 0 3,1-1 5,-2-1 3,-1-1 4,1-2 4,3-2 6,3-4 4,3-3 5,6-3 3,9-2 2,8-4 1,10-2 2,6-5-3,6-4-6,7-5-8,5-5-7,3 0-3,-2 3-2,0 4 0,-1 5-1,-4 1-1,-4 2 1,-5 0 0,-4 2 0,-6 2 2,-5 4 3,-5 4 2,-4 4 4,-5 2-1,-6 3-1,-4 2-3,-5 1-2,-3 2-3,-3 1-5,-1 1-5,-2 1-4,-3 0-1,-1-1 2,-2-1 2,-2-1 2,0-1-3,3-2-10,4-3-8,2-1-10,2-4-3,3-5 0,1-4 2,3-5 1,2-5 4,2-2 6,4-3 6,3-3 7,1-2 4,2 1 4,1-1 4,1 1 4,1 1 9,3 2 17,4 4 16,2 3 16,4 3 6,4 2-6,3 4-6,5 2-5,5 4-7,9 2-6,6 3-7,10 3-6,3 2-8,1 2-9,1 0-8,2 1-8,-3-1-11,-3-1-9,-4-2-12,-4-3-9,-6-1-6,-7-2 1,-9-2 1,-7-2 1</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3"/>
    </inkml:context>
    <inkml:brush xml:id="br0">
      <inkml:brushProperty name="width" value="0.0275" units="cm"/>
      <inkml:brushProperty name="height" value="0.0275" units="cm"/>
      <inkml:brushProperty name="color" value="#F2395B"/>
    </inkml:brush>
  </inkml:definitions>
  <inkml:trace contextRef="#ctx0" brushRef="#br0">96550 3224 800,'0'-11'26,"0"10"3,0 10 2,0 9 2,0 6-2,2 1-8,0 1-6,1 0-8,0 0-13,0-3-23,-2-3-21,0-3-23</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4"/>
    </inkml:context>
    <inkml:brush xml:id="br0">
      <inkml:brushProperty name="width" value="0.04423" units="cm"/>
      <inkml:brushProperty name="height" value="0.04423" units="cm"/>
      <inkml:brushProperty name="color" value="#F2395B"/>
    </inkml:brush>
  </inkml:definitions>
  <inkml:trace contextRef="#ctx0" brushRef="#br0">98512 2850 497,'-7'68'163,"4"-3"-40,3-5-39,2-3-38,1 0-22,0 2-3,-2 3-3,0 3-3,-3 4-6,-2 5-12,-4 4-10,-1 6-10,-2-1-11,2-5-8,2-7-9,3-5-9,0-10-1,2-13 5,0-12 7,2-12 6,0-8 5,2-1 4,0-1 6,2 0 4</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45"/>
    </inkml:context>
    <inkml:brush xml:id="br0">
      <inkml:brushProperty name="width" value="0.04957" units="cm"/>
      <inkml:brushProperty name="height" value="0.04957" units="cm"/>
      <inkml:brushProperty name="color" value="#F2395B"/>
    </inkml:brush>
  </inkml:definitions>
  <inkml:trace contextRef="#ctx0" brushRef="#br0">81776 44650 443,'-39'17'132,"-1"3"-29,1 3-30,0 3-30,2-1-17,6-3-5,4-5-6,5-3-5,2-2-3,1 0-2,-1-1-1,1 1-1,-3 1-1,-1 3 1,-4 3-1,-3 3 0,-1 1 1,1-3 1,2-1 0,0-2 2,4-2-1,6-1-6,8-1-4,7-1-4,6-1-3,6-2 2,5-3 1,7-1 0,3-1 3,3-2 1,1 0 2,2-2 1,0 1 2,-1 0 1,-3 2 1,-1 0 1,-2 1 0,1 0 1,-1 0 1,1 0 0,-1-1 1,-2 2 1,0-2 1,0 1 1,-5-3 3,-5-8 3,-6-6 3,-6-7 4,-4-4-3,-2-1-7,-2-1-9,-1 0-7,-1-1-6,0 3-3,2 1-3,1 3-3,0 0-4,2 1-4,1-1-4,0 1-3,2 0-3,2 1-3,2 0-2,2 2-2,2 2-2,0 1 0,1 2 0,2 3 0</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4"/>
    </inkml:context>
    <inkml:brush xml:id="br0">
      <inkml:brushProperty name="width" value="0.0362" units="cm"/>
      <inkml:brushProperty name="height" value="0.0362" units="cm"/>
      <inkml:brushProperty name="color" value="#F2395B"/>
    </inkml:brush>
  </inkml:definitions>
  <inkml:trace contextRef="#ctx0" brushRef="#br0">99252 3877 607,'-3'-10'72,"-7"10"-3,-7 12-3,-7 10-2,-4 5-9,-1 0-17,-1 1-16,0-1-15,1-2-12,5-3-5,5-4-5,5-5-6,4-1-1,6 0 3,4-1 3,6 1 4,5 0 2,7 0 2,7-1 1,7 1 3,3-1 0,2-1 1,0 0 1,2-2 1,-2-1-3,-3-2-6,-5-3-6,-4 0-6,-4-2-7,-3 0-8,-4 0-7,-4 0-8</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4"/>
    </inkml:context>
    <inkml:brush xml:id="br0">
      <inkml:brushProperty name="width" value="0.03803" units="cm"/>
      <inkml:brushProperty name="height" value="0.03803" units="cm"/>
      <inkml:brushProperty name="color" value="#F2395B"/>
    </inkml:brush>
  </inkml:definitions>
  <inkml:trace contextRef="#ctx0" brushRef="#br0">100512 3328 578,'38'-15'72,"-2"1"-16,-2 1-13,-1 0-16,-4 3-11,-2 3-8,-3 2-7,-3 4-8,-3 3-4,-3 4-1,-2 4 0,-4 3 0,-4 5 1,-4 3 5,-6 5 4,-4 3 5,-5 2 2,-5-2-1,-5 0-1,-5-1-2,-2-1 5,0 1 10,-1-1 9,1 1 9,0-1 4,-1 0-4,1 1-4,0-1-2,1-1-6,3-1-8,3-3-6,3-1-8,5-5-15,7-7-27,6-6-25,8-8-26,3-3-2,-1 1 19,1-1 19,0 0 21</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5"/>
    </inkml:context>
    <inkml:brush xml:id="br0">
      <inkml:brushProperty name="width" value="0.03504" units="cm"/>
      <inkml:brushProperty name="height" value="0.03504" units="cm"/>
      <inkml:brushProperty name="color" value="#F2395B"/>
    </inkml:brush>
  </inkml:definitions>
  <inkml:trace contextRef="#ctx0" brushRef="#br0">100850 4700 627,'14'1'9,"-1"2"16,-2 2 16,-2 2 18,-1 1 3,-1 3-10,1 2-9,0 2-10,-1 1-9,-2 1-8,-3 1-7,0 1-10,-4 2-7,0 3-10,-3 3-10,-2 3-8,-1-2-5,0-4 2,1-5 1,-1-4 2</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5"/>
    </inkml:context>
    <inkml:brush xml:id="br0">
      <inkml:brushProperty name="width" value="0.02806" units="cm"/>
      <inkml:brushProperty name="height" value="0.02806" units="cm"/>
      <inkml:brushProperty name="color" value="#F2395B"/>
    </inkml:brush>
  </inkml:definitions>
  <inkml:trace contextRef="#ctx0" brushRef="#br0">101700 4683 784,'35'-6'51,"-8"4"-9,-8 4-9,-7 4-11,-5 2-4,-1 1-3,0 1 0,-2 1-2,0 2-7,0 0-11,0 1-12,0 1-11</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5"/>
    </inkml:context>
    <inkml:brush xml:id="br0">
      <inkml:brushProperty name="width" value="0.02703" units="cm"/>
      <inkml:brushProperty name="height" value="0.02703" units="cm"/>
      <inkml:brushProperty name="color" value="#F2395B"/>
    </inkml:brush>
  </inkml:definitions>
  <inkml:trace contextRef="#ctx0" brushRef="#br0">103350 2077 814,'21'-6'68,"-3"2"-15,-5 4-16,-3 2-17,-2 4-12,-2 2-11,-1 3-10,0 3-10,-2 2-3,-2 0 2,-2-1 2,-2 1 3,-2-2-2,0-1-6,-1-2-7,-2-2-7</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5"/>
    </inkml:context>
    <inkml:brush xml:id="br0">
      <inkml:brushProperty name="width" value="0.02635" units="cm"/>
      <inkml:brushProperty name="height" value="0.02635" units="cm"/>
      <inkml:brushProperty name="color" value="#F2395B"/>
    </inkml:brush>
  </inkml:definitions>
  <inkml:trace contextRef="#ctx0" brushRef="#br0">102600 3068 834,'18'-24'34,"3"3"-6,4 0-5,5 1-6,0 1-6,0 0-4,-1 2-5,-1 1-4,-2 2-3,-3 3-2,-3 3-2,-3 2-2,-5 5-2,-8 6-2,-8 6-2,-8 6-2,-3 1 0,3-1 4,1-3 3,2-1 4,2-2 4,0-1 5,2 0 5,1-2 5,0 1 3,0 1 0,0 3 2,0 2 0,-1 1 0,0 1 0,-1 1 0,-1 1-1,-1 0-2,0-1-2,0-1-3,0 0-3,-1-2-3,-1 1-2,-3-1-5,-2 1-2,0-2-3,1-1-1,1-2-2,1-2-1,3-5-6,8-8-8,6-8-9,8-7-8,3-5 0,4-1 9,4-1 10,2-1 10,-1 2 5,-2 5 3,-3 5 2,-2 5 3,-5 4 12,-5 4 23,-5 4 23,-4 4 23,-3 2 0,0-1-20,0 1-22,0 0-22,0 0-14,1 0-9,-2 0-8,2-1-9,-2 1-5,0 2-2,-2 0 0,0 1-2,-1 2 1,1 0 3,-1 1 4,0 1 3,0-1 4,0-1 4,1-2 5,-1-2 4</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6"/>
    </inkml:context>
    <inkml:brush xml:id="br0">
      <inkml:brushProperty name="width" value="0.04164" units="cm"/>
      <inkml:brushProperty name="height" value="0.04164" units="cm"/>
      <inkml:brushProperty name="color" value="#F2395B"/>
    </inkml:brush>
  </inkml:definitions>
  <inkml:trace contextRef="#ctx0" brushRef="#br0">101927 4672 528,'-22'21'2,"5"-6"3,3-3 5,4-6 3,4-3 4,4-2 0,4-2 2,4-2 1,4-2 1,6-3-1,4-4 0,5-2 0,4-3-3,6-1-4,5-3-5,4-1-4,2 0-3,-4 3 0,-2 3 0,-3 3-1,-3 2 0,-2 2 1,-1 2-1,-3 3 1,-2 0 1,-3 2 2,-3 0 4,-3 2 2,-3 1 2,-2 2 3,-4 2 2,-3 2 2,-2 1 1,-4 3 1,-2 2-1,-3 1 1,-4 2-2,-4 2-3,-4 0-3,-3 1-3,-3 1-2,-1 2-4,-1 3-2,-1 1-4,-2 1-5,-3-1-7,-2-1-7,-4-1-8,-2-2-5,0 0-3,-2-1-4,0 0-3,0-5-1,5-5 2,4-6 1,4-6 3,4-4 3,6 0 2,7-1 4,5-2 3</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0:46"/>
    </inkml:context>
    <inkml:brush xml:id="br0">
      <inkml:brushProperty name="width" value="0.04566" units="cm"/>
      <inkml:brushProperty name="height" value="0.04566" units="cm"/>
      <inkml:brushProperty name="color" value="#F2395B"/>
    </inkml:brush>
  </inkml:definitions>
  <inkml:trace contextRef="#ctx0" brushRef="#br0">101850 4750 481,'31'23'150,"1"1"-33,-1-1-31,0 1-32,2 3-19,5 8-9,3 8-8,4 8-9,3 7-3,3 5 0,4 7 0,2 5 0,-1 1-15,-5-3-27,-4-5-28,-5-3-29,-7-9-6,-8-12 16,-7-13 16,-8-13 15</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23"/>
    </inkml:context>
    <inkml:brush xml:id="br0">
      <inkml:brushProperty name="width" value="0.03356" units="cm"/>
      <inkml:brushProperty name="height" value="0.03356" units="cm"/>
      <inkml:brushProperty name="color" value="#F2395B"/>
    </inkml:brush>
  </inkml:definitions>
  <inkml:trace contextRef="#ctx0" brushRef="#br0">23915 23029 655,'0'-15'34,"0"3"19,0 1 20,0 3 19,-1 2-17,-2 4-57,-2 4-57,-1 4-56</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24"/>
    </inkml:context>
    <inkml:brush xml:id="br0">
      <inkml:brushProperty name="width" value="0.022" units="cm"/>
      <inkml:brushProperty name="height" value="0.022" units="cm"/>
    </inkml:brush>
  </inkml:definitions>
  <inkml:trace contextRef="#ctx0" brushRef="#br0">63700 21500 999,'14'7'0,"-3"-1"0,-3-1 0,-3 0 0,-1-2-6,0 1-12,0 0-12,0 0-12</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46"/>
    </inkml:context>
    <inkml:brush xml:id="br0">
      <inkml:brushProperty name="width" value="0.03509" units="cm"/>
      <inkml:brushProperty name="height" value="0.03509" units="cm"/>
      <inkml:brushProperty name="color" value="#F2395B"/>
    </inkml:brush>
  </inkml:definitions>
  <inkml:trace contextRef="#ctx0" brushRef="#br0">83725 44360 626,'-8'-36'42,"0"9"-2,0 7-2,0 9 0,-1 4-4,-1 2-5,-3 2-5,-2 2-4,0 2-4,-1 4-4,0 2-3,1 3-2,-1 4-3,0 2 2,1 3 0,-1 3 0,1 1 0,2-1-2,3-1-1,1-1-2,2-1-2,2 1 0,2 0-1,2-1-1,3 1-1,4-1 0,4 1-1,4 0 1,2-3-1,1-1 1,1-4 2,1-3 0,1-1-1,1 0-2,1 0-3,1 0-2,-1-1-1,-5 1 2,-3 0 2,-4 0 2,-3 0 2,-1 1 5,0 2 3,-2 0 4,-2 3 3,-6 3 2,-4 5 1,-5 3 3,-4 3-1,-3 1-3,-4 1-3,-1 1-4,-3 0-4,1 0-8,-1 1-5,1-1-7,-1-1-7,1-3-7,0-4-6,-1-1-8,3-5-3,3-3 1,4-4-1,5-4 1</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25"/>
    </inkml:context>
    <inkml:brush xml:id="br0">
      <inkml:brushProperty name="width" value="0.05223" units="cm"/>
      <inkml:brushProperty name="height" value="0.05223" units="cm"/>
    </inkml:brush>
  </inkml:definitions>
  <inkml:trace contextRef="#ctx0" brushRef="#br0">23869 23141 421,'0'-15'51,"0"2"-5,0 3-5,0 1-5,0 1-4,-2 0 0,0 0-3,-1 1-1,-2-2-2,0 0-2,-2-2-1,0 0-3,-1 1-2,-2 3-4,0 2-5,-1 4-4,-2 1-2,-2 0-2,-1 0-2,-3 0-1,-1 2-1,-3 6 2,-1 4 1,-3 5 1,-1 3 1,-1 1 1,0 1 0,-2 1 2,0 2 0,3 1 1,2 3 1,1 1 0,2 2 2,1 0-1,1 2 0,1 1 1,1 2-1,3 2 0,1 4 1,2 2-1,2 2 0,1-2 0,0 0 0,2-1-1,2-4-1,2-4-2,4-5-3,3-5-4,2-4 0,5-3-1,4-3 1,3-3-1,5-2-1,5-2-3,5-3-4,5-1-2,3-2-3,2-4-3,2-2-2,2-3-3,2-4-5,2-4-6,2-4-7,2-3-7,-4-1-4,-10 5 0,-10 3-1,-9 4 0</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26"/>
    </inkml:context>
    <inkml:brush xml:id="br0">
      <inkml:brushProperty name="width" value="0.04167" units="cm"/>
      <inkml:brushProperty name="height" value="0.04167" units="cm"/>
    </inkml:brush>
  </inkml:definitions>
  <inkml:trace contextRef="#ctx0" brushRef="#br0">27700 24300 527,'8'7'137,"1"-1"-30,2 0-30,0-2-31,0 1-16,-1 0-4,0 1-4,-2 2-3,0 0-11,0-1-14,-1 1-15,1 0-16,-1 1-6,-2 1 1,-3 3 1,0 2 1</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26"/>
    </inkml:context>
    <inkml:brush xml:id="br0">
      <inkml:brushProperty name="width" value="0.04204" units="cm"/>
      <inkml:brushProperty name="height" value="0.04204" units="cm"/>
    </inkml:brush>
  </inkml:definitions>
  <inkml:trace contextRef="#ctx0" brushRef="#br0">27550 25350 523,'8'7'168,"1"-1"-40,2-1-39,0 0-41,0-1-25,1 2-8,0 0-10,0 1-8,-2 1-9,-1 1-10,-2 2-8,-2 0-10</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1"/>
    </inkml:context>
    <inkml:brush xml:id="br0">
      <inkml:brushProperty name="width" value="0.05194" units="cm"/>
      <inkml:brushProperty name="height" value="0.05194" units="cm"/>
    </inkml:brush>
  </inkml:definitions>
  <inkml:trace contextRef="#ctx0" brushRef="#br0">41641 22244 423,'-2'-12'63,"-3"5"-7,-6 6-5,-2 6-7,-4 5-7,-1 5-7,-3 5-6,-1 5-9,-1 2-4,1-1-2,1-1-3,1-1-3,1 0-1,0 3 0,2 1-1,1 3-1,1 0 0,-1 0 0,0 1 0,1-1 0,0 0 0,2-2 0,2 0 1,3-1 0,1-1 0,2-1 0,2-1 0,2-1 0,1-2 0,0-1 0,0-2 1,0-3 0,2-1 0,4 0 0,4-2 0,3-1 1,5-3-1,3-4 0,5-6-1,3-4 1,4-6-2,2-7-3,4-7-1,3-7-3,1-6-2,2-5 0,0-4-2,2-5-1,-1-2 1,0 4 1,-2 3 0,0 2 2,-4 3 2,-4 4 0,-5 2 2,-5 3 0,-4 2 2,-3 0 2,-3-1 1,-3 1 2,-2 0 1,-2 0 0,-2-1 0,-2 1 1,-2 0-1,-1 3 0,0 2-1,-1 1 0,-2 3-1,-1 3 0,0 3 0,-1 3-1,-2 2 1,-2 0-1,-2 2 1,-2 1 0,-2 1 0,-3 2 0,-3 2-1,-3 2 0,-3 3 1,-1 4 0,-2 4 1,-3 3 2,0 4 0,0 3 1,0 3 2,-1 3 1,3 1 1,3-1 0,5-1 1,3-1 0,4 0 1,1 1-1,2 1 0,2 1 1,2-1-1,2-1-1,3-3 1,1-1-2,3-2 1,4 1-1,3-1 0,5 1 0,3-1-2,1-1 0,3-1-1,1 0-1,0-2 0,-1-1-1,-2-1-1,-2-1 1,0 1-1,5 2-1,3 1 0,4 3 0,2 0-4,-3-1-4,-2-1-6,-1 0-4,-1-3-9,3-1-9,1-3-9,3 0-11,-3-3-6,-4-1-5,-5-1-3,-4 0-4</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2"/>
    </inkml:context>
    <inkml:brush xml:id="br0">
      <inkml:brushProperty name="width" value="0.0408" units="cm"/>
      <inkml:brushProperty name="height" value="0.0408" units="cm"/>
    </inkml:brush>
  </inkml:definitions>
  <inkml:trace contextRef="#ctx0" brushRef="#br0">45150 23346 539,'9'-14'86,"1"3"-16,3 3-17,2 3-17,2 1-8,1 2-2,3 0 1,1 2-1,2 0-3,-1 0-4,1 0-4,-1 0-5,1 0-2,1 0 1,1 0 0,1 0 1,-1 0-4,0 0-9,-1 0-9,-1 0-8,-2 0-10,-3 0-11,-3 0-13,-2 0-12</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2"/>
    </inkml:context>
    <inkml:brush xml:id="br0">
      <inkml:brushProperty name="width" value="0.03718" units="cm"/>
      <inkml:brushProperty name="height" value="0.03718" units="cm"/>
    </inkml:brush>
  </inkml:definitions>
  <inkml:trace contextRef="#ctx0" brushRef="#br0">45000 24315 591,'45'-1'149,"-4"0"-37,-4-2-36,-3 0-35,-3 0-23,0 1-8,0 0-8,1 2-7,-2 0-9,-2 0-8,-1 0-9,-3 0-9,-2 0-5,-3 2-1,-3 0-2,-2 1-2</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3"/>
    </inkml:context>
    <inkml:brush xml:id="br0">
      <inkml:brushProperty name="width" value="0.04071" units="cm"/>
      <inkml:brushProperty name="height" value="0.04071" units="cm"/>
    </inkml:brush>
  </inkml:definitions>
  <inkml:trace contextRef="#ctx0" brushRef="#br0">48287 24079 540,'-6'7'55,"6"-2"0,4-3 0,6 0 0,1-2-5,1 0-8,0 0-9,0 0-10,0 0-4,3 0-3,2 0-1,2 0-3,0 0-1,1 0-3,-1 0-2,1 0-3,0 0-2,1 0 0,1 0-2,1 0-1,1 0-1,-1 0 0,1 0 0,-1 0 0,1 0-1,1 0 1,1 0-1,1 0 0,0 0 1,-1 0 1,-1 0 0,-1 0 1,-2 0 1,-1 0 0,-3 0 0,-1 0-1,-1 0 1,2 0 0,0 0 0,1 0 0,1 0 1,1 0-1,1 0 1,1 0 1,1 0-1,-1 0 1,1 0 0,-1 0 0,1 0 0,1 0-1,1 0 1,1 0-1,0 0 0,1 0 0,-1 0-1,1 0 1,0 0-1,2 0 1,3 0-1,1 0 1,1 0-1,1 0 1,-1 0-1,0 0 1,0 0-1,-1 0 1,-1 0-1,-1 0 0,-2 0 0,0 0-1,-1 0 1,-1 0 0,-1 0 0,1 0 0,-1 0 0,1 0 0,0 0 0,1 0 1,0 0 0,2 0-1,0 0 2,-1 0-2,-1 0 1,-1 0 0,1 0 0,3 0-1,2 0 1,4 0-1,1 0 0,1 0 0,-1 0-1,0 0 0,1 0-1,0 0 2,2 0-1,1 0 1,-1 0-1,0 2-1,-2 0-2,0 1 0,-1 1-1,1 0 1,-1 0 2,0 0 0,0-1 1,2 0 0,1-2 1,1 0-1,0-1 1,0 0 0,0 0-1,0 0 1,0-1 0,0 0 0,0-2-1,0 0 1,0 0 0,1 0 0,-1 2 1,0 0-1,0 1 1,2 0-1,0 0 1,2 0-1,1 0 0,2-2 0,2 0 1,2-2-1,1 0 1,0 1-1,0-1 1,-1 0-1,1 1 0,0 0 0,0 2 0,0 0-1,0 1 0,2-2-2,0 0-1,1-2-2,1 1-2,0 1 0,-1 0-2,1 2-2,-1 0 0,0 0-1,-2 0 0,0 0-1,-3-2-1,-3 0-1,-2-3-1,-3-2-2,-4 0-2,-4 1-5,-4 0-3,-3 2-4</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5"/>
    </inkml:context>
    <inkml:brush xml:id="br0">
      <inkml:brushProperty name="width" value="0.0411" units="cm"/>
      <inkml:brushProperty name="height" value="0.0411" units="cm"/>
    </inkml:brush>
  </inkml:definitions>
  <inkml:trace contextRef="#ctx0" brushRef="#br0">53086 19752 535,'7'-8'4,"-2"-1"8,-3-2 8,0 0 9,-2-1 1,0 1-3,0-1-4,0 0-3,0 1-3,0-1-3,0 0-2,0 0-3,0 0 0,0-1 0,0-1 2,0-1 0,-1-1 0,-1 2-3,0 1-2,-1 1-2,-2 0-1,0 0 0,-1 1 1,-2-1 1,0 1 1,-1 2 0,-2 2 0,0 3 0,-2 0 1,-1 0-1,-3 0 1,-1 0-1,-2 1-1,0 2 0,1 2-2,-1 2-1,0 3-1,-1 4 0,-1 3 0,-1 5-1,0 2 0,-1 3 2,1 1 0,-1 3 2,1 1 0,1 1 0,1 0 0,1 2-1,0 1 1,-1 1 2,-1 0 1,-1 2 2,-1 1 0,1 1-1,-1 0-1,1 2-1,1 0-1,3 0-1,3 0-1,2 0-1,4 0-2,3-2 1,2 0 0,4-1-1,1-2 0,2 0 0,0-1 0,2-1 1,2-2-3,5-3-4,5-4-4,6-1-4,2-4-4,4-1-1,3-3-3,3-1-2,2-3-1,0-2-1,2-4 0,1-2 0,-2-3-1,-2-1-2,-3 0-3,-3-1-2,-4-2-2,-3 0 0,-5-1 0,-3-2 0</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7"/>
    </inkml:context>
    <inkml:brush xml:id="br0">
      <inkml:brushProperty name="width" value="0.04398" units="cm"/>
      <inkml:brushProperty name="height" value="0.04398" units="cm"/>
    </inkml:brush>
  </inkml:definitions>
  <inkml:trace contextRef="#ctx0" brushRef="#br0">55800 21574 500,'-1'-14'34,"-2"1"3,-2 2 1,-1 2 3,-3 3-2,0 2-7,-1 4-7,-1 3-7,-2 2-5,0 5 0,-1 4-1,-1 3-2,-1 4 0,2 1-1,1 3-1,1 1-1,1 1 0,0 1 3,2-1 0,1 1 3,0-2 0,0 0 1,0-1-1,1-1 0,0-2-1,2-3-3,2-3-3,2-2-1,2-4-5,4-1-4,2-2-4,3-2-5,3-2-4,2-2-4,1-2-4,3-2-4,0-3-3,1-2 0,0-3-1,-1-3 0,0-2-1,-1 1 2,-1-1 1,0 0 2,-3 1 2,-1 1 2,-2 1 3,-2 1 3,-2 1 3,-1 2 4,-1 2 4,0 2 4,-2 3 9,-2 4 15,-2 4 14,-2 4 16,-1 2 5,0 1-3,0 1-5,0 2-3,1-1-6,0-1-5,2-1-7,1-1-5,1-1-7,1 0-8,3-2-7,2-1-8,1-2-4,2-6-2,0-4-2,1-5-1,2-4-5,2-2-8,1-1-7,3-3-7,-1 0-1,-1 1 7,-2 1 7,-2 1 6,-3 3 18,-3 6 29,-3 6 27,-2 6 29,-2 4 6,0 2-16,0 1-16,0 3-17,0 1-9,0-1-6,0 1-4,0 0-5,0-1-10,2-1-11,0-1-14,2-1-12,1-3-10,5-4-7,4-6-8,4-4-6,-1-3 0,-3 0 10,-4 1 9,-4-1 10</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8"/>
    </inkml:context>
    <inkml:brush xml:id="br0">
      <inkml:brushProperty name="width" value="0.05095" units="cm"/>
      <inkml:brushProperty name="height" value="0.05095" units="cm"/>
    </inkml:brush>
  </inkml:definitions>
  <inkml:trace contextRef="#ctx0" brushRef="#br0">57841 21574 431,'-9'-5'77,"0"3"-13,-2 4-12,0 3-11,0 4-9,1 2-4,1 2-4,0 1-4,2 2-2,-1 2-1,0 0 0,0 1-1,1-1 0,0-1-3,2-3 0,1-1-3,0-1-1,2 0-2,0-1-2,2 1-2,1-1-4,4-1-8,2 0-7,3-2-7,3-2-3,2-2 2,1-4 3,3-2 2,1-4 0,1-4-4,1-3-3,1-5-4,0-2 0,-2-1 2,0-1 2,0-1 2,-3-2 1,-1-1 1,-3-2 0,-1-2 1,-2-1 3,-1 3 3,0 2 5,-2 1 3,-1 3 3,-2 3 3,-3 3 4,0 3 3,-2 2 9,0 0 14,0 2 14,0 1 14,-2 2 5,0 6-5,-3 4-4,-2 6-4,0 2-6,0 1-7,2 1-6,1 1-7,0 2-5,0 1-2,0 3-3,0 2-2,1 0-4,0 2-4,2 1-3,0 1-3,1 0-4,0-1-4,0-1-4,0-1-3,0-2-5,0-1-6,0-3-6,0-1-5,0-2-2,0-1 6,0-1 4,0 0 4,1-2-2,0-1-8,2-1-9,0 0-10</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46"/>
    </inkml:context>
    <inkml:brush xml:id="br0">
      <inkml:brushProperty name="width" value="0.03531" units="cm"/>
      <inkml:brushProperty name="height" value="0.03531" units="cm"/>
      <inkml:brushProperty name="color" value="#F2395B"/>
    </inkml:brush>
  </inkml:definitions>
  <inkml:trace contextRef="#ctx0" brushRef="#br0">86088 44527 623,'-16'-6'62,"2"2"-8,1 4-9,1 3-9,-1 1-7,-2 1-3,-1 1-5,-3 2-3,-2 1-3,-3 3-2,-3 3-1,-3 4-1,-3 0-3,-2 1-2,-4-1-2,-2 1-2,-2-2-3,3 0-3,2 0-3,2-2-3,2-1 0,3-1 3,3-1 4,3-1 2,4-1 3,3-2 2,5-2 1,3-2 3,4-2-1,4 1 1,4 0 0,4 0-1,5 0-1,7 0-4,7 0-2,7 0-3,4-1-1,0-1 1,2 0 2,1-1 2,1-1 0,4 2-2,2 0-2,4 1-1,-3 2-4,-6 0-6,-7 1-6,-7 2-6,-4 1-5,2 1-7,1 3-7,1 2-6,-1-1-1,-5-3 5,-3-3 6,-4-2 4</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9"/>
    </inkml:context>
    <inkml:brush xml:id="br0">
      <inkml:brushProperty name="width" value="0.04013" units="cm"/>
      <inkml:brushProperty name="height" value="0.04013" units="cm"/>
    </inkml:brush>
  </inkml:definitions>
  <inkml:trace contextRef="#ctx0" brushRef="#br0">59425 21850 548,'-9'17'150,"0"1"-36,-1 2-35,-1 3-37,0 0-21,0-2-4,2 0-5,1 0-5,0-3-3,0 0-2,0 0 0,1-2-1,0-1 0,2-1-3,2-1 0,2-1-1,3-2-2,6-2-3,4-4-2,5-2-4,3-3-1,1 0-3,1-2-2,1 0-1,-1-1-3,-1 0-1,-3 0-2,-1 0-1,-3 0-4,-1 1-7,-2-2-5,-2 2-7</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9"/>
    </inkml:context>
    <inkml:brush xml:id="br0">
      <inkml:brushProperty name="width" value="0.04425" units="cm"/>
      <inkml:brushProperty name="height" value="0.04425" units="cm"/>
    </inkml:brush>
  </inkml:definitions>
  <inkml:trace contextRef="#ctx0" brushRef="#br0">59745 21843 497,'-14'-3'128,"4"10"-23,5 9-25,3 11-24,1 5-16,0 0-8,-2 2-7,0 1-8,0 1-6,0 0-5,2 2-3,0 0-5,1 2-7,0-1-10,0 0-9,0 0-10,0-1-7,-2-2-4,0-2-5,-2-1-5,0-5 1,1-6 5,-1-5 5,0-6 5</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39"/>
    </inkml:context>
    <inkml:brush xml:id="br0">
      <inkml:brushProperty name="width" value="0.03888" units="cm"/>
      <inkml:brushProperty name="height" value="0.03888" units="cm"/>
    </inkml:brush>
  </inkml:definitions>
  <inkml:trace contextRef="#ctx0" brushRef="#br0">60230 20227 565,'14'-6'61,"-1"2"-6,-3 4-6,-1 3-6,-1 1-6,0 3-6,0 2-5,0 2-6,-1 1-5,-1 1-4,-1 1-4,0 1-4,-5 2-1,-6 3 1,-7 3 1,-7 3 2,-4 1-5,-1-3-12,-1-1-10,0-3-11,0-1-5,2-3 3,4-1 3,4-2 2,3-3 10,6-1 16,6-2 15,6-2 17,5-2 8,5-2-1,5-2-1,5-2 0,2 0-3,1 0-7,-1 1-6,1 2-6,-2-1-8,-2 0-12,-1-2-11,-3 0-12,-1 0-11,-1 0-14,-1 2-14,0 0-14</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0"/>
    </inkml:context>
    <inkml:brush xml:id="br0">
      <inkml:brushProperty name="width" value="0.04167" units="cm"/>
      <inkml:brushProperty name="height" value="0.04167" units="cm"/>
    </inkml:brush>
  </inkml:definitions>
  <inkml:trace contextRef="#ctx0" brushRef="#br0">61500 20630 528,'30'-7'169,"-2"1"-39,-1 1-40,-3 0-39,-1 2-28,-1 1-15,-1 0-14,-1 2-15,-2 1-18,-3 2-17,-3 1-19,-2 3-19</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2"/>
    </inkml:context>
    <inkml:brush xml:id="br0">
      <inkml:brushProperty name="width" value="0.04487" units="cm"/>
      <inkml:brushProperty name="height" value="0.04487" units="cm"/>
    </inkml:brush>
  </inkml:definitions>
  <inkml:trace contextRef="#ctx0" brushRef="#br0">52629 26677 490,'1'-15'22,"2"1"2,2 1 1,2 1 2,0 0-1,-2 2-4,-3 1-4,0 0-5,-2 2-1,0-1-2,0 0-1,0 0 0,-1 0-1,-1-2-1,0 0-1,-1-1 0,-2 0-2,0 2 0,-1 2-1,-2 3-2,0 0 0,-1 0 2,-2 0 0,0 0 2,-2 1 0,-3 2 1,-3 2 1,-3 2 0,-1 1 1,3 0 0,1 0 0,2 0 1,1 0-1,-1 3 0,-1 2 1,-1 2-1,0 2 0,1 1 0,1 3 2,1 2 0,-1 1 0,0 1-1,-1 1-1,-1 1 0,0 1-1,3 1 0,1 1 1,2 0 0,2 3-1,1 1-1,0 2-2,2 3-1,0 1-1,1 2 1,-1 2 0,0 2-1,0 0 1,0-2-1,0-2 0,1-1 0,0-4-1,2-2 1,2-3 1,2-3-1,2-3 0,2-1-1,2-2-3,2-3-2,1 0-1,1 0-1,2-1-1,0 1 0,1-2-1,3-1-1,2-2-1,1-2 0,3-2-2,3-2-2,3-3-2,3 0-1,2-4-1,-1 0 0,0-3 1,0-2-1,1-2-3,1-2-10,1-2-10,1-1-8,-4 0-3,-6 2 4,-7 4 5,-6 3 5</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4"/>
    </inkml:context>
    <inkml:brush xml:id="br0">
      <inkml:brushProperty name="width" value="0.04569" units="cm"/>
      <inkml:brushProperty name="height" value="0.04569" units="cm"/>
    </inkml:brush>
  </inkml:definitions>
  <inkml:trace contextRef="#ctx0" brushRef="#br0">55166 28486 481,'0'-14'-14,"0"1"12,0 2 11,0 3 12,-1 0 5,-4 2-1,-2 0 0,-3 2-1,-2 1-2,0 2-3,0 2-2,1 2-4,-1 1 0,0 2-2,0 0 1,1 2-1,-1 0 0,0 3 2,0 2 0,1 1 1,0 2 1,0 2 0,2 0 0,1 1 0,0 0 0,0 1-1,0-1 1,0 1-2,1 0 0,1-1-2,0 1-1,2-1-2,0 0 0,2-3 0,0-1 1,2-2 0,2-1-4,4-1-8,4 1-9,3 0-9,2-2-4,-1-4-1,0-5-1,-2-2 0,1-4 0,3-2-3,3-2-1,4-2-1,-1-1 0,-3-1 1,-3-1 1,-3-1 2,-2 0 3,-1 2 4,0 2 3,-2 3 5,-1 1 9,0 4 15,-2 2 13,0 4 15,-2 1 6,-1 3-3,0 2-2,-1 2-3,-1 1-3,0 0-4,0-1-4,0 1-3,0 0-5,0-1-6,0 1-4,0 0-5,2-3-9,5-7-14,6-4-13,4-7-13,1-3-4,-1 0 6,-2 1 7,-3-1 7,-1 1 5,0 0 4,-2 2 4,0 1 5,-2 0 7,-1 0 9,-1 0 12,0 1 9,-2 1 9,0 4 6,-2 4 6,0 4 7,-1 2-1,0 1-7,0 1-8,0 2-7,0-1-6,2 1-5,0 0-5,2 0-5,-1-1-4,2 1-4,-2 0-2,1 0-5,1-1-15,2-1-30,2-1-28,2 0-30</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5"/>
    </inkml:context>
    <inkml:brush xml:id="br0">
      <inkml:brushProperty name="width" value="0.04772" units="cm"/>
      <inkml:brushProperty name="height" value="0.04772" units="cm"/>
    </inkml:brush>
  </inkml:definitions>
  <inkml:trace contextRef="#ctx0" brushRef="#br0">57372 28527 461,'-15'-6'81,"2"2"-12,3 4-11,1 2-13,1 4-7,0 2-4,1 3-4,-1 4-5,-1 1-2,0 2-3,-1 3-2,-1 2-1,-1-1-2,2 0 0,1-1-1,1-1-2,1-1-1,2-1-3,2-1-4,2 0-2,1-2-6,2 1-6,0-1-6,2 1-5,0-1-3,3-1 3,2-1 3,2 0 3,1-3-3,1-1-6,1-2-7,2-2-6,0-2-2,1-2 4,1-2 3,1-2 5,-1-1 4,-3 0 4,-3 0 5,-2 0 4</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5"/>
    </inkml:context>
    <inkml:brush xml:id="br0">
      <inkml:brushProperty name="width" value="0.04308" units="cm"/>
      <inkml:brushProperty name="height" value="0.04308" units="cm"/>
    </inkml:brush>
  </inkml:definitions>
  <inkml:trace contextRef="#ctx0" brushRef="#br0">58360 28800 510,'-14'1'54,"2"2"0,4 2 0,3 2-1,2 1-4,0 3-6,2 2-8,1 1-7,-1 2-6,-1 0-3,0-1-3,-1 1-4,-1-1-1,0 1 0,0 0 1,0-1 0,0 1-8,1-1-15,-1 1-18,0 0-15</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6"/>
    </inkml:context>
    <inkml:brush xml:id="br0">
      <inkml:brushProperty name="width" value="0.03342" units="cm"/>
      <inkml:brushProperty name="height" value="0.03342" units="cm"/>
    </inkml:brush>
  </inkml:definitions>
  <inkml:trace contextRef="#ctx0" brushRef="#br0">58300 29110 658,'7'-15'27,"-1"3"1,0 1 1,-2 3 2,1 1 0,2 2 0,2 2 2,2 2-1,0 0-2,1 0-4,-1-2-6,1 0-4,1 0-8,0 1-13,1 0-12,1 2-11,-1-1-12,-1 0-10,-2-2-11,-2 0-10</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6"/>
    </inkml:context>
    <inkml:brush xml:id="br0">
      <inkml:brushProperty name="width" value="0.04958" units="cm"/>
      <inkml:brushProperty name="height" value="0.04958" units="cm"/>
    </inkml:brush>
  </inkml:definitions>
  <inkml:trace contextRef="#ctx0" brushRef="#br0">58978 28236 443,'-7'-15'4,"1"2"7,0 3 9,2 1 6,0 4 10,2 6 8,0 6 11,2 6 8,-1 3 1,0 1-11,-2 1-9,0 1-9,-1 1-8,0 1-4,0 1-4,1 1-4,-1 1-5,2 1-4,0 1-5,2 1-4,-1 0-3,-1-1-2,0-1-1,-1-1-2,-1-2-4,2-3-6,0-3-6,2-3-7,1-4-6,4-6-7,2-6-6,4-6-7,1-3 3,1-2 9,1 0 12,1-1 9,0 0 10,-1 1 6,0 1 7,-2 1 7,-1 4 11,-2 8 18,-2 8 17,-2 7 16,0 2-3,3-7-23,3-5-24,4-6-23,1-4-13,1-3-2,1-4-3,1-2-1,0-1-1,-3 1 4,-1 1 3,-2 1 3,-3 2 12,-3 6 23,-2 4 23,-4 6 21,-1 2 7,-2 1-10,0 2-11,-1 0-9,-1 1-8,2 1-4,0 1-4,2 2-4,1-2-5,3-3-4,4-3-5,2-2-5,3-4-7,3-2-12,3-4-10,4-2-12,-2-2-2,-3-2 7,-5 0 6,-3-1 7,-2-2 4,-2 0 3,-1-1 3,0-1 2,-2 0 2,-2 1 1,-2 0 1,-2 2 0,-2 1 0,-2 1-1,-2 0-1,-1 2-1,-3 1-3,-2 2-4,-2 2-3,-1 2-4,0 1 0,2 0 4,4 0 5,3 0 4,1 1 1,0 0-4,1 2-3,-1 0-3</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46"/>
    </inkml:context>
    <inkml:brush xml:id="br0">
      <inkml:brushProperty name="width" value="0.04228" units="cm"/>
      <inkml:brushProperty name="height" value="0.04228" units="cm"/>
      <inkml:brushProperty name="color" value="#F2395B"/>
    </inkml:brush>
  </inkml:definitions>
  <inkml:trace contextRef="#ctx0" brushRef="#br0">88930 45095 520,'0'36'157,"0"-4"-39,0-5-38,0-5-39,1-3-21,2-1-3,2-1-4,1-1-3,3-1-2,0-1-2,1-1-1,2 0-1,0-3-4,1-1-4,1-2-7,1-2-5,1-2-3,0-2-1,-1-2-2,1-2-2,0-3 2,1-2 4,1-3 3,1-3 5,-1-2 2,-3-1 5,-2-2 3,-4 1 3,-2-2 4,-1 1 3,0-1 4,-2 1 2,-1 0 0,-4 1-4,-2 0-4,-3 3-3,-4 0-5,-4 4-6,-4 3-4,-3 3-6,-5 3-9,-3 5-14,-4 6-14,-4 4-14,0 1-1,5-1 14,5-2 13,6-2 12,2-2 9,2-1 3,3-1 2,1 0 3</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7"/>
    </inkml:context>
    <inkml:brush xml:id="br0">
      <inkml:brushProperty name="width" value="0.04971" units="cm"/>
      <inkml:brushProperty name="height" value="0.04971" units="cm"/>
    </inkml:brush>
  </inkml:definitions>
  <inkml:trace contextRef="#ctx0" brushRef="#br0">60647 27800 442,'15'1'127,"1"4"-26,-1 2-28,1 3-27,0 3-16,-1 2-3,1 1-3,-1 3-5,0 1-2,-3 1 0,-1 1 0,-2 1 0,-2 1-3,-2 1-2,-3 1-2,0 1-4,-4 1-5,-4 0-10,-4 2-7,-3 1-9,-5 0-6,-3 1 0,-5-1-3,-3 0 0,1-3-2,5-5-1,7-7 0,5-5-1,3-3-2,1 0-4,-1 0-3,0 0-3</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7"/>
    </inkml:context>
    <inkml:brush xml:id="br0">
      <inkml:brushProperty name="width" value="0.03921" units="cm"/>
      <inkml:brushProperty name="height" value="0.03921" units="cm"/>
    </inkml:brush>
  </inkml:definitions>
  <inkml:trace contextRef="#ctx0" brushRef="#br0">61800 28700 561,'-8'9'142,"0"1"-35,1 3-34,-1 2-34,0 0-20,-2 1-4,0 0-3,-1-1-4,0 0-2,0-1-1,2-1 0,1 0 0,4-2-3,8-1-2,8-1-4,7 0-4,5-3-2,-1-3-4,0-2-2,1-3-2,-3-3-3,-2 2-2,-3-1-2,-2 0-1,-3 0-1,-1 2-1,-1 0 1,0 2-1</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7"/>
    </inkml:context>
    <inkml:brush xml:id="br0">
      <inkml:brushProperty name="width" value="0.04346" units="cm"/>
      <inkml:brushProperty name="height" value="0.04346" units="cm"/>
    </inkml:brush>
  </inkml:definitions>
  <inkml:trace contextRef="#ctx0" brushRef="#br0">62195 28713 506,'-15'-15'6,"4"4"12,3 3 12,3 3 12,2 4 7,0 7-1,2 7 1,0 8 1,1 2-5,0 2-7,0 1-8,0 1-8,0 1-4,0 3-2,0 1-1,0 2-1,0 3-11,-2 5-20,0 2-22,-2 5-20,1-2-7,1-10 6,0-8 6,2-9 6,-1-4 4,0-1 3,-2 1 1,0 0 2</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9"/>
    </inkml:context>
    <inkml:brush xml:id="br0">
      <inkml:brushProperty name="width" value="0.03608" units="cm"/>
      <inkml:brushProperty name="height" value="0.03608" units="cm"/>
    </inkml:brush>
  </inkml:definitions>
  <inkml:trace contextRef="#ctx0" brushRef="#br0">62401 26366 609,'15'-7'8,"-1"2"13,-1 2 16,-1 2 14,0 1 3,0 2-6,-1 0-7,1 2-8,-1 0-6,-1 2-6,0 0-6,-2 1-6,-1 1-5,-2 2-2,-2 0-1,-2 1-3,-4 2-2,-4 0-4,-5 1-4,-5 1-3,-3 1-2,1 1 2,-1 1 0,1 1 2,0-1 1,1-3 2,1-2 1,1-4 3,4-2 7,10 0 11,8-2 12,10 0 10,4-3 2,2-3-10,3-2-9,1-3-11,1-2-12,-2 2-15,0 1-17,-1 0-15,-2 1-6,-3 0 5,-3 0 4,-2 1 5,-4-1 4,-1 0 5,-2 0 4,-2 0 5</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9"/>
    </inkml:context>
    <inkml:brush xml:id="br0">
      <inkml:brushProperty name="width" value="0.03217" units="cm"/>
      <inkml:brushProperty name="height" value="0.03217" units="cm"/>
    </inkml:brush>
  </inkml:definitions>
  <inkml:trace contextRef="#ctx0" brushRef="#br0">63300 26530 683,'23'-7'34,"1"2"6,-1 3 6,1 1 5,-2 0-2,0 0-10,-1-2-9,0 0-11,-3 0-10,0 1-14,0 0-11,-2 2-13,-2 0-8,-1 0-5,-2 0-3,-2 0-4</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49"/>
    </inkml:context>
    <inkml:brush xml:id="br0">
      <inkml:brushProperty name="width" value="0.03715" units="cm"/>
      <inkml:brushProperty name="height" value="0.03715" units="cm"/>
    </inkml:brush>
  </inkml:definitions>
  <inkml:trace contextRef="#ctx0" brushRef="#br0">63945 26091 592,'-15'-4'11,"4"8"24,3 8 22,3 7 23,1 6 3,0 1-20,0 2-19,0 2-19,1 0-15,1-1-13,0-3-11,2-1-13,-1-3-12,0-2-15,-2-1-13,0-2-15</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50"/>
    </inkml:context>
    <inkml:brush xml:id="br0">
      <inkml:brushProperty name="width" value="0.02947" units="cm"/>
      <inkml:brushProperty name="height" value="0.02947" units="cm"/>
    </inkml:brush>
  </inkml:definitions>
  <inkml:trace contextRef="#ctx0" brushRef="#br0">64916 23588 746,'-12'0'27,"8"0"4,8 0 3,8 0 3,5-1-1,3 0-6,3-2-7,3 0-7,3 0-5,2 0-5,4 2-5,3 0-5,4 1-1,6-2 3,6 0 3,6-2 3,4 0 1,3-1-3,3-2-2,3 0-1,0 0-2,-1 1-1,-3 0-1,-1 2-1,0 0-1,1 0-1,3 0-1,1 0-2,1 0-1,1 1 1,-1-1 1,1 0 1,-2-1-1,-1 0-2,-3-1-1,-1-1-2,-3-1 1,-3 2 0,-2 1 1,-4 0 1,-4 2-3,-6 1-7,-6 0-7,-6 2-6,-5-1-1,-7 0 7,-5-2 8,-6 0 6</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51"/>
    </inkml:context>
    <inkml:brush xml:id="br0">
      <inkml:brushProperty name="width" value="0.03876" units="cm"/>
      <inkml:brushProperty name="height" value="0.03876" units="cm"/>
    </inkml:brush>
  </inkml:definitions>
  <inkml:trace contextRef="#ctx0" brushRef="#br0">66150 27966 567,'8'-7'71,"0"2"-12,-1 2-11,1 2-11,0 1-7,2 0-2,0 0-2,1 0-3,0 1-4,0 4-7,-2 2-5,-1 3-7,-3 0-10,-6-2-15,-6-4-14,-5-2-16,-3-4 3,4 0 18,3-3 18,3-2 19,2 0 14,4 0 9,2 2 11,4 1 9,1 0 2,1 2-6,1 0-5,2 2-6,-1 1-14,-1 2-23,-1 2-22,0 2-23</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52"/>
    </inkml:context>
    <inkml:brush xml:id="br0">
      <inkml:brushProperty name="width" value="0.05242" units="cm"/>
      <inkml:brushProperty name="height" value="0.05242" units="cm"/>
    </inkml:brush>
  </inkml:definitions>
  <inkml:trace contextRef="#ctx0" brushRef="#br0">67993 26251 419,'1'-15'-3,"0"2"4,2 2 5,0 3 4,0 0 4,0 0 2,-2 0 3,0 0 3,-1 0-1,0-2-4,0 0-4,0-1-3,0-1-3,2 1 0,0-1-2,2 0 0,-1 1-1,-1 1 2,0 0 0,-1 2 2,-3 0-1,-1 2 1,-2 1 0,-1 0 1,-3 1-1,0 1 2,-1-1 0,-1 0 1,-1 0 1,0 2 0,0 0 1,1 2 0,-2 0-1,0 2-1,-1 0 0,-1 2-1,-1 1-2,-2 1 1,0 3-2,-1 2 0,0 1 0,-1 2 1,1 0 1,-1 1 1,0 2 2,1 1-1,-1 3 1,1 1 1,-1 4 0,1 3 0,-1 4-1,1 4-1,-1 4 1,2 2-1,1 4 0,1 3 0,1 0-3,2-1-3,3 0-4,1-2-3,2-2-3,0-6 0,2-4 0,1-5 0,2-4 0,5-1 1,6-3 0,4-1 1,5-4-1,3-3-5,5-4-4,3-4-4,4-3-5,5-2-3,3-2-6,4-2-3,4-3-6,3-4-4,5-4-5,4-3-4,-3-1 1,-11 2 9,-8 4 8,-11 3 8,-6 1 5,-3 0 1,-3 1 0,-2-1 0</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53"/>
    </inkml:context>
    <inkml:brush xml:id="br0">
      <inkml:brushProperty name="width" value="0.05265" units="cm"/>
      <inkml:brushProperty name="height" value="0.05265" units="cm"/>
    </inkml:brush>
  </inkml:definitions>
  <inkml:trace contextRef="#ctx0" brushRef="#br0">70553 27903 417,'0'-21'-1,"0"3"4,0 4 3,0 5 3,0 1 5,-2 0 5,0 0 6,-1 0 5,-3 2 2,-2 1-1,-4 2-2,-2 2-2,-1 2-1,-1 2-3,1 2-2,-1 1-3,1 3-2,0 2-1,2 2 0,1 1-1,1 3-2,2 1 0,3 3-2,1 2-1,1 0-1,2 1 0,0-1-1,2 0 0,0 0 0,2-3-2,0-1-1,2-2-1,1-3-3,1-3-2,3-3-3,2-2-4,1-2 0,1 0 1,2-1 0,0 1 2,1-2-3,3-6-4,2-4-4,1-5-6,2-4-3,1-3-5,1-3-4,1-3-5,-1-3 1,-2-3 2,-1-2 4,-2-4 4,-4 0 3,-1 3 4,-4 4 4,-3 2 3,-1 3 5,-2 5 6,-1 3 6,0 5 5,-3 5 13,-4 8 18,-4 8 20,-4 7 18,-1 6 3,2 1-15,3 3-14,1 1-14,1 1-8,2-1-2,0-1-2,2-1-2,0-1-3,0-1-2,0-1-4,0-1-3,0-1-6,2-1-11,0-1-9,2-1-11,0-1-4,0-1 1,-1 0 0,2-2 2</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49"/>
    </inkml:context>
    <inkml:brush xml:id="br0">
      <inkml:brushProperty name="width" value="0.03972" units="cm"/>
      <inkml:brushProperty name="height" value="0.03972" units="cm"/>
      <inkml:brushProperty name="color" value="#F2395B"/>
    </inkml:brush>
  </inkml:definitions>
  <inkml:trace contextRef="#ctx0" brushRef="#br0">92979 44177 553,'-9'-8'10,"12"0"18,13 1 18,14-1 20,5 1 4,4 1-11,1 0-9,2 2-11,-1 0-8,-2 0-8,-3 0-7,-3 1-8,-3-1-7,0 2-10,-1 0-8,-1 2-9,-2 0-5,-1 0-2,-3 0-3,-1 0-1,-3 0-4,-3 0-7,-3 0-6,-2 0-6</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53"/>
    </inkml:context>
    <inkml:brush xml:id="br0">
      <inkml:brushProperty name="width" value="0.03838" units="cm"/>
      <inkml:brushProperty name="height" value="0.03838" units="cm"/>
    </inkml:brush>
  </inkml:definitions>
  <inkml:trace contextRef="#ctx0" brushRef="#br0">72283 27627 573,'-6'-21'43,"4"5"1,4 5 2,4 5 2,3 2-2,3 0-5,3 0-5,3 1-5,2-1-5,1 2-6,1 0-6,1 2-7,-1 0-2,-3 2 1,-3 0 0,-2 2 2</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55"/>
    </inkml:context>
    <inkml:brush xml:id="br0">
      <inkml:brushProperty name="width" value="0.04099" units="cm"/>
      <inkml:brushProperty name="height" value="0.04099" units="cm"/>
    </inkml:brush>
  </inkml:definitions>
  <inkml:trace contextRef="#ctx0" brushRef="#br0">70147 24890 536,'7'-9'0,"-1"0"0,0-1 0,-2-1 0,0 0 3,0 2 6,0 2 5,0 3 5,-1 1 7,0 3 5,-2 4 7,0 2 5,-1 3 1,0 4-4,0 2-6,0 3-4,-2 2-5,-2 1-2,-4 1-4,-2 1-2,-2 0-3,1 1-2,-1-1-2,0 1-2,2-2-3,3-1-6,2-3-4,4-1-5,4-3-4,6-3-2,5-3-4,7-2-2,3-3 0,2-2 1,3-2 1,1-2 1,0-1 1,-1 0-3,-3 0-1,-2 0-2,-2 0-4,-3-2-6,-3 0-5,-2-1-7</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55"/>
    </inkml:context>
    <inkml:brush xml:id="br0">
      <inkml:brushProperty name="width" value="0.04464" units="cm"/>
      <inkml:brushProperty name="height" value="0.04464" units="cm"/>
    </inkml:brush>
  </inkml:definitions>
  <inkml:trace contextRef="#ctx0" brushRef="#br0">70607 25161 492,'-8'-13'58,"2"8"4,1 7 3,0 6 3,1 6-2,-1 5-12,-2 5-10,0 5-10,0 3-10,1 2-6,0 2-7,2 3-8,-1 1-8,-2 1-11,-1 4-11,-3 0-11,0-2-11,2-10-12,3-8-12,1-8-12</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1:59"/>
    </inkml:context>
    <inkml:brush xml:id="br0">
      <inkml:brushProperty name="width" value="0.022" units="cm"/>
      <inkml:brushProperty name="height" value="0.022" units="cm"/>
    </inkml:brush>
  </inkml:definitions>
  <inkml:trace contextRef="#ctx0" brushRef="#br0">82400 21779 999,'7'-8'-55,"-1"0"10,-1 1 10,0-1 12,-2 1 6,1 1 2,0 0 2,0 2 2</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00"/>
    </inkml:context>
    <inkml:brush xml:id="br0">
      <inkml:brushProperty name="width" value="0.03963" units="cm"/>
      <inkml:brushProperty name="height" value="0.03963" units="cm"/>
    </inkml:brush>
  </inkml:definitions>
  <inkml:trace contextRef="#ctx0" brushRef="#br0">81494 21554 555,'21'-8'-47,"-5"0"12,-5 0 12,-4 0 11,-3 1 10,2-1 7,0 0 6,1 0 7,-2 4 10,-8 8 11,-6 8 12,-7 7 13,-4 4-1,1-3-13,-1-1-14,0-2-12,-1 0-7,-5 5-2,-3 3-1,-4 5-1,-2 0-3,1-2-5,1-2-5,2-1-4,0-1-2,1-1 1,1 1 0,1-1 1,2-1 1,5-3 1,3-3 2,5-2 2,1-4 0,2-1 1,1-2 0,0-2 0,6 0 1,8 1 2,9 3 2,10 2 1,4 0 1,0-1-1,2 0 1,1-2-1,2 0 0,5-2 0,3-1 2,4 0-1,3-1-1,2 1-6,2 2-4,2 0-5,-1 1-4,-1 0-3,-2 0-3,-2 0-3,-2 0-4,-4 1-6,-2 1-6,-3 2-5,-4-2-3,-3-1 1,-5-2 1,-3-2 0,-5-1 2,-3 0 3,-4 0 4,-4 0 2</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00"/>
    </inkml:context>
    <inkml:brush xml:id="br0">
      <inkml:brushProperty name="width" value="0.04427" units="cm"/>
      <inkml:brushProperty name="height" value="0.04427" units="cm"/>
    </inkml:brush>
  </inkml:definitions>
  <inkml:trace contextRef="#ctx0" brushRef="#br0">87044 20261 496,'0'-13'7,"0"8"18,0 7 18,0 6 17,0 6 6,0 5-10,0 5-9,0 5-10,-1 5-5,0 4-5,-2 6-4,0 5-4,-1 3-3,0 5-1,0 4-2,0 3-2,0 3-5,-2 1-8,0 1-8,-1 1-8,-1-1-5,2-4 0,1-5 1,0-3-1,1-3-2,1-3-3,-1-1-3,0-1-3,0-4-2,2-3 1,0-2 0,2-3 0,0-5 1,0-4 2,0-4 2,0-6 2</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01"/>
    </inkml:context>
    <inkml:brush xml:id="br0">
      <inkml:brushProperty name="width" value="0.04451" units="cm"/>
      <inkml:brushProperty name="height" value="0.04451" units="cm"/>
    </inkml:brush>
  </inkml:definitions>
  <inkml:trace contextRef="#ctx0" brushRef="#br0">87691 21165 494,'1'-14'0,"0"3"0,2 2 0,0 4 0,2 0 2,0-2 5,1-2 4,2-1 5,-2 0 8,-3 6 13,-2 4 13,-4 6 12,-3 5 0,-7 7-12,-6 7-13,-5 7-12,-5 3-9,-1 1-5,-2-1-6,-3 0-5,1-1-3,0-2-2,1-1-1,1-3-1,2-2-1,1-1 3,3-3 1,2-1 1,2-3 3,4-3 2,5-2 2,3-4 3,4 0 2,6 1 0,4 3-1,6 2 1,4 0 1,5-1-1,5-1 1,5 0 0,3-2-1,1 1 0,0 0-2,2 0-1,-1-1-1,-1 1-1,-3 0-1,-2 0-1,0 0-5,-1 1-7,1 1-8,-1 1-7,0 0-4,1-2 0,-1-3 0,1-1-1,-2-1-1,-1-2-3,-3-1-4,-1 0-2,-3-2-2,-3-1-1,-3 0-1,-2-1-1</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01"/>
    </inkml:context>
    <inkml:brush xml:id="br0">
      <inkml:brushProperty name="width" value="0.022" units="cm"/>
      <inkml:brushProperty name="height" value="0.022" units="cm"/>
    </inkml:brush>
  </inkml:definitions>
  <inkml:trace contextRef="#ctx0" brushRef="#br0">91312 23400 999,'-22'0'-86,"5"0"22,4 0 22,3 0 21</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08"/>
    </inkml:context>
    <inkml:brush xml:id="br0">
      <inkml:brushProperty name="width" value="0.03641" units="cm"/>
      <inkml:brushProperty name="height" value="0.03641" units="cm"/>
    </inkml:brush>
  </inkml:definitions>
  <inkml:trace contextRef="#ctx0" brushRef="#br0">96023 18700 604,'-3'17'78,"-2"3"-15,-5 3-17,-4 3-17,-3 3-9,-5 5-4,-3 3-3,-4 4-3,-4 2-3,-1 0-2,-2 0-2,-2 0-1,-1-2-2,-1-2 1,1-3 1,0-3 0,2-4-1,4-4-3,3-3-1,5-5-4,4-2 0,5-2 1,4-3-1,6-1 2,4-1 2,4-2 5,4-1 5,4 0 5,3-1 2,3 0 0,3-1-1,3 1 0,3 1 0,3 2 0,3 2 0,3 2 1,0 0-5,-2 1-8,-2 0-10,-1 0-8,-3-1-6,-1 1-3,-3 0-5,-1 0-2,-2-2-2,-1-1 3,-1-2 2,-1-2 2,-1-2 1,-3-1-4,-1 0-3,-2-1-2,-2-2 1,0-1 6,-2 0 5,0-1 6</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08"/>
    </inkml:context>
    <inkml:brush xml:id="br0">
      <inkml:brushProperty name="width" value="0.03336" units="cm"/>
      <inkml:brushProperty name="height" value="0.03336" units="cm"/>
    </inkml:brush>
  </inkml:definitions>
  <inkml:trace contextRef="#ctx0" brushRef="#br0">96589 20177 659,'-5'-21'0,"6"5"10,6 5 8,6 5 10,4 2 4,5 0 0,3 0 0,5 1-1,3-1-2,4 2-3,4 0-3,4 2-4,4 0-2,4 2-2,4 0-2,4 2-2,2-1-6,1 1-10,1 0-8,1 0-10,-1-1-7,-4 0-2,-5-2-3,-3 0-4,-4-1 0,-4 0 1,-4 0 2,-3 0 2,-7 0 1,-6 0 4,-7 0 3,-6 0 3</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49"/>
    </inkml:context>
    <inkml:brush xml:id="br0">
      <inkml:brushProperty name="width" value="0.03636" units="cm"/>
      <inkml:brushProperty name="height" value="0.03636" units="cm"/>
      <inkml:brushProperty name="color" value="#F2395B"/>
    </inkml:brush>
  </inkml:definitions>
  <inkml:trace contextRef="#ctx0" brushRef="#br0">95750 41866 605,'15'-7'50,"-1"2"-4,-1 2-5,0 2-3,-1 1-2,3 2-1,1 0-1,3 2 0,1 0-3,1 3-8,1 2-7,1 2-7,-1 0-7,-3 1-9,-3 0-6,-2 0-9,-4-1-6,-1 1-5,-2-1-5,-2 1-5,-2 0-2,-1 2 2,0 0 2,-1 1 2,-3-1 2,0-3 5,-3-3 3,-2-2 5</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08"/>
    </inkml:context>
    <inkml:brush xml:id="br0">
      <inkml:brushProperty name="width" value="0.03269" units="cm"/>
      <inkml:brushProperty name="height" value="0.03269" units="cm"/>
    </inkml:brush>
  </inkml:definitions>
  <inkml:trace contextRef="#ctx0" brushRef="#br0">97000 22661 673,'21'-13'14,"-6"8"10,-3 7 9,-6 6 10,-2 4 1,2-1-4,0 1-3,1 0-5,0 0-6,0 3-7,-2 1-8,0 3-8,-2 0-4,1-1-4,0-1-4,0-1-2,-1-1-6,0-1-6,-2-1-9,0 0-6,-1-2-6,0-1-3,0-1-2,0 0-4</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09"/>
    </inkml:context>
    <inkml:brush xml:id="br0">
      <inkml:brushProperty name="width" value="0.03238" units="cm"/>
      <inkml:brushProperty name="height" value="0.03238" units="cm"/>
    </inkml:brush>
  </inkml:definitions>
  <inkml:trace contextRef="#ctx0" brushRef="#br0">97061 22739 679,'12'-5'0,"-6"6"16,-8 6 16,-6 6 16,-5 3 3,-2 1-10,-1 1-10,-3 1-9,-1 0-5,-3 1-1,-1 0-1,-2-1 0,-2 1-3,1-1-8,-1 1-5,1 0-7,1-2-3,1-1-2,3-3 1,1-1-2,2-2 2,3-3 1,1-1 2,3-2 2,4-2 1,8-2 0,8-2 0,7-2 1,6-1 0,3-2 1,3 0 1,3-1 2,1-1 0,-2 0 1,0 0 0,-1 1 1,-2 0 1,-5 2 0,-3 2 0,-4 2-1,-6 3 3,-7 4 1,-6 4 2,-7 3 2,-6 3 0,-2 0-2,-3-1-3,-2 1-1,-3 0-1,1 1-1,-1 1 1,1 1-1,0 1 0,-1-1 0,1 1-1,0-1 0,1 1 1,3 0 0,3-1 0,3 1 2,2-2-1,4-3-1,3-3 0,3-3-1,3-2-1,5-2 0,6-2-2,4-2 0,5-3-3,3-4-2,4-4-2,5-3-4,1-3 0,0-2-1,1 0 1,-1-1-1,-1 1 2,-2 3 0,-1 3 2,-3 3 1,-1 1 2,-3 0 1,-1 0 1,-2 0 2,-3 1 3,-1 2 2,-2 3 5,-2 1 2,-3 3 3,-1 5 2,-2 6 0,-2 4 3,-2 3-2,-4 1-2,-2 1-2,-3 1-3,-1-1-2,0-1 0,2-3 0,1-1 0,-1-2-4,0-3-6,-1-1-7,-1-2-6,-1-2-4,0-2 0,0-3 0,1 0-1,-1-4-1,2-4-3,1-4-3,1-4-2,1-2 0,2-3 6,2-2 4,2-1 5,1-2 4,0-1 5,0-1 5,0-1 5,1 2 3,2 1 2,2 4 2,2 3 3,0 3 2,1 3 5,0 3 4,0 2 4,0 4 5,-1 2 5,1 4 5,0 2 6,-1 2-3,0 2-8,-2 0-8,0 1-8,-3 3-7,-1 4-4,-2 3-4,-1 4-4,-3 3-4,-2-1-2,-2 0-3,-2 1-2,-2-1-4,-1 1-4,-3-1-4,-1 1-4,-3-3-3,0-2-2,0-3-2,-2-2-1,1-5-1,5-3 2,3-4 1,4-4 1,2-2 2,1 2 6,-1 0 4,0 2 5</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09"/>
    </inkml:context>
    <inkml:brush xml:id="br0">
      <inkml:brushProperty name="width" value="0.03289" units="cm"/>
      <inkml:brushProperty name="height" value="0.03289" units="cm"/>
    </inkml:brush>
  </inkml:definitions>
  <inkml:trace contextRef="#ctx0" brushRef="#br0">95400 24850 668,'-26'2'17,"10"6"9,12 4 9,11 5 10,9 3 2,9 3-6,8 1-6,10 3-6,7 0-7,6 1-5,5-1-5,7 0-6,1 0-7,-1-3-5,-3-2-6,-1-1-5,-2-2-5,-1-3-2,-1-1-2,0-2-2,-5-3-3,-5-1-4,-6-2-3,-5-2-4,-8-2 0,-6 0 5,-7-2 5,-6 0 5</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0"/>
    </inkml:context>
    <inkml:brush xml:id="br0">
      <inkml:brushProperty name="width" value="0.03475" units="cm"/>
      <inkml:brushProperty name="height" value="0.03475" units="cm"/>
    </inkml:brush>
  </inkml:definitions>
  <inkml:trace contextRef="#ctx0" brushRef="#br0">99209 22961 633,'5'-13'34,"-4"8"5,-6 7 5,-4 6 6,-5 5-3,-3 5-6,-5 4-7,-3 3-8,-4 3-6,-3 1-5,-3 1-4,-2 1-5,-2-1-9,3 0-12,2-1-13,2-1-11,2-2-7,5-3 3,3-3 1,5-3 1,4-3 2,6-4 1,6-5 3,6-2 1,3-3 6,2 0 10,0 0 11,1 0 9,0 1 10,-1 5 6,0 4 8,-2 4 6,-1 2 3,-2 3-1,-2 2 0,-2 1-1,-1 2 0,0 1-1,0 1 0,0 1-1,-1 0-4,-2 1-5,-2-1-6,-2 0-6,-1-1-7,-2-3-9,0-3-7,-1-2-10,0-4-10,1-3-14,0-3-13,2-2-14</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0"/>
    </inkml:context>
    <inkml:brush xml:id="br0">
      <inkml:brushProperty name="width" value="0.04178" units="cm"/>
      <inkml:brushProperty name="height" value="0.04178" units="cm"/>
    </inkml:brush>
  </inkml:definitions>
  <inkml:trace contextRef="#ctx0" brushRef="#br0">99522 23728 526,'36'-8'1,"-4"1"3,-5-1 2,-5 0 2,-2 0 1,1 0 1,1 0 0,1 1-1,-1 0 1,-1 2-2,-3 2-2,-1 2-1,-2 1 0,-1 2 1,-1 0 1,0 2 1,-3 1 1,-1 3 4,-2 4 2,-2 2 2,-2 2 3,-1 3 3,0 2 1,-1 1 2,-1 2 1,0 1-1,0 1-1,0 1-2,-1 1-1,-1 0-2,0 2-3,-1 1-2,-2 0-2,0 1-2,-1-1-3,-2 0-3,1-1-3,1-1-2,0-3-4,2-1-3,-1-4-5,0-2-5,-1-3-5,-1-2-5,-3-6-6,-2-8-8,-3-8-6,-3-8-7,-1-5-1,3-5 7,1-3 5,2-4 7,2-4 6,1-3 2,0-2 5,2-3 4,1 0 3,1 5 5,0 6 5,2 4 4,1 4 4,4 5 3,2 3 3,4 5 3,1 3 3,-1 2 1,1 4 1,0 2 2,0 4 0,0 2-2,-1 4 0,1 2-1,-1 3-1,-2 5-2,-2 3-2,-2 5-2,-5 2-3,-6 1-2,-7 0-4,-7 2-2,-3-1-2,-1-3 1,1-3 0,0-3 1,0-4 0,3-3 0,1-4 2,3-4 0,2-4-1,5-2-1,3-4-1,4-2-3,4-5-1,4-7-5,4-7-4,4-7-4,1 0-1,1 5 2,0 7 2,0 5 2</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1"/>
    </inkml:context>
    <inkml:brush xml:id="br0">
      <inkml:brushProperty name="width" value="0.02842" units="cm"/>
      <inkml:brushProperty name="height" value="0.02842" units="cm"/>
    </inkml:brush>
  </inkml:definitions>
  <inkml:trace contextRef="#ctx0" brushRef="#br0">101600 22800 774,'15'0'1,"-1"2"-2,-1 0-4,0 2-2,-1 1 7,1 1 17,1 3 19,2 2 18,-2 1 2,-1 0-16,-2-1-15,-2 1-15,-3 0-14,-3 1-12,-2 1-11,-4 2-12,-3 0-6,-5 1 0,-5 1 0,-5 1 0,-1-1 5,4-3 8,5-3 7,3-2 9</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1"/>
    </inkml:context>
    <inkml:brush xml:id="br0">
      <inkml:brushProperty name="width" value="0.02673" units="cm"/>
      <inkml:brushProperty name="height" value="0.02673" units="cm"/>
    </inkml:brush>
  </inkml:definitions>
  <inkml:trace contextRef="#ctx0" brushRef="#br0">100761 24012 822,'-13'-1'3,"8"0"4,7-2 5,6 0 5,5-1 3,3 0 0,3 0 1,3 1 2,3-1-3,1 0-4,2 0-5,3 0-4,-1 1-6,-2 0-10,-2 2-8,-1 0-9,-4 0-6,-3-2-7,-4-2-5,-4-1-7</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1"/>
    </inkml:context>
    <inkml:brush xml:id="br0">
      <inkml:brushProperty name="width" value="0.03369" units="cm"/>
      <inkml:brushProperty name="height" value="0.03369" units="cm"/>
    </inkml:brush>
  </inkml:definitions>
  <inkml:trace contextRef="#ctx0" brushRef="#br0">101528 23641 652,'-7'-4'8,"2"8"14,2 8 15,2 7 15,1 7 4,-2 3-8,-1 4-8,0 5-7,-1 2-8,-2 3-8,0 4-8,-1 3-8,0 0-7,0-1-6,2 0-5,1-2-6,0-3-4,2-6-3,0-6-3,2-5-3,0-6-3,2-3-3,0-4-3,2-4-3</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2"/>
    </inkml:context>
    <inkml:brush xml:id="br0">
      <inkml:brushProperty name="width" value="0.03781" units="cm"/>
      <inkml:brushProperty name="height" value="0.03781" units="cm"/>
    </inkml:brush>
  </inkml:definitions>
  <inkml:trace contextRef="#ctx0" brushRef="#br0">100827 23909 581,'-1'-14'4,"-2"6"9,-2 5 7,-1 4 9,-4 5 3,-2 6-4,-3 4-2,-3 5-3,-2 3-3,1 3-2,-1 1-2,1 2-2,0 0-2,2-5-2,2-3-2,3-5-2,1-2 0,2-2 0,2-3 2,3-1 0,1-3-2,6-4-6,2-4-5,5-4-6,6-6-7,7-9-11,9-9-10,7-8-10,2-5-3,-2 1 4,-3 2 3,-3 0 4,-3 2 6,0 4 8,-1 2 7,-1 3 9,-3 3 4,-3 3 1,-4 3 2,-5 3 2,-2 3 4,-2 3 8,-2 2 8,-2 4 8,-1 2 8,1 2 9,2 2 11,0 2 8,1 1-1,0 2-12,0 0-13,-1 2-12,1 0-7,-2 1-2,-1 1 0,0 2-1,-2 1-6,-2 3-10,-2 3-11,-2 3-10,-3 1-4,-2-1 1,-3-1 3,-3-1 1,-2-2 3,2-3 2,1-2 2,1-4 3,3-3 0,4-4-1,6-4-1,4-4-2,4-2 0,2 0 2,1 0-1,3 1 2,-3 2 2,-6 6 1,-8 5 2,-6 7 1,-4 1 5,0-2 5,1-4 6,-1-3 6,1 0 1,0 0-1,2 1-2,1 2-2,2-1-3,4-1-3,4 0-2,4-2-4,2 0-2,-1 0 0,1 0-1,0 0 0,-1 0-1,0 2-3,-2 0-1,0 1-3,-3 1 1,-2 0 0,-4 0 1,-2 0 1,-3 0 2,0-1 1,-1 1 2,-1 0 2,-1-1 0,2 0 0,1-2-1,1 0 0,2-2 1,6-1 5,4 0 4,5-2 4,4 0 1,0 0-3,1 0-2,1 0-3,0 0-1,-3 0 0,-1 0-1,-2 0 1,-2 1 0,0 2 3,-2 2 1,0 2 3,-2 2 2,-1 1 5,0 3 4,-2 2 4,-1 0 2,-2-1 0,-2-1 0,-1 0-1,-3-1-1,0 1-3,-1 1-2,-1 1-2,-2 2-2,-2 2-1,-2 1 0,-1 3 0,-4 1-3,-3 1-5,-4 1-4,-5 0-6,-2 2-5,0-1-4,-2 0-5,0 1-4,-1-2-1,1-1 3,2-3 3,0-1 2,3-4-3,5-3-11,5-4-12,5-4-11,4-4-4,2-4 7,4-4 4,3-4 6</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2"/>
    </inkml:context>
    <inkml:brush xml:id="br0">
      <inkml:brushProperty name="width" value="0.0289" units="cm"/>
      <inkml:brushProperty name="height" value="0.0289" units="cm"/>
    </inkml:brush>
  </inkml:definitions>
  <inkml:trace contextRef="#ctx0" brushRef="#br0">101150 25833 761,'23'-6'5,"-1"4"10,-1 4 11,-1 4 11,-1 2 2,1 1-5,-1 1-5,1 2-4,-1 0-7,-1 1-9,-1 1-7,-1 1-10,-1 0-7,-1-1-9,-1-1-9,0 0-7</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1T05:03:50"/>
    </inkml:context>
    <inkml:brush xml:id="br0">
      <inkml:brushProperty name="width" value="0.04225" units="cm"/>
      <inkml:brushProperty name="height" value="0.04225" units="cm"/>
      <inkml:brushProperty name="color" value="#F2395B"/>
    </inkml:brush>
  </inkml:definitions>
  <inkml:trace contextRef="#ctx0" brushRef="#br0">95030 42594 520,'-7'8'92,"2"1"-20,3 2-20,1 0-20,1 3-10,0 7-1,0 5 0,0 7-1,0 1-2,0 0-5,0-1-4,0-1-5,0-2-4,0-1-7,0-3-4,0-1-6,2-11-10,7-19-13,6-18-14,6-18-14,3-9 1,2 4 14,3 2 15,1 4 15,1 2 8,-1 3 4,-1 4 2,-1 2 3,-2 3 7,0 5 8,-1 3 9,0 4 8,-3 4 6,-3 3 0,-3 2 2,-3 4 1,-3 2-2,-2 4-5,-4 2-6,-2 3-5,-5 5-3,-4 4-1,-6 4-1,-4 7-1,-3 2-4,-3 2-10,-1 2-9,-3 2-9,-1 0-4,-1-1-2,0-3 0,-2-2-1,1-2 2,1-3 5,3-3 4,1-3 5,4-3 3,3-5 5,4-3 3,5-4 3,2-4 1,4-2 0,2-4-1,4-2-2,3-4 1,7-5 1,6-5 0,5-5 1,4-2 2,-1 3 1,1 1 2,-1 3 1,-1 2 2,-1 2 3,-3 4 1,-1 3 3,-3 3 3,-3 4 5,-2 4 6,-4 4 5,-2 3 0,-2 3-3,-3 4-3,0 2-4,-4 2-4,0 3-3,-3 1-4,-2 3-4,0-1-3,2 0-3,2-1-3,2 0-3,1-3-3,0-2-3,0-1-3,0-2-4,1-2-3,0-1-3,2-1-5,0 0-3,2-3-1,4-3 1,2-3 3,3-2 1,2-4 0,2-6 0,0-4-1,1-5-1,0-4 1,1-1 2,-1-3 2,1-1 1,-2-1 2,-3 1 1,-2 1 0,-4 1 2,-3 3 5,-2 3 11,-4 4 12,-2 5 11,-4 2 4,-4 2-2,-4 2-2,-3 2-3,-4 3-2,-3 4-3,-3 4-3,-3 3-2,-3 4-4,-3 3-1,-3 3-3,-2 3-3,-2 1-1,2-1-1,0-1 0,2-1 0,-1 0-1,1-1-1,0 1 0,0-1-1,1 0 0,3-1 3,4-1 1,2-1 2,4-2 3,5-3 2,4-2 2,6-4 2,8-1 3,12 0 2,11-1 3,13 1 1,9-1 2,10-2-2,8-2-2,9-2-1,5-1-8,3 0-13,1 0-13,2 0-15,0 1-7,-5 4-1,-3 2-1,-5 3-2,-8 1-1,-12-2 0,-14-2-1,-11-2 0</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8"/>
    </inkml:context>
    <inkml:brush xml:id="br0">
      <inkml:brushProperty name="width" value="0.04439" units="cm"/>
      <inkml:brushProperty name="height" value="0.04439" units="cm"/>
    </inkml:brush>
  </inkml:definitions>
  <inkml:trace contextRef="#ctx0" brushRef="#br0">9231 40800 495,'-7'9'131,"2"3"-29,2 4-31,2 2-29,1 3-17,0 5-3,0 3-2,0 4-3,0 3-3,0 3-2,0 1-2,0 2-3,0 1-1,0 0 1,0 0 0,0 0 0,0-1-3,-2-2-4,0-2-6,-1-1-6,-1-3-5,2 0-5,0-1-6,2-1-5,0-3 0,0-3 2,0-5 5,0-3 3</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8"/>
    </inkml:context>
    <inkml:brush xml:id="br0">
      <inkml:brushProperty name="width" value="0.05095" units="cm"/>
      <inkml:brushProperty name="height" value="0.05095" units="cm"/>
    </inkml:brush>
  </inkml:definitions>
  <inkml:trace contextRef="#ctx0" brushRef="#br0">9100 40631 431,'31'-7'124,"1"1"-27,-1 0-28,0 2-29,0 0-15,1 2-3,-1 0-4,0 2-3,1 1-2,-1 4-1,0 2 1,0 3-1,1 3 0,-1 0 0,0 1 0,1 1-1,-3 2 0,-2 1-1,-3 3-2,-3 1-1,-3 2-2,-3 1-2,-2 1-1,-4 1-1,-2 1 0,-2 3 1,-3 1 2,0 2 0,-5 2 0,-2 1-7,-5 0-4,-4 2-6,-3 1-3,-3 0-2,-3 2-2,-3 0-3,-3 3-2,-4 2-2,-4 4-2,-4 2-3,-3 1-2,-1-2-1,0-3-1,-1-1-1,3-6 2,11-11 6,10-11 7,9-11 5,5-4 1,-2 0-7,0 1-5,-1 2-7</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9"/>
    </inkml:context>
    <inkml:brush xml:id="br0">
      <inkml:brushProperty name="width" value="0.0382" units="cm"/>
      <inkml:brushProperty name="height" value="0.0382" units="cm"/>
    </inkml:brush>
  </inkml:definitions>
  <inkml:trace contextRef="#ctx0" brushRef="#br0">14600 42777 575,'29'-6'153,"-4"2"-37,-4 4-36,-3 2-35,-3 3-24,-1 0-12,-1 1-10,-1 2-11,-2 0-17,-2 3-21,-4 1-21,-2 3-21</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19"/>
    </inkml:context>
    <inkml:brush xml:id="br0">
      <inkml:brushProperty name="width" value="0.03173" units="cm"/>
      <inkml:brushProperty name="height" value="0.03173" units="cm"/>
    </inkml:brush>
  </inkml:definitions>
  <inkml:trace contextRef="#ctx0" brushRef="#br0">14454 43550 693,'-12'1'33,"5"2"9,6 2 8,6 1 8,4 2-3,1 0-16,3 0-16,2-1-17,-1 0-11,0 0-9,-1-2-8,0 0-8,-2-1-9,-1 1-8,-1 1-7,0 2-9</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37"/>
    </inkml:context>
    <inkml:brush xml:id="br0">
      <inkml:brushProperty name="width" value="0.04266" units="cm"/>
      <inkml:brushProperty name="height" value="0.04266" units="cm"/>
    </inkml:brush>
  </inkml:definitions>
  <inkml:trace contextRef="#ctx0" brushRef="#br0">29147 39716 515,'23'-7'52,"-1"2"-9,-1 2-10,-1 2-10,-1 1-5,1 2-2,-1 0-3,1 2-2,-1 0-1,-1 2 1,-1 0 0,-1 1 0,0 1 1,-2 0 0,-1 0 1,-1 0-1,-1 0-4,-2 3-6,-3 2-8,0 2-6,-4 1-3,-3 4 3,-2 4 2,-3 2 3,-4 2 0,-2 2-2,-3 2-3,-3 3-2,-2-1-2,-1-2 0,-1-2 0,-1-1 0,0-4-1,3-3 1,1-5 0,3-3 0,0-5 1,0-4 1,1-6 1,-1-4 2,1-5 0,3-6 1,1-4 1,2-4 0,2-5 1,1-1 1,0-2 2,2-3 1,0 2 3,2 2 1,0 3 2,2 3 3,0 3 1,0 5 1,0 3 1,0 4 1,0 5 8,2 6 13,0 6 13,2 6 14,-1 4 2,-1 3-9,0 3-8,-1 3-9,-1 3-6,0 3-3,0 2-4,0 4-2,0 3-4,0 6-2,0 4-3,0 6-3,-1 1-1,-1 1 1,0 0 1,-1-1 0,0 2-7,2 2-16,2 1-17,2 3-17,1-5-8,0-9 2,-1-10 0,1-9 1,0-8 2,0-2 6,0-3 5,0-2 4</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37"/>
    </inkml:context>
    <inkml:brush xml:id="br0">
      <inkml:brushProperty name="width" value="0.04908" units="cm"/>
      <inkml:brushProperty name="height" value="0.04908" units="cm"/>
    </inkml:brush>
  </inkml:definitions>
  <inkml:trace contextRef="#ctx0" brushRef="#br0">30916 40204 448,'-7'-21'33,"-1"3"2,0 4 1,0 5 1,-1 2-2,-2 4-6,-2 2-5,-1 4-5,-2 3-4,1 5-2,-1 5-2,0 6-3,1 2-1,1 4 0,1 3-1,1 3 0,0 0-1,2 0 1,0-1-1,2-1 0,1-1-1,1-1 0,0-2-2,2 1 1,0-4-2,2-2-2,0-3-2,2-2-1,1-4-2,4-3 0,2-3-2,4-2-1,1-2-1,1 0-1,1-1 1,1 1-2,2-2 0,1-6-1,3-4-1,2-5-1,0-5-1,3-5-1,0-5-1,1-5-1,-1-4 0,0-2 1,-1-4 1,-1-2 1,-1-2 1,-1 0 3,-1 0 1,0 0 2,-4 1 2,-1 4 2,-4 2 2,-3 3 1,-1 5 4,-2 4 2,-1 5 3,0 5 3,-2 2 4,-1 2 4,0 1 3,-1 1 5,-2 3 5,-1 6 9,0 6 8,-1 6 9,-1 4-1,0 3-9,0 3-10,0 3-9,0 3-5,0 3-4,0 3-3,1 3-2,-1 2-4,2 2-5,0 2-5,2 2-4,0 1-4,0-2-4,0 0-4,0-1-3,0-2-3,0-2-1,0-2-2,0-1-1,1-4-3,1-4-3,3-3-4,2-4-3,1-3-2,0-1 0,0-1 0,0-1 1</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38"/>
    </inkml:context>
    <inkml:brush xml:id="br0">
      <inkml:brushProperty name="width" value="0.04197" units="cm"/>
      <inkml:brushProperty name="height" value="0.04197" units="cm"/>
    </inkml:brush>
  </inkml:definitions>
  <inkml:trace contextRef="#ctx0" brushRef="#br0">32567 41194 524,'7'-18'70,"-2"10"-4,-3 11-5,0 12-4,-2 6-7,0 3-8,0 2-10,0 4-9,0 0-5,0-1-4,0-3-2,0-1-2,0-2-3,1-1-2,2-1-1,0-1-2,2-1-2,0 1 1,1-1 0,2 1-1,-1-1 1,-1-1-3,0-1 0,-2-1-1,0-1-1,0 0 2,0-2 0,0-1 1,-1 0 0,0 0-2,-2-1-2,0 1-1,-3-1-1,-4-1 0,-4 0-1,-4-2-1,-3 0-3,-3 2-5,-3 0-6,-2 1-5,-4-1-5,-1-2-4,-2-4-4,-2-2-4,1-3-2,7-1 2,5 0 1,7-1 1</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38"/>
    </inkml:context>
    <inkml:brush xml:id="br0">
      <inkml:brushProperty name="width" value="0.03356" units="cm"/>
      <inkml:brushProperty name="height" value="0.03356" units="cm"/>
    </inkml:brush>
  </inkml:definitions>
  <inkml:trace contextRef="#ctx0" brushRef="#br0">33050 41228 655,'16'-15'11,"-1"4"21,1 3 21,0 3 23,0 1-1,3 0-21,1 0-22,3 0-21,1 0-11,1 1-4,1-1-4,1 0-2,-2 0-1,-2 2 3,-3 0 2,-2 2 2</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39"/>
    </inkml:context>
    <inkml:brush xml:id="br0">
      <inkml:brushProperty name="width" value="0.04074" units="cm"/>
      <inkml:brushProperty name="height" value="0.04074" units="cm"/>
    </inkml:brush>
  </inkml:definitions>
  <inkml:trace contextRef="#ctx0" brushRef="#br0">35245 41177 540,'-8'-6'95,"1"2"-19,-1 4-21,0 2-19,0 4-12,-2 2-3,0 3-4,-1 4-3,-1 1-2,1 2 1,-1 3-1,0 2 1,1 0 0,1 2 0,1 1 0,0 1 0,2-1-1,1-3-6,0-3-5,2-3-4,1-2-3,2 1-3,2 0-3,2-1-2,2-1-2,2-2-4,1-4-3,3-3-3,2-1-4,1 0-4,3 0-5,1 0-5,1-1 0,-3-2 2,-1-2 3,-2-2 4,-2-1 2,-1 0 5,-1 0 5,0 0 3</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6" units="1/cm"/>
          <inkml:channelProperty channel="Y" name="resolution" value="28.34646" units="1/cm"/>
          <inkml:channelProperty channel="F" name="resolution" value="1" units="1/dev"/>
        </inkml:channelProperties>
      </inkml:inkSource>
      <inkml:timestamp xml:id="ts0" timeString="2025-09-22T00:42:39"/>
    </inkml:context>
    <inkml:brush xml:id="br0">
      <inkml:brushProperty name="width" value="0.04622" units="cm"/>
      <inkml:brushProperty name="height" value="0.04622" units="cm"/>
    </inkml:brush>
  </inkml:definitions>
  <inkml:trace contextRef="#ctx0" brushRef="#br0">36153 41061 475,'-7'-15'21,"0"3"-2,2 1-2,1 2-3,-1 1 2,0 0 3,-2 1 3,0-1 3,-2 2 0,-2 4-2,-1 4-3,-3 4-4,1 3-1,1 1-3,2 3-2,2 2-2,2 0-2,1 1-2,0 0-3,2-1-2,1 0-2,2 0-2,2-2-2,2-1-3,2-2-2,3-2-5,4-4-5,2-2-3,1-4-3,-1 0 1,-1-3 1,0-2 0,-2-1 3,-1 0 2,-1 1 4,0-1 3,-3 0 4,-1 0 3,-2 0 4,-2 0 3,-1 3 12,0 6 23,0 6 22,0 6 22,0 4 3,0 1-16,0 3-15,0 1-15,0 2-11,0 1-2,0 1-4,0 1-4,0 1-3,0 1-2,0 0-3,0 2-2,0 2-3,0 1-4,0 2-1,0 2-4,0 0-2,0-3 1,0-4-1,0-2 0,0-2-2,-2-3-3,0-1-3,-1-3-3,-3-2-2,-4-3 1,-4-2 1,-3-4 0,-2-4 3,1-4 2,0-6 4,2-4 3,2-4 3,1-3 0,2-3 1,3-3 1,1-2 1,2 1 2,2-1 1,2 1 3,3-2-1,6-1 0,4-3-2,5-1-1,2 0 0,1 3-1,-1 4-1,1 2 0,-1 1-4,1 0-6,0 1-5,-1-1-7,0 2-3,-3 1-4,-1 2-3,-2 3-2,-2 0 0,-1 2 3,-1 1 4,0 1 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C5A818-8FFD-4738-AB07-274D71415F40}" type="datetimeFigureOut">
              <a:rPr lang="zh-CN" altLang="en-US" smtClean="0"/>
              <a:t>2025/9/24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19CB4E5-E9D2-43AB-B581-DF5A23D83A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5A818-8FFD-4738-AB07-274D71415F40}" type="datetimeFigureOut">
              <a:rPr lang="zh-CN" altLang="en-US" smtClean="0"/>
              <a:t>2025/9/24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CB4E5-E9D2-43AB-B581-DF5A23D83A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6" Type="http://schemas.openxmlformats.org/officeDocument/2006/relationships/customXml" Target="../ink/ink13.xml"/><Relationship Id="rId21" Type="http://schemas.openxmlformats.org/officeDocument/2006/relationships/image" Target="../media/image10.png"/><Relationship Id="rId42" Type="http://schemas.openxmlformats.org/officeDocument/2006/relationships/customXml" Target="../ink/ink21.xml"/><Relationship Id="rId47" Type="http://schemas.openxmlformats.org/officeDocument/2006/relationships/image" Target="../media/image23.png"/><Relationship Id="rId63" Type="http://schemas.openxmlformats.org/officeDocument/2006/relationships/image" Target="../media/image31.png"/><Relationship Id="rId68" Type="http://schemas.openxmlformats.org/officeDocument/2006/relationships/customXml" Target="../ink/ink34.xml"/><Relationship Id="rId84" Type="http://schemas.openxmlformats.org/officeDocument/2006/relationships/customXml" Target="../ink/ink42.xml"/><Relationship Id="rId89" Type="http://schemas.openxmlformats.org/officeDocument/2006/relationships/image" Target="../media/image44.png"/><Relationship Id="rId16" Type="http://schemas.openxmlformats.org/officeDocument/2006/relationships/customXml" Target="../ink/ink8.xml"/><Relationship Id="rId11" Type="http://schemas.openxmlformats.org/officeDocument/2006/relationships/image" Target="../media/image5.png"/><Relationship Id="rId32" Type="http://schemas.openxmlformats.org/officeDocument/2006/relationships/customXml" Target="../ink/ink16.xml"/><Relationship Id="rId37" Type="http://schemas.openxmlformats.org/officeDocument/2006/relationships/image" Target="../media/image18.png"/><Relationship Id="rId53" Type="http://schemas.openxmlformats.org/officeDocument/2006/relationships/image" Target="../media/image26.png"/><Relationship Id="rId58" Type="http://schemas.openxmlformats.org/officeDocument/2006/relationships/customXml" Target="../ink/ink29.xml"/><Relationship Id="rId74" Type="http://schemas.openxmlformats.org/officeDocument/2006/relationships/customXml" Target="../ink/ink37.xml"/><Relationship Id="rId79" Type="http://schemas.openxmlformats.org/officeDocument/2006/relationships/image" Target="../media/image39.png"/><Relationship Id="rId102" Type="http://schemas.openxmlformats.org/officeDocument/2006/relationships/customXml" Target="../ink/ink51.xml"/><Relationship Id="rId5" Type="http://schemas.openxmlformats.org/officeDocument/2006/relationships/image" Target="../media/image2.png"/><Relationship Id="rId90" Type="http://schemas.openxmlformats.org/officeDocument/2006/relationships/customXml" Target="../ink/ink45.xml"/><Relationship Id="rId95" Type="http://schemas.openxmlformats.org/officeDocument/2006/relationships/image" Target="../media/image47.png"/><Relationship Id="rId22" Type="http://schemas.openxmlformats.org/officeDocument/2006/relationships/customXml" Target="../ink/ink11.xml"/><Relationship Id="rId27" Type="http://schemas.openxmlformats.org/officeDocument/2006/relationships/image" Target="../media/image13.png"/><Relationship Id="rId43" Type="http://schemas.openxmlformats.org/officeDocument/2006/relationships/image" Target="../media/image21.png"/><Relationship Id="rId48" Type="http://schemas.openxmlformats.org/officeDocument/2006/relationships/customXml" Target="../ink/ink24.xml"/><Relationship Id="rId64" Type="http://schemas.openxmlformats.org/officeDocument/2006/relationships/customXml" Target="../ink/ink32.xml"/><Relationship Id="rId69" Type="http://schemas.openxmlformats.org/officeDocument/2006/relationships/image" Target="../media/image34.png"/><Relationship Id="rId80" Type="http://schemas.openxmlformats.org/officeDocument/2006/relationships/customXml" Target="../ink/ink40.xml"/><Relationship Id="rId85" Type="http://schemas.openxmlformats.org/officeDocument/2006/relationships/image" Target="../media/image42.png"/><Relationship Id="rId12" Type="http://schemas.openxmlformats.org/officeDocument/2006/relationships/customXml" Target="../ink/ink6.xml"/><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png"/><Relationship Id="rId38" Type="http://schemas.openxmlformats.org/officeDocument/2006/relationships/customXml" Target="../ink/ink19.xml"/><Relationship Id="rId46" Type="http://schemas.openxmlformats.org/officeDocument/2006/relationships/customXml" Target="../ink/ink23.xml"/><Relationship Id="rId59" Type="http://schemas.openxmlformats.org/officeDocument/2006/relationships/image" Target="../media/image29.png"/><Relationship Id="rId67" Type="http://schemas.openxmlformats.org/officeDocument/2006/relationships/image" Target="../media/image33.png"/><Relationship Id="rId103" Type="http://schemas.openxmlformats.org/officeDocument/2006/relationships/image" Target="../media/image51.png"/><Relationship Id="rId20" Type="http://schemas.openxmlformats.org/officeDocument/2006/relationships/customXml" Target="../ink/ink10.xml"/><Relationship Id="rId41" Type="http://schemas.openxmlformats.org/officeDocument/2006/relationships/image" Target="../media/image20.png"/><Relationship Id="rId54" Type="http://schemas.openxmlformats.org/officeDocument/2006/relationships/customXml" Target="../ink/ink27.xml"/><Relationship Id="rId62" Type="http://schemas.openxmlformats.org/officeDocument/2006/relationships/customXml" Target="../ink/ink31.xml"/><Relationship Id="rId70" Type="http://schemas.openxmlformats.org/officeDocument/2006/relationships/customXml" Target="../ink/ink35.xml"/><Relationship Id="rId75" Type="http://schemas.openxmlformats.org/officeDocument/2006/relationships/image" Target="../media/image37.png"/><Relationship Id="rId83" Type="http://schemas.openxmlformats.org/officeDocument/2006/relationships/image" Target="../media/image41.png"/><Relationship Id="rId88" Type="http://schemas.openxmlformats.org/officeDocument/2006/relationships/customXml" Target="../ink/ink44.xml"/><Relationship Id="rId91" Type="http://schemas.openxmlformats.org/officeDocument/2006/relationships/image" Target="../media/image45.png"/><Relationship Id="rId96" Type="http://schemas.openxmlformats.org/officeDocument/2006/relationships/customXml" Target="../ink/ink48.xml"/><Relationship Id="rId1" Type="http://schemas.openxmlformats.org/officeDocument/2006/relationships/slideLayout" Target="../slideLayouts/slideLayout1.xml"/><Relationship Id="rId6" Type="http://schemas.openxmlformats.org/officeDocument/2006/relationships/customXml" Target="../ink/ink3.xml"/><Relationship Id="rId15" Type="http://schemas.openxmlformats.org/officeDocument/2006/relationships/image" Target="../media/image7.png"/><Relationship Id="rId23" Type="http://schemas.openxmlformats.org/officeDocument/2006/relationships/image" Target="../media/image11.png"/><Relationship Id="rId28" Type="http://schemas.openxmlformats.org/officeDocument/2006/relationships/customXml" Target="../ink/ink14.xml"/><Relationship Id="rId36" Type="http://schemas.openxmlformats.org/officeDocument/2006/relationships/customXml" Target="../ink/ink18.xml"/><Relationship Id="rId49" Type="http://schemas.openxmlformats.org/officeDocument/2006/relationships/image" Target="../media/image24.png"/><Relationship Id="rId57" Type="http://schemas.openxmlformats.org/officeDocument/2006/relationships/image" Target="../media/image28.png"/><Relationship Id="rId10" Type="http://schemas.openxmlformats.org/officeDocument/2006/relationships/customXml" Target="../ink/ink5.xml"/><Relationship Id="rId31" Type="http://schemas.openxmlformats.org/officeDocument/2006/relationships/image" Target="../media/image15.png"/><Relationship Id="rId44" Type="http://schemas.openxmlformats.org/officeDocument/2006/relationships/customXml" Target="../ink/ink22.xml"/><Relationship Id="rId52" Type="http://schemas.openxmlformats.org/officeDocument/2006/relationships/customXml" Target="../ink/ink26.xml"/><Relationship Id="rId60" Type="http://schemas.openxmlformats.org/officeDocument/2006/relationships/customXml" Target="../ink/ink30.xml"/><Relationship Id="rId65" Type="http://schemas.openxmlformats.org/officeDocument/2006/relationships/image" Target="../media/image32.png"/><Relationship Id="rId73" Type="http://schemas.openxmlformats.org/officeDocument/2006/relationships/image" Target="../media/image36.png"/><Relationship Id="rId78" Type="http://schemas.openxmlformats.org/officeDocument/2006/relationships/customXml" Target="../ink/ink39.xml"/><Relationship Id="rId81" Type="http://schemas.openxmlformats.org/officeDocument/2006/relationships/image" Target="../media/image40.png"/><Relationship Id="rId86" Type="http://schemas.openxmlformats.org/officeDocument/2006/relationships/customXml" Target="../ink/ink43.xml"/><Relationship Id="rId94" Type="http://schemas.openxmlformats.org/officeDocument/2006/relationships/customXml" Target="../ink/ink47.xml"/><Relationship Id="rId99" Type="http://schemas.openxmlformats.org/officeDocument/2006/relationships/image" Target="../media/image49.png"/><Relationship Id="rId101" Type="http://schemas.openxmlformats.org/officeDocument/2006/relationships/image" Target="../media/image50.png"/><Relationship Id="rId4" Type="http://schemas.openxmlformats.org/officeDocument/2006/relationships/customXml" Target="../ink/ink2.xml"/><Relationship Id="rId9" Type="http://schemas.openxmlformats.org/officeDocument/2006/relationships/image" Target="../media/image4.png"/><Relationship Id="rId13" Type="http://schemas.openxmlformats.org/officeDocument/2006/relationships/image" Target="../media/image6.png"/><Relationship Id="rId18" Type="http://schemas.openxmlformats.org/officeDocument/2006/relationships/customXml" Target="../ink/ink9.xml"/><Relationship Id="rId39" Type="http://schemas.openxmlformats.org/officeDocument/2006/relationships/image" Target="../media/image19.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27.png"/><Relationship Id="rId76" Type="http://schemas.openxmlformats.org/officeDocument/2006/relationships/customXml" Target="../ink/ink38.xml"/><Relationship Id="rId97" Type="http://schemas.openxmlformats.org/officeDocument/2006/relationships/image" Target="../media/image48.png"/><Relationship Id="rId7" Type="http://schemas.openxmlformats.org/officeDocument/2006/relationships/image" Target="../media/image3.png"/><Relationship Id="rId71" Type="http://schemas.openxmlformats.org/officeDocument/2006/relationships/image" Target="../media/image35.png"/><Relationship Id="rId92" Type="http://schemas.openxmlformats.org/officeDocument/2006/relationships/customXml" Target="../ink/ink46.xml"/><Relationship Id="rId2" Type="http://schemas.openxmlformats.org/officeDocument/2006/relationships/customXml" Target="../ink/ink1.xml"/><Relationship Id="rId29" Type="http://schemas.openxmlformats.org/officeDocument/2006/relationships/image" Target="../media/image14.png"/><Relationship Id="rId24" Type="http://schemas.openxmlformats.org/officeDocument/2006/relationships/customXml" Target="../ink/ink12.xml"/><Relationship Id="rId40" Type="http://schemas.openxmlformats.org/officeDocument/2006/relationships/customXml" Target="../ink/ink20.xml"/><Relationship Id="rId45" Type="http://schemas.openxmlformats.org/officeDocument/2006/relationships/image" Target="../media/image22.png"/><Relationship Id="rId66" Type="http://schemas.openxmlformats.org/officeDocument/2006/relationships/customXml" Target="../ink/ink33.xml"/><Relationship Id="rId87" Type="http://schemas.openxmlformats.org/officeDocument/2006/relationships/image" Target="../media/image43.png"/><Relationship Id="rId61" Type="http://schemas.openxmlformats.org/officeDocument/2006/relationships/image" Target="../media/image30.png"/><Relationship Id="rId82" Type="http://schemas.openxmlformats.org/officeDocument/2006/relationships/customXml" Target="../ink/ink41.xml"/><Relationship Id="rId19" Type="http://schemas.openxmlformats.org/officeDocument/2006/relationships/image" Target="../media/image9.png"/><Relationship Id="rId14" Type="http://schemas.openxmlformats.org/officeDocument/2006/relationships/customXml" Target="../ink/ink7.xml"/><Relationship Id="rId30" Type="http://schemas.openxmlformats.org/officeDocument/2006/relationships/customXml" Target="../ink/ink15.xml"/><Relationship Id="rId35" Type="http://schemas.openxmlformats.org/officeDocument/2006/relationships/image" Target="../media/image17.png"/><Relationship Id="rId56" Type="http://schemas.openxmlformats.org/officeDocument/2006/relationships/customXml" Target="../ink/ink28.xml"/><Relationship Id="rId77" Type="http://schemas.openxmlformats.org/officeDocument/2006/relationships/image" Target="../media/image38.png"/><Relationship Id="rId100" Type="http://schemas.openxmlformats.org/officeDocument/2006/relationships/customXml" Target="../ink/ink50.xml"/><Relationship Id="rId8" Type="http://schemas.openxmlformats.org/officeDocument/2006/relationships/customXml" Target="../ink/ink4.xml"/><Relationship Id="rId51" Type="http://schemas.openxmlformats.org/officeDocument/2006/relationships/image" Target="../media/image25.png"/><Relationship Id="rId72" Type="http://schemas.openxmlformats.org/officeDocument/2006/relationships/customXml" Target="../ink/ink36.xml"/><Relationship Id="rId93" Type="http://schemas.openxmlformats.org/officeDocument/2006/relationships/image" Target="../media/image46.png"/><Relationship Id="rId98" Type="http://schemas.openxmlformats.org/officeDocument/2006/relationships/customXml" Target="../ink/ink49.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17" Type="http://schemas.openxmlformats.org/officeDocument/2006/relationships/image" Target="../media/image525.png"/><Relationship Id="rId21" Type="http://schemas.openxmlformats.org/officeDocument/2006/relationships/customXml" Target="../ink/ink487.xml"/><Relationship Id="rId63" Type="http://schemas.openxmlformats.org/officeDocument/2006/relationships/image" Target="../media/image498.png"/><Relationship Id="rId159" Type="http://schemas.openxmlformats.org/officeDocument/2006/relationships/image" Target="../media/image546.png"/><Relationship Id="rId170" Type="http://schemas.openxmlformats.org/officeDocument/2006/relationships/customXml" Target="../ink/ink562.xml"/><Relationship Id="rId226" Type="http://schemas.openxmlformats.org/officeDocument/2006/relationships/customXml" Target="../ink/ink590.xml"/><Relationship Id="rId268" Type="http://schemas.openxmlformats.org/officeDocument/2006/relationships/image" Target="../media/image600.png"/><Relationship Id="rId32" Type="http://schemas.openxmlformats.org/officeDocument/2006/relationships/image" Target="../media/image484.png"/><Relationship Id="rId74" Type="http://schemas.openxmlformats.org/officeDocument/2006/relationships/customXml" Target="../ink/ink514.xml"/><Relationship Id="rId128" Type="http://schemas.openxmlformats.org/officeDocument/2006/relationships/customXml" Target="../ink/ink541.xml"/><Relationship Id="rId5" Type="http://schemas.openxmlformats.org/officeDocument/2006/relationships/customXml" Target="../ink/ink479.xml"/><Relationship Id="rId95" Type="http://schemas.openxmlformats.org/officeDocument/2006/relationships/image" Target="../media/image514.png"/><Relationship Id="rId160" Type="http://schemas.openxmlformats.org/officeDocument/2006/relationships/customXml" Target="../ink/ink557.xml"/><Relationship Id="rId181" Type="http://schemas.openxmlformats.org/officeDocument/2006/relationships/image" Target="../media/image557.png"/><Relationship Id="rId216" Type="http://schemas.openxmlformats.org/officeDocument/2006/relationships/customXml" Target="../ink/ink585.xml"/><Relationship Id="rId237" Type="http://schemas.openxmlformats.org/officeDocument/2006/relationships/customXml" Target="../ink/ink596.xml"/><Relationship Id="rId258" Type="http://schemas.openxmlformats.org/officeDocument/2006/relationships/image" Target="../media/image595.png"/><Relationship Id="rId22" Type="http://schemas.openxmlformats.org/officeDocument/2006/relationships/image" Target="../media/image479.png"/><Relationship Id="rId43" Type="http://schemas.openxmlformats.org/officeDocument/2006/relationships/image" Target="../media/image488.png"/><Relationship Id="rId64" Type="http://schemas.openxmlformats.org/officeDocument/2006/relationships/customXml" Target="../ink/ink509.xml"/><Relationship Id="rId118" Type="http://schemas.openxmlformats.org/officeDocument/2006/relationships/customXml" Target="../ink/ink536.xml"/><Relationship Id="rId139" Type="http://schemas.openxmlformats.org/officeDocument/2006/relationships/image" Target="../media/image536.png"/><Relationship Id="rId85" Type="http://schemas.openxmlformats.org/officeDocument/2006/relationships/image" Target="../media/image509.png"/><Relationship Id="rId150" Type="http://schemas.openxmlformats.org/officeDocument/2006/relationships/customXml" Target="../ink/ink552.xml"/><Relationship Id="rId171" Type="http://schemas.openxmlformats.org/officeDocument/2006/relationships/image" Target="../media/image552.png"/><Relationship Id="rId192" Type="http://schemas.openxmlformats.org/officeDocument/2006/relationships/customXml" Target="../ink/ink573.xml"/><Relationship Id="rId206" Type="http://schemas.openxmlformats.org/officeDocument/2006/relationships/customXml" Target="../ink/ink580.xml"/><Relationship Id="rId227" Type="http://schemas.openxmlformats.org/officeDocument/2006/relationships/customXml" Target="../ink/ink591.xml"/><Relationship Id="rId248" Type="http://schemas.openxmlformats.org/officeDocument/2006/relationships/image" Target="../media/image590.png"/><Relationship Id="rId269" Type="http://schemas.openxmlformats.org/officeDocument/2006/relationships/customXml" Target="../ink/ink612.xml"/><Relationship Id="rId12" Type="http://schemas.openxmlformats.org/officeDocument/2006/relationships/image" Target="../media/image246.png"/><Relationship Id="rId33" Type="http://schemas.openxmlformats.org/officeDocument/2006/relationships/customXml" Target="../ink/ink493.xml"/><Relationship Id="rId108" Type="http://schemas.openxmlformats.org/officeDocument/2006/relationships/customXml" Target="../ink/ink531.xml"/><Relationship Id="rId129" Type="http://schemas.openxmlformats.org/officeDocument/2006/relationships/image" Target="../media/image531.png"/><Relationship Id="rId54" Type="http://schemas.openxmlformats.org/officeDocument/2006/relationships/customXml" Target="../ink/ink504.xml"/><Relationship Id="rId75" Type="http://schemas.openxmlformats.org/officeDocument/2006/relationships/image" Target="../media/image504.png"/><Relationship Id="rId96" Type="http://schemas.openxmlformats.org/officeDocument/2006/relationships/customXml" Target="../ink/ink525.xml"/><Relationship Id="rId140" Type="http://schemas.openxmlformats.org/officeDocument/2006/relationships/customXml" Target="../ink/ink547.xml"/><Relationship Id="rId161" Type="http://schemas.openxmlformats.org/officeDocument/2006/relationships/image" Target="../media/image547.png"/><Relationship Id="rId182" Type="http://schemas.openxmlformats.org/officeDocument/2006/relationships/customXml" Target="../ink/ink568.xml"/><Relationship Id="rId217" Type="http://schemas.openxmlformats.org/officeDocument/2006/relationships/image" Target="../media/image575.png"/><Relationship Id="rId6" Type="http://schemas.openxmlformats.org/officeDocument/2006/relationships/image" Target="../media/image472.png"/><Relationship Id="rId238" Type="http://schemas.openxmlformats.org/officeDocument/2006/relationships/image" Target="../media/image585.png"/><Relationship Id="rId259" Type="http://schemas.openxmlformats.org/officeDocument/2006/relationships/customXml" Target="../ink/ink607.xml"/><Relationship Id="rId23" Type="http://schemas.openxmlformats.org/officeDocument/2006/relationships/customXml" Target="../ink/ink488.xml"/><Relationship Id="rId119" Type="http://schemas.openxmlformats.org/officeDocument/2006/relationships/image" Target="../media/image526.png"/><Relationship Id="rId270" Type="http://schemas.openxmlformats.org/officeDocument/2006/relationships/image" Target="../media/image601.png"/><Relationship Id="rId44" Type="http://schemas.openxmlformats.org/officeDocument/2006/relationships/customXml" Target="../ink/ink499.xml"/><Relationship Id="rId65" Type="http://schemas.openxmlformats.org/officeDocument/2006/relationships/image" Target="../media/image499.png"/><Relationship Id="rId86" Type="http://schemas.openxmlformats.org/officeDocument/2006/relationships/customXml" Target="../ink/ink520.xml"/><Relationship Id="rId130" Type="http://schemas.openxmlformats.org/officeDocument/2006/relationships/customXml" Target="../ink/ink542.xml"/><Relationship Id="rId151" Type="http://schemas.openxmlformats.org/officeDocument/2006/relationships/image" Target="../media/image542.png"/><Relationship Id="rId172" Type="http://schemas.openxmlformats.org/officeDocument/2006/relationships/customXml" Target="../ink/ink563.xml"/><Relationship Id="rId193" Type="http://schemas.openxmlformats.org/officeDocument/2006/relationships/image" Target="../media/image563.png"/><Relationship Id="rId207" Type="http://schemas.openxmlformats.org/officeDocument/2006/relationships/image" Target="../media/image570.png"/><Relationship Id="rId228" Type="http://schemas.openxmlformats.org/officeDocument/2006/relationships/image" Target="../media/image580.png"/><Relationship Id="rId249" Type="http://schemas.openxmlformats.org/officeDocument/2006/relationships/customXml" Target="../ink/ink602.xml"/><Relationship Id="rId13" Type="http://schemas.openxmlformats.org/officeDocument/2006/relationships/customXml" Target="../ink/ink483.xml"/><Relationship Id="rId109" Type="http://schemas.openxmlformats.org/officeDocument/2006/relationships/image" Target="../media/image521.png"/><Relationship Id="rId260" Type="http://schemas.openxmlformats.org/officeDocument/2006/relationships/image" Target="../media/image596.png"/><Relationship Id="rId34" Type="http://schemas.openxmlformats.org/officeDocument/2006/relationships/image" Target="../media/image485.png"/><Relationship Id="rId55" Type="http://schemas.openxmlformats.org/officeDocument/2006/relationships/image" Target="../media/image494.png"/><Relationship Id="rId76" Type="http://schemas.openxmlformats.org/officeDocument/2006/relationships/customXml" Target="../ink/ink515.xml"/><Relationship Id="rId97" Type="http://schemas.openxmlformats.org/officeDocument/2006/relationships/image" Target="../media/image515.png"/><Relationship Id="rId120" Type="http://schemas.openxmlformats.org/officeDocument/2006/relationships/customXml" Target="../ink/ink537.xml"/><Relationship Id="rId141" Type="http://schemas.openxmlformats.org/officeDocument/2006/relationships/image" Target="../media/image537.png"/><Relationship Id="rId7" Type="http://schemas.openxmlformats.org/officeDocument/2006/relationships/customXml" Target="../ink/ink480.xml"/><Relationship Id="rId162" Type="http://schemas.openxmlformats.org/officeDocument/2006/relationships/customXml" Target="../ink/ink558.xml"/><Relationship Id="rId183" Type="http://schemas.openxmlformats.org/officeDocument/2006/relationships/image" Target="../media/image558.png"/><Relationship Id="rId218" Type="http://schemas.openxmlformats.org/officeDocument/2006/relationships/customXml" Target="../ink/ink586.xml"/><Relationship Id="rId239" Type="http://schemas.openxmlformats.org/officeDocument/2006/relationships/customXml" Target="../ink/ink597.xml"/><Relationship Id="rId250" Type="http://schemas.openxmlformats.org/officeDocument/2006/relationships/image" Target="../media/image591.png"/><Relationship Id="rId271" Type="http://schemas.openxmlformats.org/officeDocument/2006/relationships/customXml" Target="../ink/ink613.xml"/><Relationship Id="rId24" Type="http://schemas.openxmlformats.org/officeDocument/2006/relationships/image" Target="../media/image480.png"/><Relationship Id="rId45" Type="http://schemas.openxmlformats.org/officeDocument/2006/relationships/image" Target="../media/image489.png"/><Relationship Id="rId66" Type="http://schemas.openxmlformats.org/officeDocument/2006/relationships/customXml" Target="../ink/ink510.xml"/><Relationship Id="rId87" Type="http://schemas.openxmlformats.org/officeDocument/2006/relationships/image" Target="../media/image510.png"/><Relationship Id="rId110" Type="http://schemas.openxmlformats.org/officeDocument/2006/relationships/customXml" Target="../ink/ink532.xml"/><Relationship Id="rId131" Type="http://schemas.openxmlformats.org/officeDocument/2006/relationships/image" Target="../media/image532.png"/><Relationship Id="rId152" Type="http://schemas.openxmlformats.org/officeDocument/2006/relationships/customXml" Target="../ink/ink553.xml"/><Relationship Id="rId173" Type="http://schemas.openxmlformats.org/officeDocument/2006/relationships/image" Target="../media/image553.png"/><Relationship Id="rId194" Type="http://schemas.openxmlformats.org/officeDocument/2006/relationships/customXml" Target="../ink/ink574.xml"/><Relationship Id="rId208" Type="http://schemas.openxmlformats.org/officeDocument/2006/relationships/customXml" Target="../ink/ink581.xml"/><Relationship Id="rId229" Type="http://schemas.openxmlformats.org/officeDocument/2006/relationships/customXml" Target="../ink/ink592.xml"/><Relationship Id="rId240" Type="http://schemas.openxmlformats.org/officeDocument/2006/relationships/image" Target="../media/image586.png"/><Relationship Id="rId261" Type="http://schemas.openxmlformats.org/officeDocument/2006/relationships/customXml" Target="../ink/ink608.xml"/><Relationship Id="rId14" Type="http://schemas.openxmlformats.org/officeDocument/2006/relationships/image" Target="../media/image475.png"/><Relationship Id="rId35" Type="http://schemas.openxmlformats.org/officeDocument/2006/relationships/customXml" Target="../ink/ink494.xml"/><Relationship Id="rId56" Type="http://schemas.openxmlformats.org/officeDocument/2006/relationships/customXml" Target="../ink/ink505.xml"/><Relationship Id="rId77" Type="http://schemas.openxmlformats.org/officeDocument/2006/relationships/image" Target="../media/image505.png"/><Relationship Id="rId100" Type="http://schemas.openxmlformats.org/officeDocument/2006/relationships/customXml" Target="../ink/ink527.xml"/><Relationship Id="rId8" Type="http://schemas.openxmlformats.org/officeDocument/2006/relationships/image" Target="../media/image473.png"/><Relationship Id="rId98" Type="http://schemas.openxmlformats.org/officeDocument/2006/relationships/customXml" Target="../ink/ink526.xml"/><Relationship Id="rId121" Type="http://schemas.openxmlformats.org/officeDocument/2006/relationships/image" Target="../media/image527.png"/><Relationship Id="rId142" Type="http://schemas.openxmlformats.org/officeDocument/2006/relationships/customXml" Target="../ink/ink548.xml"/><Relationship Id="rId163" Type="http://schemas.openxmlformats.org/officeDocument/2006/relationships/image" Target="../media/image548.png"/><Relationship Id="rId184" Type="http://schemas.openxmlformats.org/officeDocument/2006/relationships/customXml" Target="../ink/ink569.xml"/><Relationship Id="rId219" Type="http://schemas.openxmlformats.org/officeDocument/2006/relationships/image" Target="../media/image576.png"/><Relationship Id="rId230" Type="http://schemas.openxmlformats.org/officeDocument/2006/relationships/image" Target="../media/image581.png"/><Relationship Id="rId251" Type="http://schemas.openxmlformats.org/officeDocument/2006/relationships/customXml" Target="../ink/ink603.xml"/><Relationship Id="rId25" Type="http://schemas.openxmlformats.org/officeDocument/2006/relationships/customXml" Target="../ink/ink489.xml"/><Relationship Id="rId46" Type="http://schemas.openxmlformats.org/officeDocument/2006/relationships/customXml" Target="../ink/ink500.xml"/><Relationship Id="rId67" Type="http://schemas.openxmlformats.org/officeDocument/2006/relationships/image" Target="../media/image500.png"/><Relationship Id="rId272" Type="http://schemas.openxmlformats.org/officeDocument/2006/relationships/image" Target="../media/image602.png"/><Relationship Id="rId88" Type="http://schemas.openxmlformats.org/officeDocument/2006/relationships/customXml" Target="../ink/ink521.xml"/><Relationship Id="rId111" Type="http://schemas.openxmlformats.org/officeDocument/2006/relationships/image" Target="../media/image522.png"/><Relationship Id="rId132" Type="http://schemas.openxmlformats.org/officeDocument/2006/relationships/customXml" Target="../ink/ink543.xml"/><Relationship Id="rId153" Type="http://schemas.openxmlformats.org/officeDocument/2006/relationships/image" Target="../media/image543.png"/><Relationship Id="rId174" Type="http://schemas.openxmlformats.org/officeDocument/2006/relationships/customXml" Target="../ink/ink564.xml"/><Relationship Id="rId195" Type="http://schemas.openxmlformats.org/officeDocument/2006/relationships/image" Target="../media/image564.png"/><Relationship Id="rId209" Type="http://schemas.openxmlformats.org/officeDocument/2006/relationships/image" Target="../media/image571.png"/><Relationship Id="rId220" Type="http://schemas.openxmlformats.org/officeDocument/2006/relationships/customXml" Target="../ink/ink587.xml"/><Relationship Id="rId241" Type="http://schemas.openxmlformats.org/officeDocument/2006/relationships/customXml" Target="../ink/ink598.xml"/><Relationship Id="rId15" Type="http://schemas.openxmlformats.org/officeDocument/2006/relationships/customXml" Target="../ink/ink484.xml"/><Relationship Id="rId36" Type="http://schemas.openxmlformats.org/officeDocument/2006/relationships/customXml" Target="../ink/ink495.xml"/><Relationship Id="rId57" Type="http://schemas.openxmlformats.org/officeDocument/2006/relationships/image" Target="../media/image495.png"/><Relationship Id="rId262" Type="http://schemas.openxmlformats.org/officeDocument/2006/relationships/image" Target="../media/image597.png"/><Relationship Id="rId78" Type="http://schemas.openxmlformats.org/officeDocument/2006/relationships/customXml" Target="../ink/ink516.xml"/><Relationship Id="rId99" Type="http://schemas.openxmlformats.org/officeDocument/2006/relationships/image" Target="../media/image516.png"/><Relationship Id="rId101" Type="http://schemas.openxmlformats.org/officeDocument/2006/relationships/image" Target="../media/image517.png"/><Relationship Id="rId122" Type="http://schemas.openxmlformats.org/officeDocument/2006/relationships/customXml" Target="../ink/ink538.xml"/><Relationship Id="rId143" Type="http://schemas.openxmlformats.org/officeDocument/2006/relationships/image" Target="../media/image538.png"/><Relationship Id="rId164" Type="http://schemas.openxmlformats.org/officeDocument/2006/relationships/customXml" Target="../ink/ink559.xml"/><Relationship Id="rId185" Type="http://schemas.openxmlformats.org/officeDocument/2006/relationships/image" Target="../media/image559.png"/><Relationship Id="rId9" Type="http://schemas.openxmlformats.org/officeDocument/2006/relationships/customXml" Target="../ink/ink481.xml"/><Relationship Id="rId210" Type="http://schemas.openxmlformats.org/officeDocument/2006/relationships/customXml" Target="../ink/ink582.xml"/><Relationship Id="rId26" Type="http://schemas.openxmlformats.org/officeDocument/2006/relationships/image" Target="../media/image481.png"/><Relationship Id="rId231" Type="http://schemas.openxmlformats.org/officeDocument/2006/relationships/customXml" Target="../ink/ink593.xml"/><Relationship Id="rId252" Type="http://schemas.openxmlformats.org/officeDocument/2006/relationships/image" Target="../media/image592.png"/><Relationship Id="rId273" Type="http://schemas.openxmlformats.org/officeDocument/2006/relationships/customXml" Target="../ink/ink614.xml"/><Relationship Id="rId47" Type="http://schemas.openxmlformats.org/officeDocument/2006/relationships/image" Target="../media/image490.png"/><Relationship Id="rId68" Type="http://schemas.openxmlformats.org/officeDocument/2006/relationships/customXml" Target="../ink/ink511.xml"/><Relationship Id="rId89" Type="http://schemas.openxmlformats.org/officeDocument/2006/relationships/image" Target="../media/image511.png"/><Relationship Id="rId112" Type="http://schemas.openxmlformats.org/officeDocument/2006/relationships/customXml" Target="../ink/ink533.xml"/><Relationship Id="rId133" Type="http://schemas.openxmlformats.org/officeDocument/2006/relationships/image" Target="../media/image533.png"/><Relationship Id="rId154" Type="http://schemas.openxmlformats.org/officeDocument/2006/relationships/customXml" Target="../ink/ink554.xml"/><Relationship Id="rId175" Type="http://schemas.openxmlformats.org/officeDocument/2006/relationships/image" Target="../media/image554.png"/><Relationship Id="rId196" Type="http://schemas.openxmlformats.org/officeDocument/2006/relationships/customXml" Target="../ink/ink575.xml"/><Relationship Id="rId200" Type="http://schemas.openxmlformats.org/officeDocument/2006/relationships/customXml" Target="../ink/ink577.xml"/><Relationship Id="rId16" Type="http://schemas.openxmlformats.org/officeDocument/2006/relationships/image" Target="../media/image476.png"/><Relationship Id="rId221" Type="http://schemas.openxmlformats.org/officeDocument/2006/relationships/image" Target="../media/image577.png"/><Relationship Id="rId242" Type="http://schemas.openxmlformats.org/officeDocument/2006/relationships/image" Target="../media/image587.png"/><Relationship Id="rId263" Type="http://schemas.openxmlformats.org/officeDocument/2006/relationships/customXml" Target="../ink/ink609.xml"/><Relationship Id="rId37" Type="http://schemas.openxmlformats.org/officeDocument/2006/relationships/image" Target="../media/image486.png"/><Relationship Id="rId58" Type="http://schemas.openxmlformats.org/officeDocument/2006/relationships/customXml" Target="../ink/ink506.xml"/><Relationship Id="rId79" Type="http://schemas.openxmlformats.org/officeDocument/2006/relationships/image" Target="../media/image506.png"/><Relationship Id="rId102" Type="http://schemas.openxmlformats.org/officeDocument/2006/relationships/customXml" Target="../ink/ink528.xml"/><Relationship Id="rId123" Type="http://schemas.openxmlformats.org/officeDocument/2006/relationships/image" Target="../media/image528.png"/><Relationship Id="rId144" Type="http://schemas.openxmlformats.org/officeDocument/2006/relationships/customXml" Target="../ink/ink549.xml"/><Relationship Id="rId90" Type="http://schemas.openxmlformats.org/officeDocument/2006/relationships/customXml" Target="../ink/ink522.xml"/><Relationship Id="rId165" Type="http://schemas.openxmlformats.org/officeDocument/2006/relationships/image" Target="../media/image549.png"/><Relationship Id="rId186" Type="http://schemas.openxmlformats.org/officeDocument/2006/relationships/customXml" Target="../ink/ink570.xml"/><Relationship Id="rId211" Type="http://schemas.openxmlformats.org/officeDocument/2006/relationships/image" Target="../media/image572.png"/><Relationship Id="rId232" Type="http://schemas.openxmlformats.org/officeDocument/2006/relationships/image" Target="../media/image582.png"/><Relationship Id="rId253" Type="http://schemas.openxmlformats.org/officeDocument/2006/relationships/customXml" Target="../ink/ink604.xml"/><Relationship Id="rId274" Type="http://schemas.openxmlformats.org/officeDocument/2006/relationships/image" Target="../media/image469.emf"/><Relationship Id="rId27" Type="http://schemas.openxmlformats.org/officeDocument/2006/relationships/customXml" Target="../ink/ink490.xml"/><Relationship Id="rId48" Type="http://schemas.openxmlformats.org/officeDocument/2006/relationships/customXml" Target="../ink/ink501.xml"/><Relationship Id="rId69" Type="http://schemas.openxmlformats.org/officeDocument/2006/relationships/image" Target="../media/image501.png"/><Relationship Id="rId113" Type="http://schemas.openxmlformats.org/officeDocument/2006/relationships/image" Target="../media/image523.png"/><Relationship Id="rId134" Type="http://schemas.openxmlformats.org/officeDocument/2006/relationships/customXml" Target="../ink/ink544.xml"/><Relationship Id="rId80" Type="http://schemas.openxmlformats.org/officeDocument/2006/relationships/customXml" Target="../ink/ink517.xml"/><Relationship Id="rId155" Type="http://schemas.openxmlformats.org/officeDocument/2006/relationships/image" Target="../media/image544.png"/><Relationship Id="rId176" Type="http://schemas.openxmlformats.org/officeDocument/2006/relationships/customXml" Target="../ink/ink565.xml"/><Relationship Id="rId197" Type="http://schemas.openxmlformats.org/officeDocument/2006/relationships/image" Target="../media/image565.png"/><Relationship Id="rId201" Type="http://schemas.openxmlformats.org/officeDocument/2006/relationships/image" Target="../media/image567.png"/><Relationship Id="rId222" Type="http://schemas.openxmlformats.org/officeDocument/2006/relationships/customXml" Target="../ink/ink588.xml"/><Relationship Id="rId243" Type="http://schemas.openxmlformats.org/officeDocument/2006/relationships/customXml" Target="../ink/ink599.xml"/><Relationship Id="rId264" Type="http://schemas.openxmlformats.org/officeDocument/2006/relationships/image" Target="../media/image598.png"/><Relationship Id="rId17" Type="http://schemas.openxmlformats.org/officeDocument/2006/relationships/customXml" Target="../ink/ink485.xml"/><Relationship Id="rId38" Type="http://schemas.openxmlformats.org/officeDocument/2006/relationships/customXml" Target="../ink/ink496.xml"/><Relationship Id="rId59" Type="http://schemas.openxmlformats.org/officeDocument/2006/relationships/image" Target="../media/image496.png"/><Relationship Id="rId103" Type="http://schemas.openxmlformats.org/officeDocument/2006/relationships/image" Target="../media/image518.png"/><Relationship Id="rId124" Type="http://schemas.openxmlformats.org/officeDocument/2006/relationships/customXml" Target="../ink/ink539.xml"/><Relationship Id="rId70" Type="http://schemas.openxmlformats.org/officeDocument/2006/relationships/customXml" Target="../ink/ink512.xml"/><Relationship Id="rId91" Type="http://schemas.openxmlformats.org/officeDocument/2006/relationships/image" Target="../media/image512.png"/><Relationship Id="rId145" Type="http://schemas.openxmlformats.org/officeDocument/2006/relationships/image" Target="../media/image539.png"/><Relationship Id="rId166" Type="http://schemas.openxmlformats.org/officeDocument/2006/relationships/customXml" Target="../ink/ink560.xml"/><Relationship Id="rId187" Type="http://schemas.openxmlformats.org/officeDocument/2006/relationships/image" Target="../media/image560.png"/><Relationship Id="rId1" Type="http://schemas.openxmlformats.org/officeDocument/2006/relationships/slideLayout" Target="../slideLayouts/slideLayout7.xml"/><Relationship Id="rId212" Type="http://schemas.openxmlformats.org/officeDocument/2006/relationships/customXml" Target="../ink/ink583.xml"/><Relationship Id="rId233" Type="http://schemas.openxmlformats.org/officeDocument/2006/relationships/customXml" Target="../ink/ink594.xml"/><Relationship Id="rId254" Type="http://schemas.openxmlformats.org/officeDocument/2006/relationships/image" Target="../media/image593.png"/><Relationship Id="rId28" Type="http://schemas.openxmlformats.org/officeDocument/2006/relationships/image" Target="../media/image482.png"/><Relationship Id="rId49" Type="http://schemas.openxmlformats.org/officeDocument/2006/relationships/image" Target="../media/image491.png"/><Relationship Id="rId114" Type="http://schemas.openxmlformats.org/officeDocument/2006/relationships/customXml" Target="../ink/ink534.xml"/><Relationship Id="rId60" Type="http://schemas.openxmlformats.org/officeDocument/2006/relationships/customXml" Target="../ink/ink507.xml"/><Relationship Id="rId81" Type="http://schemas.openxmlformats.org/officeDocument/2006/relationships/image" Target="../media/image507.png"/><Relationship Id="rId135" Type="http://schemas.openxmlformats.org/officeDocument/2006/relationships/image" Target="../media/image534.png"/><Relationship Id="rId156" Type="http://schemas.openxmlformats.org/officeDocument/2006/relationships/customXml" Target="../ink/ink555.xml"/><Relationship Id="rId177" Type="http://schemas.openxmlformats.org/officeDocument/2006/relationships/image" Target="../media/image555.png"/><Relationship Id="rId198" Type="http://schemas.openxmlformats.org/officeDocument/2006/relationships/customXml" Target="../ink/ink576.xml"/><Relationship Id="rId202" Type="http://schemas.openxmlformats.org/officeDocument/2006/relationships/customXml" Target="../ink/ink578.xml"/><Relationship Id="rId223" Type="http://schemas.openxmlformats.org/officeDocument/2006/relationships/image" Target="../media/image578.png"/><Relationship Id="rId244" Type="http://schemas.openxmlformats.org/officeDocument/2006/relationships/image" Target="../media/image588.png"/><Relationship Id="rId18" Type="http://schemas.openxmlformats.org/officeDocument/2006/relationships/image" Target="../media/image477.png"/><Relationship Id="rId39" Type="http://schemas.openxmlformats.org/officeDocument/2006/relationships/image" Target="../media/image487.png"/><Relationship Id="rId265" Type="http://schemas.openxmlformats.org/officeDocument/2006/relationships/customXml" Target="../ink/ink610.xml"/><Relationship Id="rId50" Type="http://schemas.openxmlformats.org/officeDocument/2006/relationships/customXml" Target="../ink/ink502.xml"/><Relationship Id="rId104" Type="http://schemas.openxmlformats.org/officeDocument/2006/relationships/customXml" Target="../ink/ink529.xml"/><Relationship Id="rId125" Type="http://schemas.openxmlformats.org/officeDocument/2006/relationships/image" Target="../media/image529.png"/><Relationship Id="rId146" Type="http://schemas.openxmlformats.org/officeDocument/2006/relationships/customXml" Target="../ink/ink550.xml"/><Relationship Id="rId167" Type="http://schemas.openxmlformats.org/officeDocument/2006/relationships/image" Target="../media/image550.png"/><Relationship Id="rId188" Type="http://schemas.openxmlformats.org/officeDocument/2006/relationships/customXml" Target="../ink/ink571.xml"/><Relationship Id="rId71" Type="http://schemas.openxmlformats.org/officeDocument/2006/relationships/image" Target="../media/image502.png"/><Relationship Id="rId92" Type="http://schemas.openxmlformats.org/officeDocument/2006/relationships/customXml" Target="../ink/ink523.xml"/><Relationship Id="rId213" Type="http://schemas.openxmlformats.org/officeDocument/2006/relationships/image" Target="../media/image573.png"/><Relationship Id="rId234" Type="http://schemas.openxmlformats.org/officeDocument/2006/relationships/image" Target="../media/image583.png"/><Relationship Id="rId2" Type="http://schemas.openxmlformats.org/officeDocument/2006/relationships/image" Target="../media/image468.png"/><Relationship Id="rId29" Type="http://schemas.openxmlformats.org/officeDocument/2006/relationships/customXml" Target="../ink/ink491.xml"/><Relationship Id="rId255" Type="http://schemas.openxmlformats.org/officeDocument/2006/relationships/customXml" Target="../ink/ink605.xml"/><Relationship Id="rId40" Type="http://schemas.openxmlformats.org/officeDocument/2006/relationships/customXml" Target="../ink/ink497.xml"/><Relationship Id="rId115" Type="http://schemas.openxmlformats.org/officeDocument/2006/relationships/image" Target="../media/image524.png"/><Relationship Id="rId136" Type="http://schemas.openxmlformats.org/officeDocument/2006/relationships/customXml" Target="../ink/ink545.xml"/><Relationship Id="rId157" Type="http://schemas.openxmlformats.org/officeDocument/2006/relationships/image" Target="../media/image545.png"/><Relationship Id="rId178" Type="http://schemas.openxmlformats.org/officeDocument/2006/relationships/customXml" Target="../ink/ink566.xml"/><Relationship Id="rId61" Type="http://schemas.openxmlformats.org/officeDocument/2006/relationships/image" Target="../media/image497.png"/><Relationship Id="rId82" Type="http://schemas.openxmlformats.org/officeDocument/2006/relationships/customXml" Target="../ink/ink518.xml"/><Relationship Id="rId199" Type="http://schemas.openxmlformats.org/officeDocument/2006/relationships/image" Target="../media/image566.png"/><Relationship Id="rId203" Type="http://schemas.openxmlformats.org/officeDocument/2006/relationships/image" Target="../media/image568.png"/><Relationship Id="rId19" Type="http://schemas.openxmlformats.org/officeDocument/2006/relationships/customXml" Target="../ink/ink486.xml"/><Relationship Id="rId224" Type="http://schemas.openxmlformats.org/officeDocument/2006/relationships/customXml" Target="../ink/ink589.xml"/><Relationship Id="rId245" Type="http://schemas.openxmlformats.org/officeDocument/2006/relationships/customXml" Target="../ink/ink600.xml"/><Relationship Id="rId266" Type="http://schemas.openxmlformats.org/officeDocument/2006/relationships/image" Target="../media/image599.png"/><Relationship Id="rId30" Type="http://schemas.openxmlformats.org/officeDocument/2006/relationships/image" Target="../media/image483.png"/><Relationship Id="rId105" Type="http://schemas.openxmlformats.org/officeDocument/2006/relationships/image" Target="../media/image519.png"/><Relationship Id="rId126" Type="http://schemas.openxmlformats.org/officeDocument/2006/relationships/customXml" Target="../ink/ink540.xml"/><Relationship Id="rId147" Type="http://schemas.openxmlformats.org/officeDocument/2006/relationships/image" Target="../media/image540.png"/><Relationship Id="rId168" Type="http://schemas.openxmlformats.org/officeDocument/2006/relationships/customXml" Target="../ink/ink561.xml"/><Relationship Id="rId51" Type="http://schemas.openxmlformats.org/officeDocument/2006/relationships/image" Target="../media/image492.png"/><Relationship Id="rId72" Type="http://schemas.openxmlformats.org/officeDocument/2006/relationships/customXml" Target="../ink/ink513.xml"/><Relationship Id="rId93" Type="http://schemas.openxmlformats.org/officeDocument/2006/relationships/image" Target="../media/image513.png"/><Relationship Id="rId189" Type="http://schemas.openxmlformats.org/officeDocument/2006/relationships/image" Target="../media/image561.png"/><Relationship Id="rId3" Type="http://schemas.openxmlformats.org/officeDocument/2006/relationships/customXml" Target="../ink/ink478.xml"/><Relationship Id="rId214" Type="http://schemas.openxmlformats.org/officeDocument/2006/relationships/customXml" Target="../ink/ink584.xml"/><Relationship Id="rId235" Type="http://schemas.openxmlformats.org/officeDocument/2006/relationships/customXml" Target="../ink/ink595.xml"/><Relationship Id="rId256" Type="http://schemas.openxmlformats.org/officeDocument/2006/relationships/image" Target="../media/image594.png"/><Relationship Id="rId116" Type="http://schemas.openxmlformats.org/officeDocument/2006/relationships/customXml" Target="../ink/ink535.xml"/><Relationship Id="rId137" Type="http://schemas.openxmlformats.org/officeDocument/2006/relationships/image" Target="../media/image535.png"/><Relationship Id="rId158" Type="http://schemas.openxmlformats.org/officeDocument/2006/relationships/customXml" Target="../ink/ink556.xml"/><Relationship Id="rId20" Type="http://schemas.openxmlformats.org/officeDocument/2006/relationships/image" Target="../media/image478.png"/><Relationship Id="rId41" Type="http://schemas.openxmlformats.org/officeDocument/2006/relationships/image" Target="../media/image53.png"/><Relationship Id="rId62" Type="http://schemas.openxmlformats.org/officeDocument/2006/relationships/customXml" Target="../ink/ink508.xml"/><Relationship Id="rId83" Type="http://schemas.openxmlformats.org/officeDocument/2006/relationships/image" Target="../media/image508.png"/><Relationship Id="rId179" Type="http://schemas.openxmlformats.org/officeDocument/2006/relationships/image" Target="../media/image556.png"/><Relationship Id="rId190" Type="http://schemas.openxmlformats.org/officeDocument/2006/relationships/customXml" Target="../ink/ink572.xml"/><Relationship Id="rId204" Type="http://schemas.openxmlformats.org/officeDocument/2006/relationships/customXml" Target="../ink/ink579.xml"/><Relationship Id="rId225" Type="http://schemas.openxmlformats.org/officeDocument/2006/relationships/image" Target="../media/image579.png"/><Relationship Id="rId246" Type="http://schemas.openxmlformats.org/officeDocument/2006/relationships/image" Target="../media/image589.png"/><Relationship Id="rId267" Type="http://schemas.openxmlformats.org/officeDocument/2006/relationships/customXml" Target="../ink/ink611.xml"/><Relationship Id="rId106" Type="http://schemas.openxmlformats.org/officeDocument/2006/relationships/customXml" Target="../ink/ink530.xml"/><Relationship Id="rId127" Type="http://schemas.openxmlformats.org/officeDocument/2006/relationships/image" Target="../media/image530.png"/><Relationship Id="rId10" Type="http://schemas.openxmlformats.org/officeDocument/2006/relationships/image" Target="../media/image474.png"/><Relationship Id="rId31" Type="http://schemas.openxmlformats.org/officeDocument/2006/relationships/customXml" Target="../ink/ink492.xml"/><Relationship Id="rId52" Type="http://schemas.openxmlformats.org/officeDocument/2006/relationships/customXml" Target="../ink/ink503.xml"/><Relationship Id="rId73" Type="http://schemas.openxmlformats.org/officeDocument/2006/relationships/image" Target="../media/image503.png"/><Relationship Id="rId94" Type="http://schemas.openxmlformats.org/officeDocument/2006/relationships/customXml" Target="../ink/ink524.xml"/><Relationship Id="rId148" Type="http://schemas.openxmlformats.org/officeDocument/2006/relationships/customXml" Target="../ink/ink551.xml"/><Relationship Id="rId169" Type="http://schemas.openxmlformats.org/officeDocument/2006/relationships/image" Target="../media/image551.png"/><Relationship Id="rId4" Type="http://schemas.openxmlformats.org/officeDocument/2006/relationships/image" Target="../media/image471.png"/><Relationship Id="rId180" Type="http://schemas.openxmlformats.org/officeDocument/2006/relationships/customXml" Target="../ink/ink567.xml"/><Relationship Id="rId215" Type="http://schemas.openxmlformats.org/officeDocument/2006/relationships/image" Target="../media/image574.png"/><Relationship Id="rId236" Type="http://schemas.openxmlformats.org/officeDocument/2006/relationships/image" Target="../media/image584.png"/><Relationship Id="rId257" Type="http://schemas.openxmlformats.org/officeDocument/2006/relationships/customXml" Target="../ink/ink606.xml"/><Relationship Id="rId42" Type="http://schemas.openxmlformats.org/officeDocument/2006/relationships/customXml" Target="../ink/ink498.xml"/><Relationship Id="rId84" Type="http://schemas.openxmlformats.org/officeDocument/2006/relationships/customXml" Target="../ink/ink519.xml"/><Relationship Id="rId138" Type="http://schemas.openxmlformats.org/officeDocument/2006/relationships/customXml" Target="../ink/ink546.xml"/><Relationship Id="rId191" Type="http://schemas.openxmlformats.org/officeDocument/2006/relationships/image" Target="../media/image562.png"/><Relationship Id="rId205" Type="http://schemas.openxmlformats.org/officeDocument/2006/relationships/image" Target="../media/image569.png"/><Relationship Id="rId247" Type="http://schemas.openxmlformats.org/officeDocument/2006/relationships/customXml" Target="../ink/ink601.xml"/><Relationship Id="rId107" Type="http://schemas.openxmlformats.org/officeDocument/2006/relationships/image" Target="../media/image520.png"/><Relationship Id="rId11" Type="http://schemas.openxmlformats.org/officeDocument/2006/relationships/customXml" Target="../ink/ink482.xml"/><Relationship Id="rId53" Type="http://schemas.openxmlformats.org/officeDocument/2006/relationships/image" Target="../media/image493.png"/><Relationship Id="rId149" Type="http://schemas.openxmlformats.org/officeDocument/2006/relationships/image" Target="../media/image541.png"/></Relationships>
</file>

<file path=ppt/slides/_rels/slide12.xml.rels><?xml version="1.0" encoding="UTF-8" standalone="yes"?>
<Relationships xmlns="http://schemas.openxmlformats.org/package/2006/relationships"><Relationship Id="rId117" Type="http://schemas.openxmlformats.org/officeDocument/2006/relationships/customXml" Target="../ink/ink672.xml"/><Relationship Id="rId299" Type="http://schemas.openxmlformats.org/officeDocument/2006/relationships/customXml" Target="../ink/ink763.xml"/><Relationship Id="rId21" Type="http://schemas.openxmlformats.org/officeDocument/2006/relationships/image" Target="../media/image613.png"/><Relationship Id="rId63" Type="http://schemas.openxmlformats.org/officeDocument/2006/relationships/image" Target="../media/image634.png"/><Relationship Id="rId159" Type="http://schemas.openxmlformats.org/officeDocument/2006/relationships/customXml" Target="../ink/ink693.xml"/><Relationship Id="rId324" Type="http://schemas.openxmlformats.org/officeDocument/2006/relationships/image" Target="../media/image764.png"/><Relationship Id="rId366" Type="http://schemas.openxmlformats.org/officeDocument/2006/relationships/image" Target="../media/image785.png"/><Relationship Id="rId170" Type="http://schemas.openxmlformats.org/officeDocument/2006/relationships/image" Target="../media/image687.png"/><Relationship Id="rId226" Type="http://schemas.openxmlformats.org/officeDocument/2006/relationships/image" Target="../media/image715.png"/><Relationship Id="rId268" Type="http://schemas.openxmlformats.org/officeDocument/2006/relationships/image" Target="../media/image736.png"/><Relationship Id="rId32" Type="http://schemas.openxmlformats.org/officeDocument/2006/relationships/customXml" Target="../ink/ink629.xml"/><Relationship Id="rId74" Type="http://schemas.openxmlformats.org/officeDocument/2006/relationships/customXml" Target="../ink/ink650.xml"/><Relationship Id="rId128" Type="http://schemas.openxmlformats.org/officeDocument/2006/relationships/image" Target="../media/image666.png"/><Relationship Id="rId335" Type="http://schemas.openxmlformats.org/officeDocument/2006/relationships/customXml" Target="../ink/ink781.xml"/><Relationship Id="rId5" Type="http://schemas.openxmlformats.org/officeDocument/2006/relationships/image" Target="../media/image605.png"/><Relationship Id="rId181" Type="http://schemas.openxmlformats.org/officeDocument/2006/relationships/customXml" Target="../ink/ink704.xml"/><Relationship Id="rId237" Type="http://schemas.openxmlformats.org/officeDocument/2006/relationships/customXml" Target="../ink/ink732.xml"/><Relationship Id="rId279" Type="http://schemas.openxmlformats.org/officeDocument/2006/relationships/customXml" Target="../ink/ink753.xml"/><Relationship Id="rId43" Type="http://schemas.openxmlformats.org/officeDocument/2006/relationships/image" Target="../media/image624.png"/><Relationship Id="rId139" Type="http://schemas.openxmlformats.org/officeDocument/2006/relationships/customXml" Target="../ink/ink683.xml"/><Relationship Id="rId290" Type="http://schemas.openxmlformats.org/officeDocument/2006/relationships/image" Target="../media/image747.png"/><Relationship Id="rId304" Type="http://schemas.openxmlformats.org/officeDocument/2006/relationships/image" Target="../media/image754.png"/><Relationship Id="rId346" Type="http://schemas.openxmlformats.org/officeDocument/2006/relationships/image" Target="../media/image775.png"/><Relationship Id="rId85" Type="http://schemas.openxmlformats.org/officeDocument/2006/relationships/image" Target="../media/image645.png"/><Relationship Id="rId150" Type="http://schemas.openxmlformats.org/officeDocument/2006/relationships/image" Target="../media/image677.png"/><Relationship Id="rId192" Type="http://schemas.openxmlformats.org/officeDocument/2006/relationships/image" Target="../media/image698.png"/><Relationship Id="rId206" Type="http://schemas.openxmlformats.org/officeDocument/2006/relationships/image" Target="../media/image705.png"/><Relationship Id="rId248" Type="http://schemas.openxmlformats.org/officeDocument/2006/relationships/image" Target="../media/image726.png"/><Relationship Id="rId12" Type="http://schemas.openxmlformats.org/officeDocument/2006/relationships/customXml" Target="../ink/ink619.xml"/><Relationship Id="rId108" Type="http://schemas.openxmlformats.org/officeDocument/2006/relationships/customXml" Target="../ink/ink667.xml"/><Relationship Id="rId315" Type="http://schemas.openxmlformats.org/officeDocument/2006/relationships/customXml" Target="../ink/ink771.xml"/><Relationship Id="rId357" Type="http://schemas.openxmlformats.org/officeDocument/2006/relationships/customXml" Target="../ink/ink792.xml"/><Relationship Id="rId54" Type="http://schemas.openxmlformats.org/officeDocument/2006/relationships/customXml" Target="../ink/ink640.xml"/><Relationship Id="rId96" Type="http://schemas.openxmlformats.org/officeDocument/2006/relationships/customXml" Target="../ink/ink661.xml"/><Relationship Id="rId161" Type="http://schemas.openxmlformats.org/officeDocument/2006/relationships/customXml" Target="../ink/ink694.xml"/><Relationship Id="rId217" Type="http://schemas.openxmlformats.org/officeDocument/2006/relationships/customXml" Target="../ink/ink722.xml"/><Relationship Id="rId259" Type="http://schemas.openxmlformats.org/officeDocument/2006/relationships/customXml" Target="../ink/ink743.xml"/><Relationship Id="rId23" Type="http://schemas.openxmlformats.org/officeDocument/2006/relationships/image" Target="../media/image614.png"/><Relationship Id="rId119" Type="http://schemas.openxmlformats.org/officeDocument/2006/relationships/customXml" Target="../ink/ink673.xml"/><Relationship Id="rId270" Type="http://schemas.openxmlformats.org/officeDocument/2006/relationships/image" Target="../media/image737.png"/><Relationship Id="rId326" Type="http://schemas.openxmlformats.org/officeDocument/2006/relationships/image" Target="../media/image765.png"/><Relationship Id="rId65" Type="http://schemas.openxmlformats.org/officeDocument/2006/relationships/image" Target="../media/image635.png"/><Relationship Id="rId130" Type="http://schemas.openxmlformats.org/officeDocument/2006/relationships/image" Target="../media/image667.png"/><Relationship Id="rId368" Type="http://schemas.openxmlformats.org/officeDocument/2006/relationships/image" Target="../media/image604.emf"/><Relationship Id="rId172" Type="http://schemas.openxmlformats.org/officeDocument/2006/relationships/image" Target="../media/image688.png"/><Relationship Id="rId228" Type="http://schemas.openxmlformats.org/officeDocument/2006/relationships/image" Target="../media/image716.png"/><Relationship Id="rId281" Type="http://schemas.openxmlformats.org/officeDocument/2006/relationships/customXml" Target="../ink/ink754.xml"/><Relationship Id="rId337" Type="http://schemas.openxmlformats.org/officeDocument/2006/relationships/customXml" Target="../ink/ink782.xml"/><Relationship Id="rId34" Type="http://schemas.openxmlformats.org/officeDocument/2006/relationships/customXml" Target="../ink/ink630.xml"/><Relationship Id="rId76" Type="http://schemas.openxmlformats.org/officeDocument/2006/relationships/customXml" Target="../ink/ink651.xml"/><Relationship Id="rId141" Type="http://schemas.openxmlformats.org/officeDocument/2006/relationships/customXml" Target="../ink/ink684.xml"/><Relationship Id="rId7" Type="http://schemas.openxmlformats.org/officeDocument/2006/relationships/image" Target="../media/image606.png"/><Relationship Id="rId183" Type="http://schemas.openxmlformats.org/officeDocument/2006/relationships/customXml" Target="../ink/ink705.xml"/><Relationship Id="rId239" Type="http://schemas.openxmlformats.org/officeDocument/2006/relationships/customXml" Target="../ink/ink733.xml"/><Relationship Id="rId250" Type="http://schemas.openxmlformats.org/officeDocument/2006/relationships/image" Target="../media/image727.png"/><Relationship Id="rId292" Type="http://schemas.openxmlformats.org/officeDocument/2006/relationships/image" Target="../media/image748.png"/><Relationship Id="rId306" Type="http://schemas.openxmlformats.org/officeDocument/2006/relationships/image" Target="../media/image755.png"/><Relationship Id="rId45" Type="http://schemas.openxmlformats.org/officeDocument/2006/relationships/image" Target="../media/image625.png"/><Relationship Id="rId87" Type="http://schemas.openxmlformats.org/officeDocument/2006/relationships/image" Target="../media/image646.png"/><Relationship Id="rId110" Type="http://schemas.openxmlformats.org/officeDocument/2006/relationships/customXml" Target="../ink/ink668.xml"/><Relationship Id="rId348" Type="http://schemas.openxmlformats.org/officeDocument/2006/relationships/image" Target="../media/image776.png"/><Relationship Id="rId152" Type="http://schemas.openxmlformats.org/officeDocument/2006/relationships/image" Target="../media/image678.png"/><Relationship Id="rId194" Type="http://schemas.openxmlformats.org/officeDocument/2006/relationships/image" Target="../media/image699.png"/><Relationship Id="rId208" Type="http://schemas.openxmlformats.org/officeDocument/2006/relationships/image" Target="../media/image706.png"/><Relationship Id="rId261" Type="http://schemas.openxmlformats.org/officeDocument/2006/relationships/customXml" Target="../ink/ink744.xml"/><Relationship Id="rId14" Type="http://schemas.openxmlformats.org/officeDocument/2006/relationships/customXml" Target="../ink/ink620.xml"/><Relationship Id="rId56" Type="http://schemas.openxmlformats.org/officeDocument/2006/relationships/customXml" Target="../ink/ink641.xml"/><Relationship Id="rId317" Type="http://schemas.openxmlformats.org/officeDocument/2006/relationships/customXml" Target="../ink/ink772.xml"/><Relationship Id="rId359" Type="http://schemas.openxmlformats.org/officeDocument/2006/relationships/customXml" Target="../ink/ink793.xml"/><Relationship Id="rId98" Type="http://schemas.openxmlformats.org/officeDocument/2006/relationships/customXml" Target="../ink/ink662.xml"/><Relationship Id="rId121" Type="http://schemas.openxmlformats.org/officeDocument/2006/relationships/customXml" Target="../ink/ink674.xml"/><Relationship Id="rId163" Type="http://schemas.openxmlformats.org/officeDocument/2006/relationships/customXml" Target="../ink/ink695.xml"/><Relationship Id="rId219" Type="http://schemas.openxmlformats.org/officeDocument/2006/relationships/customXml" Target="../ink/ink723.xml"/><Relationship Id="rId230" Type="http://schemas.openxmlformats.org/officeDocument/2006/relationships/image" Target="../media/image717.png"/><Relationship Id="rId25" Type="http://schemas.openxmlformats.org/officeDocument/2006/relationships/image" Target="../media/image615.png"/><Relationship Id="rId67" Type="http://schemas.openxmlformats.org/officeDocument/2006/relationships/image" Target="../media/image636.png"/><Relationship Id="rId272" Type="http://schemas.openxmlformats.org/officeDocument/2006/relationships/image" Target="../media/image738.png"/><Relationship Id="rId328" Type="http://schemas.openxmlformats.org/officeDocument/2006/relationships/image" Target="../media/image766.png"/><Relationship Id="rId132" Type="http://schemas.openxmlformats.org/officeDocument/2006/relationships/image" Target="../media/image668.png"/><Relationship Id="rId174" Type="http://schemas.openxmlformats.org/officeDocument/2006/relationships/image" Target="../media/image689.png"/><Relationship Id="rId220" Type="http://schemas.openxmlformats.org/officeDocument/2006/relationships/image" Target="../media/image712.png"/><Relationship Id="rId241" Type="http://schemas.openxmlformats.org/officeDocument/2006/relationships/customXml" Target="../ink/ink734.xml"/><Relationship Id="rId15" Type="http://schemas.openxmlformats.org/officeDocument/2006/relationships/image" Target="../media/image610.png"/><Relationship Id="rId36" Type="http://schemas.openxmlformats.org/officeDocument/2006/relationships/customXml" Target="../ink/ink631.xml"/><Relationship Id="rId57" Type="http://schemas.openxmlformats.org/officeDocument/2006/relationships/image" Target="../media/image631.png"/><Relationship Id="rId262" Type="http://schemas.openxmlformats.org/officeDocument/2006/relationships/image" Target="../media/image733.png"/><Relationship Id="rId283" Type="http://schemas.openxmlformats.org/officeDocument/2006/relationships/customXml" Target="../ink/ink755.xml"/><Relationship Id="rId318" Type="http://schemas.openxmlformats.org/officeDocument/2006/relationships/image" Target="../media/image761.png"/><Relationship Id="rId339" Type="http://schemas.openxmlformats.org/officeDocument/2006/relationships/customXml" Target="../ink/ink783.xml"/><Relationship Id="rId78" Type="http://schemas.openxmlformats.org/officeDocument/2006/relationships/customXml" Target="../ink/ink652.xml"/><Relationship Id="rId99" Type="http://schemas.openxmlformats.org/officeDocument/2006/relationships/image" Target="../media/image652.png"/><Relationship Id="rId101" Type="http://schemas.openxmlformats.org/officeDocument/2006/relationships/image" Target="../media/image653.png"/><Relationship Id="rId122" Type="http://schemas.openxmlformats.org/officeDocument/2006/relationships/image" Target="../media/image663.png"/><Relationship Id="rId143" Type="http://schemas.openxmlformats.org/officeDocument/2006/relationships/customXml" Target="../ink/ink685.xml"/><Relationship Id="rId164" Type="http://schemas.openxmlformats.org/officeDocument/2006/relationships/image" Target="../media/image684.png"/><Relationship Id="rId185" Type="http://schemas.openxmlformats.org/officeDocument/2006/relationships/customXml" Target="../ink/ink706.xml"/><Relationship Id="rId350" Type="http://schemas.openxmlformats.org/officeDocument/2006/relationships/image" Target="../media/image777.png"/><Relationship Id="rId9" Type="http://schemas.openxmlformats.org/officeDocument/2006/relationships/image" Target="../media/image607.png"/><Relationship Id="rId210" Type="http://schemas.openxmlformats.org/officeDocument/2006/relationships/image" Target="../media/image707.png"/><Relationship Id="rId26" Type="http://schemas.openxmlformats.org/officeDocument/2006/relationships/customXml" Target="../ink/ink626.xml"/><Relationship Id="rId231" Type="http://schemas.openxmlformats.org/officeDocument/2006/relationships/customXml" Target="../ink/ink729.xml"/><Relationship Id="rId252" Type="http://schemas.openxmlformats.org/officeDocument/2006/relationships/image" Target="../media/image728.png"/><Relationship Id="rId273" Type="http://schemas.openxmlformats.org/officeDocument/2006/relationships/customXml" Target="../ink/ink750.xml"/><Relationship Id="rId294" Type="http://schemas.openxmlformats.org/officeDocument/2006/relationships/image" Target="../media/image749.png"/><Relationship Id="rId308" Type="http://schemas.openxmlformats.org/officeDocument/2006/relationships/image" Target="../media/image756.png"/><Relationship Id="rId329" Type="http://schemas.openxmlformats.org/officeDocument/2006/relationships/customXml" Target="../ink/ink778.xml"/><Relationship Id="rId47" Type="http://schemas.openxmlformats.org/officeDocument/2006/relationships/image" Target="../media/image626.png"/><Relationship Id="rId68" Type="http://schemas.openxmlformats.org/officeDocument/2006/relationships/customXml" Target="../ink/ink647.xml"/><Relationship Id="rId89" Type="http://schemas.openxmlformats.org/officeDocument/2006/relationships/image" Target="../media/image647.png"/><Relationship Id="rId112" Type="http://schemas.openxmlformats.org/officeDocument/2006/relationships/image" Target="../media/image658.png"/><Relationship Id="rId133" Type="http://schemas.openxmlformats.org/officeDocument/2006/relationships/customXml" Target="../ink/ink680.xml"/><Relationship Id="rId154" Type="http://schemas.openxmlformats.org/officeDocument/2006/relationships/image" Target="../media/image679.png"/><Relationship Id="rId175" Type="http://schemas.openxmlformats.org/officeDocument/2006/relationships/customXml" Target="../ink/ink701.xml"/><Relationship Id="rId340" Type="http://schemas.openxmlformats.org/officeDocument/2006/relationships/image" Target="../media/image772.png"/><Relationship Id="rId361" Type="http://schemas.openxmlformats.org/officeDocument/2006/relationships/customXml" Target="../ink/ink794.xml"/><Relationship Id="rId196" Type="http://schemas.openxmlformats.org/officeDocument/2006/relationships/image" Target="../media/image700.png"/><Relationship Id="rId200" Type="http://schemas.openxmlformats.org/officeDocument/2006/relationships/image" Target="../media/image702.png"/><Relationship Id="rId16" Type="http://schemas.openxmlformats.org/officeDocument/2006/relationships/customXml" Target="../ink/ink621.xml"/><Relationship Id="rId221" Type="http://schemas.openxmlformats.org/officeDocument/2006/relationships/customXml" Target="../ink/ink724.xml"/><Relationship Id="rId242" Type="http://schemas.openxmlformats.org/officeDocument/2006/relationships/image" Target="../media/image723.png"/><Relationship Id="rId263" Type="http://schemas.openxmlformats.org/officeDocument/2006/relationships/customXml" Target="../ink/ink745.xml"/><Relationship Id="rId284" Type="http://schemas.openxmlformats.org/officeDocument/2006/relationships/image" Target="../media/image744.png"/><Relationship Id="rId319" Type="http://schemas.openxmlformats.org/officeDocument/2006/relationships/customXml" Target="../ink/ink773.xml"/><Relationship Id="rId37" Type="http://schemas.openxmlformats.org/officeDocument/2006/relationships/image" Target="../media/image621.png"/><Relationship Id="rId58" Type="http://schemas.openxmlformats.org/officeDocument/2006/relationships/customXml" Target="../ink/ink642.xml"/><Relationship Id="rId79" Type="http://schemas.openxmlformats.org/officeDocument/2006/relationships/image" Target="../media/image642.png"/><Relationship Id="rId102" Type="http://schemas.openxmlformats.org/officeDocument/2006/relationships/customXml" Target="../ink/ink664.xml"/><Relationship Id="rId123" Type="http://schemas.openxmlformats.org/officeDocument/2006/relationships/customXml" Target="../ink/ink675.xml"/><Relationship Id="rId144" Type="http://schemas.openxmlformats.org/officeDocument/2006/relationships/image" Target="../media/image674.png"/><Relationship Id="rId330" Type="http://schemas.openxmlformats.org/officeDocument/2006/relationships/image" Target="../media/image767.png"/><Relationship Id="rId90" Type="http://schemas.openxmlformats.org/officeDocument/2006/relationships/customXml" Target="../ink/ink658.xml"/><Relationship Id="rId165" Type="http://schemas.openxmlformats.org/officeDocument/2006/relationships/customXml" Target="../ink/ink696.xml"/><Relationship Id="rId186" Type="http://schemas.openxmlformats.org/officeDocument/2006/relationships/image" Target="../media/image695.png"/><Relationship Id="rId351" Type="http://schemas.openxmlformats.org/officeDocument/2006/relationships/customXml" Target="../ink/ink789.xml"/><Relationship Id="rId211" Type="http://schemas.openxmlformats.org/officeDocument/2006/relationships/customXml" Target="../ink/ink719.xml"/><Relationship Id="rId232" Type="http://schemas.openxmlformats.org/officeDocument/2006/relationships/image" Target="../media/image718.png"/><Relationship Id="rId253" Type="http://schemas.openxmlformats.org/officeDocument/2006/relationships/customXml" Target="../ink/ink740.xml"/><Relationship Id="rId274" Type="http://schemas.openxmlformats.org/officeDocument/2006/relationships/image" Target="../media/image739.png"/><Relationship Id="rId295" Type="http://schemas.openxmlformats.org/officeDocument/2006/relationships/customXml" Target="../ink/ink761.xml"/><Relationship Id="rId309" Type="http://schemas.openxmlformats.org/officeDocument/2006/relationships/customXml" Target="../ink/ink768.xml"/><Relationship Id="rId27" Type="http://schemas.openxmlformats.org/officeDocument/2006/relationships/image" Target="../media/image616.png"/><Relationship Id="rId48" Type="http://schemas.openxmlformats.org/officeDocument/2006/relationships/customXml" Target="../ink/ink637.xml"/><Relationship Id="rId69" Type="http://schemas.openxmlformats.org/officeDocument/2006/relationships/image" Target="../media/image637.png"/><Relationship Id="rId113" Type="http://schemas.openxmlformats.org/officeDocument/2006/relationships/customXml" Target="../ink/ink670.xml"/><Relationship Id="rId134" Type="http://schemas.openxmlformats.org/officeDocument/2006/relationships/image" Target="../media/image669.png"/><Relationship Id="rId320" Type="http://schemas.openxmlformats.org/officeDocument/2006/relationships/image" Target="../media/image762.png"/><Relationship Id="rId80" Type="http://schemas.openxmlformats.org/officeDocument/2006/relationships/customXml" Target="../ink/ink653.xml"/><Relationship Id="rId155" Type="http://schemas.openxmlformats.org/officeDocument/2006/relationships/customXml" Target="../ink/ink691.xml"/><Relationship Id="rId176" Type="http://schemas.openxmlformats.org/officeDocument/2006/relationships/image" Target="../media/image690.png"/><Relationship Id="rId197" Type="http://schemas.openxmlformats.org/officeDocument/2006/relationships/customXml" Target="../ink/ink712.xml"/><Relationship Id="rId341" Type="http://schemas.openxmlformats.org/officeDocument/2006/relationships/customXml" Target="../ink/ink784.xml"/><Relationship Id="rId362" Type="http://schemas.openxmlformats.org/officeDocument/2006/relationships/image" Target="../media/image783.png"/><Relationship Id="rId201" Type="http://schemas.openxmlformats.org/officeDocument/2006/relationships/customXml" Target="../ink/ink714.xml"/><Relationship Id="rId222" Type="http://schemas.openxmlformats.org/officeDocument/2006/relationships/image" Target="../media/image713.png"/><Relationship Id="rId243" Type="http://schemas.openxmlformats.org/officeDocument/2006/relationships/customXml" Target="../ink/ink735.xml"/><Relationship Id="rId264" Type="http://schemas.openxmlformats.org/officeDocument/2006/relationships/image" Target="../media/image734.png"/><Relationship Id="rId285" Type="http://schemas.openxmlformats.org/officeDocument/2006/relationships/customXml" Target="../ink/ink756.xml"/><Relationship Id="rId17" Type="http://schemas.openxmlformats.org/officeDocument/2006/relationships/image" Target="../media/image611.png"/><Relationship Id="rId38" Type="http://schemas.openxmlformats.org/officeDocument/2006/relationships/customXml" Target="../ink/ink632.xml"/><Relationship Id="rId59" Type="http://schemas.openxmlformats.org/officeDocument/2006/relationships/image" Target="../media/image632.png"/><Relationship Id="rId103" Type="http://schemas.openxmlformats.org/officeDocument/2006/relationships/image" Target="../media/image654.png"/><Relationship Id="rId124" Type="http://schemas.openxmlformats.org/officeDocument/2006/relationships/image" Target="../media/image664.png"/><Relationship Id="rId310" Type="http://schemas.openxmlformats.org/officeDocument/2006/relationships/image" Target="../media/image757.png"/><Relationship Id="rId70" Type="http://schemas.openxmlformats.org/officeDocument/2006/relationships/customXml" Target="../ink/ink648.xml"/><Relationship Id="rId91" Type="http://schemas.openxmlformats.org/officeDocument/2006/relationships/image" Target="../media/image648.png"/><Relationship Id="rId145" Type="http://schemas.openxmlformats.org/officeDocument/2006/relationships/customXml" Target="../ink/ink686.xml"/><Relationship Id="rId166" Type="http://schemas.openxmlformats.org/officeDocument/2006/relationships/image" Target="../media/image685.png"/><Relationship Id="rId187" Type="http://schemas.openxmlformats.org/officeDocument/2006/relationships/customXml" Target="../ink/ink707.xml"/><Relationship Id="rId331" Type="http://schemas.openxmlformats.org/officeDocument/2006/relationships/customXml" Target="../ink/ink779.xml"/><Relationship Id="rId352" Type="http://schemas.openxmlformats.org/officeDocument/2006/relationships/image" Target="../media/image778.png"/><Relationship Id="rId1" Type="http://schemas.openxmlformats.org/officeDocument/2006/relationships/slideLayout" Target="../slideLayouts/slideLayout7.xml"/><Relationship Id="rId212" Type="http://schemas.openxmlformats.org/officeDocument/2006/relationships/image" Target="../media/image708.png"/><Relationship Id="rId233" Type="http://schemas.openxmlformats.org/officeDocument/2006/relationships/customXml" Target="../ink/ink730.xml"/><Relationship Id="rId254" Type="http://schemas.openxmlformats.org/officeDocument/2006/relationships/image" Target="../media/image729.png"/><Relationship Id="rId28" Type="http://schemas.openxmlformats.org/officeDocument/2006/relationships/customXml" Target="../ink/ink627.xml"/><Relationship Id="rId49" Type="http://schemas.openxmlformats.org/officeDocument/2006/relationships/image" Target="../media/image627.png"/><Relationship Id="rId114" Type="http://schemas.openxmlformats.org/officeDocument/2006/relationships/image" Target="../media/image659.png"/><Relationship Id="rId275" Type="http://schemas.openxmlformats.org/officeDocument/2006/relationships/customXml" Target="../ink/ink751.xml"/><Relationship Id="rId296" Type="http://schemas.openxmlformats.org/officeDocument/2006/relationships/image" Target="../media/image750.png"/><Relationship Id="rId300" Type="http://schemas.openxmlformats.org/officeDocument/2006/relationships/image" Target="../media/image752.png"/><Relationship Id="rId60" Type="http://schemas.openxmlformats.org/officeDocument/2006/relationships/customXml" Target="../ink/ink643.xml"/><Relationship Id="rId81" Type="http://schemas.openxmlformats.org/officeDocument/2006/relationships/image" Target="../media/image643.png"/><Relationship Id="rId135" Type="http://schemas.openxmlformats.org/officeDocument/2006/relationships/customXml" Target="../ink/ink681.xml"/><Relationship Id="rId156" Type="http://schemas.openxmlformats.org/officeDocument/2006/relationships/image" Target="../media/image680.png"/><Relationship Id="rId177" Type="http://schemas.openxmlformats.org/officeDocument/2006/relationships/customXml" Target="../ink/ink702.xml"/><Relationship Id="rId198" Type="http://schemas.openxmlformats.org/officeDocument/2006/relationships/image" Target="../media/image701.png"/><Relationship Id="rId321" Type="http://schemas.openxmlformats.org/officeDocument/2006/relationships/customXml" Target="../ink/ink774.xml"/><Relationship Id="rId342" Type="http://schemas.openxmlformats.org/officeDocument/2006/relationships/image" Target="../media/image773.png"/><Relationship Id="rId363" Type="http://schemas.openxmlformats.org/officeDocument/2006/relationships/customXml" Target="../ink/ink795.xml"/><Relationship Id="rId202" Type="http://schemas.openxmlformats.org/officeDocument/2006/relationships/image" Target="../media/image703.png"/><Relationship Id="rId223" Type="http://schemas.openxmlformats.org/officeDocument/2006/relationships/customXml" Target="../ink/ink725.xml"/><Relationship Id="rId244" Type="http://schemas.openxmlformats.org/officeDocument/2006/relationships/image" Target="../media/image724.png"/><Relationship Id="rId18" Type="http://schemas.openxmlformats.org/officeDocument/2006/relationships/customXml" Target="../ink/ink622.xml"/><Relationship Id="rId39" Type="http://schemas.openxmlformats.org/officeDocument/2006/relationships/image" Target="../media/image622.png"/><Relationship Id="rId265" Type="http://schemas.openxmlformats.org/officeDocument/2006/relationships/customXml" Target="../ink/ink746.xml"/><Relationship Id="rId286" Type="http://schemas.openxmlformats.org/officeDocument/2006/relationships/image" Target="../media/image745.png"/><Relationship Id="rId50" Type="http://schemas.openxmlformats.org/officeDocument/2006/relationships/customXml" Target="../ink/ink638.xml"/><Relationship Id="rId104" Type="http://schemas.openxmlformats.org/officeDocument/2006/relationships/customXml" Target="../ink/ink665.xml"/><Relationship Id="rId125" Type="http://schemas.openxmlformats.org/officeDocument/2006/relationships/customXml" Target="../ink/ink676.xml"/><Relationship Id="rId146" Type="http://schemas.openxmlformats.org/officeDocument/2006/relationships/image" Target="../media/image675.png"/><Relationship Id="rId167" Type="http://schemas.openxmlformats.org/officeDocument/2006/relationships/customXml" Target="../ink/ink697.xml"/><Relationship Id="rId188" Type="http://schemas.openxmlformats.org/officeDocument/2006/relationships/image" Target="../media/image696.png"/><Relationship Id="rId311" Type="http://schemas.openxmlformats.org/officeDocument/2006/relationships/customXml" Target="../ink/ink769.xml"/><Relationship Id="rId332" Type="http://schemas.openxmlformats.org/officeDocument/2006/relationships/image" Target="../media/image768.png"/><Relationship Id="rId353" Type="http://schemas.openxmlformats.org/officeDocument/2006/relationships/customXml" Target="../ink/ink790.xml"/><Relationship Id="rId71" Type="http://schemas.openxmlformats.org/officeDocument/2006/relationships/image" Target="../media/image638.png"/><Relationship Id="rId92" Type="http://schemas.openxmlformats.org/officeDocument/2006/relationships/customXml" Target="../ink/ink659.xml"/><Relationship Id="rId213" Type="http://schemas.openxmlformats.org/officeDocument/2006/relationships/customXml" Target="../ink/ink720.xml"/><Relationship Id="rId234" Type="http://schemas.openxmlformats.org/officeDocument/2006/relationships/image" Target="../media/image719.png"/><Relationship Id="rId2" Type="http://schemas.openxmlformats.org/officeDocument/2006/relationships/image" Target="../media/image470.png"/><Relationship Id="rId29" Type="http://schemas.openxmlformats.org/officeDocument/2006/relationships/image" Target="../media/image617.png"/><Relationship Id="rId255" Type="http://schemas.openxmlformats.org/officeDocument/2006/relationships/customXml" Target="../ink/ink741.xml"/><Relationship Id="rId276" Type="http://schemas.openxmlformats.org/officeDocument/2006/relationships/image" Target="../media/image740.png"/><Relationship Id="rId297" Type="http://schemas.openxmlformats.org/officeDocument/2006/relationships/customXml" Target="../ink/ink762.xml"/><Relationship Id="rId40" Type="http://schemas.openxmlformats.org/officeDocument/2006/relationships/customXml" Target="../ink/ink633.xml"/><Relationship Id="rId115" Type="http://schemas.openxmlformats.org/officeDocument/2006/relationships/customXml" Target="../ink/ink671.xml"/><Relationship Id="rId136" Type="http://schemas.openxmlformats.org/officeDocument/2006/relationships/image" Target="../media/image670.png"/><Relationship Id="rId157" Type="http://schemas.openxmlformats.org/officeDocument/2006/relationships/customXml" Target="../ink/ink692.xml"/><Relationship Id="rId178" Type="http://schemas.openxmlformats.org/officeDocument/2006/relationships/image" Target="../media/image691.png"/><Relationship Id="rId301" Type="http://schemas.openxmlformats.org/officeDocument/2006/relationships/customXml" Target="../ink/ink764.xml"/><Relationship Id="rId322" Type="http://schemas.openxmlformats.org/officeDocument/2006/relationships/image" Target="../media/image763.png"/><Relationship Id="rId343" Type="http://schemas.openxmlformats.org/officeDocument/2006/relationships/customXml" Target="../ink/ink785.xml"/><Relationship Id="rId364" Type="http://schemas.openxmlformats.org/officeDocument/2006/relationships/image" Target="../media/image784.png"/><Relationship Id="rId61" Type="http://schemas.openxmlformats.org/officeDocument/2006/relationships/image" Target="../media/image633.png"/><Relationship Id="rId82" Type="http://schemas.openxmlformats.org/officeDocument/2006/relationships/customXml" Target="../ink/ink654.xml"/><Relationship Id="rId199" Type="http://schemas.openxmlformats.org/officeDocument/2006/relationships/customXml" Target="../ink/ink713.xml"/><Relationship Id="rId203" Type="http://schemas.openxmlformats.org/officeDocument/2006/relationships/customXml" Target="../ink/ink715.xml"/><Relationship Id="rId19" Type="http://schemas.openxmlformats.org/officeDocument/2006/relationships/image" Target="../media/image612.png"/><Relationship Id="rId224" Type="http://schemas.openxmlformats.org/officeDocument/2006/relationships/image" Target="../media/image714.png"/><Relationship Id="rId245" Type="http://schemas.openxmlformats.org/officeDocument/2006/relationships/customXml" Target="../ink/ink736.xml"/><Relationship Id="rId266" Type="http://schemas.openxmlformats.org/officeDocument/2006/relationships/image" Target="../media/image735.png"/><Relationship Id="rId287" Type="http://schemas.openxmlformats.org/officeDocument/2006/relationships/customXml" Target="../ink/ink757.xml"/><Relationship Id="rId30" Type="http://schemas.openxmlformats.org/officeDocument/2006/relationships/customXml" Target="../ink/ink628.xml"/><Relationship Id="rId105" Type="http://schemas.openxmlformats.org/officeDocument/2006/relationships/image" Target="../media/image655.png"/><Relationship Id="rId126" Type="http://schemas.openxmlformats.org/officeDocument/2006/relationships/image" Target="../media/image665.png"/><Relationship Id="rId147" Type="http://schemas.openxmlformats.org/officeDocument/2006/relationships/customXml" Target="../ink/ink687.xml"/><Relationship Id="rId168" Type="http://schemas.openxmlformats.org/officeDocument/2006/relationships/image" Target="../media/image686.png"/><Relationship Id="rId312" Type="http://schemas.openxmlformats.org/officeDocument/2006/relationships/image" Target="../media/image758.png"/><Relationship Id="rId333" Type="http://schemas.openxmlformats.org/officeDocument/2006/relationships/customXml" Target="../ink/ink780.xml"/><Relationship Id="rId354" Type="http://schemas.openxmlformats.org/officeDocument/2006/relationships/image" Target="../media/image779.png"/><Relationship Id="rId51" Type="http://schemas.openxmlformats.org/officeDocument/2006/relationships/image" Target="../media/image628.png"/><Relationship Id="rId72" Type="http://schemas.openxmlformats.org/officeDocument/2006/relationships/customXml" Target="../ink/ink649.xml"/><Relationship Id="rId93" Type="http://schemas.openxmlformats.org/officeDocument/2006/relationships/image" Target="../media/image649.png"/><Relationship Id="rId189" Type="http://schemas.openxmlformats.org/officeDocument/2006/relationships/customXml" Target="../ink/ink708.xml"/><Relationship Id="rId3" Type="http://schemas.openxmlformats.org/officeDocument/2006/relationships/image" Target="../media/image603.png"/><Relationship Id="rId214" Type="http://schemas.openxmlformats.org/officeDocument/2006/relationships/image" Target="../media/image709.png"/><Relationship Id="rId235" Type="http://schemas.openxmlformats.org/officeDocument/2006/relationships/customXml" Target="../ink/ink731.xml"/><Relationship Id="rId256" Type="http://schemas.openxmlformats.org/officeDocument/2006/relationships/image" Target="../media/image730.png"/><Relationship Id="rId277" Type="http://schemas.openxmlformats.org/officeDocument/2006/relationships/customXml" Target="../ink/ink752.xml"/><Relationship Id="rId298" Type="http://schemas.openxmlformats.org/officeDocument/2006/relationships/image" Target="../media/image751.png"/><Relationship Id="rId116" Type="http://schemas.openxmlformats.org/officeDocument/2006/relationships/image" Target="../media/image660.png"/><Relationship Id="rId137" Type="http://schemas.openxmlformats.org/officeDocument/2006/relationships/customXml" Target="../ink/ink682.xml"/><Relationship Id="rId158" Type="http://schemas.openxmlformats.org/officeDocument/2006/relationships/image" Target="../media/image681.png"/><Relationship Id="rId302" Type="http://schemas.openxmlformats.org/officeDocument/2006/relationships/image" Target="../media/image753.png"/><Relationship Id="rId323" Type="http://schemas.openxmlformats.org/officeDocument/2006/relationships/customXml" Target="../ink/ink775.xml"/><Relationship Id="rId344" Type="http://schemas.openxmlformats.org/officeDocument/2006/relationships/image" Target="../media/image774.png"/><Relationship Id="rId20" Type="http://schemas.openxmlformats.org/officeDocument/2006/relationships/customXml" Target="../ink/ink623.xml"/><Relationship Id="rId41" Type="http://schemas.openxmlformats.org/officeDocument/2006/relationships/image" Target="../media/image623.png"/><Relationship Id="rId62" Type="http://schemas.openxmlformats.org/officeDocument/2006/relationships/customXml" Target="../ink/ink644.xml"/><Relationship Id="rId83" Type="http://schemas.openxmlformats.org/officeDocument/2006/relationships/image" Target="../media/image644.png"/><Relationship Id="rId179" Type="http://schemas.openxmlformats.org/officeDocument/2006/relationships/customXml" Target="../ink/ink703.xml"/><Relationship Id="rId365" Type="http://schemas.openxmlformats.org/officeDocument/2006/relationships/customXml" Target="../ink/ink796.xml"/><Relationship Id="rId190" Type="http://schemas.openxmlformats.org/officeDocument/2006/relationships/image" Target="../media/image697.png"/><Relationship Id="rId204" Type="http://schemas.openxmlformats.org/officeDocument/2006/relationships/image" Target="../media/image704.png"/><Relationship Id="rId225" Type="http://schemas.openxmlformats.org/officeDocument/2006/relationships/customXml" Target="../ink/ink726.xml"/><Relationship Id="rId246" Type="http://schemas.openxmlformats.org/officeDocument/2006/relationships/image" Target="../media/image725.png"/><Relationship Id="rId267" Type="http://schemas.openxmlformats.org/officeDocument/2006/relationships/customXml" Target="../ink/ink747.xml"/><Relationship Id="rId288" Type="http://schemas.openxmlformats.org/officeDocument/2006/relationships/image" Target="../media/image746.png"/><Relationship Id="rId106" Type="http://schemas.openxmlformats.org/officeDocument/2006/relationships/customXml" Target="../ink/ink666.xml"/><Relationship Id="rId127" Type="http://schemas.openxmlformats.org/officeDocument/2006/relationships/customXml" Target="../ink/ink677.xml"/><Relationship Id="rId313" Type="http://schemas.openxmlformats.org/officeDocument/2006/relationships/customXml" Target="../ink/ink770.xml"/><Relationship Id="rId10" Type="http://schemas.openxmlformats.org/officeDocument/2006/relationships/customXml" Target="../ink/ink618.xml"/><Relationship Id="rId31" Type="http://schemas.openxmlformats.org/officeDocument/2006/relationships/image" Target="../media/image618.png"/><Relationship Id="rId52" Type="http://schemas.openxmlformats.org/officeDocument/2006/relationships/customXml" Target="../ink/ink639.xml"/><Relationship Id="rId73" Type="http://schemas.openxmlformats.org/officeDocument/2006/relationships/image" Target="../media/image639.png"/><Relationship Id="rId94" Type="http://schemas.openxmlformats.org/officeDocument/2006/relationships/customXml" Target="../ink/ink660.xml"/><Relationship Id="rId148" Type="http://schemas.openxmlformats.org/officeDocument/2006/relationships/image" Target="../media/image676.png"/><Relationship Id="rId169" Type="http://schemas.openxmlformats.org/officeDocument/2006/relationships/customXml" Target="../ink/ink698.xml"/><Relationship Id="rId334" Type="http://schemas.openxmlformats.org/officeDocument/2006/relationships/image" Target="../media/image769.png"/><Relationship Id="rId355" Type="http://schemas.openxmlformats.org/officeDocument/2006/relationships/customXml" Target="../ink/ink791.xml"/><Relationship Id="rId4" Type="http://schemas.openxmlformats.org/officeDocument/2006/relationships/customXml" Target="../ink/ink615.xml"/><Relationship Id="rId180" Type="http://schemas.openxmlformats.org/officeDocument/2006/relationships/image" Target="../media/image692.png"/><Relationship Id="rId215" Type="http://schemas.openxmlformats.org/officeDocument/2006/relationships/customXml" Target="../ink/ink721.xml"/><Relationship Id="rId236" Type="http://schemas.openxmlformats.org/officeDocument/2006/relationships/image" Target="../media/image720.png"/><Relationship Id="rId257" Type="http://schemas.openxmlformats.org/officeDocument/2006/relationships/customXml" Target="../ink/ink742.xml"/><Relationship Id="rId278" Type="http://schemas.openxmlformats.org/officeDocument/2006/relationships/image" Target="../media/image741.png"/><Relationship Id="rId303" Type="http://schemas.openxmlformats.org/officeDocument/2006/relationships/customXml" Target="../ink/ink765.xml"/><Relationship Id="rId42" Type="http://schemas.openxmlformats.org/officeDocument/2006/relationships/customXml" Target="../ink/ink634.xml"/><Relationship Id="rId84" Type="http://schemas.openxmlformats.org/officeDocument/2006/relationships/customXml" Target="../ink/ink655.xml"/><Relationship Id="rId138" Type="http://schemas.openxmlformats.org/officeDocument/2006/relationships/image" Target="../media/image671.png"/><Relationship Id="rId345" Type="http://schemas.openxmlformats.org/officeDocument/2006/relationships/customXml" Target="../ink/ink786.xml"/><Relationship Id="rId191" Type="http://schemas.openxmlformats.org/officeDocument/2006/relationships/customXml" Target="../ink/ink709.xml"/><Relationship Id="rId205" Type="http://schemas.openxmlformats.org/officeDocument/2006/relationships/customXml" Target="../ink/ink716.xml"/><Relationship Id="rId247" Type="http://schemas.openxmlformats.org/officeDocument/2006/relationships/customXml" Target="../ink/ink737.xml"/><Relationship Id="rId107" Type="http://schemas.openxmlformats.org/officeDocument/2006/relationships/image" Target="../media/image656.png"/><Relationship Id="rId289" Type="http://schemas.openxmlformats.org/officeDocument/2006/relationships/customXml" Target="../ink/ink758.xml"/><Relationship Id="rId11" Type="http://schemas.openxmlformats.org/officeDocument/2006/relationships/image" Target="../media/image608.png"/><Relationship Id="rId53" Type="http://schemas.openxmlformats.org/officeDocument/2006/relationships/image" Target="../media/image629.png"/><Relationship Id="rId149" Type="http://schemas.openxmlformats.org/officeDocument/2006/relationships/customXml" Target="../ink/ink688.xml"/><Relationship Id="rId314" Type="http://schemas.openxmlformats.org/officeDocument/2006/relationships/image" Target="../media/image759.png"/><Relationship Id="rId356" Type="http://schemas.openxmlformats.org/officeDocument/2006/relationships/image" Target="../media/image780.png"/><Relationship Id="rId95" Type="http://schemas.openxmlformats.org/officeDocument/2006/relationships/image" Target="../media/image650.png"/><Relationship Id="rId160" Type="http://schemas.openxmlformats.org/officeDocument/2006/relationships/image" Target="../media/image682.png"/><Relationship Id="rId216" Type="http://schemas.openxmlformats.org/officeDocument/2006/relationships/image" Target="../media/image710.png"/><Relationship Id="rId258" Type="http://schemas.openxmlformats.org/officeDocument/2006/relationships/image" Target="../media/image731.png"/><Relationship Id="rId22" Type="http://schemas.openxmlformats.org/officeDocument/2006/relationships/customXml" Target="../ink/ink624.xml"/><Relationship Id="rId64" Type="http://schemas.openxmlformats.org/officeDocument/2006/relationships/customXml" Target="../ink/ink645.xml"/><Relationship Id="rId118" Type="http://schemas.openxmlformats.org/officeDocument/2006/relationships/image" Target="../media/image661.png"/><Relationship Id="rId325" Type="http://schemas.openxmlformats.org/officeDocument/2006/relationships/customXml" Target="../ink/ink776.xml"/><Relationship Id="rId367" Type="http://schemas.openxmlformats.org/officeDocument/2006/relationships/customXml" Target="../ink/ink797.xml"/><Relationship Id="rId171" Type="http://schemas.openxmlformats.org/officeDocument/2006/relationships/customXml" Target="../ink/ink699.xml"/><Relationship Id="rId227" Type="http://schemas.openxmlformats.org/officeDocument/2006/relationships/customXml" Target="../ink/ink727.xml"/><Relationship Id="rId269" Type="http://schemas.openxmlformats.org/officeDocument/2006/relationships/customXml" Target="../ink/ink748.xml"/><Relationship Id="rId33" Type="http://schemas.openxmlformats.org/officeDocument/2006/relationships/image" Target="../media/image619.png"/><Relationship Id="rId129" Type="http://schemas.openxmlformats.org/officeDocument/2006/relationships/customXml" Target="../ink/ink678.xml"/><Relationship Id="rId280" Type="http://schemas.openxmlformats.org/officeDocument/2006/relationships/image" Target="../media/image742.png"/><Relationship Id="rId336" Type="http://schemas.openxmlformats.org/officeDocument/2006/relationships/image" Target="../media/image770.png"/><Relationship Id="rId75" Type="http://schemas.openxmlformats.org/officeDocument/2006/relationships/image" Target="../media/image640.png"/><Relationship Id="rId140" Type="http://schemas.openxmlformats.org/officeDocument/2006/relationships/image" Target="../media/image672.png"/><Relationship Id="rId182" Type="http://schemas.openxmlformats.org/officeDocument/2006/relationships/image" Target="../media/image693.png"/><Relationship Id="rId6" Type="http://schemas.openxmlformats.org/officeDocument/2006/relationships/customXml" Target="../ink/ink616.xml"/><Relationship Id="rId238" Type="http://schemas.openxmlformats.org/officeDocument/2006/relationships/image" Target="../media/image721.png"/><Relationship Id="rId291" Type="http://schemas.openxmlformats.org/officeDocument/2006/relationships/customXml" Target="../ink/ink759.xml"/><Relationship Id="rId305" Type="http://schemas.openxmlformats.org/officeDocument/2006/relationships/customXml" Target="../ink/ink766.xml"/><Relationship Id="rId347" Type="http://schemas.openxmlformats.org/officeDocument/2006/relationships/customXml" Target="../ink/ink787.xml"/><Relationship Id="rId44" Type="http://schemas.openxmlformats.org/officeDocument/2006/relationships/customXml" Target="../ink/ink635.xml"/><Relationship Id="rId86" Type="http://schemas.openxmlformats.org/officeDocument/2006/relationships/customXml" Target="../ink/ink656.xml"/><Relationship Id="rId151" Type="http://schemas.openxmlformats.org/officeDocument/2006/relationships/customXml" Target="../ink/ink689.xml"/><Relationship Id="rId193" Type="http://schemas.openxmlformats.org/officeDocument/2006/relationships/customXml" Target="../ink/ink710.xml"/><Relationship Id="rId207" Type="http://schemas.openxmlformats.org/officeDocument/2006/relationships/customXml" Target="../ink/ink717.xml"/><Relationship Id="rId249" Type="http://schemas.openxmlformats.org/officeDocument/2006/relationships/customXml" Target="../ink/ink738.xml"/><Relationship Id="rId13" Type="http://schemas.openxmlformats.org/officeDocument/2006/relationships/image" Target="../media/image609.png"/><Relationship Id="rId109" Type="http://schemas.openxmlformats.org/officeDocument/2006/relationships/image" Target="../media/image657.png"/><Relationship Id="rId260" Type="http://schemas.openxmlformats.org/officeDocument/2006/relationships/image" Target="../media/image732.png"/><Relationship Id="rId316" Type="http://schemas.openxmlformats.org/officeDocument/2006/relationships/image" Target="../media/image760.png"/><Relationship Id="rId55" Type="http://schemas.openxmlformats.org/officeDocument/2006/relationships/image" Target="../media/image630.png"/><Relationship Id="rId97" Type="http://schemas.openxmlformats.org/officeDocument/2006/relationships/image" Target="../media/image651.png"/><Relationship Id="rId120" Type="http://schemas.openxmlformats.org/officeDocument/2006/relationships/image" Target="../media/image662.png"/><Relationship Id="rId358" Type="http://schemas.openxmlformats.org/officeDocument/2006/relationships/image" Target="../media/image781.png"/><Relationship Id="rId162" Type="http://schemas.openxmlformats.org/officeDocument/2006/relationships/image" Target="../media/image683.png"/><Relationship Id="rId218" Type="http://schemas.openxmlformats.org/officeDocument/2006/relationships/image" Target="../media/image711.png"/><Relationship Id="rId271" Type="http://schemas.openxmlformats.org/officeDocument/2006/relationships/customXml" Target="../ink/ink749.xml"/><Relationship Id="rId24" Type="http://schemas.openxmlformats.org/officeDocument/2006/relationships/customXml" Target="../ink/ink625.xml"/><Relationship Id="rId66" Type="http://schemas.openxmlformats.org/officeDocument/2006/relationships/customXml" Target="../ink/ink646.xml"/><Relationship Id="rId131" Type="http://schemas.openxmlformats.org/officeDocument/2006/relationships/customXml" Target="../ink/ink679.xml"/><Relationship Id="rId327" Type="http://schemas.openxmlformats.org/officeDocument/2006/relationships/customXml" Target="../ink/ink777.xml"/><Relationship Id="rId173" Type="http://schemas.openxmlformats.org/officeDocument/2006/relationships/customXml" Target="../ink/ink700.xml"/><Relationship Id="rId229" Type="http://schemas.openxmlformats.org/officeDocument/2006/relationships/customXml" Target="../ink/ink728.xml"/><Relationship Id="rId240" Type="http://schemas.openxmlformats.org/officeDocument/2006/relationships/image" Target="../media/image722.png"/><Relationship Id="rId35" Type="http://schemas.openxmlformats.org/officeDocument/2006/relationships/image" Target="../media/image620.png"/><Relationship Id="rId77" Type="http://schemas.openxmlformats.org/officeDocument/2006/relationships/image" Target="../media/image641.png"/><Relationship Id="rId100" Type="http://schemas.openxmlformats.org/officeDocument/2006/relationships/customXml" Target="../ink/ink663.xml"/><Relationship Id="rId282" Type="http://schemas.openxmlformats.org/officeDocument/2006/relationships/image" Target="../media/image743.png"/><Relationship Id="rId338" Type="http://schemas.openxmlformats.org/officeDocument/2006/relationships/image" Target="../media/image771.png"/><Relationship Id="rId8" Type="http://schemas.openxmlformats.org/officeDocument/2006/relationships/customXml" Target="../ink/ink617.xml"/><Relationship Id="rId142" Type="http://schemas.openxmlformats.org/officeDocument/2006/relationships/image" Target="../media/image673.png"/><Relationship Id="rId184" Type="http://schemas.openxmlformats.org/officeDocument/2006/relationships/image" Target="../media/image694.png"/><Relationship Id="rId251" Type="http://schemas.openxmlformats.org/officeDocument/2006/relationships/customXml" Target="../ink/ink739.xml"/><Relationship Id="rId46" Type="http://schemas.openxmlformats.org/officeDocument/2006/relationships/customXml" Target="../ink/ink636.xml"/><Relationship Id="rId293" Type="http://schemas.openxmlformats.org/officeDocument/2006/relationships/customXml" Target="../ink/ink760.xml"/><Relationship Id="rId307" Type="http://schemas.openxmlformats.org/officeDocument/2006/relationships/customXml" Target="../ink/ink767.xml"/><Relationship Id="rId349" Type="http://schemas.openxmlformats.org/officeDocument/2006/relationships/customXml" Target="../ink/ink788.xml"/><Relationship Id="rId88" Type="http://schemas.openxmlformats.org/officeDocument/2006/relationships/customXml" Target="../ink/ink657.xml"/><Relationship Id="rId111" Type="http://schemas.openxmlformats.org/officeDocument/2006/relationships/customXml" Target="../ink/ink669.xml"/><Relationship Id="rId153" Type="http://schemas.openxmlformats.org/officeDocument/2006/relationships/customXml" Target="../ink/ink690.xml"/><Relationship Id="rId195" Type="http://schemas.openxmlformats.org/officeDocument/2006/relationships/customXml" Target="../ink/ink711.xml"/><Relationship Id="rId209" Type="http://schemas.openxmlformats.org/officeDocument/2006/relationships/customXml" Target="../ink/ink718.xml"/><Relationship Id="rId360" Type="http://schemas.openxmlformats.org/officeDocument/2006/relationships/image" Target="../media/image782.png"/></Relationships>
</file>

<file path=ppt/slides/_rels/slide13.xml.rels><?xml version="1.0" encoding="UTF-8" standalone="yes"?>
<Relationships xmlns="http://schemas.openxmlformats.org/package/2006/relationships"><Relationship Id="rId117" Type="http://schemas.openxmlformats.org/officeDocument/2006/relationships/customXml" Target="../ink/ink855.xml"/><Relationship Id="rId21" Type="http://schemas.openxmlformats.org/officeDocument/2006/relationships/customXml" Target="../ink/ink807.xml"/><Relationship Id="rId42" Type="http://schemas.openxmlformats.org/officeDocument/2006/relationships/image" Target="../media/image806.png"/><Relationship Id="rId63" Type="http://schemas.openxmlformats.org/officeDocument/2006/relationships/customXml" Target="../ink/ink828.xml"/><Relationship Id="rId84" Type="http://schemas.openxmlformats.org/officeDocument/2006/relationships/image" Target="../media/image827.png"/><Relationship Id="rId138" Type="http://schemas.openxmlformats.org/officeDocument/2006/relationships/image" Target="../media/image854.png"/><Relationship Id="rId159" Type="http://schemas.openxmlformats.org/officeDocument/2006/relationships/customXml" Target="../ink/ink876.xml"/><Relationship Id="rId170" Type="http://schemas.openxmlformats.org/officeDocument/2006/relationships/image" Target="../media/image870.png"/><Relationship Id="rId107" Type="http://schemas.openxmlformats.org/officeDocument/2006/relationships/customXml" Target="../ink/ink850.xml"/><Relationship Id="rId11" Type="http://schemas.openxmlformats.org/officeDocument/2006/relationships/customXml" Target="../ink/ink802.xml"/><Relationship Id="rId32" Type="http://schemas.openxmlformats.org/officeDocument/2006/relationships/image" Target="../media/image801.png"/><Relationship Id="rId53" Type="http://schemas.openxmlformats.org/officeDocument/2006/relationships/customXml" Target="../ink/ink823.xml"/><Relationship Id="rId74" Type="http://schemas.openxmlformats.org/officeDocument/2006/relationships/image" Target="../media/image822.png"/><Relationship Id="rId128" Type="http://schemas.openxmlformats.org/officeDocument/2006/relationships/image" Target="../media/image849.png"/><Relationship Id="rId149" Type="http://schemas.openxmlformats.org/officeDocument/2006/relationships/customXml" Target="../ink/ink871.xml"/><Relationship Id="rId5" Type="http://schemas.openxmlformats.org/officeDocument/2006/relationships/customXml" Target="../ink/ink799.xml"/><Relationship Id="rId95" Type="http://schemas.openxmlformats.org/officeDocument/2006/relationships/customXml" Target="../ink/ink844.xml"/><Relationship Id="rId160" Type="http://schemas.openxmlformats.org/officeDocument/2006/relationships/image" Target="../media/image865.png"/><Relationship Id="rId181" Type="http://schemas.openxmlformats.org/officeDocument/2006/relationships/customXml" Target="../ink/ink887.xml"/><Relationship Id="rId22" Type="http://schemas.openxmlformats.org/officeDocument/2006/relationships/image" Target="../media/image796.png"/><Relationship Id="rId43" Type="http://schemas.openxmlformats.org/officeDocument/2006/relationships/customXml" Target="../ink/ink818.xml"/><Relationship Id="rId64" Type="http://schemas.openxmlformats.org/officeDocument/2006/relationships/image" Target="../media/image817.png"/><Relationship Id="rId118" Type="http://schemas.openxmlformats.org/officeDocument/2006/relationships/image" Target="../media/image844.png"/><Relationship Id="rId139" Type="http://schemas.openxmlformats.org/officeDocument/2006/relationships/customXml" Target="../ink/ink866.xml"/><Relationship Id="rId85" Type="http://schemas.openxmlformats.org/officeDocument/2006/relationships/customXml" Target="../ink/ink839.xml"/><Relationship Id="rId150" Type="http://schemas.openxmlformats.org/officeDocument/2006/relationships/image" Target="../media/image860.png"/><Relationship Id="rId171" Type="http://schemas.openxmlformats.org/officeDocument/2006/relationships/customXml" Target="../ink/ink882.xml"/><Relationship Id="rId12" Type="http://schemas.openxmlformats.org/officeDocument/2006/relationships/image" Target="../media/image791.png"/><Relationship Id="rId33" Type="http://schemas.openxmlformats.org/officeDocument/2006/relationships/customXml" Target="../ink/ink813.xml"/><Relationship Id="rId108" Type="http://schemas.openxmlformats.org/officeDocument/2006/relationships/image" Target="../media/image839.png"/><Relationship Id="rId129" Type="http://schemas.openxmlformats.org/officeDocument/2006/relationships/customXml" Target="../ink/ink861.xml"/><Relationship Id="rId54" Type="http://schemas.openxmlformats.org/officeDocument/2006/relationships/image" Target="../media/image812.png"/><Relationship Id="rId75" Type="http://schemas.openxmlformats.org/officeDocument/2006/relationships/customXml" Target="../ink/ink834.xml"/><Relationship Id="rId96" Type="http://schemas.openxmlformats.org/officeDocument/2006/relationships/image" Target="../media/image833.png"/><Relationship Id="rId140" Type="http://schemas.openxmlformats.org/officeDocument/2006/relationships/image" Target="../media/image855.png"/><Relationship Id="rId161" Type="http://schemas.openxmlformats.org/officeDocument/2006/relationships/customXml" Target="../ink/ink877.xml"/><Relationship Id="rId182" Type="http://schemas.openxmlformats.org/officeDocument/2006/relationships/image" Target="../media/image787.emf"/><Relationship Id="rId6" Type="http://schemas.openxmlformats.org/officeDocument/2006/relationships/image" Target="../media/image788.png"/><Relationship Id="rId23" Type="http://schemas.openxmlformats.org/officeDocument/2006/relationships/customXml" Target="../ink/ink808.xml"/><Relationship Id="rId119" Type="http://schemas.openxmlformats.org/officeDocument/2006/relationships/customXml" Target="../ink/ink856.xml"/><Relationship Id="rId44" Type="http://schemas.openxmlformats.org/officeDocument/2006/relationships/image" Target="../media/image807.png"/><Relationship Id="rId60" Type="http://schemas.openxmlformats.org/officeDocument/2006/relationships/image" Target="../media/image815.png"/><Relationship Id="rId65" Type="http://schemas.openxmlformats.org/officeDocument/2006/relationships/customXml" Target="../ink/ink829.xml"/><Relationship Id="rId81" Type="http://schemas.openxmlformats.org/officeDocument/2006/relationships/customXml" Target="../ink/ink837.xml"/><Relationship Id="rId86" Type="http://schemas.openxmlformats.org/officeDocument/2006/relationships/image" Target="../media/image828.png"/><Relationship Id="rId130" Type="http://schemas.openxmlformats.org/officeDocument/2006/relationships/image" Target="../media/image850.png"/><Relationship Id="rId135" Type="http://schemas.openxmlformats.org/officeDocument/2006/relationships/customXml" Target="../ink/ink864.xml"/><Relationship Id="rId151" Type="http://schemas.openxmlformats.org/officeDocument/2006/relationships/customXml" Target="../ink/ink872.xml"/><Relationship Id="rId156" Type="http://schemas.openxmlformats.org/officeDocument/2006/relationships/image" Target="../media/image863.png"/><Relationship Id="rId177" Type="http://schemas.openxmlformats.org/officeDocument/2006/relationships/customXml" Target="../ink/ink885.xml"/><Relationship Id="rId172" Type="http://schemas.openxmlformats.org/officeDocument/2006/relationships/image" Target="../media/image871.png"/><Relationship Id="rId13" Type="http://schemas.openxmlformats.org/officeDocument/2006/relationships/customXml" Target="../ink/ink803.xml"/><Relationship Id="rId18" Type="http://schemas.openxmlformats.org/officeDocument/2006/relationships/image" Target="../media/image794.png"/><Relationship Id="rId39" Type="http://schemas.openxmlformats.org/officeDocument/2006/relationships/customXml" Target="../ink/ink816.xml"/><Relationship Id="rId109" Type="http://schemas.openxmlformats.org/officeDocument/2006/relationships/customXml" Target="../ink/ink851.xml"/><Relationship Id="rId34" Type="http://schemas.openxmlformats.org/officeDocument/2006/relationships/image" Target="../media/image802.png"/><Relationship Id="rId50" Type="http://schemas.openxmlformats.org/officeDocument/2006/relationships/image" Target="../media/image810.png"/><Relationship Id="rId55" Type="http://schemas.openxmlformats.org/officeDocument/2006/relationships/customXml" Target="../ink/ink824.xml"/><Relationship Id="rId76" Type="http://schemas.openxmlformats.org/officeDocument/2006/relationships/image" Target="../media/image823.png"/><Relationship Id="rId97" Type="http://schemas.openxmlformats.org/officeDocument/2006/relationships/customXml" Target="../ink/ink845.xml"/><Relationship Id="rId104" Type="http://schemas.openxmlformats.org/officeDocument/2006/relationships/image" Target="../media/image837.png"/><Relationship Id="rId120" Type="http://schemas.openxmlformats.org/officeDocument/2006/relationships/image" Target="../media/image845.png"/><Relationship Id="rId125" Type="http://schemas.openxmlformats.org/officeDocument/2006/relationships/customXml" Target="../ink/ink859.xml"/><Relationship Id="rId141" Type="http://schemas.openxmlformats.org/officeDocument/2006/relationships/customXml" Target="../ink/ink867.xml"/><Relationship Id="rId146" Type="http://schemas.openxmlformats.org/officeDocument/2006/relationships/image" Target="../media/image858.png"/><Relationship Id="rId167" Type="http://schemas.openxmlformats.org/officeDocument/2006/relationships/customXml" Target="../ink/ink880.xml"/><Relationship Id="rId7" Type="http://schemas.openxmlformats.org/officeDocument/2006/relationships/customXml" Target="../ink/ink800.xml"/><Relationship Id="rId71" Type="http://schemas.openxmlformats.org/officeDocument/2006/relationships/customXml" Target="../ink/ink832.xml"/><Relationship Id="rId92" Type="http://schemas.openxmlformats.org/officeDocument/2006/relationships/image" Target="../media/image831.png"/><Relationship Id="rId162" Type="http://schemas.openxmlformats.org/officeDocument/2006/relationships/image" Target="../media/image866.png"/><Relationship Id="rId2" Type="http://schemas.openxmlformats.org/officeDocument/2006/relationships/image" Target="../media/image786.png"/><Relationship Id="rId29" Type="http://schemas.openxmlformats.org/officeDocument/2006/relationships/customXml" Target="../ink/ink811.xml"/><Relationship Id="rId24" Type="http://schemas.openxmlformats.org/officeDocument/2006/relationships/image" Target="../media/image797.png"/><Relationship Id="rId40" Type="http://schemas.openxmlformats.org/officeDocument/2006/relationships/image" Target="../media/image805.png"/><Relationship Id="rId45" Type="http://schemas.openxmlformats.org/officeDocument/2006/relationships/customXml" Target="../ink/ink819.xml"/><Relationship Id="rId66" Type="http://schemas.openxmlformats.org/officeDocument/2006/relationships/image" Target="../media/image818.png"/><Relationship Id="rId87" Type="http://schemas.openxmlformats.org/officeDocument/2006/relationships/customXml" Target="../ink/ink840.xml"/><Relationship Id="rId110" Type="http://schemas.openxmlformats.org/officeDocument/2006/relationships/image" Target="../media/image840.png"/><Relationship Id="rId115" Type="http://schemas.openxmlformats.org/officeDocument/2006/relationships/customXml" Target="../ink/ink854.xml"/><Relationship Id="rId131" Type="http://schemas.openxmlformats.org/officeDocument/2006/relationships/customXml" Target="../ink/ink862.xml"/><Relationship Id="rId136" Type="http://schemas.openxmlformats.org/officeDocument/2006/relationships/image" Target="../media/image853.png"/><Relationship Id="rId157" Type="http://schemas.openxmlformats.org/officeDocument/2006/relationships/customXml" Target="../ink/ink875.xml"/><Relationship Id="rId178" Type="http://schemas.openxmlformats.org/officeDocument/2006/relationships/image" Target="../media/image874.png"/><Relationship Id="rId61" Type="http://schemas.openxmlformats.org/officeDocument/2006/relationships/customXml" Target="../ink/ink827.xml"/><Relationship Id="rId82" Type="http://schemas.openxmlformats.org/officeDocument/2006/relationships/image" Target="../media/image826.png"/><Relationship Id="rId152" Type="http://schemas.openxmlformats.org/officeDocument/2006/relationships/image" Target="../media/image861.png"/><Relationship Id="rId173" Type="http://schemas.openxmlformats.org/officeDocument/2006/relationships/customXml" Target="../ink/ink883.xml"/><Relationship Id="rId19" Type="http://schemas.openxmlformats.org/officeDocument/2006/relationships/customXml" Target="../ink/ink806.xml"/><Relationship Id="rId14" Type="http://schemas.openxmlformats.org/officeDocument/2006/relationships/image" Target="../media/image792.png"/><Relationship Id="rId30" Type="http://schemas.openxmlformats.org/officeDocument/2006/relationships/image" Target="../media/image800.png"/><Relationship Id="rId35" Type="http://schemas.openxmlformats.org/officeDocument/2006/relationships/customXml" Target="../ink/ink814.xml"/><Relationship Id="rId56" Type="http://schemas.openxmlformats.org/officeDocument/2006/relationships/image" Target="../media/image813.png"/><Relationship Id="rId77" Type="http://schemas.openxmlformats.org/officeDocument/2006/relationships/customXml" Target="../ink/ink835.xml"/><Relationship Id="rId100" Type="http://schemas.openxmlformats.org/officeDocument/2006/relationships/image" Target="../media/image835.png"/><Relationship Id="rId105" Type="http://schemas.openxmlformats.org/officeDocument/2006/relationships/customXml" Target="../ink/ink849.xml"/><Relationship Id="rId126" Type="http://schemas.openxmlformats.org/officeDocument/2006/relationships/image" Target="../media/image848.png"/><Relationship Id="rId147" Type="http://schemas.openxmlformats.org/officeDocument/2006/relationships/customXml" Target="../ink/ink870.xml"/><Relationship Id="rId168" Type="http://schemas.openxmlformats.org/officeDocument/2006/relationships/image" Target="../media/image869.png"/><Relationship Id="rId8" Type="http://schemas.openxmlformats.org/officeDocument/2006/relationships/image" Target="../media/image789.png"/><Relationship Id="rId51" Type="http://schemas.openxmlformats.org/officeDocument/2006/relationships/customXml" Target="../ink/ink822.xml"/><Relationship Id="rId72" Type="http://schemas.openxmlformats.org/officeDocument/2006/relationships/image" Target="../media/image821.png"/><Relationship Id="rId93" Type="http://schemas.openxmlformats.org/officeDocument/2006/relationships/customXml" Target="../ink/ink843.xml"/><Relationship Id="rId98" Type="http://schemas.openxmlformats.org/officeDocument/2006/relationships/image" Target="../media/image834.png"/><Relationship Id="rId121" Type="http://schemas.openxmlformats.org/officeDocument/2006/relationships/customXml" Target="../ink/ink857.xml"/><Relationship Id="rId142" Type="http://schemas.openxmlformats.org/officeDocument/2006/relationships/image" Target="../media/image856.png"/><Relationship Id="rId163" Type="http://schemas.openxmlformats.org/officeDocument/2006/relationships/customXml" Target="../ink/ink878.xml"/><Relationship Id="rId3" Type="http://schemas.openxmlformats.org/officeDocument/2006/relationships/customXml" Target="../ink/ink798.xml"/><Relationship Id="rId25" Type="http://schemas.openxmlformats.org/officeDocument/2006/relationships/customXml" Target="../ink/ink809.xml"/><Relationship Id="rId46" Type="http://schemas.openxmlformats.org/officeDocument/2006/relationships/image" Target="../media/image808.png"/><Relationship Id="rId67" Type="http://schemas.openxmlformats.org/officeDocument/2006/relationships/customXml" Target="../ink/ink830.xml"/><Relationship Id="rId116" Type="http://schemas.openxmlformats.org/officeDocument/2006/relationships/image" Target="../media/image843.png"/><Relationship Id="rId137" Type="http://schemas.openxmlformats.org/officeDocument/2006/relationships/customXml" Target="../ink/ink865.xml"/><Relationship Id="rId158" Type="http://schemas.openxmlformats.org/officeDocument/2006/relationships/image" Target="../media/image864.png"/><Relationship Id="rId20" Type="http://schemas.openxmlformats.org/officeDocument/2006/relationships/image" Target="../media/image795.png"/><Relationship Id="rId41" Type="http://schemas.openxmlformats.org/officeDocument/2006/relationships/customXml" Target="../ink/ink817.xml"/><Relationship Id="rId62" Type="http://schemas.openxmlformats.org/officeDocument/2006/relationships/image" Target="../media/image816.png"/><Relationship Id="rId83" Type="http://schemas.openxmlformats.org/officeDocument/2006/relationships/customXml" Target="../ink/ink838.xml"/><Relationship Id="rId88" Type="http://schemas.openxmlformats.org/officeDocument/2006/relationships/image" Target="../media/image829.png"/><Relationship Id="rId111" Type="http://schemas.openxmlformats.org/officeDocument/2006/relationships/customXml" Target="../ink/ink852.xml"/><Relationship Id="rId132" Type="http://schemas.openxmlformats.org/officeDocument/2006/relationships/image" Target="../media/image851.png"/><Relationship Id="rId153" Type="http://schemas.openxmlformats.org/officeDocument/2006/relationships/customXml" Target="../ink/ink873.xml"/><Relationship Id="rId174" Type="http://schemas.openxmlformats.org/officeDocument/2006/relationships/image" Target="../media/image872.png"/><Relationship Id="rId179" Type="http://schemas.openxmlformats.org/officeDocument/2006/relationships/customXml" Target="../ink/ink886.xml"/><Relationship Id="rId15" Type="http://schemas.openxmlformats.org/officeDocument/2006/relationships/customXml" Target="../ink/ink804.xml"/><Relationship Id="rId36" Type="http://schemas.openxmlformats.org/officeDocument/2006/relationships/image" Target="../media/image803.png"/><Relationship Id="rId57" Type="http://schemas.openxmlformats.org/officeDocument/2006/relationships/customXml" Target="../ink/ink825.xml"/><Relationship Id="rId106" Type="http://schemas.openxmlformats.org/officeDocument/2006/relationships/image" Target="../media/image838.png"/><Relationship Id="rId127" Type="http://schemas.openxmlformats.org/officeDocument/2006/relationships/customXml" Target="../ink/ink860.xml"/><Relationship Id="rId10" Type="http://schemas.openxmlformats.org/officeDocument/2006/relationships/image" Target="../media/image790.png"/><Relationship Id="rId31" Type="http://schemas.openxmlformats.org/officeDocument/2006/relationships/customXml" Target="../ink/ink812.xml"/><Relationship Id="rId52" Type="http://schemas.openxmlformats.org/officeDocument/2006/relationships/image" Target="../media/image811.png"/><Relationship Id="rId73" Type="http://schemas.openxmlformats.org/officeDocument/2006/relationships/customXml" Target="../ink/ink833.xml"/><Relationship Id="rId78" Type="http://schemas.openxmlformats.org/officeDocument/2006/relationships/image" Target="../media/image824.png"/><Relationship Id="rId94" Type="http://schemas.openxmlformats.org/officeDocument/2006/relationships/image" Target="../media/image832.png"/><Relationship Id="rId99" Type="http://schemas.openxmlformats.org/officeDocument/2006/relationships/customXml" Target="../ink/ink846.xml"/><Relationship Id="rId101" Type="http://schemas.openxmlformats.org/officeDocument/2006/relationships/customXml" Target="../ink/ink847.xml"/><Relationship Id="rId122" Type="http://schemas.openxmlformats.org/officeDocument/2006/relationships/image" Target="../media/image846.png"/><Relationship Id="rId143" Type="http://schemas.openxmlformats.org/officeDocument/2006/relationships/customXml" Target="../ink/ink868.xml"/><Relationship Id="rId148" Type="http://schemas.openxmlformats.org/officeDocument/2006/relationships/image" Target="../media/image859.png"/><Relationship Id="rId164" Type="http://schemas.openxmlformats.org/officeDocument/2006/relationships/image" Target="../media/image867.png"/><Relationship Id="rId169" Type="http://schemas.openxmlformats.org/officeDocument/2006/relationships/customXml" Target="../ink/ink881.xml"/><Relationship Id="rId4" Type="http://schemas.openxmlformats.org/officeDocument/2006/relationships/image" Target="../media/image787.png"/><Relationship Id="rId9" Type="http://schemas.openxmlformats.org/officeDocument/2006/relationships/customXml" Target="../ink/ink801.xml"/><Relationship Id="rId180" Type="http://schemas.openxmlformats.org/officeDocument/2006/relationships/image" Target="../media/image875.png"/><Relationship Id="rId26" Type="http://schemas.openxmlformats.org/officeDocument/2006/relationships/image" Target="../media/image798.png"/><Relationship Id="rId47" Type="http://schemas.openxmlformats.org/officeDocument/2006/relationships/customXml" Target="../ink/ink820.xml"/><Relationship Id="rId68" Type="http://schemas.openxmlformats.org/officeDocument/2006/relationships/image" Target="../media/image819.png"/><Relationship Id="rId89" Type="http://schemas.openxmlformats.org/officeDocument/2006/relationships/customXml" Target="../ink/ink841.xml"/><Relationship Id="rId112" Type="http://schemas.openxmlformats.org/officeDocument/2006/relationships/image" Target="../media/image841.png"/><Relationship Id="rId133" Type="http://schemas.openxmlformats.org/officeDocument/2006/relationships/customXml" Target="../ink/ink863.xml"/><Relationship Id="rId154" Type="http://schemas.openxmlformats.org/officeDocument/2006/relationships/image" Target="../media/image862.png"/><Relationship Id="rId175" Type="http://schemas.openxmlformats.org/officeDocument/2006/relationships/customXml" Target="../ink/ink884.xml"/><Relationship Id="rId16" Type="http://schemas.openxmlformats.org/officeDocument/2006/relationships/image" Target="../media/image793.png"/><Relationship Id="rId37" Type="http://schemas.openxmlformats.org/officeDocument/2006/relationships/customXml" Target="../ink/ink815.xml"/><Relationship Id="rId58" Type="http://schemas.openxmlformats.org/officeDocument/2006/relationships/image" Target="../media/image814.png"/><Relationship Id="rId79" Type="http://schemas.openxmlformats.org/officeDocument/2006/relationships/customXml" Target="../ink/ink836.xml"/><Relationship Id="rId102" Type="http://schemas.openxmlformats.org/officeDocument/2006/relationships/image" Target="../media/image836.png"/><Relationship Id="rId123" Type="http://schemas.openxmlformats.org/officeDocument/2006/relationships/customXml" Target="../ink/ink858.xml"/><Relationship Id="rId144" Type="http://schemas.openxmlformats.org/officeDocument/2006/relationships/image" Target="../media/image857.png"/><Relationship Id="rId90" Type="http://schemas.openxmlformats.org/officeDocument/2006/relationships/image" Target="../media/image830.png"/><Relationship Id="rId165" Type="http://schemas.openxmlformats.org/officeDocument/2006/relationships/customXml" Target="../ink/ink879.xml"/><Relationship Id="rId27" Type="http://schemas.openxmlformats.org/officeDocument/2006/relationships/customXml" Target="../ink/ink810.xml"/><Relationship Id="rId48" Type="http://schemas.openxmlformats.org/officeDocument/2006/relationships/image" Target="../media/image809.png"/><Relationship Id="rId69" Type="http://schemas.openxmlformats.org/officeDocument/2006/relationships/customXml" Target="../ink/ink831.xml"/><Relationship Id="rId113" Type="http://schemas.openxmlformats.org/officeDocument/2006/relationships/customXml" Target="../ink/ink853.xml"/><Relationship Id="rId134" Type="http://schemas.openxmlformats.org/officeDocument/2006/relationships/image" Target="../media/image852.png"/><Relationship Id="rId80" Type="http://schemas.openxmlformats.org/officeDocument/2006/relationships/image" Target="../media/image825.png"/><Relationship Id="rId155" Type="http://schemas.openxmlformats.org/officeDocument/2006/relationships/customXml" Target="../ink/ink874.xml"/><Relationship Id="rId176" Type="http://schemas.openxmlformats.org/officeDocument/2006/relationships/image" Target="../media/image873.png"/><Relationship Id="rId17" Type="http://schemas.openxmlformats.org/officeDocument/2006/relationships/customXml" Target="../ink/ink805.xml"/><Relationship Id="rId38" Type="http://schemas.openxmlformats.org/officeDocument/2006/relationships/image" Target="../media/image804.png"/><Relationship Id="rId59" Type="http://schemas.openxmlformats.org/officeDocument/2006/relationships/customXml" Target="../ink/ink826.xml"/><Relationship Id="rId103" Type="http://schemas.openxmlformats.org/officeDocument/2006/relationships/customXml" Target="../ink/ink848.xml"/><Relationship Id="rId124" Type="http://schemas.openxmlformats.org/officeDocument/2006/relationships/image" Target="../media/image847.png"/><Relationship Id="rId70" Type="http://schemas.openxmlformats.org/officeDocument/2006/relationships/image" Target="../media/image820.png"/><Relationship Id="rId91" Type="http://schemas.openxmlformats.org/officeDocument/2006/relationships/customXml" Target="../ink/ink842.xml"/><Relationship Id="rId145" Type="http://schemas.openxmlformats.org/officeDocument/2006/relationships/customXml" Target="../ink/ink869.xml"/><Relationship Id="rId166" Type="http://schemas.openxmlformats.org/officeDocument/2006/relationships/image" Target="../media/image868.png"/><Relationship Id="rId1" Type="http://schemas.openxmlformats.org/officeDocument/2006/relationships/slideLayout" Target="../slideLayouts/slideLayout7.xml"/><Relationship Id="rId28" Type="http://schemas.openxmlformats.org/officeDocument/2006/relationships/image" Target="../media/image799.png"/><Relationship Id="rId49" Type="http://schemas.openxmlformats.org/officeDocument/2006/relationships/customXml" Target="../ink/ink821.xml"/><Relationship Id="rId114" Type="http://schemas.openxmlformats.org/officeDocument/2006/relationships/image" Target="../media/image842.png"/></Relationships>
</file>

<file path=ppt/slides/_rels/slide14.xml.rels><?xml version="1.0" encoding="UTF-8" standalone="yes"?>
<Relationships xmlns="http://schemas.openxmlformats.org/package/2006/relationships"><Relationship Id="rId117" Type="http://schemas.openxmlformats.org/officeDocument/2006/relationships/image" Target="../media/image933.png"/><Relationship Id="rId299" Type="http://schemas.openxmlformats.org/officeDocument/2006/relationships/image" Target="../media/image1024.png"/><Relationship Id="rId21" Type="http://schemas.openxmlformats.org/officeDocument/2006/relationships/image" Target="../media/image885.png"/><Relationship Id="rId63" Type="http://schemas.openxmlformats.org/officeDocument/2006/relationships/image" Target="../media/image906.png"/><Relationship Id="rId159" Type="http://schemas.openxmlformats.org/officeDocument/2006/relationships/image" Target="../media/image954.png"/><Relationship Id="rId324" Type="http://schemas.openxmlformats.org/officeDocument/2006/relationships/customXml" Target="../ink/ink1049.xml"/><Relationship Id="rId366" Type="http://schemas.openxmlformats.org/officeDocument/2006/relationships/customXml" Target="../ink/ink1070.xml"/><Relationship Id="rId170" Type="http://schemas.openxmlformats.org/officeDocument/2006/relationships/customXml" Target="../ink/ink972.xml"/><Relationship Id="rId226" Type="http://schemas.openxmlformats.org/officeDocument/2006/relationships/customXml" Target="../ink/ink1000.xml"/><Relationship Id="rId433" Type="http://schemas.openxmlformats.org/officeDocument/2006/relationships/image" Target="../media/image1091.png"/><Relationship Id="rId268" Type="http://schemas.openxmlformats.org/officeDocument/2006/relationships/customXml" Target="../ink/ink1021.xml"/><Relationship Id="rId32" Type="http://schemas.openxmlformats.org/officeDocument/2006/relationships/customXml" Target="../ink/ink903.xml"/><Relationship Id="rId74" Type="http://schemas.openxmlformats.org/officeDocument/2006/relationships/customXml" Target="../ink/ink924.xml"/><Relationship Id="rId128" Type="http://schemas.openxmlformats.org/officeDocument/2006/relationships/customXml" Target="../ink/ink951.xml"/><Relationship Id="rId335" Type="http://schemas.openxmlformats.org/officeDocument/2006/relationships/image" Target="../media/image1042.png"/><Relationship Id="rId377" Type="http://schemas.openxmlformats.org/officeDocument/2006/relationships/image" Target="../media/image1063.png"/><Relationship Id="rId5" Type="http://schemas.openxmlformats.org/officeDocument/2006/relationships/image" Target="../media/image877.png"/><Relationship Id="rId181" Type="http://schemas.openxmlformats.org/officeDocument/2006/relationships/image" Target="../media/image965.png"/><Relationship Id="rId237" Type="http://schemas.openxmlformats.org/officeDocument/2006/relationships/image" Target="../media/image993.png"/><Relationship Id="rId402" Type="http://schemas.openxmlformats.org/officeDocument/2006/relationships/customXml" Target="../ink/ink1088.xml"/><Relationship Id="rId279" Type="http://schemas.openxmlformats.org/officeDocument/2006/relationships/image" Target="../media/image1014.png"/><Relationship Id="rId444" Type="http://schemas.openxmlformats.org/officeDocument/2006/relationships/customXml" Target="../ink/ink1109.xml"/><Relationship Id="rId43" Type="http://schemas.openxmlformats.org/officeDocument/2006/relationships/image" Target="../media/image896.png"/><Relationship Id="rId139" Type="http://schemas.openxmlformats.org/officeDocument/2006/relationships/image" Target="../media/image944.png"/><Relationship Id="rId290" Type="http://schemas.openxmlformats.org/officeDocument/2006/relationships/customXml" Target="../ink/ink1032.xml"/><Relationship Id="rId304" Type="http://schemas.openxmlformats.org/officeDocument/2006/relationships/customXml" Target="../ink/ink1039.xml"/><Relationship Id="rId346" Type="http://schemas.openxmlformats.org/officeDocument/2006/relationships/customXml" Target="../ink/ink1060.xml"/><Relationship Id="rId388" Type="http://schemas.openxmlformats.org/officeDocument/2006/relationships/customXml" Target="../ink/ink1081.xml"/><Relationship Id="rId85" Type="http://schemas.openxmlformats.org/officeDocument/2006/relationships/image" Target="../media/image917.png"/><Relationship Id="rId150" Type="http://schemas.openxmlformats.org/officeDocument/2006/relationships/customXml" Target="../ink/ink962.xml"/><Relationship Id="rId192" Type="http://schemas.openxmlformats.org/officeDocument/2006/relationships/customXml" Target="../ink/ink983.xml"/><Relationship Id="rId206" Type="http://schemas.openxmlformats.org/officeDocument/2006/relationships/customXml" Target="../ink/ink990.xml"/><Relationship Id="rId413" Type="http://schemas.openxmlformats.org/officeDocument/2006/relationships/image" Target="../media/image1081.png"/><Relationship Id="rId248" Type="http://schemas.openxmlformats.org/officeDocument/2006/relationships/customXml" Target="../ink/ink1011.xml"/><Relationship Id="rId12" Type="http://schemas.openxmlformats.org/officeDocument/2006/relationships/customXml" Target="../ink/ink893.xml"/><Relationship Id="rId108" Type="http://schemas.openxmlformats.org/officeDocument/2006/relationships/customXml" Target="../ink/ink941.xml"/><Relationship Id="rId315" Type="http://schemas.openxmlformats.org/officeDocument/2006/relationships/image" Target="../media/image1032.png"/><Relationship Id="rId357" Type="http://schemas.openxmlformats.org/officeDocument/2006/relationships/image" Target="../media/image1053.png"/><Relationship Id="rId54" Type="http://schemas.openxmlformats.org/officeDocument/2006/relationships/customXml" Target="../ink/ink914.xml"/><Relationship Id="rId96" Type="http://schemas.openxmlformats.org/officeDocument/2006/relationships/customXml" Target="../ink/ink935.xml"/><Relationship Id="rId161" Type="http://schemas.openxmlformats.org/officeDocument/2006/relationships/image" Target="../media/image955.png"/><Relationship Id="rId217" Type="http://schemas.openxmlformats.org/officeDocument/2006/relationships/image" Target="../media/image983.png"/><Relationship Id="rId399" Type="http://schemas.openxmlformats.org/officeDocument/2006/relationships/image" Target="../media/image1074.png"/><Relationship Id="rId259" Type="http://schemas.openxmlformats.org/officeDocument/2006/relationships/image" Target="../media/image1004.png"/><Relationship Id="rId424" Type="http://schemas.openxmlformats.org/officeDocument/2006/relationships/customXml" Target="../ink/ink1099.xml"/><Relationship Id="rId23" Type="http://schemas.openxmlformats.org/officeDocument/2006/relationships/image" Target="../media/image886.png"/><Relationship Id="rId119" Type="http://schemas.openxmlformats.org/officeDocument/2006/relationships/image" Target="../media/image934.png"/><Relationship Id="rId270" Type="http://schemas.openxmlformats.org/officeDocument/2006/relationships/customXml" Target="../ink/ink1022.xml"/><Relationship Id="rId326" Type="http://schemas.openxmlformats.org/officeDocument/2006/relationships/customXml" Target="../ink/ink1050.xml"/><Relationship Id="rId65" Type="http://schemas.openxmlformats.org/officeDocument/2006/relationships/image" Target="../media/image907.png"/><Relationship Id="rId130" Type="http://schemas.openxmlformats.org/officeDocument/2006/relationships/customXml" Target="../ink/ink952.xml"/><Relationship Id="rId368" Type="http://schemas.openxmlformats.org/officeDocument/2006/relationships/customXml" Target="../ink/ink1071.xml"/><Relationship Id="rId172" Type="http://schemas.openxmlformats.org/officeDocument/2006/relationships/customXml" Target="../ink/ink973.xml"/><Relationship Id="rId228" Type="http://schemas.openxmlformats.org/officeDocument/2006/relationships/customXml" Target="../ink/ink1001.xml"/><Relationship Id="rId435" Type="http://schemas.openxmlformats.org/officeDocument/2006/relationships/image" Target="../media/image1092.png"/><Relationship Id="rId281" Type="http://schemas.openxmlformats.org/officeDocument/2006/relationships/image" Target="../media/image1015.png"/><Relationship Id="rId337" Type="http://schemas.openxmlformats.org/officeDocument/2006/relationships/image" Target="../media/image1043.png"/><Relationship Id="rId34" Type="http://schemas.openxmlformats.org/officeDocument/2006/relationships/customXml" Target="../ink/ink904.xml"/><Relationship Id="rId76" Type="http://schemas.openxmlformats.org/officeDocument/2006/relationships/customXml" Target="../ink/ink925.xml"/><Relationship Id="rId141" Type="http://schemas.openxmlformats.org/officeDocument/2006/relationships/image" Target="../media/image945.png"/><Relationship Id="rId379" Type="http://schemas.openxmlformats.org/officeDocument/2006/relationships/image" Target="../media/image1064.png"/><Relationship Id="rId7" Type="http://schemas.openxmlformats.org/officeDocument/2006/relationships/image" Target="../media/image878.png"/><Relationship Id="rId183" Type="http://schemas.openxmlformats.org/officeDocument/2006/relationships/image" Target="../media/image966.png"/><Relationship Id="rId239" Type="http://schemas.openxmlformats.org/officeDocument/2006/relationships/image" Target="../media/image994.png"/><Relationship Id="rId390" Type="http://schemas.openxmlformats.org/officeDocument/2006/relationships/customXml" Target="../ink/ink1082.xml"/><Relationship Id="rId404" Type="http://schemas.openxmlformats.org/officeDocument/2006/relationships/customXml" Target="../ink/ink1089.xml"/><Relationship Id="rId250" Type="http://schemas.openxmlformats.org/officeDocument/2006/relationships/customXml" Target="../ink/ink1012.xml"/><Relationship Id="rId292" Type="http://schemas.openxmlformats.org/officeDocument/2006/relationships/customXml" Target="../ink/ink1033.xml"/><Relationship Id="rId306" Type="http://schemas.openxmlformats.org/officeDocument/2006/relationships/customXml" Target="../ink/ink1040.xml"/><Relationship Id="rId45" Type="http://schemas.openxmlformats.org/officeDocument/2006/relationships/image" Target="../media/image897.png"/><Relationship Id="rId87" Type="http://schemas.openxmlformats.org/officeDocument/2006/relationships/image" Target="../media/image918.png"/><Relationship Id="rId110" Type="http://schemas.openxmlformats.org/officeDocument/2006/relationships/customXml" Target="../ink/ink942.xml"/><Relationship Id="rId348" Type="http://schemas.openxmlformats.org/officeDocument/2006/relationships/customXml" Target="../ink/ink1061.xml"/><Relationship Id="rId152" Type="http://schemas.openxmlformats.org/officeDocument/2006/relationships/customXml" Target="../ink/ink963.xml"/><Relationship Id="rId194" Type="http://schemas.openxmlformats.org/officeDocument/2006/relationships/customXml" Target="../ink/ink984.xml"/><Relationship Id="rId208" Type="http://schemas.openxmlformats.org/officeDocument/2006/relationships/customXml" Target="../ink/ink991.xml"/><Relationship Id="rId415" Type="http://schemas.openxmlformats.org/officeDocument/2006/relationships/image" Target="../media/image1082.png"/><Relationship Id="rId261" Type="http://schemas.openxmlformats.org/officeDocument/2006/relationships/image" Target="../media/image1005.png"/><Relationship Id="rId14" Type="http://schemas.openxmlformats.org/officeDocument/2006/relationships/customXml" Target="../ink/ink894.xml"/><Relationship Id="rId56" Type="http://schemas.openxmlformats.org/officeDocument/2006/relationships/customXml" Target="../ink/ink915.xml"/><Relationship Id="rId317" Type="http://schemas.openxmlformats.org/officeDocument/2006/relationships/image" Target="../media/image1033.png"/><Relationship Id="rId359" Type="http://schemas.openxmlformats.org/officeDocument/2006/relationships/image" Target="../media/image1054.png"/><Relationship Id="rId98" Type="http://schemas.openxmlformats.org/officeDocument/2006/relationships/customXml" Target="../ink/ink936.xml"/><Relationship Id="rId121" Type="http://schemas.openxmlformats.org/officeDocument/2006/relationships/image" Target="../media/image935.png"/><Relationship Id="rId163" Type="http://schemas.openxmlformats.org/officeDocument/2006/relationships/image" Target="../media/image956.png"/><Relationship Id="rId219" Type="http://schemas.openxmlformats.org/officeDocument/2006/relationships/image" Target="../media/image984.png"/><Relationship Id="rId370" Type="http://schemas.openxmlformats.org/officeDocument/2006/relationships/customXml" Target="../ink/ink1072.xml"/><Relationship Id="rId426" Type="http://schemas.openxmlformats.org/officeDocument/2006/relationships/customXml" Target="../ink/ink1100.xml"/><Relationship Id="rId230" Type="http://schemas.openxmlformats.org/officeDocument/2006/relationships/customXml" Target="../ink/ink1002.xml"/><Relationship Id="rId25" Type="http://schemas.openxmlformats.org/officeDocument/2006/relationships/image" Target="../media/image887.png"/><Relationship Id="rId67" Type="http://schemas.openxmlformats.org/officeDocument/2006/relationships/image" Target="../media/image908.png"/><Relationship Id="rId272" Type="http://schemas.openxmlformats.org/officeDocument/2006/relationships/customXml" Target="../ink/ink1023.xml"/><Relationship Id="rId328" Type="http://schemas.openxmlformats.org/officeDocument/2006/relationships/customXml" Target="../ink/ink1051.xml"/><Relationship Id="rId132" Type="http://schemas.openxmlformats.org/officeDocument/2006/relationships/customXml" Target="../ink/ink953.xml"/><Relationship Id="rId174" Type="http://schemas.openxmlformats.org/officeDocument/2006/relationships/customXml" Target="../ink/ink974.xml"/><Relationship Id="rId381" Type="http://schemas.openxmlformats.org/officeDocument/2006/relationships/image" Target="../media/image1065.png"/><Relationship Id="rId241" Type="http://schemas.openxmlformats.org/officeDocument/2006/relationships/image" Target="../media/image995.png"/><Relationship Id="rId437" Type="http://schemas.openxmlformats.org/officeDocument/2006/relationships/image" Target="../media/image1093.png"/><Relationship Id="rId36" Type="http://schemas.openxmlformats.org/officeDocument/2006/relationships/customXml" Target="../ink/ink905.xml"/><Relationship Id="rId283" Type="http://schemas.openxmlformats.org/officeDocument/2006/relationships/image" Target="../media/image1016.png"/><Relationship Id="rId339" Type="http://schemas.openxmlformats.org/officeDocument/2006/relationships/image" Target="../media/image1044.png"/><Relationship Id="rId78" Type="http://schemas.openxmlformats.org/officeDocument/2006/relationships/customXml" Target="../ink/ink926.xml"/><Relationship Id="rId101" Type="http://schemas.openxmlformats.org/officeDocument/2006/relationships/image" Target="../media/image925.png"/><Relationship Id="rId143" Type="http://schemas.openxmlformats.org/officeDocument/2006/relationships/image" Target="../media/image946.png"/><Relationship Id="rId185" Type="http://schemas.openxmlformats.org/officeDocument/2006/relationships/image" Target="../media/image967.png"/><Relationship Id="rId350" Type="http://schemas.openxmlformats.org/officeDocument/2006/relationships/customXml" Target="../ink/ink1062.xml"/><Relationship Id="rId406" Type="http://schemas.openxmlformats.org/officeDocument/2006/relationships/customXml" Target="../ink/ink1090.xml"/><Relationship Id="rId9" Type="http://schemas.openxmlformats.org/officeDocument/2006/relationships/image" Target="../media/image879.png"/><Relationship Id="rId210" Type="http://schemas.openxmlformats.org/officeDocument/2006/relationships/customXml" Target="../ink/ink992.xml"/><Relationship Id="rId392" Type="http://schemas.openxmlformats.org/officeDocument/2006/relationships/customXml" Target="../ink/ink1083.xml"/><Relationship Id="rId252" Type="http://schemas.openxmlformats.org/officeDocument/2006/relationships/customXml" Target="../ink/ink1013.xml"/><Relationship Id="rId294" Type="http://schemas.openxmlformats.org/officeDocument/2006/relationships/customXml" Target="../ink/ink1034.xml"/><Relationship Id="rId308" Type="http://schemas.openxmlformats.org/officeDocument/2006/relationships/customXml" Target="../ink/ink1041.xml"/><Relationship Id="rId47" Type="http://schemas.openxmlformats.org/officeDocument/2006/relationships/image" Target="../media/image898.png"/><Relationship Id="rId89" Type="http://schemas.openxmlformats.org/officeDocument/2006/relationships/image" Target="../media/image919.png"/><Relationship Id="rId112" Type="http://schemas.openxmlformats.org/officeDocument/2006/relationships/customXml" Target="../ink/ink943.xml"/><Relationship Id="rId154" Type="http://schemas.openxmlformats.org/officeDocument/2006/relationships/customXml" Target="../ink/ink964.xml"/><Relationship Id="rId361" Type="http://schemas.openxmlformats.org/officeDocument/2006/relationships/image" Target="../media/image1055.png"/><Relationship Id="rId196" Type="http://schemas.openxmlformats.org/officeDocument/2006/relationships/customXml" Target="../ink/ink985.xml"/><Relationship Id="rId417" Type="http://schemas.openxmlformats.org/officeDocument/2006/relationships/image" Target="../media/image1083.png"/><Relationship Id="rId16" Type="http://schemas.openxmlformats.org/officeDocument/2006/relationships/customXml" Target="../ink/ink895.xml"/><Relationship Id="rId221" Type="http://schemas.openxmlformats.org/officeDocument/2006/relationships/image" Target="../media/image985.png"/><Relationship Id="rId263" Type="http://schemas.openxmlformats.org/officeDocument/2006/relationships/image" Target="../media/image1006.png"/><Relationship Id="rId319" Type="http://schemas.openxmlformats.org/officeDocument/2006/relationships/image" Target="../media/image1034.png"/><Relationship Id="rId58" Type="http://schemas.openxmlformats.org/officeDocument/2006/relationships/customXml" Target="../ink/ink916.xml"/><Relationship Id="rId123" Type="http://schemas.openxmlformats.org/officeDocument/2006/relationships/image" Target="../media/image936.png"/><Relationship Id="rId330" Type="http://schemas.openxmlformats.org/officeDocument/2006/relationships/customXml" Target="../ink/ink1052.xml"/><Relationship Id="rId165" Type="http://schemas.openxmlformats.org/officeDocument/2006/relationships/image" Target="../media/image957.png"/><Relationship Id="rId372" Type="http://schemas.openxmlformats.org/officeDocument/2006/relationships/customXml" Target="../ink/ink1073.xml"/><Relationship Id="rId428" Type="http://schemas.openxmlformats.org/officeDocument/2006/relationships/customXml" Target="../ink/ink1101.xml"/><Relationship Id="rId232" Type="http://schemas.openxmlformats.org/officeDocument/2006/relationships/customXml" Target="../ink/ink1003.xml"/><Relationship Id="rId274" Type="http://schemas.openxmlformats.org/officeDocument/2006/relationships/customXml" Target="../ink/ink1024.xml"/><Relationship Id="rId27" Type="http://schemas.openxmlformats.org/officeDocument/2006/relationships/image" Target="../media/image888.png"/><Relationship Id="rId69" Type="http://schemas.openxmlformats.org/officeDocument/2006/relationships/image" Target="../media/image909.png"/><Relationship Id="rId134" Type="http://schemas.openxmlformats.org/officeDocument/2006/relationships/customXml" Target="../ink/ink954.xml"/><Relationship Id="rId80" Type="http://schemas.openxmlformats.org/officeDocument/2006/relationships/customXml" Target="../ink/ink927.xml"/><Relationship Id="rId176" Type="http://schemas.openxmlformats.org/officeDocument/2006/relationships/customXml" Target="../ink/ink975.xml"/><Relationship Id="rId341" Type="http://schemas.openxmlformats.org/officeDocument/2006/relationships/image" Target="../media/image1045.png"/><Relationship Id="rId383" Type="http://schemas.openxmlformats.org/officeDocument/2006/relationships/image" Target="../media/image1066.png"/><Relationship Id="rId439" Type="http://schemas.openxmlformats.org/officeDocument/2006/relationships/image" Target="../media/image1094.png"/><Relationship Id="rId201" Type="http://schemas.openxmlformats.org/officeDocument/2006/relationships/image" Target="../media/image975.png"/><Relationship Id="rId243" Type="http://schemas.openxmlformats.org/officeDocument/2006/relationships/image" Target="../media/image996.png"/><Relationship Id="rId285" Type="http://schemas.openxmlformats.org/officeDocument/2006/relationships/image" Target="../media/image1017.png"/><Relationship Id="rId38" Type="http://schemas.openxmlformats.org/officeDocument/2006/relationships/customXml" Target="../ink/ink906.xml"/><Relationship Id="rId103" Type="http://schemas.openxmlformats.org/officeDocument/2006/relationships/image" Target="../media/image926.png"/><Relationship Id="rId310" Type="http://schemas.openxmlformats.org/officeDocument/2006/relationships/customXml" Target="../ink/ink1042.xml"/><Relationship Id="rId91" Type="http://schemas.openxmlformats.org/officeDocument/2006/relationships/image" Target="../media/image920.png"/><Relationship Id="rId145" Type="http://schemas.openxmlformats.org/officeDocument/2006/relationships/image" Target="../media/image947.png"/><Relationship Id="rId187" Type="http://schemas.openxmlformats.org/officeDocument/2006/relationships/image" Target="../media/image968.png"/><Relationship Id="rId352" Type="http://schemas.openxmlformats.org/officeDocument/2006/relationships/customXml" Target="../ink/ink1063.xml"/><Relationship Id="rId394" Type="http://schemas.openxmlformats.org/officeDocument/2006/relationships/customXml" Target="../ink/ink1084.xml"/><Relationship Id="rId408" Type="http://schemas.openxmlformats.org/officeDocument/2006/relationships/customXml" Target="../ink/ink1091.xml"/><Relationship Id="rId212" Type="http://schemas.openxmlformats.org/officeDocument/2006/relationships/customXml" Target="../ink/ink993.xml"/><Relationship Id="rId254" Type="http://schemas.openxmlformats.org/officeDocument/2006/relationships/customXml" Target="../ink/ink1014.xml"/><Relationship Id="rId49" Type="http://schemas.openxmlformats.org/officeDocument/2006/relationships/image" Target="../media/image899.png"/><Relationship Id="rId114" Type="http://schemas.openxmlformats.org/officeDocument/2006/relationships/customXml" Target="../ink/ink944.xml"/><Relationship Id="rId296" Type="http://schemas.openxmlformats.org/officeDocument/2006/relationships/customXml" Target="../ink/ink1035.xml"/><Relationship Id="rId60" Type="http://schemas.openxmlformats.org/officeDocument/2006/relationships/customXml" Target="../ink/ink917.xml"/><Relationship Id="rId156" Type="http://schemas.openxmlformats.org/officeDocument/2006/relationships/customXml" Target="../ink/ink965.xml"/><Relationship Id="rId198" Type="http://schemas.openxmlformats.org/officeDocument/2006/relationships/customXml" Target="../ink/ink986.xml"/><Relationship Id="rId321" Type="http://schemas.openxmlformats.org/officeDocument/2006/relationships/image" Target="../media/image1035.png"/><Relationship Id="rId363" Type="http://schemas.openxmlformats.org/officeDocument/2006/relationships/image" Target="../media/image1056.png"/><Relationship Id="rId419" Type="http://schemas.openxmlformats.org/officeDocument/2006/relationships/image" Target="../media/image1084.png"/><Relationship Id="rId223" Type="http://schemas.openxmlformats.org/officeDocument/2006/relationships/image" Target="../media/image986.png"/><Relationship Id="rId430" Type="http://schemas.openxmlformats.org/officeDocument/2006/relationships/customXml" Target="../ink/ink1102.xml"/><Relationship Id="rId18" Type="http://schemas.openxmlformats.org/officeDocument/2006/relationships/customXml" Target="../ink/ink896.xml"/><Relationship Id="rId39" Type="http://schemas.openxmlformats.org/officeDocument/2006/relationships/image" Target="../media/image894.png"/><Relationship Id="rId265" Type="http://schemas.openxmlformats.org/officeDocument/2006/relationships/image" Target="../media/image1007.png"/><Relationship Id="rId286" Type="http://schemas.openxmlformats.org/officeDocument/2006/relationships/customXml" Target="../ink/ink1030.xml"/><Relationship Id="rId50" Type="http://schemas.openxmlformats.org/officeDocument/2006/relationships/customXml" Target="../ink/ink912.xml"/><Relationship Id="rId104" Type="http://schemas.openxmlformats.org/officeDocument/2006/relationships/customXml" Target="../ink/ink939.xml"/><Relationship Id="rId125" Type="http://schemas.openxmlformats.org/officeDocument/2006/relationships/image" Target="../media/image937.png"/><Relationship Id="rId146" Type="http://schemas.openxmlformats.org/officeDocument/2006/relationships/customXml" Target="../ink/ink960.xml"/><Relationship Id="rId167" Type="http://schemas.openxmlformats.org/officeDocument/2006/relationships/image" Target="../media/image958.png"/><Relationship Id="rId188" Type="http://schemas.openxmlformats.org/officeDocument/2006/relationships/customXml" Target="../ink/ink981.xml"/><Relationship Id="rId311" Type="http://schemas.openxmlformats.org/officeDocument/2006/relationships/image" Target="../media/image1030.png"/><Relationship Id="rId332" Type="http://schemas.openxmlformats.org/officeDocument/2006/relationships/customXml" Target="../ink/ink1053.xml"/><Relationship Id="rId353" Type="http://schemas.openxmlformats.org/officeDocument/2006/relationships/image" Target="../media/image1051.png"/><Relationship Id="rId374" Type="http://schemas.openxmlformats.org/officeDocument/2006/relationships/customXml" Target="../ink/ink1074.xml"/><Relationship Id="rId395" Type="http://schemas.openxmlformats.org/officeDocument/2006/relationships/image" Target="../media/image1072.png"/><Relationship Id="rId409" Type="http://schemas.openxmlformats.org/officeDocument/2006/relationships/image" Target="../media/image1079.png"/><Relationship Id="rId71" Type="http://schemas.openxmlformats.org/officeDocument/2006/relationships/image" Target="../media/image910.png"/><Relationship Id="rId92" Type="http://schemas.openxmlformats.org/officeDocument/2006/relationships/customXml" Target="../ink/ink933.xml"/><Relationship Id="rId213" Type="http://schemas.openxmlformats.org/officeDocument/2006/relationships/image" Target="../media/image981.png"/><Relationship Id="rId234" Type="http://schemas.openxmlformats.org/officeDocument/2006/relationships/customXml" Target="../ink/ink1004.xml"/><Relationship Id="rId420" Type="http://schemas.openxmlformats.org/officeDocument/2006/relationships/customXml" Target="../ink/ink1097.xml"/><Relationship Id="rId2" Type="http://schemas.openxmlformats.org/officeDocument/2006/relationships/customXml" Target="../ink/ink888.xml"/><Relationship Id="rId29" Type="http://schemas.openxmlformats.org/officeDocument/2006/relationships/image" Target="../media/image889.png"/><Relationship Id="rId255" Type="http://schemas.openxmlformats.org/officeDocument/2006/relationships/image" Target="../media/image1002.png"/><Relationship Id="rId276" Type="http://schemas.openxmlformats.org/officeDocument/2006/relationships/customXml" Target="../ink/ink1025.xml"/><Relationship Id="rId297" Type="http://schemas.openxmlformats.org/officeDocument/2006/relationships/image" Target="../media/image1023.png"/><Relationship Id="rId441" Type="http://schemas.openxmlformats.org/officeDocument/2006/relationships/image" Target="../media/image1095.png"/><Relationship Id="rId40" Type="http://schemas.openxmlformats.org/officeDocument/2006/relationships/customXml" Target="../ink/ink907.xml"/><Relationship Id="rId115" Type="http://schemas.openxmlformats.org/officeDocument/2006/relationships/image" Target="../media/image932.png"/><Relationship Id="rId136" Type="http://schemas.openxmlformats.org/officeDocument/2006/relationships/customXml" Target="../ink/ink955.xml"/><Relationship Id="rId157" Type="http://schemas.openxmlformats.org/officeDocument/2006/relationships/image" Target="../media/image953.png"/><Relationship Id="rId178" Type="http://schemas.openxmlformats.org/officeDocument/2006/relationships/customXml" Target="../ink/ink976.xml"/><Relationship Id="rId301" Type="http://schemas.openxmlformats.org/officeDocument/2006/relationships/image" Target="../media/image1025.png"/><Relationship Id="rId322" Type="http://schemas.openxmlformats.org/officeDocument/2006/relationships/customXml" Target="../ink/ink1048.xml"/><Relationship Id="rId343" Type="http://schemas.openxmlformats.org/officeDocument/2006/relationships/image" Target="../media/image1046.png"/><Relationship Id="rId364" Type="http://schemas.openxmlformats.org/officeDocument/2006/relationships/customXml" Target="../ink/ink1069.xml"/><Relationship Id="rId61" Type="http://schemas.openxmlformats.org/officeDocument/2006/relationships/image" Target="../media/image905.png"/><Relationship Id="rId82" Type="http://schemas.openxmlformats.org/officeDocument/2006/relationships/customXml" Target="../ink/ink928.xml"/><Relationship Id="rId199" Type="http://schemas.openxmlformats.org/officeDocument/2006/relationships/image" Target="../media/image974.png"/><Relationship Id="rId203" Type="http://schemas.openxmlformats.org/officeDocument/2006/relationships/image" Target="../media/image976.png"/><Relationship Id="rId385" Type="http://schemas.openxmlformats.org/officeDocument/2006/relationships/image" Target="../media/image1067.png"/><Relationship Id="rId19" Type="http://schemas.openxmlformats.org/officeDocument/2006/relationships/image" Target="../media/image884.png"/><Relationship Id="rId224" Type="http://schemas.openxmlformats.org/officeDocument/2006/relationships/customXml" Target="../ink/ink999.xml"/><Relationship Id="rId245" Type="http://schemas.openxmlformats.org/officeDocument/2006/relationships/image" Target="../media/image997.png"/><Relationship Id="rId266" Type="http://schemas.openxmlformats.org/officeDocument/2006/relationships/customXml" Target="../ink/ink1020.xml"/><Relationship Id="rId287" Type="http://schemas.openxmlformats.org/officeDocument/2006/relationships/image" Target="../media/image1018.png"/><Relationship Id="rId410" Type="http://schemas.openxmlformats.org/officeDocument/2006/relationships/customXml" Target="../ink/ink1092.xml"/><Relationship Id="rId431" Type="http://schemas.openxmlformats.org/officeDocument/2006/relationships/image" Target="../media/image1090.png"/><Relationship Id="rId30" Type="http://schemas.openxmlformats.org/officeDocument/2006/relationships/customXml" Target="../ink/ink902.xml"/><Relationship Id="rId105" Type="http://schemas.openxmlformats.org/officeDocument/2006/relationships/image" Target="../media/image927.png"/><Relationship Id="rId126" Type="http://schemas.openxmlformats.org/officeDocument/2006/relationships/customXml" Target="../ink/ink950.xml"/><Relationship Id="rId147" Type="http://schemas.openxmlformats.org/officeDocument/2006/relationships/image" Target="../media/image948.png"/><Relationship Id="rId168" Type="http://schemas.openxmlformats.org/officeDocument/2006/relationships/customXml" Target="../ink/ink971.xml"/><Relationship Id="rId312" Type="http://schemas.openxmlformats.org/officeDocument/2006/relationships/customXml" Target="../ink/ink1043.xml"/><Relationship Id="rId333" Type="http://schemas.openxmlformats.org/officeDocument/2006/relationships/image" Target="../media/image1041.png"/><Relationship Id="rId354" Type="http://schemas.openxmlformats.org/officeDocument/2006/relationships/customXml" Target="../ink/ink1064.xml"/><Relationship Id="rId51" Type="http://schemas.openxmlformats.org/officeDocument/2006/relationships/image" Target="../media/image900.png"/><Relationship Id="rId72" Type="http://schemas.openxmlformats.org/officeDocument/2006/relationships/customXml" Target="../ink/ink923.xml"/><Relationship Id="rId93" Type="http://schemas.openxmlformats.org/officeDocument/2006/relationships/image" Target="../media/image921.png"/><Relationship Id="rId189" Type="http://schemas.openxmlformats.org/officeDocument/2006/relationships/image" Target="../media/image969.png"/><Relationship Id="rId375" Type="http://schemas.openxmlformats.org/officeDocument/2006/relationships/image" Target="../media/image1062.png"/><Relationship Id="rId396" Type="http://schemas.openxmlformats.org/officeDocument/2006/relationships/customXml" Target="../ink/ink1085.xml"/><Relationship Id="rId3" Type="http://schemas.openxmlformats.org/officeDocument/2006/relationships/image" Target="../media/image876.png"/><Relationship Id="rId214" Type="http://schemas.openxmlformats.org/officeDocument/2006/relationships/customXml" Target="../ink/ink994.xml"/><Relationship Id="rId235" Type="http://schemas.openxmlformats.org/officeDocument/2006/relationships/image" Target="../media/image992.png"/><Relationship Id="rId256" Type="http://schemas.openxmlformats.org/officeDocument/2006/relationships/customXml" Target="../ink/ink1015.xml"/><Relationship Id="rId277" Type="http://schemas.openxmlformats.org/officeDocument/2006/relationships/image" Target="../media/image1013.png"/><Relationship Id="rId298" Type="http://schemas.openxmlformats.org/officeDocument/2006/relationships/customXml" Target="../ink/ink1036.xml"/><Relationship Id="rId400" Type="http://schemas.openxmlformats.org/officeDocument/2006/relationships/customXml" Target="../ink/ink1087.xml"/><Relationship Id="rId421" Type="http://schemas.openxmlformats.org/officeDocument/2006/relationships/image" Target="../media/image1085.png"/><Relationship Id="rId442" Type="http://schemas.openxmlformats.org/officeDocument/2006/relationships/customXml" Target="../ink/ink1108.xml"/><Relationship Id="rId116" Type="http://schemas.openxmlformats.org/officeDocument/2006/relationships/customXml" Target="../ink/ink945.xml"/><Relationship Id="rId137" Type="http://schemas.openxmlformats.org/officeDocument/2006/relationships/image" Target="../media/image943.png"/><Relationship Id="rId158" Type="http://schemas.openxmlformats.org/officeDocument/2006/relationships/customXml" Target="../ink/ink966.xml"/><Relationship Id="rId302" Type="http://schemas.openxmlformats.org/officeDocument/2006/relationships/customXml" Target="../ink/ink1038.xml"/><Relationship Id="rId323" Type="http://schemas.openxmlformats.org/officeDocument/2006/relationships/image" Target="../media/image1036.png"/><Relationship Id="rId344" Type="http://schemas.openxmlformats.org/officeDocument/2006/relationships/customXml" Target="../ink/ink1059.xml"/><Relationship Id="rId20" Type="http://schemas.openxmlformats.org/officeDocument/2006/relationships/customXml" Target="../ink/ink897.xml"/><Relationship Id="rId41" Type="http://schemas.openxmlformats.org/officeDocument/2006/relationships/image" Target="../media/image895.png"/><Relationship Id="rId62" Type="http://schemas.openxmlformats.org/officeDocument/2006/relationships/customXml" Target="../ink/ink918.xml"/><Relationship Id="rId83" Type="http://schemas.openxmlformats.org/officeDocument/2006/relationships/image" Target="../media/image916.png"/><Relationship Id="rId179" Type="http://schemas.openxmlformats.org/officeDocument/2006/relationships/image" Target="../media/image964.png"/><Relationship Id="rId365" Type="http://schemas.openxmlformats.org/officeDocument/2006/relationships/image" Target="../media/image1057.png"/><Relationship Id="rId386" Type="http://schemas.openxmlformats.org/officeDocument/2006/relationships/customXml" Target="../ink/ink1080.xml"/><Relationship Id="rId190" Type="http://schemas.openxmlformats.org/officeDocument/2006/relationships/customXml" Target="../ink/ink982.xml"/><Relationship Id="rId204" Type="http://schemas.openxmlformats.org/officeDocument/2006/relationships/customXml" Target="../ink/ink989.xml"/><Relationship Id="rId225" Type="http://schemas.openxmlformats.org/officeDocument/2006/relationships/image" Target="../media/image987.png"/><Relationship Id="rId246" Type="http://schemas.openxmlformats.org/officeDocument/2006/relationships/customXml" Target="../ink/ink1010.xml"/><Relationship Id="rId267" Type="http://schemas.openxmlformats.org/officeDocument/2006/relationships/image" Target="../media/image1008.png"/><Relationship Id="rId288" Type="http://schemas.openxmlformats.org/officeDocument/2006/relationships/customXml" Target="../ink/ink1031.xml"/><Relationship Id="rId411" Type="http://schemas.openxmlformats.org/officeDocument/2006/relationships/image" Target="../media/image1080.png"/><Relationship Id="rId432" Type="http://schemas.openxmlformats.org/officeDocument/2006/relationships/customXml" Target="../ink/ink1103.xml"/><Relationship Id="rId106" Type="http://schemas.openxmlformats.org/officeDocument/2006/relationships/customXml" Target="../ink/ink940.xml"/><Relationship Id="rId127" Type="http://schemas.openxmlformats.org/officeDocument/2006/relationships/image" Target="../media/image938.png"/><Relationship Id="rId313" Type="http://schemas.openxmlformats.org/officeDocument/2006/relationships/image" Target="../media/image1031.png"/><Relationship Id="rId10" Type="http://schemas.openxmlformats.org/officeDocument/2006/relationships/customXml" Target="../ink/ink892.xml"/><Relationship Id="rId31" Type="http://schemas.openxmlformats.org/officeDocument/2006/relationships/image" Target="../media/image890.png"/><Relationship Id="rId52" Type="http://schemas.openxmlformats.org/officeDocument/2006/relationships/customXml" Target="../ink/ink913.xml"/><Relationship Id="rId73" Type="http://schemas.openxmlformats.org/officeDocument/2006/relationships/image" Target="../media/image911.png"/><Relationship Id="rId94" Type="http://schemas.openxmlformats.org/officeDocument/2006/relationships/customXml" Target="../ink/ink934.xml"/><Relationship Id="rId148" Type="http://schemas.openxmlformats.org/officeDocument/2006/relationships/customXml" Target="../ink/ink961.xml"/><Relationship Id="rId169" Type="http://schemas.openxmlformats.org/officeDocument/2006/relationships/image" Target="../media/image959.png"/><Relationship Id="rId334" Type="http://schemas.openxmlformats.org/officeDocument/2006/relationships/customXml" Target="../ink/ink1054.xml"/><Relationship Id="rId355" Type="http://schemas.openxmlformats.org/officeDocument/2006/relationships/image" Target="../media/image1052.png"/><Relationship Id="rId376" Type="http://schemas.openxmlformats.org/officeDocument/2006/relationships/customXml" Target="../ink/ink1075.xml"/><Relationship Id="rId397" Type="http://schemas.openxmlformats.org/officeDocument/2006/relationships/image" Target="../media/image1073.png"/><Relationship Id="rId4" Type="http://schemas.openxmlformats.org/officeDocument/2006/relationships/customXml" Target="../ink/ink889.xml"/><Relationship Id="rId180" Type="http://schemas.openxmlformats.org/officeDocument/2006/relationships/customXml" Target="../ink/ink977.xml"/><Relationship Id="rId215" Type="http://schemas.openxmlformats.org/officeDocument/2006/relationships/image" Target="../media/image982.png"/><Relationship Id="rId236" Type="http://schemas.openxmlformats.org/officeDocument/2006/relationships/customXml" Target="../ink/ink1005.xml"/><Relationship Id="rId257" Type="http://schemas.openxmlformats.org/officeDocument/2006/relationships/image" Target="../media/image1003.png"/><Relationship Id="rId278" Type="http://schemas.openxmlformats.org/officeDocument/2006/relationships/customXml" Target="../ink/ink1026.xml"/><Relationship Id="rId401" Type="http://schemas.openxmlformats.org/officeDocument/2006/relationships/image" Target="../media/image1075.png"/><Relationship Id="rId422" Type="http://schemas.openxmlformats.org/officeDocument/2006/relationships/customXml" Target="../ink/ink1098.xml"/><Relationship Id="rId443" Type="http://schemas.openxmlformats.org/officeDocument/2006/relationships/image" Target="../media/image1096.png"/><Relationship Id="rId303" Type="http://schemas.openxmlformats.org/officeDocument/2006/relationships/image" Target="../media/image1026.png"/><Relationship Id="rId42" Type="http://schemas.openxmlformats.org/officeDocument/2006/relationships/customXml" Target="../ink/ink908.xml"/><Relationship Id="rId84" Type="http://schemas.openxmlformats.org/officeDocument/2006/relationships/customXml" Target="../ink/ink929.xml"/><Relationship Id="rId138" Type="http://schemas.openxmlformats.org/officeDocument/2006/relationships/customXml" Target="../ink/ink956.xml"/><Relationship Id="rId345" Type="http://schemas.openxmlformats.org/officeDocument/2006/relationships/image" Target="../media/image1047.png"/><Relationship Id="rId387" Type="http://schemas.openxmlformats.org/officeDocument/2006/relationships/image" Target="../media/image1068.png"/><Relationship Id="rId191" Type="http://schemas.openxmlformats.org/officeDocument/2006/relationships/image" Target="../media/image970.png"/><Relationship Id="rId205" Type="http://schemas.openxmlformats.org/officeDocument/2006/relationships/image" Target="../media/image977.png"/><Relationship Id="rId247" Type="http://schemas.openxmlformats.org/officeDocument/2006/relationships/image" Target="../media/image998.png"/><Relationship Id="rId412" Type="http://schemas.openxmlformats.org/officeDocument/2006/relationships/customXml" Target="../ink/ink1093.xml"/><Relationship Id="rId107" Type="http://schemas.openxmlformats.org/officeDocument/2006/relationships/image" Target="../media/image928.png"/><Relationship Id="rId289" Type="http://schemas.openxmlformats.org/officeDocument/2006/relationships/image" Target="../media/image1019.png"/><Relationship Id="rId11" Type="http://schemas.openxmlformats.org/officeDocument/2006/relationships/image" Target="../media/image880.png"/><Relationship Id="rId53" Type="http://schemas.openxmlformats.org/officeDocument/2006/relationships/image" Target="../media/image901.png"/><Relationship Id="rId149" Type="http://schemas.openxmlformats.org/officeDocument/2006/relationships/image" Target="../media/image949.png"/><Relationship Id="rId314" Type="http://schemas.openxmlformats.org/officeDocument/2006/relationships/customXml" Target="../ink/ink1044.xml"/><Relationship Id="rId356" Type="http://schemas.openxmlformats.org/officeDocument/2006/relationships/customXml" Target="../ink/ink1065.xml"/><Relationship Id="rId398" Type="http://schemas.openxmlformats.org/officeDocument/2006/relationships/customXml" Target="../ink/ink1086.xml"/><Relationship Id="rId95" Type="http://schemas.openxmlformats.org/officeDocument/2006/relationships/image" Target="../media/image922.png"/><Relationship Id="rId160" Type="http://schemas.openxmlformats.org/officeDocument/2006/relationships/customXml" Target="../ink/ink967.xml"/><Relationship Id="rId216" Type="http://schemas.openxmlformats.org/officeDocument/2006/relationships/customXml" Target="../ink/ink995.xml"/><Relationship Id="rId423" Type="http://schemas.openxmlformats.org/officeDocument/2006/relationships/image" Target="../media/image1086.png"/><Relationship Id="rId258" Type="http://schemas.openxmlformats.org/officeDocument/2006/relationships/customXml" Target="../ink/ink1016.xml"/><Relationship Id="rId22" Type="http://schemas.openxmlformats.org/officeDocument/2006/relationships/customXml" Target="../ink/ink898.xml"/><Relationship Id="rId64" Type="http://schemas.openxmlformats.org/officeDocument/2006/relationships/customXml" Target="../ink/ink919.xml"/><Relationship Id="rId118" Type="http://schemas.openxmlformats.org/officeDocument/2006/relationships/customXml" Target="../ink/ink946.xml"/><Relationship Id="rId325" Type="http://schemas.openxmlformats.org/officeDocument/2006/relationships/image" Target="../media/image1037.png"/><Relationship Id="rId367" Type="http://schemas.openxmlformats.org/officeDocument/2006/relationships/image" Target="../media/image1058.png"/><Relationship Id="rId171" Type="http://schemas.openxmlformats.org/officeDocument/2006/relationships/image" Target="../media/image960.png"/><Relationship Id="rId227" Type="http://schemas.openxmlformats.org/officeDocument/2006/relationships/image" Target="../media/image988.png"/><Relationship Id="rId269" Type="http://schemas.openxmlformats.org/officeDocument/2006/relationships/image" Target="../media/image1009.png"/><Relationship Id="rId434" Type="http://schemas.openxmlformats.org/officeDocument/2006/relationships/customXml" Target="../ink/ink1104.xml"/><Relationship Id="rId33" Type="http://schemas.openxmlformats.org/officeDocument/2006/relationships/image" Target="../media/image891.png"/><Relationship Id="rId129" Type="http://schemas.openxmlformats.org/officeDocument/2006/relationships/image" Target="../media/image939.png"/><Relationship Id="rId280" Type="http://schemas.openxmlformats.org/officeDocument/2006/relationships/customXml" Target="../ink/ink1027.xml"/><Relationship Id="rId336" Type="http://schemas.openxmlformats.org/officeDocument/2006/relationships/customXml" Target="../ink/ink1055.xml"/><Relationship Id="rId75" Type="http://schemas.openxmlformats.org/officeDocument/2006/relationships/image" Target="../media/image912.png"/><Relationship Id="rId140" Type="http://schemas.openxmlformats.org/officeDocument/2006/relationships/customXml" Target="../ink/ink957.xml"/><Relationship Id="rId182" Type="http://schemas.openxmlformats.org/officeDocument/2006/relationships/customXml" Target="../ink/ink978.xml"/><Relationship Id="rId378" Type="http://schemas.openxmlformats.org/officeDocument/2006/relationships/customXml" Target="../ink/ink1076.xml"/><Relationship Id="rId403" Type="http://schemas.openxmlformats.org/officeDocument/2006/relationships/image" Target="../media/image1076.png"/><Relationship Id="rId6" Type="http://schemas.openxmlformats.org/officeDocument/2006/relationships/customXml" Target="../ink/ink890.xml"/><Relationship Id="rId238" Type="http://schemas.openxmlformats.org/officeDocument/2006/relationships/customXml" Target="../ink/ink1006.xml"/><Relationship Id="rId445" Type="http://schemas.openxmlformats.org/officeDocument/2006/relationships/image" Target="../media/image1097.png"/><Relationship Id="rId291" Type="http://schemas.openxmlformats.org/officeDocument/2006/relationships/image" Target="../media/image1020.png"/><Relationship Id="rId305" Type="http://schemas.openxmlformats.org/officeDocument/2006/relationships/image" Target="../media/image1027.png"/><Relationship Id="rId347" Type="http://schemas.openxmlformats.org/officeDocument/2006/relationships/image" Target="../media/image1048.png"/><Relationship Id="rId44" Type="http://schemas.openxmlformats.org/officeDocument/2006/relationships/customXml" Target="../ink/ink909.xml"/><Relationship Id="rId86" Type="http://schemas.openxmlformats.org/officeDocument/2006/relationships/customXml" Target="../ink/ink930.xml"/><Relationship Id="rId151" Type="http://schemas.openxmlformats.org/officeDocument/2006/relationships/image" Target="../media/image950.png"/><Relationship Id="rId389" Type="http://schemas.openxmlformats.org/officeDocument/2006/relationships/image" Target="../media/image1069.png"/><Relationship Id="rId193" Type="http://schemas.openxmlformats.org/officeDocument/2006/relationships/image" Target="../media/image971.png"/><Relationship Id="rId207" Type="http://schemas.openxmlformats.org/officeDocument/2006/relationships/image" Target="../media/image978.png"/><Relationship Id="rId249" Type="http://schemas.openxmlformats.org/officeDocument/2006/relationships/image" Target="../media/image999.png"/><Relationship Id="rId414" Type="http://schemas.openxmlformats.org/officeDocument/2006/relationships/customXml" Target="../ink/ink1094.xml"/><Relationship Id="rId13" Type="http://schemas.openxmlformats.org/officeDocument/2006/relationships/image" Target="../media/image881.png"/><Relationship Id="rId109" Type="http://schemas.openxmlformats.org/officeDocument/2006/relationships/image" Target="../media/image929.png"/><Relationship Id="rId260" Type="http://schemas.openxmlformats.org/officeDocument/2006/relationships/customXml" Target="../ink/ink1017.xml"/><Relationship Id="rId316" Type="http://schemas.openxmlformats.org/officeDocument/2006/relationships/customXml" Target="../ink/ink1045.xml"/><Relationship Id="rId55" Type="http://schemas.openxmlformats.org/officeDocument/2006/relationships/image" Target="../media/image902.png"/><Relationship Id="rId97" Type="http://schemas.openxmlformats.org/officeDocument/2006/relationships/image" Target="../media/image923.png"/><Relationship Id="rId120" Type="http://schemas.openxmlformats.org/officeDocument/2006/relationships/customXml" Target="../ink/ink947.xml"/><Relationship Id="rId358" Type="http://schemas.openxmlformats.org/officeDocument/2006/relationships/customXml" Target="../ink/ink1066.xml"/><Relationship Id="rId162" Type="http://schemas.openxmlformats.org/officeDocument/2006/relationships/customXml" Target="../ink/ink968.xml"/><Relationship Id="rId218" Type="http://schemas.openxmlformats.org/officeDocument/2006/relationships/customXml" Target="../ink/ink996.xml"/><Relationship Id="rId425" Type="http://schemas.openxmlformats.org/officeDocument/2006/relationships/image" Target="../media/image1087.png"/><Relationship Id="rId271" Type="http://schemas.openxmlformats.org/officeDocument/2006/relationships/image" Target="../media/image1010.png"/><Relationship Id="rId24" Type="http://schemas.openxmlformats.org/officeDocument/2006/relationships/customXml" Target="../ink/ink899.xml"/><Relationship Id="rId66" Type="http://schemas.openxmlformats.org/officeDocument/2006/relationships/customXml" Target="../ink/ink920.xml"/><Relationship Id="rId131" Type="http://schemas.openxmlformats.org/officeDocument/2006/relationships/image" Target="../media/image940.png"/><Relationship Id="rId327" Type="http://schemas.openxmlformats.org/officeDocument/2006/relationships/image" Target="../media/image1038.png"/><Relationship Id="rId369" Type="http://schemas.openxmlformats.org/officeDocument/2006/relationships/image" Target="../media/image1059.png"/><Relationship Id="rId173" Type="http://schemas.openxmlformats.org/officeDocument/2006/relationships/image" Target="../media/image961.png"/><Relationship Id="rId229" Type="http://schemas.openxmlformats.org/officeDocument/2006/relationships/image" Target="../media/image989.png"/><Relationship Id="rId380" Type="http://schemas.openxmlformats.org/officeDocument/2006/relationships/customXml" Target="../ink/ink1077.xml"/><Relationship Id="rId436" Type="http://schemas.openxmlformats.org/officeDocument/2006/relationships/customXml" Target="../ink/ink1105.xml"/><Relationship Id="rId240" Type="http://schemas.openxmlformats.org/officeDocument/2006/relationships/customXml" Target="../ink/ink1007.xml"/><Relationship Id="rId35" Type="http://schemas.openxmlformats.org/officeDocument/2006/relationships/image" Target="../media/image892.png"/><Relationship Id="rId77" Type="http://schemas.openxmlformats.org/officeDocument/2006/relationships/image" Target="../media/image913.png"/><Relationship Id="rId100" Type="http://schemas.openxmlformats.org/officeDocument/2006/relationships/customXml" Target="../ink/ink937.xml"/><Relationship Id="rId282" Type="http://schemas.openxmlformats.org/officeDocument/2006/relationships/customXml" Target="../ink/ink1028.xml"/><Relationship Id="rId338" Type="http://schemas.openxmlformats.org/officeDocument/2006/relationships/customXml" Target="../ink/ink1056.xml"/><Relationship Id="rId8" Type="http://schemas.openxmlformats.org/officeDocument/2006/relationships/customXml" Target="../ink/ink891.xml"/><Relationship Id="rId142" Type="http://schemas.openxmlformats.org/officeDocument/2006/relationships/customXml" Target="../ink/ink958.xml"/><Relationship Id="rId184" Type="http://schemas.openxmlformats.org/officeDocument/2006/relationships/customXml" Target="../ink/ink979.xml"/><Relationship Id="rId391" Type="http://schemas.openxmlformats.org/officeDocument/2006/relationships/image" Target="../media/image1070.png"/><Relationship Id="rId405" Type="http://schemas.openxmlformats.org/officeDocument/2006/relationships/image" Target="../media/image1077.png"/><Relationship Id="rId251" Type="http://schemas.openxmlformats.org/officeDocument/2006/relationships/image" Target="../media/image1000.png"/><Relationship Id="rId46" Type="http://schemas.openxmlformats.org/officeDocument/2006/relationships/customXml" Target="../ink/ink910.xml"/><Relationship Id="rId293" Type="http://schemas.openxmlformats.org/officeDocument/2006/relationships/image" Target="../media/image1021.png"/><Relationship Id="rId307" Type="http://schemas.openxmlformats.org/officeDocument/2006/relationships/image" Target="../media/image1028.png"/><Relationship Id="rId349" Type="http://schemas.openxmlformats.org/officeDocument/2006/relationships/image" Target="../media/image1049.png"/><Relationship Id="rId88" Type="http://schemas.openxmlformats.org/officeDocument/2006/relationships/customXml" Target="../ink/ink931.xml"/><Relationship Id="rId111" Type="http://schemas.openxmlformats.org/officeDocument/2006/relationships/image" Target="../media/image930.png"/><Relationship Id="rId153" Type="http://schemas.openxmlformats.org/officeDocument/2006/relationships/image" Target="../media/image951.png"/><Relationship Id="rId195" Type="http://schemas.openxmlformats.org/officeDocument/2006/relationships/image" Target="../media/image972.png"/><Relationship Id="rId209" Type="http://schemas.openxmlformats.org/officeDocument/2006/relationships/image" Target="../media/image979.png"/><Relationship Id="rId360" Type="http://schemas.openxmlformats.org/officeDocument/2006/relationships/customXml" Target="../ink/ink1067.xml"/><Relationship Id="rId416" Type="http://schemas.openxmlformats.org/officeDocument/2006/relationships/customXml" Target="../ink/ink1095.xml"/><Relationship Id="rId220" Type="http://schemas.openxmlformats.org/officeDocument/2006/relationships/customXml" Target="../ink/ink997.xml"/><Relationship Id="rId15" Type="http://schemas.openxmlformats.org/officeDocument/2006/relationships/image" Target="../media/image882.png"/><Relationship Id="rId57" Type="http://schemas.openxmlformats.org/officeDocument/2006/relationships/image" Target="../media/image903.png"/><Relationship Id="rId262" Type="http://schemas.openxmlformats.org/officeDocument/2006/relationships/customXml" Target="../ink/ink1018.xml"/><Relationship Id="rId318" Type="http://schemas.openxmlformats.org/officeDocument/2006/relationships/customXml" Target="../ink/ink1046.xml"/><Relationship Id="rId99" Type="http://schemas.openxmlformats.org/officeDocument/2006/relationships/image" Target="../media/image924.png"/><Relationship Id="rId122" Type="http://schemas.openxmlformats.org/officeDocument/2006/relationships/customXml" Target="../ink/ink948.xml"/><Relationship Id="rId164" Type="http://schemas.openxmlformats.org/officeDocument/2006/relationships/customXml" Target="../ink/ink969.xml"/><Relationship Id="rId371" Type="http://schemas.openxmlformats.org/officeDocument/2006/relationships/image" Target="../media/image1060.png"/><Relationship Id="rId427" Type="http://schemas.openxmlformats.org/officeDocument/2006/relationships/image" Target="../media/image1088.png"/><Relationship Id="rId26" Type="http://schemas.openxmlformats.org/officeDocument/2006/relationships/customXml" Target="../ink/ink900.xml"/><Relationship Id="rId231" Type="http://schemas.openxmlformats.org/officeDocument/2006/relationships/image" Target="../media/image990.png"/><Relationship Id="rId273" Type="http://schemas.openxmlformats.org/officeDocument/2006/relationships/image" Target="../media/image1011.png"/><Relationship Id="rId329" Type="http://schemas.openxmlformats.org/officeDocument/2006/relationships/image" Target="../media/image1039.png"/><Relationship Id="rId68" Type="http://schemas.openxmlformats.org/officeDocument/2006/relationships/customXml" Target="../ink/ink921.xml"/><Relationship Id="rId133" Type="http://schemas.openxmlformats.org/officeDocument/2006/relationships/image" Target="../media/image941.png"/><Relationship Id="rId175" Type="http://schemas.openxmlformats.org/officeDocument/2006/relationships/image" Target="../media/image962.png"/><Relationship Id="rId340" Type="http://schemas.openxmlformats.org/officeDocument/2006/relationships/customXml" Target="../ink/ink1057.xml"/><Relationship Id="rId200" Type="http://schemas.openxmlformats.org/officeDocument/2006/relationships/customXml" Target="../ink/ink987.xml"/><Relationship Id="rId382" Type="http://schemas.openxmlformats.org/officeDocument/2006/relationships/customXml" Target="../ink/ink1078.xml"/><Relationship Id="rId438" Type="http://schemas.openxmlformats.org/officeDocument/2006/relationships/customXml" Target="../ink/ink1106.xml"/><Relationship Id="rId242" Type="http://schemas.openxmlformats.org/officeDocument/2006/relationships/customXml" Target="../ink/ink1008.xml"/><Relationship Id="rId284" Type="http://schemas.openxmlformats.org/officeDocument/2006/relationships/customXml" Target="../ink/ink1029.xml"/><Relationship Id="rId37" Type="http://schemas.openxmlformats.org/officeDocument/2006/relationships/image" Target="../media/image893.png"/><Relationship Id="rId79" Type="http://schemas.openxmlformats.org/officeDocument/2006/relationships/image" Target="../media/image914.png"/><Relationship Id="rId102" Type="http://schemas.openxmlformats.org/officeDocument/2006/relationships/customXml" Target="../ink/ink938.xml"/><Relationship Id="rId144" Type="http://schemas.openxmlformats.org/officeDocument/2006/relationships/customXml" Target="../ink/ink959.xml"/><Relationship Id="rId90" Type="http://schemas.openxmlformats.org/officeDocument/2006/relationships/customXml" Target="../ink/ink932.xml"/><Relationship Id="rId186" Type="http://schemas.openxmlformats.org/officeDocument/2006/relationships/customXml" Target="../ink/ink980.xml"/><Relationship Id="rId351" Type="http://schemas.openxmlformats.org/officeDocument/2006/relationships/image" Target="../media/image1050.png"/><Relationship Id="rId393" Type="http://schemas.openxmlformats.org/officeDocument/2006/relationships/image" Target="../media/image1071.png"/><Relationship Id="rId407" Type="http://schemas.openxmlformats.org/officeDocument/2006/relationships/image" Target="../media/image1078.png"/><Relationship Id="rId211" Type="http://schemas.openxmlformats.org/officeDocument/2006/relationships/image" Target="../media/image980.png"/><Relationship Id="rId253" Type="http://schemas.openxmlformats.org/officeDocument/2006/relationships/image" Target="../media/image1001.png"/><Relationship Id="rId295" Type="http://schemas.openxmlformats.org/officeDocument/2006/relationships/image" Target="../media/image1022.png"/><Relationship Id="rId309" Type="http://schemas.openxmlformats.org/officeDocument/2006/relationships/image" Target="../media/image1029.png"/><Relationship Id="rId48" Type="http://schemas.openxmlformats.org/officeDocument/2006/relationships/customXml" Target="../ink/ink911.xml"/><Relationship Id="rId113" Type="http://schemas.openxmlformats.org/officeDocument/2006/relationships/image" Target="../media/image931.png"/><Relationship Id="rId320" Type="http://schemas.openxmlformats.org/officeDocument/2006/relationships/customXml" Target="../ink/ink1047.xml"/><Relationship Id="rId155" Type="http://schemas.openxmlformats.org/officeDocument/2006/relationships/image" Target="../media/image952.png"/><Relationship Id="rId197" Type="http://schemas.openxmlformats.org/officeDocument/2006/relationships/image" Target="../media/image973.png"/><Relationship Id="rId362" Type="http://schemas.openxmlformats.org/officeDocument/2006/relationships/customXml" Target="../ink/ink1068.xml"/><Relationship Id="rId418" Type="http://schemas.openxmlformats.org/officeDocument/2006/relationships/customXml" Target="../ink/ink1096.xml"/><Relationship Id="rId222" Type="http://schemas.openxmlformats.org/officeDocument/2006/relationships/customXml" Target="../ink/ink998.xml"/><Relationship Id="rId264" Type="http://schemas.openxmlformats.org/officeDocument/2006/relationships/customXml" Target="../ink/ink1019.xml"/><Relationship Id="rId17" Type="http://schemas.openxmlformats.org/officeDocument/2006/relationships/image" Target="../media/image883.png"/><Relationship Id="rId59" Type="http://schemas.openxmlformats.org/officeDocument/2006/relationships/image" Target="../media/image904.png"/><Relationship Id="rId124" Type="http://schemas.openxmlformats.org/officeDocument/2006/relationships/customXml" Target="../ink/ink949.xml"/><Relationship Id="rId70" Type="http://schemas.openxmlformats.org/officeDocument/2006/relationships/customXml" Target="../ink/ink922.xml"/><Relationship Id="rId166" Type="http://schemas.openxmlformats.org/officeDocument/2006/relationships/customXml" Target="../ink/ink970.xml"/><Relationship Id="rId331" Type="http://schemas.openxmlformats.org/officeDocument/2006/relationships/image" Target="../media/image1040.png"/><Relationship Id="rId373" Type="http://schemas.openxmlformats.org/officeDocument/2006/relationships/image" Target="../media/image1061.png"/><Relationship Id="rId429" Type="http://schemas.openxmlformats.org/officeDocument/2006/relationships/image" Target="../media/image1089.png"/><Relationship Id="rId1" Type="http://schemas.openxmlformats.org/officeDocument/2006/relationships/slideLayout" Target="../slideLayouts/slideLayout7.xml"/><Relationship Id="rId233" Type="http://schemas.openxmlformats.org/officeDocument/2006/relationships/image" Target="../media/image991.png"/><Relationship Id="rId440" Type="http://schemas.openxmlformats.org/officeDocument/2006/relationships/customXml" Target="../ink/ink1107.xml"/><Relationship Id="rId28" Type="http://schemas.openxmlformats.org/officeDocument/2006/relationships/customXml" Target="../ink/ink901.xml"/><Relationship Id="rId275" Type="http://schemas.openxmlformats.org/officeDocument/2006/relationships/image" Target="../media/image1012.png"/><Relationship Id="rId300" Type="http://schemas.openxmlformats.org/officeDocument/2006/relationships/customXml" Target="../ink/ink1037.xml"/><Relationship Id="rId81" Type="http://schemas.openxmlformats.org/officeDocument/2006/relationships/image" Target="../media/image915.png"/><Relationship Id="rId135" Type="http://schemas.openxmlformats.org/officeDocument/2006/relationships/image" Target="../media/image942.png"/><Relationship Id="rId177" Type="http://schemas.openxmlformats.org/officeDocument/2006/relationships/image" Target="../media/image963.png"/><Relationship Id="rId342" Type="http://schemas.openxmlformats.org/officeDocument/2006/relationships/customXml" Target="../ink/ink1058.xml"/><Relationship Id="rId384" Type="http://schemas.openxmlformats.org/officeDocument/2006/relationships/customXml" Target="../ink/ink1079.xml"/><Relationship Id="rId202" Type="http://schemas.openxmlformats.org/officeDocument/2006/relationships/customXml" Target="../ink/ink988.xml"/><Relationship Id="rId244" Type="http://schemas.openxmlformats.org/officeDocument/2006/relationships/customXml" Target="../ink/ink1009.xml"/></Relationships>
</file>

<file path=ppt/slides/_rels/slide15.xml.rels><?xml version="1.0" encoding="UTF-8" standalone="yes"?>
<Relationships xmlns="http://schemas.openxmlformats.org/package/2006/relationships"><Relationship Id="rId117" Type="http://schemas.openxmlformats.org/officeDocument/2006/relationships/image" Target="../media/image1156.png"/><Relationship Id="rId21" Type="http://schemas.openxmlformats.org/officeDocument/2006/relationships/image" Target="../media/image1108.png"/><Relationship Id="rId42" Type="http://schemas.openxmlformats.org/officeDocument/2006/relationships/customXml" Target="../ink/ink1129.xml"/><Relationship Id="rId63" Type="http://schemas.openxmlformats.org/officeDocument/2006/relationships/image" Target="../media/image1129.png"/><Relationship Id="rId84" Type="http://schemas.openxmlformats.org/officeDocument/2006/relationships/customXml" Target="../ink/ink1150.xml"/><Relationship Id="rId138" Type="http://schemas.openxmlformats.org/officeDocument/2006/relationships/customXml" Target="../ink/ink1177.xml"/><Relationship Id="rId159" Type="http://schemas.openxmlformats.org/officeDocument/2006/relationships/image" Target="../media/image1177.png"/><Relationship Id="rId170" Type="http://schemas.openxmlformats.org/officeDocument/2006/relationships/customXml" Target="../ink/ink1193.xml"/><Relationship Id="rId191" Type="http://schemas.openxmlformats.org/officeDocument/2006/relationships/image" Target="../media/image1193.png"/><Relationship Id="rId205" Type="http://schemas.openxmlformats.org/officeDocument/2006/relationships/image" Target="../media/image1200.png"/><Relationship Id="rId226" Type="http://schemas.openxmlformats.org/officeDocument/2006/relationships/customXml" Target="../ink/ink1221.xml"/><Relationship Id="rId107" Type="http://schemas.openxmlformats.org/officeDocument/2006/relationships/image" Target="../media/image1151.png"/><Relationship Id="rId11" Type="http://schemas.openxmlformats.org/officeDocument/2006/relationships/image" Target="../media/image1103.png"/><Relationship Id="rId32" Type="http://schemas.openxmlformats.org/officeDocument/2006/relationships/customXml" Target="../ink/ink1124.xml"/><Relationship Id="rId53" Type="http://schemas.openxmlformats.org/officeDocument/2006/relationships/image" Target="../media/image1124.png"/><Relationship Id="rId74" Type="http://schemas.openxmlformats.org/officeDocument/2006/relationships/customXml" Target="../ink/ink1145.xml"/><Relationship Id="rId128" Type="http://schemas.openxmlformats.org/officeDocument/2006/relationships/customXml" Target="../ink/ink1172.xml"/><Relationship Id="rId149" Type="http://schemas.openxmlformats.org/officeDocument/2006/relationships/image" Target="../media/image1172.png"/><Relationship Id="rId5" Type="http://schemas.openxmlformats.org/officeDocument/2006/relationships/image" Target="../media/image1100.png"/><Relationship Id="rId95" Type="http://schemas.openxmlformats.org/officeDocument/2006/relationships/image" Target="../media/image1145.png"/><Relationship Id="rId160" Type="http://schemas.openxmlformats.org/officeDocument/2006/relationships/customXml" Target="../ink/ink1188.xml"/><Relationship Id="rId181" Type="http://schemas.openxmlformats.org/officeDocument/2006/relationships/image" Target="../media/image1188.png"/><Relationship Id="rId216" Type="http://schemas.openxmlformats.org/officeDocument/2006/relationships/customXml" Target="../ink/ink1216.xml"/><Relationship Id="rId237" Type="http://schemas.openxmlformats.org/officeDocument/2006/relationships/image" Target="../media/image1100.emf"/><Relationship Id="rId22" Type="http://schemas.openxmlformats.org/officeDocument/2006/relationships/customXml" Target="../ink/ink1119.xml"/><Relationship Id="rId43" Type="http://schemas.openxmlformats.org/officeDocument/2006/relationships/image" Target="../media/image1119.png"/><Relationship Id="rId64" Type="http://schemas.openxmlformats.org/officeDocument/2006/relationships/customXml" Target="../ink/ink1140.xml"/><Relationship Id="rId118" Type="http://schemas.openxmlformats.org/officeDocument/2006/relationships/customXml" Target="../ink/ink1167.xml"/><Relationship Id="rId139" Type="http://schemas.openxmlformats.org/officeDocument/2006/relationships/image" Target="../media/image1167.png"/><Relationship Id="rId85" Type="http://schemas.openxmlformats.org/officeDocument/2006/relationships/image" Target="../media/image1140.png"/><Relationship Id="rId150" Type="http://schemas.openxmlformats.org/officeDocument/2006/relationships/customXml" Target="../ink/ink1183.xml"/><Relationship Id="rId171" Type="http://schemas.openxmlformats.org/officeDocument/2006/relationships/image" Target="../media/image1183.png"/><Relationship Id="rId192" Type="http://schemas.openxmlformats.org/officeDocument/2006/relationships/customXml" Target="../ink/ink1204.xml"/><Relationship Id="rId206" Type="http://schemas.openxmlformats.org/officeDocument/2006/relationships/customXml" Target="../ink/ink1211.xml"/><Relationship Id="rId227" Type="http://schemas.openxmlformats.org/officeDocument/2006/relationships/image" Target="../media/image1211.png"/><Relationship Id="rId12" Type="http://schemas.openxmlformats.org/officeDocument/2006/relationships/customXml" Target="../ink/ink1114.xml"/><Relationship Id="rId33" Type="http://schemas.openxmlformats.org/officeDocument/2006/relationships/image" Target="../media/image1114.png"/><Relationship Id="rId108" Type="http://schemas.openxmlformats.org/officeDocument/2006/relationships/customXml" Target="../ink/ink1162.xml"/><Relationship Id="rId129" Type="http://schemas.openxmlformats.org/officeDocument/2006/relationships/image" Target="../media/image1162.png"/><Relationship Id="rId54" Type="http://schemas.openxmlformats.org/officeDocument/2006/relationships/customXml" Target="../ink/ink1135.xml"/><Relationship Id="rId75" Type="http://schemas.openxmlformats.org/officeDocument/2006/relationships/image" Target="../media/image1135.png"/><Relationship Id="rId96" Type="http://schemas.openxmlformats.org/officeDocument/2006/relationships/customXml" Target="../ink/ink1156.xml"/><Relationship Id="rId140" Type="http://schemas.openxmlformats.org/officeDocument/2006/relationships/customXml" Target="../ink/ink1178.xml"/><Relationship Id="rId161" Type="http://schemas.openxmlformats.org/officeDocument/2006/relationships/image" Target="../media/image1178.png"/><Relationship Id="rId182" Type="http://schemas.openxmlformats.org/officeDocument/2006/relationships/customXml" Target="../ink/ink1199.xml"/><Relationship Id="rId217" Type="http://schemas.openxmlformats.org/officeDocument/2006/relationships/image" Target="../media/image1206.png"/><Relationship Id="rId6" Type="http://schemas.openxmlformats.org/officeDocument/2006/relationships/customXml" Target="../ink/ink1111.xml"/><Relationship Id="rId23" Type="http://schemas.openxmlformats.org/officeDocument/2006/relationships/image" Target="../media/image1109.png"/><Relationship Id="rId119" Type="http://schemas.openxmlformats.org/officeDocument/2006/relationships/image" Target="../media/image1157.png"/><Relationship Id="rId44" Type="http://schemas.openxmlformats.org/officeDocument/2006/relationships/customXml" Target="../ink/ink1130.xml"/><Relationship Id="rId65" Type="http://schemas.openxmlformats.org/officeDocument/2006/relationships/image" Target="../media/image1130.png"/><Relationship Id="rId86" Type="http://schemas.openxmlformats.org/officeDocument/2006/relationships/customXml" Target="../ink/ink1151.xml"/><Relationship Id="rId130" Type="http://schemas.openxmlformats.org/officeDocument/2006/relationships/customXml" Target="../ink/ink1173.xml"/><Relationship Id="rId151" Type="http://schemas.openxmlformats.org/officeDocument/2006/relationships/image" Target="../media/image1173.png"/><Relationship Id="rId172" Type="http://schemas.openxmlformats.org/officeDocument/2006/relationships/customXml" Target="../ink/ink1194.xml"/><Relationship Id="rId193" Type="http://schemas.openxmlformats.org/officeDocument/2006/relationships/image" Target="../media/image1194.png"/><Relationship Id="rId207" Type="http://schemas.openxmlformats.org/officeDocument/2006/relationships/image" Target="../media/image1201.png"/><Relationship Id="rId228" Type="http://schemas.openxmlformats.org/officeDocument/2006/relationships/customXml" Target="../ink/ink1222.xml"/><Relationship Id="rId13" Type="http://schemas.openxmlformats.org/officeDocument/2006/relationships/image" Target="../media/image1104.png"/><Relationship Id="rId109" Type="http://schemas.openxmlformats.org/officeDocument/2006/relationships/image" Target="../media/image1152.png"/><Relationship Id="rId34" Type="http://schemas.openxmlformats.org/officeDocument/2006/relationships/customXml" Target="../ink/ink1125.xml"/><Relationship Id="rId55" Type="http://schemas.openxmlformats.org/officeDocument/2006/relationships/image" Target="../media/image1125.png"/><Relationship Id="rId76" Type="http://schemas.openxmlformats.org/officeDocument/2006/relationships/customXml" Target="../ink/ink1146.xml"/><Relationship Id="rId97" Type="http://schemas.openxmlformats.org/officeDocument/2006/relationships/image" Target="../media/image1146.png"/><Relationship Id="rId120" Type="http://schemas.openxmlformats.org/officeDocument/2006/relationships/customXml" Target="../ink/ink1168.xml"/><Relationship Id="rId141" Type="http://schemas.openxmlformats.org/officeDocument/2006/relationships/image" Target="../media/image1168.png"/><Relationship Id="rId7" Type="http://schemas.openxmlformats.org/officeDocument/2006/relationships/image" Target="../media/image1101.png"/><Relationship Id="rId162" Type="http://schemas.openxmlformats.org/officeDocument/2006/relationships/customXml" Target="../ink/ink1189.xml"/><Relationship Id="rId183" Type="http://schemas.openxmlformats.org/officeDocument/2006/relationships/image" Target="../media/image1189.png"/><Relationship Id="rId218" Type="http://schemas.openxmlformats.org/officeDocument/2006/relationships/customXml" Target="../ink/ink1217.xml"/><Relationship Id="rId24" Type="http://schemas.openxmlformats.org/officeDocument/2006/relationships/customXml" Target="../ink/ink1120.xml"/><Relationship Id="rId45" Type="http://schemas.openxmlformats.org/officeDocument/2006/relationships/image" Target="../media/image1120.png"/><Relationship Id="rId66" Type="http://schemas.openxmlformats.org/officeDocument/2006/relationships/customXml" Target="../ink/ink1141.xml"/><Relationship Id="rId87" Type="http://schemas.openxmlformats.org/officeDocument/2006/relationships/image" Target="../media/image1141.png"/><Relationship Id="rId110" Type="http://schemas.openxmlformats.org/officeDocument/2006/relationships/customXml" Target="../ink/ink1163.xml"/><Relationship Id="rId131" Type="http://schemas.openxmlformats.org/officeDocument/2006/relationships/image" Target="../media/image1163.png"/><Relationship Id="rId152" Type="http://schemas.openxmlformats.org/officeDocument/2006/relationships/customXml" Target="../ink/ink1184.xml"/><Relationship Id="rId173" Type="http://schemas.openxmlformats.org/officeDocument/2006/relationships/image" Target="../media/image1184.png"/><Relationship Id="rId194" Type="http://schemas.openxmlformats.org/officeDocument/2006/relationships/customXml" Target="../ink/ink1205.xml"/><Relationship Id="rId208" Type="http://schemas.openxmlformats.org/officeDocument/2006/relationships/customXml" Target="../ink/ink1212.xml"/><Relationship Id="rId229" Type="http://schemas.openxmlformats.org/officeDocument/2006/relationships/image" Target="../media/image1212.png"/><Relationship Id="rId14" Type="http://schemas.openxmlformats.org/officeDocument/2006/relationships/customXml" Target="../ink/ink1115.xml"/><Relationship Id="rId35" Type="http://schemas.openxmlformats.org/officeDocument/2006/relationships/image" Target="../media/image1115.png"/><Relationship Id="rId56" Type="http://schemas.openxmlformats.org/officeDocument/2006/relationships/customXml" Target="../ink/ink1136.xml"/><Relationship Id="rId77" Type="http://schemas.openxmlformats.org/officeDocument/2006/relationships/image" Target="../media/image1136.png"/><Relationship Id="rId100" Type="http://schemas.openxmlformats.org/officeDocument/2006/relationships/customXml" Target="../ink/ink1158.xml"/><Relationship Id="rId8" Type="http://schemas.openxmlformats.org/officeDocument/2006/relationships/customXml" Target="../ink/ink1112.xml"/><Relationship Id="rId98" Type="http://schemas.openxmlformats.org/officeDocument/2006/relationships/customXml" Target="../ink/ink1157.xml"/><Relationship Id="rId121" Type="http://schemas.openxmlformats.org/officeDocument/2006/relationships/image" Target="../media/image1158.png"/><Relationship Id="rId142" Type="http://schemas.openxmlformats.org/officeDocument/2006/relationships/customXml" Target="../ink/ink1179.xml"/><Relationship Id="rId163" Type="http://schemas.openxmlformats.org/officeDocument/2006/relationships/image" Target="../media/image1179.png"/><Relationship Id="rId184" Type="http://schemas.openxmlformats.org/officeDocument/2006/relationships/customXml" Target="../ink/ink1200.xml"/><Relationship Id="rId219" Type="http://schemas.openxmlformats.org/officeDocument/2006/relationships/image" Target="../media/image1207.png"/><Relationship Id="rId230" Type="http://schemas.openxmlformats.org/officeDocument/2006/relationships/customXml" Target="../ink/ink1223.xml"/><Relationship Id="rId25" Type="http://schemas.openxmlformats.org/officeDocument/2006/relationships/image" Target="../media/image1110.png"/><Relationship Id="rId46" Type="http://schemas.openxmlformats.org/officeDocument/2006/relationships/customXml" Target="../ink/ink1131.xml"/><Relationship Id="rId67" Type="http://schemas.openxmlformats.org/officeDocument/2006/relationships/image" Target="../media/image1131.png"/><Relationship Id="rId88" Type="http://schemas.openxmlformats.org/officeDocument/2006/relationships/customXml" Target="../ink/ink1152.xml"/><Relationship Id="rId111" Type="http://schemas.openxmlformats.org/officeDocument/2006/relationships/image" Target="../media/image1153.png"/><Relationship Id="rId132" Type="http://schemas.openxmlformats.org/officeDocument/2006/relationships/customXml" Target="../ink/ink1174.xml"/><Relationship Id="rId153" Type="http://schemas.openxmlformats.org/officeDocument/2006/relationships/image" Target="../media/image1174.png"/><Relationship Id="rId174" Type="http://schemas.openxmlformats.org/officeDocument/2006/relationships/customXml" Target="../ink/ink1195.xml"/><Relationship Id="rId195" Type="http://schemas.openxmlformats.org/officeDocument/2006/relationships/image" Target="../media/image1195.png"/><Relationship Id="rId209" Type="http://schemas.openxmlformats.org/officeDocument/2006/relationships/image" Target="../media/image1202.png"/><Relationship Id="rId190" Type="http://schemas.openxmlformats.org/officeDocument/2006/relationships/customXml" Target="../ink/ink1203.xml"/><Relationship Id="rId204" Type="http://schemas.openxmlformats.org/officeDocument/2006/relationships/customXml" Target="../ink/ink1210.xml"/><Relationship Id="rId220" Type="http://schemas.openxmlformats.org/officeDocument/2006/relationships/customXml" Target="../ink/ink1218.xml"/><Relationship Id="rId225" Type="http://schemas.openxmlformats.org/officeDocument/2006/relationships/image" Target="../media/image1210.png"/><Relationship Id="rId15" Type="http://schemas.openxmlformats.org/officeDocument/2006/relationships/image" Target="../media/image1105.png"/><Relationship Id="rId36" Type="http://schemas.openxmlformats.org/officeDocument/2006/relationships/customXml" Target="../ink/ink1126.xml"/><Relationship Id="rId57" Type="http://schemas.openxmlformats.org/officeDocument/2006/relationships/image" Target="../media/image1126.png"/><Relationship Id="rId106" Type="http://schemas.openxmlformats.org/officeDocument/2006/relationships/customXml" Target="../ink/ink1161.xml"/><Relationship Id="rId127" Type="http://schemas.openxmlformats.org/officeDocument/2006/relationships/image" Target="../media/image1161.png"/><Relationship Id="rId10" Type="http://schemas.openxmlformats.org/officeDocument/2006/relationships/customXml" Target="../ink/ink1113.xml"/><Relationship Id="rId31" Type="http://schemas.openxmlformats.org/officeDocument/2006/relationships/image" Target="../media/image1113.png"/><Relationship Id="rId52" Type="http://schemas.openxmlformats.org/officeDocument/2006/relationships/customXml" Target="../ink/ink1134.xml"/><Relationship Id="rId73" Type="http://schemas.openxmlformats.org/officeDocument/2006/relationships/image" Target="../media/image1134.png"/><Relationship Id="rId78" Type="http://schemas.openxmlformats.org/officeDocument/2006/relationships/customXml" Target="../ink/ink1147.xml"/><Relationship Id="rId94" Type="http://schemas.openxmlformats.org/officeDocument/2006/relationships/customXml" Target="../ink/ink1155.xml"/><Relationship Id="rId99" Type="http://schemas.openxmlformats.org/officeDocument/2006/relationships/image" Target="../media/image1147.png"/><Relationship Id="rId101" Type="http://schemas.openxmlformats.org/officeDocument/2006/relationships/image" Target="../media/image1148.png"/><Relationship Id="rId122" Type="http://schemas.openxmlformats.org/officeDocument/2006/relationships/customXml" Target="../ink/ink1169.xml"/><Relationship Id="rId143" Type="http://schemas.openxmlformats.org/officeDocument/2006/relationships/image" Target="../media/image1169.png"/><Relationship Id="rId148" Type="http://schemas.openxmlformats.org/officeDocument/2006/relationships/customXml" Target="../ink/ink1182.xml"/><Relationship Id="rId164" Type="http://schemas.openxmlformats.org/officeDocument/2006/relationships/customXml" Target="../ink/ink1190.xml"/><Relationship Id="rId169" Type="http://schemas.openxmlformats.org/officeDocument/2006/relationships/image" Target="../media/image1182.png"/><Relationship Id="rId185" Type="http://schemas.openxmlformats.org/officeDocument/2006/relationships/image" Target="../media/image1190.png"/><Relationship Id="rId4" Type="http://schemas.openxmlformats.org/officeDocument/2006/relationships/customXml" Target="../ink/ink1110.xml"/><Relationship Id="rId9" Type="http://schemas.openxmlformats.org/officeDocument/2006/relationships/image" Target="../media/image1102.png"/><Relationship Id="rId180" Type="http://schemas.openxmlformats.org/officeDocument/2006/relationships/customXml" Target="../ink/ink1198.xml"/><Relationship Id="rId210" Type="http://schemas.openxmlformats.org/officeDocument/2006/relationships/customXml" Target="../ink/ink1213.xml"/><Relationship Id="rId215" Type="http://schemas.openxmlformats.org/officeDocument/2006/relationships/image" Target="../media/image1205.png"/><Relationship Id="rId236" Type="http://schemas.openxmlformats.org/officeDocument/2006/relationships/customXml" Target="../ink/ink1226.xml"/><Relationship Id="rId26" Type="http://schemas.openxmlformats.org/officeDocument/2006/relationships/customXml" Target="../ink/ink1121.xml"/><Relationship Id="rId231" Type="http://schemas.openxmlformats.org/officeDocument/2006/relationships/image" Target="../media/image1213.png"/><Relationship Id="rId47" Type="http://schemas.openxmlformats.org/officeDocument/2006/relationships/image" Target="../media/image1121.png"/><Relationship Id="rId68" Type="http://schemas.openxmlformats.org/officeDocument/2006/relationships/customXml" Target="../ink/ink1142.xml"/><Relationship Id="rId89" Type="http://schemas.openxmlformats.org/officeDocument/2006/relationships/image" Target="../media/image1142.png"/><Relationship Id="rId112" Type="http://schemas.openxmlformats.org/officeDocument/2006/relationships/customXml" Target="../ink/ink1164.xml"/><Relationship Id="rId133" Type="http://schemas.openxmlformats.org/officeDocument/2006/relationships/image" Target="../media/image1164.png"/><Relationship Id="rId154" Type="http://schemas.openxmlformats.org/officeDocument/2006/relationships/customXml" Target="../ink/ink1185.xml"/><Relationship Id="rId175" Type="http://schemas.openxmlformats.org/officeDocument/2006/relationships/image" Target="../media/image1185.png"/><Relationship Id="rId196" Type="http://schemas.openxmlformats.org/officeDocument/2006/relationships/customXml" Target="../ink/ink1206.xml"/><Relationship Id="rId200" Type="http://schemas.openxmlformats.org/officeDocument/2006/relationships/customXml" Target="../ink/ink1208.xml"/><Relationship Id="rId16" Type="http://schemas.openxmlformats.org/officeDocument/2006/relationships/customXml" Target="../ink/ink1116.xml"/><Relationship Id="rId221" Type="http://schemas.openxmlformats.org/officeDocument/2006/relationships/image" Target="../media/image1208.png"/><Relationship Id="rId37" Type="http://schemas.openxmlformats.org/officeDocument/2006/relationships/image" Target="../media/image1116.png"/><Relationship Id="rId58" Type="http://schemas.openxmlformats.org/officeDocument/2006/relationships/customXml" Target="../ink/ink1137.xml"/><Relationship Id="rId79" Type="http://schemas.openxmlformats.org/officeDocument/2006/relationships/image" Target="../media/image1137.png"/><Relationship Id="rId102" Type="http://schemas.openxmlformats.org/officeDocument/2006/relationships/customXml" Target="../ink/ink1159.xml"/><Relationship Id="rId123" Type="http://schemas.openxmlformats.org/officeDocument/2006/relationships/image" Target="../media/image1159.png"/><Relationship Id="rId144" Type="http://schemas.openxmlformats.org/officeDocument/2006/relationships/customXml" Target="../ink/ink1180.xml"/><Relationship Id="rId90" Type="http://schemas.openxmlformats.org/officeDocument/2006/relationships/customXml" Target="../ink/ink1153.xml"/><Relationship Id="rId165" Type="http://schemas.openxmlformats.org/officeDocument/2006/relationships/image" Target="../media/image1180.png"/><Relationship Id="rId186" Type="http://schemas.openxmlformats.org/officeDocument/2006/relationships/customXml" Target="../ink/ink1201.xml"/><Relationship Id="rId211" Type="http://schemas.openxmlformats.org/officeDocument/2006/relationships/image" Target="../media/image1203.png"/><Relationship Id="rId232" Type="http://schemas.openxmlformats.org/officeDocument/2006/relationships/customXml" Target="../ink/ink1224.xml"/><Relationship Id="rId27" Type="http://schemas.openxmlformats.org/officeDocument/2006/relationships/image" Target="../media/image1111.png"/><Relationship Id="rId48" Type="http://schemas.openxmlformats.org/officeDocument/2006/relationships/customXml" Target="../ink/ink1132.xml"/><Relationship Id="rId69" Type="http://schemas.openxmlformats.org/officeDocument/2006/relationships/image" Target="../media/image1132.png"/><Relationship Id="rId113" Type="http://schemas.openxmlformats.org/officeDocument/2006/relationships/image" Target="../media/image1154.png"/><Relationship Id="rId134" Type="http://schemas.openxmlformats.org/officeDocument/2006/relationships/customXml" Target="../ink/ink1175.xml"/><Relationship Id="rId80" Type="http://schemas.openxmlformats.org/officeDocument/2006/relationships/customXml" Target="../ink/ink1148.xml"/><Relationship Id="rId155" Type="http://schemas.openxmlformats.org/officeDocument/2006/relationships/image" Target="../media/image1175.png"/><Relationship Id="rId176" Type="http://schemas.openxmlformats.org/officeDocument/2006/relationships/customXml" Target="../ink/ink1196.xml"/><Relationship Id="rId197" Type="http://schemas.openxmlformats.org/officeDocument/2006/relationships/image" Target="../media/image1196.png"/><Relationship Id="rId201" Type="http://schemas.openxmlformats.org/officeDocument/2006/relationships/image" Target="../media/image1198.png"/><Relationship Id="rId222" Type="http://schemas.openxmlformats.org/officeDocument/2006/relationships/customXml" Target="../ink/ink1219.xml"/><Relationship Id="rId17" Type="http://schemas.openxmlformats.org/officeDocument/2006/relationships/image" Target="../media/image1106.png"/><Relationship Id="rId38" Type="http://schemas.openxmlformats.org/officeDocument/2006/relationships/customXml" Target="../ink/ink1127.xml"/><Relationship Id="rId59" Type="http://schemas.openxmlformats.org/officeDocument/2006/relationships/image" Target="../media/image1127.png"/><Relationship Id="rId103" Type="http://schemas.openxmlformats.org/officeDocument/2006/relationships/image" Target="../media/image1149.png"/><Relationship Id="rId124" Type="http://schemas.openxmlformats.org/officeDocument/2006/relationships/customXml" Target="../ink/ink1170.xml"/><Relationship Id="rId70" Type="http://schemas.openxmlformats.org/officeDocument/2006/relationships/customXml" Target="../ink/ink1143.xml"/><Relationship Id="rId91" Type="http://schemas.openxmlformats.org/officeDocument/2006/relationships/image" Target="../media/image1143.png"/><Relationship Id="rId145" Type="http://schemas.openxmlformats.org/officeDocument/2006/relationships/image" Target="../media/image1170.png"/><Relationship Id="rId166" Type="http://schemas.openxmlformats.org/officeDocument/2006/relationships/customXml" Target="../ink/ink1191.xml"/><Relationship Id="rId187" Type="http://schemas.openxmlformats.org/officeDocument/2006/relationships/image" Target="../media/image1191.png"/><Relationship Id="rId1" Type="http://schemas.openxmlformats.org/officeDocument/2006/relationships/slideLayout" Target="../slideLayouts/slideLayout7.xml"/><Relationship Id="rId212" Type="http://schemas.openxmlformats.org/officeDocument/2006/relationships/customXml" Target="../ink/ink1214.xml"/><Relationship Id="rId233" Type="http://schemas.openxmlformats.org/officeDocument/2006/relationships/image" Target="../media/image1214.png"/><Relationship Id="rId28" Type="http://schemas.openxmlformats.org/officeDocument/2006/relationships/customXml" Target="../ink/ink1122.xml"/><Relationship Id="rId49" Type="http://schemas.openxmlformats.org/officeDocument/2006/relationships/image" Target="../media/image1122.png"/><Relationship Id="rId114" Type="http://schemas.openxmlformats.org/officeDocument/2006/relationships/customXml" Target="../ink/ink1165.xml"/><Relationship Id="rId60" Type="http://schemas.openxmlformats.org/officeDocument/2006/relationships/customXml" Target="../ink/ink1138.xml"/><Relationship Id="rId81" Type="http://schemas.openxmlformats.org/officeDocument/2006/relationships/image" Target="../media/image1138.png"/><Relationship Id="rId135" Type="http://schemas.openxmlformats.org/officeDocument/2006/relationships/image" Target="../media/image1165.png"/><Relationship Id="rId156" Type="http://schemas.openxmlformats.org/officeDocument/2006/relationships/customXml" Target="../ink/ink1186.xml"/><Relationship Id="rId177" Type="http://schemas.openxmlformats.org/officeDocument/2006/relationships/image" Target="../media/image1186.png"/><Relationship Id="rId198" Type="http://schemas.openxmlformats.org/officeDocument/2006/relationships/customXml" Target="../ink/ink1207.xml"/><Relationship Id="rId202" Type="http://schemas.openxmlformats.org/officeDocument/2006/relationships/customXml" Target="../ink/ink1209.xml"/><Relationship Id="rId223" Type="http://schemas.openxmlformats.org/officeDocument/2006/relationships/image" Target="../media/image1209.png"/><Relationship Id="rId18" Type="http://schemas.openxmlformats.org/officeDocument/2006/relationships/customXml" Target="../ink/ink1117.xml"/><Relationship Id="rId39" Type="http://schemas.openxmlformats.org/officeDocument/2006/relationships/image" Target="../media/image1117.png"/><Relationship Id="rId50" Type="http://schemas.openxmlformats.org/officeDocument/2006/relationships/customXml" Target="../ink/ink1133.xml"/><Relationship Id="rId104" Type="http://schemas.openxmlformats.org/officeDocument/2006/relationships/customXml" Target="../ink/ink1160.xml"/><Relationship Id="rId125" Type="http://schemas.openxmlformats.org/officeDocument/2006/relationships/image" Target="../media/image1160.png"/><Relationship Id="rId146" Type="http://schemas.openxmlformats.org/officeDocument/2006/relationships/customXml" Target="../ink/ink1181.xml"/><Relationship Id="rId167" Type="http://schemas.openxmlformats.org/officeDocument/2006/relationships/image" Target="../media/image1181.png"/><Relationship Id="rId188" Type="http://schemas.openxmlformats.org/officeDocument/2006/relationships/customXml" Target="../ink/ink1202.xml"/><Relationship Id="rId71" Type="http://schemas.openxmlformats.org/officeDocument/2006/relationships/image" Target="../media/image1133.png"/><Relationship Id="rId92" Type="http://schemas.openxmlformats.org/officeDocument/2006/relationships/customXml" Target="../ink/ink1154.xml"/><Relationship Id="rId213" Type="http://schemas.openxmlformats.org/officeDocument/2006/relationships/image" Target="../media/image1204.png"/><Relationship Id="rId234" Type="http://schemas.openxmlformats.org/officeDocument/2006/relationships/customXml" Target="../ink/ink1225.xml"/><Relationship Id="rId2" Type="http://schemas.openxmlformats.org/officeDocument/2006/relationships/image" Target="../media/image1098.png"/><Relationship Id="rId29" Type="http://schemas.openxmlformats.org/officeDocument/2006/relationships/image" Target="../media/image1112.png"/><Relationship Id="rId40" Type="http://schemas.openxmlformats.org/officeDocument/2006/relationships/customXml" Target="../ink/ink1128.xml"/><Relationship Id="rId115" Type="http://schemas.openxmlformats.org/officeDocument/2006/relationships/image" Target="../media/image1155.png"/><Relationship Id="rId136" Type="http://schemas.openxmlformats.org/officeDocument/2006/relationships/customXml" Target="../ink/ink1176.xml"/><Relationship Id="rId157" Type="http://schemas.openxmlformats.org/officeDocument/2006/relationships/image" Target="../media/image1176.png"/><Relationship Id="rId178" Type="http://schemas.openxmlformats.org/officeDocument/2006/relationships/customXml" Target="../ink/ink1197.xml"/><Relationship Id="rId61" Type="http://schemas.openxmlformats.org/officeDocument/2006/relationships/image" Target="../media/image1128.png"/><Relationship Id="rId82" Type="http://schemas.openxmlformats.org/officeDocument/2006/relationships/customXml" Target="../ink/ink1149.xml"/><Relationship Id="rId199" Type="http://schemas.openxmlformats.org/officeDocument/2006/relationships/image" Target="../media/image1197.png"/><Relationship Id="rId203" Type="http://schemas.openxmlformats.org/officeDocument/2006/relationships/image" Target="../media/image1199.png"/><Relationship Id="rId19" Type="http://schemas.openxmlformats.org/officeDocument/2006/relationships/image" Target="../media/image1107.png"/><Relationship Id="rId224" Type="http://schemas.openxmlformats.org/officeDocument/2006/relationships/customXml" Target="../ink/ink1220.xml"/><Relationship Id="rId30" Type="http://schemas.openxmlformats.org/officeDocument/2006/relationships/customXml" Target="../ink/ink1123.xml"/><Relationship Id="rId105" Type="http://schemas.openxmlformats.org/officeDocument/2006/relationships/image" Target="../media/image1150.png"/><Relationship Id="rId126" Type="http://schemas.openxmlformats.org/officeDocument/2006/relationships/customXml" Target="../ink/ink1171.xml"/><Relationship Id="rId147" Type="http://schemas.openxmlformats.org/officeDocument/2006/relationships/image" Target="../media/image1171.png"/><Relationship Id="rId168" Type="http://schemas.openxmlformats.org/officeDocument/2006/relationships/customXml" Target="../ink/ink1192.xml"/><Relationship Id="rId51" Type="http://schemas.openxmlformats.org/officeDocument/2006/relationships/image" Target="../media/image1123.png"/><Relationship Id="rId72" Type="http://schemas.openxmlformats.org/officeDocument/2006/relationships/customXml" Target="../ink/ink1144.xml"/><Relationship Id="rId93" Type="http://schemas.openxmlformats.org/officeDocument/2006/relationships/image" Target="../media/image1144.png"/><Relationship Id="rId189" Type="http://schemas.openxmlformats.org/officeDocument/2006/relationships/image" Target="../media/image1192.png"/><Relationship Id="rId3" Type="http://schemas.openxmlformats.org/officeDocument/2006/relationships/image" Target="../media/image1099.png"/><Relationship Id="rId214" Type="http://schemas.openxmlformats.org/officeDocument/2006/relationships/customXml" Target="../ink/ink1215.xml"/><Relationship Id="rId235" Type="http://schemas.openxmlformats.org/officeDocument/2006/relationships/image" Target="../media/image1215.png"/><Relationship Id="rId116" Type="http://schemas.openxmlformats.org/officeDocument/2006/relationships/customXml" Target="../ink/ink1166.xml"/><Relationship Id="rId137" Type="http://schemas.openxmlformats.org/officeDocument/2006/relationships/image" Target="../media/image1166.png"/><Relationship Id="rId158" Type="http://schemas.openxmlformats.org/officeDocument/2006/relationships/customXml" Target="../ink/ink1187.xml"/><Relationship Id="rId20" Type="http://schemas.openxmlformats.org/officeDocument/2006/relationships/customXml" Target="../ink/ink1118.xml"/><Relationship Id="rId41" Type="http://schemas.openxmlformats.org/officeDocument/2006/relationships/image" Target="../media/image1118.png"/><Relationship Id="rId62" Type="http://schemas.openxmlformats.org/officeDocument/2006/relationships/customXml" Target="../ink/ink1139.xml"/><Relationship Id="rId83" Type="http://schemas.openxmlformats.org/officeDocument/2006/relationships/image" Target="../media/image1139.png"/><Relationship Id="rId179" Type="http://schemas.openxmlformats.org/officeDocument/2006/relationships/image" Target="../media/image1187.png"/></Relationships>
</file>

<file path=ppt/slides/_rels/slide16.xml.rels><?xml version="1.0" encoding="UTF-8" standalone="yes"?>
<Relationships xmlns="http://schemas.openxmlformats.org/package/2006/relationships"><Relationship Id="rId117" Type="http://schemas.openxmlformats.org/officeDocument/2006/relationships/image" Target="../media/image1156.png"/><Relationship Id="rId299" Type="http://schemas.openxmlformats.org/officeDocument/2006/relationships/image" Target="../media/image1247.png"/><Relationship Id="rId21" Type="http://schemas.openxmlformats.org/officeDocument/2006/relationships/image" Target="../media/image1108.png"/><Relationship Id="rId63" Type="http://schemas.openxmlformats.org/officeDocument/2006/relationships/image" Target="../media/image1129.png"/><Relationship Id="rId159" Type="http://schemas.openxmlformats.org/officeDocument/2006/relationships/image" Target="../media/image1177.png"/><Relationship Id="rId324" Type="http://schemas.openxmlformats.org/officeDocument/2006/relationships/customXml" Target="../ink/ink1387.xml"/><Relationship Id="rId366" Type="http://schemas.openxmlformats.org/officeDocument/2006/relationships/customXml" Target="../ink/ink1408.xml"/><Relationship Id="rId170" Type="http://schemas.openxmlformats.org/officeDocument/2006/relationships/customXml" Target="../ink/ink1310.xml"/><Relationship Id="rId226" Type="http://schemas.openxmlformats.org/officeDocument/2006/relationships/customXml" Target="../ink/ink1338.xml"/><Relationship Id="rId268" Type="http://schemas.openxmlformats.org/officeDocument/2006/relationships/customXml" Target="../ink/ink1359.xml"/><Relationship Id="rId32" Type="http://schemas.openxmlformats.org/officeDocument/2006/relationships/customXml" Target="../ink/ink1241.xml"/><Relationship Id="rId74" Type="http://schemas.openxmlformats.org/officeDocument/2006/relationships/customXml" Target="../ink/ink1262.xml"/><Relationship Id="rId128" Type="http://schemas.openxmlformats.org/officeDocument/2006/relationships/customXml" Target="../ink/ink1289.xml"/><Relationship Id="rId335" Type="http://schemas.openxmlformats.org/officeDocument/2006/relationships/image" Target="../media/image1265.png"/><Relationship Id="rId5" Type="http://schemas.openxmlformats.org/officeDocument/2006/relationships/image" Target="../media/image1100.png"/><Relationship Id="rId181" Type="http://schemas.openxmlformats.org/officeDocument/2006/relationships/image" Target="../media/image1188.png"/><Relationship Id="rId237" Type="http://schemas.openxmlformats.org/officeDocument/2006/relationships/image" Target="../media/image1216.png"/><Relationship Id="rId279" Type="http://schemas.openxmlformats.org/officeDocument/2006/relationships/image" Target="../media/image1237.png"/><Relationship Id="rId43" Type="http://schemas.openxmlformats.org/officeDocument/2006/relationships/image" Target="../media/image1119.png"/><Relationship Id="rId139" Type="http://schemas.openxmlformats.org/officeDocument/2006/relationships/image" Target="../media/image1167.png"/><Relationship Id="rId290" Type="http://schemas.openxmlformats.org/officeDocument/2006/relationships/customXml" Target="../ink/ink1370.xml"/><Relationship Id="rId304" Type="http://schemas.openxmlformats.org/officeDocument/2006/relationships/customXml" Target="../ink/ink1377.xml"/><Relationship Id="rId346" Type="http://schemas.openxmlformats.org/officeDocument/2006/relationships/customXml" Target="../ink/ink1398.xml"/><Relationship Id="rId85" Type="http://schemas.openxmlformats.org/officeDocument/2006/relationships/image" Target="../media/image1140.png"/><Relationship Id="rId150" Type="http://schemas.openxmlformats.org/officeDocument/2006/relationships/customXml" Target="../ink/ink1300.xml"/><Relationship Id="rId192" Type="http://schemas.openxmlformats.org/officeDocument/2006/relationships/customXml" Target="../ink/ink1321.xml"/><Relationship Id="rId206" Type="http://schemas.openxmlformats.org/officeDocument/2006/relationships/customXml" Target="../ink/ink1328.xml"/><Relationship Id="rId248" Type="http://schemas.openxmlformats.org/officeDocument/2006/relationships/customXml" Target="../ink/ink1349.xml"/><Relationship Id="rId12" Type="http://schemas.openxmlformats.org/officeDocument/2006/relationships/customXml" Target="../ink/ink1231.xml"/><Relationship Id="rId108" Type="http://schemas.openxmlformats.org/officeDocument/2006/relationships/customXml" Target="../ink/ink1279.xml"/><Relationship Id="rId315" Type="http://schemas.openxmlformats.org/officeDocument/2006/relationships/image" Target="../media/image1255.png"/><Relationship Id="rId357" Type="http://schemas.openxmlformats.org/officeDocument/2006/relationships/image" Target="../media/image1276.png"/><Relationship Id="rId54" Type="http://schemas.openxmlformats.org/officeDocument/2006/relationships/customXml" Target="../ink/ink1252.xml"/><Relationship Id="rId96" Type="http://schemas.openxmlformats.org/officeDocument/2006/relationships/customXml" Target="../ink/ink1273.xml"/><Relationship Id="rId161" Type="http://schemas.openxmlformats.org/officeDocument/2006/relationships/image" Target="../media/image1178.png"/><Relationship Id="rId217" Type="http://schemas.openxmlformats.org/officeDocument/2006/relationships/image" Target="../media/image1206.png"/><Relationship Id="rId259" Type="http://schemas.openxmlformats.org/officeDocument/2006/relationships/image" Target="../media/image1227.png"/><Relationship Id="rId23" Type="http://schemas.openxmlformats.org/officeDocument/2006/relationships/image" Target="../media/image1109.png"/><Relationship Id="rId119" Type="http://schemas.openxmlformats.org/officeDocument/2006/relationships/image" Target="../media/image1157.png"/><Relationship Id="rId270" Type="http://schemas.openxmlformats.org/officeDocument/2006/relationships/customXml" Target="../ink/ink1360.xml"/><Relationship Id="rId326" Type="http://schemas.openxmlformats.org/officeDocument/2006/relationships/customXml" Target="../ink/ink1388.xml"/><Relationship Id="rId65" Type="http://schemas.openxmlformats.org/officeDocument/2006/relationships/image" Target="../media/image1130.png"/><Relationship Id="rId130" Type="http://schemas.openxmlformats.org/officeDocument/2006/relationships/customXml" Target="../ink/ink1290.xml"/><Relationship Id="rId172" Type="http://schemas.openxmlformats.org/officeDocument/2006/relationships/customXml" Target="../ink/ink1311.xml"/><Relationship Id="rId228" Type="http://schemas.openxmlformats.org/officeDocument/2006/relationships/customXml" Target="../ink/ink1339.xml"/><Relationship Id="rId281" Type="http://schemas.openxmlformats.org/officeDocument/2006/relationships/image" Target="../media/image1238.png"/><Relationship Id="rId337" Type="http://schemas.openxmlformats.org/officeDocument/2006/relationships/image" Target="../media/image1266.png"/><Relationship Id="rId34" Type="http://schemas.openxmlformats.org/officeDocument/2006/relationships/customXml" Target="../ink/ink1242.xml"/><Relationship Id="rId76" Type="http://schemas.openxmlformats.org/officeDocument/2006/relationships/customXml" Target="../ink/ink1263.xml"/><Relationship Id="rId141" Type="http://schemas.openxmlformats.org/officeDocument/2006/relationships/image" Target="../media/image1168.png"/><Relationship Id="rId7" Type="http://schemas.openxmlformats.org/officeDocument/2006/relationships/image" Target="../media/image1101.png"/><Relationship Id="rId183" Type="http://schemas.openxmlformats.org/officeDocument/2006/relationships/image" Target="../media/image1189.png"/><Relationship Id="rId239" Type="http://schemas.openxmlformats.org/officeDocument/2006/relationships/image" Target="../media/image1217.png"/><Relationship Id="rId250" Type="http://schemas.openxmlformats.org/officeDocument/2006/relationships/customXml" Target="../ink/ink1350.xml"/><Relationship Id="rId292" Type="http://schemas.openxmlformats.org/officeDocument/2006/relationships/customXml" Target="../ink/ink1371.xml"/><Relationship Id="rId306" Type="http://schemas.openxmlformats.org/officeDocument/2006/relationships/customXml" Target="../ink/ink1378.xml"/><Relationship Id="rId45" Type="http://schemas.openxmlformats.org/officeDocument/2006/relationships/image" Target="../media/image1120.png"/><Relationship Id="rId87" Type="http://schemas.openxmlformats.org/officeDocument/2006/relationships/image" Target="../media/image1141.png"/><Relationship Id="rId110" Type="http://schemas.openxmlformats.org/officeDocument/2006/relationships/customXml" Target="../ink/ink1280.xml"/><Relationship Id="rId348" Type="http://schemas.openxmlformats.org/officeDocument/2006/relationships/customXml" Target="../ink/ink1399.xml"/><Relationship Id="rId152" Type="http://schemas.openxmlformats.org/officeDocument/2006/relationships/customXml" Target="../ink/ink1301.xml"/><Relationship Id="rId194" Type="http://schemas.openxmlformats.org/officeDocument/2006/relationships/customXml" Target="../ink/ink1322.xml"/><Relationship Id="rId208" Type="http://schemas.openxmlformats.org/officeDocument/2006/relationships/customXml" Target="../ink/ink1329.xml"/><Relationship Id="rId261" Type="http://schemas.openxmlformats.org/officeDocument/2006/relationships/image" Target="../media/image1228.png"/><Relationship Id="rId14" Type="http://schemas.openxmlformats.org/officeDocument/2006/relationships/customXml" Target="../ink/ink1232.xml"/><Relationship Id="rId56" Type="http://schemas.openxmlformats.org/officeDocument/2006/relationships/customXml" Target="../ink/ink1253.xml"/><Relationship Id="rId317" Type="http://schemas.openxmlformats.org/officeDocument/2006/relationships/image" Target="../media/image1256.png"/><Relationship Id="rId359" Type="http://schemas.openxmlformats.org/officeDocument/2006/relationships/image" Target="../media/image1277.png"/><Relationship Id="rId98" Type="http://schemas.openxmlformats.org/officeDocument/2006/relationships/customXml" Target="../ink/ink1274.xml"/><Relationship Id="rId121" Type="http://schemas.openxmlformats.org/officeDocument/2006/relationships/image" Target="../media/image1158.png"/><Relationship Id="rId163" Type="http://schemas.openxmlformats.org/officeDocument/2006/relationships/image" Target="../media/image1179.png"/><Relationship Id="rId219" Type="http://schemas.openxmlformats.org/officeDocument/2006/relationships/image" Target="../media/image1207.png"/><Relationship Id="rId230" Type="http://schemas.openxmlformats.org/officeDocument/2006/relationships/customXml" Target="../ink/ink1340.xml"/><Relationship Id="rId25" Type="http://schemas.openxmlformats.org/officeDocument/2006/relationships/image" Target="../media/image1110.png"/><Relationship Id="rId67" Type="http://schemas.openxmlformats.org/officeDocument/2006/relationships/image" Target="../media/image1131.png"/><Relationship Id="rId272" Type="http://schemas.openxmlformats.org/officeDocument/2006/relationships/customXml" Target="../ink/ink1361.xml"/><Relationship Id="rId328" Type="http://schemas.openxmlformats.org/officeDocument/2006/relationships/customXml" Target="../ink/ink1389.xml"/><Relationship Id="rId132" Type="http://schemas.openxmlformats.org/officeDocument/2006/relationships/customXml" Target="../ink/ink1291.xml"/><Relationship Id="rId174" Type="http://schemas.openxmlformats.org/officeDocument/2006/relationships/customXml" Target="../ink/ink1312.xml"/><Relationship Id="rId220" Type="http://schemas.openxmlformats.org/officeDocument/2006/relationships/customXml" Target="../ink/ink1335.xml"/><Relationship Id="rId241" Type="http://schemas.openxmlformats.org/officeDocument/2006/relationships/image" Target="../media/image1218.png"/><Relationship Id="rId15" Type="http://schemas.openxmlformats.org/officeDocument/2006/relationships/image" Target="../media/image1105.png"/><Relationship Id="rId36" Type="http://schemas.openxmlformats.org/officeDocument/2006/relationships/customXml" Target="../ink/ink1243.xml"/><Relationship Id="rId57" Type="http://schemas.openxmlformats.org/officeDocument/2006/relationships/image" Target="../media/image1126.png"/><Relationship Id="rId262" Type="http://schemas.openxmlformats.org/officeDocument/2006/relationships/customXml" Target="../ink/ink1356.xml"/><Relationship Id="rId283" Type="http://schemas.openxmlformats.org/officeDocument/2006/relationships/image" Target="../media/image1239.png"/><Relationship Id="rId318" Type="http://schemas.openxmlformats.org/officeDocument/2006/relationships/customXml" Target="../ink/ink1384.xml"/><Relationship Id="rId339" Type="http://schemas.openxmlformats.org/officeDocument/2006/relationships/image" Target="../media/image1267.png"/><Relationship Id="rId78" Type="http://schemas.openxmlformats.org/officeDocument/2006/relationships/customXml" Target="../ink/ink1264.xml"/><Relationship Id="rId99" Type="http://schemas.openxmlformats.org/officeDocument/2006/relationships/image" Target="../media/image1147.png"/><Relationship Id="rId101" Type="http://schemas.openxmlformats.org/officeDocument/2006/relationships/image" Target="../media/image1148.png"/><Relationship Id="rId122" Type="http://schemas.openxmlformats.org/officeDocument/2006/relationships/customXml" Target="../ink/ink1286.xml"/><Relationship Id="rId143" Type="http://schemas.openxmlformats.org/officeDocument/2006/relationships/image" Target="../media/image1169.png"/><Relationship Id="rId164" Type="http://schemas.openxmlformats.org/officeDocument/2006/relationships/customXml" Target="../ink/ink1307.xml"/><Relationship Id="rId185" Type="http://schemas.openxmlformats.org/officeDocument/2006/relationships/image" Target="../media/image1190.png"/><Relationship Id="rId350" Type="http://schemas.openxmlformats.org/officeDocument/2006/relationships/customXml" Target="../ink/ink1400.xml"/><Relationship Id="rId9" Type="http://schemas.openxmlformats.org/officeDocument/2006/relationships/image" Target="../media/image1102.png"/><Relationship Id="rId210" Type="http://schemas.openxmlformats.org/officeDocument/2006/relationships/customXml" Target="../ink/ink1330.xml"/><Relationship Id="rId26" Type="http://schemas.openxmlformats.org/officeDocument/2006/relationships/customXml" Target="../ink/ink1238.xml"/><Relationship Id="rId231" Type="http://schemas.openxmlformats.org/officeDocument/2006/relationships/image" Target="../media/image1213.png"/><Relationship Id="rId252" Type="http://schemas.openxmlformats.org/officeDocument/2006/relationships/customXml" Target="../ink/ink1351.xml"/><Relationship Id="rId273" Type="http://schemas.openxmlformats.org/officeDocument/2006/relationships/image" Target="../media/image1234.png"/><Relationship Id="rId294" Type="http://schemas.openxmlformats.org/officeDocument/2006/relationships/customXml" Target="../ink/ink1372.xml"/><Relationship Id="rId308" Type="http://schemas.openxmlformats.org/officeDocument/2006/relationships/customXml" Target="../ink/ink1379.xml"/><Relationship Id="rId329" Type="http://schemas.openxmlformats.org/officeDocument/2006/relationships/image" Target="../media/image1262.png"/><Relationship Id="rId47" Type="http://schemas.openxmlformats.org/officeDocument/2006/relationships/image" Target="../media/image1121.png"/><Relationship Id="rId68" Type="http://schemas.openxmlformats.org/officeDocument/2006/relationships/customXml" Target="../ink/ink1259.xml"/><Relationship Id="rId89" Type="http://schemas.openxmlformats.org/officeDocument/2006/relationships/image" Target="../media/image1142.png"/><Relationship Id="rId112" Type="http://schemas.openxmlformats.org/officeDocument/2006/relationships/customXml" Target="../ink/ink1281.xml"/><Relationship Id="rId133" Type="http://schemas.openxmlformats.org/officeDocument/2006/relationships/image" Target="../media/image1164.png"/><Relationship Id="rId154" Type="http://schemas.openxmlformats.org/officeDocument/2006/relationships/customXml" Target="../ink/ink1302.xml"/><Relationship Id="rId175" Type="http://schemas.openxmlformats.org/officeDocument/2006/relationships/image" Target="../media/image1185.png"/><Relationship Id="rId340" Type="http://schemas.openxmlformats.org/officeDocument/2006/relationships/customXml" Target="../ink/ink1395.xml"/><Relationship Id="rId361" Type="http://schemas.openxmlformats.org/officeDocument/2006/relationships/image" Target="../media/image1278.png"/><Relationship Id="rId196" Type="http://schemas.openxmlformats.org/officeDocument/2006/relationships/customXml" Target="../ink/ink1323.xml"/><Relationship Id="rId200" Type="http://schemas.openxmlformats.org/officeDocument/2006/relationships/customXml" Target="../ink/ink1325.xml"/><Relationship Id="rId16" Type="http://schemas.openxmlformats.org/officeDocument/2006/relationships/customXml" Target="../ink/ink1233.xml"/><Relationship Id="rId221" Type="http://schemas.openxmlformats.org/officeDocument/2006/relationships/image" Target="../media/image1208.png"/><Relationship Id="rId242" Type="http://schemas.openxmlformats.org/officeDocument/2006/relationships/customXml" Target="../ink/ink1346.xml"/><Relationship Id="rId263" Type="http://schemas.openxmlformats.org/officeDocument/2006/relationships/image" Target="../media/image1229.png"/><Relationship Id="rId284" Type="http://schemas.openxmlformats.org/officeDocument/2006/relationships/customXml" Target="../ink/ink1367.xml"/><Relationship Id="rId319" Type="http://schemas.openxmlformats.org/officeDocument/2006/relationships/image" Target="../media/image1257.png"/><Relationship Id="rId37" Type="http://schemas.openxmlformats.org/officeDocument/2006/relationships/image" Target="../media/image1116.png"/><Relationship Id="rId58" Type="http://schemas.openxmlformats.org/officeDocument/2006/relationships/customXml" Target="../ink/ink1254.xml"/><Relationship Id="rId79" Type="http://schemas.openxmlformats.org/officeDocument/2006/relationships/image" Target="../media/image1137.png"/><Relationship Id="rId102" Type="http://schemas.openxmlformats.org/officeDocument/2006/relationships/customXml" Target="../ink/ink1276.xml"/><Relationship Id="rId123" Type="http://schemas.openxmlformats.org/officeDocument/2006/relationships/image" Target="../media/image1159.png"/><Relationship Id="rId144" Type="http://schemas.openxmlformats.org/officeDocument/2006/relationships/customXml" Target="../ink/ink1297.xml"/><Relationship Id="rId330" Type="http://schemas.openxmlformats.org/officeDocument/2006/relationships/customXml" Target="../ink/ink1390.xml"/><Relationship Id="rId90" Type="http://schemas.openxmlformats.org/officeDocument/2006/relationships/customXml" Target="../ink/ink1270.xml"/><Relationship Id="rId165" Type="http://schemas.openxmlformats.org/officeDocument/2006/relationships/image" Target="../media/image1180.png"/><Relationship Id="rId186" Type="http://schemas.openxmlformats.org/officeDocument/2006/relationships/customXml" Target="../ink/ink1318.xml"/><Relationship Id="rId351" Type="http://schemas.openxmlformats.org/officeDocument/2006/relationships/image" Target="../media/image1273.png"/><Relationship Id="rId211" Type="http://schemas.openxmlformats.org/officeDocument/2006/relationships/image" Target="../media/image1203.png"/><Relationship Id="rId232" Type="http://schemas.openxmlformats.org/officeDocument/2006/relationships/customXml" Target="../ink/ink1341.xml"/><Relationship Id="rId253" Type="http://schemas.openxmlformats.org/officeDocument/2006/relationships/image" Target="../media/image1224.png"/><Relationship Id="rId274" Type="http://schemas.openxmlformats.org/officeDocument/2006/relationships/customXml" Target="../ink/ink1362.xml"/><Relationship Id="rId295" Type="http://schemas.openxmlformats.org/officeDocument/2006/relationships/image" Target="../media/image1245.png"/><Relationship Id="rId309" Type="http://schemas.openxmlformats.org/officeDocument/2006/relationships/image" Target="../media/image1252.png"/><Relationship Id="rId27" Type="http://schemas.openxmlformats.org/officeDocument/2006/relationships/image" Target="../media/image1111.png"/><Relationship Id="rId48" Type="http://schemas.openxmlformats.org/officeDocument/2006/relationships/customXml" Target="../ink/ink1249.xml"/><Relationship Id="rId69" Type="http://schemas.openxmlformats.org/officeDocument/2006/relationships/image" Target="../media/image1132.png"/><Relationship Id="rId113" Type="http://schemas.openxmlformats.org/officeDocument/2006/relationships/image" Target="../media/image1154.png"/><Relationship Id="rId134" Type="http://schemas.openxmlformats.org/officeDocument/2006/relationships/customXml" Target="../ink/ink1292.xml"/><Relationship Id="rId320" Type="http://schemas.openxmlformats.org/officeDocument/2006/relationships/customXml" Target="../ink/ink1385.xml"/><Relationship Id="rId80" Type="http://schemas.openxmlformats.org/officeDocument/2006/relationships/customXml" Target="../ink/ink1265.xml"/><Relationship Id="rId155" Type="http://schemas.openxmlformats.org/officeDocument/2006/relationships/image" Target="../media/image1175.png"/><Relationship Id="rId176" Type="http://schemas.openxmlformats.org/officeDocument/2006/relationships/customXml" Target="../ink/ink1313.xml"/><Relationship Id="rId197" Type="http://schemas.openxmlformats.org/officeDocument/2006/relationships/image" Target="../media/image1196.png"/><Relationship Id="rId341" Type="http://schemas.openxmlformats.org/officeDocument/2006/relationships/image" Target="../media/image1268.png"/><Relationship Id="rId362" Type="http://schemas.openxmlformats.org/officeDocument/2006/relationships/customXml" Target="../ink/ink1406.xml"/><Relationship Id="rId201" Type="http://schemas.openxmlformats.org/officeDocument/2006/relationships/image" Target="../media/image1198.png"/><Relationship Id="rId222" Type="http://schemas.openxmlformats.org/officeDocument/2006/relationships/customXml" Target="../ink/ink1336.xml"/><Relationship Id="rId243" Type="http://schemas.openxmlformats.org/officeDocument/2006/relationships/image" Target="../media/image1219.png"/><Relationship Id="rId264" Type="http://schemas.openxmlformats.org/officeDocument/2006/relationships/customXml" Target="../ink/ink1357.xml"/><Relationship Id="rId285" Type="http://schemas.openxmlformats.org/officeDocument/2006/relationships/image" Target="../media/image1240.png"/><Relationship Id="rId17" Type="http://schemas.openxmlformats.org/officeDocument/2006/relationships/image" Target="../media/image1106.png"/><Relationship Id="rId38" Type="http://schemas.openxmlformats.org/officeDocument/2006/relationships/customXml" Target="../ink/ink1244.xml"/><Relationship Id="rId59" Type="http://schemas.openxmlformats.org/officeDocument/2006/relationships/image" Target="../media/image1127.png"/><Relationship Id="rId103" Type="http://schemas.openxmlformats.org/officeDocument/2006/relationships/image" Target="../media/image1149.png"/><Relationship Id="rId124" Type="http://schemas.openxmlformats.org/officeDocument/2006/relationships/customXml" Target="../ink/ink1287.xml"/><Relationship Id="rId310" Type="http://schemas.openxmlformats.org/officeDocument/2006/relationships/customXml" Target="../ink/ink1380.xml"/><Relationship Id="rId70" Type="http://schemas.openxmlformats.org/officeDocument/2006/relationships/customXml" Target="../ink/ink1260.xml"/><Relationship Id="rId91" Type="http://schemas.openxmlformats.org/officeDocument/2006/relationships/image" Target="../media/image1143.png"/><Relationship Id="rId145" Type="http://schemas.openxmlformats.org/officeDocument/2006/relationships/image" Target="../media/image1170.png"/><Relationship Id="rId166" Type="http://schemas.openxmlformats.org/officeDocument/2006/relationships/customXml" Target="../ink/ink1308.xml"/><Relationship Id="rId187" Type="http://schemas.openxmlformats.org/officeDocument/2006/relationships/image" Target="../media/image1191.png"/><Relationship Id="rId331" Type="http://schemas.openxmlformats.org/officeDocument/2006/relationships/image" Target="../media/image1263.png"/><Relationship Id="rId352" Type="http://schemas.openxmlformats.org/officeDocument/2006/relationships/customXml" Target="../ink/ink1401.xml"/><Relationship Id="rId1" Type="http://schemas.openxmlformats.org/officeDocument/2006/relationships/slideLayout" Target="../slideLayouts/slideLayout7.xml"/><Relationship Id="rId212" Type="http://schemas.openxmlformats.org/officeDocument/2006/relationships/customXml" Target="../ink/ink1331.xml"/><Relationship Id="rId233" Type="http://schemas.openxmlformats.org/officeDocument/2006/relationships/image" Target="../media/image1214.png"/><Relationship Id="rId254" Type="http://schemas.openxmlformats.org/officeDocument/2006/relationships/customXml" Target="../ink/ink1352.xml"/><Relationship Id="rId28" Type="http://schemas.openxmlformats.org/officeDocument/2006/relationships/customXml" Target="../ink/ink1239.xml"/><Relationship Id="rId49" Type="http://schemas.openxmlformats.org/officeDocument/2006/relationships/image" Target="../media/image1122.png"/><Relationship Id="rId114" Type="http://schemas.openxmlformats.org/officeDocument/2006/relationships/customXml" Target="../ink/ink1282.xml"/><Relationship Id="rId275" Type="http://schemas.openxmlformats.org/officeDocument/2006/relationships/image" Target="../media/image1235.png"/><Relationship Id="rId296" Type="http://schemas.openxmlformats.org/officeDocument/2006/relationships/customXml" Target="../ink/ink1373.xml"/><Relationship Id="rId300" Type="http://schemas.openxmlformats.org/officeDocument/2006/relationships/customXml" Target="../ink/ink1375.xml"/><Relationship Id="rId60" Type="http://schemas.openxmlformats.org/officeDocument/2006/relationships/customXml" Target="../ink/ink1255.xml"/><Relationship Id="rId81" Type="http://schemas.openxmlformats.org/officeDocument/2006/relationships/image" Target="../media/image1138.png"/><Relationship Id="rId135" Type="http://schemas.openxmlformats.org/officeDocument/2006/relationships/image" Target="../media/image1165.png"/><Relationship Id="rId156" Type="http://schemas.openxmlformats.org/officeDocument/2006/relationships/customXml" Target="../ink/ink1303.xml"/><Relationship Id="rId177" Type="http://schemas.openxmlformats.org/officeDocument/2006/relationships/image" Target="../media/image1186.png"/><Relationship Id="rId198" Type="http://schemas.openxmlformats.org/officeDocument/2006/relationships/customXml" Target="../ink/ink1324.xml"/><Relationship Id="rId321" Type="http://schemas.openxmlformats.org/officeDocument/2006/relationships/image" Target="../media/image1258.png"/><Relationship Id="rId342" Type="http://schemas.openxmlformats.org/officeDocument/2006/relationships/customXml" Target="../ink/ink1396.xml"/><Relationship Id="rId363" Type="http://schemas.openxmlformats.org/officeDocument/2006/relationships/image" Target="../media/image1279.png"/><Relationship Id="rId202" Type="http://schemas.openxmlformats.org/officeDocument/2006/relationships/customXml" Target="../ink/ink1326.xml"/><Relationship Id="rId223" Type="http://schemas.openxmlformats.org/officeDocument/2006/relationships/image" Target="../media/image1209.png"/><Relationship Id="rId244" Type="http://schemas.openxmlformats.org/officeDocument/2006/relationships/customXml" Target="../ink/ink1347.xml"/><Relationship Id="rId18" Type="http://schemas.openxmlformats.org/officeDocument/2006/relationships/customXml" Target="../ink/ink1234.xml"/><Relationship Id="rId39" Type="http://schemas.openxmlformats.org/officeDocument/2006/relationships/image" Target="../media/image1117.png"/><Relationship Id="rId265" Type="http://schemas.openxmlformats.org/officeDocument/2006/relationships/image" Target="../media/image1230.png"/><Relationship Id="rId286" Type="http://schemas.openxmlformats.org/officeDocument/2006/relationships/customXml" Target="../ink/ink1368.xml"/><Relationship Id="rId50" Type="http://schemas.openxmlformats.org/officeDocument/2006/relationships/customXml" Target="../ink/ink1250.xml"/><Relationship Id="rId104" Type="http://schemas.openxmlformats.org/officeDocument/2006/relationships/customXml" Target="../ink/ink1277.xml"/><Relationship Id="rId125" Type="http://schemas.openxmlformats.org/officeDocument/2006/relationships/image" Target="../media/image1160.png"/><Relationship Id="rId146" Type="http://schemas.openxmlformats.org/officeDocument/2006/relationships/customXml" Target="../ink/ink1298.xml"/><Relationship Id="rId167" Type="http://schemas.openxmlformats.org/officeDocument/2006/relationships/image" Target="../media/image1181.png"/><Relationship Id="rId188" Type="http://schemas.openxmlformats.org/officeDocument/2006/relationships/customXml" Target="../ink/ink1319.xml"/><Relationship Id="rId311" Type="http://schemas.openxmlformats.org/officeDocument/2006/relationships/image" Target="../media/image1253.png"/><Relationship Id="rId332" Type="http://schemas.openxmlformats.org/officeDocument/2006/relationships/customXml" Target="../ink/ink1391.xml"/><Relationship Id="rId353" Type="http://schemas.openxmlformats.org/officeDocument/2006/relationships/image" Target="../media/image1274.png"/><Relationship Id="rId71" Type="http://schemas.openxmlformats.org/officeDocument/2006/relationships/image" Target="../media/image1133.png"/><Relationship Id="rId92" Type="http://schemas.openxmlformats.org/officeDocument/2006/relationships/customXml" Target="../ink/ink1271.xml"/><Relationship Id="rId213" Type="http://schemas.openxmlformats.org/officeDocument/2006/relationships/image" Target="../media/image1204.png"/><Relationship Id="rId234" Type="http://schemas.openxmlformats.org/officeDocument/2006/relationships/customXml" Target="../ink/ink1342.xml"/><Relationship Id="rId2" Type="http://schemas.openxmlformats.org/officeDocument/2006/relationships/image" Target="../media/image1098.png"/><Relationship Id="rId29" Type="http://schemas.openxmlformats.org/officeDocument/2006/relationships/image" Target="../media/image1112.png"/><Relationship Id="rId255" Type="http://schemas.openxmlformats.org/officeDocument/2006/relationships/image" Target="../media/image1225.png"/><Relationship Id="rId276" Type="http://schemas.openxmlformats.org/officeDocument/2006/relationships/customXml" Target="../ink/ink1363.xml"/><Relationship Id="rId297" Type="http://schemas.openxmlformats.org/officeDocument/2006/relationships/image" Target="../media/image1246.png"/><Relationship Id="rId40" Type="http://schemas.openxmlformats.org/officeDocument/2006/relationships/customXml" Target="../ink/ink1245.xml"/><Relationship Id="rId115" Type="http://schemas.openxmlformats.org/officeDocument/2006/relationships/image" Target="../media/image1155.png"/><Relationship Id="rId136" Type="http://schemas.openxmlformats.org/officeDocument/2006/relationships/customXml" Target="../ink/ink1293.xml"/><Relationship Id="rId157" Type="http://schemas.openxmlformats.org/officeDocument/2006/relationships/image" Target="../media/image1176.png"/><Relationship Id="rId178" Type="http://schemas.openxmlformats.org/officeDocument/2006/relationships/customXml" Target="../ink/ink1314.xml"/><Relationship Id="rId301" Type="http://schemas.openxmlformats.org/officeDocument/2006/relationships/image" Target="../media/image1248.png"/><Relationship Id="rId322" Type="http://schemas.openxmlformats.org/officeDocument/2006/relationships/customXml" Target="../ink/ink1386.xml"/><Relationship Id="rId343" Type="http://schemas.openxmlformats.org/officeDocument/2006/relationships/image" Target="../media/image1269.png"/><Relationship Id="rId364" Type="http://schemas.openxmlformats.org/officeDocument/2006/relationships/customXml" Target="../ink/ink1407.xml"/><Relationship Id="rId61" Type="http://schemas.openxmlformats.org/officeDocument/2006/relationships/image" Target="../media/image1128.png"/><Relationship Id="rId82" Type="http://schemas.openxmlformats.org/officeDocument/2006/relationships/customXml" Target="../ink/ink1266.xml"/><Relationship Id="rId199" Type="http://schemas.openxmlformats.org/officeDocument/2006/relationships/image" Target="../media/image1197.png"/><Relationship Id="rId203" Type="http://schemas.openxmlformats.org/officeDocument/2006/relationships/image" Target="../media/image1199.png"/><Relationship Id="rId19" Type="http://schemas.openxmlformats.org/officeDocument/2006/relationships/image" Target="../media/image1107.png"/><Relationship Id="rId224" Type="http://schemas.openxmlformats.org/officeDocument/2006/relationships/customXml" Target="../ink/ink1337.xml"/><Relationship Id="rId245" Type="http://schemas.openxmlformats.org/officeDocument/2006/relationships/image" Target="../media/image1220.png"/><Relationship Id="rId266" Type="http://schemas.openxmlformats.org/officeDocument/2006/relationships/customXml" Target="../ink/ink1358.xml"/><Relationship Id="rId287" Type="http://schemas.openxmlformats.org/officeDocument/2006/relationships/image" Target="../media/image1241.png"/><Relationship Id="rId30" Type="http://schemas.openxmlformats.org/officeDocument/2006/relationships/customXml" Target="../ink/ink1240.xml"/><Relationship Id="rId105" Type="http://schemas.openxmlformats.org/officeDocument/2006/relationships/image" Target="../media/image1150.png"/><Relationship Id="rId126" Type="http://schemas.openxmlformats.org/officeDocument/2006/relationships/customXml" Target="../ink/ink1288.xml"/><Relationship Id="rId147" Type="http://schemas.openxmlformats.org/officeDocument/2006/relationships/image" Target="../media/image1171.png"/><Relationship Id="rId168" Type="http://schemas.openxmlformats.org/officeDocument/2006/relationships/customXml" Target="../ink/ink1309.xml"/><Relationship Id="rId312" Type="http://schemas.openxmlformats.org/officeDocument/2006/relationships/customXml" Target="../ink/ink1381.xml"/><Relationship Id="rId333" Type="http://schemas.openxmlformats.org/officeDocument/2006/relationships/image" Target="../media/image1264.png"/><Relationship Id="rId354" Type="http://schemas.openxmlformats.org/officeDocument/2006/relationships/customXml" Target="../ink/ink1402.xml"/><Relationship Id="rId51" Type="http://schemas.openxmlformats.org/officeDocument/2006/relationships/image" Target="../media/image1123.png"/><Relationship Id="rId72" Type="http://schemas.openxmlformats.org/officeDocument/2006/relationships/customXml" Target="../ink/ink1261.xml"/><Relationship Id="rId93" Type="http://schemas.openxmlformats.org/officeDocument/2006/relationships/image" Target="../media/image1144.png"/><Relationship Id="rId189" Type="http://schemas.openxmlformats.org/officeDocument/2006/relationships/image" Target="../media/image1192.png"/><Relationship Id="rId3" Type="http://schemas.openxmlformats.org/officeDocument/2006/relationships/image" Target="../media/image1099.png"/><Relationship Id="rId214" Type="http://schemas.openxmlformats.org/officeDocument/2006/relationships/customXml" Target="../ink/ink1332.xml"/><Relationship Id="rId235" Type="http://schemas.openxmlformats.org/officeDocument/2006/relationships/image" Target="../media/image1215.png"/><Relationship Id="rId256" Type="http://schemas.openxmlformats.org/officeDocument/2006/relationships/customXml" Target="../ink/ink1353.xml"/><Relationship Id="rId277" Type="http://schemas.openxmlformats.org/officeDocument/2006/relationships/image" Target="../media/image1236.png"/><Relationship Id="rId298" Type="http://schemas.openxmlformats.org/officeDocument/2006/relationships/customXml" Target="../ink/ink1374.xml"/><Relationship Id="rId116" Type="http://schemas.openxmlformats.org/officeDocument/2006/relationships/customXml" Target="../ink/ink1283.xml"/><Relationship Id="rId137" Type="http://schemas.openxmlformats.org/officeDocument/2006/relationships/image" Target="../media/image1166.png"/><Relationship Id="rId158" Type="http://schemas.openxmlformats.org/officeDocument/2006/relationships/customXml" Target="../ink/ink1304.xml"/><Relationship Id="rId302" Type="http://schemas.openxmlformats.org/officeDocument/2006/relationships/customXml" Target="../ink/ink1376.xml"/><Relationship Id="rId323" Type="http://schemas.openxmlformats.org/officeDocument/2006/relationships/image" Target="../media/image1259.png"/><Relationship Id="rId344" Type="http://schemas.openxmlformats.org/officeDocument/2006/relationships/customXml" Target="../ink/ink1397.xml"/><Relationship Id="rId20" Type="http://schemas.openxmlformats.org/officeDocument/2006/relationships/customXml" Target="../ink/ink1235.xml"/><Relationship Id="rId41" Type="http://schemas.openxmlformats.org/officeDocument/2006/relationships/image" Target="../media/image1118.png"/><Relationship Id="rId62" Type="http://schemas.openxmlformats.org/officeDocument/2006/relationships/customXml" Target="../ink/ink1256.xml"/><Relationship Id="rId83" Type="http://schemas.openxmlformats.org/officeDocument/2006/relationships/image" Target="../media/image1139.png"/><Relationship Id="rId179" Type="http://schemas.openxmlformats.org/officeDocument/2006/relationships/image" Target="../media/image1187.png"/><Relationship Id="rId365" Type="http://schemas.openxmlformats.org/officeDocument/2006/relationships/image" Target="../media/image1280.png"/><Relationship Id="rId190" Type="http://schemas.openxmlformats.org/officeDocument/2006/relationships/customXml" Target="../ink/ink1320.xml"/><Relationship Id="rId204" Type="http://schemas.openxmlformats.org/officeDocument/2006/relationships/customXml" Target="../ink/ink1327.xml"/><Relationship Id="rId225" Type="http://schemas.openxmlformats.org/officeDocument/2006/relationships/image" Target="../media/image1210.png"/><Relationship Id="rId246" Type="http://schemas.openxmlformats.org/officeDocument/2006/relationships/customXml" Target="../ink/ink1348.xml"/><Relationship Id="rId267" Type="http://schemas.openxmlformats.org/officeDocument/2006/relationships/image" Target="../media/image1231.png"/><Relationship Id="rId288" Type="http://schemas.openxmlformats.org/officeDocument/2006/relationships/customXml" Target="../ink/ink1369.xml"/><Relationship Id="rId106" Type="http://schemas.openxmlformats.org/officeDocument/2006/relationships/customXml" Target="../ink/ink1278.xml"/><Relationship Id="rId127" Type="http://schemas.openxmlformats.org/officeDocument/2006/relationships/image" Target="../media/image1161.png"/><Relationship Id="rId313" Type="http://schemas.openxmlformats.org/officeDocument/2006/relationships/image" Target="../media/image1254.png"/><Relationship Id="rId10" Type="http://schemas.openxmlformats.org/officeDocument/2006/relationships/customXml" Target="../ink/ink1230.xml"/><Relationship Id="rId31" Type="http://schemas.openxmlformats.org/officeDocument/2006/relationships/image" Target="../media/image1113.png"/><Relationship Id="rId52" Type="http://schemas.openxmlformats.org/officeDocument/2006/relationships/customXml" Target="../ink/ink1251.xml"/><Relationship Id="rId73" Type="http://schemas.openxmlformats.org/officeDocument/2006/relationships/image" Target="../media/image1134.png"/><Relationship Id="rId94" Type="http://schemas.openxmlformats.org/officeDocument/2006/relationships/customXml" Target="../ink/ink1272.xml"/><Relationship Id="rId148" Type="http://schemas.openxmlformats.org/officeDocument/2006/relationships/customXml" Target="../ink/ink1299.xml"/><Relationship Id="rId169" Type="http://schemas.openxmlformats.org/officeDocument/2006/relationships/image" Target="../media/image1182.png"/><Relationship Id="rId334" Type="http://schemas.openxmlformats.org/officeDocument/2006/relationships/customXml" Target="../ink/ink1392.xml"/><Relationship Id="rId355" Type="http://schemas.openxmlformats.org/officeDocument/2006/relationships/image" Target="../media/image1275.png"/><Relationship Id="rId4" Type="http://schemas.openxmlformats.org/officeDocument/2006/relationships/customXml" Target="../ink/ink1227.xml"/><Relationship Id="rId180" Type="http://schemas.openxmlformats.org/officeDocument/2006/relationships/customXml" Target="../ink/ink1315.xml"/><Relationship Id="rId215" Type="http://schemas.openxmlformats.org/officeDocument/2006/relationships/image" Target="../media/image1205.png"/><Relationship Id="rId236" Type="http://schemas.openxmlformats.org/officeDocument/2006/relationships/customXml" Target="../ink/ink1343.xml"/><Relationship Id="rId257" Type="http://schemas.openxmlformats.org/officeDocument/2006/relationships/image" Target="../media/image1226.png"/><Relationship Id="rId278" Type="http://schemas.openxmlformats.org/officeDocument/2006/relationships/customXml" Target="../ink/ink1364.xml"/><Relationship Id="rId303" Type="http://schemas.openxmlformats.org/officeDocument/2006/relationships/image" Target="../media/image1249.png"/><Relationship Id="rId42" Type="http://schemas.openxmlformats.org/officeDocument/2006/relationships/customXml" Target="../ink/ink1246.xml"/><Relationship Id="rId84" Type="http://schemas.openxmlformats.org/officeDocument/2006/relationships/customXml" Target="../ink/ink1267.xml"/><Relationship Id="rId138" Type="http://schemas.openxmlformats.org/officeDocument/2006/relationships/customXml" Target="../ink/ink1294.xml"/><Relationship Id="rId345" Type="http://schemas.openxmlformats.org/officeDocument/2006/relationships/image" Target="../media/image1270.png"/><Relationship Id="rId191" Type="http://schemas.openxmlformats.org/officeDocument/2006/relationships/image" Target="../media/image1193.png"/><Relationship Id="rId205" Type="http://schemas.openxmlformats.org/officeDocument/2006/relationships/image" Target="../media/image1200.png"/><Relationship Id="rId247" Type="http://schemas.openxmlformats.org/officeDocument/2006/relationships/image" Target="../media/image1221.png"/><Relationship Id="rId107" Type="http://schemas.openxmlformats.org/officeDocument/2006/relationships/image" Target="../media/image1151.png"/><Relationship Id="rId289" Type="http://schemas.openxmlformats.org/officeDocument/2006/relationships/image" Target="../media/image1242.png"/><Relationship Id="rId11" Type="http://schemas.openxmlformats.org/officeDocument/2006/relationships/image" Target="../media/image1103.png"/><Relationship Id="rId53" Type="http://schemas.openxmlformats.org/officeDocument/2006/relationships/image" Target="../media/image1124.png"/><Relationship Id="rId149" Type="http://schemas.openxmlformats.org/officeDocument/2006/relationships/image" Target="../media/image1172.png"/><Relationship Id="rId314" Type="http://schemas.openxmlformats.org/officeDocument/2006/relationships/customXml" Target="../ink/ink1382.xml"/><Relationship Id="rId356" Type="http://schemas.openxmlformats.org/officeDocument/2006/relationships/customXml" Target="../ink/ink1403.xml"/><Relationship Id="rId95" Type="http://schemas.openxmlformats.org/officeDocument/2006/relationships/image" Target="../media/image1145.png"/><Relationship Id="rId160" Type="http://schemas.openxmlformats.org/officeDocument/2006/relationships/customXml" Target="../ink/ink1305.xml"/><Relationship Id="rId216" Type="http://schemas.openxmlformats.org/officeDocument/2006/relationships/customXml" Target="../ink/ink1333.xml"/><Relationship Id="rId258" Type="http://schemas.openxmlformats.org/officeDocument/2006/relationships/customXml" Target="../ink/ink1354.xml"/><Relationship Id="rId22" Type="http://schemas.openxmlformats.org/officeDocument/2006/relationships/customXml" Target="../ink/ink1236.xml"/><Relationship Id="rId64" Type="http://schemas.openxmlformats.org/officeDocument/2006/relationships/customXml" Target="../ink/ink1257.xml"/><Relationship Id="rId118" Type="http://schemas.openxmlformats.org/officeDocument/2006/relationships/customXml" Target="../ink/ink1284.xml"/><Relationship Id="rId325" Type="http://schemas.openxmlformats.org/officeDocument/2006/relationships/image" Target="../media/image1260.png"/><Relationship Id="rId367" Type="http://schemas.openxmlformats.org/officeDocument/2006/relationships/image" Target="../media/image1281.png"/><Relationship Id="rId171" Type="http://schemas.openxmlformats.org/officeDocument/2006/relationships/image" Target="../media/image1183.png"/><Relationship Id="rId227" Type="http://schemas.openxmlformats.org/officeDocument/2006/relationships/image" Target="../media/image1211.png"/><Relationship Id="rId269" Type="http://schemas.openxmlformats.org/officeDocument/2006/relationships/image" Target="../media/image1232.png"/><Relationship Id="rId33" Type="http://schemas.openxmlformats.org/officeDocument/2006/relationships/image" Target="../media/image1114.png"/><Relationship Id="rId129" Type="http://schemas.openxmlformats.org/officeDocument/2006/relationships/image" Target="../media/image1162.png"/><Relationship Id="rId280" Type="http://schemas.openxmlformats.org/officeDocument/2006/relationships/customXml" Target="../ink/ink1365.xml"/><Relationship Id="rId336" Type="http://schemas.openxmlformats.org/officeDocument/2006/relationships/customXml" Target="../ink/ink1393.xml"/><Relationship Id="rId75" Type="http://schemas.openxmlformats.org/officeDocument/2006/relationships/image" Target="../media/image1135.png"/><Relationship Id="rId140" Type="http://schemas.openxmlformats.org/officeDocument/2006/relationships/customXml" Target="../ink/ink1295.xml"/><Relationship Id="rId182" Type="http://schemas.openxmlformats.org/officeDocument/2006/relationships/customXml" Target="../ink/ink1316.xml"/><Relationship Id="rId6" Type="http://schemas.openxmlformats.org/officeDocument/2006/relationships/customXml" Target="../ink/ink1228.xml"/><Relationship Id="rId238" Type="http://schemas.openxmlformats.org/officeDocument/2006/relationships/customXml" Target="../ink/ink1344.xml"/><Relationship Id="rId291" Type="http://schemas.openxmlformats.org/officeDocument/2006/relationships/image" Target="../media/image1243.png"/><Relationship Id="rId305" Type="http://schemas.openxmlformats.org/officeDocument/2006/relationships/image" Target="../media/image1250.png"/><Relationship Id="rId347" Type="http://schemas.openxmlformats.org/officeDocument/2006/relationships/image" Target="../media/image1271.png"/><Relationship Id="rId44" Type="http://schemas.openxmlformats.org/officeDocument/2006/relationships/customXml" Target="../ink/ink1247.xml"/><Relationship Id="rId86" Type="http://schemas.openxmlformats.org/officeDocument/2006/relationships/customXml" Target="../ink/ink1268.xml"/><Relationship Id="rId151" Type="http://schemas.openxmlformats.org/officeDocument/2006/relationships/image" Target="../media/image1173.png"/><Relationship Id="rId193" Type="http://schemas.openxmlformats.org/officeDocument/2006/relationships/image" Target="../media/image1194.png"/><Relationship Id="rId207" Type="http://schemas.openxmlformats.org/officeDocument/2006/relationships/image" Target="../media/image1201.png"/><Relationship Id="rId249" Type="http://schemas.openxmlformats.org/officeDocument/2006/relationships/image" Target="../media/image1222.png"/><Relationship Id="rId13" Type="http://schemas.openxmlformats.org/officeDocument/2006/relationships/image" Target="../media/image1104.png"/><Relationship Id="rId109" Type="http://schemas.openxmlformats.org/officeDocument/2006/relationships/image" Target="../media/image1152.png"/><Relationship Id="rId260" Type="http://schemas.openxmlformats.org/officeDocument/2006/relationships/customXml" Target="../ink/ink1355.xml"/><Relationship Id="rId316" Type="http://schemas.openxmlformats.org/officeDocument/2006/relationships/customXml" Target="../ink/ink1383.xml"/><Relationship Id="rId55" Type="http://schemas.openxmlformats.org/officeDocument/2006/relationships/image" Target="../media/image1125.png"/><Relationship Id="rId97" Type="http://schemas.openxmlformats.org/officeDocument/2006/relationships/image" Target="../media/image1146.png"/><Relationship Id="rId120" Type="http://schemas.openxmlformats.org/officeDocument/2006/relationships/customXml" Target="../ink/ink1285.xml"/><Relationship Id="rId358" Type="http://schemas.openxmlformats.org/officeDocument/2006/relationships/customXml" Target="../ink/ink1404.xml"/><Relationship Id="rId162" Type="http://schemas.openxmlformats.org/officeDocument/2006/relationships/customXml" Target="../ink/ink1306.xml"/><Relationship Id="rId218" Type="http://schemas.openxmlformats.org/officeDocument/2006/relationships/customXml" Target="../ink/ink1334.xml"/><Relationship Id="rId271" Type="http://schemas.openxmlformats.org/officeDocument/2006/relationships/image" Target="../media/image1233.png"/><Relationship Id="rId24" Type="http://schemas.openxmlformats.org/officeDocument/2006/relationships/customXml" Target="../ink/ink1237.xml"/><Relationship Id="rId66" Type="http://schemas.openxmlformats.org/officeDocument/2006/relationships/customXml" Target="../ink/ink1258.xml"/><Relationship Id="rId131" Type="http://schemas.openxmlformats.org/officeDocument/2006/relationships/image" Target="../media/image1163.png"/><Relationship Id="rId327" Type="http://schemas.openxmlformats.org/officeDocument/2006/relationships/image" Target="../media/image1261.png"/><Relationship Id="rId173" Type="http://schemas.openxmlformats.org/officeDocument/2006/relationships/image" Target="../media/image1184.png"/><Relationship Id="rId229" Type="http://schemas.openxmlformats.org/officeDocument/2006/relationships/image" Target="../media/image1212.png"/><Relationship Id="rId240" Type="http://schemas.openxmlformats.org/officeDocument/2006/relationships/customXml" Target="../ink/ink1345.xml"/><Relationship Id="rId35" Type="http://schemas.openxmlformats.org/officeDocument/2006/relationships/image" Target="../media/image1115.png"/><Relationship Id="rId77" Type="http://schemas.openxmlformats.org/officeDocument/2006/relationships/image" Target="../media/image1136.png"/><Relationship Id="rId100" Type="http://schemas.openxmlformats.org/officeDocument/2006/relationships/customXml" Target="../ink/ink1275.xml"/><Relationship Id="rId282" Type="http://schemas.openxmlformats.org/officeDocument/2006/relationships/customXml" Target="../ink/ink1366.xml"/><Relationship Id="rId338" Type="http://schemas.openxmlformats.org/officeDocument/2006/relationships/customXml" Target="../ink/ink1394.xml"/><Relationship Id="rId8" Type="http://schemas.openxmlformats.org/officeDocument/2006/relationships/customXml" Target="../ink/ink1229.xml"/><Relationship Id="rId142" Type="http://schemas.openxmlformats.org/officeDocument/2006/relationships/customXml" Target="../ink/ink1296.xml"/><Relationship Id="rId184" Type="http://schemas.openxmlformats.org/officeDocument/2006/relationships/customXml" Target="../ink/ink1317.xml"/><Relationship Id="rId251" Type="http://schemas.openxmlformats.org/officeDocument/2006/relationships/image" Target="../media/image1223.png"/><Relationship Id="rId46" Type="http://schemas.openxmlformats.org/officeDocument/2006/relationships/customXml" Target="../ink/ink1248.xml"/><Relationship Id="rId293" Type="http://schemas.openxmlformats.org/officeDocument/2006/relationships/image" Target="../media/image1244.png"/><Relationship Id="rId307" Type="http://schemas.openxmlformats.org/officeDocument/2006/relationships/image" Target="../media/image1251.png"/><Relationship Id="rId349" Type="http://schemas.openxmlformats.org/officeDocument/2006/relationships/image" Target="../media/image1272.png"/><Relationship Id="rId88" Type="http://schemas.openxmlformats.org/officeDocument/2006/relationships/customXml" Target="../ink/ink1269.xml"/><Relationship Id="rId111" Type="http://schemas.openxmlformats.org/officeDocument/2006/relationships/image" Target="../media/image1153.png"/><Relationship Id="rId153" Type="http://schemas.openxmlformats.org/officeDocument/2006/relationships/image" Target="../media/image1174.png"/><Relationship Id="rId195" Type="http://schemas.openxmlformats.org/officeDocument/2006/relationships/image" Target="../media/image1195.png"/><Relationship Id="rId209" Type="http://schemas.openxmlformats.org/officeDocument/2006/relationships/image" Target="../media/image1202.png"/><Relationship Id="rId360" Type="http://schemas.openxmlformats.org/officeDocument/2006/relationships/customXml" Target="../ink/ink140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6" Type="http://schemas.openxmlformats.org/officeDocument/2006/relationships/image" Target="../media/image1294.png"/><Relationship Id="rId21" Type="http://schemas.openxmlformats.org/officeDocument/2006/relationships/customXml" Target="../ink/ink1418.xml"/><Relationship Id="rId42" Type="http://schemas.openxmlformats.org/officeDocument/2006/relationships/image" Target="../media/image1301.png"/><Relationship Id="rId47" Type="http://schemas.openxmlformats.org/officeDocument/2006/relationships/customXml" Target="../ink/ink1431.xml"/><Relationship Id="rId63" Type="http://schemas.openxmlformats.org/officeDocument/2006/relationships/customXml" Target="../ink/ink1439.xml"/><Relationship Id="rId68" Type="http://schemas.openxmlformats.org/officeDocument/2006/relationships/image" Target="../media/image1314.png"/><Relationship Id="rId84" Type="http://schemas.openxmlformats.org/officeDocument/2006/relationships/image" Target="../media/image1322.png"/><Relationship Id="rId89" Type="http://schemas.openxmlformats.org/officeDocument/2006/relationships/customXml" Target="../ink/ink1452.xml"/><Relationship Id="rId16" Type="http://schemas.openxmlformats.org/officeDocument/2006/relationships/image" Target="../media/image1289.png"/><Relationship Id="rId11" Type="http://schemas.openxmlformats.org/officeDocument/2006/relationships/customXml" Target="../ink/ink1413.xml"/><Relationship Id="rId32" Type="http://schemas.openxmlformats.org/officeDocument/2006/relationships/image" Target="../media/image1297.png"/><Relationship Id="rId37" Type="http://schemas.openxmlformats.org/officeDocument/2006/relationships/customXml" Target="../ink/ink1426.xml"/><Relationship Id="rId53" Type="http://schemas.openxmlformats.org/officeDocument/2006/relationships/customXml" Target="../ink/ink1434.xml"/><Relationship Id="rId58" Type="http://schemas.openxmlformats.org/officeDocument/2006/relationships/image" Target="../media/image1309.png"/><Relationship Id="rId74" Type="http://schemas.openxmlformats.org/officeDocument/2006/relationships/image" Target="../media/image1317.png"/><Relationship Id="rId79" Type="http://schemas.openxmlformats.org/officeDocument/2006/relationships/customXml" Target="../ink/ink1447.xml"/><Relationship Id="rId5" Type="http://schemas.openxmlformats.org/officeDocument/2006/relationships/customXml" Target="../ink/ink1410.xml"/><Relationship Id="rId90" Type="http://schemas.openxmlformats.org/officeDocument/2006/relationships/image" Target="../media/image1325.png"/><Relationship Id="rId95" Type="http://schemas.openxmlformats.org/officeDocument/2006/relationships/customXml" Target="../ink/ink1455.xml"/><Relationship Id="rId22" Type="http://schemas.openxmlformats.org/officeDocument/2006/relationships/image" Target="../media/image1292.png"/><Relationship Id="rId27" Type="http://schemas.openxmlformats.org/officeDocument/2006/relationships/customXml" Target="../ink/ink1421.xml"/><Relationship Id="rId43" Type="http://schemas.openxmlformats.org/officeDocument/2006/relationships/customXml" Target="../ink/ink1429.xml"/><Relationship Id="rId48" Type="http://schemas.openxmlformats.org/officeDocument/2006/relationships/image" Target="../media/image1304.png"/><Relationship Id="rId64" Type="http://schemas.openxmlformats.org/officeDocument/2006/relationships/image" Target="../media/image1312.png"/><Relationship Id="rId69" Type="http://schemas.openxmlformats.org/officeDocument/2006/relationships/customXml" Target="../ink/ink1442.xml"/><Relationship Id="rId80" Type="http://schemas.openxmlformats.org/officeDocument/2006/relationships/image" Target="../media/image1320.png"/><Relationship Id="rId85" Type="http://schemas.openxmlformats.org/officeDocument/2006/relationships/customXml" Target="../ink/ink1450.xml"/><Relationship Id="rId12" Type="http://schemas.openxmlformats.org/officeDocument/2006/relationships/image" Target="../media/image1287.png"/><Relationship Id="rId17" Type="http://schemas.openxmlformats.org/officeDocument/2006/relationships/customXml" Target="../ink/ink1416.xml"/><Relationship Id="rId25" Type="http://schemas.openxmlformats.org/officeDocument/2006/relationships/customXml" Target="../ink/ink1420.xml"/><Relationship Id="rId33" Type="http://schemas.openxmlformats.org/officeDocument/2006/relationships/customXml" Target="../ink/ink1424.xml"/><Relationship Id="rId38" Type="http://schemas.openxmlformats.org/officeDocument/2006/relationships/image" Target="../media/image1299.png"/><Relationship Id="rId46" Type="http://schemas.openxmlformats.org/officeDocument/2006/relationships/image" Target="../media/image1303.png"/><Relationship Id="rId59" Type="http://schemas.openxmlformats.org/officeDocument/2006/relationships/customXml" Target="../ink/ink1437.xml"/><Relationship Id="rId67" Type="http://schemas.openxmlformats.org/officeDocument/2006/relationships/customXml" Target="../ink/ink1441.xml"/><Relationship Id="rId20" Type="http://schemas.openxmlformats.org/officeDocument/2006/relationships/image" Target="../media/image1291.png"/><Relationship Id="rId41" Type="http://schemas.openxmlformats.org/officeDocument/2006/relationships/customXml" Target="../ink/ink1428.xml"/><Relationship Id="rId54" Type="http://schemas.openxmlformats.org/officeDocument/2006/relationships/image" Target="../media/image1307.png"/><Relationship Id="rId62" Type="http://schemas.openxmlformats.org/officeDocument/2006/relationships/image" Target="../media/image1311.png"/><Relationship Id="rId70" Type="http://schemas.openxmlformats.org/officeDocument/2006/relationships/image" Target="../media/image1315.png"/><Relationship Id="rId75" Type="http://schemas.openxmlformats.org/officeDocument/2006/relationships/customXml" Target="../ink/ink1445.xml"/><Relationship Id="rId83" Type="http://schemas.openxmlformats.org/officeDocument/2006/relationships/customXml" Target="../ink/ink1449.xml"/><Relationship Id="rId88" Type="http://schemas.openxmlformats.org/officeDocument/2006/relationships/image" Target="../media/image1324.png"/><Relationship Id="rId91" Type="http://schemas.openxmlformats.org/officeDocument/2006/relationships/customXml" Target="../ink/ink1453.xml"/><Relationship Id="rId96" Type="http://schemas.openxmlformats.org/officeDocument/2006/relationships/image" Target="../media/image1328.png"/><Relationship Id="rId1" Type="http://schemas.openxmlformats.org/officeDocument/2006/relationships/slideLayout" Target="../slideLayouts/slideLayout7.xml"/><Relationship Id="rId6" Type="http://schemas.openxmlformats.org/officeDocument/2006/relationships/image" Target="../media/image1284.png"/><Relationship Id="rId15" Type="http://schemas.openxmlformats.org/officeDocument/2006/relationships/customXml" Target="../ink/ink1415.xml"/><Relationship Id="rId23" Type="http://schemas.openxmlformats.org/officeDocument/2006/relationships/customXml" Target="../ink/ink1419.xml"/><Relationship Id="rId28" Type="http://schemas.openxmlformats.org/officeDocument/2006/relationships/image" Target="../media/image1295.png"/><Relationship Id="rId36" Type="http://schemas.openxmlformats.org/officeDocument/2006/relationships/image" Target="../media/image1298.png"/><Relationship Id="rId49" Type="http://schemas.openxmlformats.org/officeDocument/2006/relationships/customXml" Target="../ink/ink1432.xml"/><Relationship Id="rId57" Type="http://schemas.openxmlformats.org/officeDocument/2006/relationships/customXml" Target="../ink/ink1436.xml"/><Relationship Id="rId10" Type="http://schemas.openxmlformats.org/officeDocument/2006/relationships/image" Target="../media/image1286.png"/><Relationship Id="rId31" Type="http://schemas.openxmlformats.org/officeDocument/2006/relationships/customXml" Target="../ink/ink1423.xml"/><Relationship Id="rId44" Type="http://schemas.openxmlformats.org/officeDocument/2006/relationships/image" Target="../media/image1302.png"/><Relationship Id="rId52" Type="http://schemas.openxmlformats.org/officeDocument/2006/relationships/image" Target="../media/image1306.png"/><Relationship Id="rId60" Type="http://schemas.openxmlformats.org/officeDocument/2006/relationships/image" Target="../media/image1310.png"/><Relationship Id="rId65" Type="http://schemas.openxmlformats.org/officeDocument/2006/relationships/customXml" Target="../ink/ink1440.xml"/><Relationship Id="rId73" Type="http://schemas.openxmlformats.org/officeDocument/2006/relationships/customXml" Target="../ink/ink1444.xml"/><Relationship Id="rId78" Type="http://schemas.openxmlformats.org/officeDocument/2006/relationships/image" Target="../media/image1319.png"/><Relationship Id="rId81" Type="http://schemas.openxmlformats.org/officeDocument/2006/relationships/customXml" Target="../ink/ink1448.xml"/><Relationship Id="rId86" Type="http://schemas.openxmlformats.org/officeDocument/2006/relationships/image" Target="../media/image1323.png"/><Relationship Id="rId94" Type="http://schemas.openxmlformats.org/officeDocument/2006/relationships/image" Target="../media/image1327.png"/><Relationship Id="rId99" Type="http://schemas.openxmlformats.org/officeDocument/2006/relationships/customXml" Target="../ink/ink1457.xml"/><Relationship Id="rId101" Type="http://schemas.openxmlformats.org/officeDocument/2006/relationships/customXml" Target="../ink/ink1458.xml"/><Relationship Id="rId4" Type="http://schemas.openxmlformats.org/officeDocument/2006/relationships/image" Target="../media/image1283.png"/><Relationship Id="rId9" Type="http://schemas.openxmlformats.org/officeDocument/2006/relationships/customXml" Target="../ink/ink1412.xml"/><Relationship Id="rId13" Type="http://schemas.openxmlformats.org/officeDocument/2006/relationships/customXml" Target="../ink/ink1414.xml"/><Relationship Id="rId18" Type="http://schemas.openxmlformats.org/officeDocument/2006/relationships/image" Target="../media/image1290.png"/><Relationship Id="rId39" Type="http://schemas.openxmlformats.org/officeDocument/2006/relationships/customXml" Target="../ink/ink1427.xml"/><Relationship Id="rId34" Type="http://schemas.openxmlformats.org/officeDocument/2006/relationships/image" Target="../media/image246.png"/><Relationship Id="rId50" Type="http://schemas.openxmlformats.org/officeDocument/2006/relationships/image" Target="../media/image1305.png"/><Relationship Id="rId55" Type="http://schemas.openxmlformats.org/officeDocument/2006/relationships/customXml" Target="../ink/ink1435.xml"/><Relationship Id="rId76" Type="http://schemas.openxmlformats.org/officeDocument/2006/relationships/image" Target="../media/image1318.png"/><Relationship Id="rId97" Type="http://schemas.openxmlformats.org/officeDocument/2006/relationships/customXml" Target="../ink/ink1456.xml"/><Relationship Id="rId7" Type="http://schemas.openxmlformats.org/officeDocument/2006/relationships/customXml" Target="../ink/ink1411.xml"/><Relationship Id="rId71" Type="http://schemas.openxmlformats.org/officeDocument/2006/relationships/customXml" Target="../ink/ink1443.xml"/><Relationship Id="rId92" Type="http://schemas.openxmlformats.org/officeDocument/2006/relationships/image" Target="../media/image1326.png"/><Relationship Id="rId2" Type="http://schemas.openxmlformats.org/officeDocument/2006/relationships/image" Target="../media/image1282.png"/><Relationship Id="rId29" Type="http://schemas.openxmlformats.org/officeDocument/2006/relationships/customXml" Target="../ink/ink1422.xml"/><Relationship Id="rId24" Type="http://schemas.openxmlformats.org/officeDocument/2006/relationships/image" Target="../media/image1293.png"/><Relationship Id="rId40" Type="http://schemas.openxmlformats.org/officeDocument/2006/relationships/image" Target="../media/image1300.png"/><Relationship Id="rId45" Type="http://schemas.openxmlformats.org/officeDocument/2006/relationships/customXml" Target="../ink/ink1430.xml"/><Relationship Id="rId66" Type="http://schemas.openxmlformats.org/officeDocument/2006/relationships/image" Target="../media/image1313.png"/><Relationship Id="rId87" Type="http://schemas.openxmlformats.org/officeDocument/2006/relationships/customXml" Target="../ink/ink1451.xml"/><Relationship Id="rId61" Type="http://schemas.openxmlformats.org/officeDocument/2006/relationships/customXml" Target="../ink/ink1438.xml"/><Relationship Id="rId82" Type="http://schemas.openxmlformats.org/officeDocument/2006/relationships/image" Target="../media/image1321.png"/><Relationship Id="rId19" Type="http://schemas.openxmlformats.org/officeDocument/2006/relationships/customXml" Target="../ink/ink1417.xml"/><Relationship Id="rId14" Type="http://schemas.openxmlformats.org/officeDocument/2006/relationships/image" Target="../media/image1288.png"/><Relationship Id="rId30" Type="http://schemas.openxmlformats.org/officeDocument/2006/relationships/image" Target="../media/image1296.png"/><Relationship Id="rId35" Type="http://schemas.openxmlformats.org/officeDocument/2006/relationships/customXml" Target="../ink/ink1425.xml"/><Relationship Id="rId56" Type="http://schemas.openxmlformats.org/officeDocument/2006/relationships/image" Target="../media/image1308.png"/><Relationship Id="rId77" Type="http://schemas.openxmlformats.org/officeDocument/2006/relationships/customXml" Target="../ink/ink1446.xml"/><Relationship Id="rId100" Type="http://schemas.openxmlformats.org/officeDocument/2006/relationships/image" Target="../media/image1330.png"/><Relationship Id="rId8" Type="http://schemas.openxmlformats.org/officeDocument/2006/relationships/image" Target="../media/image1285.png"/><Relationship Id="rId51" Type="http://schemas.openxmlformats.org/officeDocument/2006/relationships/customXml" Target="../ink/ink1433.xml"/><Relationship Id="rId72" Type="http://schemas.openxmlformats.org/officeDocument/2006/relationships/image" Target="../media/image1316.png"/><Relationship Id="rId93" Type="http://schemas.openxmlformats.org/officeDocument/2006/relationships/customXml" Target="../ink/ink1454.xml"/><Relationship Id="rId98" Type="http://schemas.openxmlformats.org/officeDocument/2006/relationships/image" Target="../media/image1329.png"/><Relationship Id="rId3" Type="http://schemas.openxmlformats.org/officeDocument/2006/relationships/customXml" Target="../ink/ink1409.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__2.doc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283.emf"/></Relationships>
</file>

<file path=ppt/slides/_rels/slide2.xml.rels><?xml version="1.0" encoding="UTF-8" standalone="yes"?>
<Relationships xmlns="http://schemas.openxmlformats.org/package/2006/relationships"><Relationship Id="rId26" Type="http://schemas.openxmlformats.org/officeDocument/2006/relationships/customXml" Target="../ink/ink64.xml"/><Relationship Id="rId21" Type="http://schemas.openxmlformats.org/officeDocument/2006/relationships/image" Target="../media/image61.png"/><Relationship Id="rId42" Type="http://schemas.openxmlformats.org/officeDocument/2006/relationships/customXml" Target="../ink/ink72.xml"/><Relationship Id="rId47" Type="http://schemas.openxmlformats.org/officeDocument/2006/relationships/image" Target="../media/image74.png"/><Relationship Id="rId63" Type="http://schemas.openxmlformats.org/officeDocument/2006/relationships/image" Target="../media/image82.png"/><Relationship Id="rId68" Type="http://schemas.openxmlformats.org/officeDocument/2006/relationships/customXml" Target="../ink/ink85.xml"/><Relationship Id="rId84" Type="http://schemas.openxmlformats.org/officeDocument/2006/relationships/customXml" Target="../ink/ink93.xml"/><Relationship Id="rId89" Type="http://schemas.openxmlformats.org/officeDocument/2006/relationships/image" Target="../media/image95.png"/><Relationship Id="rId112" Type="http://schemas.openxmlformats.org/officeDocument/2006/relationships/customXml" Target="../ink/ink107.xml"/><Relationship Id="rId16" Type="http://schemas.openxmlformats.org/officeDocument/2006/relationships/customXml" Target="../ink/ink59.xml"/><Relationship Id="rId107" Type="http://schemas.openxmlformats.org/officeDocument/2006/relationships/image" Target="../media/image104.png"/><Relationship Id="rId11" Type="http://schemas.openxmlformats.org/officeDocument/2006/relationships/image" Target="../media/image56.png"/><Relationship Id="rId32" Type="http://schemas.openxmlformats.org/officeDocument/2006/relationships/customXml" Target="../ink/ink67.xml"/><Relationship Id="rId37" Type="http://schemas.openxmlformats.org/officeDocument/2006/relationships/image" Target="../media/image69.png"/><Relationship Id="rId53" Type="http://schemas.openxmlformats.org/officeDocument/2006/relationships/image" Target="../media/image77.png"/><Relationship Id="rId58" Type="http://schemas.openxmlformats.org/officeDocument/2006/relationships/customXml" Target="../ink/ink80.xml"/><Relationship Id="rId74" Type="http://schemas.openxmlformats.org/officeDocument/2006/relationships/customXml" Target="../ink/ink88.xml"/><Relationship Id="rId79" Type="http://schemas.openxmlformats.org/officeDocument/2006/relationships/image" Target="../media/image90.png"/><Relationship Id="rId102" Type="http://schemas.openxmlformats.org/officeDocument/2006/relationships/customXml" Target="../ink/ink102.xml"/><Relationship Id="rId5" Type="http://schemas.openxmlformats.org/officeDocument/2006/relationships/image" Target="../media/image53.png"/><Relationship Id="rId90" Type="http://schemas.openxmlformats.org/officeDocument/2006/relationships/customXml" Target="../ink/ink96.xml"/><Relationship Id="rId95" Type="http://schemas.openxmlformats.org/officeDocument/2006/relationships/image" Target="../media/image98.png"/><Relationship Id="rId22" Type="http://schemas.openxmlformats.org/officeDocument/2006/relationships/customXml" Target="../ink/ink62.xml"/><Relationship Id="rId27"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customXml" Target="../ink/ink75.xml"/><Relationship Id="rId64" Type="http://schemas.openxmlformats.org/officeDocument/2006/relationships/customXml" Target="../ink/ink83.xml"/><Relationship Id="rId69" Type="http://schemas.openxmlformats.org/officeDocument/2006/relationships/image" Target="../media/image85.png"/><Relationship Id="rId113" Type="http://schemas.openxmlformats.org/officeDocument/2006/relationships/image" Target="../media/image107.png"/><Relationship Id="rId80" Type="http://schemas.openxmlformats.org/officeDocument/2006/relationships/customXml" Target="../ink/ink91.xml"/><Relationship Id="rId85" Type="http://schemas.openxmlformats.org/officeDocument/2006/relationships/image" Target="../media/image93.png"/><Relationship Id="rId12" Type="http://schemas.openxmlformats.org/officeDocument/2006/relationships/customXml" Target="../ink/ink57.xml"/><Relationship Id="rId17"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customXml" Target="../ink/ink70.xml"/><Relationship Id="rId59" Type="http://schemas.openxmlformats.org/officeDocument/2006/relationships/image" Target="../media/image80.png"/><Relationship Id="rId103" Type="http://schemas.openxmlformats.org/officeDocument/2006/relationships/image" Target="../media/image102.png"/><Relationship Id="rId108" Type="http://schemas.openxmlformats.org/officeDocument/2006/relationships/customXml" Target="../ink/ink105.xml"/><Relationship Id="rId54" Type="http://schemas.openxmlformats.org/officeDocument/2006/relationships/customXml" Target="../ink/ink78.xml"/><Relationship Id="rId70" Type="http://schemas.openxmlformats.org/officeDocument/2006/relationships/customXml" Target="../ink/ink86.xml"/><Relationship Id="rId75" Type="http://schemas.openxmlformats.org/officeDocument/2006/relationships/image" Target="../media/image88.png"/><Relationship Id="rId91" Type="http://schemas.openxmlformats.org/officeDocument/2006/relationships/image" Target="../media/image96.png"/><Relationship Id="rId96" Type="http://schemas.openxmlformats.org/officeDocument/2006/relationships/customXml" Target="../ink/ink99.xml"/><Relationship Id="rId1" Type="http://schemas.openxmlformats.org/officeDocument/2006/relationships/slideLayout" Target="../slideLayouts/slideLayout7.xml"/><Relationship Id="rId6" Type="http://schemas.openxmlformats.org/officeDocument/2006/relationships/customXml" Target="../ink/ink54.xml"/><Relationship Id="rId15" Type="http://schemas.openxmlformats.org/officeDocument/2006/relationships/image" Target="../media/image58.png"/><Relationship Id="rId23" Type="http://schemas.openxmlformats.org/officeDocument/2006/relationships/image" Target="../media/image62.png"/><Relationship Id="rId28" Type="http://schemas.openxmlformats.org/officeDocument/2006/relationships/customXml" Target="../ink/ink65.xml"/><Relationship Id="rId36" Type="http://schemas.openxmlformats.org/officeDocument/2006/relationships/customXml" Target="../ink/ink69.xml"/><Relationship Id="rId49" Type="http://schemas.openxmlformats.org/officeDocument/2006/relationships/image" Target="../media/image75.png"/><Relationship Id="rId57" Type="http://schemas.openxmlformats.org/officeDocument/2006/relationships/image" Target="../media/image79.png"/><Relationship Id="rId106" Type="http://schemas.openxmlformats.org/officeDocument/2006/relationships/customXml" Target="../ink/ink104.xml"/><Relationship Id="rId10" Type="http://schemas.openxmlformats.org/officeDocument/2006/relationships/customXml" Target="../ink/ink56.xml"/><Relationship Id="rId31" Type="http://schemas.openxmlformats.org/officeDocument/2006/relationships/image" Target="../media/image66.png"/><Relationship Id="rId44" Type="http://schemas.openxmlformats.org/officeDocument/2006/relationships/customXml" Target="../ink/ink73.xml"/><Relationship Id="rId52" Type="http://schemas.openxmlformats.org/officeDocument/2006/relationships/customXml" Target="../ink/ink77.xml"/><Relationship Id="rId60" Type="http://schemas.openxmlformats.org/officeDocument/2006/relationships/customXml" Target="../ink/ink81.xml"/><Relationship Id="rId65" Type="http://schemas.openxmlformats.org/officeDocument/2006/relationships/image" Target="../media/image83.png"/><Relationship Id="rId73" Type="http://schemas.openxmlformats.org/officeDocument/2006/relationships/image" Target="../media/image87.png"/><Relationship Id="rId78" Type="http://schemas.openxmlformats.org/officeDocument/2006/relationships/customXml" Target="../ink/ink90.xml"/><Relationship Id="rId81" Type="http://schemas.openxmlformats.org/officeDocument/2006/relationships/image" Target="../media/image91.png"/><Relationship Id="rId86" Type="http://schemas.openxmlformats.org/officeDocument/2006/relationships/customXml" Target="../ink/ink94.xml"/><Relationship Id="rId94" Type="http://schemas.openxmlformats.org/officeDocument/2006/relationships/customXml" Target="../ink/ink98.xml"/><Relationship Id="rId99" Type="http://schemas.openxmlformats.org/officeDocument/2006/relationships/image" Target="../media/image100.png"/><Relationship Id="rId101" Type="http://schemas.openxmlformats.org/officeDocument/2006/relationships/image" Target="../media/image101.png"/><Relationship Id="rId4" Type="http://schemas.openxmlformats.org/officeDocument/2006/relationships/customXml" Target="../ink/ink53.xml"/><Relationship Id="rId9" Type="http://schemas.openxmlformats.org/officeDocument/2006/relationships/image" Target="../media/image55.png"/><Relationship Id="rId13" Type="http://schemas.openxmlformats.org/officeDocument/2006/relationships/image" Target="../media/image57.png"/><Relationship Id="rId18" Type="http://schemas.openxmlformats.org/officeDocument/2006/relationships/customXml" Target="../ink/ink60.xml"/><Relationship Id="rId39" Type="http://schemas.openxmlformats.org/officeDocument/2006/relationships/image" Target="../media/image70.png"/><Relationship Id="rId109" Type="http://schemas.openxmlformats.org/officeDocument/2006/relationships/image" Target="../media/image105.png"/><Relationship Id="rId34" Type="http://schemas.openxmlformats.org/officeDocument/2006/relationships/customXml" Target="../ink/ink68.xml"/><Relationship Id="rId50" Type="http://schemas.openxmlformats.org/officeDocument/2006/relationships/customXml" Target="../ink/ink76.xml"/><Relationship Id="rId55" Type="http://schemas.openxmlformats.org/officeDocument/2006/relationships/image" Target="../media/image78.png"/><Relationship Id="rId76" Type="http://schemas.openxmlformats.org/officeDocument/2006/relationships/customXml" Target="../ink/ink89.xml"/><Relationship Id="rId97" Type="http://schemas.openxmlformats.org/officeDocument/2006/relationships/image" Target="../media/image99.png"/><Relationship Id="rId104" Type="http://schemas.openxmlformats.org/officeDocument/2006/relationships/customXml" Target="../ink/ink103.xml"/><Relationship Id="rId7" Type="http://schemas.openxmlformats.org/officeDocument/2006/relationships/image" Target="../media/image54.png"/><Relationship Id="rId71" Type="http://schemas.openxmlformats.org/officeDocument/2006/relationships/image" Target="../media/image86.png"/><Relationship Id="rId92" Type="http://schemas.openxmlformats.org/officeDocument/2006/relationships/customXml" Target="../ink/ink97.xml"/><Relationship Id="rId2" Type="http://schemas.openxmlformats.org/officeDocument/2006/relationships/customXml" Target="../ink/ink52.xml"/><Relationship Id="rId29" Type="http://schemas.openxmlformats.org/officeDocument/2006/relationships/image" Target="../media/image65.png"/><Relationship Id="rId24" Type="http://schemas.openxmlformats.org/officeDocument/2006/relationships/customXml" Target="../ink/ink63.xml"/><Relationship Id="rId40" Type="http://schemas.openxmlformats.org/officeDocument/2006/relationships/customXml" Target="../ink/ink71.xml"/><Relationship Id="rId45" Type="http://schemas.openxmlformats.org/officeDocument/2006/relationships/image" Target="../media/image73.png"/><Relationship Id="rId66" Type="http://schemas.openxmlformats.org/officeDocument/2006/relationships/customXml" Target="../ink/ink84.xml"/><Relationship Id="rId87" Type="http://schemas.openxmlformats.org/officeDocument/2006/relationships/image" Target="../media/image94.png"/><Relationship Id="rId110" Type="http://schemas.openxmlformats.org/officeDocument/2006/relationships/customXml" Target="../ink/ink106.xml"/><Relationship Id="rId61" Type="http://schemas.openxmlformats.org/officeDocument/2006/relationships/image" Target="../media/image81.png"/><Relationship Id="rId82" Type="http://schemas.openxmlformats.org/officeDocument/2006/relationships/customXml" Target="../ink/ink92.xml"/><Relationship Id="rId19" Type="http://schemas.openxmlformats.org/officeDocument/2006/relationships/image" Target="../media/image60.png"/><Relationship Id="rId14" Type="http://schemas.openxmlformats.org/officeDocument/2006/relationships/customXml" Target="../ink/ink58.xml"/><Relationship Id="rId30" Type="http://schemas.openxmlformats.org/officeDocument/2006/relationships/customXml" Target="../ink/ink66.xml"/><Relationship Id="rId35" Type="http://schemas.openxmlformats.org/officeDocument/2006/relationships/image" Target="../media/image68.png"/><Relationship Id="rId56" Type="http://schemas.openxmlformats.org/officeDocument/2006/relationships/customXml" Target="../ink/ink79.xml"/><Relationship Id="rId77" Type="http://schemas.openxmlformats.org/officeDocument/2006/relationships/image" Target="../media/image89.png"/><Relationship Id="rId100" Type="http://schemas.openxmlformats.org/officeDocument/2006/relationships/customXml" Target="../ink/ink101.xml"/><Relationship Id="rId105" Type="http://schemas.openxmlformats.org/officeDocument/2006/relationships/image" Target="../media/image103.png"/><Relationship Id="rId8" Type="http://schemas.openxmlformats.org/officeDocument/2006/relationships/customXml" Target="../ink/ink55.xml"/><Relationship Id="rId51" Type="http://schemas.openxmlformats.org/officeDocument/2006/relationships/image" Target="../media/image76.png"/><Relationship Id="rId72" Type="http://schemas.openxmlformats.org/officeDocument/2006/relationships/customXml" Target="../ink/ink87.xml"/><Relationship Id="rId93" Type="http://schemas.openxmlformats.org/officeDocument/2006/relationships/image" Target="../media/image97.png"/><Relationship Id="rId98" Type="http://schemas.openxmlformats.org/officeDocument/2006/relationships/customXml" Target="../ink/ink100.xml"/><Relationship Id="rId3" Type="http://schemas.openxmlformats.org/officeDocument/2006/relationships/image" Target="../media/image52.png"/><Relationship Id="rId25" Type="http://schemas.openxmlformats.org/officeDocument/2006/relationships/image" Target="../media/image63.png"/><Relationship Id="rId46" Type="http://schemas.openxmlformats.org/officeDocument/2006/relationships/customXml" Target="../ink/ink74.xml"/><Relationship Id="rId67" Type="http://schemas.openxmlformats.org/officeDocument/2006/relationships/image" Target="../media/image84.png"/><Relationship Id="rId20" Type="http://schemas.openxmlformats.org/officeDocument/2006/relationships/customXml" Target="../ink/ink61.xml"/><Relationship Id="rId41" Type="http://schemas.openxmlformats.org/officeDocument/2006/relationships/image" Target="../media/image71.png"/><Relationship Id="rId62" Type="http://schemas.openxmlformats.org/officeDocument/2006/relationships/customXml" Target="../ink/ink82.xml"/><Relationship Id="rId83" Type="http://schemas.openxmlformats.org/officeDocument/2006/relationships/image" Target="../media/image92.png"/><Relationship Id="rId88" Type="http://schemas.openxmlformats.org/officeDocument/2006/relationships/customXml" Target="../ink/ink95.xml"/><Relationship Id="rId111" Type="http://schemas.openxmlformats.org/officeDocument/2006/relationships/image" Target="../media/image106.png"/></Relationships>
</file>

<file path=ppt/slides/_rels/slide20.xml.rels><?xml version="1.0" encoding="UTF-8" standalone="yes"?>
<Relationships xmlns="http://schemas.openxmlformats.org/package/2006/relationships"><Relationship Id="rId3" Type="http://schemas.openxmlformats.org/officeDocument/2006/relationships/customXml" Target="../ink/ink1459.xml"/><Relationship Id="rId2" Type="http://schemas.openxmlformats.org/officeDocument/2006/relationships/image" Target="../media/image1331.png"/><Relationship Id="rId1" Type="http://schemas.openxmlformats.org/officeDocument/2006/relationships/slideLayout" Target="../slideLayouts/slideLayout7.xml"/><Relationship Id="rId4" Type="http://schemas.openxmlformats.org/officeDocument/2006/relationships/image" Target="../media/image1332.emf"/></Relationships>
</file>

<file path=ppt/slides/_rels/slide21.xml.rels><?xml version="1.0" encoding="UTF-8" standalone="yes"?>
<Relationships xmlns="http://schemas.openxmlformats.org/package/2006/relationships"><Relationship Id="rId117" Type="http://schemas.openxmlformats.org/officeDocument/2006/relationships/image" Target="../media/image1389.png"/><Relationship Id="rId299" Type="http://schemas.openxmlformats.org/officeDocument/2006/relationships/image" Target="../media/image1479.png"/><Relationship Id="rId21" Type="http://schemas.openxmlformats.org/officeDocument/2006/relationships/customXml" Target="../ink/ink1469.xml"/><Relationship Id="rId63" Type="http://schemas.openxmlformats.org/officeDocument/2006/relationships/image" Target="../media/image1362.png"/><Relationship Id="rId159" Type="http://schemas.openxmlformats.org/officeDocument/2006/relationships/image" Target="../media/image1410.png"/><Relationship Id="rId324" Type="http://schemas.openxmlformats.org/officeDocument/2006/relationships/customXml" Target="../ink/ink1621.xml"/><Relationship Id="rId170" Type="http://schemas.openxmlformats.org/officeDocument/2006/relationships/customXml" Target="../ink/ink1544.xml"/><Relationship Id="rId226" Type="http://schemas.openxmlformats.org/officeDocument/2006/relationships/customXml" Target="../ink/ink1572.xml"/><Relationship Id="rId268" Type="http://schemas.openxmlformats.org/officeDocument/2006/relationships/customXml" Target="../ink/ink1593.xml"/><Relationship Id="rId32" Type="http://schemas.openxmlformats.org/officeDocument/2006/relationships/customXml" Target="../ink/ink1475.xml"/><Relationship Id="rId74" Type="http://schemas.openxmlformats.org/officeDocument/2006/relationships/customXml" Target="../ink/ink1496.xml"/><Relationship Id="rId128" Type="http://schemas.openxmlformats.org/officeDocument/2006/relationships/customXml" Target="../ink/ink1523.xml"/><Relationship Id="rId5" Type="http://schemas.openxmlformats.org/officeDocument/2006/relationships/customXml" Target="../ink/ink1461.xml"/><Relationship Id="rId181" Type="http://schemas.openxmlformats.org/officeDocument/2006/relationships/image" Target="../media/image1421.png"/><Relationship Id="rId237" Type="http://schemas.openxmlformats.org/officeDocument/2006/relationships/image" Target="../media/image1449.png"/><Relationship Id="rId279" Type="http://schemas.openxmlformats.org/officeDocument/2006/relationships/image" Target="../media/image1470.png"/><Relationship Id="rId43" Type="http://schemas.openxmlformats.org/officeDocument/2006/relationships/image" Target="../media/image1352.png"/><Relationship Id="rId139" Type="http://schemas.openxmlformats.org/officeDocument/2006/relationships/image" Target="../media/image1400.png"/><Relationship Id="rId290" Type="http://schemas.openxmlformats.org/officeDocument/2006/relationships/customXml" Target="../ink/ink1604.xml"/><Relationship Id="rId304" Type="http://schemas.openxmlformats.org/officeDocument/2006/relationships/customXml" Target="../ink/ink1611.xml"/><Relationship Id="rId85" Type="http://schemas.openxmlformats.org/officeDocument/2006/relationships/image" Target="../media/image1373.png"/><Relationship Id="rId150" Type="http://schemas.openxmlformats.org/officeDocument/2006/relationships/customXml" Target="../ink/ink1534.xml"/><Relationship Id="rId192" Type="http://schemas.openxmlformats.org/officeDocument/2006/relationships/customXml" Target="../ink/ink1555.xml"/><Relationship Id="rId206" Type="http://schemas.openxmlformats.org/officeDocument/2006/relationships/customXml" Target="../ink/ink1562.xml"/><Relationship Id="rId248" Type="http://schemas.openxmlformats.org/officeDocument/2006/relationships/customXml" Target="../ink/ink1583.xml"/><Relationship Id="rId12" Type="http://schemas.openxmlformats.org/officeDocument/2006/relationships/image" Target="../media/image1337.png"/><Relationship Id="rId108" Type="http://schemas.openxmlformats.org/officeDocument/2006/relationships/customXml" Target="../ink/ink1513.xml"/><Relationship Id="rId315" Type="http://schemas.openxmlformats.org/officeDocument/2006/relationships/image" Target="../media/image1487.png"/><Relationship Id="rId54" Type="http://schemas.openxmlformats.org/officeDocument/2006/relationships/customXml" Target="../ink/ink1486.xml"/><Relationship Id="rId96" Type="http://schemas.openxmlformats.org/officeDocument/2006/relationships/customXml" Target="../ink/ink1507.xml"/><Relationship Id="rId161" Type="http://schemas.openxmlformats.org/officeDocument/2006/relationships/image" Target="../media/image1411.png"/><Relationship Id="rId217" Type="http://schemas.openxmlformats.org/officeDocument/2006/relationships/image" Target="../media/image1439.png"/><Relationship Id="rId259" Type="http://schemas.openxmlformats.org/officeDocument/2006/relationships/image" Target="../media/image1460.png"/><Relationship Id="rId23" Type="http://schemas.openxmlformats.org/officeDocument/2006/relationships/customXml" Target="../ink/ink1470.xml"/><Relationship Id="rId119" Type="http://schemas.openxmlformats.org/officeDocument/2006/relationships/image" Target="../media/image1390.png"/><Relationship Id="rId270" Type="http://schemas.openxmlformats.org/officeDocument/2006/relationships/customXml" Target="../ink/ink1594.xml"/><Relationship Id="rId326" Type="http://schemas.openxmlformats.org/officeDocument/2006/relationships/customXml" Target="../ink/ink1622.xml"/><Relationship Id="rId65" Type="http://schemas.openxmlformats.org/officeDocument/2006/relationships/image" Target="../media/image1363.png"/><Relationship Id="rId130" Type="http://schemas.openxmlformats.org/officeDocument/2006/relationships/customXml" Target="../ink/ink1524.xml"/><Relationship Id="rId172" Type="http://schemas.openxmlformats.org/officeDocument/2006/relationships/customXml" Target="../ink/ink1545.xml"/><Relationship Id="rId228" Type="http://schemas.openxmlformats.org/officeDocument/2006/relationships/customXml" Target="../ink/ink1573.xml"/><Relationship Id="rId281" Type="http://schemas.openxmlformats.org/officeDocument/2006/relationships/image" Target="../media/image1471.png"/><Relationship Id="rId34" Type="http://schemas.openxmlformats.org/officeDocument/2006/relationships/customXml" Target="../ink/ink1476.xml"/><Relationship Id="rId76" Type="http://schemas.openxmlformats.org/officeDocument/2006/relationships/customXml" Target="../ink/ink1497.xml"/><Relationship Id="rId141" Type="http://schemas.openxmlformats.org/officeDocument/2006/relationships/image" Target="../media/image1401.png"/><Relationship Id="rId7" Type="http://schemas.openxmlformats.org/officeDocument/2006/relationships/customXml" Target="../ink/ink1462.xml"/><Relationship Id="rId183" Type="http://schemas.openxmlformats.org/officeDocument/2006/relationships/image" Target="../media/image1422.png"/><Relationship Id="rId239" Type="http://schemas.openxmlformats.org/officeDocument/2006/relationships/image" Target="../media/image1450.png"/><Relationship Id="rId250" Type="http://schemas.openxmlformats.org/officeDocument/2006/relationships/customXml" Target="../ink/ink1584.xml"/><Relationship Id="rId271" Type="http://schemas.openxmlformats.org/officeDocument/2006/relationships/image" Target="../media/image1466.png"/><Relationship Id="rId292" Type="http://schemas.openxmlformats.org/officeDocument/2006/relationships/customXml" Target="../ink/ink1605.xml"/><Relationship Id="rId306" Type="http://schemas.openxmlformats.org/officeDocument/2006/relationships/customXml" Target="../ink/ink1612.xml"/><Relationship Id="rId24" Type="http://schemas.openxmlformats.org/officeDocument/2006/relationships/image" Target="../media/image1343.png"/><Relationship Id="rId45" Type="http://schemas.openxmlformats.org/officeDocument/2006/relationships/image" Target="../media/image1353.png"/><Relationship Id="rId66" Type="http://schemas.openxmlformats.org/officeDocument/2006/relationships/customXml" Target="../ink/ink1492.xml"/><Relationship Id="rId87" Type="http://schemas.openxmlformats.org/officeDocument/2006/relationships/image" Target="../media/image1374.png"/><Relationship Id="rId110" Type="http://schemas.openxmlformats.org/officeDocument/2006/relationships/customXml" Target="../ink/ink1514.xml"/><Relationship Id="rId131" Type="http://schemas.openxmlformats.org/officeDocument/2006/relationships/image" Target="../media/image1396.png"/><Relationship Id="rId327" Type="http://schemas.openxmlformats.org/officeDocument/2006/relationships/image" Target="../media/image1493.png"/><Relationship Id="rId152" Type="http://schemas.openxmlformats.org/officeDocument/2006/relationships/customXml" Target="../ink/ink1535.xml"/><Relationship Id="rId173" Type="http://schemas.openxmlformats.org/officeDocument/2006/relationships/image" Target="../media/image1417.png"/><Relationship Id="rId194" Type="http://schemas.openxmlformats.org/officeDocument/2006/relationships/customXml" Target="../ink/ink1556.xml"/><Relationship Id="rId208" Type="http://schemas.openxmlformats.org/officeDocument/2006/relationships/customXml" Target="../ink/ink1563.xml"/><Relationship Id="rId229" Type="http://schemas.openxmlformats.org/officeDocument/2006/relationships/image" Target="../media/image1445.png"/><Relationship Id="rId240" Type="http://schemas.openxmlformats.org/officeDocument/2006/relationships/customXml" Target="../ink/ink1579.xml"/><Relationship Id="rId261" Type="http://schemas.openxmlformats.org/officeDocument/2006/relationships/image" Target="../media/image1461.png"/><Relationship Id="rId14" Type="http://schemas.openxmlformats.org/officeDocument/2006/relationships/image" Target="../media/image1338.png"/><Relationship Id="rId35" Type="http://schemas.openxmlformats.org/officeDocument/2006/relationships/image" Target="../media/image1348.png"/><Relationship Id="rId56" Type="http://schemas.openxmlformats.org/officeDocument/2006/relationships/customXml" Target="../ink/ink1487.xml"/><Relationship Id="rId77" Type="http://schemas.openxmlformats.org/officeDocument/2006/relationships/image" Target="../media/image1369.png"/><Relationship Id="rId100" Type="http://schemas.openxmlformats.org/officeDocument/2006/relationships/customXml" Target="../ink/ink1509.xml"/><Relationship Id="rId282" Type="http://schemas.openxmlformats.org/officeDocument/2006/relationships/customXml" Target="../ink/ink1600.xml"/><Relationship Id="rId317" Type="http://schemas.openxmlformats.org/officeDocument/2006/relationships/image" Target="../media/image1488.png"/><Relationship Id="rId8" Type="http://schemas.openxmlformats.org/officeDocument/2006/relationships/image" Target="../media/image1335.png"/><Relationship Id="rId98" Type="http://schemas.openxmlformats.org/officeDocument/2006/relationships/customXml" Target="../ink/ink1508.xml"/><Relationship Id="rId121" Type="http://schemas.openxmlformats.org/officeDocument/2006/relationships/image" Target="../media/image1391.png"/><Relationship Id="rId142" Type="http://schemas.openxmlformats.org/officeDocument/2006/relationships/customXml" Target="../ink/ink1530.xml"/><Relationship Id="rId163" Type="http://schemas.openxmlformats.org/officeDocument/2006/relationships/image" Target="../media/image1412.png"/><Relationship Id="rId184" Type="http://schemas.openxmlformats.org/officeDocument/2006/relationships/customXml" Target="../ink/ink1551.xml"/><Relationship Id="rId219" Type="http://schemas.openxmlformats.org/officeDocument/2006/relationships/image" Target="../media/image1440.png"/><Relationship Id="rId230" Type="http://schemas.openxmlformats.org/officeDocument/2006/relationships/customXml" Target="../ink/ink1574.xml"/><Relationship Id="rId251" Type="http://schemas.openxmlformats.org/officeDocument/2006/relationships/image" Target="../media/image1456.png"/><Relationship Id="rId25" Type="http://schemas.openxmlformats.org/officeDocument/2006/relationships/customXml" Target="../ink/ink1471.xml"/><Relationship Id="rId46" Type="http://schemas.openxmlformats.org/officeDocument/2006/relationships/customXml" Target="../ink/ink1482.xml"/><Relationship Id="rId67" Type="http://schemas.openxmlformats.org/officeDocument/2006/relationships/image" Target="../media/image1364.png"/><Relationship Id="rId272" Type="http://schemas.openxmlformats.org/officeDocument/2006/relationships/customXml" Target="../ink/ink1595.xml"/><Relationship Id="rId293" Type="http://schemas.openxmlformats.org/officeDocument/2006/relationships/image" Target="../media/image1476.png"/><Relationship Id="rId307" Type="http://schemas.openxmlformats.org/officeDocument/2006/relationships/image" Target="../media/image1483.png"/><Relationship Id="rId328" Type="http://schemas.openxmlformats.org/officeDocument/2006/relationships/customXml" Target="../ink/ink1623.xml"/><Relationship Id="rId88" Type="http://schemas.openxmlformats.org/officeDocument/2006/relationships/customXml" Target="../ink/ink1503.xml"/><Relationship Id="rId111" Type="http://schemas.openxmlformats.org/officeDocument/2006/relationships/image" Target="../media/image1386.png"/><Relationship Id="rId132" Type="http://schemas.openxmlformats.org/officeDocument/2006/relationships/customXml" Target="../ink/ink1525.xml"/><Relationship Id="rId153" Type="http://schemas.openxmlformats.org/officeDocument/2006/relationships/image" Target="../media/image1407.png"/><Relationship Id="rId174" Type="http://schemas.openxmlformats.org/officeDocument/2006/relationships/customXml" Target="../ink/ink1546.xml"/><Relationship Id="rId195" Type="http://schemas.openxmlformats.org/officeDocument/2006/relationships/image" Target="../media/image1428.png"/><Relationship Id="rId209" Type="http://schemas.openxmlformats.org/officeDocument/2006/relationships/image" Target="../media/image1435.png"/><Relationship Id="rId220" Type="http://schemas.openxmlformats.org/officeDocument/2006/relationships/customXml" Target="../ink/ink1569.xml"/><Relationship Id="rId241" Type="http://schemas.openxmlformats.org/officeDocument/2006/relationships/image" Target="../media/image1451.png"/><Relationship Id="rId15" Type="http://schemas.openxmlformats.org/officeDocument/2006/relationships/customXml" Target="../ink/ink1466.xml"/><Relationship Id="rId36" Type="http://schemas.openxmlformats.org/officeDocument/2006/relationships/customXml" Target="../ink/ink1477.xml"/><Relationship Id="rId57" Type="http://schemas.openxmlformats.org/officeDocument/2006/relationships/image" Target="../media/image1359.png"/><Relationship Id="rId262" Type="http://schemas.openxmlformats.org/officeDocument/2006/relationships/customXml" Target="../ink/ink1590.xml"/><Relationship Id="rId283" Type="http://schemas.openxmlformats.org/officeDocument/2006/relationships/image" Target="../media/image1472.png"/><Relationship Id="rId318" Type="http://schemas.openxmlformats.org/officeDocument/2006/relationships/customXml" Target="../ink/ink1618.xml"/><Relationship Id="rId78" Type="http://schemas.openxmlformats.org/officeDocument/2006/relationships/customXml" Target="../ink/ink1498.xml"/><Relationship Id="rId99" Type="http://schemas.openxmlformats.org/officeDocument/2006/relationships/image" Target="../media/image1380.png"/><Relationship Id="rId101" Type="http://schemas.openxmlformats.org/officeDocument/2006/relationships/image" Target="../media/image1381.png"/><Relationship Id="rId122" Type="http://schemas.openxmlformats.org/officeDocument/2006/relationships/customXml" Target="../ink/ink1520.xml"/><Relationship Id="rId143" Type="http://schemas.openxmlformats.org/officeDocument/2006/relationships/image" Target="../media/image1402.png"/><Relationship Id="rId164" Type="http://schemas.openxmlformats.org/officeDocument/2006/relationships/customXml" Target="../ink/ink1541.xml"/><Relationship Id="rId185" Type="http://schemas.openxmlformats.org/officeDocument/2006/relationships/image" Target="../media/image1423.png"/><Relationship Id="rId9" Type="http://schemas.openxmlformats.org/officeDocument/2006/relationships/customXml" Target="../ink/ink1463.xml"/><Relationship Id="rId210" Type="http://schemas.openxmlformats.org/officeDocument/2006/relationships/customXml" Target="../ink/ink1564.xml"/><Relationship Id="rId26" Type="http://schemas.openxmlformats.org/officeDocument/2006/relationships/image" Target="../media/image1344.png"/><Relationship Id="rId231" Type="http://schemas.openxmlformats.org/officeDocument/2006/relationships/image" Target="../media/image1446.png"/><Relationship Id="rId252" Type="http://schemas.openxmlformats.org/officeDocument/2006/relationships/customXml" Target="../ink/ink1585.xml"/><Relationship Id="rId273" Type="http://schemas.openxmlformats.org/officeDocument/2006/relationships/image" Target="../media/image1467.png"/><Relationship Id="rId294" Type="http://schemas.openxmlformats.org/officeDocument/2006/relationships/customXml" Target="../ink/ink1606.xml"/><Relationship Id="rId308" Type="http://schemas.openxmlformats.org/officeDocument/2006/relationships/customXml" Target="../ink/ink1613.xml"/><Relationship Id="rId329" Type="http://schemas.openxmlformats.org/officeDocument/2006/relationships/image" Target="../media/image1494.png"/><Relationship Id="rId47" Type="http://schemas.openxmlformats.org/officeDocument/2006/relationships/image" Target="../media/image1354.png"/><Relationship Id="rId68" Type="http://schemas.openxmlformats.org/officeDocument/2006/relationships/customXml" Target="../ink/ink1493.xml"/><Relationship Id="rId89" Type="http://schemas.openxmlformats.org/officeDocument/2006/relationships/image" Target="../media/image1375.png"/><Relationship Id="rId112" Type="http://schemas.openxmlformats.org/officeDocument/2006/relationships/customXml" Target="../ink/ink1515.xml"/><Relationship Id="rId133" Type="http://schemas.openxmlformats.org/officeDocument/2006/relationships/image" Target="../media/image1397.png"/><Relationship Id="rId154" Type="http://schemas.openxmlformats.org/officeDocument/2006/relationships/customXml" Target="../ink/ink1536.xml"/><Relationship Id="rId175" Type="http://schemas.openxmlformats.org/officeDocument/2006/relationships/image" Target="../media/image1418.png"/><Relationship Id="rId196" Type="http://schemas.openxmlformats.org/officeDocument/2006/relationships/customXml" Target="../ink/ink1557.xml"/><Relationship Id="rId200" Type="http://schemas.openxmlformats.org/officeDocument/2006/relationships/customXml" Target="../ink/ink1559.xml"/><Relationship Id="rId16" Type="http://schemas.openxmlformats.org/officeDocument/2006/relationships/image" Target="../media/image1339.png"/><Relationship Id="rId221" Type="http://schemas.openxmlformats.org/officeDocument/2006/relationships/image" Target="../media/image1441.png"/><Relationship Id="rId242" Type="http://schemas.openxmlformats.org/officeDocument/2006/relationships/customXml" Target="../ink/ink1580.xml"/><Relationship Id="rId263" Type="http://schemas.openxmlformats.org/officeDocument/2006/relationships/image" Target="../media/image1462.png"/><Relationship Id="rId284" Type="http://schemas.openxmlformats.org/officeDocument/2006/relationships/customXml" Target="../ink/ink1601.xml"/><Relationship Id="rId319" Type="http://schemas.openxmlformats.org/officeDocument/2006/relationships/image" Target="../media/image1489.png"/><Relationship Id="rId37" Type="http://schemas.openxmlformats.org/officeDocument/2006/relationships/image" Target="../media/image1349.png"/><Relationship Id="rId58" Type="http://schemas.openxmlformats.org/officeDocument/2006/relationships/customXml" Target="../ink/ink1488.xml"/><Relationship Id="rId79" Type="http://schemas.openxmlformats.org/officeDocument/2006/relationships/image" Target="../media/image1370.png"/><Relationship Id="rId102" Type="http://schemas.openxmlformats.org/officeDocument/2006/relationships/customXml" Target="../ink/ink1510.xml"/><Relationship Id="rId123" Type="http://schemas.openxmlformats.org/officeDocument/2006/relationships/image" Target="../media/image1392.png"/><Relationship Id="rId144" Type="http://schemas.openxmlformats.org/officeDocument/2006/relationships/customXml" Target="../ink/ink1531.xml"/><Relationship Id="rId90" Type="http://schemas.openxmlformats.org/officeDocument/2006/relationships/customXml" Target="../ink/ink1504.xml"/><Relationship Id="rId165" Type="http://schemas.openxmlformats.org/officeDocument/2006/relationships/image" Target="../media/image1413.png"/><Relationship Id="rId186" Type="http://schemas.openxmlformats.org/officeDocument/2006/relationships/customXml" Target="../ink/ink1552.xml"/><Relationship Id="rId211" Type="http://schemas.openxmlformats.org/officeDocument/2006/relationships/image" Target="../media/image1436.png"/><Relationship Id="rId232" Type="http://schemas.openxmlformats.org/officeDocument/2006/relationships/customXml" Target="../ink/ink1575.xml"/><Relationship Id="rId253" Type="http://schemas.openxmlformats.org/officeDocument/2006/relationships/image" Target="../media/image1457.png"/><Relationship Id="rId274" Type="http://schemas.openxmlformats.org/officeDocument/2006/relationships/customXml" Target="../ink/ink1596.xml"/><Relationship Id="rId295" Type="http://schemas.openxmlformats.org/officeDocument/2006/relationships/image" Target="../media/image1477.png"/><Relationship Id="rId309" Type="http://schemas.openxmlformats.org/officeDocument/2006/relationships/image" Target="../media/image1484.png"/><Relationship Id="rId27" Type="http://schemas.openxmlformats.org/officeDocument/2006/relationships/customXml" Target="../ink/ink1472.xml"/><Relationship Id="rId48" Type="http://schemas.openxmlformats.org/officeDocument/2006/relationships/customXml" Target="../ink/ink1483.xml"/><Relationship Id="rId69" Type="http://schemas.openxmlformats.org/officeDocument/2006/relationships/image" Target="../media/image1365.png"/><Relationship Id="rId113" Type="http://schemas.openxmlformats.org/officeDocument/2006/relationships/image" Target="../media/image1387.png"/><Relationship Id="rId134" Type="http://schemas.openxmlformats.org/officeDocument/2006/relationships/customXml" Target="../ink/ink1526.xml"/><Relationship Id="rId320" Type="http://schemas.openxmlformats.org/officeDocument/2006/relationships/customXml" Target="../ink/ink1619.xml"/><Relationship Id="rId80" Type="http://schemas.openxmlformats.org/officeDocument/2006/relationships/customXml" Target="../ink/ink1499.xml"/><Relationship Id="rId155" Type="http://schemas.openxmlformats.org/officeDocument/2006/relationships/image" Target="../media/image1408.png"/><Relationship Id="rId176" Type="http://schemas.openxmlformats.org/officeDocument/2006/relationships/customXml" Target="../ink/ink1547.xml"/><Relationship Id="rId197" Type="http://schemas.openxmlformats.org/officeDocument/2006/relationships/image" Target="../media/image1429.png"/><Relationship Id="rId201" Type="http://schemas.openxmlformats.org/officeDocument/2006/relationships/image" Target="../media/image1431.png"/><Relationship Id="rId222" Type="http://schemas.openxmlformats.org/officeDocument/2006/relationships/customXml" Target="../ink/ink1570.xml"/><Relationship Id="rId243" Type="http://schemas.openxmlformats.org/officeDocument/2006/relationships/image" Target="../media/image1452.png"/><Relationship Id="rId264" Type="http://schemas.openxmlformats.org/officeDocument/2006/relationships/customXml" Target="../ink/ink1591.xml"/><Relationship Id="rId285" Type="http://schemas.openxmlformats.org/officeDocument/2006/relationships/image" Target="../media/image1473.png"/><Relationship Id="rId17" Type="http://schemas.openxmlformats.org/officeDocument/2006/relationships/customXml" Target="../ink/ink1467.xml"/><Relationship Id="rId38" Type="http://schemas.openxmlformats.org/officeDocument/2006/relationships/customXml" Target="../ink/ink1478.xml"/><Relationship Id="rId59" Type="http://schemas.openxmlformats.org/officeDocument/2006/relationships/image" Target="../media/image1360.png"/><Relationship Id="rId103" Type="http://schemas.openxmlformats.org/officeDocument/2006/relationships/image" Target="../media/image1382.png"/><Relationship Id="rId124" Type="http://schemas.openxmlformats.org/officeDocument/2006/relationships/customXml" Target="../ink/ink1521.xml"/><Relationship Id="rId310" Type="http://schemas.openxmlformats.org/officeDocument/2006/relationships/customXml" Target="../ink/ink1614.xml"/><Relationship Id="rId70" Type="http://schemas.openxmlformats.org/officeDocument/2006/relationships/customXml" Target="../ink/ink1494.xml"/><Relationship Id="rId91" Type="http://schemas.openxmlformats.org/officeDocument/2006/relationships/image" Target="../media/image1376.png"/><Relationship Id="rId145" Type="http://schemas.openxmlformats.org/officeDocument/2006/relationships/image" Target="../media/image1403.png"/><Relationship Id="rId166" Type="http://schemas.openxmlformats.org/officeDocument/2006/relationships/customXml" Target="../ink/ink1542.xml"/><Relationship Id="rId187" Type="http://schemas.openxmlformats.org/officeDocument/2006/relationships/image" Target="../media/image1424.png"/><Relationship Id="rId1" Type="http://schemas.openxmlformats.org/officeDocument/2006/relationships/slideLayout" Target="../slideLayouts/slideLayout7.xml"/><Relationship Id="rId212" Type="http://schemas.openxmlformats.org/officeDocument/2006/relationships/customXml" Target="../ink/ink1565.xml"/><Relationship Id="rId233" Type="http://schemas.openxmlformats.org/officeDocument/2006/relationships/image" Target="../media/image1447.png"/><Relationship Id="rId254" Type="http://schemas.openxmlformats.org/officeDocument/2006/relationships/customXml" Target="../ink/ink1586.xml"/><Relationship Id="rId28" Type="http://schemas.openxmlformats.org/officeDocument/2006/relationships/image" Target="../media/image1345.png"/><Relationship Id="rId49" Type="http://schemas.openxmlformats.org/officeDocument/2006/relationships/image" Target="../media/image1355.png"/><Relationship Id="rId114" Type="http://schemas.openxmlformats.org/officeDocument/2006/relationships/customXml" Target="../ink/ink1516.xml"/><Relationship Id="rId275" Type="http://schemas.openxmlformats.org/officeDocument/2006/relationships/image" Target="../media/image1468.png"/><Relationship Id="rId296" Type="http://schemas.openxmlformats.org/officeDocument/2006/relationships/customXml" Target="../ink/ink1607.xml"/><Relationship Id="rId300" Type="http://schemas.openxmlformats.org/officeDocument/2006/relationships/customXml" Target="../ink/ink1609.xml"/><Relationship Id="rId60" Type="http://schemas.openxmlformats.org/officeDocument/2006/relationships/customXml" Target="../ink/ink1489.xml"/><Relationship Id="rId81" Type="http://schemas.openxmlformats.org/officeDocument/2006/relationships/image" Target="../media/image1371.png"/><Relationship Id="rId135" Type="http://schemas.openxmlformats.org/officeDocument/2006/relationships/image" Target="../media/image1398.png"/><Relationship Id="rId156" Type="http://schemas.openxmlformats.org/officeDocument/2006/relationships/customXml" Target="../ink/ink1537.xml"/><Relationship Id="rId177" Type="http://schemas.openxmlformats.org/officeDocument/2006/relationships/image" Target="../media/image1419.png"/><Relationship Id="rId198" Type="http://schemas.openxmlformats.org/officeDocument/2006/relationships/customXml" Target="../ink/ink1558.xml"/><Relationship Id="rId321" Type="http://schemas.openxmlformats.org/officeDocument/2006/relationships/image" Target="../media/image1490.png"/><Relationship Id="rId202" Type="http://schemas.openxmlformats.org/officeDocument/2006/relationships/customXml" Target="../ink/ink1560.xml"/><Relationship Id="rId223" Type="http://schemas.openxmlformats.org/officeDocument/2006/relationships/image" Target="../media/image1442.png"/><Relationship Id="rId244" Type="http://schemas.openxmlformats.org/officeDocument/2006/relationships/customXml" Target="../ink/ink1581.xml"/><Relationship Id="rId18" Type="http://schemas.openxmlformats.org/officeDocument/2006/relationships/image" Target="../media/image1340.png"/><Relationship Id="rId39" Type="http://schemas.openxmlformats.org/officeDocument/2006/relationships/image" Target="../media/image1350.png"/><Relationship Id="rId265" Type="http://schemas.openxmlformats.org/officeDocument/2006/relationships/image" Target="../media/image1463.png"/><Relationship Id="rId286" Type="http://schemas.openxmlformats.org/officeDocument/2006/relationships/customXml" Target="../ink/ink1602.xml"/><Relationship Id="rId50" Type="http://schemas.openxmlformats.org/officeDocument/2006/relationships/customXml" Target="../ink/ink1484.xml"/><Relationship Id="rId104" Type="http://schemas.openxmlformats.org/officeDocument/2006/relationships/customXml" Target="../ink/ink1511.xml"/><Relationship Id="rId125" Type="http://schemas.openxmlformats.org/officeDocument/2006/relationships/image" Target="../media/image1393.png"/><Relationship Id="rId146" Type="http://schemas.openxmlformats.org/officeDocument/2006/relationships/customXml" Target="../ink/ink1532.xml"/><Relationship Id="rId167" Type="http://schemas.openxmlformats.org/officeDocument/2006/relationships/image" Target="../media/image1414.png"/><Relationship Id="rId188" Type="http://schemas.openxmlformats.org/officeDocument/2006/relationships/customXml" Target="../ink/ink1553.xml"/><Relationship Id="rId311" Type="http://schemas.openxmlformats.org/officeDocument/2006/relationships/image" Target="../media/image1485.png"/><Relationship Id="rId71" Type="http://schemas.openxmlformats.org/officeDocument/2006/relationships/image" Target="../media/image1366.png"/><Relationship Id="rId92" Type="http://schemas.openxmlformats.org/officeDocument/2006/relationships/customXml" Target="../ink/ink1505.xml"/><Relationship Id="rId213" Type="http://schemas.openxmlformats.org/officeDocument/2006/relationships/image" Target="../media/image1437.png"/><Relationship Id="rId234" Type="http://schemas.openxmlformats.org/officeDocument/2006/relationships/customXml" Target="../ink/ink1576.xml"/><Relationship Id="rId2" Type="http://schemas.openxmlformats.org/officeDocument/2006/relationships/image" Target="../media/image1331.png"/><Relationship Id="rId29" Type="http://schemas.openxmlformats.org/officeDocument/2006/relationships/customXml" Target="../ink/ink1473.xml"/><Relationship Id="rId255" Type="http://schemas.openxmlformats.org/officeDocument/2006/relationships/image" Target="../media/image1458.png"/><Relationship Id="rId276" Type="http://schemas.openxmlformats.org/officeDocument/2006/relationships/customXml" Target="../ink/ink1597.xml"/><Relationship Id="rId297" Type="http://schemas.openxmlformats.org/officeDocument/2006/relationships/image" Target="../media/image1478.png"/><Relationship Id="rId40" Type="http://schemas.openxmlformats.org/officeDocument/2006/relationships/customXml" Target="../ink/ink1479.xml"/><Relationship Id="rId115" Type="http://schemas.openxmlformats.org/officeDocument/2006/relationships/image" Target="../media/image1388.png"/><Relationship Id="rId136" Type="http://schemas.openxmlformats.org/officeDocument/2006/relationships/customXml" Target="../ink/ink1527.xml"/><Relationship Id="rId157" Type="http://schemas.openxmlformats.org/officeDocument/2006/relationships/image" Target="../media/image1409.png"/><Relationship Id="rId178" Type="http://schemas.openxmlformats.org/officeDocument/2006/relationships/customXml" Target="../ink/ink1548.xml"/><Relationship Id="rId301" Type="http://schemas.openxmlformats.org/officeDocument/2006/relationships/image" Target="../media/image1480.png"/><Relationship Id="rId322" Type="http://schemas.openxmlformats.org/officeDocument/2006/relationships/customXml" Target="../ink/ink1620.xml"/><Relationship Id="rId61" Type="http://schemas.openxmlformats.org/officeDocument/2006/relationships/image" Target="../media/image1361.png"/><Relationship Id="rId82" Type="http://schemas.openxmlformats.org/officeDocument/2006/relationships/customXml" Target="../ink/ink1500.xml"/><Relationship Id="rId199" Type="http://schemas.openxmlformats.org/officeDocument/2006/relationships/image" Target="../media/image1430.png"/><Relationship Id="rId203" Type="http://schemas.openxmlformats.org/officeDocument/2006/relationships/image" Target="../media/image1432.png"/><Relationship Id="rId19" Type="http://schemas.openxmlformats.org/officeDocument/2006/relationships/customXml" Target="../ink/ink1468.xml"/><Relationship Id="rId224" Type="http://schemas.openxmlformats.org/officeDocument/2006/relationships/customXml" Target="../ink/ink1571.xml"/><Relationship Id="rId245" Type="http://schemas.openxmlformats.org/officeDocument/2006/relationships/image" Target="../media/image1453.png"/><Relationship Id="rId266" Type="http://schemas.openxmlformats.org/officeDocument/2006/relationships/customXml" Target="../ink/ink1592.xml"/><Relationship Id="rId287" Type="http://schemas.openxmlformats.org/officeDocument/2006/relationships/image" Target="../media/image1474.png"/><Relationship Id="rId30" Type="http://schemas.openxmlformats.org/officeDocument/2006/relationships/image" Target="../media/image1346.png"/><Relationship Id="rId105" Type="http://schemas.openxmlformats.org/officeDocument/2006/relationships/image" Target="../media/image1383.png"/><Relationship Id="rId126" Type="http://schemas.openxmlformats.org/officeDocument/2006/relationships/customXml" Target="../ink/ink1522.xml"/><Relationship Id="rId147" Type="http://schemas.openxmlformats.org/officeDocument/2006/relationships/image" Target="../media/image1404.png"/><Relationship Id="rId168" Type="http://schemas.openxmlformats.org/officeDocument/2006/relationships/customXml" Target="../ink/ink1543.xml"/><Relationship Id="rId312" Type="http://schemas.openxmlformats.org/officeDocument/2006/relationships/customXml" Target="../ink/ink1615.xml"/><Relationship Id="rId51" Type="http://schemas.openxmlformats.org/officeDocument/2006/relationships/image" Target="../media/image1356.png"/><Relationship Id="rId72" Type="http://schemas.openxmlformats.org/officeDocument/2006/relationships/customXml" Target="../ink/ink1495.xml"/><Relationship Id="rId93" Type="http://schemas.openxmlformats.org/officeDocument/2006/relationships/image" Target="../media/image1377.png"/><Relationship Id="rId189" Type="http://schemas.openxmlformats.org/officeDocument/2006/relationships/image" Target="../media/image1425.png"/><Relationship Id="rId3" Type="http://schemas.openxmlformats.org/officeDocument/2006/relationships/customXml" Target="../ink/ink1460.xml"/><Relationship Id="rId214" Type="http://schemas.openxmlformats.org/officeDocument/2006/relationships/customXml" Target="../ink/ink1566.xml"/><Relationship Id="rId235" Type="http://schemas.openxmlformats.org/officeDocument/2006/relationships/image" Target="../media/image1448.png"/><Relationship Id="rId256" Type="http://schemas.openxmlformats.org/officeDocument/2006/relationships/customXml" Target="../ink/ink1587.xml"/><Relationship Id="rId277" Type="http://schemas.openxmlformats.org/officeDocument/2006/relationships/image" Target="../media/image1469.png"/><Relationship Id="rId298" Type="http://schemas.openxmlformats.org/officeDocument/2006/relationships/customXml" Target="../ink/ink1608.xml"/><Relationship Id="rId116" Type="http://schemas.openxmlformats.org/officeDocument/2006/relationships/customXml" Target="../ink/ink1517.xml"/><Relationship Id="rId137" Type="http://schemas.openxmlformats.org/officeDocument/2006/relationships/image" Target="../media/image1399.png"/><Relationship Id="rId158" Type="http://schemas.openxmlformats.org/officeDocument/2006/relationships/customXml" Target="../ink/ink1538.xml"/><Relationship Id="rId302" Type="http://schemas.openxmlformats.org/officeDocument/2006/relationships/customXml" Target="../ink/ink1610.xml"/><Relationship Id="rId323" Type="http://schemas.openxmlformats.org/officeDocument/2006/relationships/image" Target="../media/image1491.png"/><Relationship Id="rId20" Type="http://schemas.openxmlformats.org/officeDocument/2006/relationships/image" Target="../media/image1341.png"/><Relationship Id="rId41" Type="http://schemas.openxmlformats.org/officeDocument/2006/relationships/image" Target="../media/image1351.png"/><Relationship Id="rId62" Type="http://schemas.openxmlformats.org/officeDocument/2006/relationships/customXml" Target="../ink/ink1490.xml"/><Relationship Id="rId83" Type="http://schemas.openxmlformats.org/officeDocument/2006/relationships/image" Target="../media/image1372.png"/><Relationship Id="rId179" Type="http://schemas.openxmlformats.org/officeDocument/2006/relationships/image" Target="../media/image1420.png"/><Relationship Id="rId190" Type="http://schemas.openxmlformats.org/officeDocument/2006/relationships/customXml" Target="../ink/ink1554.xml"/><Relationship Id="rId204" Type="http://schemas.openxmlformats.org/officeDocument/2006/relationships/customXml" Target="../ink/ink1561.xml"/><Relationship Id="rId225" Type="http://schemas.openxmlformats.org/officeDocument/2006/relationships/image" Target="../media/image1443.png"/><Relationship Id="rId246" Type="http://schemas.openxmlformats.org/officeDocument/2006/relationships/customXml" Target="../ink/ink1582.xml"/><Relationship Id="rId267" Type="http://schemas.openxmlformats.org/officeDocument/2006/relationships/image" Target="../media/image1464.png"/><Relationship Id="rId288" Type="http://schemas.openxmlformats.org/officeDocument/2006/relationships/customXml" Target="../ink/ink1603.xml"/><Relationship Id="rId106" Type="http://schemas.openxmlformats.org/officeDocument/2006/relationships/customXml" Target="../ink/ink1512.xml"/><Relationship Id="rId127" Type="http://schemas.openxmlformats.org/officeDocument/2006/relationships/image" Target="../media/image1394.png"/><Relationship Id="rId313" Type="http://schemas.openxmlformats.org/officeDocument/2006/relationships/image" Target="../media/image1486.png"/><Relationship Id="rId10" Type="http://schemas.openxmlformats.org/officeDocument/2006/relationships/image" Target="../media/image1336.png"/><Relationship Id="rId31" Type="http://schemas.openxmlformats.org/officeDocument/2006/relationships/customXml" Target="../ink/ink1474.xml"/><Relationship Id="rId52" Type="http://schemas.openxmlformats.org/officeDocument/2006/relationships/customXml" Target="../ink/ink1485.xml"/><Relationship Id="rId73" Type="http://schemas.openxmlformats.org/officeDocument/2006/relationships/image" Target="../media/image1367.png"/><Relationship Id="rId94" Type="http://schemas.openxmlformats.org/officeDocument/2006/relationships/customXml" Target="../ink/ink1506.xml"/><Relationship Id="rId148" Type="http://schemas.openxmlformats.org/officeDocument/2006/relationships/customXml" Target="../ink/ink1533.xml"/><Relationship Id="rId169" Type="http://schemas.openxmlformats.org/officeDocument/2006/relationships/image" Target="../media/image1415.png"/><Relationship Id="rId4" Type="http://schemas.openxmlformats.org/officeDocument/2006/relationships/image" Target="../media/image1333.png"/><Relationship Id="rId180" Type="http://schemas.openxmlformats.org/officeDocument/2006/relationships/customXml" Target="../ink/ink1549.xml"/><Relationship Id="rId215" Type="http://schemas.openxmlformats.org/officeDocument/2006/relationships/image" Target="../media/image1438.png"/><Relationship Id="rId236" Type="http://schemas.openxmlformats.org/officeDocument/2006/relationships/customXml" Target="../ink/ink1577.xml"/><Relationship Id="rId257" Type="http://schemas.openxmlformats.org/officeDocument/2006/relationships/image" Target="../media/image1459.png"/><Relationship Id="rId278" Type="http://schemas.openxmlformats.org/officeDocument/2006/relationships/customXml" Target="../ink/ink1598.xml"/><Relationship Id="rId303" Type="http://schemas.openxmlformats.org/officeDocument/2006/relationships/image" Target="../media/image1481.png"/><Relationship Id="rId42" Type="http://schemas.openxmlformats.org/officeDocument/2006/relationships/customXml" Target="../ink/ink1480.xml"/><Relationship Id="rId84" Type="http://schemas.openxmlformats.org/officeDocument/2006/relationships/customXml" Target="../ink/ink1501.xml"/><Relationship Id="rId138" Type="http://schemas.openxmlformats.org/officeDocument/2006/relationships/customXml" Target="../ink/ink1528.xml"/><Relationship Id="rId191" Type="http://schemas.openxmlformats.org/officeDocument/2006/relationships/image" Target="../media/image1426.png"/><Relationship Id="rId205" Type="http://schemas.openxmlformats.org/officeDocument/2006/relationships/image" Target="../media/image1433.png"/><Relationship Id="rId247" Type="http://schemas.openxmlformats.org/officeDocument/2006/relationships/image" Target="../media/image1454.png"/><Relationship Id="rId107" Type="http://schemas.openxmlformats.org/officeDocument/2006/relationships/image" Target="../media/image1384.png"/><Relationship Id="rId289" Type="http://schemas.openxmlformats.org/officeDocument/2006/relationships/image" Target="../media/image1235.png"/><Relationship Id="rId11" Type="http://schemas.openxmlformats.org/officeDocument/2006/relationships/customXml" Target="../ink/ink1464.xml"/><Relationship Id="rId53" Type="http://schemas.openxmlformats.org/officeDocument/2006/relationships/image" Target="../media/image1357.png"/><Relationship Id="rId149" Type="http://schemas.openxmlformats.org/officeDocument/2006/relationships/image" Target="../media/image1405.png"/><Relationship Id="rId314" Type="http://schemas.openxmlformats.org/officeDocument/2006/relationships/customXml" Target="../ink/ink1616.xml"/><Relationship Id="rId95" Type="http://schemas.openxmlformats.org/officeDocument/2006/relationships/image" Target="../media/image1378.png"/><Relationship Id="rId160" Type="http://schemas.openxmlformats.org/officeDocument/2006/relationships/customXml" Target="../ink/ink1539.xml"/><Relationship Id="rId216" Type="http://schemas.openxmlformats.org/officeDocument/2006/relationships/customXml" Target="../ink/ink1567.xml"/><Relationship Id="rId258" Type="http://schemas.openxmlformats.org/officeDocument/2006/relationships/customXml" Target="../ink/ink1588.xml"/><Relationship Id="rId22" Type="http://schemas.openxmlformats.org/officeDocument/2006/relationships/image" Target="../media/image1342.png"/><Relationship Id="rId64" Type="http://schemas.openxmlformats.org/officeDocument/2006/relationships/customXml" Target="../ink/ink1491.xml"/><Relationship Id="rId118" Type="http://schemas.openxmlformats.org/officeDocument/2006/relationships/customXml" Target="../ink/ink1518.xml"/><Relationship Id="rId325" Type="http://schemas.openxmlformats.org/officeDocument/2006/relationships/image" Target="../media/image1492.png"/><Relationship Id="rId171" Type="http://schemas.openxmlformats.org/officeDocument/2006/relationships/image" Target="../media/image1416.png"/><Relationship Id="rId227" Type="http://schemas.openxmlformats.org/officeDocument/2006/relationships/image" Target="../media/image1444.png"/><Relationship Id="rId269" Type="http://schemas.openxmlformats.org/officeDocument/2006/relationships/image" Target="../media/image1465.png"/><Relationship Id="rId33" Type="http://schemas.openxmlformats.org/officeDocument/2006/relationships/image" Target="../media/image1347.png"/><Relationship Id="rId129" Type="http://schemas.openxmlformats.org/officeDocument/2006/relationships/image" Target="../media/image1395.png"/><Relationship Id="rId280" Type="http://schemas.openxmlformats.org/officeDocument/2006/relationships/customXml" Target="../ink/ink1599.xml"/><Relationship Id="rId75" Type="http://schemas.openxmlformats.org/officeDocument/2006/relationships/image" Target="../media/image1368.png"/><Relationship Id="rId140" Type="http://schemas.openxmlformats.org/officeDocument/2006/relationships/customXml" Target="../ink/ink1529.xml"/><Relationship Id="rId182" Type="http://schemas.openxmlformats.org/officeDocument/2006/relationships/customXml" Target="../ink/ink1550.xml"/><Relationship Id="rId6" Type="http://schemas.openxmlformats.org/officeDocument/2006/relationships/image" Target="../media/image1334.png"/><Relationship Id="rId238" Type="http://schemas.openxmlformats.org/officeDocument/2006/relationships/customXml" Target="../ink/ink1578.xml"/><Relationship Id="rId291" Type="http://schemas.openxmlformats.org/officeDocument/2006/relationships/image" Target="../media/image1475.png"/><Relationship Id="rId305" Type="http://schemas.openxmlformats.org/officeDocument/2006/relationships/image" Target="../media/image1482.png"/><Relationship Id="rId44" Type="http://schemas.openxmlformats.org/officeDocument/2006/relationships/customXml" Target="../ink/ink1481.xml"/><Relationship Id="rId86" Type="http://schemas.openxmlformats.org/officeDocument/2006/relationships/customXml" Target="../ink/ink1502.xml"/><Relationship Id="rId151" Type="http://schemas.openxmlformats.org/officeDocument/2006/relationships/image" Target="../media/image1406.png"/><Relationship Id="rId193" Type="http://schemas.openxmlformats.org/officeDocument/2006/relationships/image" Target="../media/image1427.png"/><Relationship Id="rId207" Type="http://schemas.openxmlformats.org/officeDocument/2006/relationships/image" Target="../media/image1434.png"/><Relationship Id="rId249" Type="http://schemas.openxmlformats.org/officeDocument/2006/relationships/image" Target="../media/image1455.png"/><Relationship Id="rId13" Type="http://schemas.openxmlformats.org/officeDocument/2006/relationships/customXml" Target="../ink/ink1465.xml"/><Relationship Id="rId109" Type="http://schemas.openxmlformats.org/officeDocument/2006/relationships/image" Target="../media/image1385.png"/><Relationship Id="rId260" Type="http://schemas.openxmlformats.org/officeDocument/2006/relationships/customXml" Target="../ink/ink1589.xml"/><Relationship Id="rId316" Type="http://schemas.openxmlformats.org/officeDocument/2006/relationships/customXml" Target="../ink/ink1617.xml"/><Relationship Id="rId55" Type="http://schemas.openxmlformats.org/officeDocument/2006/relationships/image" Target="../media/image1358.png"/><Relationship Id="rId97" Type="http://schemas.openxmlformats.org/officeDocument/2006/relationships/image" Target="../media/image1379.png"/><Relationship Id="rId120" Type="http://schemas.openxmlformats.org/officeDocument/2006/relationships/customXml" Target="../ink/ink1519.xml"/><Relationship Id="rId162" Type="http://schemas.openxmlformats.org/officeDocument/2006/relationships/customXml" Target="../ink/ink1540.xml"/><Relationship Id="rId218" Type="http://schemas.openxmlformats.org/officeDocument/2006/relationships/customXml" Target="../ink/ink1568.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__3.docx"/><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495.png"/><Relationship Id="rId4" Type="http://schemas.openxmlformats.org/officeDocument/2006/relationships/image" Target="../media/image1333.emf"/></Relationships>
</file>

<file path=ppt/slides/_rels/slide23.xml.rels><?xml version="1.0" encoding="UTF-8" standalone="yes"?>
<Relationships xmlns="http://schemas.openxmlformats.org/package/2006/relationships"><Relationship Id="rId117" Type="http://schemas.openxmlformats.org/officeDocument/2006/relationships/customXml" Target="../ink/ink1681.xml"/><Relationship Id="rId21" Type="http://schemas.openxmlformats.org/officeDocument/2006/relationships/customXml" Target="../ink/ink1633.xml"/><Relationship Id="rId42" Type="http://schemas.openxmlformats.org/officeDocument/2006/relationships/image" Target="../media/image1516.png"/><Relationship Id="rId63" Type="http://schemas.openxmlformats.org/officeDocument/2006/relationships/customXml" Target="../ink/ink1654.xml"/><Relationship Id="rId84" Type="http://schemas.openxmlformats.org/officeDocument/2006/relationships/image" Target="../media/image1537.png"/><Relationship Id="rId138" Type="http://schemas.openxmlformats.org/officeDocument/2006/relationships/image" Target="../media/image1564.png"/><Relationship Id="rId159" Type="http://schemas.openxmlformats.org/officeDocument/2006/relationships/customXml" Target="../ink/ink1702.xml"/><Relationship Id="rId170" Type="http://schemas.openxmlformats.org/officeDocument/2006/relationships/image" Target="../media/image1580.png"/><Relationship Id="rId191" Type="http://schemas.openxmlformats.org/officeDocument/2006/relationships/customXml" Target="../ink/ink1718.xml"/><Relationship Id="rId205" Type="http://schemas.openxmlformats.org/officeDocument/2006/relationships/customXml" Target="../ink/ink1725.xml"/><Relationship Id="rId226" Type="http://schemas.openxmlformats.org/officeDocument/2006/relationships/image" Target="../media/image1608.png"/><Relationship Id="rId107" Type="http://schemas.openxmlformats.org/officeDocument/2006/relationships/customXml" Target="../ink/ink1676.xml"/><Relationship Id="rId11" Type="http://schemas.openxmlformats.org/officeDocument/2006/relationships/customXml" Target="../ink/ink1628.xml"/><Relationship Id="rId32" Type="http://schemas.openxmlformats.org/officeDocument/2006/relationships/image" Target="../media/image1511.png"/><Relationship Id="rId53" Type="http://schemas.openxmlformats.org/officeDocument/2006/relationships/customXml" Target="../ink/ink1649.xml"/><Relationship Id="rId74" Type="http://schemas.openxmlformats.org/officeDocument/2006/relationships/image" Target="../media/image1532.png"/><Relationship Id="rId128" Type="http://schemas.openxmlformats.org/officeDocument/2006/relationships/image" Target="../media/image1559.png"/><Relationship Id="rId149" Type="http://schemas.openxmlformats.org/officeDocument/2006/relationships/customXml" Target="../ink/ink1697.xml"/><Relationship Id="rId5" Type="http://schemas.openxmlformats.org/officeDocument/2006/relationships/customXml" Target="../ink/ink1625.xml"/><Relationship Id="rId95" Type="http://schemas.openxmlformats.org/officeDocument/2006/relationships/customXml" Target="../ink/ink1670.xml"/><Relationship Id="rId160" Type="http://schemas.openxmlformats.org/officeDocument/2006/relationships/image" Target="../media/image1575.png"/><Relationship Id="rId181" Type="http://schemas.openxmlformats.org/officeDocument/2006/relationships/customXml" Target="../ink/ink1713.xml"/><Relationship Id="rId216" Type="http://schemas.openxmlformats.org/officeDocument/2006/relationships/image" Target="../media/image1603.png"/><Relationship Id="rId22" Type="http://schemas.openxmlformats.org/officeDocument/2006/relationships/image" Target="../media/image1506.png"/><Relationship Id="rId43" Type="http://schemas.openxmlformats.org/officeDocument/2006/relationships/customXml" Target="../ink/ink1644.xml"/><Relationship Id="rId64" Type="http://schemas.openxmlformats.org/officeDocument/2006/relationships/image" Target="../media/image1527.png"/><Relationship Id="rId118" Type="http://schemas.openxmlformats.org/officeDocument/2006/relationships/image" Target="../media/image1554.png"/><Relationship Id="rId139" Type="http://schemas.openxmlformats.org/officeDocument/2006/relationships/customXml" Target="../ink/ink1692.xml"/><Relationship Id="rId85" Type="http://schemas.openxmlformats.org/officeDocument/2006/relationships/customXml" Target="../ink/ink1665.xml"/><Relationship Id="rId150" Type="http://schemas.openxmlformats.org/officeDocument/2006/relationships/image" Target="../media/image1570.png"/><Relationship Id="rId171" Type="http://schemas.openxmlformats.org/officeDocument/2006/relationships/customXml" Target="../ink/ink1708.xml"/><Relationship Id="rId192" Type="http://schemas.openxmlformats.org/officeDocument/2006/relationships/image" Target="../media/image1591.png"/><Relationship Id="rId206" Type="http://schemas.openxmlformats.org/officeDocument/2006/relationships/image" Target="../media/image1598.png"/><Relationship Id="rId227" Type="http://schemas.openxmlformats.org/officeDocument/2006/relationships/customXml" Target="../ink/ink1736.xml"/><Relationship Id="rId12" Type="http://schemas.openxmlformats.org/officeDocument/2006/relationships/image" Target="../media/image1235.png"/><Relationship Id="rId33" Type="http://schemas.openxmlformats.org/officeDocument/2006/relationships/customXml" Target="../ink/ink1639.xml"/><Relationship Id="rId108" Type="http://schemas.openxmlformats.org/officeDocument/2006/relationships/image" Target="../media/image1549.png"/><Relationship Id="rId129" Type="http://schemas.openxmlformats.org/officeDocument/2006/relationships/customXml" Target="../ink/ink1687.xml"/><Relationship Id="rId54" Type="http://schemas.openxmlformats.org/officeDocument/2006/relationships/image" Target="../media/image1522.png"/><Relationship Id="rId75" Type="http://schemas.openxmlformats.org/officeDocument/2006/relationships/customXml" Target="../ink/ink1660.xml"/><Relationship Id="rId96" Type="http://schemas.openxmlformats.org/officeDocument/2006/relationships/image" Target="../media/image1543.png"/><Relationship Id="rId140" Type="http://schemas.openxmlformats.org/officeDocument/2006/relationships/image" Target="../media/image1565.png"/><Relationship Id="rId161" Type="http://schemas.openxmlformats.org/officeDocument/2006/relationships/customXml" Target="../ink/ink1703.xml"/><Relationship Id="rId182" Type="http://schemas.openxmlformats.org/officeDocument/2006/relationships/image" Target="../media/image1586.png"/><Relationship Id="rId217" Type="http://schemas.openxmlformats.org/officeDocument/2006/relationships/customXml" Target="../ink/ink1731.xml"/><Relationship Id="rId6" Type="http://schemas.openxmlformats.org/officeDocument/2006/relationships/image" Target="../media/image1499.png"/><Relationship Id="rId23" Type="http://schemas.openxmlformats.org/officeDocument/2006/relationships/customXml" Target="../ink/ink1634.xml"/><Relationship Id="rId119" Type="http://schemas.openxmlformats.org/officeDocument/2006/relationships/customXml" Target="../ink/ink1682.xml"/><Relationship Id="rId44" Type="http://schemas.openxmlformats.org/officeDocument/2006/relationships/image" Target="../media/image1517.png"/><Relationship Id="rId65" Type="http://schemas.openxmlformats.org/officeDocument/2006/relationships/customXml" Target="../ink/ink1655.xml"/><Relationship Id="rId86" Type="http://schemas.openxmlformats.org/officeDocument/2006/relationships/image" Target="../media/image1538.png"/><Relationship Id="rId130" Type="http://schemas.openxmlformats.org/officeDocument/2006/relationships/image" Target="../media/image1560.png"/><Relationship Id="rId151" Type="http://schemas.openxmlformats.org/officeDocument/2006/relationships/customXml" Target="../ink/ink1698.xml"/><Relationship Id="rId172" Type="http://schemas.openxmlformats.org/officeDocument/2006/relationships/image" Target="../media/image1581.png"/><Relationship Id="rId193" Type="http://schemas.openxmlformats.org/officeDocument/2006/relationships/customXml" Target="../ink/ink1719.xml"/><Relationship Id="rId207" Type="http://schemas.openxmlformats.org/officeDocument/2006/relationships/customXml" Target="../ink/ink1726.xml"/><Relationship Id="rId228" Type="http://schemas.openxmlformats.org/officeDocument/2006/relationships/image" Target="../media/image1609.png"/><Relationship Id="rId13" Type="http://schemas.openxmlformats.org/officeDocument/2006/relationships/customXml" Target="../ink/ink1629.xml"/><Relationship Id="rId109" Type="http://schemas.openxmlformats.org/officeDocument/2006/relationships/customXml" Target="../ink/ink1677.xml"/><Relationship Id="rId34" Type="http://schemas.openxmlformats.org/officeDocument/2006/relationships/image" Target="../media/image1512.png"/><Relationship Id="rId55" Type="http://schemas.openxmlformats.org/officeDocument/2006/relationships/customXml" Target="../ink/ink1650.xml"/><Relationship Id="rId76" Type="http://schemas.openxmlformats.org/officeDocument/2006/relationships/image" Target="../media/image1533.png"/><Relationship Id="rId97" Type="http://schemas.openxmlformats.org/officeDocument/2006/relationships/customXml" Target="../ink/ink1671.xml"/><Relationship Id="rId120" Type="http://schemas.openxmlformats.org/officeDocument/2006/relationships/image" Target="../media/image1555.png"/><Relationship Id="rId141" Type="http://schemas.openxmlformats.org/officeDocument/2006/relationships/customXml" Target="../ink/ink1693.xml"/><Relationship Id="rId7" Type="http://schemas.openxmlformats.org/officeDocument/2006/relationships/customXml" Target="../ink/ink1626.xml"/><Relationship Id="rId162" Type="http://schemas.openxmlformats.org/officeDocument/2006/relationships/image" Target="../media/image1576.png"/><Relationship Id="rId183" Type="http://schemas.openxmlformats.org/officeDocument/2006/relationships/customXml" Target="../ink/ink1714.xml"/><Relationship Id="rId218" Type="http://schemas.openxmlformats.org/officeDocument/2006/relationships/image" Target="../media/image1604.png"/><Relationship Id="rId24" Type="http://schemas.openxmlformats.org/officeDocument/2006/relationships/image" Target="../media/image1507.png"/><Relationship Id="rId45" Type="http://schemas.openxmlformats.org/officeDocument/2006/relationships/customXml" Target="../ink/ink1645.xml"/><Relationship Id="rId66" Type="http://schemas.openxmlformats.org/officeDocument/2006/relationships/image" Target="../media/image1528.png"/><Relationship Id="rId87" Type="http://schemas.openxmlformats.org/officeDocument/2006/relationships/customXml" Target="../ink/ink1666.xml"/><Relationship Id="rId110" Type="http://schemas.openxmlformats.org/officeDocument/2006/relationships/image" Target="../media/image1550.png"/><Relationship Id="rId131" Type="http://schemas.openxmlformats.org/officeDocument/2006/relationships/customXml" Target="../ink/ink1688.xml"/><Relationship Id="rId152" Type="http://schemas.openxmlformats.org/officeDocument/2006/relationships/image" Target="../media/image1571.png"/><Relationship Id="rId173" Type="http://schemas.openxmlformats.org/officeDocument/2006/relationships/customXml" Target="../ink/ink1709.xml"/><Relationship Id="rId194" Type="http://schemas.openxmlformats.org/officeDocument/2006/relationships/image" Target="../media/image1592.png"/><Relationship Id="rId208" Type="http://schemas.openxmlformats.org/officeDocument/2006/relationships/image" Target="../media/image1599.png"/><Relationship Id="rId229" Type="http://schemas.openxmlformats.org/officeDocument/2006/relationships/customXml" Target="../ink/ink1737.xml"/><Relationship Id="rId14" Type="http://schemas.openxmlformats.org/officeDocument/2006/relationships/image" Target="../media/image1502.png"/><Relationship Id="rId35" Type="http://schemas.openxmlformats.org/officeDocument/2006/relationships/customXml" Target="../ink/ink1640.xml"/><Relationship Id="rId56" Type="http://schemas.openxmlformats.org/officeDocument/2006/relationships/image" Target="../media/image1523.png"/><Relationship Id="rId77" Type="http://schemas.openxmlformats.org/officeDocument/2006/relationships/customXml" Target="../ink/ink1661.xml"/><Relationship Id="rId100" Type="http://schemas.openxmlformats.org/officeDocument/2006/relationships/image" Target="../media/image1545.png"/><Relationship Id="rId8" Type="http://schemas.openxmlformats.org/officeDocument/2006/relationships/image" Target="../media/image1500.png"/><Relationship Id="rId98" Type="http://schemas.openxmlformats.org/officeDocument/2006/relationships/image" Target="../media/image1544.png"/><Relationship Id="rId121" Type="http://schemas.openxmlformats.org/officeDocument/2006/relationships/customXml" Target="../ink/ink1683.xml"/><Relationship Id="rId142" Type="http://schemas.openxmlformats.org/officeDocument/2006/relationships/image" Target="../media/image1566.png"/><Relationship Id="rId163" Type="http://schemas.openxmlformats.org/officeDocument/2006/relationships/customXml" Target="../ink/ink1704.xml"/><Relationship Id="rId184" Type="http://schemas.openxmlformats.org/officeDocument/2006/relationships/image" Target="../media/image1587.png"/><Relationship Id="rId219" Type="http://schemas.openxmlformats.org/officeDocument/2006/relationships/customXml" Target="../ink/ink1732.xml"/><Relationship Id="rId230" Type="http://schemas.openxmlformats.org/officeDocument/2006/relationships/image" Target="../media/image1610.png"/><Relationship Id="rId25" Type="http://schemas.openxmlformats.org/officeDocument/2006/relationships/customXml" Target="../ink/ink1635.xml"/><Relationship Id="rId46" Type="http://schemas.openxmlformats.org/officeDocument/2006/relationships/image" Target="../media/image1518.png"/><Relationship Id="rId67" Type="http://schemas.openxmlformats.org/officeDocument/2006/relationships/customXml" Target="../ink/ink1656.xml"/><Relationship Id="rId116" Type="http://schemas.openxmlformats.org/officeDocument/2006/relationships/image" Target="../media/image1553.png"/><Relationship Id="rId137" Type="http://schemas.openxmlformats.org/officeDocument/2006/relationships/customXml" Target="../ink/ink1691.xml"/><Relationship Id="rId158" Type="http://schemas.openxmlformats.org/officeDocument/2006/relationships/image" Target="../media/image1574.png"/><Relationship Id="rId20" Type="http://schemas.openxmlformats.org/officeDocument/2006/relationships/image" Target="../media/image1505.png"/><Relationship Id="rId41" Type="http://schemas.openxmlformats.org/officeDocument/2006/relationships/customXml" Target="../ink/ink1643.xml"/><Relationship Id="rId62" Type="http://schemas.openxmlformats.org/officeDocument/2006/relationships/image" Target="../media/image1526.png"/><Relationship Id="rId83" Type="http://schemas.openxmlformats.org/officeDocument/2006/relationships/customXml" Target="../ink/ink1664.xml"/><Relationship Id="rId88" Type="http://schemas.openxmlformats.org/officeDocument/2006/relationships/image" Target="../media/image1539.png"/><Relationship Id="rId111" Type="http://schemas.openxmlformats.org/officeDocument/2006/relationships/customXml" Target="../ink/ink1678.xml"/><Relationship Id="rId132" Type="http://schemas.openxmlformats.org/officeDocument/2006/relationships/image" Target="../media/image1561.png"/><Relationship Id="rId153" Type="http://schemas.openxmlformats.org/officeDocument/2006/relationships/customXml" Target="../ink/ink1699.xml"/><Relationship Id="rId174" Type="http://schemas.openxmlformats.org/officeDocument/2006/relationships/image" Target="../media/image1582.png"/><Relationship Id="rId179" Type="http://schemas.openxmlformats.org/officeDocument/2006/relationships/customXml" Target="../ink/ink1712.xml"/><Relationship Id="rId195" Type="http://schemas.openxmlformats.org/officeDocument/2006/relationships/customXml" Target="../ink/ink1720.xml"/><Relationship Id="rId209" Type="http://schemas.openxmlformats.org/officeDocument/2006/relationships/customXml" Target="../ink/ink1727.xml"/><Relationship Id="rId190" Type="http://schemas.openxmlformats.org/officeDocument/2006/relationships/image" Target="../media/image1590.png"/><Relationship Id="rId204" Type="http://schemas.openxmlformats.org/officeDocument/2006/relationships/image" Target="../media/image1597.png"/><Relationship Id="rId220" Type="http://schemas.openxmlformats.org/officeDocument/2006/relationships/image" Target="../media/image1605.png"/><Relationship Id="rId225" Type="http://schemas.openxmlformats.org/officeDocument/2006/relationships/customXml" Target="../ink/ink1735.xml"/><Relationship Id="rId15" Type="http://schemas.openxmlformats.org/officeDocument/2006/relationships/customXml" Target="../ink/ink1630.xml"/><Relationship Id="rId36" Type="http://schemas.openxmlformats.org/officeDocument/2006/relationships/image" Target="../media/image1513.png"/><Relationship Id="rId57" Type="http://schemas.openxmlformats.org/officeDocument/2006/relationships/customXml" Target="../ink/ink1651.xml"/><Relationship Id="rId106" Type="http://schemas.openxmlformats.org/officeDocument/2006/relationships/image" Target="../media/image1548.png"/><Relationship Id="rId127" Type="http://schemas.openxmlformats.org/officeDocument/2006/relationships/customXml" Target="../ink/ink1686.xml"/><Relationship Id="rId10" Type="http://schemas.openxmlformats.org/officeDocument/2006/relationships/image" Target="../media/image1501.png"/><Relationship Id="rId31" Type="http://schemas.openxmlformats.org/officeDocument/2006/relationships/customXml" Target="../ink/ink1638.xml"/><Relationship Id="rId52" Type="http://schemas.openxmlformats.org/officeDocument/2006/relationships/image" Target="../media/image1521.png"/><Relationship Id="rId73" Type="http://schemas.openxmlformats.org/officeDocument/2006/relationships/customXml" Target="../ink/ink1659.xml"/><Relationship Id="rId78" Type="http://schemas.openxmlformats.org/officeDocument/2006/relationships/image" Target="../media/image1534.png"/><Relationship Id="rId94" Type="http://schemas.openxmlformats.org/officeDocument/2006/relationships/image" Target="../media/image1542.png"/><Relationship Id="rId99" Type="http://schemas.openxmlformats.org/officeDocument/2006/relationships/customXml" Target="../ink/ink1672.xml"/><Relationship Id="rId101" Type="http://schemas.openxmlformats.org/officeDocument/2006/relationships/customXml" Target="../ink/ink1673.xml"/><Relationship Id="rId122" Type="http://schemas.openxmlformats.org/officeDocument/2006/relationships/image" Target="../media/image1556.png"/><Relationship Id="rId143" Type="http://schemas.openxmlformats.org/officeDocument/2006/relationships/customXml" Target="../ink/ink1694.xml"/><Relationship Id="rId148" Type="http://schemas.openxmlformats.org/officeDocument/2006/relationships/image" Target="../media/image1569.png"/><Relationship Id="rId164" Type="http://schemas.openxmlformats.org/officeDocument/2006/relationships/image" Target="../media/image1577.png"/><Relationship Id="rId169" Type="http://schemas.openxmlformats.org/officeDocument/2006/relationships/customXml" Target="../ink/ink1707.xml"/><Relationship Id="rId185" Type="http://schemas.openxmlformats.org/officeDocument/2006/relationships/customXml" Target="../ink/ink1715.xml"/><Relationship Id="rId4" Type="http://schemas.openxmlformats.org/officeDocument/2006/relationships/image" Target="../media/image1498.png"/><Relationship Id="rId9" Type="http://schemas.openxmlformats.org/officeDocument/2006/relationships/customXml" Target="../ink/ink1627.xml"/><Relationship Id="rId180" Type="http://schemas.openxmlformats.org/officeDocument/2006/relationships/image" Target="../media/image1585.png"/><Relationship Id="rId210" Type="http://schemas.openxmlformats.org/officeDocument/2006/relationships/image" Target="../media/image1600.png"/><Relationship Id="rId215" Type="http://schemas.openxmlformats.org/officeDocument/2006/relationships/customXml" Target="../ink/ink1730.xml"/><Relationship Id="rId26" Type="http://schemas.openxmlformats.org/officeDocument/2006/relationships/image" Target="../media/image1508.png"/><Relationship Id="rId231" Type="http://schemas.openxmlformats.org/officeDocument/2006/relationships/customXml" Target="../ink/ink1738.xml"/><Relationship Id="rId47" Type="http://schemas.openxmlformats.org/officeDocument/2006/relationships/customXml" Target="../ink/ink1646.xml"/><Relationship Id="rId68" Type="http://schemas.openxmlformats.org/officeDocument/2006/relationships/image" Target="../media/image1529.png"/><Relationship Id="rId89" Type="http://schemas.openxmlformats.org/officeDocument/2006/relationships/customXml" Target="../ink/ink1667.xml"/><Relationship Id="rId112" Type="http://schemas.openxmlformats.org/officeDocument/2006/relationships/image" Target="../media/image1551.png"/><Relationship Id="rId133" Type="http://schemas.openxmlformats.org/officeDocument/2006/relationships/customXml" Target="../ink/ink1689.xml"/><Relationship Id="rId154" Type="http://schemas.openxmlformats.org/officeDocument/2006/relationships/image" Target="../media/image1572.png"/><Relationship Id="rId175" Type="http://schemas.openxmlformats.org/officeDocument/2006/relationships/customXml" Target="../ink/ink1710.xml"/><Relationship Id="rId196" Type="http://schemas.openxmlformats.org/officeDocument/2006/relationships/image" Target="../media/image1593.png"/><Relationship Id="rId200" Type="http://schemas.openxmlformats.org/officeDocument/2006/relationships/image" Target="../media/image1595.png"/><Relationship Id="rId16" Type="http://schemas.openxmlformats.org/officeDocument/2006/relationships/image" Target="../media/image1503.png"/><Relationship Id="rId221" Type="http://schemas.openxmlformats.org/officeDocument/2006/relationships/customXml" Target="../ink/ink1733.xml"/><Relationship Id="rId37" Type="http://schemas.openxmlformats.org/officeDocument/2006/relationships/customXml" Target="../ink/ink1641.xml"/><Relationship Id="rId58" Type="http://schemas.openxmlformats.org/officeDocument/2006/relationships/image" Target="../media/image1524.png"/><Relationship Id="rId79" Type="http://schemas.openxmlformats.org/officeDocument/2006/relationships/customXml" Target="../ink/ink1662.xml"/><Relationship Id="rId102" Type="http://schemas.openxmlformats.org/officeDocument/2006/relationships/image" Target="../media/image1546.png"/><Relationship Id="rId123" Type="http://schemas.openxmlformats.org/officeDocument/2006/relationships/customXml" Target="../ink/ink1684.xml"/><Relationship Id="rId144" Type="http://schemas.openxmlformats.org/officeDocument/2006/relationships/image" Target="../media/image1567.png"/><Relationship Id="rId90" Type="http://schemas.openxmlformats.org/officeDocument/2006/relationships/image" Target="../media/image1540.png"/><Relationship Id="rId165" Type="http://schemas.openxmlformats.org/officeDocument/2006/relationships/customXml" Target="../ink/ink1705.xml"/><Relationship Id="rId186" Type="http://schemas.openxmlformats.org/officeDocument/2006/relationships/image" Target="../media/image1588.png"/><Relationship Id="rId211" Type="http://schemas.openxmlformats.org/officeDocument/2006/relationships/customXml" Target="../ink/ink1728.xml"/><Relationship Id="rId232" Type="http://schemas.openxmlformats.org/officeDocument/2006/relationships/image" Target="../media/image1611.png"/><Relationship Id="rId27" Type="http://schemas.openxmlformats.org/officeDocument/2006/relationships/customXml" Target="../ink/ink1636.xml"/><Relationship Id="rId48" Type="http://schemas.openxmlformats.org/officeDocument/2006/relationships/image" Target="../media/image1519.png"/><Relationship Id="rId69" Type="http://schemas.openxmlformats.org/officeDocument/2006/relationships/customXml" Target="../ink/ink1657.xml"/><Relationship Id="rId113" Type="http://schemas.openxmlformats.org/officeDocument/2006/relationships/customXml" Target="../ink/ink1679.xml"/><Relationship Id="rId134" Type="http://schemas.openxmlformats.org/officeDocument/2006/relationships/image" Target="../media/image1562.png"/><Relationship Id="rId80" Type="http://schemas.openxmlformats.org/officeDocument/2006/relationships/image" Target="../media/image1535.png"/><Relationship Id="rId155" Type="http://schemas.openxmlformats.org/officeDocument/2006/relationships/customXml" Target="../ink/ink1700.xml"/><Relationship Id="rId176" Type="http://schemas.openxmlformats.org/officeDocument/2006/relationships/image" Target="../media/image1583.png"/><Relationship Id="rId197" Type="http://schemas.openxmlformats.org/officeDocument/2006/relationships/customXml" Target="../ink/ink1721.xml"/><Relationship Id="rId201" Type="http://schemas.openxmlformats.org/officeDocument/2006/relationships/customXml" Target="../ink/ink1723.xml"/><Relationship Id="rId222" Type="http://schemas.openxmlformats.org/officeDocument/2006/relationships/image" Target="../media/image1606.png"/><Relationship Id="rId17" Type="http://schemas.openxmlformats.org/officeDocument/2006/relationships/customXml" Target="../ink/ink1631.xml"/><Relationship Id="rId38" Type="http://schemas.openxmlformats.org/officeDocument/2006/relationships/image" Target="../media/image1514.png"/><Relationship Id="rId59" Type="http://schemas.openxmlformats.org/officeDocument/2006/relationships/customXml" Target="../ink/ink1652.xml"/><Relationship Id="rId103" Type="http://schemas.openxmlformats.org/officeDocument/2006/relationships/customXml" Target="../ink/ink1674.xml"/><Relationship Id="rId124" Type="http://schemas.openxmlformats.org/officeDocument/2006/relationships/image" Target="../media/image1557.png"/><Relationship Id="rId70" Type="http://schemas.openxmlformats.org/officeDocument/2006/relationships/image" Target="../media/image1530.png"/><Relationship Id="rId91" Type="http://schemas.openxmlformats.org/officeDocument/2006/relationships/customXml" Target="../ink/ink1668.xml"/><Relationship Id="rId145" Type="http://schemas.openxmlformats.org/officeDocument/2006/relationships/customXml" Target="../ink/ink1695.xml"/><Relationship Id="rId166" Type="http://schemas.openxmlformats.org/officeDocument/2006/relationships/image" Target="../media/image1578.png"/><Relationship Id="rId187" Type="http://schemas.openxmlformats.org/officeDocument/2006/relationships/customXml" Target="../ink/ink1716.xml"/><Relationship Id="rId1" Type="http://schemas.openxmlformats.org/officeDocument/2006/relationships/slideLayout" Target="../slideLayouts/slideLayout7.xml"/><Relationship Id="rId212" Type="http://schemas.openxmlformats.org/officeDocument/2006/relationships/image" Target="../media/image1601.png"/><Relationship Id="rId28" Type="http://schemas.openxmlformats.org/officeDocument/2006/relationships/image" Target="../media/image1509.png"/><Relationship Id="rId49" Type="http://schemas.openxmlformats.org/officeDocument/2006/relationships/customXml" Target="../ink/ink1647.xml"/><Relationship Id="rId114" Type="http://schemas.openxmlformats.org/officeDocument/2006/relationships/image" Target="../media/image1552.png"/><Relationship Id="rId60" Type="http://schemas.openxmlformats.org/officeDocument/2006/relationships/image" Target="../media/image1525.png"/><Relationship Id="rId81" Type="http://schemas.openxmlformats.org/officeDocument/2006/relationships/customXml" Target="../ink/ink1663.xml"/><Relationship Id="rId135" Type="http://schemas.openxmlformats.org/officeDocument/2006/relationships/customXml" Target="../ink/ink1690.xml"/><Relationship Id="rId156" Type="http://schemas.openxmlformats.org/officeDocument/2006/relationships/image" Target="../media/image1573.png"/><Relationship Id="rId177" Type="http://schemas.openxmlformats.org/officeDocument/2006/relationships/customXml" Target="../ink/ink1711.xml"/><Relationship Id="rId198" Type="http://schemas.openxmlformats.org/officeDocument/2006/relationships/image" Target="../media/image1594.png"/><Relationship Id="rId202" Type="http://schemas.openxmlformats.org/officeDocument/2006/relationships/image" Target="../media/image1596.png"/><Relationship Id="rId223" Type="http://schemas.openxmlformats.org/officeDocument/2006/relationships/customXml" Target="../ink/ink1734.xml"/><Relationship Id="rId18" Type="http://schemas.openxmlformats.org/officeDocument/2006/relationships/image" Target="../media/image1504.png"/><Relationship Id="rId39" Type="http://schemas.openxmlformats.org/officeDocument/2006/relationships/customXml" Target="../ink/ink1642.xml"/><Relationship Id="rId50" Type="http://schemas.openxmlformats.org/officeDocument/2006/relationships/image" Target="../media/image1520.png"/><Relationship Id="rId104" Type="http://schemas.openxmlformats.org/officeDocument/2006/relationships/image" Target="../media/image1547.png"/><Relationship Id="rId125" Type="http://schemas.openxmlformats.org/officeDocument/2006/relationships/customXml" Target="../ink/ink1685.xml"/><Relationship Id="rId146" Type="http://schemas.openxmlformats.org/officeDocument/2006/relationships/image" Target="../media/image1568.png"/><Relationship Id="rId167" Type="http://schemas.openxmlformats.org/officeDocument/2006/relationships/customXml" Target="../ink/ink1706.xml"/><Relationship Id="rId188" Type="http://schemas.openxmlformats.org/officeDocument/2006/relationships/image" Target="../media/image1589.png"/><Relationship Id="rId71" Type="http://schemas.openxmlformats.org/officeDocument/2006/relationships/customXml" Target="../ink/ink1658.xml"/><Relationship Id="rId92" Type="http://schemas.openxmlformats.org/officeDocument/2006/relationships/image" Target="../media/image1541.png"/><Relationship Id="rId213" Type="http://schemas.openxmlformats.org/officeDocument/2006/relationships/customXml" Target="../ink/ink1729.xml"/><Relationship Id="rId2" Type="http://schemas.openxmlformats.org/officeDocument/2006/relationships/image" Target="../media/image1496.png"/><Relationship Id="rId29" Type="http://schemas.openxmlformats.org/officeDocument/2006/relationships/customXml" Target="../ink/ink1637.xml"/><Relationship Id="rId40" Type="http://schemas.openxmlformats.org/officeDocument/2006/relationships/image" Target="../media/image1515.png"/><Relationship Id="rId115" Type="http://schemas.openxmlformats.org/officeDocument/2006/relationships/customXml" Target="../ink/ink1680.xml"/><Relationship Id="rId136" Type="http://schemas.openxmlformats.org/officeDocument/2006/relationships/image" Target="../media/image1563.png"/><Relationship Id="rId157" Type="http://schemas.openxmlformats.org/officeDocument/2006/relationships/customXml" Target="../ink/ink1701.xml"/><Relationship Id="rId178" Type="http://schemas.openxmlformats.org/officeDocument/2006/relationships/image" Target="../media/image1584.png"/><Relationship Id="rId61" Type="http://schemas.openxmlformats.org/officeDocument/2006/relationships/customXml" Target="../ink/ink1653.xml"/><Relationship Id="rId82" Type="http://schemas.openxmlformats.org/officeDocument/2006/relationships/image" Target="../media/image1536.png"/><Relationship Id="rId199" Type="http://schemas.openxmlformats.org/officeDocument/2006/relationships/customXml" Target="../ink/ink1722.xml"/><Relationship Id="rId203" Type="http://schemas.openxmlformats.org/officeDocument/2006/relationships/customXml" Target="../ink/ink1724.xml"/><Relationship Id="rId19" Type="http://schemas.openxmlformats.org/officeDocument/2006/relationships/customXml" Target="../ink/ink1632.xml"/><Relationship Id="rId224" Type="http://schemas.openxmlformats.org/officeDocument/2006/relationships/image" Target="../media/image1607.png"/><Relationship Id="rId30" Type="http://schemas.openxmlformats.org/officeDocument/2006/relationships/image" Target="../media/image1510.png"/><Relationship Id="rId105" Type="http://schemas.openxmlformats.org/officeDocument/2006/relationships/customXml" Target="../ink/ink1675.xml"/><Relationship Id="rId126" Type="http://schemas.openxmlformats.org/officeDocument/2006/relationships/image" Target="../media/image1558.png"/><Relationship Id="rId147" Type="http://schemas.openxmlformats.org/officeDocument/2006/relationships/customXml" Target="../ink/ink1696.xml"/><Relationship Id="rId168" Type="http://schemas.openxmlformats.org/officeDocument/2006/relationships/image" Target="../media/image1579.png"/><Relationship Id="rId51" Type="http://schemas.openxmlformats.org/officeDocument/2006/relationships/customXml" Target="../ink/ink1648.xml"/><Relationship Id="rId72" Type="http://schemas.openxmlformats.org/officeDocument/2006/relationships/image" Target="../media/image1531.png"/><Relationship Id="rId93" Type="http://schemas.openxmlformats.org/officeDocument/2006/relationships/customXml" Target="../ink/ink1669.xml"/><Relationship Id="rId189" Type="http://schemas.openxmlformats.org/officeDocument/2006/relationships/customXml" Target="../ink/ink1717.xml"/><Relationship Id="rId3" Type="http://schemas.openxmlformats.org/officeDocument/2006/relationships/customXml" Target="../ink/ink1624.xml"/><Relationship Id="rId214" Type="http://schemas.openxmlformats.org/officeDocument/2006/relationships/image" Target="../media/image1602.png"/></Relationships>
</file>

<file path=ppt/slides/_rels/slide24.xml.rels><?xml version="1.0" encoding="UTF-8" standalone="yes"?>
<Relationships xmlns="http://schemas.openxmlformats.org/package/2006/relationships"><Relationship Id="rId117" Type="http://schemas.openxmlformats.org/officeDocument/2006/relationships/customXml" Target="../ink/ink1796.xml"/><Relationship Id="rId299" Type="http://schemas.openxmlformats.org/officeDocument/2006/relationships/customXml" Target="../ink/ink1887.xml"/><Relationship Id="rId21" Type="http://schemas.openxmlformats.org/officeDocument/2006/relationships/customXml" Target="../ink/ink1748.xml"/><Relationship Id="rId63" Type="http://schemas.openxmlformats.org/officeDocument/2006/relationships/customXml" Target="../ink/ink1769.xml"/><Relationship Id="rId159" Type="http://schemas.openxmlformats.org/officeDocument/2006/relationships/customXml" Target="../ink/ink1817.xml"/><Relationship Id="rId324" Type="http://schemas.openxmlformats.org/officeDocument/2006/relationships/image" Target="../media/image1657.png"/><Relationship Id="rId366" Type="http://schemas.openxmlformats.org/officeDocument/2006/relationships/image" Target="../media/image1677.png"/><Relationship Id="rId170" Type="http://schemas.openxmlformats.org/officeDocument/2006/relationships/image" Target="../media/image1580.png"/><Relationship Id="rId226" Type="http://schemas.openxmlformats.org/officeDocument/2006/relationships/image" Target="../media/image1608.png"/><Relationship Id="rId268" Type="http://schemas.openxmlformats.org/officeDocument/2006/relationships/image" Target="../media/image1629.png"/><Relationship Id="rId32" Type="http://schemas.openxmlformats.org/officeDocument/2006/relationships/image" Target="../media/image1511.png"/><Relationship Id="rId74" Type="http://schemas.openxmlformats.org/officeDocument/2006/relationships/image" Target="../media/image1532.png"/><Relationship Id="rId128" Type="http://schemas.openxmlformats.org/officeDocument/2006/relationships/image" Target="../media/image1559.png"/><Relationship Id="rId335" Type="http://schemas.openxmlformats.org/officeDocument/2006/relationships/customXml" Target="../ink/ink1905.xml"/><Relationship Id="rId377" Type="http://schemas.openxmlformats.org/officeDocument/2006/relationships/customXml" Target="../ink/ink1926.xml"/><Relationship Id="rId5" Type="http://schemas.openxmlformats.org/officeDocument/2006/relationships/customXml" Target="../ink/ink1740.xml"/><Relationship Id="rId181" Type="http://schemas.openxmlformats.org/officeDocument/2006/relationships/customXml" Target="../ink/ink1828.xml"/><Relationship Id="rId237" Type="http://schemas.openxmlformats.org/officeDocument/2006/relationships/customXml" Target="../ink/ink1856.xml"/><Relationship Id="rId402" Type="http://schemas.openxmlformats.org/officeDocument/2006/relationships/image" Target="../media/image1695.png"/><Relationship Id="rId279" Type="http://schemas.openxmlformats.org/officeDocument/2006/relationships/customXml" Target="../ink/ink1877.xml"/><Relationship Id="rId43" Type="http://schemas.openxmlformats.org/officeDocument/2006/relationships/customXml" Target="../ink/ink1759.xml"/><Relationship Id="rId139" Type="http://schemas.openxmlformats.org/officeDocument/2006/relationships/customXml" Target="../ink/ink1807.xml"/><Relationship Id="rId290" Type="http://schemas.openxmlformats.org/officeDocument/2006/relationships/image" Target="../media/image1640.png"/><Relationship Id="rId304" Type="http://schemas.openxmlformats.org/officeDocument/2006/relationships/image" Target="../media/image1647.png"/><Relationship Id="rId346" Type="http://schemas.openxmlformats.org/officeDocument/2006/relationships/image" Target="../media/image1667.png"/><Relationship Id="rId388" Type="http://schemas.openxmlformats.org/officeDocument/2006/relationships/image" Target="../media/image1688.png"/><Relationship Id="rId85" Type="http://schemas.openxmlformats.org/officeDocument/2006/relationships/customXml" Target="../ink/ink1780.xml"/><Relationship Id="rId150" Type="http://schemas.openxmlformats.org/officeDocument/2006/relationships/image" Target="../media/image1570.png"/><Relationship Id="rId192" Type="http://schemas.openxmlformats.org/officeDocument/2006/relationships/image" Target="../media/image1591.png"/><Relationship Id="rId206" Type="http://schemas.openxmlformats.org/officeDocument/2006/relationships/image" Target="../media/image1598.png"/><Relationship Id="rId248" Type="http://schemas.openxmlformats.org/officeDocument/2006/relationships/image" Target="../media/image1619.png"/><Relationship Id="rId12" Type="http://schemas.openxmlformats.org/officeDocument/2006/relationships/image" Target="../media/image1235.png"/><Relationship Id="rId108" Type="http://schemas.openxmlformats.org/officeDocument/2006/relationships/image" Target="../media/image1549.png"/><Relationship Id="rId315" Type="http://schemas.openxmlformats.org/officeDocument/2006/relationships/customXml" Target="../ink/ink1895.xml"/><Relationship Id="rId357" Type="http://schemas.openxmlformats.org/officeDocument/2006/relationships/customXml" Target="../ink/ink1916.xml"/><Relationship Id="rId54" Type="http://schemas.openxmlformats.org/officeDocument/2006/relationships/image" Target="../media/image1522.png"/><Relationship Id="rId96" Type="http://schemas.openxmlformats.org/officeDocument/2006/relationships/image" Target="../media/image1543.png"/><Relationship Id="rId161" Type="http://schemas.openxmlformats.org/officeDocument/2006/relationships/customXml" Target="../ink/ink1818.xml"/><Relationship Id="rId217" Type="http://schemas.openxmlformats.org/officeDocument/2006/relationships/customXml" Target="../ink/ink1846.xml"/><Relationship Id="rId399" Type="http://schemas.openxmlformats.org/officeDocument/2006/relationships/customXml" Target="../ink/ink1937.xml"/><Relationship Id="rId259" Type="http://schemas.openxmlformats.org/officeDocument/2006/relationships/customXml" Target="../ink/ink1867.xml"/><Relationship Id="rId23" Type="http://schemas.openxmlformats.org/officeDocument/2006/relationships/customXml" Target="../ink/ink1749.xml"/><Relationship Id="rId119" Type="http://schemas.openxmlformats.org/officeDocument/2006/relationships/customXml" Target="../ink/ink1797.xml"/><Relationship Id="rId270" Type="http://schemas.openxmlformats.org/officeDocument/2006/relationships/image" Target="../media/image1630.png"/><Relationship Id="rId326" Type="http://schemas.openxmlformats.org/officeDocument/2006/relationships/image" Target="../media/image1658.png"/><Relationship Id="rId65" Type="http://schemas.openxmlformats.org/officeDocument/2006/relationships/customXml" Target="../ink/ink1770.xml"/><Relationship Id="rId130" Type="http://schemas.openxmlformats.org/officeDocument/2006/relationships/image" Target="../media/image1560.png"/><Relationship Id="rId368" Type="http://schemas.openxmlformats.org/officeDocument/2006/relationships/image" Target="../media/image1678.png"/><Relationship Id="rId172" Type="http://schemas.openxmlformats.org/officeDocument/2006/relationships/image" Target="../media/image1581.png"/><Relationship Id="rId228" Type="http://schemas.openxmlformats.org/officeDocument/2006/relationships/image" Target="../media/image1609.png"/><Relationship Id="rId281" Type="http://schemas.openxmlformats.org/officeDocument/2006/relationships/customXml" Target="../ink/ink1878.xml"/><Relationship Id="rId337" Type="http://schemas.openxmlformats.org/officeDocument/2006/relationships/customXml" Target="../ink/ink1906.xml"/><Relationship Id="rId34" Type="http://schemas.openxmlformats.org/officeDocument/2006/relationships/image" Target="../media/image1512.png"/><Relationship Id="rId76" Type="http://schemas.openxmlformats.org/officeDocument/2006/relationships/image" Target="../media/image1533.png"/><Relationship Id="rId141" Type="http://schemas.openxmlformats.org/officeDocument/2006/relationships/customXml" Target="../ink/ink1808.xml"/><Relationship Id="rId379" Type="http://schemas.openxmlformats.org/officeDocument/2006/relationships/customXml" Target="../ink/ink1927.xml"/><Relationship Id="rId7" Type="http://schemas.openxmlformats.org/officeDocument/2006/relationships/customXml" Target="../ink/ink1741.xml"/><Relationship Id="rId183" Type="http://schemas.openxmlformats.org/officeDocument/2006/relationships/customXml" Target="../ink/ink1829.xml"/><Relationship Id="rId239" Type="http://schemas.openxmlformats.org/officeDocument/2006/relationships/customXml" Target="../ink/ink1857.xml"/><Relationship Id="rId390" Type="http://schemas.openxmlformats.org/officeDocument/2006/relationships/image" Target="../media/image1689.png"/><Relationship Id="rId404" Type="http://schemas.openxmlformats.org/officeDocument/2006/relationships/image" Target="../media/image1696.png"/><Relationship Id="rId250" Type="http://schemas.openxmlformats.org/officeDocument/2006/relationships/image" Target="../media/image1620.png"/><Relationship Id="rId292" Type="http://schemas.openxmlformats.org/officeDocument/2006/relationships/image" Target="../media/image1641.png"/><Relationship Id="rId306" Type="http://schemas.openxmlformats.org/officeDocument/2006/relationships/image" Target="../media/image1648.png"/><Relationship Id="rId45" Type="http://schemas.openxmlformats.org/officeDocument/2006/relationships/customXml" Target="../ink/ink1760.xml"/><Relationship Id="rId87" Type="http://schemas.openxmlformats.org/officeDocument/2006/relationships/customXml" Target="../ink/ink1781.xml"/><Relationship Id="rId110" Type="http://schemas.openxmlformats.org/officeDocument/2006/relationships/image" Target="../media/image1550.png"/><Relationship Id="rId348" Type="http://schemas.openxmlformats.org/officeDocument/2006/relationships/image" Target="../media/image1668.png"/><Relationship Id="rId152" Type="http://schemas.openxmlformats.org/officeDocument/2006/relationships/image" Target="../media/image1571.png"/><Relationship Id="rId194" Type="http://schemas.openxmlformats.org/officeDocument/2006/relationships/image" Target="../media/image1592.png"/><Relationship Id="rId208" Type="http://schemas.openxmlformats.org/officeDocument/2006/relationships/image" Target="../media/image1599.png"/><Relationship Id="rId261" Type="http://schemas.openxmlformats.org/officeDocument/2006/relationships/customXml" Target="../ink/ink1868.xml"/><Relationship Id="rId14" Type="http://schemas.openxmlformats.org/officeDocument/2006/relationships/image" Target="../media/image1502.png"/><Relationship Id="rId56" Type="http://schemas.openxmlformats.org/officeDocument/2006/relationships/image" Target="../media/image1523.png"/><Relationship Id="rId317" Type="http://schemas.openxmlformats.org/officeDocument/2006/relationships/customXml" Target="../ink/ink1896.xml"/><Relationship Id="rId359" Type="http://schemas.openxmlformats.org/officeDocument/2006/relationships/customXml" Target="../ink/ink1917.xml"/><Relationship Id="rId98" Type="http://schemas.openxmlformats.org/officeDocument/2006/relationships/image" Target="../media/image1544.png"/><Relationship Id="rId121" Type="http://schemas.openxmlformats.org/officeDocument/2006/relationships/customXml" Target="../ink/ink1798.xml"/><Relationship Id="rId163" Type="http://schemas.openxmlformats.org/officeDocument/2006/relationships/customXml" Target="../ink/ink1819.xml"/><Relationship Id="rId219" Type="http://schemas.openxmlformats.org/officeDocument/2006/relationships/customXml" Target="../ink/ink1847.xml"/><Relationship Id="rId370" Type="http://schemas.openxmlformats.org/officeDocument/2006/relationships/image" Target="../media/image1679.png"/><Relationship Id="rId230" Type="http://schemas.openxmlformats.org/officeDocument/2006/relationships/image" Target="../media/image1610.png"/><Relationship Id="rId25" Type="http://schemas.openxmlformats.org/officeDocument/2006/relationships/customXml" Target="../ink/ink1750.xml"/><Relationship Id="rId67" Type="http://schemas.openxmlformats.org/officeDocument/2006/relationships/customXml" Target="../ink/ink1771.xml"/><Relationship Id="rId272" Type="http://schemas.openxmlformats.org/officeDocument/2006/relationships/image" Target="../media/image1631.png"/><Relationship Id="rId328" Type="http://schemas.openxmlformats.org/officeDocument/2006/relationships/image" Target="../media/image1659.png"/><Relationship Id="rId132" Type="http://schemas.openxmlformats.org/officeDocument/2006/relationships/image" Target="../media/image1561.png"/><Relationship Id="rId174" Type="http://schemas.openxmlformats.org/officeDocument/2006/relationships/image" Target="../media/image1582.png"/><Relationship Id="rId381" Type="http://schemas.openxmlformats.org/officeDocument/2006/relationships/customXml" Target="../ink/ink1928.xml"/><Relationship Id="rId241" Type="http://schemas.openxmlformats.org/officeDocument/2006/relationships/customXml" Target="../ink/ink1858.xml"/><Relationship Id="rId36" Type="http://schemas.openxmlformats.org/officeDocument/2006/relationships/image" Target="../media/image1513.png"/><Relationship Id="rId283" Type="http://schemas.openxmlformats.org/officeDocument/2006/relationships/customXml" Target="../ink/ink1879.xml"/><Relationship Id="rId339" Type="http://schemas.openxmlformats.org/officeDocument/2006/relationships/customXml" Target="../ink/ink1907.xml"/><Relationship Id="rId78" Type="http://schemas.openxmlformats.org/officeDocument/2006/relationships/image" Target="../media/image1534.png"/><Relationship Id="rId101" Type="http://schemas.openxmlformats.org/officeDocument/2006/relationships/customXml" Target="../ink/ink1788.xml"/><Relationship Id="rId143" Type="http://schemas.openxmlformats.org/officeDocument/2006/relationships/customXml" Target="../ink/ink1809.xml"/><Relationship Id="rId185" Type="http://schemas.openxmlformats.org/officeDocument/2006/relationships/customXml" Target="../ink/ink1830.xml"/><Relationship Id="rId350" Type="http://schemas.openxmlformats.org/officeDocument/2006/relationships/image" Target="../media/image1669.png"/><Relationship Id="rId406" Type="http://schemas.openxmlformats.org/officeDocument/2006/relationships/image" Target="../media/image1697.png"/><Relationship Id="rId9" Type="http://schemas.openxmlformats.org/officeDocument/2006/relationships/customXml" Target="../ink/ink1742.xml"/><Relationship Id="rId210" Type="http://schemas.openxmlformats.org/officeDocument/2006/relationships/image" Target="../media/image1600.png"/><Relationship Id="rId392" Type="http://schemas.openxmlformats.org/officeDocument/2006/relationships/image" Target="../media/image1690.png"/><Relationship Id="rId252" Type="http://schemas.openxmlformats.org/officeDocument/2006/relationships/image" Target="../media/image1621.png"/><Relationship Id="rId294" Type="http://schemas.openxmlformats.org/officeDocument/2006/relationships/image" Target="../media/image1642.png"/><Relationship Id="rId308" Type="http://schemas.openxmlformats.org/officeDocument/2006/relationships/image" Target="../media/image1649.png"/><Relationship Id="rId47" Type="http://schemas.openxmlformats.org/officeDocument/2006/relationships/customXml" Target="../ink/ink1761.xml"/><Relationship Id="rId89" Type="http://schemas.openxmlformats.org/officeDocument/2006/relationships/customXml" Target="../ink/ink1782.xml"/><Relationship Id="rId112" Type="http://schemas.openxmlformats.org/officeDocument/2006/relationships/image" Target="../media/image1551.png"/><Relationship Id="rId154" Type="http://schemas.openxmlformats.org/officeDocument/2006/relationships/image" Target="../media/image1572.png"/><Relationship Id="rId361" Type="http://schemas.openxmlformats.org/officeDocument/2006/relationships/customXml" Target="../ink/ink1918.xml"/><Relationship Id="rId196" Type="http://schemas.openxmlformats.org/officeDocument/2006/relationships/image" Target="../media/image1593.png"/><Relationship Id="rId16" Type="http://schemas.openxmlformats.org/officeDocument/2006/relationships/image" Target="../media/image1503.png"/><Relationship Id="rId221" Type="http://schemas.openxmlformats.org/officeDocument/2006/relationships/customXml" Target="../ink/ink1848.xml"/><Relationship Id="rId263" Type="http://schemas.openxmlformats.org/officeDocument/2006/relationships/customXml" Target="../ink/ink1869.xml"/><Relationship Id="rId319" Type="http://schemas.openxmlformats.org/officeDocument/2006/relationships/customXml" Target="../ink/ink1897.xml"/><Relationship Id="rId58" Type="http://schemas.openxmlformats.org/officeDocument/2006/relationships/image" Target="../media/image1524.png"/><Relationship Id="rId123" Type="http://schemas.openxmlformats.org/officeDocument/2006/relationships/customXml" Target="../ink/ink1799.xml"/><Relationship Id="rId330" Type="http://schemas.openxmlformats.org/officeDocument/2006/relationships/image" Target="../media/image1660.png"/><Relationship Id="rId165" Type="http://schemas.openxmlformats.org/officeDocument/2006/relationships/customXml" Target="../ink/ink1820.xml"/><Relationship Id="rId372" Type="http://schemas.openxmlformats.org/officeDocument/2006/relationships/image" Target="../media/image1680.png"/><Relationship Id="rId232" Type="http://schemas.openxmlformats.org/officeDocument/2006/relationships/image" Target="../media/image1611.png"/><Relationship Id="rId274" Type="http://schemas.openxmlformats.org/officeDocument/2006/relationships/image" Target="../media/image1632.png"/><Relationship Id="rId27" Type="http://schemas.openxmlformats.org/officeDocument/2006/relationships/customXml" Target="../ink/ink1751.xml"/><Relationship Id="rId48" Type="http://schemas.openxmlformats.org/officeDocument/2006/relationships/image" Target="../media/image1519.png"/><Relationship Id="rId69" Type="http://schemas.openxmlformats.org/officeDocument/2006/relationships/customXml" Target="../ink/ink1772.xml"/><Relationship Id="rId113" Type="http://schemas.openxmlformats.org/officeDocument/2006/relationships/customXml" Target="../ink/ink1794.xml"/><Relationship Id="rId134" Type="http://schemas.openxmlformats.org/officeDocument/2006/relationships/image" Target="../media/image1562.png"/><Relationship Id="rId320" Type="http://schemas.openxmlformats.org/officeDocument/2006/relationships/image" Target="../media/image1655.png"/><Relationship Id="rId80" Type="http://schemas.openxmlformats.org/officeDocument/2006/relationships/image" Target="../media/image1535.png"/><Relationship Id="rId155" Type="http://schemas.openxmlformats.org/officeDocument/2006/relationships/customXml" Target="../ink/ink1815.xml"/><Relationship Id="rId176" Type="http://schemas.openxmlformats.org/officeDocument/2006/relationships/image" Target="../media/image1583.png"/><Relationship Id="rId197" Type="http://schemas.openxmlformats.org/officeDocument/2006/relationships/customXml" Target="../ink/ink1836.xml"/><Relationship Id="rId341" Type="http://schemas.openxmlformats.org/officeDocument/2006/relationships/customXml" Target="../ink/ink1908.xml"/><Relationship Id="rId362" Type="http://schemas.openxmlformats.org/officeDocument/2006/relationships/image" Target="../media/image1675.png"/><Relationship Id="rId383" Type="http://schemas.openxmlformats.org/officeDocument/2006/relationships/customXml" Target="../ink/ink1929.xml"/><Relationship Id="rId201" Type="http://schemas.openxmlformats.org/officeDocument/2006/relationships/customXml" Target="../ink/ink1838.xml"/><Relationship Id="rId222" Type="http://schemas.openxmlformats.org/officeDocument/2006/relationships/image" Target="../media/image1606.png"/><Relationship Id="rId243" Type="http://schemas.openxmlformats.org/officeDocument/2006/relationships/customXml" Target="../ink/ink1859.xml"/><Relationship Id="rId264" Type="http://schemas.openxmlformats.org/officeDocument/2006/relationships/image" Target="../media/image1627.png"/><Relationship Id="rId285" Type="http://schemas.openxmlformats.org/officeDocument/2006/relationships/customXml" Target="../ink/ink1880.xml"/><Relationship Id="rId17" Type="http://schemas.openxmlformats.org/officeDocument/2006/relationships/customXml" Target="../ink/ink1746.xml"/><Relationship Id="rId38" Type="http://schemas.openxmlformats.org/officeDocument/2006/relationships/image" Target="../media/image1514.png"/><Relationship Id="rId59" Type="http://schemas.openxmlformats.org/officeDocument/2006/relationships/customXml" Target="../ink/ink1767.xml"/><Relationship Id="rId103" Type="http://schemas.openxmlformats.org/officeDocument/2006/relationships/customXml" Target="../ink/ink1789.xml"/><Relationship Id="rId124" Type="http://schemas.openxmlformats.org/officeDocument/2006/relationships/image" Target="../media/image1557.png"/><Relationship Id="rId310" Type="http://schemas.openxmlformats.org/officeDocument/2006/relationships/image" Target="../media/image1650.png"/><Relationship Id="rId70" Type="http://schemas.openxmlformats.org/officeDocument/2006/relationships/image" Target="../media/image1530.png"/><Relationship Id="rId91" Type="http://schemas.openxmlformats.org/officeDocument/2006/relationships/customXml" Target="../ink/ink1783.xml"/><Relationship Id="rId145" Type="http://schemas.openxmlformats.org/officeDocument/2006/relationships/customXml" Target="../ink/ink1810.xml"/><Relationship Id="rId166" Type="http://schemas.openxmlformats.org/officeDocument/2006/relationships/image" Target="../media/image1578.png"/><Relationship Id="rId187" Type="http://schemas.openxmlformats.org/officeDocument/2006/relationships/customXml" Target="../ink/ink1831.xml"/><Relationship Id="rId331" Type="http://schemas.openxmlformats.org/officeDocument/2006/relationships/customXml" Target="../ink/ink1903.xml"/><Relationship Id="rId352" Type="http://schemas.openxmlformats.org/officeDocument/2006/relationships/image" Target="../media/image1670.png"/><Relationship Id="rId373" Type="http://schemas.openxmlformats.org/officeDocument/2006/relationships/customXml" Target="../ink/ink1924.xml"/><Relationship Id="rId394" Type="http://schemas.openxmlformats.org/officeDocument/2006/relationships/image" Target="../media/image1691.png"/><Relationship Id="rId408" Type="http://schemas.openxmlformats.org/officeDocument/2006/relationships/image" Target="../media/image1698.png"/><Relationship Id="rId1" Type="http://schemas.openxmlformats.org/officeDocument/2006/relationships/slideLayout" Target="../slideLayouts/slideLayout7.xml"/><Relationship Id="rId212" Type="http://schemas.openxmlformats.org/officeDocument/2006/relationships/image" Target="../media/image1601.png"/><Relationship Id="rId233" Type="http://schemas.openxmlformats.org/officeDocument/2006/relationships/customXml" Target="../ink/ink1854.xml"/><Relationship Id="rId254" Type="http://schemas.openxmlformats.org/officeDocument/2006/relationships/image" Target="../media/image1622.png"/><Relationship Id="rId28" Type="http://schemas.openxmlformats.org/officeDocument/2006/relationships/image" Target="../media/image1509.png"/><Relationship Id="rId49" Type="http://schemas.openxmlformats.org/officeDocument/2006/relationships/customXml" Target="../ink/ink1762.xml"/><Relationship Id="rId114" Type="http://schemas.openxmlformats.org/officeDocument/2006/relationships/image" Target="../media/image1552.png"/><Relationship Id="rId275" Type="http://schemas.openxmlformats.org/officeDocument/2006/relationships/customXml" Target="../ink/ink1875.xml"/><Relationship Id="rId296" Type="http://schemas.openxmlformats.org/officeDocument/2006/relationships/image" Target="../media/image1643.png"/><Relationship Id="rId300" Type="http://schemas.openxmlformats.org/officeDocument/2006/relationships/image" Target="../media/image1645.png"/><Relationship Id="rId60" Type="http://schemas.openxmlformats.org/officeDocument/2006/relationships/image" Target="../media/image1525.png"/><Relationship Id="rId81" Type="http://schemas.openxmlformats.org/officeDocument/2006/relationships/customXml" Target="../ink/ink1778.xml"/><Relationship Id="rId135" Type="http://schemas.openxmlformats.org/officeDocument/2006/relationships/customXml" Target="../ink/ink1805.xml"/><Relationship Id="rId156" Type="http://schemas.openxmlformats.org/officeDocument/2006/relationships/image" Target="../media/image1573.png"/><Relationship Id="rId177" Type="http://schemas.openxmlformats.org/officeDocument/2006/relationships/customXml" Target="../ink/ink1826.xml"/><Relationship Id="rId198" Type="http://schemas.openxmlformats.org/officeDocument/2006/relationships/image" Target="../media/image1594.png"/><Relationship Id="rId321" Type="http://schemas.openxmlformats.org/officeDocument/2006/relationships/customXml" Target="../ink/ink1898.xml"/><Relationship Id="rId342" Type="http://schemas.openxmlformats.org/officeDocument/2006/relationships/image" Target="../media/image1665.png"/><Relationship Id="rId363" Type="http://schemas.openxmlformats.org/officeDocument/2006/relationships/customXml" Target="../ink/ink1919.xml"/><Relationship Id="rId384" Type="http://schemas.openxmlformats.org/officeDocument/2006/relationships/image" Target="../media/image1686.png"/><Relationship Id="rId202" Type="http://schemas.openxmlformats.org/officeDocument/2006/relationships/image" Target="../media/image1596.png"/><Relationship Id="rId223" Type="http://schemas.openxmlformats.org/officeDocument/2006/relationships/customXml" Target="../ink/ink1849.xml"/><Relationship Id="rId244" Type="http://schemas.openxmlformats.org/officeDocument/2006/relationships/image" Target="../media/image1617.png"/><Relationship Id="rId18" Type="http://schemas.openxmlformats.org/officeDocument/2006/relationships/image" Target="../media/image1504.png"/><Relationship Id="rId39" Type="http://schemas.openxmlformats.org/officeDocument/2006/relationships/customXml" Target="../ink/ink1757.xml"/><Relationship Id="rId265" Type="http://schemas.openxmlformats.org/officeDocument/2006/relationships/customXml" Target="../ink/ink1870.xml"/><Relationship Id="rId286" Type="http://schemas.openxmlformats.org/officeDocument/2006/relationships/image" Target="../media/image1638.png"/><Relationship Id="rId50" Type="http://schemas.openxmlformats.org/officeDocument/2006/relationships/image" Target="../media/image1520.png"/><Relationship Id="rId104" Type="http://schemas.openxmlformats.org/officeDocument/2006/relationships/image" Target="../media/image1547.png"/><Relationship Id="rId125" Type="http://schemas.openxmlformats.org/officeDocument/2006/relationships/customXml" Target="../ink/ink1800.xml"/><Relationship Id="rId146" Type="http://schemas.openxmlformats.org/officeDocument/2006/relationships/image" Target="../media/image1568.png"/><Relationship Id="rId167" Type="http://schemas.openxmlformats.org/officeDocument/2006/relationships/customXml" Target="../ink/ink1821.xml"/><Relationship Id="rId188" Type="http://schemas.openxmlformats.org/officeDocument/2006/relationships/image" Target="../media/image1589.png"/><Relationship Id="rId311" Type="http://schemas.openxmlformats.org/officeDocument/2006/relationships/customXml" Target="../ink/ink1893.xml"/><Relationship Id="rId332" Type="http://schemas.openxmlformats.org/officeDocument/2006/relationships/image" Target="../media/image1661.png"/><Relationship Id="rId353" Type="http://schemas.openxmlformats.org/officeDocument/2006/relationships/customXml" Target="../ink/ink1914.xml"/><Relationship Id="rId374" Type="http://schemas.openxmlformats.org/officeDocument/2006/relationships/image" Target="../media/image1681.png"/><Relationship Id="rId395" Type="http://schemas.openxmlformats.org/officeDocument/2006/relationships/customXml" Target="../ink/ink1935.xml"/><Relationship Id="rId409" Type="http://schemas.openxmlformats.org/officeDocument/2006/relationships/customXml" Target="../ink/ink1942.xml"/><Relationship Id="rId71" Type="http://schemas.openxmlformats.org/officeDocument/2006/relationships/customXml" Target="../ink/ink1773.xml"/><Relationship Id="rId92" Type="http://schemas.openxmlformats.org/officeDocument/2006/relationships/image" Target="../media/image1541.png"/><Relationship Id="rId213" Type="http://schemas.openxmlformats.org/officeDocument/2006/relationships/customXml" Target="../ink/ink1844.xml"/><Relationship Id="rId234" Type="http://schemas.openxmlformats.org/officeDocument/2006/relationships/image" Target="../media/image1612.png"/><Relationship Id="rId2" Type="http://schemas.openxmlformats.org/officeDocument/2006/relationships/image" Target="../media/image1496.png"/><Relationship Id="rId29" Type="http://schemas.openxmlformats.org/officeDocument/2006/relationships/customXml" Target="../ink/ink1752.xml"/><Relationship Id="rId255" Type="http://schemas.openxmlformats.org/officeDocument/2006/relationships/customXml" Target="../ink/ink1865.xml"/><Relationship Id="rId276" Type="http://schemas.openxmlformats.org/officeDocument/2006/relationships/image" Target="../media/image1633.png"/><Relationship Id="rId297" Type="http://schemas.openxmlformats.org/officeDocument/2006/relationships/customXml" Target="../ink/ink1886.xml"/><Relationship Id="rId40" Type="http://schemas.openxmlformats.org/officeDocument/2006/relationships/image" Target="../media/image1515.png"/><Relationship Id="rId115" Type="http://schemas.openxmlformats.org/officeDocument/2006/relationships/customXml" Target="../ink/ink1795.xml"/><Relationship Id="rId136" Type="http://schemas.openxmlformats.org/officeDocument/2006/relationships/image" Target="../media/image1563.png"/><Relationship Id="rId157" Type="http://schemas.openxmlformats.org/officeDocument/2006/relationships/customXml" Target="../ink/ink1816.xml"/><Relationship Id="rId178" Type="http://schemas.openxmlformats.org/officeDocument/2006/relationships/image" Target="../media/image1584.png"/><Relationship Id="rId301" Type="http://schemas.openxmlformats.org/officeDocument/2006/relationships/customXml" Target="../ink/ink1888.xml"/><Relationship Id="rId322" Type="http://schemas.openxmlformats.org/officeDocument/2006/relationships/image" Target="../media/image1656.png"/><Relationship Id="rId343" Type="http://schemas.openxmlformats.org/officeDocument/2006/relationships/customXml" Target="../ink/ink1909.xml"/><Relationship Id="rId364" Type="http://schemas.openxmlformats.org/officeDocument/2006/relationships/image" Target="../media/image1676.png"/><Relationship Id="rId61" Type="http://schemas.openxmlformats.org/officeDocument/2006/relationships/customXml" Target="../ink/ink1768.xml"/><Relationship Id="rId82" Type="http://schemas.openxmlformats.org/officeDocument/2006/relationships/image" Target="../media/image1536.png"/><Relationship Id="rId199" Type="http://schemas.openxmlformats.org/officeDocument/2006/relationships/customXml" Target="../ink/ink1837.xml"/><Relationship Id="rId203" Type="http://schemas.openxmlformats.org/officeDocument/2006/relationships/customXml" Target="../ink/ink1839.xml"/><Relationship Id="rId385" Type="http://schemas.openxmlformats.org/officeDocument/2006/relationships/customXml" Target="../ink/ink1930.xml"/><Relationship Id="rId19" Type="http://schemas.openxmlformats.org/officeDocument/2006/relationships/customXml" Target="../ink/ink1747.xml"/><Relationship Id="rId224" Type="http://schemas.openxmlformats.org/officeDocument/2006/relationships/image" Target="../media/image1607.png"/><Relationship Id="rId245" Type="http://schemas.openxmlformats.org/officeDocument/2006/relationships/customXml" Target="../ink/ink1860.xml"/><Relationship Id="rId266" Type="http://schemas.openxmlformats.org/officeDocument/2006/relationships/image" Target="../media/image1628.png"/><Relationship Id="rId287" Type="http://schemas.openxmlformats.org/officeDocument/2006/relationships/customXml" Target="../ink/ink1881.xml"/><Relationship Id="rId410" Type="http://schemas.openxmlformats.org/officeDocument/2006/relationships/image" Target="../media/image1699.png"/><Relationship Id="rId30" Type="http://schemas.openxmlformats.org/officeDocument/2006/relationships/image" Target="../media/image1510.png"/><Relationship Id="rId105" Type="http://schemas.openxmlformats.org/officeDocument/2006/relationships/customXml" Target="../ink/ink1790.xml"/><Relationship Id="rId126" Type="http://schemas.openxmlformats.org/officeDocument/2006/relationships/image" Target="../media/image1558.png"/><Relationship Id="rId147" Type="http://schemas.openxmlformats.org/officeDocument/2006/relationships/customXml" Target="../ink/ink1811.xml"/><Relationship Id="rId168" Type="http://schemas.openxmlformats.org/officeDocument/2006/relationships/image" Target="../media/image1579.png"/><Relationship Id="rId312" Type="http://schemas.openxmlformats.org/officeDocument/2006/relationships/image" Target="../media/image1651.png"/><Relationship Id="rId333" Type="http://schemas.openxmlformats.org/officeDocument/2006/relationships/customXml" Target="../ink/ink1904.xml"/><Relationship Id="rId354" Type="http://schemas.openxmlformats.org/officeDocument/2006/relationships/image" Target="../media/image1671.png"/><Relationship Id="rId51" Type="http://schemas.openxmlformats.org/officeDocument/2006/relationships/customXml" Target="../ink/ink1763.xml"/><Relationship Id="rId72" Type="http://schemas.openxmlformats.org/officeDocument/2006/relationships/image" Target="../media/image1531.png"/><Relationship Id="rId93" Type="http://schemas.openxmlformats.org/officeDocument/2006/relationships/customXml" Target="../ink/ink1784.xml"/><Relationship Id="rId189" Type="http://schemas.openxmlformats.org/officeDocument/2006/relationships/customXml" Target="../ink/ink1832.xml"/><Relationship Id="rId375" Type="http://schemas.openxmlformats.org/officeDocument/2006/relationships/customXml" Target="../ink/ink1925.xml"/><Relationship Id="rId396" Type="http://schemas.openxmlformats.org/officeDocument/2006/relationships/image" Target="../media/image1692.png"/><Relationship Id="rId3" Type="http://schemas.openxmlformats.org/officeDocument/2006/relationships/customXml" Target="../ink/ink1739.xml"/><Relationship Id="rId214" Type="http://schemas.openxmlformats.org/officeDocument/2006/relationships/image" Target="../media/image1602.png"/><Relationship Id="rId235" Type="http://schemas.openxmlformats.org/officeDocument/2006/relationships/customXml" Target="../ink/ink1855.xml"/><Relationship Id="rId256" Type="http://schemas.openxmlformats.org/officeDocument/2006/relationships/image" Target="../media/image1623.png"/><Relationship Id="rId277" Type="http://schemas.openxmlformats.org/officeDocument/2006/relationships/customXml" Target="../ink/ink1876.xml"/><Relationship Id="rId298" Type="http://schemas.openxmlformats.org/officeDocument/2006/relationships/image" Target="../media/image1644.png"/><Relationship Id="rId400" Type="http://schemas.openxmlformats.org/officeDocument/2006/relationships/image" Target="../media/image1694.png"/><Relationship Id="rId116" Type="http://schemas.openxmlformats.org/officeDocument/2006/relationships/image" Target="../media/image1553.png"/><Relationship Id="rId137" Type="http://schemas.openxmlformats.org/officeDocument/2006/relationships/customXml" Target="../ink/ink1806.xml"/><Relationship Id="rId158" Type="http://schemas.openxmlformats.org/officeDocument/2006/relationships/image" Target="../media/image1574.png"/><Relationship Id="rId302" Type="http://schemas.openxmlformats.org/officeDocument/2006/relationships/image" Target="../media/image1646.png"/><Relationship Id="rId323" Type="http://schemas.openxmlformats.org/officeDocument/2006/relationships/customXml" Target="../ink/ink1899.xml"/><Relationship Id="rId344" Type="http://schemas.openxmlformats.org/officeDocument/2006/relationships/image" Target="../media/image1666.png"/><Relationship Id="rId20" Type="http://schemas.openxmlformats.org/officeDocument/2006/relationships/image" Target="../media/image1505.png"/><Relationship Id="rId41" Type="http://schemas.openxmlformats.org/officeDocument/2006/relationships/customXml" Target="../ink/ink1758.xml"/><Relationship Id="rId62" Type="http://schemas.openxmlformats.org/officeDocument/2006/relationships/image" Target="../media/image1526.png"/><Relationship Id="rId83" Type="http://schemas.openxmlformats.org/officeDocument/2006/relationships/customXml" Target="../ink/ink1779.xml"/><Relationship Id="rId179" Type="http://schemas.openxmlformats.org/officeDocument/2006/relationships/customXml" Target="../ink/ink1827.xml"/><Relationship Id="rId365" Type="http://schemas.openxmlformats.org/officeDocument/2006/relationships/customXml" Target="../ink/ink1920.xml"/><Relationship Id="rId386" Type="http://schemas.openxmlformats.org/officeDocument/2006/relationships/image" Target="../media/image1687.png"/><Relationship Id="rId190" Type="http://schemas.openxmlformats.org/officeDocument/2006/relationships/image" Target="../media/image1590.png"/><Relationship Id="rId204" Type="http://schemas.openxmlformats.org/officeDocument/2006/relationships/image" Target="../media/image1597.png"/><Relationship Id="rId225" Type="http://schemas.openxmlformats.org/officeDocument/2006/relationships/customXml" Target="../ink/ink1850.xml"/><Relationship Id="rId246" Type="http://schemas.openxmlformats.org/officeDocument/2006/relationships/image" Target="../media/image1618.png"/><Relationship Id="rId267" Type="http://schemas.openxmlformats.org/officeDocument/2006/relationships/customXml" Target="../ink/ink1871.xml"/><Relationship Id="rId288" Type="http://schemas.openxmlformats.org/officeDocument/2006/relationships/image" Target="../media/image1639.png"/><Relationship Id="rId411" Type="http://schemas.openxmlformats.org/officeDocument/2006/relationships/customXml" Target="../ink/ink1943.xml"/><Relationship Id="rId106" Type="http://schemas.openxmlformats.org/officeDocument/2006/relationships/image" Target="../media/image1548.png"/><Relationship Id="rId127" Type="http://schemas.openxmlformats.org/officeDocument/2006/relationships/customXml" Target="../ink/ink1801.xml"/><Relationship Id="rId313" Type="http://schemas.openxmlformats.org/officeDocument/2006/relationships/customXml" Target="../ink/ink1894.xml"/><Relationship Id="rId10" Type="http://schemas.openxmlformats.org/officeDocument/2006/relationships/image" Target="../media/image1501.png"/><Relationship Id="rId31" Type="http://schemas.openxmlformats.org/officeDocument/2006/relationships/customXml" Target="../ink/ink1753.xml"/><Relationship Id="rId52" Type="http://schemas.openxmlformats.org/officeDocument/2006/relationships/image" Target="../media/image1521.png"/><Relationship Id="rId73" Type="http://schemas.openxmlformats.org/officeDocument/2006/relationships/customXml" Target="../ink/ink1774.xml"/><Relationship Id="rId94" Type="http://schemas.openxmlformats.org/officeDocument/2006/relationships/image" Target="../media/image1542.png"/><Relationship Id="rId148" Type="http://schemas.openxmlformats.org/officeDocument/2006/relationships/image" Target="../media/image1569.png"/><Relationship Id="rId169" Type="http://schemas.openxmlformats.org/officeDocument/2006/relationships/customXml" Target="../ink/ink1822.xml"/><Relationship Id="rId334" Type="http://schemas.openxmlformats.org/officeDocument/2006/relationships/image" Target="../media/image1662.png"/><Relationship Id="rId355" Type="http://schemas.openxmlformats.org/officeDocument/2006/relationships/customXml" Target="../ink/ink1915.xml"/><Relationship Id="rId376" Type="http://schemas.openxmlformats.org/officeDocument/2006/relationships/image" Target="../media/image1682.png"/><Relationship Id="rId397" Type="http://schemas.openxmlformats.org/officeDocument/2006/relationships/customXml" Target="../ink/ink1936.xml"/><Relationship Id="rId4" Type="http://schemas.openxmlformats.org/officeDocument/2006/relationships/image" Target="../media/image1498.png"/><Relationship Id="rId180" Type="http://schemas.openxmlformats.org/officeDocument/2006/relationships/image" Target="../media/image1585.png"/><Relationship Id="rId215" Type="http://schemas.openxmlformats.org/officeDocument/2006/relationships/customXml" Target="../ink/ink1845.xml"/><Relationship Id="rId236" Type="http://schemas.openxmlformats.org/officeDocument/2006/relationships/image" Target="../media/image1613.png"/><Relationship Id="rId257" Type="http://schemas.openxmlformats.org/officeDocument/2006/relationships/customXml" Target="../ink/ink1866.xml"/><Relationship Id="rId278" Type="http://schemas.openxmlformats.org/officeDocument/2006/relationships/image" Target="../media/image1634.png"/><Relationship Id="rId401" Type="http://schemas.openxmlformats.org/officeDocument/2006/relationships/customXml" Target="../ink/ink1938.xml"/><Relationship Id="rId303" Type="http://schemas.openxmlformats.org/officeDocument/2006/relationships/customXml" Target="../ink/ink1889.xml"/><Relationship Id="rId42" Type="http://schemas.openxmlformats.org/officeDocument/2006/relationships/image" Target="../media/image1516.png"/><Relationship Id="rId84" Type="http://schemas.openxmlformats.org/officeDocument/2006/relationships/image" Target="../media/image1537.png"/><Relationship Id="rId138" Type="http://schemas.openxmlformats.org/officeDocument/2006/relationships/image" Target="../media/image1564.png"/><Relationship Id="rId345" Type="http://schemas.openxmlformats.org/officeDocument/2006/relationships/customXml" Target="../ink/ink1910.xml"/><Relationship Id="rId387" Type="http://schemas.openxmlformats.org/officeDocument/2006/relationships/customXml" Target="../ink/ink1931.xml"/><Relationship Id="rId191" Type="http://schemas.openxmlformats.org/officeDocument/2006/relationships/customXml" Target="../ink/ink1833.xml"/><Relationship Id="rId205" Type="http://schemas.openxmlformats.org/officeDocument/2006/relationships/customXml" Target="../ink/ink1840.xml"/><Relationship Id="rId247" Type="http://schemas.openxmlformats.org/officeDocument/2006/relationships/customXml" Target="../ink/ink1861.xml"/><Relationship Id="rId412" Type="http://schemas.openxmlformats.org/officeDocument/2006/relationships/image" Target="../media/image1700.png"/><Relationship Id="rId107" Type="http://schemas.openxmlformats.org/officeDocument/2006/relationships/customXml" Target="../ink/ink1791.xml"/><Relationship Id="rId289" Type="http://schemas.openxmlformats.org/officeDocument/2006/relationships/customXml" Target="../ink/ink1882.xml"/><Relationship Id="rId11" Type="http://schemas.openxmlformats.org/officeDocument/2006/relationships/customXml" Target="../ink/ink1743.xml"/><Relationship Id="rId53" Type="http://schemas.openxmlformats.org/officeDocument/2006/relationships/customXml" Target="../ink/ink1764.xml"/><Relationship Id="rId149" Type="http://schemas.openxmlformats.org/officeDocument/2006/relationships/customXml" Target="../ink/ink1812.xml"/><Relationship Id="rId314" Type="http://schemas.openxmlformats.org/officeDocument/2006/relationships/image" Target="../media/image1652.png"/><Relationship Id="rId356" Type="http://schemas.openxmlformats.org/officeDocument/2006/relationships/image" Target="../media/image1672.png"/><Relationship Id="rId398" Type="http://schemas.openxmlformats.org/officeDocument/2006/relationships/image" Target="../media/image1693.png"/><Relationship Id="rId95" Type="http://schemas.openxmlformats.org/officeDocument/2006/relationships/customXml" Target="../ink/ink1785.xml"/><Relationship Id="rId160" Type="http://schemas.openxmlformats.org/officeDocument/2006/relationships/image" Target="../media/image1575.png"/><Relationship Id="rId216" Type="http://schemas.openxmlformats.org/officeDocument/2006/relationships/image" Target="../media/image1603.png"/><Relationship Id="rId258" Type="http://schemas.openxmlformats.org/officeDocument/2006/relationships/image" Target="../media/image1624.png"/><Relationship Id="rId22" Type="http://schemas.openxmlformats.org/officeDocument/2006/relationships/image" Target="../media/image1506.png"/><Relationship Id="rId64" Type="http://schemas.openxmlformats.org/officeDocument/2006/relationships/image" Target="../media/image1527.png"/><Relationship Id="rId118" Type="http://schemas.openxmlformats.org/officeDocument/2006/relationships/image" Target="../media/image1554.png"/><Relationship Id="rId325" Type="http://schemas.openxmlformats.org/officeDocument/2006/relationships/customXml" Target="../ink/ink1900.xml"/><Relationship Id="rId367" Type="http://schemas.openxmlformats.org/officeDocument/2006/relationships/customXml" Target="../ink/ink1921.xml"/><Relationship Id="rId171" Type="http://schemas.openxmlformats.org/officeDocument/2006/relationships/customXml" Target="../ink/ink1823.xml"/><Relationship Id="rId227" Type="http://schemas.openxmlformats.org/officeDocument/2006/relationships/customXml" Target="../ink/ink1851.xml"/><Relationship Id="rId269" Type="http://schemas.openxmlformats.org/officeDocument/2006/relationships/customXml" Target="../ink/ink1872.xml"/><Relationship Id="rId33" Type="http://schemas.openxmlformats.org/officeDocument/2006/relationships/customXml" Target="../ink/ink1754.xml"/><Relationship Id="rId129" Type="http://schemas.openxmlformats.org/officeDocument/2006/relationships/customXml" Target="../ink/ink1802.xml"/><Relationship Id="rId280" Type="http://schemas.openxmlformats.org/officeDocument/2006/relationships/image" Target="../media/image1635.png"/><Relationship Id="rId336" Type="http://schemas.openxmlformats.org/officeDocument/2006/relationships/image" Target="../media/image1663.png"/><Relationship Id="rId75" Type="http://schemas.openxmlformats.org/officeDocument/2006/relationships/customXml" Target="../ink/ink1775.xml"/><Relationship Id="rId140" Type="http://schemas.openxmlformats.org/officeDocument/2006/relationships/image" Target="../media/image1565.png"/><Relationship Id="rId182" Type="http://schemas.openxmlformats.org/officeDocument/2006/relationships/image" Target="../media/image1586.png"/><Relationship Id="rId378" Type="http://schemas.openxmlformats.org/officeDocument/2006/relationships/image" Target="../media/image1683.png"/><Relationship Id="rId403" Type="http://schemas.openxmlformats.org/officeDocument/2006/relationships/customXml" Target="../ink/ink1939.xml"/><Relationship Id="rId6" Type="http://schemas.openxmlformats.org/officeDocument/2006/relationships/image" Target="../media/image1499.png"/><Relationship Id="rId238" Type="http://schemas.openxmlformats.org/officeDocument/2006/relationships/image" Target="../media/image1614.png"/><Relationship Id="rId291" Type="http://schemas.openxmlformats.org/officeDocument/2006/relationships/customXml" Target="../ink/ink1883.xml"/><Relationship Id="rId305" Type="http://schemas.openxmlformats.org/officeDocument/2006/relationships/customXml" Target="../ink/ink1890.xml"/><Relationship Id="rId347" Type="http://schemas.openxmlformats.org/officeDocument/2006/relationships/customXml" Target="../ink/ink1911.xml"/><Relationship Id="rId44" Type="http://schemas.openxmlformats.org/officeDocument/2006/relationships/image" Target="../media/image1517.png"/><Relationship Id="rId86" Type="http://schemas.openxmlformats.org/officeDocument/2006/relationships/image" Target="../media/image1538.png"/><Relationship Id="rId151" Type="http://schemas.openxmlformats.org/officeDocument/2006/relationships/customXml" Target="../ink/ink1813.xml"/><Relationship Id="rId389" Type="http://schemas.openxmlformats.org/officeDocument/2006/relationships/customXml" Target="../ink/ink1932.xml"/><Relationship Id="rId193" Type="http://schemas.openxmlformats.org/officeDocument/2006/relationships/customXml" Target="../ink/ink1834.xml"/><Relationship Id="rId207" Type="http://schemas.openxmlformats.org/officeDocument/2006/relationships/customXml" Target="../ink/ink1841.xml"/><Relationship Id="rId249" Type="http://schemas.openxmlformats.org/officeDocument/2006/relationships/customXml" Target="../ink/ink1862.xml"/><Relationship Id="rId13" Type="http://schemas.openxmlformats.org/officeDocument/2006/relationships/customXml" Target="../ink/ink1744.xml"/><Relationship Id="rId109" Type="http://schemas.openxmlformats.org/officeDocument/2006/relationships/customXml" Target="../ink/ink1792.xml"/><Relationship Id="rId260" Type="http://schemas.openxmlformats.org/officeDocument/2006/relationships/image" Target="../media/image1625.png"/><Relationship Id="rId316" Type="http://schemas.openxmlformats.org/officeDocument/2006/relationships/image" Target="../media/image1653.png"/><Relationship Id="rId55" Type="http://schemas.openxmlformats.org/officeDocument/2006/relationships/customXml" Target="../ink/ink1765.xml"/><Relationship Id="rId97" Type="http://schemas.openxmlformats.org/officeDocument/2006/relationships/customXml" Target="../ink/ink1786.xml"/><Relationship Id="rId120" Type="http://schemas.openxmlformats.org/officeDocument/2006/relationships/image" Target="../media/image1555.png"/><Relationship Id="rId358" Type="http://schemas.openxmlformats.org/officeDocument/2006/relationships/image" Target="../media/image1673.png"/><Relationship Id="rId162" Type="http://schemas.openxmlformats.org/officeDocument/2006/relationships/image" Target="../media/image1576.png"/><Relationship Id="rId218" Type="http://schemas.openxmlformats.org/officeDocument/2006/relationships/image" Target="../media/image1604.png"/><Relationship Id="rId271" Type="http://schemas.openxmlformats.org/officeDocument/2006/relationships/customXml" Target="../ink/ink1873.xml"/><Relationship Id="rId24" Type="http://schemas.openxmlformats.org/officeDocument/2006/relationships/image" Target="../media/image1507.png"/><Relationship Id="rId66" Type="http://schemas.openxmlformats.org/officeDocument/2006/relationships/image" Target="../media/image1528.png"/><Relationship Id="rId131" Type="http://schemas.openxmlformats.org/officeDocument/2006/relationships/customXml" Target="../ink/ink1803.xml"/><Relationship Id="rId327" Type="http://schemas.openxmlformats.org/officeDocument/2006/relationships/customXml" Target="../ink/ink1901.xml"/><Relationship Id="rId369" Type="http://schemas.openxmlformats.org/officeDocument/2006/relationships/customXml" Target="../ink/ink1922.xml"/><Relationship Id="rId173" Type="http://schemas.openxmlformats.org/officeDocument/2006/relationships/customXml" Target="../ink/ink1824.xml"/><Relationship Id="rId229" Type="http://schemas.openxmlformats.org/officeDocument/2006/relationships/customXml" Target="../ink/ink1852.xml"/><Relationship Id="rId380" Type="http://schemas.openxmlformats.org/officeDocument/2006/relationships/image" Target="../media/image1684.png"/><Relationship Id="rId240" Type="http://schemas.openxmlformats.org/officeDocument/2006/relationships/image" Target="../media/image1615.png"/><Relationship Id="rId35" Type="http://schemas.openxmlformats.org/officeDocument/2006/relationships/customXml" Target="../ink/ink1755.xml"/><Relationship Id="rId77" Type="http://schemas.openxmlformats.org/officeDocument/2006/relationships/customXml" Target="../ink/ink1776.xml"/><Relationship Id="rId100" Type="http://schemas.openxmlformats.org/officeDocument/2006/relationships/image" Target="../media/image1545.png"/><Relationship Id="rId282" Type="http://schemas.openxmlformats.org/officeDocument/2006/relationships/image" Target="../media/image1636.png"/><Relationship Id="rId338" Type="http://schemas.openxmlformats.org/officeDocument/2006/relationships/image" Target="../media/image1664.png"/><Relationship Id="rId8" Type="http://schemas.openxmlformats.org/officeDocument/2006/relationships/image" Target="../media/image1500.png"/><Relationship Id="rId142" Type="http://schemas.openxmlformats.org/officeDocument/2006/relationships/image" Target="../media/image1566.png"/><Relationship Id="rId184" Type="http://schemas.openxmlformats.org/officeDocument/2006/relationships/image" Target="../media/image1587.png"/><Relationship Id="rId391" Type="http://schemas.openxmlformats.org/officeDocument/2006/relationships/customXml" Target="../ink/ink1933.xml"/><Relationship Id="rId405" Type="http://schemas.openxmlformats.org/officeDocument/2006/relationships/customXml" Target="../ink/ink1940.xml"/><Relationship Id="rId251" Type="http://schemas.openxmlformats.org/officeDocument/2006/relationships/customXml" Target="../ink/ink1863.xml"/><Relationship Id="rId46" Type="http://schemas.openxmlformats.org/officeDocument/2006/relationships/image" Target="../media/image1518.png"/><Relationship Id="rId293" Type="http://schemas.openxmlformats.org/officeDocument/2006/relationships/customXml" Target="../ink/ink1884.xml"/><Relationship Id="rId307" Type="http://schemas.openxmlformats.org/officeDocument/2006/relationships/customXml" Target="../ink/ink1891.xml"/><Relationship Id="rId349" Type="http://schemas.openxmlformats.org/officeDocument/2006/relationships/customXml" Target="../ink/ink1912.xml"/><Relationship Id="rId88" Type="http://schemas.openxmlformats.org/officeDocument/2006/relationships/image" Target="../media/image1539.png"/><Relationship Id="rId111" Type="http://schemas.openxmlformats.org/officeDocument/2006/relationships/customXml" Target="../ink/ink1793.xml"/><Relationship Id="rId153" Type="http://schemas.openxmlformats.org/officeDocument/2006/relationships/customXml" Target="../ink/ink1814.xml"/><Relationship Id="rId195" Type="http://schemas.openxmlformats.org/officeDocument/2006/relationships/customXml" Target="../ink/ink1835.xml"/><Relationship Id="rId209" Type="http://schemas.openxmlformats.org/officeDocument/2006/relationships/customXml" Target="../ink/ink1842.xml"/><Relationship Id="rId360" Type="http://schemas.openxmlformats.org/officeDocument/2006/relationships/image" Target="../media/image1674.png"/><Relationship Id="rId220" Type="http://schemas.openxmlformats.org/officeDocument/2006/relationships/image" Target="../media/image1605.png"/><Relationship Id="rId15" Type="http://schemas.openxmlformats.org/officeDocument/2006/relationships/customXml" Target="../ink/ink1745.xml"/><Relationship Id="rId57" Type="http://schemas.openxmlformats.org/officeDocument/2006/relationships/customXml" Target="../ink/ink1766.xml"/><Relationship Id="rId262" Type="http://schemas.openxmlformats.org/officeDocument/2006/relationships/image" Target="../media/image1626.png"/><Relationship Id="rId318" Type="http://schemas.openxmlformats.org/officeDocument/2006/relationships/image" Target="../media/image1654.png"/><Relationship Id="rId99" Type="http://schemas.openxmlformats.org/officeDocument/2006/relationships/customXml" Target="../ink/ink1787.xml"/><Relationship Id="rId122" Type="http://schemas.openxmlformats.org/officeDocument/2006/relationships/image" Target="../media/image1556.png"/><Relationship Id="rId164" Type="http://schemas.openxmlformats.org/officeDocument/2006/relationships/image" Target="../media/image1577.png"/><Relationship Id="rId371" Type="http://schemas.openxmlformats.org/officeDocument/2006/relationships/customXml" Target="../ink/ink1923.xml"/><Relationship Id="rId26" Type="http://schemas.openxmlformats.org/officeDocument/2006/relationships/image" Target="../media/image1508.png"/><Relationship Id="rId231" Type="http://schemas.openxmlformats.org/officeDocument/2006/relationships/customXml" Target="../ink/ink1853.xml"/><Relationship Id="rId273" Type="http://schemas.openxmlformats.org/officeDocument/2006/relationships/customXml" Target="../ink/ink1874.xml"/><Relationship Id="rId329" Type="http://schemas.openxmlformats.org/officeDocument/2006/relationships/customXml" Target="../ink/ink1902.xml"/><Relationship Id="rId68" Type="http://schemas.openxmlformats.org/officeDocument/2006/relationships/image" Target="../media/image1529.png"/><Relationship Id="rId133" Type="http://schemas.openxmlformats.org/officeDocument/2006/relationships/customXml" Target="../ink/ink1804.xml"/><Relationship Id="rId175" Type="http://schemas.openxmlformats.org/officeDocument/2006/relationships/customXml" Target="../ink/ink1825.xml"/><Relationship Id="rId340" Type="http://schemas.openxmlformats.org/officeDocument/2006/relationships/image" Target="../media/image1491.png"/><Relationship Id="rId200" Type="http://schemas.openxmlformats.org/officeDocument/2006/relationships/image" Target="../media/image1595.png"/><Relationship Id="rId382" Type="http://schemas.openxmlformats.org/officeDocument/2006/relationships/image" Target="../media/image1685.png"/><Relationship Id="rId242" Type="http://schemas.openxmlformats.org/officeDocument/2006/relationships/image" Target="../media/image1616.png"/><Relationship Id="rId284" Type="http://schemas.openxmlformats.org/officeDocument/2006/relationships/image" Target="../media/image1637.png"/><Relationship Id="rId37" Type="http://schemas.openxmlformats.org/officeDocument/2006/relationships/customXml" Target="../ink/ink1756.xml"/><Relationship Id="rId79" Type="http://schemas.openxmlformats.org/officeDocument/2006/relationships/customXml" Target="../ink/ink1777.xml"/><Relationship Id="rId102" Type="http://schemas.openxmlformats.org/officeDocument/2006/relationships/image" Target="../media/image1546.png"/><Relationship Id="rId144" Type="http://schemas.openxmlformats.org/officeDocument/2006/relationships/image" Target="../media/image1567.png"/><Relationship Id="rId90" Type="http://schemas.openxmlformats.org/officeDocument/2006/relationships/image" Target="../media/image1540.png"/><Relationship Id="rId186" Type="http://schemas.openxmlformats.org/officeDocument/2006/relationships/image" Target="../media/image1588.png"/><Relationship Id="rId351" Type="http://schemas.openxmlformats.org/officeDocument/2006/relationships/customXml" Target="../ink/ink1913.xml"/><Relationship Id="rId393" Type="http://schemas.openxmlformats.org/officeDocument/2006/relationships/customXml" Target="../ink/ink1934.xml"/><Relationship Id="rId407" Type="http://schemas.openxmlformats.org/officeDocument/2006/relationships/customXml" Target="../ink/ink1941.xml"/><Relationship Id="rId211" Type="http://schemas.openxmlformats.org/officeDocument/2006/relationships/customXml" Target="../ink/ink1843.xml"/><Relationship Id="rId253" Type="http://schemas.openxmlformats.org/officeDocument/2006/relationships/customXml" Target="../ink/ink1864.xml"/><Relationship Id="rId295" Type="http://schemas.openxmlformats.org/officeDocument/2006/relationships/customXml" Target="../ink/ink1885.xml"/><Relationship Id="rId309" Type="http://schemas.openxmlformats.org/officeDocument/2006/relationships/customXml" Target="../ink/ink1892.xml"/></Relationships>
</file>

<file path=ppt/slides/_rels/slide25.xml.rels><?xml version="1.0" encoding="UTF-8" standalone="yes"?>
<Relationships xmlns="http://schemas.openxmlformats.org/package/2006/relationships"><Relationship Id="rId117" Type="http://schemas.openxmlformats.org/officeDocument/2006/relationships/image" Target="../media/image1758.png"/><Relationship Id="rId21" Type="http://schemas.openxmlformats.org/officeDocument/2006/relationships/image" Target="../media/image1710.png"/><Relationship Id="rId63" Type="http://schemas.openxmlformats.org/officeDocument/2006/relationships/image" Target="../media/image1731.png"/><Relationship Id="rId159" Type="http://schemas.openxmlformats.org/officeDocument/2006/relationships/image" Target="../media/image1778.png"/><Relationship Id="rId170" Type="http://schemas.openxmlformats.org/officeDocument/2006/relationships/customXml" Target="../ink/ink2028.xml"/><Relationship Id="rId226" Type="http://schemas.openxmlformats.org/officeDocument/2006/relationships/customXml" Target="../ink/ink2056.xml"/><Relationship Id="rId268" Type="http://schemas.openxmlformats.org/officeDocument/2006/relationships/customXml" Target="../ink/ink2077.xml"/><Relationship Id="rId32" Type="http://schemas.openxmlformats.org/officeDocument/2006/relationships/customXml" Target="../ink/ink1959.xml"/><Relationship Id="rId74" Type="http://schemas.openxmlformats.org/officeDocument/2006/relationships/customXml" Target="../ink/ink1980.xml"/><Relationship Id="rId128" Type="http://schemas.openxmlformats.org/officeDocument/2006/relationships/customXml" Target="../ink/ink2007.xml"/><Relationship Id="rId5" Type="http://schemas.openxmlformats.org/officeDocument/2006/relationships/image" Target="../media/image1702.png"/><Relationship Id="rId181" Type="http://schemas.openxmlformats.org/officeDocument/2006/relationships/image" Target="../media/image1789.png"/><Relationship Id="rId237" Type="http://schemas.openxmlformats.org/officeDocument/2006/relationships/image" Target="../media/image1817.png"/><Relationship Id="rId279" Type="http://schemas.openxmlformats.org/officeDocument/2006/relationships/image" Target="../media/image1838.png"/><Relationship Id="rId43" Type="http://schemas.openxmlformats.org/officeDocument/2006/relationships/image" Target="../media/image1721.png"/><Relationship Id="rId139" Type="http://schemas.openxmlformats.org/officeDocument/2006/relationships/image" Target="../media/image1768.png"/><Relationship Id="rId290" Type="http://schemas.openxmlformats.org/officeDocument/2006/relationships/customXml" Target="../ink/ink2088.xml"/><Relationship Id="rId85" Type="http://schemas.openxmlformats.org/officeDocument/2006/relationships/image" Target="../media/image1742.png"/><Relationship Id="rId150" Type="http://schemas.openxmlformats.org/officeDocument/2006/relationships/customXml" Target="../ink/ink2018.xml"/><Relationship Id="rId192" Type="http://schemas.openxmlformats.org/officeDocument/2006/relationships/customXml" Target="../ink/ink2039.xml"/><Relationship Id="rId206" Type="http://schemas.openxmlformats.org/officeDocument/2006/relationships/customXml" Target="../ink/ink2046.xml"/><Relationship Id="rId248" Type="http://schemas.openxmlformats.org/officeDocument/2006/relationships/customXml" Target="../ink/ink2067.xml"/><Relationship Id="rId12" Type="http://schemas.openxmlformats.org/officeDocument/2006/relationships/customXml" Target="../ink/ink1949.xml"/><Relationship Id="rId108" Type="http://schemas.openxmlformats.org/officeDocument/2006/relationships/customXml" Target="../ink/ink1997.xml"/><Relationship Id="rId54" Type="http://schemas.openxmlformats.org/officeDocument/2006/relationships/customXml" Target="../ink/ink1970.xml"/><Relationship Id="rId75" Type="http://schemas.openxmlformats.org/officeDocument/2006/relationships/image" Target="../media/image1737.png"/><Relationship Id="rId96" Type="http://schemas.openxmlformats.org/officeDocument/2006/relationships/customXml" Target="../ink/ink1991.xml"/><Relationship Id="rId140" Type="http://schemas.openxmlformats.org/officeDocument/2006/relationships/customXml" Target="../ink/ink2013.xml"/><Relationship Id="rId161" Type="http://schemas.openxmlformats.org/officeDocument/2006/relationships/image" Target="../media/image1779.png"/><Relationship Id="rId182" Type="http://schemas.openxmlformats.org/officeDocument/2006/relationships/customXml" Target="../ink/ink2034.xml"/><Relationship Id="rId217" Type="http://schemas.openxmlformats.org/officeDocument/2006/relationships/image" Target="../media/image1807.png"/><Relationship Id="rId6" Type="http://schemas.openxmlformats.org/officeDocument/2006/relationships/customXml" Target="../ink/ink1946.xml"/><Relationship Id="rId238" Type="http://schemas.openxmlformats.org/officeDocument/2006/relationships/customXml" Target="../ink/ink2062.xml"/><Relationship Id="rId259" Type="http://schemas.openxmlformats.org/officeDocument/2006/relationships/image" Target="../media/image1828.png"/><Relationship Id="rId23" Type="http://schemas.openxmlformats.org/officeDocument/2006/relationships/image" Target="../media/image1711.png"/><Relationship Id="rId119" Type="http://schemas.openxmlformats.org/officeDocument/2006/relationships/image" Target="../media/image1235.png"/><Relationship Id="rId270" Type="http://schemas.openxmlformats.org/officeDocument/2006/relationships/customXml" Target="../ink/ink2078.xml"/><Relationship Id="rId291" Type="http://schemas.openxmlformats.org/officeDocument/2006/relationships/image" Target="../media/image1844.png"/><Relationship Id="rId44" Type="http://schemas.openxmlformats.org/officeDocument/2006/relationships/customXml" Target="../ink/ink1965.xml"/><Relationship Id="rId65" Type="http://schemas.openxmlformats.org/officeDocument/2006/relationships/image" Target="../media/image1732.png"/><Relationship Id="rId86" Type="http://schemas.openxmlformats.org/officeDocument/2006/relationships/customXml" Target="../ink/ink1986.xml"/><Relationship Id="rId130" Type="http://schemas.openxmlformats.org/officeDocument/2006/relationships/customXml" Target="../ink/ink2008.xml"/><Relationship Id="rId151" Type="http://schemas.openxmlformats.org/officeDocument/2006/relationships/image" Target="../media/image1774.png"/><Relationship Id="rId172" Type="http://schemas.openxmlformats.org/officeDocument/2006/relationships/customXml" Target="../ink/ink2029.xml"/><Relationship Id="rId193" Type="http://schemas.openxmlformats.org/officeDocument/2006/relationships/image" Target="../media/image1795.png"/><Relationship Id="rId207" Type="http://schemas.openxmlformats.org/officeDocument/2006/relationships/image" Target="../media/image1802.png"/><Relationship Id="rId228" Type="http://schemas.openxmlformats.org/officeDocument/2006/relationships/customXml" Target="../ink/ink2057.xml"/><Relationship Id="rId249" Type="http://schemas.openxmlformats.org/officeDocument/2006/relationships/image" Target="../media/image1823.png"/><Relationship Id="rId13" Type="http://schemas.openxmlformats.org/officeDocument/2006/relationships/image" Target="../media/image1706.png"/><Relationship Id="rId109" Type="http://schemas.openxmlformats.org/officeDocument/2006/relationships/image" Target="../media/image1754.png"/><Relationship Id="rId260" Type="http://schemas.openxmlformats.org/officeDocument/2006/relationships/customXml" Target="../ink/ink2073.xml"/><Relationship Id="rId281" Type="http://schemas.openxmlformats.org/officeDocument/2006/relationships/image" Target="../media/image1839.png"/><Relationship Id="rId34" Type="http://schemas.openxmlformats.org/officeDocument/2006/relationships/customXml" Target="../ink/ink1960.xml"/><Relationship Id="rId55" Type="http://schemas.openxmlformats.org/officeDocument/2006/relationships/image" Target="../media/image1727.png"/><Relationship Id="rId76" Type="http://schemas.openxmlformats.org/officeDocument/2006/relationships/customXml" Target="../ink/ink1981.xml"/><Relationship Id="rId97" Type="http://schemas.openxmlformats.org/officeDocument/2006/relationships/image" Target="../media/image1748.png"/><Relationship Id="rId120" Type="http://schemas.openxmlformats.org/officeDocument/2006/relationships/customXml" Target="../ink/ink2003.xml"/><Relationship Id="rId141" Type="http://schemas.openxmlformats.org/officeDocument/2006/relationships/image" Target="../media/image1769.png"/><Relationship Id="rId7" Type="http://schemas.openxmlformats.org/officeDocument/2006/relationships/image" Target="../media/image1703.png"/><Relationship Id="rId162" Type="http://schemas.openxmlformats.org/officeDocument/2006/relationships/customXml" Target="../ink/ink2024.xml"/><Relationship Id="rId183" Type="http://schemas.openxmlformats.org/officeDocument/2006/relationships/image" Target="../media/image1790.png"/><Relationship Id="rId218" Type="http://schemas.openxmlformats.org/officeDocument/2006/relationships/customXml" Target="../ink/ink2052.xml"/><Relationship Id="rId239" Type="http://schemas.openxmlformats.org/officeDocument/2006/relationships/image" Target="../media/image1818.png"/><Relationship Id="rId250" Type="http://schemas.openxmlformats.org/officeDocument/2006/relationships/customXml" Target="../ink/ink2068.xml"/><Relationship Id="rId271" Type="http://schemas.openxmlformats.org/officeDocument/2006/relationships/image" Target="../media/image1834.png"/><Relationship Id="rId292" Type="http://schemas.openxmlformats.org/officeDocument/2006/relationships/customXml" Target="../ink/ink2089.xml"/><Relationship Id="rId24" Type="http://schemas.openxmlformats.org/officeDocument/2006/relationships/customXml" Target="../ink/ink1955.xml"/><Relationship Id="rId45" Type="http://schemas.openxmlformats.org/officeDocument/2006/relationships/image" Target="../media/image1722.png"/><Relationship Id="rId66" Type="http://schemas.openxmlformats.org/officeDocument/2006/relationships/customXml" Target="../ink/ink1976.xml"/><Relationship Id="rId87" Type="http://schemas.openxmlformats.org/officeDocument/2006/relationships/image" Target="../media/image1743.png"/><Relationship Id="rId110" Type="http://schemas.openxmlformats.org/officeDocument/2006/relationships/customXml" Target="../ink/ink1998.xml"/><Relationship Id="rId131" Type="http://schemas.openxmlformats.org/officeDocument/2006/relationships/image" Target="../media/image1764.png"/><Relationship Id="rId152" Type="http://schemas.openxmlformats.org/officeDocument/2006/relationships/customXml" Target="../ink/ink2019.xml"/><Relationship Id="rId173" Type="http://schemas.openxmlformats.org/officeDocument/2006/relationships/image" Target="../media/image1785.png"/><Relationship Id="rId194" Type="http://schemas.openxmlformats.org/officeDocument/2006/relationships/customXml" Target="../ink/ink2040.xml"/><Relationship Id="rId208" Type="http://schemas.openxmlformats.org/officeDocument/2006/relationships/customXml" Target="../ink/ink2047.xml"/><Relationship Id="rId229" Type="http://schemas.openxmlformats.org/officeDocument/2006/relationships/image" Target="../media/image1813.png"/><Relationship Id="rId240" Type="http://schemas.openxmlformats.org/officeDocument/2006/relationships/customXml" Target="../ink/ink2063.xml"/><Relationship Id="rId261" Type="http://schemas.openxmlformats.org/officeDocument/2006/relationships/image" Target="../media/image1829.png"/><Relationship Id="rId14" Type="http://schemas.openxmlformats.org/officeDocument/2006/relationships/customXml" Target="../ink/ink1950.xml"/><Relationship Id="rId35" Type="http://schemas.openxmlformats.org/officeDocument/2006/relationships/image" Target="../media/image1717.png"/><Relationship Id="rId56" Type="http://schemas.openxmlformats.org/officeDocument/2006/relationships/customXml" Target="../ink/ink1971.xml"/><Relationship Id="rId77" Type="http://schemas.openxmlformats.org/officeDocument/2006/relationships/image" Target="../media/image1738.png"/><Relationship Id="rId100" Type="http://schemas.openxmlformats.org/officeDocument/2006/relationships/customXml" Target="../ink/ink1993.xml"/><Relationship Id="rId282" Type="http://schemas.openxmlformats.org/officeDocument/2006/relationships/customXml" Target="../ink/ink2084.xml"/><Relationship Id="rId8" Type="http://schemas.openxmlformats.org/officeDocument/2006/relationships/customXml" Target="../ink/ink1947.xml"/><Relationship Id="rId98" Type="http://schemas.openxmlformats.org/officeDocument/2006/relationships/customXml" Target="../ink/ink1992.xml"/><Relationship Id="rId121" Type="http://schemas.openxmlformats.org/officeDocument/2006/relationships/image" Target="../media/image1759.png"/><Relationship Id="rId142" Type="http://schemas.openxmlformats.org/officeDocument/2006/relationships/customXml" Target="../ink/ink2014.xml"/><Relationship Id="rId163" Type="http://schemas.openxmlformats.org/officeDocument/2006/relationships/image" Target="../media/image1780.png"/><Relationship Id="rId184" Type="http://schemas.openxmlformats.org/officeDocument/2006/relationships/customXml" Target="../ink/ink2035.xml"/><Relationship Id="rId219" Type="http://schemas.openxmlformats.org/officeDocument/2006/relationships/image" Target="../media/image1808.png"/><Relationship Id="rId230" Type="http://schemas.openxmlformats.org/officeDocument/2006/relationships/customXml" Target="../ink/ink2058.xml"/><Relationship Id="rId251" Type="http://schemas.openxmlformats.org/officeDocument/2006/relationships/image" Target="../media/image1824.png"/><Relationship Id="rId25" Type="http://schemas.openxmlformats.org/officeDocument/2006/relationships/image" Target="../media/image1712.png"/><Relationship Id="rId46" Type="http://schemas.openxmlformats.org/officeDocument/2006/relationships/customXml" Target="../ink/ink1966.xml"/><Relationship Id="rId67" Type="http://schemas.openxmlformats.org/officeDocument/2006/relationships/image" Target="../media/image1733.png"/><Relationship Id="rId272" Type="http://schemas.openxmlformats.org/officeDocument/2006/relationships/customXml" Target="../ink/ink2079.xml"/><Relationship Id="rId293" Type="http://schemas.openxmlformats.org/officeDocument/2006/relationships/image" Target="../media/image1845.png"/><Relationship Id="rId88" Type="http://schemas.openxmlformats.org/officeDocument/2006/relationships/customXml" Target="../ink/ink1987.xml"/><Relationship Id="rId111" Type="http://schemas.openxmlformats.org/officeDocument/2006/relationships/image" Target="../media/image1755.png"/><Relationship Id="rId132" Type="http://schemas.openxmlformats.org/officeDocument/2006/relationships/customXml" Target="../ink/ink2009.xml"/><Relationship Id="rId153" Type="http://schemas.openxmlformats.org/officeDocument/2006/relationships/image" Target="../media/image1775.png"/><Relationship Id="rId174" Type="http://schemas.openxmlformats.org/officeDocument/2006/relationships/customXml" Target="../ink/ink2030.xml"/><Relationship Id="rId195" Type="http://schemas.openxmlformats.org/officeDocument/2006/relationships/image" Target="../media/image1796.png"/><Relationship Id="rId209" Type="http://schemas.openxmlformats.org/officeDocument/2006/relationships/image" Target="../media/image1803.png"/><Relationship Id="rId220" Type="http://schemas.openxmlformats.org/officeDocument/2006/relationships/customXml" Target="../ink/ink2053.xml"/><Relationship Id="rId241" Type="http://schemas.openxmlformats.org/officeDocument/2006/relationships/image" Target="../media/image1819.png"/><Relationship Id="rId15" Type="http://schemas.openxmlformats.org/officeDocument/2006/relationships/image" Target="../media/image1707.png"/><Relationship Id="rId36" Type="http://schemas.openxmlformats.org/officeDocument/2006/relationships/customXml" Target="../ink/ink1961.xml"/><Relationship Id="rId57" Type="http://schemas.openxmlformats.org/officeDocument/2006/relationships/image" Target="../media/image1728.png"/><Relationship Id="rId262" Type="http://schemas.openxmlformats.org/officeDocument/2006/relationships/customXml" Target="../ink/ink2074.xml"/><Relationship Id="rId283" Type="http://schemas.openxmlformats.org/officeDocument/2006/relationships/image" Target="../media/image1840.png"/><Relationship Id="rId78" Type="http://schemas.openxmlformats.org/officeDocument/2006/relationships/customXml" Target="../ink/ink1982.xml"/><Relationship Id="rId99" Type="http://schemas.openxmlformats.org/officeDocument/2006/relationships/image" Target="../media/image1749.png"/><Relationship Id="rId101" Type="http://schemas.openxmlformats.org/officeDocument/2006/relationships/image" Target="../media/image1750.png"/><Relationship Id="rId122" Type="http://schemas.openxmlformats.org/officeDocument/2006/relationships/customXml" Target="../ink/ink2004.xml"/><Relationship Id="rId143" Type="http://schemas.openxmlformats.org/officeDocument/2006/relationships/image" Target="../media/image1770.png"/><Relationship Id="rId164" Type="http://schemas.openxmlformats.org/officeDocument/2006/relationships/customXml" Target="../ink/ink2025.xml"/><Relationship Id="rId185" Type="http://schemas.openxmlformats.org/officeDocument/2006/relationships/image" Target="../media/image1791.png"/><Relationship Id="rId9" Type="http://schemas.openxmlformats.org/officeDocument/2006/relationships/image" Target="../media/image1704.png"/><Relationship Id="rId210" Type="http://schemas.openxmlformats.org/officeDocument/2006/relationships/customXml" Target="../ink/ink2048.xml"/><Relationship Id="rId26" Type="http://schemas.openxmlformats.org/officeDocument/2006/relationships/customXml" Target="../ink/ink1956.xml"/><Relationship Id="rId231" Type="http://schemas.openxmlformats.org/officeDocument/2006/relationships/image" Target="../media/image1814.png"/><Relationship Id="rId252" Type="http://schemas.openxmlformats.org/officeDocument/2006/relationships/customXml" Target="../ink/ink2069.xml"/><Relationship Id="rId273" Type="http://schemas.openxmlformats.org/officeDocument/2006/relationships/image" Target="../media/image1835.png"/><Relationship Id="rId294" Type="http://schemas.openxmlformats.org/officeDocument/2006/relationships/customXml" Target="../ink/ink2090.xml"/><Relationship Id="rId47" Type="http://schemas.openxmlformats.org/officeDocument/2006/relationships/image" Target="../media/image1723.png"/><Relationship Id="rId68" Type="http://schemas.openxmlformats.org/officeDocument/2006/relationships/customXml" Target="../ink/ink1977.xml"/><Relationship Id="rId89" Type="http://schemas.openxmlformats.org/officeDocument/2006/relationships/image" Target="../media/image1744.png"/><Relationship Id="rId112" Type="http://schemas.openxmlformats.org/officeDocument/2006/relationships/customXml" Target="../ink/ink1999.xml"/><Relationship Id="rId133" Type="http://schemas.openxmlformats.org/officeDocument/2006/relationships/image" Target="../media/image1765.png"/><Relationship Id="rId154" Type="http://schemas.openxmlformats.org/officeDocument/2006/relationships/customXml" Target="../ink/ink2020.xml"/><Relationship Id="rId175" Type="http://schemas.openxmlformats.org/officeDocument/2006/relationships/image" Target="../media/image1786.png"/><Relationship Id="rId196" Type="http://schemas.openxmlformats.org/officeDocument/2006/relationships/customXml" Target="../ink/ink2041.xml"/><Relationship Id="rId200" Type="http://schemas.openxmlformats.org/officeDocument/2006/relationships/customXml" Target="../ink/ink2043.xml"/><Relationship Id="rId16" Type="http://schemas.openxmlformats.org/officeDocument/2006/relationships/customXml" Target="../ink/ink1951.xml"/><Relationship Id="rId221" Type="http://schemas.openxmlformats.org/officeDocument/2006/relationships/image" Target="../media/image1809.png"/><Relationship Id="rId242" Type="http://schemas.openxmlformats.org/officeDocument/2006/relationships/customXml" Target="../ink/ink2064.xml"/><Relationship Id="rId263" Type="http://schemas.openxmlformats.org/officeDocument/2006/relationships/image" Target="../media/image1830.png"/><Relationship Id="rId284" Type="http://schemas.openxmlformats.org/officeDocument/2006/relationships/customXml" Target="../ink/ink2085.xml"/><Relationship Id="rId37" Type="http://schemas.openxmlformats.org/officeDocument/2006/relationships/image" Target="../media/image1718.png"/><Relationship Id="rId58" Type="http://schemas.openxmlformats.org/officeDocument/2006/relationships/customXml" Target="../ink/ink1972.xml"/><Relationship Id="rId79" Type="http://schemas.openxmlformats.org/officeDocument/2006/relationships/image" Target="../media/image1739.png"/><Relationship Id="rId102" Type="http://schemas.openxmlformats.org/officeDocument/2006/relationships/customXml" Target="../ink/ink1994.xml"/><Relationship Id="rId123" Type="http://schemas.openxmlformats.org/officeDocument/2006/relationships/image" Target="../media/image1760.png"/><Relationship Id="rId144" Type="http://schemas.openxmlformats.org/officeDocument/2006/relationships/customXml" Target="../ink/ink2015.xml"/><Relationship Id="rId90" Type="http://schemas.openxmlformats.org/officeDocument/2006/relationships/customXml" Target="../ink/ink1988.xml"/><Relationship Id="rId165" Type="http://schemas.openxmlformats.org/officeDocument/2006/relationships/image" Target="../media/image1781.png"/><Relationship Id="rId186" Type="http://schemas.openxmlformats.org/officeDocument/2006/relationships/customXml" Target="../ink/ink2036.xml"/><Relationship Id="rId211" Type="http://schemas.openxmlformats.org/officeDocument/2006/relationships/image" Target="../media/image1804.png"/><Relationship Id="rId232" Type="http://schemas.openxmlformats.org/officeDocument/2006/relationships/customXml" Target="../ink/ink2059.xml"/><Relationship Id="rId253" Type="http://schemas.openxmlformats.org/officeDocument/2006/relationships/image" Target="../media/image1825.png"/><Relationship Id="rId274" Type="http://schemas.openxmlformats.org/officeDocument/2006/relationships/customXml" Target="../ink/ink2080.xml"/><Relationship Id="rId295" Type="http://schemas.openxmlformats.org/officeDocument/2006/relationships/image" Target="../media/image1846.png"/><Relationship Id="rId27" Type="http://schemas.openxmlformats.org/officeDocument/2006/relationships/image" Target="../media/image1713.png"/><Relationship Id="rId48" Type="http://schemas.openxmlformats.org/officeDocument/2006/relationships/customXml" Target="../ink/ink1967.xml"/><Relationship Id="rId69" Type="http://schemas.openxmlformats.org/officeDocument/2006/relationships/image" Target="../media/image1734.png"/><Relationship Id="rId113" Type="http://schemas.openxmlformats.org/officeDocument/2006/relationships/image" Target="../media/image1756.png"/><Relationship Id="rId134" Type="http://schemas.openxmlformats.org/officeDocument/2006/relationships/customXml" Target="../ink/ink2010.xml"/><Relationship Id="rId80" Type="http://schemas.openxmlformats.org/officeDocument/2006/relationships/customXml" Target="../ink/ink1983.xml"/><Relationship Id="rId155" Type="http://schemas.openxmlformats.org/officeDocument/2006/relationships/image" Target="../media/image1776.png"/><Relationship Id="rId176" Type="http://schemas.openxmlformats.org/officeDocument/2006/relationships/customXml" Target="../ink/ink2031.xml"/><Relationship Id="rId197" Type="http://schemas.openxmlformats.org/officeDocument/2006/relationships/image" Target="../media/image1797.png"/><Relationship Id="rId201" Type="http://schemas.openxmlformats.org/officeDocument/2006/relationships/image" Target="../media/image1799.png"/><Relationship Id="rId222" Type="http://schemas.openxmlformats.org/officeDocument/2006/relationships/customXml" Target="../ink/ink2054.xml"/><Relationship Id="rId243" Type="http://schemas.openxmlformats.org/officeDocument/2006/relationships/image" Target="../media/image1820.png"/><Relationship Id="rId264" Type="http://schemas.openxmlformats.org/officeDocument/2006/relationships/customXml" Target="../ink/ink2075.xml"/><Relationship Id="rId285" Type="http://schemas.openxmlformats.org/officeDocument/2006/relationships/image" Target="../media/image1841.png"/><Relationship Id="rId17" Type="http://schemas.openxmlformats.org/officeDocument/2006/relationships/image" Target="../media/image1708.png"/><Relationship Id="rId38" Type="http://schemas.openxmlformats.org/officeDocument/2006/relationships/customXml" Target="../ink/ink1962.xml"/><Relationship Id="rId59" Type="http://schemas.openxmlformats.org/officeDocument/2006/relationships/image" Target="../media/image1729.png"/><Relationship Id="rId103" Type="http://schemas.openxmlformats.org/officeDocument/2006/relationships/image" Target="../media/image1751.png"/><Relationship Id="rId124" Type="http://schemas.openxmlformats.org/officeDocument/2006/relationships/customXml" Target="../ink/ink2005.xml"/><Relationship Id="rId70" Type="http://schemas.openxmlformats.org/officeDocument/2006/relationships/customXml" Target="../ink/ink1978.xml"/><Relationship Id="rId91" Type="http://schemas.openxmlformats.org/officeDocument/2006/relationships/image" Target="../media/image1745.png"/><Relationship Id="rId145" Type="http://schemas.openxmlformats.org/officeDocument/2006/relationships/image" Target="../media/image1771.png"/><Relationship Id="rId166" Type="http://schemas.openxmlformats.org/officeDocument/2006/relationships/customXml" Target="../ink/ink2026.xml"/><Relationship Id="rId187" Type="http://schemas.openxmlformats.org/officeDocument/2006/relationships/image" Target="../media/image1792.png"/><Relationship Id="rId1" Type="http://schemas.openxmlformats.org/officeDocument/2006/relationships/slideLayout" Target="../slideLayouts/slideLayout7.xml"/><Relationship Id="rId212" Type="http://schemas.openxmlformats.org/officeDocument/2006/relationships/customXml" Target="../ink/ink2049.xml"/><Relationship Id="rId233" Type="http://schemas.openxmlformats.org/officeDocument/2006/relationships/image" Target="../media/image1815.png"/><Relationship Id="rId254" Type="http://schemas.openxmlformats.org/officeDocument/2006/relationships/customXml" Target="../ink/ink2070.xml"/><Relationship Id="rId28" Type="http://schemas.openxmlformats.org/officeDocument/2006/relationships/customXml" Target="../ink/ink1957.xml"/><Relationship Id="rId49" Type="http://schemas.openxmlformats.org/officeDocument/2006/relationships/image" Target="../media/image1724.png"/><Relationship Id="rId114" Type="http://schemas.openxmlformats.org/officeDocument/2006/relationships/customXml" Target="../ink/ink2000.xml"/><Relationship Id="rId275" Type="http://schemas.openxmlformats.org/officeDocument/2006/relationships/image" Target="../media/image1836.png"/><Relationship Id="rId296" Type="http://schemas.openxmlformats.org/officeDocument/2006/relationships/customXml" Target="../ink/ink2091.xml"/><Relationship Id="rId60" Type="http://schemas.openxmlformats.org/officeDocument/2006/relationships/customXml" Target="../ink/ink1973.xml"/><Relationship Id="rId81" Type="http://schemas.openxmlformats.org/officeDocument/2006/relationships/image" Target="../media/image1740.png"/><Relationship Id="rId135" Type="http://schemas.openxmlformats.org/officeDocument/2006/relationships/image" Target="../media/image1766.png"/><Relationship Id="rId156" Type="http://schemas.openxmlformats.org/officeDocument/2006/relationships/customXml" Target="../ink/ink2021.xml"/><Relationship Id="rId177" Type="http://schemas.openxmlformats.org/officeDocument/2006/relationships/image" Target="../media/image1787.png"/><Relationship Id="rId198" Type="http://schemas.openxmlformats.org/officeDocument/2006/relationships/customXml" Target="../ink/ink2042.xml"/><Relationship Id="rId202" Type="http://schemas.openxmlformats.org/officeDocument/2006/relationships/customXml" Target="../ink/ink2044.xml"/><Relationship Id="rId223" Type="http://schemas.openxmlformats.org/officeDocument/2006/relationships/image" Target="../media/image1810.png"/><Relationship Id="rId244" Type="http://schemas.openxmlformats.org/officeDocument/2006/relationships/customXml" Target="../ink/ink2065.xml"/><Relationship Id="rId18" Type="http://schemas.openxmlformats.org/officeDocument/2006/relationships/customXml" Target="../ink/ink1952.xml"/><Relationship Id="rId39" Type="http://schemas.openxmlformats.org/officeDocument/2006/relationships/image" Target="../media/image1719.png"/><Relationship Id="rId265" Type="http://schemas.openxmlformats.org/officeDocument/2006/relationships/image" Target="../media/image1831.png"/><Relationship Id="rId286" Type="http://schemas.openxmlformats.org/officeDocument/2006/relationships/customXml" Target="../ink/ink2086.xml"/><Relationship Id="rId50" Type="http://schemas.openxmlformats.org/officeDocument/2006/relationships/customXml" Target="../ink/ink1968.xml"/><Relationship Id="rId104" Type="http://schemas.openxmlformats.org/officeDocument/2006/relationships/customXml" Target="../ink/ink1995.xml"/><Relationship Id="rId125" Type="http://schemas.openxmlformats.org/officeDocument/2006/relationships/image" Target="../media/image1761.png"/><Relationship Id="rId146" Type="http://schemas.openxmlformats.org/officeDocument/2006/relationships/customXml" Target="../ink/ink2016.xml"/><Relationship Id="rId167" Type="http://schemas.openxmlformats.org/officeDocument/2006/relationships/image" Target="../media/image1782.png"/><Relationship Id="rId188" Type="http://schemas.openxmlformats.org/officeDocument/2006/relationships/customXml" Target="../ink/ink2037.xml"/><Relationship Id="rId71" Type="http://schemas.openxmlformats.org/officeDocument/2006/relationships/image" Target="../media/image1735.png"/><Relationship Id="rId92" Type="http://schemas.openxmlformats.org/officeDocument/2006/relationships/customXml" Target="../ink/ink1989.xml"/><Relationship Id="rId213" Type="http://schemas.openxmlformats.org/officeDocument/2006/relationships/image" Target="../media/image1805.png"/><Relationship Id="rId234" Type="http://schemas.openxmlformats.org/officeDocument/2006/relationships/customXml" Target="../ink/ink2060.xml"/><Relationship Id="rId2" Type="http://schemas.openxmlformats.org/officeDocument/2006/relationships/customXml" Target="../ink/ink1944.xml"/><Relationship Id="rId29" Type="http://schemas.openxmlformats.org/officeDocument/2006/relationships/image" Target="../media/image1714.png"/><Relationship Id="rId255" Type="http://schemas.openxmlformats.org/officeDocument/2006/relationships/image" Target="../media/image1826.png"/><Relationship Id="rId276" Type="http://schemas.openxmlformats.org/officeDocument/2006/relationships/customXml" Target="../ink/ink2081.xml"/><Relationship Id="rId297" Type="http://schemas.openxmlformats.org/officeDocument/2006/relationships/image" Target="../media/image1847.png"/><Relationship Id="rId40" Type="http://schemas.openxmlformats.org/officeDocument/2006/relationships/customXml" Target="../ink/ink1963.xml"/><Relationship Id="rId115" Type="http://schemas.openxmlformats.org/officeDocument/2006/relationships/image" Target="../media/image1757.png"/><Relationship Id="rId136" Type="http://schemas.openxmlformats.org/officeDocument/2006/relationships/customXml" Target="../ink/ink2011.xml"/><Relationship Id="rId157" Type="http://schemas.openxmlformats.org/officeDocument/2006/relationships/image" Target="../media/image1777.png"/><Relationship Id="rId178" Type="http://schemas.openxmlformats.org/officeDocument/2006/relationships/customXml" Target="../ink/ink2032.xml"/><Relationship Id="rId61" Type="http://schemas.openxmlformats.org/officeDocument/2006/relationships/image" Target="../media/image1730.png"/><Relationship Id="rId82" Type="http://schemas.openxmlformats.org/officeDocument/2006/relationships/customXml" Target="../ink/ink1984.xml"/><Relationship Id="rId199" Type="http://schemas.openxmlformats.org/officeDocument/2006/relationships/image" Target="../media/image1798.png"/><Relationship Id="rId203" Type="http://schemas.openxmlformats.org/officeDocument/2006/relationships/image" Target="../media/image1800.png"/><Relationship Id="rId19" Type="http://schemas.openxmlformats.org/officeDocument/2006/relationships/image" Target="../media/image1709.png"/><Relationship Id="rId224" Type="http://schemas.openxmlformats.org/officeDocument/2006/relationships/customXml" Target="../ink/ink2055.xml"/><Relationship Id="rId245" Type="http://schemas.openxmlformats.org/officeDocument/2006/relationships/image" Target="../media/image1821.png"/><Relationship Id="rId266" Type="http://schemas.openxmlformats.org/officeDocument/2006/relationships/customXml" Target="../ink/ink2076.xml"/><Relationship Id="rId287" Type="http://schemas.openxmlformats.org/officeDocument/2006/relationships/image" Target="../media/image1842.png"/><Relationship Id="rId30" Type="http://schemas.openxmlformats.org/officeDocument/2006/relationships/customXml" Target="../ink/ink1958.xml"/><Relationship Id="rId105" Type="http://schemas.openxmlformats.org/officeDocument/2006/relationships/image" Target="../media/image1752.png"/><Relationship Id="rId126" Type="http://schemas.openxmlformats.org/officeDocument/2006/relationships/customXml" Target="../ink/ink2006.xml"/><Relationship Id="rId147" Type="http://schemas.openxmlformats.org/officeDocument/2006/relationships/image" Target="../media/image1772.png"/><Relationship Id="rId168" Type="http://schemas.openxmlformats.org/officeDocument/2006/relationships/customXml" Target="../ink/ink2027.xml"/><Relationship Id="rId51" Type="http://schemas.openxmlformats.org/officeDocument/2006/relationships/image" Target="../media/image1725.png"/><Relationship Id="rId72" Type="http://schemas.openxmlformats.org/officeDocument/2006/relationships/customXml" Target="../ink/ink1979.xml"/><Relationship Id="rId93" Type="http://schemas.openxmlformats.org/officeDocument/2006/relationships/image" Target="../media/image1746.png"/><Relationship Id="rId189" Type="http://schemas.openxmlformats.org/officeDocument/2006/relationships/image" Target="../media/image1793.png"/><Relationship Id="rId3" Type="http://schemas.openxmlformats.org/officeDocument/2006/relationships/image" Target="../media/image1701.png"/><Relationship Id="rId214" Type="http://schemas.openxmlformats.org/officeDocument/2006/relationships/customXml" Target="../ink/ink2050.xml"/><Relationship Id="rId235" Type="http://schemas.openxmlformats.org/officeDocument/2006/relationships/image" Target="../media/image1816.png"/><Relationship Id="rId256" Type="http://schemas.openxmlformats.org/officeDocument/2006/relationships/customXml" Target="../ink/ink2071.xml"/><Relationship Id="rId277" Type="http://schemas.openxmlformats.org/officeDocument/2006/relationships/image" Target="../media/image1837.png"/><Relationship Id="rId116" Type="http://schemas.openxmlformats.org/officeDocument/2006/relationships/customXml" Target="../ink/ink2001.xml"/><Relationship Id="rId137" Type="http://schemas.openxmlformats.org/officeDocument/2006/relationships/image" Target="../media/image1767.png"/><Relationship Id="rId158" Type="http://schemas.openxmlformats.org/officeDocument/2006/relationships/customXml" Target="../ink/ink2022.xml"/><Relationship Id="rId20" Type="http://schemas.openxmlformats.org/officeDocument/2006/relationships/customXml" Target="../ink/ink1953.xml"/><Relationship Id="rId41" Type="http://schemas.openxmlformats.org/officeDocument/2006/relationships/image" Target="../media/image1720.png"/><Relationship Id="rId62" Type="http://schemas.openxmlformats.org/officeDocument/2006/relationships/customXml" Target="../ink/ink1974.xml"/><Relationship Id="rId83" Type="http://schemas.openxmlformats.org/officeDocument/2006/relationships/image" Target="../media/image1741.png"/><Relationship Id="rId179" Type="http://schemas.openxmlformats.org/officeDocument/2006/relationships/image" Target="../media/image1788.png"/><Relationship Id="rId190" Type="http://schemas.openxmlformats.org/officeDocument/2006/relationships/customXml" Target="../ink/ink2038.xml"/><Relationship Id="rId204" Type="http://schemas.openxmlformats.org/officeDocument/2006/relationships/customXml" Target="../ink/ink2045.xml"/><Relationship Id="rId225" Type="http://schemas.openxmlformats.org/officeDocument/2006/relationships/image" Target="../media/image1811.png"/><Relationship Id="rId246" Type="http://schemas.openxmlformats.org/officeDocument/2006/relationships/customXml" Target="../ink/ink2066.xml"/><Relationship Id="rId267" Type="http://schemas.openxmlformats.org/officeDocument/2006/relationships/image" Target="../media/image1832.png"/><Relationship Id="rId288" Type="http://schemas.openxmlformats.org/officeDocument/2006/relationships/customXml" Target="../ink/ink2087.xml"/><Relationship Id="rId106" Type="http://schemas.openxmlformats.org/officeDocument/2006/relationships/customXml" Target="../ink/ink1996.xml"/><Relationship Id="rId127" Type="http://schemas.openxmlformats.org/officeDocument/2006/relationships/image" Target="../media/image1762.png"/><Relationship Id="rId10" Type="http://schemas.openxmlformats.org/officeDocument/2006/relationships/customXml" Target="../ink/ink1948.xml"/><Relationship Id="rId31" Type="http://schemas.openxmlformats.org/officeDocument/2006/relationships/image" Target="../media/image1715.png"/><Relationship Id="rId52" Type="http://schemas.openxmlformats.org/officeDocument/2006/relationships/customXml" Target="../ink/ink1969.xml"/><Relationship Id="rId73" Type="http://schemas.openxmlformats.org/officeDocument/2006/relationships/image" Target="../media/image1736.png"/><Relationship Id="rId94" Type="http://schemas.openxmlformats.org/officeDocument/2006/relationships/customXml" Target="../ink/ink1990.xml"/><Relationship Id="rId148" Type="http://schemas.openxmlformats.org/officeDocument/2006/relationships/customXml" Target="../ink/ink2017.xml"/><Relationship Id="rId169" Type="http://schemas.openxmlformats.org/officeDocument/2006/relationships/image" Target="../media/image1783.png"/><Relationship Id="rId4" Type="http://schemas.openxmlformats.org/officeDocument/2006/relationships/customXml" Target="../ink/ink1945.xml"/><Relationship Id="rId180" Type="http://schemas.openxmlformats.org/officeDocument/2006/relationships/customXml" Target="../ink/ink2033.xml"/><Relationship Id="rId215" Type="http://schemas.openxmlformats.org/officeDocument/2006/relationships/image" Target="../media/image1806.png"/><Relationship Id="rId236" Type="http://schemas.openxmlformats.org/officeDocument/2006/relationships/customXml" Target="../ink/ink2061.xml"/><Relationship Id="rId257" Type="http://schemas.openxmlformats.org/officeDocument/2006/relationships/image" Target="../media/image1827.png"/><Relationship Id="rId278" Type="http://schemas.openxmlformats.org/officeDocument/2006/relationships/customXml" Target="../ink/ink2082.xml"/><Relationship Id="rId42" Type="http://schemas.openxmlformats.org/officeDocument/2006/relationships/customXml" Target="../ink/ink1964.xml"/><Relationship Id="rId84" Type="http://schemas.openxmlformats.org/officeDocument/2006/relationships/customXml" Target="../ink/ink1985.xml"/><Relationship Id="rId138" Type="http://schemas.openxmlformats.org/officeDocument/2006/relationships/customXml" Target="../ink/ink2012.xml"/><Relationship Id="rId191" Type="http://schemas.openxmlformats.org/officeDocument/2006/relationships/image" Target="../media/image1794.png"/><Relationship Id="rId205" Type="http://schemas.openxmlformats.org/officeDocument/2006/relationships/image" Target="../media/image1801.png"/><Relationship Id="rId247" Type="http://schemas.openxmlformats.org/officeDocument/2006/relationships/image" Target="../media/image1822.png"/><Relationship Id="rId107" Type="http://schemas.openxmlformats.org/officeDocument/2006/relationships/image" Target="../media/image1753.png"/><Relationship Id="rId289" Type="http://schemas.openxmlformats.org/officeDocument/2006/relationships/image" Target="../media/image1843.png"/><Relationship Id="rId11" Type="http://schemas.openxmlformats.org/officeDocument/2006/relationships/image" Target="../media/image1705.png"/><Relationship Id="rId53" Type="http://schemas.openxmlformats.org/officeDocument/2006/relationships/image" Target="../media/image1726.png"/><Relationship Id="rId149" Type="http://schemas.openxmlformats.org/officeDocument/2006/relationships/image" Target="../media/image1773.png"/><Relationship Id="rId95" Type="http://schemas.openxmlformats.org/officeDocument/2006/relationships/image" Target="../media/image1747.png"/><Relationship Id="rId160" Type="http://schemas.openxmlformats.org/officeDocument/2006/relationships/customXml" Target="../ink/ink2023.xml"/><Relationship Id="rId216" Type="http://schemas.openxmlformats.org/officeDocument/2006/relationships/customXml" Target="../ink/ink2051.xml"/><Relationship Id="rId258" Type="http://schemas.openxmlformats.org/officeDocument/2006/relationships/customXml" Target="../ink/ink2072.xml"/><Relationship Id="rId22" Type="http://schemas.openxmlformats.org/officeDocument/2006/relationships/customXml" Target="../ink/ink1954.xml"/><Relationship Id="rId64" Type="http://schemas.openxmlformats.org/officeDocument/2006/relationships/customXml" Target="../ink/ink1975.xml"/><Relationship Id="rId118" Type="http://schemas.openxmlformats.org/officeDocument/2006/relationships/customXml" Target="../ink/ink2002.xml"/><Relationship Id="rId171" Type="http://schemas.openxmlformats.org/officeDocument/2006/relationships/image" Target="../media/image1784.png"/><Relationship Id="rId227" Type="http://schemas.openxmlformats.org/officeDocument/2006/relationships/image" Target="../media/image1812.png"/><Relationship Id="rId269" Type="http://schemas.openxmlformats.org/officeDocument/2006/relationships/image" Target="../media/image1833.png"/><Relationship Id="rId33" Type="http://schemas.openxmlformats.org/officeDocument/2006/relationships/image" Target="../media/image1716.png"/><Relationship Id="rId129" Type="http://schemas.openxmlformats.org/officeDocument/2006/relationships/image" Target="../media/image1763.png"/><Relationship Id="rId280" Type="http://schemas.openxmlformats.org/officeDocument/2006/relationships/customXml" Target="../ink/ink208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__4.docx"/><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848.png"/><Relationship Id="rId4" Type="http://schemas.openxmlformats.org/officeDocument/2006/relationships/image" Target="../media/image1497.emf"/></Relationships>
</file>

<file path=ppt/slides/_rels/slide28.xml.rels><?xml version="1.0" encoding="UTF-8" standalone="yes"?>
<Relationships xmlns="http://schemas.openxmlformats.org/package/2006/relationships"><Relationship Id="rId26" Type="http://schemas.openxmlformats.org/officeDocument/2006/relationships/customXml" Target="../ink/ink2104.xml"/><Relationship Id="rId117" Type="http://schemas.openxmlformats.org/officeDocument/2006/relationships/image" Target="../media/image1235.png"/><Relationship Id="rId21" Type="http://schemas.openxmlformats.org/officeDocument/2006/relationships/image" Target="../media/image1859.png"/><Relationship Id="rId42" Type="http://schemas.openxmlformats.org/officeDocument/2006/relationships/customXml" Target="../ink/ink2112.xml"/><Relationship Id="rId47" Type="http://schemas.openxmlformats.org/officeDocument/2006/relationships/image" Target="../media/image1872.png"/><Relationship Id="rId63" Type="http://schemas.openxmlformats.org/officeDocument/2006/relationships/image" Target="../media/image1880.png"/><Relationship Id="rId68" Type="http://schemas.openxmlformats.org/officeDocument/2006/relationships/customXml" Target="../ink/ink2125.xml"/><Relationship Id="rId84" Type="http://schemas.openxmlformats.org/officeDocument/2006/relationships/customXml" Target="../ink/ink2133.xml"/><Relationship Id="rId89" Type="http://schemas.openxmlformats.org/officeDocument/2006/relationships/image" Target="../media/image1893.png"/><Relationship Id="rId112" Type="http://schemas.openxmlformats.org/officeDocument/2006/relationships/customXml" Target="../ink/ink2147.xml"/><Relationship Id="rId16" Type="http://schemas.openxmlformats.org/officeDocument/2006/relationships/customXml" Target="../ink/ink2099.xml"/><Relationship Id="rId107" Type="http://schemas.openxmlformats.org/officeDocument/2006/relationships/image" Target="../media/image1902.png"/><Relationship Id="rId11" Type="http://schemas.openxmlformats.org/officeDocument/2006/relationships/image" Target="../media/image1854.png"/><Relationship Id="rId32" Type="http://schemas.openxmlformats.org/officeDocument/2006/relationships/customXml" Target="../ink/ink2107.xml"/><Relationship Id="rId37" Type="http://schemas.openxmlformats.org/officeDocument/2006/relationships/image" Target="../media/image1867.png"/><Relationship Id="rId53" Type="http://schemas.openxmlformats.org/officeDocument/2006/relationships/image" Target="../media/image1875.png"/><Relationship Id="rId58" Type="http://schemas.openxmlformats.org/officeDocument/2006/relationships/customXml" Target="../ink/ink2120.xml"/><Relationship Id="rId74" Type="http://schemas.openxmlformats.org/officeDocument/2006/relationships/customXml" Target="../ink/ink2128.xml"/><Relationship Id="rId79" Type="http://schemas.openxmlformats.org/officeDocument/2006/relationships/image" Target="../media/image1888.png"/><Relationship Id="rId102" Type="http://schemas.openxmlformats.org/officeDocument/2006/relationships/customXml" Target="../ink/ink2142.xml"/><Relationship Id="rId123" Type="http://schemas.openxmlformats.org/officeDocument/2006/relationships/image" Target="../media/image1909.png"/><Relationship Id="rId5" Type="http://schemas.openxmlformats.org/officeDocument/2006/relationships/image" Target="../media/image1851.png"/><Relationship Id="rId90" Type="http://schemas.openxmlformats.org/officeDocument/2006/relationships/customXml" Target="../ink/ink2136.xml"/><Relationship Id="rId95" Type="http://schemas.openxmlformats.org/officeDocument/2006/relationships/image" Target="../media/image1896.png"/><Relationship Id="rId22" Type="http://schemas.openxmlformats.org/officeDocument/2006/relationships/customXml" Target="../ink/ink2102.xml"/><Relationship Id="rId27" Type="http://schemas.openxmlformats.org/officeDocument/2006/relationships/image" Target="../media/image1862.png"/><Relationship Id="rId43" Type="http://schemas.openxmlformats.org/officeDocument/2006/relationships/image" Target="../media/image1870.png"/><Relationship Id="rId48" Type="http://schemas.openxmlformats.org/officeDocument/2006/relationships/customXml" Target="../ink/ink2115.xml"/><Relationship Id="rId64" Type="http://schemas.openxmlformats.org/officeDocument/2006/relationships/customXml" Target="../ink/ink2123.xml"/><Relationship Id="rId69" Type="http://schemas.openxmlformats.org/officeDocument/2006/relationships/image" Target="../media/image1883.png"/><Relationship Id="rId113" Type="http://schemas.openxmlformats.org/officeDocument/2006/relationships/image" Target="../media/image1905.png"/><Relationship Id="rId118" Type="http://schemas.openxmlformats.org/officeDocument/2006/relationships/customXml" Target="../ink/ink2150.xml"/><Relationship Id="rId80" Type="http://schemas.openxmlformats.org/officeDocument/2006/relationships/customXml" Target="../ink/ink2131.xml"/><Relationship Id="rId85" Type="http://schemas.openxmlformats.org/officeDocument/2006/relationships/image" Target="../media/image1891.png"/><Relationship Id="rId12" Type="http://schemas.openxmlformats.org/officeDocument/2006/relationships/customXml" Target="../ink/ink2097.xml"/><Relationship Id="rId17" Type="http://schemas.openxmlformats.org/officeDocument/2006/relationships/image" Target="../media/image1857.png"/><Relationship Id="rId33" Type="http://schemas.openxmlformats.org/officeDocument/2006/relationships/image" Target="../media/image1865.png"/><Relationship Id="rId38" Type="http://schemas.openxmlformats.org/officeDocument/2006/relationships/customXml" Target="../ink/ink2110.xml"/><Relationship Id="rId59" Type="http://schemas.openxmlformats.org/officeDocument/2006/relationships/image" Target="../media/image1878.png"/><Relationship Id="rId103" Type="http://schemas.openxmlformats.org/officeDocument/2006/relationships/image" Target="../media/image1900.png"/><Relationship Id="rId108" Type="http://schemas.openxmlformats.org/officeDocument/2006/relationships/customXml" Target="../ink/ink2145.xml"/><Relationship Id="rId124" Type="http://schemas.openxmlformats.org/officeDocument/2006/relationships/customXml" Target="../ink/ink2153.xml"/><Relationship Id="rId54" Type="http://schemas.openxmlformats.org/officeDocument/2006/relationships/customXml" Target="../ink/ink2118.xml"/><Relationship Id="rId70" Type="http://schemas.openxmlformats.org/officeDocument/2006/relationships/customXml" Target="../ink/ink2126.xml"/><Relationship Id="rId75" Type="http://schemas.openxmlformats.org/officeDocument/2006/relationships/image" Target="../media/image1886.png"/><Relationship Id="rId91" Type="http://schemas.openxmlformats.org/officeDocument/2006/relationships/image" Target="../media/image1894.png"/><Relationship Id="rId96" Type="http://schemas.openxmlformats.org/officeDocument/2006/relationships/customXml" Target="../ink/ink2139.xml"/><Relationship Id="rId1" Type="http://schemas.openxmlformats.org/officeDocument/2006/relationships/slideLayout" Target="../slideLayouts/slideLayout7.xml"/><Relationship Id="rId6" Type="http://schemas.openxmlformats.org/officeDocument/2006/relationships/customXml" Target="../ink/ink2094.xml"/><Relationship Id="rId23" Type="http://schemas.openxmlformats.org/officeDocument/2006/relationships/image" Target="../media/image1860.png"/><Relationship Id="rId28" Type="http://schemas.openxmlformats.org/officeDocument/2006/relationships/customXml" Target="../ink/ink2105.xml"/><Relationship Id="rId49" Type="http://schemas.openxmlformats.org/officeDocument/2006/relationships/image" Target="../media/image1873.png"/><Relationship Id="rId114" Type="http://schemas.openxmlformats.org/officeDocument/2006/relationships/customXml" Target="../ink/ink2148.xml"/><Relationship Id="rId119" Type="http://schemas.openxmlformats.org/officeDocument/2006/relationships/image" Target="../media/image1907.png"/><Relationship Id="rId44" Type="http://schemas.openxmlformats.org/officeDocument/2006/relationships/customXml" Target="../ink/ink2113.xml"/><Relationship Id="rId60" Type="http://schemas.openxmlformats.org/officeDocument/2006/relationships/customXml" Target="../ink/ink2121.xml"/><Relationship Id="rId65" Type="http://schemas.openxmlformats.org/officeDocument/2006/relationships/image" Target="../media/image1881.png"/><Relationship Id="rId81" Type="http://schemas.openxmlformats.org/officeDocument/2006/relationships/image" Target="../media/image1889.png"/><Relationship Id="rId86" Type="http://schemas.openxmlformats.org/officeDocument/2006/relationships/customXml" Target="../ink/ink2134.xml"/><Relationship Id="rId13" Type="http://schemas.openxmlformats.org/officeDocument/2006/relationships/image" Target="../media/image1855.png"/><Relationship Id="rId18" Type="http://schemas.openxmlformats.org/officeDocument/2006/relationships/customXml" Target="../ink/ink2100.xml"/><Relationship Id="rId39" Type="http://schemas.openxmlformats.org/officeDocument/2006/relationships/image" Target="../media/image1868.png"/><Relationship Id="rId109" Type="http://schemas.openxmlformats.org/officeDocument/2006/relationships/image" Target="../media/image1903.png"/><Relationship Id="rId34" Type="http://schemas.openxmlformats.org/officeDocument/2006/relationships/customXml" Target="../ink/ink2108.xml"/><Relationship Id="rId50" Type="http://schemas.openxmlformats.org/officeDocument/2006/relationships/customXml" Target="../ink/ink2116.xml"/><Relationship Id="rId55" Type="http://schemas.openxmlformats.org/officeDocument/2006/relationships/image" Target="../media/image1876.png"/><Relationship Id="rId76" Type="http://schemas.openxmlformats.org/officeDocument/2006/relationships/customXml" Target="../ink/ink2129.xml"/><Relationship Id="rId97" Type="http://schemas.openxmlformats.org/officeDocument/2006/relationships/image" Target="../media/image1897.png"/><Relationship Id="rId104" Type="http://schemas.openxmlformats.org/officeDocument/2006/relationships/customXml" Target="../ink/ink2143.xml"/><Relationship Id="rId120" Type="http://schemas.openxmlformats.org/officeDocument/2006/relationships/customXml" Target="../ink/ink2151.xml"/><Relationship Id="rId125" Type="http://schemas.openxmlformats.org/officeDocument/2006/relationships/image" Target="../media/image1910.png"/><Relationship Id="rId7" Type="http://schemas.openxmlformats.org/officeDocument/2006/relationships/image" Target="../media/image1852.png"/><Relationship Id="rId71" Type="http://schemas.openxmlformats.org/officeDocument/2006/relationships/image" Target="../media/image1884.png"/><Relationship Id="rId92" Type="http://schemas.openxmlformats.org/officeDocument/2006/relationships/customXml" Target="../ink/ink2137.xml"/><Relationship Id="rId2" Type="http://schemas.openxmlformats.org/officeDocument/2006/relationships/customXml" Target="../ink/ink2092.xml"/><Relationship Id="rId29" Type="http://schemas.openxmlformats.org/officeDocument/2006/relationships/image" Target="../media/image1863.png"/><Relationship Id="rId24" Type="http://schemas.openxmlformats.org/officeDocument/2006/relationships/customXml" Target="../ink/ink2103.xml"/><Relationship Id="rId40" Type="http://schemas.openxmlformats.org/officeDocument/2006/relationships/customXml" Target="../ink/ink2111.xml"/><Relationship Id="rId45" Type="http://schemas.openxmlformats.org/officeDocument/2006/relationships/image" Target="../media/image1871.png"/><Relationship Id="rId66" Type="http://schemas.openxmlformats.org/officeDocument/2006/relationships/customXml" Target="../ink/ink2124.xml"/><Relationship Id="rId87" Type="http://schemas.openxmlformats.org/officeDocument/2006/relationships/image" Target="../media/image1892.png"/><Relationship Id="rId110" Type="http://schemas.openxmlformats.org/officeDocument/2006/relationships/customXml" Target="../ink/ink2146.xml"/><Relationship Id="rId115" Type="http://schemas.openxmlformats.org/officeDocument/2006/relationships/image" Target="../media/image1906.png"/><Relationship Id="rId61" Type="http://schemas.openxmlformats.org/officeDocument/2006/relationships/image" Target="../media/image1879.png"/><Relationship Id="rId82" Type="http://schemas.openxmlformats.org/officeDocument/2006/relationships/customXml" Target="../ink/ink2132.xml"/><Relationship Id="rId19" Type="http://schemas.openxmlformats.org/officeDocument/2006/relationships/image" Target="../media/image1858.png"/><Relationship Id="rId14" Type="http://schemas.openxmlformats.org/officeDocument/2006/relationships/customXml" Target="../ink/ink2098.xml"/><Relationship Id="rId30" Type="http://schemas.openxmlformats.org/officeDocument/2006/relationships/customXml" Target="../ink/ink2106.xml"/><Relationship Id="rId35" Type="http://schemas.openxmlformats.org/officeDocument/2006/relationships/image" Target="../media/image1866.png"/><Relationship Id="rId56" Type="http://schemas.openxmlformats.org/officeDocument/2006/relationships/customXml" Target="../ink/ink2119.xml"/><Relationship Id="rId77" Type="http://schemas.openxmlformats.org/officeDocument/2006/relationships/image" Target="../media/image1887.png"/><Relationship Id="rId100" Type="http://schemas.openxmlformats.org/officeDocument/2006/relationships/customXml" Target="../ink/ink2141.xml"/><Relationship Id="rId105" Type="http://schemas.openxmlformats.org/officeDocument/2006/relationships/image" Target="../media/image1901.png"/><Relationship Id="rId126" Type="http://schemas.openxmlformats.org/officeDocument/2006/relationships/customXml" Target="../ink/ink2154.xml"/><Relationship Id="rId8" Type="http://schemas.openxmlformats.org/officeDocument/2006/relationships/customXml" Target="../ink/ink2095.xml"/><Relationship Id="rId51" Type="http://schemas.openxmlformats.org/officeDocument/2006/relationships/image" Target="../media/image1874.png"/><Relationship Id="rId72" Type="http://schemas.openxmlformats.org/officeDocument/2006/relationships/customXml" Target="../ink/ink2127.xml"/><Relationship Id="rId93" Type="http://schemas.openxmlformats.org/officeDocument/2006/relationships/image" Target="../media/image1895.png"/><Relationship Id="rId98" Type="http://schemas.openxmlformats.org/officeDocument/2006/relationships/customXml" Target="../ink/ink2140.xml"/><Relationship Id="rId121" Type="http://schemas.openxmlformats.org/officeDocument/2006/relationships/image" Target="../media/image1908.png"/><Relationship Id="rId3" Type="http://schemas.openxmlformats.org/officeDocument/2006/relationships/image" Target="../media/image1850.png"/><Relationship Id="rId25" Type="http://schemas.openxmlformats.org/officeDocument/2006/relationships/image" Target="../media/image1861.png"/><Relationship Id="rId46" Type="http://schemas.openxmlformats.org/officeDocument/2006/relationships/customXml" Target="../ink/ink2114.xml"/><Relationship Id="rId67" Type="http://schemas.openxmlformats.org/officeDocument/2006/relationships/image" Target="../media/image1882.png"/><Relationship Id="rId116" Type="http://schemas.openxmlformats.org/officeDocument/2006/relationships/customXml" Target="../ink/ink2149.xml"/><Relationship Id="rId20" Type="http://schemas.openxmlformats.org/officeDocument/2006/relationships/customXml" Target="../ink/ink2101.xml"/><Relationship Id="rId41" Type="http://schemas.openxmlformats.org/officeDocument/2006/relationships/image" Target="../media/image1869.png"/><Relationship Id="rId62" Type="http://schemas.openxmlformats.org/officeDocument/2006/relationships/customXml" Target="../ink/ink2122.xml"/><Relationship Id="rId83" Type="http://schemas.openxmlformats.org/officeDocument/2006/relationships/image" Target="../media/image1890.png"/><Relationship Id="rId88" Type="http://schemas.openxmlformats.org/officeDocument/2006/relationships/customXml" Target="../ink/ink2135.xml"/><Relationship Id="rId111" Type="http://schemas.openxmlformats.org/officeDocument/2006/relationships/image" Target="../media/image1904.png"/><Relationship Id="rId15" Type="http://schemas.openxmlformats.org/officeDocument/2006/relationships/image" Target="../media/image1856.png"/><Relationship Id="rId36" Type="http://schemas.openxmlformats.org/officeDocument/2006/relationships/customXml" Target="../ink/ink2109.xml"/><Relationship Id="rId57" Type="http://schemas.openxmlformats.org/officeDocument/2006/relationships/image" Target="../media/image1877.png"/><Relationship Id="rId106" Type="http://schemas.openxmlformats.org/officeDocument/2006/relationships/customXml" Target="../ink/ink2144.xml"/><Relationship Id="rId127" Type="http://schemas.openxmlformats.org/officeDocument/2006/relationships/image" Target="../media/image1911.png"/><Relationship Id="rId10" Type="http://schemas.openxmlformats.org/officeDocument/2006/relationships/customXml" Target="../ink/ink2096.xml"/><Relationship Id="rId31" Type="http://schemas.openxmlformats.org/officeDocument/2006/relationships/image" Target="../media/image1864.png"/><Relationship Id="rId52" Type="http://schemas.openxmlformats.org/officeDocument/2006/relationships/customXml" Target="../ink/ink2117.xml"/><Relationship Id="rId73" Type="http://schemas.openxmlformats.org/officeDocument/2006/relationships/image" Target="../media/image1885.png"/><Relationship Id="rId78" Type="http://schemas.openxmlformats.org/officeDocument/2006/relationships/customXml" Target="../ink/ink2130.xml"/><Relationship Id="rId94" Type="http://schemas.openxmlformats.org/officeDocument/2006/relationships/customXml" Target="../ink/ink2138.xml"/><Relationship Id="rId99" Type="http://schemas.openxmlformats.org/officeDocument/2006/relationships/image" Target="../media/image1898.png"/><Relationship Id="rId101" Type="http://schemas.openxmlformats.org/officeDocument/2006/relationships/image" Target="../media/image1899.png"/><Relationship Id="rId122" Type="http://schemas.openxmlformats.org/officeDocument/2006/relationships/customXml" Target="../ink/ink2152.xml"/><Relationship Id="rId4" Type="http://schemas.openxmlformats.org/officeDocument/2006/relationships/customXml" Target="../ink/ink2093.xml"/><Relationship Id="rId9" Type="http://schemas.openxmlformats.org/officeDocument/2006/relationships/image" Target="../media/image1853.png"/></Relationships>
</file>

<file path=ppt/slides/_rels/slide29.xml.rels><?xml version="1.0" encoding="UTF-8" standalone="yes"?>
<Relationships xmlns="http://schemas.openxmlformats.org/package/2006/relationships"><Relationship Id="rId26" Type="http://schemas.openxmlformats.org/officeDocument/2006/relationships/customXml" Target="../ink/ink2167.xml"/><Relationship Id="rId117" Type="http://schemas.openxmlformats.org/officeDocument/2006/relationships/image" Target="../media/image1969.png"/><Relationship Id="rId21" Type="http://schemas.openxmlformats.org/officeDocument/2006/relationships/image" Target="../media/image1921.png"/><Relationship Id="rId42" Type="http://schemas.openxmlformats.org/officeDocument/2006/relationships/customXml" Target="../ink/ink2175.xml"/><Relationship Id="rId47" Type="http://schemas.openxmlformats.org/officeDocument/2006/relationships/image" Target="../media/image1934.png"/><Relationship Id="rId63" Type="http://schemas.openxmlformats.org/officeDocument/2006/relationships/image" Target="../media/image1942.png"/><Relationship Id="rId68" Type="http://schemas.openxmlformats.org/officeDocument/2006/relationships/customXml" Target="../ink/ink2188.xml"/><Relationship Id="rId84" Type="http://schemas.openxmlformats.org/officeDocument/2006/relationships/customXml" Target="../ink/ink2196.xml"/><Relationship Id="rId89" Type="http://schemas.openxmlformats.org/officeDocument/2006/relationships/image" Target="../media/image1955.png"/><Relationship Id="rId112" Type="http://schemas.openxmlformats.org/officeDocument/2006/relationships/customXml" Target="../ink/ink2210.xml"/><Relationship Id="rId16" Type="http://schemas.openxmlformats.org/officeDocument/2006/relationships/customXml" Target="../ink/ink2162.xml"/><Relationship Id="rId107" Type="http://schemas.openxmlformats.org/officeDocument/2006/relationships/image" Target="../media/image1964.png"/><Relationship Id="rId11" Type="http://schemas.openxmlformats.org/officeDocument/2006/relationships/image" Target="../media/image1916.png"/><Relationship Id="rId32" Type="http://schemas.openxmlformats.org/officeDocument/2006/relationships/customXml" Target="../ink/ink2170.xml"/><Relationship Id="rId37" Type="http://schemas.openxmlformats.org/officeDocument/2006/relationships/image" Target="../media/image1929.png"/><Relationship Id="rId53" Type="http://schemas.openxmlformats.org/officeDocument/2006/relationships/image" Target="../media/image1937.png"/><Relationship Id="rId58" Type="http://schemas.openxmlformats.org/officeDocument/2006/relationships/customXml" Target="../ink/ink2183.xml"/><Relationship Id="rId74" Type="http://schemas.openxmlformats.org/officeDocument/2006/relationships/customXml" Target="../ink/ink2191.xml"/><Relationship Id="rId79" Type="http://schemas.openxmlformats.org/officeDocument/2006/relationships/image" Target="../media/image1950.png"/><Relationship Id="rId102" Type="http://schemas.openxmlformats.org/officeDocument/2006/relationships/customXml" Target="../ink/ink2205.xml"/><Relationship Id="rId123" Type="http://schemas.openxmlformats.org/officeDocument/2006/relationships/image" Target="../media/image1972.png"/><Relationship Id="rId5" Type="http://schemas.openxmlformats.org/officeDocument/2006/relationships/image" Target="../media/image1913.png"/><Relationship Id="rId90" Type="http://schemas.openxmlformats.org/officeDocument/2006/relationships/customXml" Target="../ink/ink2199.xml"/><Relationship Id="rId95" Type="http://schemas.openxmlformats.org/officeDocument/2006/relationships/image" Target="../media/image1958.png"/><Relationship Id="rId22" Type="http://schemas.openxmlformats.org/officeDocument/2006/relationships/customXml" Target="../ink/ink2165.xml"/><Relationship Id="rId27" Type="http://schemas.openxmlformats.org/officeDocument/2006/relationships/image" Target="../media/image1924.png"/><Relationship Id="rId43" Type="http://schemas.openxmlformats.org/officeDocument/2006/relationships/image" Target="../media/image1932.png"/><Relationship Id="rId48" Type="http://schemas.openxmlformats.org/officeDocument/2006/relationships/customXml" Target="../ink/ink2178.xml"/><Relationship Id="rId64" Type="http://schemas.openxmlformats.org/officeDocument/2006/relationships/customXml" Target="../ink/ink2186.xml"/><Relationship Id="rId69" Type="http://schemas.openxmlformats.org/officeDocument/2006/relationships/image" Target="../media/image1945.png"/><Relationship Id="rId113" Type="http://schemas.openxmlformats.org/officeDocument/2006/relationships/image" Target="../media/image1967.png"/><Relationship Id="rId118" Type="http://schemas.openxmlformats.org/officeDocument/2006/relationships/customXml" Target="../ink/ink2213.xml"/><Relationship Id="rId80" Type="http://schemas.openxmlformats.org/officeDocument/2006/relationships/customXml" Target="../ink/ink2194.xml"/><Relationship Id="rId85" Type="http://schemas.openxmlformats.org/officeDocument/2006/relationships/image" Target="../media/image1953.png"/><Relationship Id="rId12" Type="http://schemas.openxmlformats.org/officeDocument/2006/relationships/customXml" Target="../ink/ink2160.xml"/><Relationship Id="rId17" Type="http://schemas.openxmlformats.org/officeDocument/2006/relationships/image" Target="../media/image1919.png"/><Relationship Id="rId33" Type="http://schemas.openxmlformats.org/officeDocument/2006/relationships/image" Target="../media/image1927.png"/><Relationship Id="rId38" Type="http://schemas.openxmlformats.org/officeDocument/2006/relationships/customXml" Target="../ink/ink2173.xml"/><Relationship Id="rId59" Type="http://schemas.openxmlformats.org/officeDocument/2006/relationships/image" Target="../media/image1940.png"/><Relationship Id="rId103" Type="http://schemas.openxmlformats.org/officeDocument/2006/relationships/image" Target="../media/image1962.png"/><Relationship Id="rId108" Type="http://schemas.openxmlformats.org/officeDocument/2006/relationships/customXml" Target="../ink/ink2208.xml"/><Relationship Id="rId124" Type="http://schemas.openxmlformats.org/officeDocument/2006/relationships/customXml" Target="../ink/ink2216.xml"/><Relationship Id="rId54" Type="http://schemas.openxmlformats.org/officeDocument/2006/relationships/customXml" Target="../ink/ink2181.xml"/><Relationship Id="rId70" Type="http://schemas.openxmlformats.org/officeDocument/2006/relationships/customXml" Target="../ink/ink2189.xml"/><Relationship Id="rId75" Type="http://schemas.openxmlformats.org/officeDocument/2006/relationships/image" Target="../media/image1948.png"/><Relationship Id="rId91" Type="http://schemas.openxmlformats.org/officeDocument/2006/relationships/image" Target="../media/image1956.png"/><Relationship Id="rId96" Type="http://schemas.openxmlformats.org/officeDocument/2006/relationships/customXml" Target="../ink/ink2202.xml"/><Relationship Id="rId1" Type="http://schemas.openxmlformats.org/officeDocument/2006/relationships/slideLayout" Target="../slideLayouts/slideLayout7.xml"/><Relationship Id="rId6" Type="http://schemas.openxmlformats.org/officeDocument/2006/relationships/customXml" Target="../ink/ink2157.xml"/><Relationship Id="rId23" Type="http://schemas.openxmlformats.org/officeDocument/2006/relationships/image" Target="../media/image1922.png"/><Relationship Id="rId28" Type="http://schemas.openxmlformats.org/officeDocument/2006/relationships/customXml" Target="../ink/ink2168.xml"/><Relationship Id="rId49" Type="http://schemas.openxmlformats.org/officeDocument/2006/relationships/image" Target="../media/image1935.png"/><Relationship Id="rId114" Type="http://schemas.openxmlformats.org/officeDocument/2006/relationships/customXml" Target="../ink/ink2211.xml"/><Relationship Id="rId119" Type="http://schemas.openxmlformats.org/officeDocument/2006/relationships/image" Target="../media/image1970.png"/><Relationship Id="rId44" Type="http://schemas.openxmlformats.org/officeDocument/2006/relationships/customXml" Target="../ink/ink2176.xml"/><Relationship Id="rId60" Type="http://schemas.openxmlformats.org/officeDocument/2006/relationships/customXml" Target="../ink/ink2184.xml"/><Relationship Id="rId65" Type="http://schemas.openxmlformats.org/officeDocument/2006/relationships/image" Target="../media/image1943.png"/><Relationship Id="rId81" Type="http://schemas.openxmlformats.org/officeDocument/2006/relationships/image" Target="../media/image1951.png"/><Relationship Id="rId86" Type="http://schemas.openxmlformats.org/officeDocument/2006/relationships/customXml" Target="../ink/ink2197.xml"/><Relationship Id="rId13" Type="http://schemas.openxmlformats.org/officeDocument/2006/relationships/image" Target="../media/image1917.png"/><Relationship Id="rId18" Type="http://schemas.openxmlformats.org/officeDocument/2006/relationships/customXml" Target="../ink/ink2163.xml"/><Relationship Id="rId39" Type="http://schemas.openxmlformats.org/officeDocument/2006/relationships/image" Target="../media/image1930.png"/><Relationship Id="rId109" Type="http://schemas.openxmlformats.org/officeDocument/2006/relationships/image" Target="../media/image1965.png"/><Relationship Id="rId34" Type="http://schemas.openxmlformats.org/officeDocument/2006/relationships/customXml" Target="../ink/ink2171.xml"/><Relationship Id="rId50" Type="http://schemas.openxmlformats.org/officeDocument/2006/relationships/customXml" Target="../ink/ink2179.xml"/><Relationship Id="rId55" Type="http://schemas.openxmlformats.org/officeDocument/2006/relationships/image" Target="../media/image1938.png"/><Relationship Id="rId76" Type="http://schemas.openxmlformats.org/officeDocument/2006/relationships/customXml" Target="../ink/ink2192.xml"/><Relationship Id="rId97" Type="http://schemas.openxmlformats.org/officeDocument/2006/relationships/image" Target="../media/image1959.png"/><Relationship Id="rId104" Type="http://schemas.openxmlformats.org/officeDocument/2006/relationships/customXml" Target="../ink/ink2206.xml"/><Relationship Id="rId120" Type="http://schemas.openxmlformats.org/officeDocument/2006/relationships/customXml" Target="../ink/ink2214.xml"/><Relationship Id="rId125" Type="http://schemas.openxmlformats.org/officeDocument/2006/relationships/image" Target="../media/image1973.png"/><Relationship Id="rId7" Type="http://schemas.openxmlformats.org/officeDocument/2006/relationships/image" Target="../media/image1914.png"/><Relationship Id="rId71" Type="http://schemas.openxmlformats.org/officeDocument/2006/relationships/image" Target="../media/image1946.png"/><Relationship Id="rId92" Type="http://schemas.openxmlformats.org/officeDocument/2006/relationships/customXml" Target="../ink/ink2200.xml"/><Relationship Id="rId2" Type="http://schemas.openxmlformats.org/officeDocument/2006/relationships/customXml" Target="../ink/ink2155.xml"/><Relationship Id="rId29" Type="http://schemas.openxmlformats.org/officeDocument/2006/relationships/image" Target="../media/image1925.png"/><Relationship Id="rId24" Type="http://schemas.openxmlformats.org/officeDocument/2006/relationships/customXml" Target="../ink/ink2166.xml"/><Relationship Id="rId40" Type="http://schemas.openxmlformats.org/officeDocument/2006/relationships/customXml" Target="../ink/ink2174.xml"/><Relationship Id="rId45" Type="http://schemas.openxmlformats.org/officeDocument/2006/relationships/image" Target="../media/image1933.png"/><Relationship Id="rId66" Type="http://schemas.openxmlformats.org/officeDocument/2006/relationships/customXml" Target="../ink/ink2187.xml"/><Relationship Id="rId87" Type="http://schemas.openxmlformats.org/officeDocument/2006/relationships/image" Target="../media/image1954.png"/><Relationship Id="rId110" Type="http://schemas.openxmlformats.org/officeDocument/2006/relationships/customXml" Target="../ink/ink2209.xml"/><Relationship Id="rId115" Type="http://schemas.openxmlformats.org/officeDocument/2006/relationships/image" Target="../media/image1968.png"/><Relationship Id="rId61" Type="http://schemas.openxmlformats.org/officeDocument/2006/relationships/image" Target="../media/image1941.png"/><Relationship Id="rId82" Type="http://schemas.openxmlformats.org/officeDocument/2006/relationships/customXml" Target="../ink/ink2195.xml"/><Relationship Id="rId19" Type="http://schemas.openxmlformats.org/officeDocument/2006/relationships/image" Target="../media/image1920.png"/><Relationship Id="rId14" Type="http://schemas.openxmlformats.org/officeDocument/2006/relationships/customXml" Target="../ink/ink2161.xml"/><Relationship Id="rId30" Type="http://schemas.openxmlformats.org/officeDocument/2006/relationships/customXml" Target="../ink/ink2169.xml"/><Relationship Id="rId35" Type="http://schemas.openxmlformats.org/officeDocument/2006/relationships/image" Target="../media/image1928.png"/><Relationship Id="rId56" Type="http://schemas.openxmlformats.org/officeDocument/2006/relationships/customXml" Target="../ink/ink2182.xml"/><Relationship Id="rId77" Type="http://schemas.openxmlformats.org/officeDocument/2006/relationships/image" Target="../media/image1949.png"/><Relationship Id="rId100" Type="http://schemas.openxmlformats.org/officeDocument/2006/relationships/customXml" Target="../ink/ink2204.xml"/><Relationship Id="rId105" Type="http://schemas.openxmlformats.org/officeDocument/2006/relationships/image" Target="../media/image1963.png"/><Relationship Id="rId8" Type="http://schemas.openxmlformats.org/officeDocument/2006/relationships/customXml" Target="../ink/ink2158.xml"/><Relationship Id="rId51" Type="http://schemas.openxmlformats.org/officeDocument/2006/relationships/image" Target="../media/image1936.png"/><Relationship Id="rId72" Type="http://schemas.openxmlformats.org/officeDocument/2006/relationships/customXml" Target="../ink/ink2190.xml"/><Relationship Id="rId93" Type="http://schemas.openxmlformats.org/officeDocument/2006/relationships/image" Target="../media/image1957.png"/><Relationship Id="rId98" Type="http://schemas.openxmlformats.org/officeDocument/2006/relationships/customXml" Target="../ink/ink2203.xml"/><Relationship Id="rId121" Type="http://schemas.openxmlformats.org/officeDocument/2006/relationships/image" Target="../media/image1971.png"/><Relationship Id="rId3" Type="http://schemas.openxmlformats.org/officeDocument/2006/relationships/image" Target="../media/image1912.png"/><Relationship Id="rId25" Type="http://schemas.openxmlformats.org/officeDocument/2006/relationships/image" Target="../media/image1923.png"/><Relationship Id="rId46" Type="http://schemas.openxmlformats.org/officeDocument/2006/relationships/customXml" Target="../ink/ink2177.xml"/><Relationship Id="rId67" Type="http://schemas.openxmlformats.org/officeDocument/2006/relationships/image" Target="../media/image1944.png"/><Relationship Id="rId116" Type="http://schemas.openxmlformats.org/officeDocument/2006/relationships/customXml" Target="../ink/ink2212.xml"/><Relationship Id="rId20" Type="http://schemas.openxmlformats.org/officeDocument/2006/relationships/customXml" Target="../ink/ink2164.xml"/><Relationship Id="rId41" Type="http://schemas.openxmlformats.org/officeDocument/2006/relationships/image" Target="../media/image1931.png"/><Relationship Id="rId62" Type="http://schemas.openxmlformats.org/officeDocument/2006/relationships/customXml" Target="../ink/ink2185.xml"/><Relationship Id="rId83" Type="http://schemas.openxmlformats.org/officeDocument/2006/relationships/image" Target="../media/image1952.png"/><Relationship Id="rId88" Type="http://schemas.openxmlformats.org/officeDocument/2006/relationships/customXml" Target="../ink/ink2198.xml"/><Relationship Id="rId111" Type="http://schemas.openxmlformats.org/officeDocument/2006/relationships/image" Target="../media/image1966.png"/><Relationship Id="rId15" Type="http://schemas.openxmlformats.org/officeDocument/2006/relationships/image" Target="../media/image1918.png"/><Relationship Id="rId36" Type="http://schemas.openxmlformats.org/officeDocument/2006/relationships/customXml" Target="../ink/ink2172.xml"/><Relationship Id="rId57" Type="http://schemas.openxmlformats.org/officeDocument/2006/relationships/image" Target="../media/image1939.png"/><Relationship Id="rId106" Type="http://schemas.openxmlformats.org/officeDocument/2006/relationships/customXml" Target="../ink/ink2207.xml"/><Relationship Id="rId10" Type="http://schemas.openxmlformats.org/officeDocument/2006/relationships/customXml" Target="../ink/ink2159.xml"/><Relationship Id="rId31" Type="http://schemas.openxmlformats.org/officeDocument/2006/relationships/image" Target="../media/image1926.png"/><Relationship Id="rId52" Type="http://schemas.openxmlformats.org/officeDocument/2006/relationships/customXml" Target="../ink/ink2180.xml"/><Relationship Id="rId73" Type="http://schemas.openxmlformats.org/officeDocument/2006/relationships/image" Target="../media/image1947.png"/><Relationship Id="rId78" Type="http://schemas.openxmlformats.org/officeDocument/2006/relationships/customXml" Target="../ink/ink2193.xml"/><Relationship Id="rId94" Type="http://schemas.openxmlformats.org/officeDocument/2006/relationships/customXml" Target="../ink/ink2201.xml"/><Relationship Id="rId99" Type="http://schemas.openxmlformats.org/officeDocument/2006/relationships/image" Target="../media/image1960.png"/><Relationship Id="rId101" Type="http://schemas.openxmlformats.org/officeDocument/2006/relationships/image" Target="../media/image1961.png"/><Relationship Id="rId122" Type="http://schemas.openxmlformats.org/officeDocument/2006/relationships/customXml" Target="../ink/ink2215.xml"/><Relationship Id="rId4" Type="http://schemas.openxmlformats.org/officeDocument/2006/relationships/customXml" Target="../ink/ink2156.xml"/><Relationship Id="rId9" Type="http://schemas.openxmlformats.org/officeDocument/2006/relationships/image" Target="../media/image1915.png"/></Relationships>
</file>

<file path=ppt/slides/_rels/slide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customXml" Target="../ink/ink108.xml"/><Relationship Id="rId7" Type="http://schemas.openxmlformats.org/officeDocument/2006/relationships/customXml" Target="../ink/ink110.xml"/><Relationship Id="rId12" Type="http://schemas.openxmlformats.org/officeDocument/2006/relationships/image" Target="../media/image109.emf"/><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customXml" Target="../ink/ink112.xml"/><Relationship Id="rId5" Type="http://schemas.openxmlformats.org/officeDocument/2006/relationships/customXml" Target="../ink/ink109.xml"/><Relationship Id="rId10" Type="http://schemas.openxmlformats.org/officeDocument/2006/relationships/image" Target="../media/image112.png"/><Relationship Id="rId4" Type="http://schemas.openxmlformats.org/officeDocument/2006/relationships/image" Target="../media/image109.png"/><Relationship Id="rId9" Type="http://schemas.openxmlformats.org/officeDocument/2006/relationships/customXml" Target="../ink/ink111.xml"/></Relationships>
</file>

<file path=ppt/slides/_rels/slide30.xml.rels><?xml version="1.0" encoding="UTF-8" standalone="yes"?>
<Relationships xmlns="http://schemas.openxmlformats.org/package/2006/relationships"><Relationship Id="rId3" Type="http://schemas.openxmlformats.org/officeDocument/2006/relationships/customXml" Target="../ink/ink2217.xml"/><Relationship Id="rId2" Type="http://schemas.openxmlformats.org/officeDocument/2006/relationships/image" Target="../media/image1849.png"/><Relationship Id="rId1" Type="http://schemas.openxmlformats.org/officeDocument/2006/relationships/slideLayout" Target="../slideLayouts/slideLayout7.xml"/><Relationship Id="rId4" Type="http://schemas.openxmlformats.org/officeDocument/2006/relationships/image" Target="../media/image1975.png"/></Relationships>
</file>

<file path=ppt/slides/_rels/slide31.xml.rels><?xml version="1.0" encoding="UTF-8" standalone="yes"?>
<Relationships xmlns="http://schemas.openxmlformats.org/package/2006/relationships"><Relationship Id="rId117" Type="http://schemas.openxmlformats.org/officeDocument/2006/relationships/image" Target="../media/image2030.png"/><Relationship Id="rId299" Type="http://schemas.openxmlformats.org/officeDocument/2006/relationships/image" Target="../media/image2121.png"/><Relationship Id="rId21" Type="http://schemas.openxmlformats.org/officeDocument/2006/relationships/customXml" Target="../ink/ink2227.xml"/><Relationship Id="rId63" Type="http://schemas.openxmlformats.org/officeDocument/2006/relationships/customXml" Target="../ink/ink2248.xml"/><Relationship Id="rId159" Type="http://schemas.openxmlformats.org/officeDocument/2006/relationships/image" Target="../media/image2051.png"/><Relationship Id="rId324" Type="http://schemas.openxmlformats.org/officeDocument/2006/relationships/customXml" Target="../ink/ink2379.xml"/><Relationship Id="rId366" Type="http://schemas.openxmlformats.org/officeDocument/2006/relationships/customXml" Target="../ink/ink2400.xml"/><Relationship Id="rId170" Type="http://schemas.openxmlformats.org/officeDocument/2006/relationships/customXml" Target="../ink/ink2302.xml"/><Relationship Id="rId226" Type="http://schemas.openxmlformats.org/officeDocument/2006/relationships/customXml" Target="../ink/ink2330.xml"/><Relationship Id="rId433" Type="http://schemas.openxmlformats.org/officeDocument/2006/relationships/image" Target="../media/image2188.png"/><Relationship Id="rId268" Type="http://schemas.openxmlformats.org/officeDocument/2006/relationships/customXml" Target="../ink/ink2351.xml"/><Relationship Id="rId32" Type="http://schemas.openxmlformats.org/officeDocument/2006/relationships/image" Target="../media/image1988.png"/><Relationship Id="rId74" Type="http://schemas.openxmlformats.org/officeDocument/2006/relationships/image" Target="../media/image2009.png"/><Relationship Id="rId128" Type="http://schemas.openxmlformats.org/officeDocument/2006/relationships/customXml" Target="../ink/ink2281.xml"/><Relationship Id="rId335" Type="http://schemas.openxmlformats.org/officeDocument/2006/relationships/image" Target="../media/image2139.png"/><Relationship Id="rId377" Type="http://schemas.openxmlformats.org/officeDocument/2006/relationships/image" Target="../media/image2160.png"/><Relationship Id="rId5" Type="http://schemas.openxmlformats.org/officeDocument/2006/relationships/customXml" Target="../ink/ink2219.xml"/><Relationship Id="rId181" Type="http://schemas.openxmlformats.org/officeDocument/2006/relationships/image" Target="../media/image2062.png"/><Relationship Id="rId237" Type="http://schemas.openxmlformats.org/officeDocument/2006/relationships/image" Target="../media/image2090.png"/><Relationship Id="rId402" Type="http://schemas.openxmlformats.org/officeDocument/2006/relationships/customXml" Target="../ink/ink2418.xml"/><Relationship Id="rId279" Type="http://schemas.openxmlformats.org/officeDocument/2006/relationships/image" Target="../media/image2111.png"/><Relationship Id="rId444" Type="http://schemas.openxmlformats.org/officeDocument/2006/relationships/customXml" Target="../ink/ink2439.xml"/><Relationship Id="rId43" Type="http://schemas.openxmlformats.org/officeDocument/2006/relationships/customXml" Target="../ink/ink2238.xml"/><Relationship Id="rId139" Type="http://schemas.openxmlformats.org/officeDocument/2006/relationships/image" Target="../media/image2041.png"/><Relationship Id="rId290" Type="http://schemas.openxmlformats.org/officeDocument/2006/relationships/customXml" Target="../ink/ink2362.xml"/><Relationship Id="rId304" Type="http://schemas.openxmlformats.org/officeDocument/2006/relationships/customXml" Target="../ink/ink2369.xml"/><Relationship Id="rId346" Type="http://schemas.openxmlformats.org/officeDocument/2006/relationships/customXml" Target="../ink/ink2390.xml"/><Relationship Id="rId388" Type="http://schemas.openxmlformats.org/officeDocument/2006/relationships/customXml" Target="../ink/ink2411.xml"/><Relationship Id="rId85" Type="http://schemas.openxmlformats.org/officeDocument/2006/relationships/image" Target="../media/image2014.png"/><Relationship Id="rId150" Type="http://schemas.openxmlformats.org/officeDocument/2006/relationships/customXml" Target="../ink/ink2292.xml"/><Relationship Id="rId192" Type="http://schemas.openxmlformats.org/officeDocument/2006/relationships/customXml" Target="../ink/ink2313.xml"/><Relationship Id="rId206" Type="http://schemas.openxmlformats.org/officeDocument/2006/relationships/customXml" Target="../ink/ink2320.xml"/><Relationship Id="rId413" Type="http://schemas.openxmlformats.org/officeDocument/2006/relationships/image" Target="../media/image2178.png"/><Relationship Id="rId248" Type="http://schemas.openxmlformats.org/officeDocument/2006/relationships/customXml" Target="../ink/ink2341.xml"/><Relationship Id="rId455" Type="http://schemas.openxmlformats.org/officeDocument/2006/relationships/image" Target="../media/image2199.png"/><Relationship Id="rId12" Type="http://schemas.openxmlformats.org/officeDocument/2006/relationships/image" Target="../media/image1978.png"/><Relationship Id="rId108" Type="http://schemas.openxmlformats.org/officeDocument/2006/relationships/customXml" Target="../ink/ink2271.xml"/><Relationship Id="rId315" Type="http://schemas.openxmlformats.org/officeDocument/2006/relationships/image" Target="../media/image2129.png"/><Relationship Id="rId357" Type="http://schemas.openxmlformats.org/officeDocument/2006/relationships/image" Target="../media/image2150.png"/><Relationship Id="rId54" Type="http://schemas.openxmlformats.org/officeDocument/2006/relationships/image" Target="../media/image1999.png"/><Relationship Id="rId96" Type="http://schemas.openxmlformats.org/officeDocument/2006/relationships/customXml" Target="../ink/ink2265.xml"/><Relationship Id="rId161" Type="http://schemas.openxmlformats.org/officeDocument/2006/relationships/image" Target="../media/image2052.png"/><Relationship Id="rId217" Type="http://schemas.openxmlformats.org/officeDocument/2006/relationships/image" Target="../media/image2080.png"/><Relationship Id="rId399" Type="http://schemas.openxmlformats.org/officeDocument/2006/relationships/image" Target="../media/image2171.png"/><Relationship Id="rId259" Type="http://schemas.openxmlformats.org/officeDocument/2006/relationships/image" Target="../media/image2101.png"/><Relationship Id="rId424" Type="http://schemas.openxmlformats.org/officeDocument/2006/relationships/customXml" Target="../ink/ink2429.xml"/><Relationship Id="rId466" Type="http://schemas.openxmlformats.org/officeDocument/2006/relationships/customXml" Target="../ink/ink2450.xml"/><Relationship Id="rId23" Type="http://schemas.openxmlformats.org/officeDocument/2006/relationships/customXml" Target="../ink/ink2228.xml"/><Relationship Id="rId119" Type="http://schemas.openxmlformats.org/officeDocument/2006/relationships/image" Target="../media/image2031.png"/><Relationship Id="rId270" Type="http://schemas.openxmlformats.org/officeDocument/2006/relationships/customXml" Target="../ink/ink2352.xml"/><Relationship Id="rId326" Type="http://schemas.openxmlformats.org/officeDocument/2006/relationships/customXml" Target="../ink/ink2380.xml"/><Relationship Id="rId65" Type="http://schemas.openxmlformats.org/officeDocument/2006/relationships/customXml" Target="../ink/ink2249.xml"/><Relationship Id="rId130" Type="http://schemas.openxmlformats.org/officeDocument/2006/relationships/customXml" Target="../ink/ink2282.xml"/><Relationship Id="rId368" Type="http://schemas.openxmlformats.org/officeDocument/2006/relationships/customXml" Target="../ink/ink2401.xml"/><Relationship Id="rId172" Type="http://schemas.openxmlformats.org/officeDocument/2006/relationships/customXml" Target="../ink/ink2303.xml"/><Relationship Id="rId228" Type="http://schemas.openxmlformats.org/officeDocument/2006/relationships/customXml" Target="../ink/ink2331.xml"/><Relationship Id="rId435" Type="http://schemas.openxmlformats.org/officeDocument/2006/relationships/image" Target="../media/image2189.png"/><Relationship Id="rId281" Type="http://schemas.openxmlformats.org/officeDocument/2006/relationships/image" Target="../media/image2112.png"/><Relationship Id="rId337" Type="http://schemas.openxmlformats.org/officeDocument/2006/relationships/image" Target="../media/image2140.png"/><Relationship Id="rId34" Type="http://schemas.openxmlformats.org/officeDocument/2006/relationships/image" Target="../media/image1989.png"/><Relationship Id="rId76" Type="http://schemas.openxmlformats.org/officeDocument/2006/relationships/image" Target="../media/image2010.png"/><Relationship Id="rId141" Type="http://schemas.openxmlformats.org/officeDocument/2006/relationships/image" Target="../media/image2042.png"/><Relationship Id="rId379" Type="http://schemas.openxmlformats.org/officeDocument/2006/relationships/image" Target="../media/image2161.png"/><Relationship Id="rId7" Type="http://schemas.openxmlformats.org/officeDocument/2006/relationships/customXml" Target="../ink/ink2220.xml"/><Relationship Id="rId183" Type="http://schemas.openxmlformats.org/officeDocument/2006/relationships/image" Target="../media/image2063.png"/><Relationship Id="rId239" Type="http://schemas.openxmlformats.org/officeDocument/2006/relationships/image" Target="../media/image2091.png"/><Relationship Id="rId390" Type="http://schemas.openxmlformats.org/officeDocument/2006/relationships/customXml" Target="../ink/ink2412.xml"/><Relationship Id="rId404" Type="http://schemas.openxmlformats.org/officeDocument/2006/relationships/customXml" Target="../ink/ink2419.xml"/><Relationship Id="rId446" Type="http://schemas.openxmlformats.org/officeDocument/2006/relationships/customXml" Target="../ink/ink2440.xml"/><Relationship Id="rId250" Type="http://schemas.openxmlformats.org/officeDocument/2006/relationships/customXml" Target="../ink/ink2342.xml"/><Relationship Id="rId292" Type="http://schemas.openxmlformats.org/officeDocument/2006/relationships/customXml" Target="../ink/ink2363.xml"/><Relationship Id="rId306" Type="http://schemas.openxmlformats.org/officeDocument/2006/relationships/customXml" Target="../ink/ink2370.xml"/><Relationship Id="rId45" Type="http://schemas.openxmlformats.org/officeDocument/2006/relationships/customXml" Target="../ink/ink2239.xml"/><Relationship Id="rId87" Type="http://schemas.openxmlformats.org/officeDocument/2006/relationships/image" Target="../media/image2015.png"/><Relationship Id="rId110" Type="http://schemas.openxmlformats.org/officeDocument/2006/relationships/customXml" Target="../ink/ink2272.xml"/><Relationship Id="rId348" Type="http://schemas.openxmlformats.org/officeDocument/2006/relationships/customXml" Target="../ink/ink2391.xml"/><Relationship Id="rId152" Type="http://schemas.openxmlformats.org/officeDocument/2006/relationships/customXml" Target="../ink/ink2293.xml"/><Relationship Id="rId194" Type="http://schemas.openxmlformats.org/officeDocument/2006/relationships/customXml" Target="../ink/ink2314.xml"/><Relationship Id="rId208" Type="http://schemas.openxmlformats.org/officeDocument/2006/relationships/customXml" Target="../ink/ink2321.xml"/><Relationship Id="rId415" Type="http://schemas.openxmlformats.org/officeDocument/2006/relationships/image" Target="../media/image2179.png"/><Relationship Id="rId457" Type="http://schemas.openxmlformats.org/officeDocument/2006/relationships/image" Target="../media/image2200.png"/><Relationship Id="rId261" Type="http://schemas.openxmlformats.org/officeDocument/2006/relationships/image" Target="../media/image2102.png"/><Relationship Id="rId14" Type="http://schemas.openxmlformats.org/officeDocument/2006/relationships/image" Target="../media/image1979.png"/><Relationship Id="rId56" Type="http://schemas.openxmlformats.org/officeDocument/2006/relationships/image" Target="../media/image2000.png"/><Relationship Id="rId317" Type="http://schemas.openxmlformats.org/officeDocument/2006/relationships/image" Target="../media/image2130.png"/><Relationship Id="rId359" Type="http://schemas.openxmlformats.org/officeDocument/2006/relationships/image" Target="../media/image2151.png"/><Relationship Id="rId98" Type="http://schemas.openxmlformats.org/officeDocument/2006/relationships/customXml" Target="../ink/ink2266.xml"/><Relationship Id="rId121" Type="http://schemas.openxmlformats.org/officeDocument/2006/relationships/image" Target="../media/image2032.png"/><Relationship Id="rId163" Type="http://schemas.openxmlformats.org/officeDocument/2006/relationships/image" Target="../media/image2053.png"/><Relationship Id="rId219" Type="http://schemas.openxmlformats.org/officeDocument/2006/relationships/image" Target="../media/image2081.png"/><Relationship Id="rId370" Type="http://schemas.openxmlformats.org/officeDocument/2006/relationships/customXml" Target="../ink/ink2402.xml"/><Relationship Id="rId426" Type="http://schemas.openxmlformats.org/officeDocument/2006/relationships/customXml" Target="../ink/ink2430.xml"/><Relationship Id="rId230" Type="http://schemas.openxmlformats.org/officeDocument/2006/relationships/customXml" Target="../ink/ink2332.xml"/><Relationship Id="rId468" Type="http://schemas.openxmlformats.org/officeDocument/2006/relationships/customXml" Target="../ink/ink2451.xml"/><Relationship Id="rId25" Type="http://schemas.openxmlformats.org/officeDocument/2006/relationships/customXml" Target="../ink/ink2229.xml"/><Relationship Id="rId67" Type="http://schemas.openxmlformats.org/officeDocument/2006/relationships/customXml" Target="../ink/ink2250.xml"/><Relationship Id="rId272" Type="http://schemas.openxmlformats.org/officeDocument/2006/relationships/customXml" Target="../ink/ink2353.xml"/><Relationship Id="rId328" Type="http://schemas.openxmlformats.org/officeDocument/2006/relationships/customXml" Target="../ink/ink2381.xml"/><Relationship Id="rId132" Type="http://schemas.openxmlformats.org/officeDocument/2006/relationships/customXml" Target="../ink/ink2283.xml"/><Relationship Id="rId174" Type="http://schemas.openxmlformats.org/officeDocument/2006/relationships/customXml" Target="../ink/ink2304.xml"/><Relationship Id="rId381" Type="http://schemas.openxmlformats.org/officeDocument/2006/relationships/image" Target="../media/image2162.png"/><Relationship Id="rId241" Type="http://schemas.openxmlformats.org/officeDocument/2006/relationships/image" Target="../media/image2092.png"/><Relationship Id="rId437" Type="http://schemas.openxmlformats.org/officeDocument/2006/relationships/image" Target="../media/image2190.png"/><Relationship Id="rId36" Type="http://schemas.openxmlformats.org/officeDocument/2006/relationships/image" Target="../media/image1990.png"/><Relationship Id="rId283" Type="http://schemas.openxmlformats.org/officeDocument/2006/relationships/image" Target="../media/image2113.png"/><Relationship Id="rId339" Type="http://schemas.openxmlformats.org/officeDocument/2006/relationships/image" Target="../media/image2141.png"/><Relationship Id="rId78" Type="http://schemas.openxmlformats.org/officeDocument/2006/relationships/image" Target="../media/image2011.png"/><Relationship Id="rId101" Type="http://schemas.openxmlformats.org/officeDocument/2006/relationships/image" Target="../media/image2022.png"/><Relationship Id="rId143" Type="http://schemas.openxmlformats.org/officeDocument/2006/relationships/image" Target="../media/image2043.png"/><Relationship Id="rId185" Type="http://schemas.openxmlformats.org/officeDocument/2006/relationships/image" Target="../media/image2064.png"/><Relationship Id="rId350" Type="http://schemas.openxmlformats.org/officeDocument/2006/relationships/customXml" Target="../ink/ink2392.xml"/><Relationship Id="rId406" Type="http://schemas.openxmlformats.org/officeDocument/2006/relationships/customXml" Target="../ink/ink2420.xml"/><Relationship Id="rId9" Type="http://schemas.openxmlformats.org/officeDocument/2006/relationships/customXml" Target="../ink/ink2221.xml"/><Relationship Id="rId210" Type="http://schemas.openxmlformats.org/officeDocument/2006/relationships/customXml" Target="../ink/ink2322.xml"/><Relationship Id="rId392" Type="http://schemas.openxmlformats.org/officeDocument/2006/relationships/customXml" Target="../ink/ink2413.xml"/><Relationship Id="rId448" Type="http://schemas.openxmlformats.org/officeDocument/2006/relationships/customXml" Target="../ink/ink2441.xml"/><Relationship Id="rId252" Type="http://schemas.openxmlformats.org/officeDocument/2006/relationships/customXml" Target="../ink/ink2343.xml"/><Relationship Id="rId294" Type="http://schemas.openxmlformats.org/officeDocument/2006/relationships/customXml" Target="../ink/ink2364.xml"/><Relationship Id="rId308" Type="http://schemas.openxmlformats.org/officeDocument/2006/relationships/customXml" Target="../ink/ink2371.xml"/><Relationship Id="rId47" Type="http://schemas.openxmlformats.org/officeDocument/2006/relationships/customXml" Target="../ink/ink2240.xml"/><Relationship Id="rId89" Type="http://schemas.openxmlformats.org/officeDocument/2006/relationships/image" Target="../media/image2016.png"/><Relationship Id="rId112" Type="http://schemas.openxmlformats.org/officeDocument/2006/relationships/customXml" Target="../ink/ink2273.xml"/><Relationship Id="rId154" Type="http://schemas.openxmlformats.org/officeDocument/2006/relationships/customXml" Target="../ink/ink2294.xml"/><Relationship Id="rId361" Type="http://schemas.openxmlformats.org/officeDocument/2006/relationships/image" Target="../media/image2152.png"/><Relationship Id="rId196" Type="http://schemas.openxmlformats.org/officeDocument/2006/relationships/customXml" Target="../ink/ink2315.xml"/><Relationship Id="rId417" Type="http://schemas.openxmlformats.org/officeDocument/2006/relationships/image" Target="../media/image2180.png"/><Relationship Id="rId459" Type="http://schemas.openxmlformats.org/officeDocument/2006/relationships/image" Target="../media/image2201.png"/><Relationship Id="rId16" Type="http://schemas.openxmlformats.org/officeDocument/2006/relationships/image" Target="../media/image1980.png"/><Relationship Id="rId221" Type="http://schemas.openxmlformats.org/officeDocument/2006/relationships/image" Target="../media/image2082.png"/><Relationship Id="rId263" Type="http://schemas.openxmlformats.org/officeDocument/2006/relationships/image" Target="../media/image2103.png"/><Relationship Id="rId319" Type="http://schemas.openxmlformats.org/officeDocument/2006/relationships/image" Target="../media/image2131.png"/><Relationship Id="rId470" Type="http://schemas.openxmlformats.org/officeDocument/2006/relationships/customXml" Target="../ink/ink2452.xml"/><Relationship Id="rId58" Type="http://schemas.openxmlformats.org/officeDocument/2006/relationships/image" Target="../media/image2001.png"/><Relationship Id="rId123" Type="http://schemas.openxmlformats.org/officeDocument/2006/relationships/image" Target="../media/image2033.png"/><Relationship Id="rId330" Type="http://schemas.openxmlformats.org/officeDocument/2006/relationships/customXml" Target="../ink/ink2382.xml"/><Relationship Id="rId165" Type="http://schemas.openxmlformats.org/officeDocument/2006/relationships/image" Target="../media/image2054.png"/><Relationship Id="rId372" Type="http://schemas.openxmlformats.org/officeDocument/2006/relationships/customXml" Target="../ink/ink2403.xml"/><Relationship Id="rId428" Type="http://schemas.openxmlformats.org/officeDocument/2006/relationships/customXml" Target="../ink/ink2431.xml"/><Relationship Id="rId232" Type="http://schemas.openxmlformats.org/officeDocument/2006/relationships/customXml" Target="../ink/ink2333.xml"/><Relationship Id="rId274" Type="http://schemas.openxmlformats.org/officeDocument/2006/relationships/customXml" Target="../ink/ink2354.xml"/><Relationship Id="rId27" Type="http://schemas.openxmlformats.org/officeDocument/2006/relationships/customXml" Target="../ink/ink2230.xml"/><Relationship Id="rId69" Type="http://schemas.openxmlformats.org/officeDocument/2006/relationships/customXml" Target="../ink/ink2251.xml"/><Relationship Id="rId134" Type="http://schemas.openxmlformats.org/officeDocument/2006/relationships/customXml" Target="../ink/ink2284.xml"/><Relationship Id="rId80" Type="http://schemas.openxmlformats.org/officeDocument/2006/relationships/image" Target="../media/image2012.png"/><Relationship Id="rId176" Type="http://schemas.openxmlformats.org/officeDocument/2006/relationships/customXml" Target="../ink/ink2305.xml"/><Relationship Id="rId341" Type="http://schemas.openxmlformats.org/officeDocument/2006/relationships/image" Target="../media/image2142.png"/><Relationship Id="rId383" Type="http://schemas.openxmlformats.org/officeDocument/2006/relationships/image" Target="../media/image2163.png"/><Relationship Id="rId439" Type="http://schemas.openxmlformats.org/officeDocument/2006/relationships/image" Target="../media/image2191.png"/><Relationship Id="rId201" Type="http://schemas.openxmlformats.org/officeDocument/2006/relationships/image" Target="../media/image2072.png"/><Relationship Id="rId243" Type="http://schemas.openxmlformats.org/officeDocument/2006/relationships/image" Target="../media/image2093.png"/><Relationship Id="rId285" Type="http://schemas.openxmlformats.org/officeDocument/2006/relationships/image" Target="../media/image2114.png"/><Relationship Id="rId450" Type="http://schemas.openxmlformats.org/officeDocument/2006/relationships/customXml" Target="../ink/ink2442.xml"/><Relationship Id="rId38" Type="http://schemas.openxmlformats.org/officeDocument/2006/relationships/image" Target="../media/image1991.png"/><Relationship Id="rId103" Type="http://schemas.openxmlformats.org/officeDocument/2006/relationships/image" Target="../media/image2023.png"/><Relationship Id="rId310" Type="http://schemas.openxmlformats.org/officeDocument/2006/relationships/customXml" Target="../ink/ink2372.xml"/><Relationship Id="rId91" Type="http://schemas.openxmlformats.org/officeDocument/2006/relationships/image" Target="../media/image2017.png"/><Relationship Id="rId145" Type="http://schemas.openxmlformats.org/officeDocument/2006/relationships/image" Target="../media/image2044.png"/><Relationship Id="rId187" Type="http://schemas.openxmlformats.org/officeDocument/2006/relationships/image" Target="../media/image2065.png"/><Relationship Id="rId352" Type="http://schemas.openxmlformats.org/officeDocument/2006/relationships/customXml" Target="../ink/ink2393.xml"/><Relationship Id="rId394" Type="http://schemas.openxmlformats.org/officeDocument/2006/relationships/customXml" Target="../ink/ink2414.xml"/><Relationship Id="rId408" Type="http://schemas.openxmlformats.org/officeDocument/2006/relationships/customXml" Target="../ink/ink2421.xml"/><Relationship Id="rId212" Type="http://schemas.openxmlformats.org/officeDocument/2006/relationships/customXml" Target="../ink/ink2323.xml"/><Relationship Id="rId254" Type="http://schemas.openxmlformats.org/officeDocument/2006/relationships/customXml" Target="../ink/ink2344.xml"/><Relationship Id="rId49" Type="http://schemas.openxmlformats.org/officeDocument/2006/relationships/customXml" Target="../ink/ink2241.xml"/><Relationship Id="rId114" Type="http://schemas.openxmlformats.org/officeDocument/2006/relationships/customXml" Target="../ink/ink2274.xml"/><Relationship Id="rId296" Type="http://schemas.openxmlformats.org/officeDocument/2006/relationships/customXml" Target="../ink/ink2365.xml"/><Relationship Id="rId461" Type="http://schemas.openxmlformats.org/officeDocument/2006/relationships/image" Target="../media/image2202.png"/><Relationship Id="rId60" Type="http://schemas.openxmlformats.org/officeDocument/2006/relationships/image" Target="../media/image2002.png"/><Relationship Id="rId156" Type="http://schemas.openxmlformats.org/officeDocument/2006/relationships/customXml" Target="../ink/ink2295.xml"/><Relationship Id="rId198" Type="http://schemas.openxmlformats.org/officeDocument/2006/relationships/customXml" Target="../ink/ink2316.xml"/><Relationship Id="rId321" Type="http://schemas.openxmlformats.org/officeDocument/2006/relationships/image" Target="../media/image2132.png"/><Relationship Id="rId363" Type="http://schemas.openxmlformats.org/officeDocument/2006/relationships/image" Target="../media/image2153.png"/><Relationship Id="rId419" Type="http://schemas.openxmlformats.org/officeDocument/2006/relationships/image" Target="../media/image2181.png"/><Relationship Id="rId223" Type="http://schemas.openxmlformats.org/officeDocument/2006/relationships/image" Target="../media/image2083.png"/><Relationship Id="rId430" Type="http://schemas.openxmlformats.org/officeDocument/2006/relationships/customXml" Target="../ink/ink2432.xml"/><Relationship Id="rId18" Type="http://schemas.openxmlformats.org/officeDocument/2006/relationships/image" Target="../media/image1981.png"/><Relationship Id="rId265" Type="http://schemas.openxmlformats.org/officeDocument/2006/relationships/image" Target="../media/image2104.png"/><Relationship Id="rId125" Type="http://schemas.openxmlformats.org/officeDocument/2006/relationships/image" Target="../media/image2034.png"/><Relationship Id="rId167" Type="http://schemas.openxmlformats.org/officeDocument/2006/relationships/image" Target="../media/image2055.png"/><Relationship Id="rId332" Type="http://schemas.openxmlformats.org/officeDocument/2006/relationships/customXml" Target="../ink/ink2383.xml"/><Relationship Id="rId374" Type="http://schemas.openxmlformats.org/officeDocument/2006/relationships/customXml" Target="../ink/ink2404.xml"/><Relationship Id="rId71" Type="http://schemas.openxmlformats.org/officeDocument/2006/relationships/customXml" Target="../ink/ink2252.xml"/><Relationship Id="rId234" Type="http://schemas.openxmlformats.org/officeDocument/2006/relationships/customXml" Target="../ink/ink2334.xml"/><Relationship Id="rId2" Type="http://schemas.openxmlformats.org/officeDocument/2006/relationships/image" Target="../media/image1849.png"/><Relationship Id="rId29" Type="http://schemas.openxmlformats.org/officeDocument/2006/relationships/customXml" Target="../ink/ink2231.xml"/><Relationship Id="rId276" Type="http://schemas.openxmlformats.org/officeDocument/2006/relationships/customXml" Target="../ink/ink2355.xml"/><Relationship Id="rId441" Type="http://schemas.openxmlformats.org/officeDocument/2006/relationships/image" Target="../media/image2192.png"/><Relationship Id="rId40" Type="http://schemas.openxmlformats.org/officeDocument/2006/relationships/image" Target="../media/image1992.png"/><Relationship Id="rId136" Type="http://schemas.openxmlformats.org/officeDocument/2006/relationships/customXml" Target="../ink/ink2285.xml"/><Relationship Id="rId178" Type="http://schemas.openxmlformats.org/officeDocument/2006/relationships/customXml" Target="../ink/ink2306.xml"/><Relationship Id="rId301" Type="http://schemas.openxmlformats.org/officeDocument/2006/relationships/image" Target="../media/image2122.png"/><Relationship Id="rId343" Type="http://schemas.openxmlformats.org/officeDocument/2006/relationships/image" Target="../media/image2143.png"/><Relationship Id="rId82" Type="http://schemas.openxmlformats.org/officeDocument/2006/relationships/image" Target="../media/image2013.png"/><Relationship Id="rId203" Type="http://schemas.openxmlformats.org/officeDocument/2006/relationships/image" Target="../media/image2073.png"/><Relationship Id="rId385" Type="http://schemas.openxmlformats.org/officeDocument/2006/relationships/image" Target="../media/image2164.png"/><Relationship Id="rId19" Type="http://schemas.openxmlformats.org/officeDocument/2006/relationships/customXml" Target="../ink/ink2226.xml"/><Relationship Id="rId224" Type="http://schemas.openxmlformats.org/officeDocument/2006/relationships/customXml" Target="../ink/ink2329.xml"/><Relationship Id="rId245" Type="http://schemas.openxmlformats.org/officeDocument/2006/relationships/image" Target="../media/image2094.png"/><Relationship Id="rId266" Type="http://schemas.openxmlformats.org/officeDocument/2006/relationships/customXml" Target="../ink/ink2350.xml"/><Relationship Id="rId287" Type="http://schemas.openxmlformats.org/officeDocument/2006/relationships/image" Target="../media/image2115.png"/><Relationship Id="rId410" Type="http://schemas.openxmlformats.org/officeDocument/2006/relationships/customXml" Target="../ink/ink2422.xml"/><Relationship Id="rId431" Type="http://schemas.openxmlformats.org/officeDocument/2006/relationships/image" Target="../media/image2187.png"/><Relationship Id="rId452" Type="http://schemas.openxmlformats.org/officeDocument/2006/relationships/customXml" Target="../ink/ink2443.xml"/><Relationship Id="rId30" Type="http://schemas.openxmlformats.org/officeDocument/2006/relationships/image" Target="../media/image1987.png"/><Relationship Id="rId105" Type="http://schemas.openxmlformats.org/officeDocument/2006/relationships/image" Target="../media/image2024.png"/><Relationship Id="rId126" Type="http://schemas.openxmlformats.org/officeDocument/2006/relationships/customXml" Target="../ink/ink2280.xml"/><Relationship Id="rId147" Type="http://schemas.openxmlformats.org/officeDocument/2006/relationships/image" Target="../media/image2045.png"/><Relationship Id="rId168" Type="http://schemas.openxmlformats.org/officeDocument/2006/relationships/customXml" Target="../ink/ink2301.xml"/><Relationship Id="rId312" Type="http://schemas.openxmlformats.org/officeDocument/2006/relationships/customXml" Target="../ink/ink2373.xml"/><Relationship Id="rId333" Type="http://schemas.openxmlformats.org/officeDocument/2006/relationships/image" Target="../media/image2138.png"/><Relationship Id="rId354" Type="http://schemas.openxmlformats.org/officeDocument/2006/relationships/customXml" Target="../ink/ink2394.xml"/><Relationship Id="rId51" Type="http://schemas.openxmlformats.org/officeDocument/2006/relationships/customXml" Target="../ink/ink2242.xml"/><Relationship Id="rId72" Type="http://schemas.openxmlformats.org/officeDocument/2006/relationships/image" Target="../media/image2008.png"/><Relationship Id="rId93" Type="http://schemas.openxmlformats.org/officeDocument/2006/relationships/image" Target="../media/image2018.png"/><Relationship Id="rId189" Type="http://schemas.openxmlformats.org/officeDocument/2006/relationships/image" Target="../media/image2066.png"/><Relationship Id="rId375" Type="http://schemas.openxmlformats.org/officeDocument/2006/relationships/image" Target="../media/image2159.png"/><Relationship Id="rId396" Type="http://schemas.openxmlformats.org/officeDocument/2006/relationships/customXml" Target="../ink/ink2415.xml"/><Relationship Id="rId3" Type="http://schemas.openxmlformats.org/officeDocument/2006/relationships/customXml" Target="../ink/ink2218.xml"/><Relationship Id="rId214" Type="http://schemas.openxmlformats.org/officeDocument/2006/relationships/customXml" Target="../ink/ink2324.xml"/><Relationship Id="rId235" Type="http://schemas.openxmlformats.org/officeDocument/2006/relationships/image" Target="../media/image2089.png"/><Relationship Id="rId256" Type="http://schemas.openxmlformats.org/officeDocument/2006/relationships/customXml" Target="../ink/ink2345.xml"/><Relationship Id="rId277" Type="http://schemas.openxmlformats.org/officeDocument/2006/relationships/image" Target="../media/image2110.png"/><Relationship Id="rId298" Type="http://schemas.openxmlformats.org/officeDocument/2006/relationships/customXml" Target="../ink/ink2366.xml"/><Relationship Id="rId400" Type="http://schemas.openxmlformats.org/officeDocument/2006/relationships/customXml" Target="../ink/ink2417.xml"/><Relationship Id="rId421" Type="http://schemas.openxmlformats.org/officeDocument/2006/relationships/image" Target="../media/image2182.png"/><Relationship Id="rId442" Type="http://schemas.openxmlformats.org/officeDocument/2006/relationships/customXml" Target="../ink/ink2438.xml"/><Relationship Id="rId463" Type="http://schemas.openxmlformats.org/officeDocument/2006/relationships/image" Target="../media/image2203.png"/><Relationship Id="rId116" Type="http://schemas.openxmlformats.org/officeDocument/2006/relationships/customXml" Target="../ink/ink2275.xml"/><Relationship Id="rId137" Type="http://schemas.openxmlformats.org/officeDocument/2006/relationships/image" Target="../media/image2040.png"/><Relationship Id="rId158" Type="http://schemas.openxmlformats.org/officeDocument/2006/relationships/customXml" Target="../ink/ink2296.xml"/><Relationship Id="rId302" Type="http://schemas.openxmlformats.org/officeDocument/2006/relationships/customXml" Target="../ink/ink2368.xml"/><Relationship Id="rId323" Type="http://schemas.openxmlformats.org/officeDocument/2006/relationships/image" Target="../media/image2133.png"/><Relationship Id="rId344" Type="http://schemas.openxmlformats.org/officeDocument/2006/relationships/customXml" Target="../ink/ink2389.xml"/><Relationship Id="rId20" Type="http://schemas.openxmlformats.org/officeDocument/2006/relationships/image" Target="../media/image1982.png"/><Relationship Id="rId41" Type="http://schemas.openxmlformats.org/officeDocument/2006/relationships/customXml" Target="../ink/ink2237.xml"/><Relationship Id="rId62" Type="http://schemas.openxmlformats.org/officeDocument/2006/relationships/image" Target="../media/image2003.png"/><Relationship Id="rId83" Type="http://schemas.openxmlformats.org/officeDocument/2006/relationships/customXml" Target="../ink/ink2258.xml"/><Relationship Id="rId179" Type="http://schemas.openxmlformats.org/officeDocument/2006/relationships/image" Target="../media/image2061.png"/><Relationship Id="rId365" Type="http://schemas.openxmlformats.org/officeDocument/2006/relationships/image" Target="../media/image2154.png"/><Relationship Id="rId386" Type="http://schemas.openxmlformats.org/officeDocument/2006/relationships/customXml" Target="../ink/ink2410.xml"/><Relationship Id="rId190" Type="http://schemas.openxmlformats.org/officeDocument/2006/relationships/customXml" Target="../ink/ink2312.xml"/><Relationship Id="rId204" Type="http://schemas.openxmlformats.org/officeDocument/2006/relationships/customXml" Target="../ink/ink2319.xml"/><Relationship Id="rId225" Type="http://schemas.openxmlformats.org/officeDocument/2006/relationships/image" Target="../media/image2084.png"/><Relationship Id="rId246" Type="http://schemas.openxmlformats.org/officeDocument/2006/relationships/customXml" Target="../ink/ink2340.xml"/><Relationship Id="rId267" Type="http://schemas.openxmlformats.org/officeDocument/2006/relationships/image" Target="../media/image2105.png"/><Relationship Id="rId288" Type="http://schemas.openxmlformats.org/officeDocument/2006/relationships/customXml" Target="../ink/ink2361.xml"/><Relationship Id="rId411" Type="http://schemas.openxmlformats.org/officeDocument/2006/relationships/image" Target="../media/image2177.png"/><Relationship Id="rId432" Type="http://schemas.openxmlformats.org/officeDocument/2006/relationships/customXml" Target="../ink/ink2433.xml"/><Relationship Id="rId453" Type="http://schemas.openxmlformats.org/officeDocument/2006/relationships/image" Target="../media/image2198.png"/><Relationship Id="rId106" Type="http://schemas.openxmlformats.org/officeDocument/2006/relationships/customXml" Target="../ink/ink2270.xml"/><Relationship Id="rId127" Type="http://schemas.openxmlformats.org/officeDocument/2006/relationships/image" Target="../media/image2035.png"/><Relationship Id="rId313" Type="http://schemas.openxmlformats.org/officeDocument/2006/relationships/image" Target="../media/image2128.png"/><Relationship Id="rId10" Type="http://schemas.openxmlformats.org/officeDocument/2006/relationships/image" Target="../media/image1977.png"/><Relationship Id="rId31" Type="http://schemas.openxmlformats.org/officeDocument/2006/relationships/customXml" Target="../ink/ink2232.xml"/><Relationship Id="rId52" Type="http://schemas.openxmlformats.org/officeDocument/2006/relationships/image" Target="../media/image1998.png"/><Relationship Id="rId73" Type="http://schemas.openxmlformats.org/officeDocument/2006/relationships/customXml" Target="../ink/ink2253.xml"/><Relationship Id="rId94" Type="http://schemas.openxmlformats.org/officeDocument/2006/relationships/customXml" Target="../ink/ink2264.xml"/><Relationship Id="rId148" Type="http://schemas.openxmlformats.org/officeDocument/2006/relationships/customXml" Target="../ink/ink2291.xml"/><Relationship Id="rId169" Type="http://schemas.openxmlformats.org/officeDocument/2006/relationships/image" Target="../media/image2056.png"/><Relationship Id="rId334" Type="http://schemas.openxmlformats.org/officeDocument/2006/relationships/customXml" Target="../ink/ink2384.xml"/><Relationship Id="rId355" Type="http://schemas.openxmlformats.org/officeDocument/2006/relationships/image" Target="../media/image2149.png"/><Relationship Id="rId376" Type="http://schemas.openxmlformats.org/officeDocument/2006/relationships/customXml" Target="../ink/ink2405.xml"/><Relationship Id="rId397" Type="http://schemas.openxmlformats.org/officeDocument/2006/relationships/image" Target="../media/image2170.png"/><Relationship Id="rId4" Type="http://schemas.openxmlformats.org/officeDocument/2006/relationships/image" Target="../media/image1975.png"/><Relationship Id="rId180" Type="http://schemas.openxmlformats.org/officeDocument/2006/relationships/customXml" Target="../ink/ink2307.xml"/><Relationship Id="rId215" Type="http://schemas.openxmlformats.org/officeDocument/2006/relationships/image" Target="../media/image2079.png"/><Relationship Id="rId236" Type="http://schemas.openxmlformats.org/officeDocument/2006/relationships/customXml" Target="../ink/ink2335.xml"/><Relationship Id="rId257" Type="http://schemas.openxmlformats.org/officeDocument/2006/relationships/image" Target="../media/image2100.png"/><Relationship Id="rId278" Type="http://schemas.openxmlformats.org/officeDocument/2006/relationships/customXml" Target="../ink/ink2356.xml"/><Relationship Id="rId401" Type="http://schemas.openxmlformats.org/officeDocument/2006/relationships/image" Target="../media/image2172.png"/><Relationship Id="rId422" Type="http://schemas.openxmlformats.org/officeDocument/2006/relationships/customXml" Target="../ink/ink2428.xml"/><Relationship Id="rId443" Type="http://schemas.openxmlformats.org/officeDocument/2006/relationships/image" Target="../media/image2193.png"/><Relationship Id="rId464" Type="http://schemas.openxmlformats.org/officeDocument/2006/relationships/customXml" Target="../ink/ink2449.xml"/><Relationship Id="rId303" Type="http://schemas.openxmlformats.org/officeDocument/2006/relationships/image" Target="../media/image2123.png"/><Relationship Id="rId42" Type="http://schemas.openxmlformats.org/officeDocument/2006/relationships/image" Target="../media/image1993.png"/><Relationship Id="rId84" Type="http://schemas.openxmlformats.org/officeDocument/2006/relationships/customXml" Target="../ink/ink2259.xml"/><Relationship Id="rId138" Type="http://schemas.openxmlformats.org/officeDocument/2006/relationships/customXml" Target="../ink/ink2286.xml"/><Relationship Id="rId345" Type="http://schemas.openxmlformats.org/officeDocument/2006/relationships/image" Target="../media/image2144.png"/><Relationship Id="rId387" Type="http://schemas.openxmlformats.org/officeDocument/2006/relationships/image" Target="../media/image2165.png"/><Relationship Id="rId191" Type="http://schemas.openxmlformats.org/officeDocument/2006/relationships/image" Target="../media/image2067.png"/><Relationship Id="rId205" Type="http://schemas.openxmlformats.org/officeDocument/2006/relationships/image" Target="../media/image2074.png"/><Relationship Id="rId247" Type="http://schemas.openxmlformats.org/officeDocument/2006/relationships/image" Target="../media/image2095.png"/><Relationship Id="rId412" Type="http://schemas.openxmlformats.org/officeDocument/2006/relationships/customXml" Target="../ink/ink2423.xml"/><Relationship Id="rId107" Type="http://schemas.openxmlformats.org/officeDocument/2006/relationships/image" Target="../media/image2025.png"/><Relationship Id="rId289" Type="http://schemas.openxmlformats.org/officeDocument/2006/relationships/image" Target="../media/image2116.png"/><Relationship Id="rId454" Type="http://schemas.openxmlformats.org/officeDocument/2006/relationships/customXml" Target="../ink/ink2444.xml"/><Relationship Id="rId11" Type="http://schemas.openxmlformats.org/officeDocument/2006/relationships/customXml" Target="../ink/ink2222.xml"/><Relationship Id="rId53" Type="http://schemas.openxmlformats.org/officeDocument/2006/relationships/customXml" Target="../ink/ink2243.xml"/><Relationship Id="rId149" Type="http://schemas.openxmlformats.org/officeDocument/2006/relationships/image" Target="../media/image2046.png"/><Relationship Id="rId314" Type="http://schemas.openxmlformats.org/officeDocument/2006/relationships/customXml" Target="../ink/ink2374.xml"/><Relationship Id="rId356" Type="http://schemas.openxmlformats.org/officeDocument/2006/relationships/customXml" Target="../ink/ink2395.xml"/><Relationship Id="rId398" Type="http://schemas.openxmlformats.org/officeDocument/2006/relationships/customXml" Target="../ink/ink2416.xml"/><Relationship Id="rId95" Type="http://schemas.openxmlformats.org/officeDocument/2006/relationships/image" Target="../media/image2019.png"/><Relationship Id="rId160" Type="http://schemas.openxmlformats.org/officeDocument/2006/relationships/customXml" Target="../ink/ink2297.xml"/><Relationship Id="rId216" Type="http://schemas.openxmlformats.org/officeDocument/2006/relationships/customXml" Target="../ink/ink2325.xml"/><Relationship Id="rId423" Type="http://schemas.openxmlformats.org/officeDocument/2006/relationships/image" Target="../media/image2183.png"/><Relationship Id="rId258" Type="http://schemas.openxmlformats.org/officeDocument/2006/relationships/customXml" Target="../ink/ink2346.xml"/><Relationship Id="rId465" Type="http://schemas.openxmlformats.org/officeDocument/2006/relationships/image" Target="../media/image2204.png"/><Relationship Id="rId22" Type="http://schemas.openxmlformats.org/officeDocument/2006/relationships/image" Target="../media/image1983.png"/><Relationship Id="rId64" Type="http://schemas.openxmlformats.org/officeDocument/2006/relationships/image" Target="../media/image2004.png"/><Relationship Id="rId118" Type="http://schemas.openxmlformats.org/officeDocument/2006/relationships/customXml" Target="../ink/ink2276.xml"/><Relationship Id="rId325" Type="http://schemas.openxmlformats.org/officeDocument/2006/relationships/image" Target="../media/image2134.png"/><Relationship Id="rId367" Type="http://schemas.openxmlformats.org/officeDocument/2006/relationships/image" Target="../media/image2155.png"/><Relationship Id="rId171" Type="http://schemas.openxmlformats.org/officeDocument/2006/relationships/image" Target="../media/image2057.png"/><Relationship Id="rId227" Type="http://schemas.openxmlformats.org/officeDocument/2006/relationships/image" Target="../media/image2085.png"/><Relationship Id="rId269" Type="http://schemas.openxmlformats.org/officeDocument/2006/relationships/image" Target="../media/image2106.png"/><Relationship Id="rId434" Type="http://schemas.openxmlformats.org/officeDocument/2006/relationships/customXml" Target="../ink/ink2434.xml"/><Relationship Id="rId33" Type="http://schemas.openxmlformats.org/officeDocument/2006/relationships/customXml" Target="../ink/ink2233.xml"/><Relationship Id="rId129" Type="http://schemas.openxmlformats.org/officeDocument/2006/relationships/image" Target="../media/image2036.png"/><Relationship Id="rId280" Type="http://schemas.openxmlformats.org/officeDocument/2006/relationships/customXml" Target="../ink/ink2357.xml"/><Relationship Id="rId336" Type="http://schemas.openxmlformats.org/officeDocument/2006/relationships/customXml" Target="../ink/ink2385.xml"/><Relationship Id="rId75" Type="http://schemas.openxmlformats.org/officeDocument/2006/relationships/customXml" Target="../ink/ink2254.xml"/><Relationship Id="rId140" Type="http://schemas.openxmlformats.org/officeDocument/2006/relationships/customXml" Target="../ink/ink2287.xml"/><Relationship Id="rId182" Type="http://schemas.openxmlformats.org/officeDocument/2006/relationships/customXml" Target="../ink/ink2308.xml"/><Relationship Id="rId378" Type="http://schemas.openxmlformats.org/officeDocument/2006/relationships/customXml" Target="../ink/ink2406.xml"/><Relationship Id="rId403" Type="http://schemas.openxmlformats.org/officeDocument/2006/relationships/image" Target="../media/image2173.png"/><Relationship Id="rId6" Type="http://schemas.openxmlformats.org/officeDocument/2006/relationships/image" Target="../media/image1235.png"/><Relationship Id="rId238" Type="http://schemas.openxmlformats.org/officeDocument/2006/relationships/customXml" Target="../ink/ink2336.xml"/><Relationship Id="rId445" Type="http://schemas.openxmlformats.org/officeDocument/2006/relationships/image" Target="../media/image2194.png"/><Relationship Id="rId291" Type="http://schemas.openxmlformats.org/officeDocument/2006/relationships/image" Target="../media/image2117.png"/><Relationship Id="rId305" Type="http://schemas.openxmlformats.org/officeDocument/2006/relationships/image" Target="../media/image2124.png"/><Relationship Id="rId347" Type="http://schemas.openxmlformats.org/officeDocument/2006/relationships/image" Target="../media/image2145.png"/><Relationship Id="rId44" Type="http://schemas.openxmlformats.org/officeDocument/2006/relationships/image" Target="../media/image1994.png"/><Relationship Id="rId86" Type="http://schemas.openxmlformats.org/officeDocument/2006/relationships/customXml" Target="../ink/ink2260.xml"/><Relationship Id="rId151" Type="http://schemas.openxmlformats.org/officeDocument/2006/relationships/image" Target="../media/image2047.png"/><Relationship Id="rId389" Type="http://schemas.openxmlformats.org/officeDocument/2006/relationships/image" Target="../media/image2166.png"/><Relationship Id="rId193" Type="http://schemas.openxmlformats.org/officeDocument/2006/relationships/image" Target="../media/image2068.png"/><Relationship Id="rId207" Type="http://schemas.openxmlformats.org/officeDocument/2006/relationships/image" Target="../media/image2075.png"/><Relationship Id="rId249" Type="http://schemas.openxmlformats.org/officeDocument/2006/relationships/image" Target="../media/image2096.png"/><Relationship Id="rId414" Type="http://schemas.openxmlformats.org/officeDocument/2006/relationships/customXml" Target="../ink/ink2424.xml"/><Relationship Id="rId456" Type="http://schemas.openxmlformats.org/officeDocument/2006/relationships/customXml" Target="../ink/ink2445.xml"/><Relationship Id="rId13" Type="http://schemas.openxmlformats.org/officeDocument/2006/relationships/customXml" Target="../ink/ink2223.xml"/><Relationship Id="rId109" Type="http://schemas.openxmlformats.org/officeDocument/2006/relationships/image" Target="../media/image2026.png"/><Relationship Id="rId260" Type="http://schemas.openxmlformats.org/officeDocument/2006/relationships/customXml" Target="../ink/ink2347.xml"/><Relationship Id="rId316" Type="http://schemas.openxmlformats.org/officeDocument/2006/relationships/customXml" Target="../ink/ink2375.xml"/><Relationship Id="rId55" Type="http://schemas.openxmlformats.org/officeDocument/2006/relationships/customXml" Target="../ink/ink2244.xml"/><Relationship Id="rId97" Type="http://schemas.openxmlformats.org/officeDocument/2006/relationships/image" Target="../media/image2020.png"/><Relationship Id="rId120" Type="http://schemas.openxmlformats.org/officeDocument/2006/relationships/customXml" Target="../ink/ink2277.xml"/><Relationship Id="rId358" Type="http://schemas.openxmlformats.org/officeDocument/2006/relationships/customXml" Target="../ink/ink2396.xml"/><Relationship Id="rId162" Type="http://schemas.openxmlformats.org/officeDocument/2006/relationships/customXml" Target="../ink/ink2298.xml"/><Relationship Id="rId218" Type="http://schemas.openxmlformats.org/officeDocument/2006/relationships/customXml" Target="../ink/ink2326.xml"/><Relationship Id="rId425" Type="http://schemas.openxmlformats.org/officeDocument/2006/relationships/image" Target="../media/image2184.png"/><Relationship Id="rId467" Type="http://schemas.openxmlformats.org/officeDocument/2006/relationships/image" Target="../media/image2205.png"/><Relationship Id="rId271" Type="http://schemas.openxmlformats.org/officeDocument/2006/relationships/image" Target="../media/image2107.png"/><Relationship Id="rId24" Type="http://schemas.openxmlformats.org/officeDocument/2006/relationships/image" Target="../media/image1984.png"/><Relationship Id="rId66" Type="http://schemas.openxmlformats.org/officeDocument/2006/relationships/image" Target="../media/image2005.png"/><Relationship Id="rId131" Type="http://schemas.openxmlformats.org/officeDocument/2006/relationships/image" Target="../media/image2037.png"/><Relationship Id="rId327" Type="http://schemas.openxmlformats.org/officeDocument/2006/relationships/image" Target="../media/image2135.png"/><Relationship Id="rId369" Type="http://schemas.openxmlformats.org/officeDocument/2006/relationships/image" Target="../media/image2156.png"/><Relationship Id="rId173" Type="http://schemas.openxmlformats.org/officeDocument/2006/relationships/image" Target="../media/image2058.png"/><Relationship Id="rId229" Type="http://schemas.openxmlformats.org/officeDocument/2006/relationships/image" Target="../media/image2086.png"/><Relationship Id="rId380" Type="http://schemas.openxmlformats.org/officeDocument/2006/relationships/customXml" Target="../ink/ink2407.xml"/><Relationship Id="rId436" Type="http://schemas.openxmlformats.org/officeDocument/2006/relationships/customXml" Target="../ink/ink2435.xml"/><Relationship Id="rId240" Type="http://schemas.openxmlformats.org/officeDocument/2006/relationships/customXml" Target="../ink/ink2337.xml"/><Relationship Id="rId35" Type="http://schemas.openxmlformats.org/officeDocument/2006/relationships/customXml" Target="../ink/ink2234.xml"/><Relationship Id="rId77" Type="http://schemas.openxmlformats.org/officeDocument/2006/relationships/customXml" Target="../ink/ink2255.xml"/><Relationship Id="rId100" Type="http://schemas.openxmlformats.org/officeDocument/2006/relationships/customXml" Target="../ink/ink2267.xml"/><Relationship Id="rId282" Type="http://schemas.openxmlformats.org/officeDocument/2006/relationships/customXml" Target="../ink/ink2358.xml"/><Relationship Id="rId338" Type="http://schemas.openxmlformats.org/officeDocument/2006/relationships/customXml" Target="../ink/ink2386.xml"/><Relationship Id="rId8" Type="http://schemas.openxmlformats.org/officeDocument/2006/relationships/image" Target="../media/image1976.png"/><Relationship Id="rId142" Type="http://schemas.openxmlformats.org/officeDocument/2006/relationships/customXml" Target="../ink/ink2288.xml"/><Relationship Id="rId184" Type="http://schemas.openxmlformats.org/officeDocument/2006/relationships/customXml" Target="../ink/ink2309.xml"/><Relationship Id="rId391" Type="http://schemas.openxmlformats.org/officeDocument/2006/relationships/image" Target="../media/image2167.png"/><Relationship Id="rId405" Type="http://schemas.openxmlformats.org/officeDocument/2006/relationships/image" Target="../media/image2174.png"/><Relationship Id="rId447" Type="http://schemas.openxmlformats.org/officeDocument/2006/relationships/image" Target="../media/image2195.png"/><Relationship Id="rId251" Type="http://schemas.openxmlformats.org/officeDocument/2006/relationships/image" Target="../media/image2097.png"/><Relationship Id="rId46" Type="http://schemas.openxmlformats.org/officeDocument/2006/relationships/image" Target="../media/image1995.png"/><Relationship Id="rId293" Type="http://schemas.openxmlformats.org/officeDocument/2006/relationships/image" Target="../media/image2118.png"/><Relationship Id="rId307" Type="http://schemas.openxmlformats.org/officeDocument/2006/relationships/image" Target="../media/image2125.png"/><Relationship Id="rId349" Type="http://schemas.openxmlformats.org/officeDocument/2006/relationships/image" Target="../media/image2146.png"/><Relationship Id="rId88" Type="http://schemas.openxmlformats.org/officeDocument/2006/relationships/customXml" Target="../ink/ink2261.xml"/><Relationship Id="rId111" Type="http://schemas.openxmlformats.org/officeDocument/2006/relationships/image" Target="../media/image2027.png"/><Relationship Id="rId153" Type="http://schemas.openxmlformats.org/officeDocument/2006/relationships/image" Target="../media/image2048.png"/><Relationship Id="rId195" Type="http://schemas.openxmlformats.org/officeDocument/2006/relationships/image" Target="../media/image2069.png"/><Relationship Id="rId209" Type="http://schemas.openxmlformats.org/officeDocument/2006/relationships/image" Target="../media/image2076.png"/><Relationship Id="rId360" Type="http://schemas.openxmlformats.org/officeDocument/2006/relationships/customXml" Target="../ink/ink2397.xml"/><Relationship Id="rId416" Type="http://schemas.openxmlformats.org/officeDocument/2006/relationships/customXml" Target="../ink/ink2425.xml"/><Relationship Id="rId220" Type="http://schemas.openxmlformats.org/officeDocument/2006/relationships/customXml" Target="../ink/ink2327.xml"/><Relationship Id="rId458" Type="http://schemas.openxmlformats.org/officeDocument/2006/relationships/customXml" Target="../ink/ink2446.xml"/><Relationship Id="rId15" Type="http://schemas.openxmlformats.org/officeDocument/2006/relationships/customXml" Target="../ink/ink2224.xml"/><Relationship Id="rId57" Type="http://schemas.openxmlformats.org/officeDocument/2006/relationships/customXml" Target="../ink/ink2245.xml"/><Relationship Id="rId262" Type="http://schemas.openxmlformats.org/officeDocument/2006/relationships/customXml" Target="../ink/ink2348.xml"/><Relationship Id="rId318" Type="http://schemas.openxmlformats.org/officeDocument/2006/relationships/customXml" Target="../ink/ink2376.xml"/><Relationship Id="rId99" Type="http://schemas.openxmlformats.org/officeDocument/2006/relationships/image" Target="../media/image2021.png"/><Relationship Id="rId122" Type="http://schemas.openxmlformats.org/officeDocument/2006/relationships/customXml" Target="../ink/ink2278.xml"/><Relationship Id="rId164" Type="http://schemas.openxmlformats.org/officeDocument/2006/relationships/customXml" Target="../ink/ink2299.xml"/><Relationship Id="rId371" Type="http://schemas.openxmlformats.org/officeDocument/2006/relationships/image" Target="../media/image2157.png"/><Relationship Id="rId427" Type="http://schemas.openxmlformats.org/officeDocument/2006/relationships/image" Target="../media/image2185.png"/><Relationship Id="rId469" Type="http://schemas.openxmlformats.org/officeDocument/2006/relationships/image" Target="../media/image2206.png"/><Relationship Id="rId26" Type="http://schemas.openxmlformats.org/officeDocument/2006/relationships/image" Target="../media/image1985.png"/><Relationship Id="rId231" Type="http://schemas.openxmlformats.org/officeDocument/2006/relationships/image" Target="../media/image2087.png"/><Relationship Id="rId273" Type="http://schemas.openxmlformats.org/officeDocument/2006/relationships/image" Target="../media/image2108.png"/><Relationship Id="rId329" Type="http://schemas.openxmlformats.org/officeDocument/2006/relationships/image" Target="../media/image2136.png"/><Relationship Id="rId68" Type="http://schemas.openxmlformats.org/officeDocument/2006/relationships/image" Target="../media/image2006.png"/><Relationship Id="rId133" Type="http://schemas.openxmlformats.org/officeDocument/2006/relationships/image" Target="../media/image2038.png"/><Relationship Id="rId175" Type="http://schemas.openxmlformats.org/officeDocument/2006/relationships/image" Target="../media/image2059.png"/><Relationship Id="rId340" Type="http://schemas.openxmlformats.org/officeDocument/2006/relationships/customXml" Target="../ink/ink2387.xml"/><Relationship Id="rId200" Type="http://schemas.openxmlformats.org/officeDocument/2006/relationships/customXml" Target="../ink/ink2317.xml"/><Relationship Id="rId382" Type="http://schemas.openxmlformats.org/officeDocument/2006/relationships/customXml" Target="../ink/ink2408.xml"/><Relationship Id="rId438" Type="http://schemas.openxmlformats.org/officeDocument/2006/relationships/customXml" Target="../ink/ink2436.xml"/><Relationship Id="rId242" Type="http://schemas.openxmlformats.org/officeDocument/2006/relationships/customXml" Target="../ink/ink2338.xml"/><Relationship Id="rId284" Type="http://schemas.openxmlformats.org/officeDocument/2006/relationships/customXml" Target="../ink/ink2359.xml"/><Relationship Id="rId37" Type="http://schemas.openxmlformats.org/officeDocument/2006/relationships/customXml" Target="../ink/ink2235.xml"/><Relationship Id="rId79" Type="http://schemas.openxmlformats.org/officeDocument/2006/relationships/customXml" Target="../ink/ink2256.xml"/><Relationship Id="rId102" Type="http://schemas.openxmlformats.org/officeDocument/2006/relationships/customXml" Target="../ink/ink2268.xml"/><Relationship Id="rId144" Type="http://schemas.openxmlformats.org/officeDocument/2006/relationships/customXml" Target="../ink/ink2289.xml"/><Relationship Id="rId90" Type="http://schemas.openxmlformats.org/officeDocument/2006/relationships/customXml" Target="../ink/ink2262.xml"/><Relationship Id="rId186" Type="http://schemas.openxmlformats.org/officeDocument/2006/relationships/customXml" Target="../ink/ink2310.xml"/><Relationship Id="rId351" Type="http://schemas.openxmlformats.org/officeDocument/2006/relationships/image" Target="../media/image2147.png"/><Relationship Id="rId393" Type="http://schemas.openxmlformats.org/officeDocument/2006/relationships/image" Target="../media/image2168.png"/><Relationship Id="rId407" Type="http://schemas.openxmlformats.org/officeDocument/2006/relationships/image" Target="../media/image2175.png"/><Relationship Id="rId449" Type="http://schemas.openxmlformats.org/officeDocument/2006/relationships/image" Target="../media/image2196.png"/><Relationship Id="rId211" Type="http://schemas.openxmlformats.org/officeDocument/2006/relationships/image" Target="../media/image2077.png"/><Relationship Id="rId253" Type="http://schemas.openxmlformats.org/officeDocument/2006/relationships/image" Target="../media/image2098.png"/><Relationship Id="rId295" Type="http://schemas.openxmlformats.org/officeDocument/2006/relationships/image" Target="../media/image2119.png"/><Relationship Id="rId309" Type="http://schemas.openxmlformats.org/officeDocument/2006/relationships/image" Target="../media/image2126.png"/><Relationship Id="rId460" Type="http://schemas.openxmlformats.org/officeDocument/2006/relationships/customXml" Target="../ink/ink2447.xml"/><Relationship Id="rId48" Type="http://schemas.openxmlformats.org/officeDocument/2006/relationships/image" Target="../media/image1996.png"/><Relationship Id="rId113" Type="http://schemas.openxmlformats.org/officeDocument/2006/relationships/image" Target="../media/image2028.png"/><Relationship Id="rId320" Type="http://schemas.openxmlformats.org/officeDocument/2006/relationships/customXml" Target="../ink/ink2377.xml"/><Relationship Id="rId155" Type="http://schemas.openxmlformats.org/officeDocument/2006/relationships/image" Target="../media/image2049.png"/><Relationship Id="rId197" Type="http://schemas.openxmlformats.org/officeDocument/2006/relationships/image" Target="../media/image2070.png"/><Relationship Id="rId362" Type="http://schemas.openxmlformats.org/officeDocument/2006/relationships/customXml" Target="../ink/ink2398.xml"/><Relationship Id="rId418" Type="http://schemas.openxmlformats.org/officeDocument/2006/relationships/customXml" Target="../ink/ink2426.xml"/><Relationship Id="rId222" Type="http://schemas.openxmlformats.org/officeDocument/2006/relationships/customXml" Target="../ink/ink2328.xml"/><Relationship Id="rId264" Type="http://schemas.openxmlformats.org/officeDocument/2006/relationships/customXml" Target="../ink/ink2349.xml"/><Relationship Id="rId471" Type="http://schemas.openxmlformats.org/officeDocument/2006/relationships/image" Target="../media/image2207.png"/><Relationship Id="rId17" Type="http://schemas.openxmlformats.org/officeDocument/2006/relationships/customXml" Target="../ink/ink2225.xml"/><Relationship Id="rId59" Type="http://schemas.openxmlformats.org/officeDocument/2006/relationships/customXml" Target="../ink/ink2246.xml"/><Relationship Id="rId124" Type="http://schemas.openxmlformats.org/officeDocument/2006/relationships/customXml" Target="../ink/ink2279.xml"/><Relationship Id="rId70" Type="http://schemas.openxmlformats.org/officeDocument/2006/relationships/image" Target="../media/image2007.png"/><Relationship Id="rId166" Type="http://schemas.openxmlformats.org/officeDocument/2006/relationships/customXml" Target="../ink/ink2300.xml"/><Relationship Id="rId331" Type="http://schemas.openxmlformats.org/officeDocument/2006/relationships/image" Target="../media/image2137.png"/><Relationship Id="rId373" Type="http://schemas.openxmlformats.org/officeDocument/2006/relationships/image" Target="../media/image2158.png"/><Relationship Id="rId429" Type="http://schemas.openxmlformats.org/officeDocument/2006/relationships/image" Target="../media/image2186.png"/><Relationship Id="rId1" Type="http://schemas.openxmlformats.org/officeDocument/2006/relationships/slideLayout" Target="../slideLayouts/slideLayout7.xml"/><Relationship Id="rId233" Type="http://schemas.openxmlformats.org/officeDocument/2006/relationships/image" Target="../media/image2088.png"/><Relationship Id="rId440" Type="http://schemas.openxmlformats.org/officeDocument/2006/relationships/customXml" Target="../ink/ink2437.xml"/><Relationship Id="rId28" Type="http://schemas.openxmlformats.org/officeDocument/2006/relationships/image" Target="../media/image1986.png"/><Relationship Id="rId275" Type="http://schemas.openxmlformats.org/officeDocument/2006/relationships/image" Target="../media/image2109.png"/><Relationship Id="rId300" Type="http://schemas.openxmlformats.org/officeDocument/2006/relationships/customXml" Target="../ink/ink2367.xml"/><Relationship Id="rId81" Type="http://schemas.openxmlformats.org/officeDocument/2006/relationships/customXml" Target="../ink/ink2257.xml"/><Relationship Id="rId135" Type="http://schemas.openxmlformats.org/officeDocument/2006/relationships/image" Target="../media/image2039.png"/><Relationship Id="rId177" Type="http://schemas.openxmlformats.org/officeDocument/2006/relationships/image" Target="../media/image2060.png"/><Relationship Id="rId342" Type="http://schemas.openxmlformats.org/officeDocument/2006/relationships/customXml" Target="../ink/ink2388.xml"/><Relationship Id="rId384" Type="http://schemas.openxmlformats.org/officeDocument/2006/relationships/customXml" Target="../ink/ink2409.xml"/><Relationship Id="rId202" Type="http://schemas.openxmlformats.org/officeDocument/2006/relationships/customXml" Target="../ink/ink2318.xml"/><Relationship Id="rId244" Type="http://schemas.openxmlformats.org/officeDocument/2006/relationships/customXml" Target="../ink/ink2339.xml"/><Relationship Id="rId39" Type="http://schemas.openxmlformats.org/officeDocument/2006/relationships/customXml" Target="../ink/ink2236.xml"/><Relationship Id="rId286" Type="http://schemas.openxmlformats.org/officeDocument/2006/relationships/customXml" Target="../ink/ink2360.xml"/><Relationship Id="rId451" Type="http://schemas.openxmlformats.org/officeDocument/2006/relationships/image" Target="../media/image2197.png"/><Relationship Id="rId50" Type="http://schemas.openxmlformats.org/officeDocument/2006/relationships/image" Target="../media/image1997.png"/><Relationship Id="rId104" Type="http://schemas.openxmlformats.org/officeDocument/2006/relationships/customXml" Target="../ink/ink2269.xml"/><Relationship Id="rId146" Type="http://schemas.openxmlformats.org/officeDocument/2006/relationships/customXml" Target="../ink/ink2290.xml"/><Relationship Id="rId188" Type="http://schemas.openxmlformats.org/officeDocument/2006/relationships/customXml" Target="../ink/ink2311.xml"/><Relationship Id="rId311" Type="http://schemas.openxmlformats.org/officeDocument/2006/relationships/image" Target="../media/image2127.png"/><Relationship Id="rId353" Type="http://schemas.openxmlformats.org/officeDocument/2006/relationships/image" Target="../media/image2148.png"/><Relationship Id="rId395" Type="http://schemas.openxmlformats.org/officeDocument/2006/relationships/image" Target="../media/image2169.png"/><Relationship Id="rId409" Type="http://schemas.openxmlformats.org/officeDocument/2006/relationships/image" Target="../media/image2176.png"/><Relationship Id="rId92" Type="http://schemas.openxmlformats.org/officeDocument/2006/relationships/customXml" Target="../ink/ink2263.xml"/><Relationship Id="rId213" Type="http://schemas.openxmlformats.org/officeDocument/2006/relationships/image" Target="../media/image2078.png"/><Relationship Id="rId420" Type="http://schemas.openxmlformats.org/officeDocument/2006/relationships/customXml" Target="../ink/ink2427.xml"/><Relationship Id="rId255" Type="http://schemas.openxmlformats.org/officeDocument/2006/relationships/image" Target="../media/image2099.png"/><Relationship Id="rId297" Type="http://schemas.openxmlformats.org/officeDocument/2006/relationships/image" Target="../media/image2120.png"/><Relationship Id="rId462" Type="http://schemas.openxmlformats.org/officeDocument/2006/relationships/customXml" Target="../ink/ink2448.xml"/><Relationship Id="rId115" Type="http://schemas.openxmlformats.org/officeDocument/2006/relationships/image" Target="../media/image2029.png"/><Relationship Id="rId157" Type="http://schemas.openxmlformats.org/officeDocument/2006/relationships/image" Target="../media/image2050.png"/><Relationship Id="rId322" Type="http://schemas.openxmlformats.org/officeDocument/2006/relationships/customXml" Target="../ink/ink2378.xml"/><Relationship Id="rId364" Type="http://schemas.openxmlformats.org/officeDocument/2006/relationships/customXml" Target="../ink/ink2399.xml"/><Relationship Id="rId61" Type="http://schemas.openxmlformats.org/officeDocument/2006/relationships/customXml" Target="../ink/ink2247.xml"/><Relationship Id="rId199" Type="http://schemas.openxmlformats.org/officeDocument/2006/relationships/image" Target="../media/image2071.png"/></Relationships>
</file>

<file path=ppt/slides/_rels/slide32.xml.rels><?xml version="1.0" encoding="UTF-8" standalone="yes"?>
<Relationships xmlns="http://schemas.openxmlformats.org/package/2006/relationships"><Relationship Id="rId13" Type="http://schemas.openxmlformats.org/officeDocument/2006/relationships/customXml" Target="../ink/ink2458.xml"/><Relationship Id="rId18" Type="http://schemas.openxmlformats.org/officeDocument/2006/relationships/image" Target="../media/image2215.png"/><Relationship Id="rId26" Type="http://schemas.openxmlformats.org/officeDocument/2006/relationships/image" Target="../media/image2219.png"/><Relationship Id="rId21" Type="http://schemas.openxmlformats.org/officeDocument/2006/relationships/customXml" Target="../ink/ink2462.xml"/><Relationship Id="rId34" Type="http://schemas.openxmlformats.org/officeDocument/2006/relationships/image" Target="../media/image2223.png"/><Relationship Id="rId7" Type="http://schemas.openxmlformats.org/officeDocument/2006/relationships/customXml" Target="../ink/ink2455.xml"/><Relationship Id="rId12" Type="http://schemas.openxmlformats.org/officeDocument/2006/relationships/image" Target="../media/image2213.png"/><Relationship Id="rId17" Type="http://schemas.openxmlformats.org/officeDocument/2006/relationships/customXml" Target="../ink/ink2460.xml"/><Relationship Id="rId25" Type="http://schemas.openxmlformats.org/officeDocument/2006/relationships/customXml" Target="../ink/ink2464.xml"/><Relationship Id="rId33" Type="http://schemas.openxmlformats.org/officeDocument/2006/relationships/customXml" Target="../ink/ink2468.xml"/><Relationship Id="rId38" Type="http://schemas.openxmlformats.org/officeDocument/2006/relationships/image" Target="../media/image2225.png"/><Relationship Id="rId2" Type="http://schemas.openxmlformats.org/officeDocument/2006/relationships/image" Target="../media/image1974.png"/><Relationship Id="rId16" Type="http://schemas.openxmlformats.org/officeDocument/2006/relationships/image" Target="../media/image2214.png"/><Relationship Id="rId20" Type="http://schemas.openxmlformats.org/officeDocument/2006/relationships/image" Target="../media/image2216.png"/><Relationship Id="rId29" Type="http://schemas.openxmlformats.org/officeDocument/2006/relationships/customXml" Target="../ink/ink2466.xml"/><Relationship Id="rId1" Type="http://schemas.openxmlformats.org/officeDocument/2006/relationships/slideLayout" Target="../slideLayouts/slideLayout7.xml"/><Relationship Id="rId6" Type="http://schemas.openxmlformats.org/officeDocument/2006/relationships/image" Target="../media/image2210.png"/><Relationship Id="rId11" Type="http://schemas.openxmlformats.org/officeDocument/2006/relationships/customXml" Target="../ink/ink2457.xml"/><Relationship Id="rId24" Type="http://schemas.openxmlformats.org/officeDocument/2006/relationships/image" Target="../media/image2218.png"/><Relationship Id="rId32" Type="http://schemas.openxmlformats.org/officeDocument/2006/relationships/image" Target="../media/image2222.png"/><Relationship Id="rId37" Type="http://schemas.openxmlformats.org/officeDocument/2006/relationships/customXml" Target="../ink/ink2470.xml"/><Relationship Id="rId5" Type="http://schemas.openxmlformats.org/officeDocument/2006/relationships/customXml" Target="../ink/ink2454.xml"/><Relationship Id="rId15" Type="http://schemas.openxmlformats.org/officeDocument/2006/relationships/customXml" Target="../ink/ink2459.xml"/><Relationship Id="rId23" Type="http://schemas.openxmlformats.org/officeDocument/2006/relationships/customXml" Target="../ink/ink2463.xml"/><Relationship Id="rId28" Type="http://schemas.openxmlformats.org/officeDocument/2006/relationships/image" Target="../media/image2220.png"/><Relationship Id="rId36" Type="http://schemas.openxmlformats.org/officeDocument/2006/relationships/image" Target="../media/image2224.png"/><Relationship Id="rId10" Type="http://schemas.openxmlformats.org/officeDocument/2006/relationships/image" Target="../media/image2212.png"/><Relationship Id="rId19" Type="http://schemas.openxmlformats.org/officeDocument/2006/relationships/customXml" Target="../ink/ink2461.xml"/><Relationship Id="rId31" Type="http://schemas.openxmlformats.org/officeDocument/2006/relationships/customXml" Target="../ink/ink2467.xml"/><Relationship Id="rId4" Type="http://schemas.openxmlformats.org/officeDocument/2006/relationships/image" Target="../media/image2209.png"/><Relationship Id="rId9" Type="http://schemas.openxmlformats.org/officeDocument/2006/relationships/customXml" Target="../ink/ink2456.xml"/><Relationship Id="rId14" Type="http://schemas.openxmlformats.org/officeDocument/2006/relationships/image" Target="../media/image1491.png"/><Relationship Id="rId22" Type="http://schemas.openxmlformats.org/officeDocument/2006/relationships/image" Target="../media/image2217.png"/><Relationship Id="rId27" Type="http://schemas.openxmlformats.org/officeDocument/2006/relationships/customXml" Target="../ink/ink2465.xml"/><Relationship Id="rId30" Type="http://schemas.openxmlformats.org/officeDocument/2006/relationships/image" Target="../media/image2221.png"/><Relationship Id="rId35" Type="http://schemas.openxmlformats.org/officeDocument/2006/relationships/customXml" Target="../ink/ink2469.xml"/><Relationship Id="rId8" Type="http://schemas.openxmlformats.org/officeDocument/2006/relationships/image" Target="../media/image2211.png"/><Relationship Id="rId3" Type="http://schemas.openxmlformats.org/officeDocument/2006/relationships/customXml" Target="../ink/ink2453.xml"/></Relationships>
</file>

<file path=ppt/slides/_rels/slide33.xml.rels><?xml version="1.0" encoding="UTF-8" standalone="yes"?>
<Relationships xmlns="http://schemas.openxmlformats.org/package/2006/relationships"><Relationship Id="rId117" Type="http://schemas.openxmlformats.org/officeDocument/2006/relationships/customXml" Target="../ink/ink2529.xml"/><Relationship Id="rId21" Type="http://schemas.openxmlformats.org/officeDocument/2006/relationships/customXml" Target="../ink/ink2481.xml"/><Relationship Id="rId42" Type="http://schemas.openxmlformats.org/officeDocument/2006/relationships/image" Target="../media/image2244.png"/><Relationship Id="rId63" Type="http://schemas.openxmlformats.org/officeDocument/2006/relationships/customXml" Target="../ink/ink2502.xml"/><Relationship Id="rId84" Type="http://schemas.openxmlformats.org/officeDocument/2006/relationships/image" Target="../media/image2265.png"/><Relationship Id="rId138" Type="http://schemas.openxmlformats.org/officeDocument/2006/relationships/image" Target="../media/image2292.png"/><Relationship Id="rId159" Type="http://schemas.openxmlformats.org/officeDocument/2006/relationships/customXml" Target="../ink/ink2550.xml"/><Relationship Id="rId170" Type="http://schemas.openxmlformats.org/officeDocument/2006/relationships/image" Target="../media/image2308.png"/><Relationship Id="rId107" Type="http://schemas.openxmlformats.org/officeDocument/2006/relationships/customXml" Target="../ink/ink2524.xml"/><Relationship Id="rId11" Type="http://schemas.openxmlformats.org/officeDocument/2006/relationships/image" Target="../media/image2230.png"/><Relationship Id="rId32" Type="http://schemas.openxmlformats.org/officeDocument/2006/relationships/image" Target="../media/image2239.png"/><Relationship Id="rId53" Type="http://schemas.openxmlformats.org/officeDocument/2006/relationships/customXml" Target="../ink/ink2497.xml"/><Relationship Id="rId74" Type="http://schemas.openxmlformats.org/officeDocument/2006/relationships/image" Target="../media/image2260.png"/><Relationship Id="rId128" Type="http://schemas.openxmlformats.org/officeDocument/2006/relationships/image" Target="../media/image2287.png"/><Relationship Id="rId149" Type="http://schemas.openxmlformats.org/officeDocument/2006/relationships/customXml" Target="../ink/ink2545.xml"/><Relationship Id="rId5" Type="http://schemas.openxmlformats.org/officeDocument/2006/relationships/image" Target="../media/image2227.png"/><Relationship Id="rId95" Type="http://schemas.openxmlformats.org/officeDocument/2006/relationships/customXml" Target="../ink/ink2518.xml"/><Relationship Id="rId160" Type="http://schemas.openxmlformats.org/officeDocument/2006/relationships/image" Target="../media/image2303.png"/><Relationship Id="rId22" Type="http://schemas.openxmlformats.org/officeDocument/2006/relationships/image" Target="../media/image2234.png"/><Relationship Id="rId43" Type="http://schemas.openxmlformats.org/officeDocument/2006/relationships/customXml" Target="../ink/ink2492.xml"/><Relationship Id="rId64" Type="http://schemas.openxmlformats.org/officeDocument/2006/relationships/image" Target="../media/image2255.png"/><Relationship Id="rId118" Type="http://schemas.openxmlformats.org/officeDocument/2006/relationships/image" Target="../media/image2282.png"/><Relationship Id="rId139" Type="http://schemas.openxmlformats.org/officeDocument/2006/relationships/customXml" Target="../ink/ink2540.xml"/><Relationship Id="rId85" Type="http://schemas.openxmlformats.org/officeDocument/2006/relationships/customXml" Target="../ink/ink2513.xml"/><Relationship Id="rId150" Type="http://schemas.openxmlformats.org/officeDocument/2006/relationships/image" Target="../media/image2298.png"/><Relationship Id="rId171" Type="http://schemas.openxmlformats.org/officeDocument/2006/relationships/customXml" Target="../ink/ink2556.xml"/><Relationship Id="rId12" Type="http://schemas.openxmlformats.org/officeDocument/2006/relationships/customXml" Target="../ink/ink2476.xml"/><Relationship Id="rId33" Type="http://schemas.openxmlformats.org/officeDocument/2006/relationships/customXml" Target="../ink/ink2487.xml"/><Relationship Id="rId108" Type="http://schemas.openxmlformats.org/officeDocument/2006/relationships/image" Target="../media/image2277.png"/><Relationship Id="rId129" Type="http://schemas.openxmlformats.org/officeDocument/2006/relationships/customXml" Target="../ink/ink2535.xml"/><Relationship Id="rId54" Type="http://schemas.openxmlformats.org/officeDocument/2006/relationships/image" Target="../media/image2250.png"/><Relationship Id="rId75" Type="http://schemas.openxmlformats.org/officeDocument/2006/relationships/customXml" Target="../ink/ink2508.xml"/><Relationship Id="rId96" Type="http://schemas.openxmlformats.org/officeDocument/2006/relationships/image" Target="../media/image2271.png"/><Relationship Id="rId140" Type="http://schemas.openxmlformats.org/officeDocument/2006/relationships/image" Target="../media/image2293.png"/><Relationship Id="rId161" Type="http://schemas.openxmlformats.org/officeDocument/2006/relationships/customXml" Target="../ink/ink2551.xml"/><Relationship Id="rId1" Type="http://schemas.openxmlformats.org/officeDocument/2006/relationships/slideLayout" Target="../slideLayouts/slideLayout7.xml"/><Relationship Id="rId6" Type="http://schemas.openxmlformats.org/officeDocument/2006/relationships/customXml" Target="../ink/ink2473.xml"/><Relationship Id="rId23" Type="http://schemas.openxmlformats.org/officeDocument/2006/relationships/customXml" Target="../ink/ink2482.xml"/><Relationship Id="rId28" Type="http://schemas.openxmlformats.org/officeDocument/2006/relationships/image" Target="../media/image2237.png"/><Relationship Id="rId49" Type="http://schemas.openxmlformats.org/officeDocument/2006/relationships/customXml" Target="../ink/ink2495.xml"/><Relationship Id="rId114" Type="http://schemas.openxmlformats.org/officeDocument/2006/relationships/image" Target="../media/image2280.png"/><Relationship Id="rId119" Type="http://schemas.openxmlformats.org/officeDocument/2006/relationships/customXml" Target="../ink/ink2530.xml"/><Relationship Id="rId44" Type="http://schemas.openxmlformats.org/officeDocument/2006/relationships/image" Target="../media/image2245.png"/><Relationship Id="rId60" Type="http://schemas.openxmlformats.org/officeDocument/2006/relationships/image" Target="../media/image2253.png"/><Relationship Id="rId65" Type="http://schemas.openxmlformats.org/officeDocument/2006/relationships/customXml" Target="../ink/ink2503.xml"/><Relationship Id="rId81" Type="http://schemas.openxmlformats.org/officeDocument/2006/relationships/customXml" Target="../ink/ink2511.xml"/><Relationship Id="rId86" Type="http://schemas.openxmlformats.org/officeDocument/2006/relationships/image" Target="../media/image2266.png"/><Relationship Id="rId130" Type="http://schemas.openxmlformats.org/officeDocument/2006/relationships/image" Target="../media/image2288.png"/><Relationship Id="rId135" Type="http://schemas.openxmlformats.org/officeDocument/2006/relationships/customXml" Target="../ink/ink2538.xml"/><Relationship Id="rId151" Type="http://schemas.openxmlformats.org/officeDocument/2006/relationships/customXml" Target="../ink/ink2546.xml"/><Relationship Id="rId156" Type="http://schemas.openxmlformats.org/officeDocument/2006/relationships/image" Target="../media/image2301.png"/><Relationship Id="rId172" Type="http://schemas.openxmlformats.org/officeDocument/2006/relationships/image" Target="../media/image2309.png"/><Relationship Id="rId13" Type="http://schemas.openxmlformats.org/officeDocument/2006/relationships/image" Target="../media/image1235.png"/><Relationship Id="rId18" Type="http://schemas.openxmlformats.org/officeDocument/2006/relationships/image" Target="../media/image2232.png"/><Relationship Id="rId39" Type="http://schemas.openxmlformats.org/officeDocument/2006/relationships/customXml" Target="../ink/ink2490.xml"/><Relationship Id="rId109" Type="http://schemas.openxmlformats.org/officeDocument/2006/relationships/customXml" Target="../ink/ink2525.xml"/><Relationship Id="rId34" Type="http://schemas.openxmlformats.org/officeDocument/2006/relationships/image" Target="../media/image2240.png"/><Relationship Id="rId50" Type="http://schemas.openxmlformats.org/officeDocument/2006/relationships/image" Target="../media/image2248.png"/><Relationship Id="rId55" Type="http://schemas.openxmlformats.org/officeDocument/2006/relationships/customXml" Target="../ink/ink2498.xml"/><Relationship Id="rId76" Type="http://schemas.openxmlformats.org/officeDocument/2006/relationships/image" Target="../media/image2261.png"/><Relationship Id="rId97" Type="http://schemas.openxmlformats.org/officeDocument/2006/relationships/customXml" Target="../ink/ink2519.xml"/><Relationship Id="rId104" Type="http://schemas.openxmlformats.org/officeDocument/2006/relationships/image" Target="../media/image2275.png"/><Relationship Id="rId120" Type="http://schemas.openxmlformats.org/officeDocument/2006/relationships/image" Target="../media/image2283.png"/><Relationship Id="rId125" Type="http://schemas.openxmlformats.org/officeDocument/2006/relationships/customXml" Target="../ink/ink2533.xml"/><Relationship Id="rId141" Type="http://schemas.openxmlformats.org/officeDocument/2006/relationships/customXml" Target="../ink/ink2541.xml"/><Relationship Id="rId146" Type="http://schemas.openxmlformats.org/officeDocument/2006/relationships/image" Target="../media/image2296.png"/><Relationship Id="rId167" Type="http://schemas.openxmlformats.org/officeDocument/2006/relationships/customXml" Target="../ink/ink2554.xml"/><Relationship Id="rId7" Type="http://schemas.openxmlformats.org/officeDocument/2006/relationships/image" Target="../media/image2228.png"/><Relationship Id="rId71" Type="http://schemas.openxmlformats.org/officeDocument/2006/relationships/customXml" Target="../ink/ink2506.xml"/><Relationship Id="rId92" Type="http://schemas.openxmlformats.org/officeDocument/2006/relationships/image" Target="../media/image2269.png"/><Relationship Id="rId162" Type="http://schemas.openxmlformats.org/officeDocument/2006/relationships/image" Target="../media/image2304.png"/><Relationship Id="rId2" Type="http://schemas.openxmlformats.org/officeDocument/2006/relationships/customXml" Target="../ink/ink2471.xml"/><Relationship Id="rId29" Type="http://schemas.openxmlformats.org/officeDocument/2006/relationships/customXml" Target="../ink/ink2485.xml"/><Relationship Id="rId24" Type="http://schemas.openxmlformats.org/officeDocument/2006/relationships/image" Target="../media/image2235.png"/><Relationship Id="rId40" Type="http://schemas.openxmlformats.org/officeDocument/2006/relationships/image" Target="../media/image2243.png"/><Relationship Id="rId45" Type="http://schemas.openxmlformats.org/officeDocument/2006/relationships/customXml" Target="../ink/ink2493.xml"/><Relationship Id="rId66" Type="http://schemas.openxmlformats.org/officeDocument/2006/relationships/image" Target="../media/image2256.png"/><Relationship Id="rId87" Type="http://schemas.openxmlformats.org/officeDocument/2006/relationships/customXml" Target="../ink/ink2514.xml"/><Relationship Id="rId110" Type="http://schemas.openxmlformats.org/officeDocument/2006/relationships/image" Target="../media/image2278.png"/><Relationship Id="rId115" Type="http://schemas.openxmlformats.org/officeDocument/2006/relationships/customXml" Target="../ink/ink2528.xml"/><Relationship Id="rId131" Type="http://schemas.openxmlformats.org/officeDocument/2006/relationships/customXml" Target="../ink/ink2536.xml"/><Relationship Id="rId136" Type="http://schemas.openxmlformats.org/officeDocument/2006/relationships/image" Target="../media/image2291.png"/><Relationship Id="rId157" Type="http://schemas.openxmlformats.org/officeDocument/2006/relationships/customXml" Target="../ink/ink2549.xml"/><Relationship Id="rId61" Type="http://schemas.openxmlformats.org/officeDocument/2006/relationships/customXml" Target="../ink/ink2501.xml"/><Relationship Id="rId82" Type="http://schemas.openxmlformats.org/officeDocument/2006/relationships/image" Target="../media/image2264.png"/><Relationship Id="rId152" Type="http://schemas.openxmlformats.org/officeDocument/2006/relationships/image" Target="../media/image2299.png"/><Relationship Id="rId173" Type="http://schemas.openxmlformats.org/officeDocument/2006/relationships/customXml" Target="../ink/ink2557.xml"/><Relationship Id="rId19" Type="http://schemas.openxmlformats.org/officeDocument/2006/relationships/customXml" Target="../ink/ink2480.xml"/><Relationship Id="rId14" Type="http://schemas.openxmlformats.org/officeDocument/2006/relationships/customXml" Target="../ink/ink2477.xml"/><Relationship Id="rId30" Type="http://schemas.openxmlformats.org/officeDocument/2006/relationships/image" Target="../media/image2238.png"/><Relationship Id="rId35" Type="http://schemas.openxmlformats.org/officeDocument/2006/relationships/customXml" Target="../ink/ink2488.xml"/><Relationship Id="rId56" Type="http://schemas.openxmlformats.org/officeDocument/2006/relationships/image" Target="../media/image2251.png"/><Relationship Id="rId77" Type="http://schemas.openxmlformats.org/officeDocument/2006/relationships/customXml" Target="../ink/ink2509.xml"/><Relationship Id="rId100" Type="http://schemas.openxmlformats.org/officeDocument/2006/relationships/image" Target="../media/image2273.png"/><Relationship Id="rId105" Type="http://schemas.openxmlformats.org/officeDocument/2006/relationships/customXml" Target="../ink/ink2523.xml"/><Relationship Id="rId126" Type="http://schemas.openxmlformats.org/officeDocument/2006/relationships/image" Target="../media/image2286.png"/><Relationship Id="rId147" Type="http://schemas.openxmlformats.org/officeDocument/2006/relationships/customXml" Target="../ink/ink2544.xml"/><Relationship Id="rId168" Type="http://schemas.openxmlformats.org/officeDocument/2006/relationships/image" Target="../media/image2307.png"/><Relationship Id="rId8" Type="http://schemas.openxmlformats.org/officeDocument/2006/relationships/customXml" Target="../ink/ink2474.xml"/><Relationship Id="rId51" Type="http://schemas.openxmlformats.org/officeDocument/2006/relationships/customXml" Target="../ink/ink2496.xml"/><Relationship Id="rId72" Type="http://schemas.openxmlformats.org/officeDocument/2006/relationships/image" Target="../media/image2259.png"/><Relationship Id="rId93" Type="http://schemas.openxmlformats.org/officeDocument/2006/relationships/customXml" Target="../ink/ink2517.xml"/><Relationship Id="rId98" Type="http://schemas.openxmlformats.org/officeDocument/2006/relationships/image" Target="../media/image2272.png"/><Relationship Id="rId121" Type="http://schemas.openxmlformats.org/officeDocument/2006/relationships/customXml" Target="../ink/ink2531.xml"/><Relationship Id="rId142" Type="http://schemas.openxmlformats.org/officeDocument/2006/relationships/image" Target="../media/image2294.png"/><Relationship Id="rId163" Type="http://schemas.openxmlformats.org/officeDocument/2006/relationships/customXml" Target="../ink/ink2552.xml"/><Relationship Id="rId3" Type="http://schemas.openxmlformats.org/officeDocument/2006/relationships/image" Target="../media/image2226.png"/><Relationship Id="rId25" Type="http://schemas.openxmlformats.org/officeDocument/2006/relationships/customXml" Target="../ink/ink2483.xml"/><Relationship Id="rId46" Type="http://schemas.openxmlformats.org/officeDocument/2006/relationships/image" Target="../media/image2246.png"/><Relationship Id="rId67" Type="http://schemas.openxmlformats.org/officeDocument/2006/relationships/customXml" Target="../ink/ink2504.xml"/><Relationship Id="rId116" Type="http://schemas.openxmlformats.org/officeDocument/2006/relationships/image" Target="../media/image2281.png"/><Relationship Id="rId137" Type="http://schemas.openxmlformats.org/officeDocument/2006/relationships/customXml" Target="../ink/ink2539.xml"/><Relationship Id="rId158" Type="http://schemas.openxmlformats.org/officeDocument/2006/relationships/image" Target="../media/image2302.png"/><Relationship Id="rId20" Type="http://schemas.openxmlformats.org/officeDocument/2006/relationships/image" Target="../media/image2233.png"/><Relationship Id="rId41" Type="http://schemas.openxmlformats.org/officeDocument/2006/relationships/customXml" Target="../ink/ink2491.xml"/><Relationship Id="rId62" Type="http://schemas.openxmlformats.org/officeDocument/2006/relationships/image" Target="../media/image2254.png"/><Relationship Id="rId83" Type="http://schemas.openxmlformats.org/officeDocument/2006/relationships/customXml" Target="../ink/ink2512.xml"/><Relationship Id="rId88" Type="http://schemas.openxmlformats.org/officeDocument/2006/relationships/image" Target="../media/image2267.png"/><Relationship Id="rId111" Type="http://schemas.openxmlformats.org/officeDocument/2006/relationships/customXml" Target="../ink/ink2526.xml"/><Relationship Id="rId132" Type="http://schemas.openxmlformats.org/officeDocument/2006/relationships/image" Target="../media/image2289.png"/><Relationship Id="rId153" Type="http://schemas.openxmlformats.org/officeDocument/2006/relationships/customXml" Target="../ink/ink2547.xml"/><Relationship Id="rId174" Type="http://schemas.openxmlformats.org/officeDocument/2006/relationships/image" Target="../media/image2310.png"/><Relationship Id="rId15" Type="http://schemas.openxmlformats.org/officeDocument/2006/relationships/customXml" Target="../ink/ink2478.xml"/><Relationship Id="rId36" Type="http://schemas.openxmlformats.org/officeDocument/2006/relationships/image" Target="../media/image2241.png"/><Relationship Id="rId57" Type="http://schemas.openxmlformats.org/officeDocument/2006/relationships/customXml" Target="../ink/ink2499.xml"/><Relationship Id="rId106" Type="http://schemas.openxmlformats.org/officeDocument/2006/relationships/image" Target="../media/image2276.png"/><Relationship Id="rId127" Type="http://schemas.openxmlformats.org/officeDocument/2006/relationships/customXml" Target="../ink/ink2534.xml"/><Relationship Id="rId10" Type="http://schemas.openxmlformats.org/officeDocument/2006/relationships/customXml" Target="../ink/ink2475.xml"/><Relationship Id="rId31" Type="http://schemas.openxmlformats.org/officeDocument/2006/relationships/customXml" Target="../ink/ink2486.xml"/><Relationship Id="rId52" Type="http://schemas.openxmlformats.org/officeDocument/2006/relationships/image" Target="../media/image2249.png"/><Relationship Id="rId73" Type="http://schemas.openxmlformats.org/officeDocument/2006/relationships/customXml" Target="../ink/ink2507.xml"/><Relationship Id="rId78" Type="http://schemas.openxmlformats.org/officeDocument/2006/relationships/image" Target="../media/image2262.png"/><Relationship Id="rId94" Type="http://schemas.openxmlformats.org/officeDocument/2006/relationships/image" Target="../media/image2270.png"/><Relationship Id="rId99" Type="http://schemas.openxmlformats.org/officeDocument/2006/relationships/customXml" Target="../ink/ink2520.xml"/><Relationship Id="rId101" Type="http://schemas.openxmlformats.org/officeDocument/2006/relationships/customXml" Target="../ink/ink2521.xml"/><Relationship Id="rId122" Type="http://schemas.openxmlformats.org/officeDocument/2006/relationships/image" Target="../media/image2284.png"/><Relationship Id="rId143" Type="http://schemas.openxmlformats.org/officeDocument/2006/relationships/customXml" Target="../ink/ink2542.xml"/><Relationship Id="rId148" Type="http://schemas.openxmlformats.org/officeDocument/2006/relationships/image" Target="../media/image2297.png"/><Relationship Id="rId164" Type="http://schemas.openxmlformats.org/officeDocument/2006/relationships/image" Target="../media/image2305.png"/><Relationship Id="rId169" Type="http://schemas.openxmlformats.org/officeDocument/2006/relationships/customXml" Target="../ink/ink2555.xml"/><Relationship Id="rId4" Type="http://schemas.openxmlformats.org/officeDocument/2006/relationships/customXml" Target="../ink/ink2472.xml"/><Relationship Id="rId9" Type="http://schemas.openxmlformats.org/officeDocument/2006/relationships/image" Target="../media/image2229.png"/><Relationship Id="rId26" Type="http://schemas.openxmlformats.org/officeDocument/2006/relationships/image" Target="../media/image2236.png"/><Relationship Id="rId47" Type="http://schemas.openxmlformats.org/officeDocument/2006/relationships/customXml" Target="../ink/ink2494.xml"/><Relationship Id="rId68" Type="http://schemas.openxmlformats.org/officeDocument/2006/relationships/image" Target="../media/image2257.png"/><Relationship Id="rId89" Type="http://schemas.openxmlformats.org/officeDocument/2006/relationships/customXml" Target="../ink/ink2515.xml"/><Relationship Id="rId112" Type="http://schemas.openxmlformats.org/officeDocument/2006/relationships/image" Target="../media/image2279.png"/><Relationship Id="rId133" Type="http://schemas.openxmlformats.org/officeDocument/2006/relationships/customXml" Target="../ink/ink2537.xml"/><Relationship Id="rId154" Type="http://schemas.openxmlformats.org/officeDocument/2006/relationships/image" Target="../media/image2300.png"/><Relationship Id="rId175" Type="http://schemas.openxmlformats.org/officeDocument/2006/relationships/customXml" Target="../ink/ink2558.xml"/><Relationship Id="rId16" Type="http://schemas.openxmlformats.org/officeDocument/2006/relationships/image" Target="../media/image2231.png"/><Relationship Id="rId37" Type="http://schemas.openxmlformats.org/officeDocument/2006/relationships/customXml" Target="../ink/ink2489.xml"/><Relationship Id="rId58" Type="http://schemas.openxmlformats.org/officeDocument/2006/relationships/image" Target="../media/image2252.png"/><Relationship Id="rId79" Type="http://schemas.openxmlformats.org/officeDocument/2006/relationships/customXml" Target="../ink/ink2510.xml"/><Relationship Id="rId102" Type="http://schemas.openxmlformats.org/officeDocument/2006/relationships/image" Target="../media/image2274.png"/><Relationship Id="rId123" Type="http://schemas.openxmlformats.org/officeDocument/2006/relationships/customXml" Target="../ink/ink2532.xml"/><Relationship Id="rId144" Type="http://schemas.openxmlformats.org/officeDocument/2006/relationships/image" Target="../media/image2295.png"/><Relationship Id="rId90" Type="http://schemas.openxmlformats.org/officeDocument/2006/relationships/image" Target="../media/image2268.png"/><Relationship Id="rId165" Type="http://schemas.openxmlformats.org/officeDocument/2006/relationships/customXml" Target="../ink/ink2553.xml"/><Relationship Id="rId27" Type="http://schemas.openxmlformats.org/officeDocument/2006/relationships/customXml" Target="../ink/ink2484.xml"/><Relationship Id="rId48" Type="http://schemas.openxmlformats.org/officeDocument/2006/relationships/image" Target="../media/image2247.png"/><Relationship Id="rId69" Type="http://schemas.openxmlformats.org/officeDocument/2006/relationships/customXml" Target="../ink/ink2505.xml"/><Relationship Id="rId113" Type="http://schemas.openxmlformats.org/officeDocument/2006/relationships/customXml" Target="../ink/ink2527.xml"/><Relationship Id="rId134" Type="http://schemas.openxmlformats.org/officeDocument/2006/relationships/image" Target="../media/image2290.png"/><Relationship Id="rId80" Type="http://schemas.openxmlformats.org/officeDocument/2006/relationships/image" Target="../media/image2263.png"/><Relationship Id="rId155" Type="http://schemas.openxmlformats.org/officeDocument/2006/relationships/customXml" Target="../ink/ink2548.xml"/><Relationship Id="rId176" Type="http://schemas.openxmlformats.org/officeDocument/2006/relationships/image" Target="../media/image2311.png"/><Relationship Id="rId17" Type="http://schemas.openxmlformats.org/officeDocument/2006/relationships/customXml" Target="../ink/ink2479.xml"/><Relationship Id="rId38" Type="http://schemas.openxmlformats.org/officeDocument/2006/relationships/image" Target="../media/image2242.png"/><Relationship Id="rId59" Type="http://schemas.openxmlformats.org/officeDocument/2006/relationships/customXml" Target="../ink/ink2500.xml"/><Relationship Id="rId103" Type="http://schemas.openxmlformats.org/officeDocument/2006/relationships/customXml" Target="../ink/ink2522.xml"/><Relationship Id="rId124" Type="http://schemas.openxmlformats.org/officeDocument/2006/relationships/image" Target="../media/image2285.png"/><Relationship Id="rId70" Type="http://schemas.openxmlformats.org/officeDocument/2006/relationships/image" Target="../media/image2258.png"/><Relationship Id="rId91" Type="http://schemas.openxmlformats.org/officeDocument/2006/relationships/customXml" Target="../ink/ink2516.xml"/><Relationship Id="rId145" Type="http://schemas.openxmlformats.org/officeDocument/2006/relationships/customXml" Target="../ink/ink2543.xml"/><Relationship Id="rId166" Type="http://schemas.openxmlformats.org/officeDocument/2006/relationships/image" Target="../media/image2306.png"/></Relationships>
</file>

<file path=ppt/slides/_rels/slide34.xml.rels><?xml version="1.0" encoding="UTF-8" standalone="yes"?>
<Relationships xmlns="http://schemas.openxmlformats.org/package/2006/relationships"><Relationship Id="rId26" Type="http://schemas.openxmlformats.org/officeDocument/2006/relationships/image" Target="../media/image2324.png"/><Relationship Id="rId117" Type="http://schemas.openxmlformats.org/officeDocument/2006/relationships/customXml" Target="../ink/ink2616.xml"/><Relationship Id="rId21" Type="http://schemas.openxmlformats.org/officeDocument/2006/relationships/customXml" Target="../ink/ink2568.xml"/><Relationship Id="rId42" Type="http://schemas.openxmlformats.org/officeDocument/2006/relationships/image" Target="../media/image2332.png"/><Relationship Id="rId47" Type="http://schemas.openxmlformats.org/officeDocument/2006/relationships/customXml" Target="../ink/ink2581.xml"/><Relationship Id="rId63" Type="http://schemas.openxmlformats.org/officeDocument/2006/relationships/customXml" Target="../ink/ink2589.xml"/><Relationship Id="rId68" Type="http://schemas.openxmlformats.org/officeDocument/2006/relationships/image" Target="../media/image2345.png"/><Relationship Id="rId84" Type="http://schemas.openxmlformats.org/officeDocument/2006/relationships/image" Target="../media/image2353.png"/><Relationship Id="rId89" Type="http://schemas.openxmlformats.org/officeDocument/2006/relationships/customXml" Target="../ink/ink2602.xml"/><Relationship Id="rId112" Type="http://schemas.openxmlformats.org/officeDocument/2006/relationships/image" Target="../media/image2367.png"/><Relationship Id="rId16" Type="http://schemas.openxmlformats.org/officeDocument/2006/relationships/image" Target="../media/image2319.png"/><Relationship Id="rId107" Type="http://schemas.openxmlformats.org/officeDocument/2006/relationships/customXml" Target="../ink/ink2611.xml"/><Relationship Id="rId11" Type="http://schemas.openxmlformats.org/officeDocument/2006/relationships/customXml" Target="../ink/ink2563.xml"/><Relationship Id="rId32" Type="http://schemas.openxmlformats.org/officeDocument/2006/relationships/image" Target="../media/image2327.png"/><Relationship Id="rId37" Type="http://schemas.openxmlformats.org/officeDocument/2006/relationships/customXml" Target="../ink/ink2576.xml"/><Relationship Id="rId53" Type="http://schemas.openxmlformats.org/officeDocument/2006/relationships/customXml" Target="../ink/ink2584.xml"/><Relationship Id="rId58" Type="http://schemas.openxmlformats.org/officeDocument/2006/relationships/image" Target="../media/image2340.png"/><Relationship Id="rId74" Type="http://schemas.openxmlformats.org/officeDocument/2006/relationships/image" Target="../media/image2348.png"/><Relationship Id="rId79" Type="http://schemas.openxmlformats.org/officeDocument/2006/relationships/customXml" Target="../ink/ink2597.xml"/><Relationship Id="rId102" Type="http://schemas.openxmlformats.org/officeDocument/2006/relationships/image" Target="../media/image2362.png"/><Relationship Id="rId5" Type="http://schemas.openxmlformats.org/officeDocument/2006/relationships/customXml" Target="../ink/ink2560.xml"/><Relationship Id="rId90" Type="http://schemas.openxmlformats.org/officeDocument/2006/relationships/image" Target="../media/image2356.png"/><Relationship Id="rId95" Type="http://schemas.openxmlformats.org/officeDocument/2006/relationships/customXml" Target="../ink/ink2605.xml"/><Relationship Id="rId22" Type="http://schemas.openxmlformats.org/officeDocument/2006/relationships/image" Target="../media/image2322.png"/><Relationship Id="rId27" Type="http://schemas.openxmlformats.org/officeDocument/2006/relationships/customXml" Target="../ink/ink2571.xml"/><Relationship Id="rId43" Type="http://schemas.openxmlformats.org/officeDocument/2006/relationships/customXml" Target="../ink/ink2579.xml"/><Relationship Id="rId48" Type="http://schemas.openxmlformats.org/officeDocument/2006/relationships/image" Target="../media/image2335.png"/><Relationship Id="rId64" Type="http://schemas.openxmlformats.org/officeDocument/2006/relationships/image" Target="../media/image2343.png"/><Relationship Id="rId69" Type="http://schemas.openxmlformats.org/officeDocument/2006/relationships/customXml" Target="../ink/ink2592.xml"/><Relationship Id="rId113" Type="http://schemas.openxmlformats.org/officeDocument/2006/relationships/customXml" Target="../ink/ink2614.xml"/><Relationship Id="rId118" Type="http://schemas.openxmlformats.org/officeDocument/2006/relationships/image" Target="../media/image2370.png"/><Relationship Id="rId80" Type="http://schemas.openxmlformats.org/officeDocument/2006/relationships/image" Target="../media/image2351.png"/><Relationship Id="rId85" Type="http://schemas.openxmlformats.org/officeDocument/2006/relationships/customXml" Target="../ink/ink2600.xml"/><Relationship Id="rId12" Type="http://schemas.openxmlformats.org/officeDocument/2006/relationships/image" Target="../media/image2317.png"/><Relationship Id="rId17" Type="http://schemas.openxmlformats.org/officeDocument/2006/relationships/customXml" Target="../ink/ink2566.xml"/><Relationship Id="rId33" Type="http://schemas.openxmlformats.org/officeDocument/2006/relationships/customXml" Target="../ink/ink2574.xml"/><Relationship Id="rId38" Type="http://schemas.openxmlformats.org/officeDocument/2006/relationships/image" Target="../media/image2330.png"/><Relationship Id="rId59" Type="http://schemas.openxmlformats.org/officeDocument/2006/relationships/customXml" Target="../ink/ink2587.xml"/><Relationship Id="rId103" Type="http://schemas.openxmlformats.org/officeDocument/2006/relationships/customXml" Target="../ink/ink2609.xml"/><Relationship Id="rId108" Type="http://schemas.openxmlformats.org/officeDocument/2006/relationships/image" Target="../media/image2365.png"/><Relationship Id="rId54" Type="http://schemas.openxmlformats.org/officeDocument/2006/relationships/image" Target="../media/image2338.png"/><Relationship Id="rId70" Type="http://schemas.openxmlformats.org/officeDocument/2006/relationships/image" Target="../media/image2346.png"/><Relationship Id="rId75" Type="http://schemas.openxmlformats.org/officeDocument/2006/relationships/customXml" Target="../ink/ink2595.xml"/><Relationship Id="rId91" Type="http://schemas.openxmlformats.org/officeDocument/2006/relationships/customXml" Target="../ink/ink2603.xml"/><Relationship Id="rId96" Type="http://schemas.openxmlformats.org/officeDocument/2006/relationships/image" Target="../media/image2359.png"/><Relationship Id="rId1" Type="http://schemas.openxmlformats.org/officeDocument/2006/relationships/slideLayout" Target="../slideLayouts/slideLayout7.xml"/><Relationship Id="rId6" Type="http://schemas.openxmlformats.org/officeDocument/2006/relationships/image" Target="../media/image2314.png"/><Relationship Id="rId23" Type="http://schemas.openxmlformats.org/officeDocument/2006/relationships/customXml" Target="../ink/ink2569.xml"/><Relationship Id="rId28" Type="http://schemas.openxmlformats.org/officeDocument/2006/relationships/image" Target="../media/image2325.png"/><Relationship Id="rId49" Type="http://schemas.openxmlformats.org/officeDocument/2006/relationships/customXml" Target="../ink/ink2582.xml"/><Relationship Id="rId114" Type="http://schemas.openxmlformats.org/officeDocument/2006/relationships/image" Target="../media/image2368.png"/><Relationship Id="rId119" Type="http://schemas.openxmlformats.org/officeDocument/2006/relationships/customXml" Target="../ink/ink2617.xml"/><Relationship Id="rId10" Type="http://schemas.openxmlformats.org/officeDocument/2006/relationships/image" Target="../media/image2316.png"/><Relationship Id="rId31" Type="http://schemas.openxmlformats.org/officeDocument/2006/relationships/customXml" Target="../ink/ink2573.xml"/><Relationship Id="rId44" Type="http://schemas.openxmlformats.org/officeDocument/2006/relationships/image" Target="../media/image2333.png"/><Relationship Id="rId52" Type="http://schemas.openxmlformats.org/officeDocument/2006/relationships/image" Target="../media/image2337.png"/><Relationship Id="rId60" Type="http://schemas.openxmlformats.org/officeDocument/2006/relationships/image" Target="../media/image2341.png"/><Relationship Id="rId65" Type="http://schemas.openxmlformats.org/officeDocument/2006/relationships/customXml" Target="../ink/ink2590.xml"/><Relationship Id="rId73" Type="http://schemas.openxmlformats.org/officeDocument/2006/relationships/customXml" Target="../ink/ink2594.xml"/><Relationship Id="rId78" Type="http://schemas.openxmlformats.org/officeDocument/2006/relationships/image" Target="../media/image2350.png"/><Relationship Id="rId81" Type="http://schemas.openxmlformats.org/officeDocument/2006/relationships/customXml" Target="../ink/ink2598.xml"/><Relationship Id="rId86" Type="http://schemas.openxmlformats.org/officeDocument/2006/relationships/image" Target="../media/image2354.png"/><Relationship Id="rId94" Type="http://schemas.openxmlformats.org/officeDocument/2006/relationships/image" Target="../media/image2358.png"/><Relationship Id="rId99" Type="http://schemas.openxmlformats.org/officeDocument/2006/relationships/customXml" Target="../ink/ink2607.xml"/><Relationship Id="rId101" Type="http://schemas.openxmlformats.org/officeDocument/2006/relationships/customXml" Target="../ink/ink2608.xml"/><Relationship Id="rId4" Type="http://schemas.openxmlformats.org/officeDocument/2006/relationships/image" Target="../media/image2313.png"/><Relationship Id="rId9" Type="http://schemas.openxmlformats.org/officeDocument/2006/relationships/customXml" Target="../ink/ink2562.xml"/><Relationship Id="rId13" Type="http://schemas.openxmlformats.org/officeDocument/2006/relationships/customXml" Target="../ink/ink2564.xml"/><Relationship Id="rId18" Type="http://schemas.openxmlformats.org/officeDocument/2006/relationships/image" Target="../media/image2320.png"/><Relationship Id="rId39" Type="http://schemas.openxmlformats.org/officeDocument/2006/relationships/customXml" Target="../ink/ink2577.xml"/><Relationship Id="rId109" Type="http://schemas.openxmlformats.org/officeDocument/2006/relationships/customXml" Target="../ink/ink2612.xml"/><Relationship Id="rId34" Type="http://schemas.openxmlformats.org/officeDocument/2006/relationships/image" Target="../media/image2328.png"/><Relationship Id="rId50" Type="http://schemas.openxmlformats.org/officeDocument/2006/relationships/image" Target="../media/image2336.png"/><Relationship Id="rId55" Type="http://schemas.openxmlformats.org/officeDocument/2006/relationships/customXml" Target="../ink/ink2585.xml"/><Relationship Id="rId76" Type="http://schemas.openxmlformats.org/officeDocument/2006/relationships/image" Target="../media/image2349.png"/><Relationship Id="rId97" Type="http://schemas.openxmlformats.org/officeDocument/2006/relationships/customXml" Target="../ink/ink2606.xml"/><Relationship Id="rId104" Type="http://schemas.openxmlformats.org/officeDocument/2006/relationships/image" Target="../media/image2363.png"/><Relationship Id="rId120" Type="http://schemas.openxmlformats.org/officeDocument/2006/relationships/image" Target="../media/image2371.png"/><Relationship Id="rId7" Type="http://schemas.openxmlformats.org/officeDocument/2006/relationships/customXml" Target="../ink/ink2561.xml"/><Relationship Id="rId71" Type="http://schemas.openxmlformats.org/officeDocument/2006/relationships/customXml" Target="../ink/ink2593.xml"/><Relationship Id="rId92" Type="http://schemas.openxmlformats.org/officeDocument/2006/relationships/image" Target="../media/image2357.png"/><Relationship Id="rId2" Type="http://schemas.openxmlformats.org/officeDocument/2006/relationships/image" Target="../media/image2208.png"/><Relationship Id="rId29" Type="http://schemas.openxmlformats.org/officeDocument/2006/relationships/customXml" Target="../ink/ink2572.xml"/><Relationship Id="rId24" Type="http://schemas.openxmlformats.org/officeDocument/2006/relationships/image" Target="../media/image2323.png"/><Relationship Id="rId40" Type="http://schemas.openxmlformats.org/officeDocument/2006/relationships/image" Target="../media/image2331.png"/><Relationship Id="rId45" Type="http://schemas.openxmlformats.org/officeDocument/2006/relationships/customXml" Target="../ink/ink2580.xml"/><Relationship Id="rId66" Type="http://schemas.openxmlformats.org/officeDocument/2006/relationships/image" Target="../media/image2344.png"/><Relationship Id="rId87" Type="http://schemas.openxmlformats.org/officeDocument/2006/relationships/customXml" Target="../ink/ink2601.xml"/><Relationship Id="rId110" Type="http://schemas.openxmlformats.org/officeDocument/2006/relationships/image" Target="../media/image2366.png"/><Relationship Id="rId115" Type="http://schemas.openxmlformats.org/officeDocument/2006/relationships/customXml" Target="../ink/ink2615.xml"/><Relationship Id="rId61" Type="http://schemas.openxmlformats.org/officeDocument/2006/relationships/customXml" Target="../ink/ink2588.xml"/><Relationship Id="rId82" Type="http://schemas.openxmlformats.org/officeDocument/2006/relationships/image" Target="../media/image2352.png"/><Relationship Id="rId19" Type="http://schemas.openxmlformats.org/officeDocument/2006/relationships/customXml" Target="../ink/ink2567.xml"/><Relationship Id="rId14" Type="http://schemas.openxmlformats.org/officeDocument/2006/relationships/image" Target="../media/image2318.png"/><Relationship Id="rId30" Type="http://schemas.openxmlformats.org/officeDocument/2006/relationships/image" Target="../media/image2326.png"/><Relationship Id="rId35" Type="http://schemas.openxmlformats.org/officeDocument/2006/relationships/customXml" Target="../ink/ink2575.xml"/><Relationship Id="rId56" Type="http://schemas.openxmlformats.org/officeDocument/2006/relationships/image" Target="../media/image2339.png"/><Relationship Id="rId77" Type="http://schemas.openxmlformats.org/officeDocument/2006/relationships/customXml" Target="../ink/ink2596.xml"/><Relationship Id="rId100" Type="http://schemas.openxmlformats.org/officeDocument/2006/relationships/image" Target="../media/image2361.png"/><Relationship Id="rId105" Type="http://schemas.openxmlformats.org/officeDocument/2006/relationships/customXml" Target="../ink/ink2610.xml"/><Relationship Id="rId8" Type="http://schemas.openxmlformats.org/officeDocument/2006/relationships/image" Target="../media/image2315.png"/><Relationship Id="rId51" Type="http://schemas.openxmlformats.org/officeDocument/2006/relationships/customXml" Target="../ink/ink2583.xml"/><Relationship Id="rId72" Type="http://schemas.openxmlformats.org/officeDocument/2006/relationships/image" Target="../media/image2347.png"/><Relationship Id="rId93" Type="http://schemas.openxmlformats.org/officeDocument/2006/relationships/customXml" Target="../ink/ink2604.xml"/><Relationship Id="rId98" Type="http://schemas.openxmlformats.org/officeDocument/2006/relationships/image" Target="../media/image2360.png"/><Relationship Id="rId3" Type="http://schemas.openxmlformats.org/officeDocument/2006/relationships/customXml" Target="../ink/ink2559.xml"/><Relationship Id="rId25" Type="http://schemas.openxmlformats.org/officeDocument/2006/relationships/customXml" Target="../ink/ink2570.xml"/><Relationship Id="rId46" Type="http://schemas.openxmlformats.org/officeDocument/2006/relationships/image" Target="../media/image2334.png"/><Relationship Id="rId67" Type="http://schemas.openxmlformats.org/officeDocument/2006/relationships/customXml" Target="../ink/ink2591.xml"/><Relationship Id="rId116" Type="http://schemas.openxmlformats.org/officeDocument/2006/relationships/image" Target="../media/image2369.png"/><Relationship Id="rId20" Type="http://schemas.openxmlformats.org/officeDocument/2006/relationships/image" Target="../media/image2321.png"/><Relationship Id="rId41" Type="http://schemas.openxmlformats.org/officeDocument/2006/relationships/customXml" Target="../ink/ink2578.xml"/><Relationship Id="rId62" Type="http://schemas.openxmlformats.org/officeDocument/2006/relationships/image" Target="../media/image2342.png"/><Relationship Id="rId83" Type="http://schemas.openxmlformats.org/officeDocument/2006/relationships/customXml" Target="../ink/ink2599.xml"/><Relationship Id="rId88" Type="http://schemas.openxmlformats.org/officeDocument/2006/relationships/image" Target="../media/image2355.png"/><Relationship Id="rId111" Type="http://schemas.openxmlformats.org/officeDocument/2006/relationships/customXml" Target="../ink/ink2613.xml"/><Relationship Id="rId15" Type="http://schemas.openxmlformats.org/officeDocument/2006/relationships/customXml" Target="../ink/ink2565.xml"/><Relationship Id="rId36" Type="http://schemas.openxmlformats.org/officeDocument/2006/relationships/image" Target="../media/image2329.png"/><Relationship Id="rId57" Type="http://schemas.openxmlformats.org/officeDocument/2006/relationships/customXml" Target="../ink/ink2586.xml"/><Relationship Id="rId106" Type="http://schemas.openxmlformats.org/officeDocument/2006/relationships/image" Target="../media/image2364.png"/></Relationships>
</file>

<file path=ppt/slides/_rels/slide35.xml.rels><?xml version="1.0" encoding="UTF-8" standalone="yes"?>
<Relationships xmlns="http://schemas.openxmlformats.org/package/2006/relationships"><Relationship Id="rId117" Type="http://schemas.openxmlformats.org/officeDocument/2006/relationships/image" Target="../media/image2429.png"/><Relationship Id="rId299" Type="http://schemas.openxmlformats.org/officeDocument/2006/relationships/image" Target="../media/image2519.png"/><Relationship Id="rId21" Type="http://schemas.openxmlformats.org/officeDocument/2006/relationships/image" Target="../media/image2381.png"/><Relationship Id="rId63" Type="http://schemas.openxmlformats.org/officeDocument/2006/relationships/image" Target="../media/image2402.png"/><Relationship Id="rId159" Type="http://schemas.openxmlformats.org/officeDocument/2006/relationships/image" Target="../media/image2450.png"/><Relationship Id="rId324" Type="http://schemas.openxmlformats.org/officeDocument/2006/relationships/customXml" Target="../ink/ink2779.xml"/><Relationship Id="rId170" Type="http://schemas.openxmlformats.org/officeDocument/2006/relationships/customXml" Target="../ink/ink2702.xml"/><Relationship Id="rId226" Type="http://schemas.openxmlformats.org/officeDocument/2006/relationships/customXml" Target="../ink/ink2730.xml"/><Relationship Id="rId268" Type="http://schemas.openxmlformats.org/officeDocument/2006/relationships/customXml" Target="../ink/ink2751.xml"/><Relationship Id="rId32" Type="http://schemas.openxmlformats.org/officeDocument/2006/relationships/customXml" Target="../ink/ink2633.xml"/><Relationship Id="rId74" Type="http://schemas.openxmlformats.org/officeDocument/2006/relationships/customXml" Target="../ink/ink2654.xml"/><Relationship Id="rId128" Type="http://schemas.openxmlformats.org/officeDocument/2006/relationships/customXml" Target="../ink/ink2681.xml"/><Relationship Id="rId5" Type="http://schemas.openxmlformats.org/officeDocument/2006/relationships/image" Target="../media/image2373.png"/><Relationship Id="rId181" Type="http://schemas.openxmlformats.org/officeDocument/2006/relationships/image" Target="../media/image2461.png"/><Relationship Id="rId237" Type="http://schemas.openxmlformats.org/officeDocument/2006/relationships/image" Target="../media/image2489.png"/><Relationship Id="rId279" Type="http://schemas.openxmlformats.org/officeDocument/2006/relationships/image" Target="../media/image2509.png"/><Relationship Id="rId43" Type="http://schemas.openxmlformats.org/officeDocument/2006/relationships/image" Target="../media/image2392.png"/><Relationship Id="rId139" Type="http://schemas.openxmlformats.org/officeDocument/2006/relationships/image" Target="../media/image2440.png"/><Relationship Id="rId290" Type="http://schemas.openxmlformats.org/officeDocument/2006/relationships/customXml" Target="../ink/ink2762.xml"/><Relationship Id="rId304" Type="http://schemas.openxmlformats.org/officeDocument/2006/relationships/customXml" Target="../ink/ink2769.xml"/><Relationship Id="rId85" Type="http://schemas.openxmlformats.org/officeDocument/2006/relationships/image" Target="../media/image2413.png"/><Relationship Id="rId150" Type="http://schemas.openxmlformats.org/officeDocument/2006/relationships/customXml" Target="../ink/ink2692.xml"/><Relationship Id="rId192" Type="http://schemas.openxmlformats.org/officeDocument/2006/relationships/customXml" Target="../ink/ink2713.xml"/><Relationship Id="rId206" Type="http://schemas.openxmlformats.org/officeDocument/2006/relationships/customXml" Target="../ink/ink2720.xml"/><Relationship Id="rId248" Type="http://schemas.openxmlformats.org/officeDocument/2006/relationships/customXml" Target="../ink/ink2741.xml"/><Relationship Id="rId12" Type="http://schemas.openxmlformats.org/officeDocument/2006/relationships/customXml" Target="../ink/ink2623.xml"/><Relationship Id="rId108" Type="http://schemas.openxmlformats.org/officeDocument/2006/relationships/customXml" Target="../ink/ink2671.xml"/><Relationship Id="rId315" Type="http://schemas.openxmlformats.org/officeDocument/2006/relationships/image" Target="../media/image2527.png"/><Relationship Id="rId54" Type="http://schemas.openxmlformats.org/officeDocument/2006/relationships/customXml" Target="../ink/ink2644.xml"/><Relationship Id="rId96" Type="http://schemas.openxmlformats.org/officeDocument/2006/relationships/customXml" Target="../ink/ink2665.xml"/><Relationship Id="rId161" Type="http://schemas.openxmlformats.org/officeDocument/2006/relationships/image" Target="../media/image2451.png"/><Relationship Id="rId217" Type="http://schemas.openxmlformats.org/officeDocument/2006/relationships/image" Target="../media/image2479.png"/><Relationship Id="rId259" Type="http://schemas.openxmlformats.org/officeDocument/2006/relationships/image" Target="../media/image2499.png"/><Relationship Id="rId23" Type="http://schemas.openxmlformats.org/officeDocument/2006/relationships/image" Target="../media/image2382.png"/><Relationship Id="rId119" Type="http://schemas.openxmlformats.org/officeDocument/2006/relationships/image" Target="../media/image2430.png"/><Relationship Id="rId270" Type="http://schemas.openxmlformats.org/officeDocument/2006/relationships/customXml" Target="../ink/ink2752.xml"/><Relationship Id="rId326" Type="http://schemas.openxmlformats.org/officeDocument/2006/relationships/customXml" Target="../ink/ink2780.xml"/><Relationship Id="rId65" Type="http://schemas.openxmlformats.org/officeDocument/2006/relationships/image" Target="../media/image2403.png"/><Relationship Id="rId130" Type="http://schemas.openxmlformats.org/officeDocument/2006/relationships/customXml" Target="../ink/ink2682.xml"/><Relationship Id="rId172" Type="http://schemas.openxmlformats.org/officeDocument/2006/relationships/customXml" Target="../ink/ink2703.xml"/><Relationship Id="rId228" Type="http://schemas.openxmlformats.org/officeDocument/2006/relationships/customXml" Target="../ink/ink2731.xml"/><Relationship Id="rId281" Type="http://schemas.openxmlformats.org/officeDocument/2006/relationships/image" Target="../media/image2510.png"/><Relationship Id="rId34" Type="http://schemas.openxmlformats.org/officeDocument/2006/relationships/customXml" Target="../ink/ink2634.xml"/><Relationship Id="rId76" Type="http://schemas.openxmlformats.org/officeDocument/2006/relationships/customXml" Target="../ink/ink2655.xml"/><Relationship Id="rId141" Type="http://schemas.openxmlformats.org/officeDocument/2006/relationships/image" Target="../media/image2441.png"/><Relationship Id="rId7" Type="http://schemas.openxmlformats.org/officeDocument/2006/relationships/image" Target="../media/image2374.png"/><Relationship Id="rId183" Type="http://schemas.openxmlformats.org/officeDocument/2006/relationships/image" Target="../media/image2462.png"/><Relationship Id="rId239" Type="http://schemas.openxmlformats.org/officeDocument/2006/relationships/image" Target="../media/image2490.png"/><Relationship Id="rId250" Type="http://schemas.openxmlformats.org/officeDocument/2006/relationships/customXml" Target="../ink/ink2742.xml"/><Relationship Id="rId271" Type="http://schemas.openxmlformats.org/officeDocument/2006/relationships/image" Target="../media/image2505.png"/><Relationship Id="rId292" Type="http://schemas.openxmlformats.org/officeDocument/2006/relationships/customXml" Target="../ink/ink2763.xml"/><Relationship Id="rId306" Type="http://schemas.openxmlformats.org/officeDocument/2006/relationships/customXml" Target="../ink/ink2770.xml"/><Relationship Id="rId24" Type="http://schemas.openxmlformats.org/officeDocument/2006/relationships/customXml" Target="../ink/ink2629.xml"/><Relationship Id="rId45" Type="http://schemas.openxmlformats.org/officeDocument/2006/relationships/image" Target="../media/image2393.png"/><Relationship Id="rId66" Type="http://schemas.openxmlformats.org/officeDocument/2006/relationships/customXml" Target="../ink/ink2650.xml"/><Relationship Id="rId87" Type="http://schemas.openxmlformats.org/officeDocument/2006/relationships/image" Target="../media/image2414.png"/><Relationship Id="rId110" Type="http://schemas.openxmlformats.org/officeDocument/2006/relationships/customXml" Target="../ink/ink2672.xml"/><Relationship Id="rId131" Type="http://schemas.openxmlformats.org/officeDocument/2006/relationships/image" Target="../media/image2436.png"/><Relationship Id="rId327" Type="http://schemas.openxmlformats.org/officeDocument/2006/relationships/image" Target="../media/image2533.png"/><Relationship Id="rId152" Type="http://schemas.openxmlformats.org/officeDocument/2006/relationships/customXml" Target="../ink/ink2693.xml"/><Relationship Id="rId173" Type="http://schemas.openxmlformats.org/officeDocument/2006/relationships/image" Target="../media/image2457.png"/><Relationship Id="rId194" Type="http://schemas.openxmlformats.org/officeDocument/2006/relationships/customXml" Target="../ink/ink2714.xml"/><Relationship Id="rId208" Type="http://schemas.openxmlformats.org/officeDocument/2006/relationships/customXml" Target="../ink/ink2721.xml"/><Relationship Id="rId229" Type="http://schemas.openxmlformats.org/officeDocument/2006/relationships/image" Target="../media/image2485.png"/><Relationship Id="rId240" Type="http://schemas.openxmlformats.org/officeDocument/2006/relationships/customXml" Target="../ink/ink2737.xml"/><Relationship Id="rId261" Type="http://schemas.openxmlformats.org/officeDocument/2006/relationships/image" Target="../media/image2500.png"/><Relationship Id="rId14" Type="http://schemas.openxmlformats.org/officeDocument/2006/relationships/customXml" Target="../ink/ink2624.xml"/><Relationship Id="rId35" Type="http://schemas.openxmlformats.org/officeDocument/2006/relationships/image" Target="../media/image2388.png"/><Relationship Id="rId56" Type="http://schemas.openxmlformats.org/officeDocument/2006/relationships/customXml" Target="../ink/ink2645.xml"/><Relationship Id="rId77" Type="http://schemas.openxmlformats.org/officeDocument/2006/relationships/image" Target="../media/image2409.png"/><Relationship Id="rId100" Type="http://schemas.openxmlformats.org/officeDocument/2006/relationships/customXml" Target="../ink/ink2667.xml"/><Relationship Id="rId282" Type="http://schemas.openxmlformats.org/officeDocument/2006/relationships/customXml" Target="../ink/ink2758.xml"/><Relationship Id="rId317" Type="http://schemas.openxmlformats.org/officeDocument/2006/relationships/image" Target="../media/image2528.png"/><Relationship Id="rId8" Type="http://schemas.openxmlformats.org/officeDocument/2006/relationships/customXml" Target="../ink/ink2621.xml"/><Relationship Id="rId98" Type="http://schemas.openxmlformats.org/officeDocument/2006/relationships/customXml" Target="../ink/ink2666.xml"/><Relationship Id="rId121" Type="http://schemas.openxmlformats.org/officeDocument/2006/relationships/image" Target="../media/image2431.png"/><Relationship Id="rId142" Type="http://schemas.openxmlformats.org/officeDocument/2006/relationships/customXml" Target="../ink/ink2688.xml"/><Relationship Id="rId163" Type="http://schemas.openxmlformats.org/officeDocument/2006/relationships/image" Target="../media/image2452.png"/><Relationship Id="rId184" Type="http://schemas.openxmlformats.org/officeDocument/2006/relationships/customXml" Target="../ink/ink2709.xml"/><Relationship Id="rId219" Type="http://schemas.openxmlformats.org/officeDocument/2006/relationships/image" Target="../media/image2480.png"/><Relationship Id="rId230" Type="http://schemas.openxmlformats.org/officeDocument/2006/relationships/customXml" Target="../ink/ink2732.xml"/><Relationship Id="rId251" Type="http://schemas.openxmlformats.org/officeDocument/2006/relationships/image" Target="../media/image2495.png"/><Relationship Id="rId25" Type="http://schemas.openxmlformats.org/officeDocument/2006/relationships/image" Target="../media/image2383.png"/><Relationship Id="rId46" Type="http://schemas.openxmlformats.org/officeDocument/2006/relationships/customXml" Target="../ink/ink2640.xml"/><Relationship Id="rId67" Type="http://schemas.openxmlformats.org/officeDocument/2006/relationships/image" Target="../media/image2404.png"/><Relationship Id="rId272" Type="http://schemas.openxmlformats.org/officeDocument/2006/relationships/customXml" Target="../ink/ink2753.xml"/><Relationship Id="rId293" Type="http://schemas.openxmlformats.org/officeDocument/2006/relationships/image" Target="../media/image2516.png"/><Relationship Id="rId307" Type="http://schemas.openxmlformats.org/officeDocument/2006/relationships/image" Target="../media/image2523.png"/><Relationship Id="rId328" Type="http://schemas.openxmlformats.org/officeDocument/2006/relationships/customXml" Target="../ink/ink2781.xml"/><Relationship Id="rId88" Type="http://schemas.openxmlformats.org/officeDocument/2006/relationships/customXml" Target="../ink/ink2661.xml"/><Relationship Id="rId111" Type="http://schemas.openxmlformats.org/officeDocument/2006/relationships/image" Target="../media/image2426.png"/><Relationship Id="rId132" Type="http://schemas.openxmlformats.org/officeDocument/2006/relationships/customXml" Target="../ink/ink2683.xml"/><Relationship Id="rId153" Type="http://schemas.openxmlformats.org/officeDocument/2006/relationships/image" Target="../media/image2447.png"/><Relationship Id="rId174" Type="http://schemas.openxmlformats.org/officeDocument/2006/relationships/customXml" Target="../ink/ink2704.xml"/><Relationship Id="rId195" Type="http://schemas.openxmlformats.org/officeDocument/2006/relationships/image" Target="../media/image2468.png"/><Relationship Id="rId209" Type="http://schemas.openxmlformats.org/officeDocument/2006/relationships/image" Target="../media/image2475.png"/><Relationship Id="rId220" Type="http://schemas.openxmlformats.org/officeDocument/2006/relationships/customXml" Target="../ink/ink2727.xml"/><Relationship Id="rId241" Type="http://schemas.openxmlformats.org/officeDocument/2006/relationships/image" Target="../media/image1235.png"/><Relationship Id="rId15" Type="http://schemas.openxmlformats.org/officeDocument/2006/relationships/image" Target="../media/image2378.png"/><Relationship Id="rId36" Type="http://schemas.openxmlformats.org/officeDocument/2006/relationships/customXml" Target="../ink/ink2635.xml"/><Relationship Id="rId57" Type="http://schemas.openxmlformats.org/officeDocument/2006/relationships/image" Target="../media/image2399.png"/><Relationship Id="rId262" Type="http://schemas.openxmlformats.org/officeDocument/2006/relationships/customXml" Target="../ink/ink2748.xml"/><Relationship Id="rId283" Type="http://schemas.openxmlformats.org/officeDocument/2006/relationships/image" Target="../media/image2511.png"/><Relationship Id="rId318" Type="http://schemas.openxmlformats.org/officeDocument/2006/relationships/customXml" Target="../ink/ink2776.xml"/><Relationship Id="rId78" Type="http://schemas.openxmlformats.org/officeDocument/2006/relationships/customXml" Target="../ink/ink2656.xml"/><Relationship Id="rId99" Type="http://schemas.openxmlformats.org/officeDocument/2006/relationships/image" Target="../media/image2420.png"/><Relationship Id="rId101" Type="http://schemas.openxmlformats.org/officeDocument/2006/relationships/image" Target="../media/image2421.png"/><Relationship Id="rId122" Type="http://schemas.openxmlformats.org/officeDocument/2006/relationships/customXml" Target="../ink/ink2678.xml"/><Relationship Id="rId143" Type="http://schemas.openxmlformats.org/officeDocument/2006/relationships/image" Target="../media/image2442.png"/><Relationship Id="rId164" Type="http://schemas.openxmlformats.org/officeDocument/2006/relationships/customXml" Target="../ink/ink2699.xml"/><Relationship Id="rId185" Type="http://schemas.openxmlformats.org/officeDocument/2006/relationships/image" Target="../media/image2463.png"/><Relationship Id="rId9" Type="http://schemas.openxmlformats.org/officeDocument/2006/relationships/image" Target="../media/image2375.png"/><Relationship Id="rId210" Type="http://schemas.openxmlformats.org/officeDocument/2006/relationships/customXml" Target="../ink/ink2722.xml"/><Relationship Id="rId26" Type="http://schemas.openxmlformats.org/officeDocument/2006/relationships/customXml" Target="../ink/ink2630.xml"/><Relationship Id="rId231" Type="http://schemas.openxmlformats.org/officeDocument/2006/relationships/image" Target="../media/image2486.png"/><Relationship Id="rId252" Type="http://schemas.openxmlformats.org/officeDocument/2006/relationships/customXml" Target="../ink/ink2743.xml"/><Relationship Id="rId273" Type="http://schemas.openxmlformats.org/officeDocument/2006/relationships/image" Target="../media/image2506.png"/><Relationship Id="rId294" Type="http://schemas.openxmlformats.org/officeDocument/2006/relationships/customXml" Target="../ink/ink2764.xml"/><Relationship Id="rId308" Type="http://schemas.openxmlformats.org/officeDocument/2006/relationships/customXml" Target="../ink/ink2771.xml"/><Relationship Id="rId329" Type="http://schemas.openxmlformats.org/officeDocument/2006/relationships/image" Target="../media/image2534.png"/><Relationship Id="rId47" Type="http://schemas.openxmlformats.org/officeDocument/2006/relationships/image" Target="../media/image2394.png"/><Relationship Id="rId68" Type="http://schemas.openxmlformats.org/officeDocument/2006/relationships/customXml" Target="../ink/ink2651.xml"/><Relationship Id="rId89" Type="http://schemas.openxmlformats.org/officeDocument/2006/relationships/image" Target="../media/image2415.png"/><Relationship Id="rId112" Type="http://schemas.openxmlformats.org/officeDocument/2006/relationships/customXml" Target="../ink/ink2673.xml"/><Relationship Id="rId133" Type="http://schemas.openxmlformats.org/officeDocument/2006/relationships/image" Target="../media/image2437.png"/><Relationship Id="rId154" Type="http://schemas.openxmlformats.org/officeDocument/2006/relationships/customXml" Target="../ink/ink2694.xml"/><Relationship Id="rId175" Type="http://schemas.openxmlformats.org/officeDocument/2006/relationships/image" Target="../media/image2458.png"/><Relationship Id="rId196" Type="http://schemas.openxmlformats.org/officeDocument/2006/relationships/customXml" Target="../ink/ink2715.xml"/><Relationship Id="rId200" Type="http://schemas.openxmlformats.org/officeDocument/2006/relationships/customXml" Target="../ink/ink2717.xml"/><Relationship Id="rId16" Type="http://schemas.openxmlformats.org/officeDocument/2006/relationships/customXml" Target="../ink/ink2625.xml"/><Relationship Id="rId221" Type="http://schemas.openxmlformats.org/officeDocument/2006/relationships/image" Target="../media/image2481.png"/><Relationship Id="rId242" Type="http://schemas.openxmlformats.org/officeDocument/2006/relationships/customXml" Target="../ink/ink2738.xml"/><Relationship Id="rId263" Type="http://schemas.openxmlformats.org/officeDocument/2006/relationships/image" Target="../media/image2501.png"/><Relationship Id="rId284" Type="http://schemas.openxmlformats.org/officeDocument/2006/relationships/customXml" Target="../ink/ink2759.xml"/><Relationship Id="rId319" Type="http://schemas.openxmlformats.org/officeDocument/2006/relationships/image" Target="../media/image2529.png"/><Relationship Id="rId37" Type="http://schemas.openxmlformats.org/officeDocument/2006/relationships/image" Target="../media/image2389.png"/><Relationship Id="rId58" Type="http://schemas.openxmlformats.org/officeDocument/2006/relationships/customXml" Target="../ink/ink2646.xml"/><Relationship Id="rId79" Type="http://schemas.openxmlformats.org/officeDocument/2006/relationships/image" Target="../media/image2410.png"/><Relationship Id="rId102" Type="http://schemas.openxmlformats.org/officeDocument/2006/relationships/customXml" Target="../ink/ink2668.xml"/><Relationship Id="rId123" Type="http://schemas.openxmlformats.org/officeDocument/2006/relationships/image" Target="../media/image2432.png"/><Relationship Id="rId144" Type="http://schemas.openxmlformats.org/officeDocument/2006/relationships/customXml" Target="../ink/ink2689.xml"/><Relationship Id="rId90" Type="http://schemas.openxmlformats.org/officeDocument/2006/relationships/customXml" Target="../ink/ink2662.xml"/><Relationship Id="rId165" Type="http://schemas.openxmlformats.org/officeDocument/2006/relationships/image" Target="../media/image2453.png"/><Relationship Id="rId186" Type="http://schemas.openxmlformats.org/officeDocument/2006/relationships/customXml" Target="../ink/ink2710.xml"/><Relationship Id="rId211" Type="http://schemas.openxmlformats.org/officeDocument/2006/relationships/image" Target="../media/image2476.png"/><Relationship Id="rId232" Type="http://schemas.openxmlformats.org/officeDocument/2006/relationships/customXml" Target="../ink/ink2733.xml"/><Relationship Id="rId253" Type="http://schemas.openxmlformats.org/officeDocument/2006/relationships/image" Target="../media/image2496.png"/><Relationship Id="rId274" Type="http://schemas.openxmlformats.org/officeDocument/2006/relationships/customXml" Target="../ink/ink2754.xml"/><Relationship Id="rId295" Type="http://schemas.openxmlformats.org/officeDocument/2006/relationships/image" Target="../media/image2517.png"/><Relationship Id="rId309" Type="http://schemas.openxmlformats.org/officeDocument/2006/relationships/image" Target="../media/image2524.png"/><Relationship Id="rId27" Type="http://schemas.openxmlformats.org/officeDocument/2006/relationships/image" Target="../media/image2384.png"/><Relationship Id="rId48" Type="http://schemas.openxmlformats.org/officeDocument/2006/relationships/customXml" Target="../ink/ink2641.xml"/><Relationship Id="rId69" Type="http://schemas.openxmlformats.org/officeDocument/2006/relationships/image" Target="../media/image2405.png"/><Relationship Id="rId113" Type="http://schemas.openxmlformats.org/officeDocument/2006/relationships/image" Target="../media/image2427.png"/><Relationship Id="rId134" Type="http://schemas.openxmlformats.org/officeDocument/2006/relationships/customXml" Target="../ink/ink2684.xml"/><Relationship Id="rId320" Type="http://schemas.openxmlformats.org/officeDocument/2006/relationships/customXml" Target="../ink/ink2777.xml"/><Relationship Id="rId80" Type="http://schemas.openxmlformats.org/officeDocument/2006/relationships/customXml" Target="../ink/ink2657.xml"/><Relationship Id="rId155" Type="http://schemas.openxmlformats.org/officeDocument/2006/relationships/image" Target="../media/image2448.png"/><Relationship Id="rId176" Type="http://schemas.openxmlformats.org/officeDocument/2006/relationships/customXml" Target="../ink/ink2705.xml"/><Relationship Id="rId197" Type="http://schemas.openxmlformats.org/officeDocument/2006/relationships/image" Target="../media/image2469.png"/><Relationship Id="rId201" Type="http://schemas.openxmlformats.org/officeDocument/2006/relationships/image" Target="../media/image2471.png"/><Relationship Id="rId222" Type="http://schemas.openxmlformats.org/officeDocument/2006/relationships/customXml" Target="../ink/ink2728.xml"/><Relationship Id="rId243" Type="http://schemas.openxmlformats.org/officeDocument/2006/relationships/image" Target="../media/image2491.png"/><Relationship Id="rId264" Type="http://schemas.openxmlformats.org/officeDocument/2006/relationships/customXml" Target="../ink/ink2749.xml"/><Relationship Id="rId285" Type="http://schemas.openxmlformats.org/officeDocument/2006/relationships/image" Target="../media/image2512.png"/><Relationship Id="rId17" Type="http://schemas.openxmlformats.org/officeDocument/2006/relationships/image" Target="../media/image2379.png"/><Relationship Id="rId38" Type="http://schemas.openxmlformats.org/officeDocument/2006/relationships/customXml" Target="../ink/ink2636.xml"/><Relationship Id="rId59" Type="http://schemas.openxmlformats.org/officeDocument/2006/relationships/image" Target="../media/image2400.png"/><Relationship Id="rId103" Type="http://schemas.openxmlformats.org/officeDocument/2006/relationships/image" Target="../media/image2422.png"/><Relationship Id="rId124" Type="http://schemas.openxmlformats.org/officeDocument/2006/relationships/customXml" Target="../ink/ink2679.xml"/><Relationship Id="rId310" Type="http://schemas.openxmlformats.org/officeDocument/2006/relationships/customXml" Target="../ink/ink2772.xml"/><Relationship Id="rId70" Type="http://schemas.openxmlformats.org/officeDocument/2006/relationships/customXml" Target="../ink/ink2652.xml"/><Relationship Id="rId91" Type="http://schemas.openxmlformats.org/officeDocument/2006/relationships/image" Target="../media/image2416.png"/><Relationship Id="rId145" Type="http://schemas.openxmlformats.org/officeDocument/2006/relationships/image" Target="../media/image2443.png"/><Relationship Id="rId166" Type="http://schemas.openxmlformats.org/officeDocument/2006/relationships/customXml" Target="../ink/ink2700.xml"/><Relationship Id="rId187" Type="http://schemas.openxmlformats.org/officeDocument/2006/relationships/image" Target="../media/image2464.png"/><Relationship Id="rId1" Type="http://schemas.openxmlformats.org/officeDocument/2006/relationships/slideLayout" Target="../slideLayouts/slideLayout7.xml"/><Relationship Id="rId212" Type="http://schemas.openxmlformats.org/officeDocument/2006/relationships/customXml" Target="../ink/ink2723.xml"/><Relationship Id="rId233" Type="http://schemas.openxmlformats.org/officeDocument/2006/relationships/image" Target="../media/image2487.png"/><Relationship Id="rId254" Type="http://schemas.openxmlformats.org/officeDocument/2006/relationships/customXml" Target="../ink/ink2744.xml"/><Relationship Id="rId28" Type="http://schemas.openxmlformats.org/officeDocument/2006/relationships/customXml" Target="../ink/ink2631.xml"/><Relationship Id="rId49" Type="http://schemas.openxmlformats.org/officeDocument/2006/relationships/image" Target="../media/image2395.png"/><Relationship Id="rId114" Type="http://schemas.openxmlformats.org/officeDocument/2006/relationships/customXml" Target="../ink/ink2674.xml"/><Relationship Id="rId275" Type="http://schemas.openxmlformats.org/officeDocument/2006/relationships/image" Target="../media/image2507.png"/><Relationship Id="rId296" Type="http://schemas.openxmlformats.org/officeDocument/2006/relationships/customXml" Target="../ink/ink2765.xml"/><Relationship Id="rId300" Type="http://schemas.openxmlformats.org/officeDocument/2006/relationships/customXml" Target="../ink/ink2767.xml"/><Relationship Id="rId60" Type="http://schemas.openxmlformats.org/officeDocument/2006/relationships/customXml" Target="../ink/ink2647.xml"/><Relationship Id="rId81" Type="http://schemas.openxmlformats.org/officeDocument/2006/relationships/image" Target="../media/image2411.png"/><Relationship Id="rId135" Type="http://schemas.openxmlformats.org/officeDocument/2006/relationships/image" Target="../media/image2438.png"/><Relationship Id="rId156" Type="http://schemas.openxmlformats.org/officeDocument/2006/relationships/customXml" Target="../ink/ink2695.xml"/><Relationship Id="rId177" Type="http://schemas.openxmlformats.org/officeDocument/2006/relationships/image" Target="../media/image2459.png"/><Relationship Id="rId198" Type="http://schemas.openxmlformats.org/officeDocument/2006/relationships/customXml" Target="../ink/ink2716.xml"/><Relationship Id="rId321" Type="http://schemas.openxmlformats.org/officeDocument/2006/relationships/image" Target="../media/image2530.png"/><Relationship Id="rId202" Type="http://schemas.openxmlformats.org/officeDocument/2006/relationships/customXml" Target="../ink/ink2718.xml"/><Relationship Id="rId223" Type="http://schemas.openxmlformats.org/officeDocument/2006/relationships/image" Target="../media/image2482.png"/><Relationship Id="rId244" Type="http://schemas.openxmlformats.org/officeDocument/2006/relationships/customXml" Target="../ink/ink2739.xml"/><Relationship Id="rId18" Type="http://schemas.openxmlformats.org/officeDocument/2006/relationships/customXml" Target="../ink/ink2626.xml"/><Relationship Id="rId39" Type="http://schemas.openxmlformats.org/officeDocument/2006/relationships/image" Target="../media/image2390.png"/><Relationship Id="rId265" Type="http://schemas.openxmlformats.org/officeDocument/2006/relationships/image" Target="../media/image2502.png"/><Relationship Id="rId286" Type="http://schemas.openxmlformats.org/officeDocument/2006/relationships/customXml" Target="../ink/ink2760.xml"/><Relationship Id="rId50" Type="http://schemas.openxmlformats.org/officeDocument/2006/relationships/customXml" Target="../ink/ink2642.xml"/><Relationship Id="rId104" Type="http://schemas.openxmlformats.org/officeDocument/2006/relationships/customXml" Target="../ink/ink2669.xml"/><Relationship Id="rId125" Type="http://schemas.openxmlformats.org/officeDocument/2006/relationships/image" Target="../media/image2433.png"/><Relationship Id="rId146" Type="http://schemas.openxmlformats.org/officeDocument/2006/relationships/customXml" Target="../ink/ink2690.xml"/><Relationship Id="rId167" Type="http://schemas.openxmlformats.org/officeDocument/2006/relationships/image" Target="../media/image2454.png"/><Relationship Id="rId188" Type="http://schemas.openxmlformats.org/officeDocument/2006/relationships/customXml" Target="../ink/ink2711.xml"/><Relationship Id="rId311" Type="http://schemas.openxmlformats.org/officeDocument/2006/relationships/image" Target="../media/image2525.png"/><Relationship Id="rId71" Type="http://schemas.openxmlformats.org/officeDocument/2006/relationships/image" Target="../media/image2406.png"/><Relationship Id="rId92" Type="http://schemas.openxmlformats.org/officeDocument/2006/relationships/customXml" Target="../ink/ink2663.xml"/><Relationship Id="rId213" Type="http://schemas.openxmlformats.org/officeDocument/2006/relationships/image" Target="../media/image2477.png"/><Relationship Id="rId234" Type="http://schemas.openxmlformats.org/officeDocument/2006/relationships/customXml" Target="../ink/ink2734.xml"/><Relationship Id="rId2" Type="http://schemas.openxmlformats.org/officeDocument/2006/relationships/customXml" Target="../ink/ink2618.xml"/><Relationship Id="rId29" Type="http://schemas.openxmlformats.org/officeDocument/2006/relationships/image" Target="../media/image2385.png"/><Relationship Id="rId255" Type="http://schemas.openxmlformats.org/officeDocument/2006/relationships/image" Target="../media/image2497.png"/><Relationship Id="rId276" Type="http://schemas.openxmlformats.org/officeDocument/2006/relationships/customXml" Target="../ink/ink2755.xml"/><Relationship Id="rId297" Type="http://schemas.openxmlformats.org/officeDocument/2006/relationships/image" Target="../media/image2518.png"/><Relationship Id="rId40" Type="http://schemas.openxmlformats.org/officeDocument/2006/relationships/customXml" Target="../ink/ink2637.xml"/><Relationship Id="rId115" Type="http://schemas.openxmlformats.org/officeDocument/2006/relationships/image" Target="../media/image2428.png"/><Relationship Id="rId136" Type="http://schemas.openxmlformats.org/officeDocument/2006/relationships/customXml" Target="../ink/ink2685.xml"/><Relationship Id="rId157" Type="http://schemas.openxmlformats.org/officeDocument/2006/relationships/image" Target="../media/image2449.png"/><Relationship Id="rId178" Type="http://schemas.openxmlformats.org/officeDocument/2006/relationships/customXml" Target="../ink/ink2706.xml"/><Relationship Id="rId301" Type="http://schemas.openxmlformats.org/officeDocument/2006/relationships/image" Target="../media/image2520.png"/><Relationship Id="rId322" Type="http://schemas.openxmlformats.org/officeDocument/2006/relationships/customXml" Target="../ink/ink2778.xml"/><Relationship Id="rId61" Type="http://schemas.openxmlformats.org/officeDocument/2006/relationships/image" Target="../media/image2401.png"/><Relationship Id="rId82" Type="http://schemas.openxmlformats.org/officeDocument/2006/relationships/customXml" Target="../ink/ink2658.xml"/><Relationship Id="rId199" Type="http://schemas.openxmlformats.org/officeDocument/2006/relationships/image" Target="../media/image2470.png"/><Relationship Id="rId203" Type="http://schemas.openxmlformats.org/officeDocument/2006/relationships/image" Target="../media/image2472.png"/><Relationship Id="rId19" Type="http://schemas.openxmlformats.org/officeDocument/2006/relationships/image" Target="../media/image2380.png"/><Relationship Id="rId224" Type="http://schemas.openxmlformats.org/officeDocument/2006/relationships/customXml" Target="../ink/ink2729.xml"/><Relationship Id="rId245" Type="http://schemas.openxmlformats.org/officeDocument/2006/relationships/image" Target="../media/image2492.png"/><Relationship Id="rId266" Type="http://schemas.openxmlformats.org/officeDocument/2006/relationships/customXml" Target="../ink/ink2750.xml"/><Relationship Id="rId287" Type="http://schemas.openxmlformats.org/officeDocument/2006/relationships/image" Target="../media/image2513.png"/><Relationship Id="rId30" Type="http://schemas.openxmlformats.org/officeDocument/2006/relationships/customXml" Target="../ink/ink2632.xml"/><Relationship Id="rId105" Type="http://schemas.openxmlformats.org/officeDocument/2006/relationships/image" Target="../media/image2423.png"/><Relationship Id="rId126" Type="http://schemas.openxmlformats.org/officeDocument/2006/relationships/customXml" Target="../ink/ink2680.xml"/><Relationship Id="rId147" Type="http://schemas.openxmlformats.org/officeDocument/2006/relationships/image" Target="../media/image2444.png"/><Relationship Id="rId168" Type="http://schemas.openxmlformats.org/officeDocument/2006/relationships/customXml" Target="../ink/ink2701.xml"/><Relationship Id="rId312" Type="http://schemas.openxmlformats.org/officeDocument/2006/relationships/customXml" Target="../ink/ink2773.xml"/><Relationship Id="rId51" Type="http://schemas.openxmlformats.org/officeDocument/2006/relationships/image" Target="../media/image2396.png"/><Relationship Id="rId72" Type="http://schemas.openxmlformats.org/officeDocument/2006/relationships/customXml" Target="../ink/ink2653.xml"/><Relationship Id="rId93" Type="http://schemas.openxmlformats.org/officeDocument/2006/relationships/image" Target="../media/image2417.png"/><Relationship Id="rId189" Type="http://schemas.openxmlformats.org/officeDocument/2006/relationships/image" Target="../media/image2465.png"/><Relationship Id="rId3" Type="http://schemas.openxmlformats.org/officeDocument/2006/relationships/image" Target="../media/image2372.png"/><Relationship Id="rId214" Type="http://schemas.openxmlformats.org/officeDocument/2006/relationships/customXml" Target="../ink/ink2724.xml"/><Relationship Id="rId235" Type="http://schemas.openxmlformats.org/officeDocument/2006/relationships/image" Target="../media/image2488.png"/><Relationship Id="rId256" Type="http://schemas.openxmlformats.org/officeDocument/2006/relationships/customXml" Target="../ink/ink2745.xml"/><Relationship Id="rId277" Type="http://schemas.openxmlformats.org/officeDocument/2006/relationships/image" Target="../media/image2508.png"/><Relationship Id="rId298" Type="http://schemas.openxmlformats.org/officeDocument/2006/relationships/customXml" Target="../ink/ink2766.xml"/><Relationship Id="rId116" Type="http://schemas.openxmlformats.org/officeDocument/2006/relationships/customXml" Target="../ink/ink2675.xml"/><Relationship Id="rId137" Type="http://schemas.openxmlformats.org/officeDocument/2006/relationships/image" Target="../media/image2439.png"/><Relationship Id="rId158" Type="http://schemas.openxmlformats.org/officeDocument/2006/relationships/customXml" Target="../ink/ink2696.xml"/><Relationship Id="rId302" Type="http://schemas.openxmlformats.org/officeDocument/2006/relationships/customXml" Target="../ink/ink2768.xml"/><Relationship Id="rId323" Type="http://schemas.openxmlformats.org/officeDocument/2006/relationships/image" Target="../media/image2531.png"/><Relationship Id="rId20" Type="http://schemas.openxmlformats.org/officeDocument/2006/relationships/customXml" Target="../ink/ink2627.xml"/><Relationship Id="rId41" Type="http://schemas.openxmlformats.org/officeDocument/2006/relationships/image" Target="../media/image2391.png"/><Relationship Id="rId62" Type="http://schemas.openxmlformats.org/officeDocument/2006/relationships/customXml" Target="../ink/ink2648.xml"/><Relationship Id="rId83" Type="http://schemas.openxmlformats.org/officeDocument/2006/relationships/image" Target="../media/image2412.png"/><Relationship Id="rId179" Type="http://schemas.openxmlformats.org/officeDocument/2006/relationships/image" Target="../media/image2460.png"/><Relationship Id="rId190" Type="http://schemas.openxmlformats.org/officeDocument/2006/relationships/customXml" Target="../ink/ink2712.xml"/><Relationship Id="rId204" Type="http://schemas.openxmlformats.org/officeDocument/2006/relationships/customXml" Target="../ink/ink2719.xml"/><Relationship Id="rId225" Type="http://schemas.openxmlformats.org/officeDocument/2006/relationships/image" Target="../media/image2483.png"/><Relationship Id="rId246" Type="http://schemas.openxmlformats.org/officeDocument/2006/relationships/customXml" Target="../ink/ink2740.xml"/><Relationship Id="rId267" Type="http://schemas.openxmlformats.org/officeDocument/2006/relationships/image" Target="../media/image2503.png"/><Relationship Id="rId288" Type="http://schemas.openxmlformats.org/officeDocument/2006/relationships/customXml" Target="../ink/ink2761.xml"/><Relationship Id="rId106" Type="http://schemas.openxmlformats.org/officeDocument/2006/relationships/customXml" Target="../ink/ink2670.xml"/><Relationship Id="rId127" Type="http://schemas.openxmlformats.org/officeDocument/2006/relationships/image" Target="../media/image2434.png"/><Relationship Id="rId313" Type="http://schemas.openxmlformats.org/officeDocument/2006/relationships/image" Target="../media/image2526.png"/><Relationship Id="rId10" Type="http://schemas.openxmlformats.org/officeDocument/2006/relationships/customXml" Target="../ink/ink2622.xml"/><Relationship Id="rId31" Type="http://schemas.openxmlformats.org/officeDocument/2006/relationships/image" Target="../media/image2386.png"/><Relationship Id="rId52" Type="http://schemas.openxmlformats.org/officeDocument/2006/relationships/customXml" Target="../ink/ink2643.xml"/><Relationship Id="rId73" Type="http://schemas.openxmlformats.org/officeDocument/2006/relationships/image" Target="../media/image2407.png"/><Relationship Id="rId94" Type="http://schemas.openxmlformats.org/officeDocument/2006/relationships/customXml" Target="../ink/ink2664.xml"/><Relationship Id="rId148" Type="http://schemas.openxmlformats.org/officeDocument/2006/relationships/customXml" Target="../ink/ink2691.xml"/><Relationship Id="rId169" Type="http://schemas.openxmlformats.org/officeDocument/2006/relationships/image" Target="../media/image2455.png"/><Relationship Id="rId4" Type="http://schemas.openxmlformats.org/officeDocument/2006/relationships/customXml" Target="../ink/ink2619.xml"/><Relationship Id="rId180" Type="http://schemas.openxmlformats.org/officeDocument/2006/relationships/customXml" Target="../ink/ink2707.xml"/><Relationship Id="rId215" Type="http://schemas.openxmlformats.org/officeDocument/2006/relationships/image" Target="../media/image2478.png"/><Relationship Id="rId236" Type="http://schemas.openxmlformats.org/officeDocument/2006/relationships/customXml" Target="../ink/ink2735.xml"/><Relationship Id="rId257" Type="http://schemas.openxmlformats.org/officeDocument/2006/relationships/image" Target="../media/image2498.png"/><Relationship Id="rId278" Type="http://schemas.openxmlformats.org/officeDocument/2006/relationships/customXml" Target="../ink/ink2756.xml"/><Relationship Id="rId303" Type="http://schemas.openxmlformats.org/officeDocument/2006/relationships/image" Target="../media/image2521.png"/><Relationship Id="rId42" Type="http://schemas.openxmlformats.org/officeDocument/2006/relationships/customXml" Target="../ink/ink2638.xml"/><Relationship Id="rId84" Type="http://schemas.openxmlformats.org/officeDocument/2006/relationships/customXml" Target="../ink/ink2659.xml"/><Relationship Id="rId138" Type="http://schemas.openxmlformats.org/officeDocument/2006/relationships/customXml" Target="../ink/ink2686.xml"/><Relationship Id="rId191" Type="http://schemas.openxmlformats.org/officeDocument/2006/relationships/image" Target="../media/image2466.png"/><Relationship Id="rId205" Type="http://schemas.openxmlformats.org/officeDocument/2006/relationships/image" Target="../media/image2473.png"/><Relationship Id="rId247" Type="http://schemas.openxmlformats.org/officeDocument/2006/relationships/image" Target="../media/image2493.png"/><Relationship Id="rId107" Type="http://schemas.openxmlformats.org/officeDocument/2006/relationships/image" Target="../media/image2424.png"/><Relationship Id="rId289" Type="http://schemas.openxmlformats.org/officeDocument/2006/relationships/image" Target="../media/image2514.png"/><Relationship Id="rId11" Type="http://schemas.openxmlformats.org/officeDocument/2006/relationships/image" Target="../media/image2376.png"/><Relationship Id="rId53" Type="http://schemas.openxmlformats.org/officeDocument/2006/relationships/image" Target="../media/image2397.png"/><Relationship Id="rId149" Type="http://schemas.openxmlformats.org/officeDocument/2006/relationships/image" Target="../media/image2445.png"/><Relationship Id="rId314" Type="http://schemas.openxmlformats.org/officeDocument/2006/relationships/customXml" Target="../ink/ink2774.xml"/><Relationship Id="rId95" Type="http://schemas.openxmlformats.org/officeDocument/2006/relationships/image" Target="../media/image2418.png"/><Relationship Id="rId160" Type="http://schemas.openxmlformats.org/officeDocument/2006/relationships/customXml" Target="../ink/ink2697.xml"/><Relationship Id="rId216" Type="http://schemas.openxmlformats.org/officeDocument/2006/relationships/customXml" Target="../ink/ink2725.xml"/><Relationship Id="rId258" Type="http://schemas.openxmlformats.org/officeDocument/2006/relationships/customXml" Target="../ink/ink2746.xml"/><Relationship Id="rId22" Type="http://schemas.openxmlformats.org/officeDocument/2006/relationships/customXml" Target="../ink/ink2628.xml"/><Relationship Id="rId64" Type="http://schemas.openxmlformats.org/officeDocument/2006/relationships/customXml" Target="../ink/ink2649.xml"/><Relationship Id="rId118" Type="http://schemas.openxmlformats.org/officeDocument/2006/relationships/customXml" Target="../ink/ink2676.xml"/><Relationship Id="rId325" Type="http://schemas.openxmlformats.org/officeDocument/2006/relationships/image" Target="../media/image2532.png"/><Relationship Id="rId171" Type="http://schemas.openxmlformats.org/officeDocument/2006/relationships/image" Target="../media/image2456.png"/><Relationship Id="rId227" Type="http://schemas.openxmlformats.org/officeDocument/2006/relationships/image" Target="../media/image2484.png"/><Relationship Id="rId269" Type="http://schemas.openxmlformats.org/officeDocument/2006/relationships/image" Target="../media/image2504.png"/><Relationship Id="rId33" Type="http://schemas.openxmlformats.org/officeDocument/2006/relationships/image" Target="../media/image2387.png"/><Relationship Id="rId129" Type="http://schemas.openxmlformats.org/officeDocument/2006/relationships/image" Target="../media/image2435.png"/><Relationship Id="rId280" Type="http://schemas.openxmlformats.org/officeDocument/2006/relationships/customXml" Target="../ink/ink2757.xml"/><Relationship Id="rId75" Type="http://schemas.openxmlformats.org/officeDocument/2006/relationships/image" Target="../media/image2408.png"/><Relationship Id="rId140" Type="http://schemas.openxmlformats.org/officeDocument/2006/relationships/customXml" Target="../ink/ink2687.xml"/><Relationship Id="rId182" Type="http://schemas.openxmlformats.org/officeDocument/2006/relationships/customXml" Target="../ink/ink2708.xml"/><Relationship Id="rId6" Type="http://schemas.openxmlformats.org/officeDocument/2006/relationships/customXml" Target="../ink/ink2620.xml"/><Relationship Id="rId238" Type="http://schemas.openxmlformats.org/officeDocument/2006/relationships/customXml" Target="../ink/ink2736.xml"/><Relationship Id="rId291" Type="http://schemas.openxmlformats.org/officeDocument/2006/relationships/image" Target="../media/image2515.png"/><Relationship Id="rId305" Type="http://schemas.openxmlformats.org/officeDocument/2006/relationships/image" Target="../media/image2522.png"/><Relationship Id="rId44" Type="http://schemas.openxmlformats.org/officeDocument/2006/relationships/customXml" Target="../ink/ink2639.xml"/><Relationship Id="rId86" Type="http://schemas.openxmlformats.org/officeDocument/2006/relationships/customXml" Target="../ink/ink2660.xml"/><Relationship Id="rId151" Type="http://schemas.openxmlformats.org/officeDocument/2006/relationships/image" Target="../media/image2446.png"/><Relationship Id="rId193" Type="http://schemas.openxmlformats.org/officeDocument/2006/relationships/image" Target="../media/image2467.png"/><Relationship Id="rId207" Type="http://schemas.openxmlformats.org/officeDocument/2006/relationships/image" Target="../media/image2474.png"/><Relationship Id="rId249" Type="http://schemas.openxmlformats.org/officeDocument/2006/relationships/image" Target="../media/image2494.png"/><Relationship Id="rId13" Type="http://schemas.openxmlformats.org/officeDocument/2006/relationships/image" Target="../media/image2377.png"/><Relationship Id="rId109" Type="http://schemas.openxmlformats.org/officeDocument/2006/relationships/image" Target="../media/image2425.png"/><Relationship Id="rId260" Type="http://schemas.openxmlformats.org/officeDocument/2006/relationships/customXml" Target="../ink/ink2747.xml"/><Relationship Id="rId316" Type="http://schemas.openxmlformats.org/officeDocument/2006/relationships/customXml" Target="../ink/ink2775.xml"/><Relationship Id="rId55" Type="http://schemas.openxmlformats.org/officeDocument/2006/relationships/image" Target="../media/image2398.png"/><Relationship Id="rId97" Type="http://schemas.openxmlformats.org/officeDocument/2006/relationships/image" Target="../media/image2419.png"/><Relationship Id="rId120" Type="http://schemas.openxmlformats.org/officeDocument/2006/relationships/customXml" Target="../ink/ink2677.xml"/><Relationship Id="rId162" Type="http://schemas.openxmlformats.org/officeDocument/2006/relationships/customXml" Target="../ink/ink2698.xml"/><Relationship Id="rId218" Type="http://schemas.openxmlformats.org/officeDocument/2006/relationships/customXml" Target="../ink/ink2726.xml"/></Relationships>
</file>

<file path=ppt/slides/_rels/slide36.xml.rels><?xml version="1.0" encoding="UTF-8" standalone="yes"?>
<Relationships xmlns="http://schemas.openxmlformats.org/package/2006/relationships"><Relationship Id="rId8" Type="http://schemas.openxmlformats.org/officeDocument/2006/relationships/customXml" Target="../ink/ink2785.xml"/><Relationship Id="rId13" Type="http://schemas.openxmlformats.org/officeDocument/2006/relationships/image" Target="../media/image2539.png"/><Relationship Id="rId3" Type="http://schemas.openxmlformats.org/officeDocument/2006/relationships/image" Target="../media/image1235.png"/><Relationship Id="rId7" Type="http://schemas.openxmlformats.org/officeDocument/2006/relationships/image" Target="../media/image2536.png"/><Relationship Id="rId12" Type="http://schemas.openxmlformats.org/officeDocument/2006/relationships/customXml" Target="../ink/ink2787.xml"/><Relationship Id="rId2" Type="http://schemas.openxmlformats.org/officeDocument/2006/relationships/customXml" Target="../ink/ink2782.xml"/><Relationship Id="rId16" Type="http://schemas.openxmlformats.org/officeDocument/2006/relationships/customXml" Target="../ink/ink2789.xml"/><Relationship Id="rId1" Type="http://schemas.openxmlformats.org/officeDocument/2006/relationships/slideLayout" Target="../slideLayouts/slideLayout7.xml"/><Relationship Id="rId6" Type="http://schemas.openxmlformats.org/officeDocument/2006/relationships/customXml" Target="../ink/ink2784.xml"/><Relationship Id="rId11" Type="http://schemas.openxmlformats.org/officeDocument/2006/relationships/image" Target="../media/image2538.png"/><Relationship Id="rId5" Type="http://schemas.openxmlformats.org/officeDocument/2006/relationships/image" Target="../media/image2535.png"/><Relationship Id="rId15" Type="http://schemas.openxmlformats.org/officeDocument/2006/relationships/image" Target="../media/image2540.png"/><Relationship Id="rId10" Type="http://schemas.openxmlformats.org/officeDocument/2006/relationships/customXml" Target="../ink/ink2786.xml"/><Relationship Id="rId4" Type="http://schemas.openxmlformats.org/officeDocument/2006/relationships/customXml" Target="../ink/ink2783.xml"/><Relationship Id="rId9" Type="http://schemas.openxmlformats.org/officeDocument/2006/relationships/image" Target="../media/image2537.png"/><Relationship Id="rId14" Type="http://schemas.openxmlformats.org/officeDocument/2006/relationships/customXml" Target="../ink/ink2788.xml"/></Relationships>
</file>

<file path=ppt/slides/_rels/slide37.xml.rels><?xml version="1.0" encoding="UTF-8" standalone="yes"?>
<Relationships xmlns="http://schemas.openxmlformats.org/package/2006/relationships"><Relationship Id="rId117" Type="http://schemas.openxmlformats.org/officeDocument/2006/relationships/customXml" Target="../ink/ink2847.xml"/><Relationship Id="rId299" Type="http://schemas.openxmlformats.org/officeDocument/2006/relationships/customXml" Target="../ink/ink2938.xml"/><Relationship Id="rId21" Type="http://schemas.openxmlformats.org/officeDocument/2006/relationships/customXml" Target="../ink/ink2799.xml"/><Relationship Id="rId63" Type="http://schemas.openxmlformats.org/officeDocument/2006/relationships/customXml" Target="../ink/ink2820.xml"/><Relationship Id="rId159" Type="http://schemas.openxmlformats.org/officeDocument/2006/relationships/customXml" Target="../ink/ink2868.xml"/><Relationship Id="rId324" Type="http://schemas.openxmlformats.org/officeDocument/2006/relationships/image" Target="../media/image2701.png"/><Relationship Id="rId366" Type="http://schemas.openxmlformats.org/officeDocument/2006/relationships/image" Target="../media/image2722.png"/><Relationship Id="rId170" Type="http://schemas.openxmlformats.org/officeDocument/2006/relationships/image" Target="../media/image2625.png"/><Relationship Id="rId226" Type="http://schemas.openxmlformats.org/officeDocument/2006/relationships/image" Target="../media/image2652.png"/><Relationship Id="rId268" Type="http://schemas.openxmlformats.org/officeDocument/2006/relationships/image" Target="../media/image2673.png"/><Relationship Id="rId32" Type="http://schemas.openxmlformats.org/officeDocument/2006/relationships/image" Target="../media/image2556.png"/><Relationship Id="rId74" Type="http://schemas.openxmlformats.org/officeDocument/2006/relationships/image" Target="../media/image2577.png"/><Relationship Id="rId128" Type="http://schemas.openxmlformats.org/officeDocument/2006/relationships/image" Target="../media/image2604.png"/><Relationship Id="rId335" Type="http://schemas.openxmlformats.org/officeDocument/2006/relationships/customXml" Target="../ink/ink2956.xml"/><Relationship Id="rId377" Type="http://schemas.openxmlformats.org/officeDocument/2006/relationships/customXml" Target="../ink/ink2977.xml"/><Relationship Id="rId5" Type="http://schemas.openxmlformats.org/officeDocument/2006/relationships/customXml" Target="../ink/ink2791.xml"/><Relationship Id="rId181" Type="http://schemas.openxmlformats.org/officeDocument/2006/relationships/customXml" Target="../ink/ink2879.xml"/><Relationship Id="rId237" Type="http://schemas.openxmlformats.org/officeDocument/2006/relationships/customXml" Target="../ink/ink2907.xml"/><Relationship Id="rId402" Type="http://schemas.openxmlformats.org/officeDocument/2006/relationships/image" Target="../media/image2739.png"/><Relationship Id="rId279" Type="http://schemas.openxmlformats.org/officeDocument/2006/relationships/customXml" Target="../ink/ink2928.xml"/><Relationship Id="rId43" Type="http://schemas.openxmlformats.org/officeDocument/2006/relationships/customXml" Target="../ink/ink2810.xml"/><Relationship Id="rId139" Type="http://schemas.openxmlformats.org/officeDocument/2006/relationships/customXml" Target="../ink/ink2858.xml"/><Relationship Id="rId290" Type="http://schemas.openxmlformats.org/officeDocument/2006/relationships/image" Target="../media/image2684.png"/><Relationship Id="rId304" Type="http://schemas.openxmlformats.org/officeDocument/2006/relationships/image" Target="../media/image2691.png"/><Relationship Id="rId346" Type="http://schemas.openxmlformats.org/officeDocument/2006/relationships/image" Target="../media/image2712.png"/><Relationship Id="rId388" Type="http://schemas.openxmlformats.org/officeDocument/2006/relationships/image" Target="../media/image2732.png"/><Relationship Id="rId85" Type="http://schemas.openxmlformats.org/officeDocument/2006/relationships/customXml" Target="../ink/ink2831.xml"/><Relationship Id="rId150" Type="http://schemas.openxmlformats.org/officeDocument/2006/relationships/image" Target="../media/image2615.png"/><Relationship Id="rId192" Type="http://schemas.openxmlformats.org/officeDocument/2006/relationships/image" Target="../media/image2635.png"/><Relationship Id="rId206" Type="http://schemas.openxmlformats.org/officeDocument/2006/relationships/image" Target="../media/image2642.png"/><Relationship Id="rId413" Type="http://schemas.openxmlformats.org/officeDocument/2006/relationships/customXml" Target="../ink/ink2995.xml"/><Relationship Id="rId248" Type="http://schemas.openxmlformats.org/officeDocument/2006/relationships/image" Target="../media/image2663.png"/><Relationship Id="rId12" Type="http://schemas.openxmlformats.org/officeDocument/2006/relationships/image" Target="../media/image2546.png"/><Relationship Id="rId108" Type="http://schemas.openxmlformats.org/officeDocument/2006/relationships/image" Target="../media/image2594.png"/><Relationship Id="rId315" Type="http://schemas.openxmlformats.org/officeDocument/2006/relationships/customXml" Target="../ink/ink2946.xml"/><Relationship Id="rId357" Type="http://schemas.openxmlformats.org/officeDocument/2006/relationships/customXml" Target="../ink/ink2967.xml"/><Relationship Id="rId54" Type="http://schemas.openxmlformats.org/officeDocument/2006/relationships/image" Target="../media/image2567.png"/><Relationship Id="rId96" Type="http://schemas.openxmlformats.org/officeDocument/2006/relationships/image" Target="../media/image2588.png"/><Relationship Id="rId161" Type="http://schemas.openxmlformats.org/officeDocument/2006/relationships/customXml" Target="../ink/ink2869.xml"/><Relationship Id="rId217" Type="http://schemas.openxmlformats.org/officeDocument/2006/relationships/customXml" Target="../ink/ink2897.xml"/><Relationship Id="rId399" Type="http://schemas.openxmlformats.org/officeDocument/2006/relationships/customXml" Target="../ink/ink2988.xml"/><Relationship Id="rId259" Type="http://schemas.openxmlformats.org/officeDocument/2006/relationships/customXml" Target="../ink/ink2918.xml"/><Relationship Id="rId424" Type="http://schemas.openxmlformats.org/officeDocument/2006/relationships/image" Target="../media/image2750.png"/><Relationship Id="rId23" Type="http://schemas.openxmlformats.org/officeDocument/2006/relationships/customXml" Target="../ink/ink2800.xml"/><Relationship Id="rId119" Type="http://schemas.openxmlformats.org/officeDocument/2006/relationships/customXml" Target="../ink/ink2848.xml"/><Relationship Id="rId270" Type="http://schemas.openxmlformats.org/officeDocument/2006/relationships/image" Target="../media/image2674.png"/><Relationship Id="rId326" Type="http://schemas.openxmlformats.org/officeDocument/2006/relationships/image" Target="../media/image2702.png"/><Relationship Id="rId65" Type="http://schemas.openxmlformats.org/officeDocument/2006/relationships/customXml" Target="../ink/ink2821.xml"/><Relationship Id="rId130" Type="http://schemas.openxmlformats.org/officeDocument/2006/relationships/image" Target="../media/image2605.png"/><Relationship Id="rId368" Type="http://schemas.openxmlformats.org/officeDocument/2006/relationships/image" Target="../media/image2723.png"/><Relationship Id="rId172" Type="http://schemas.openxmlformats.org/officeDocument/2006/relationships/image" Target="../media/image2626.png"/><Relationship Id="rId228" Type="http://schemas.openxmlformats.org/officeDocument/2006/relationships/image" Target="../media/image2653.png"/><Relationship Id="rId281" Type="http://schemas.openxmlformats.org/officeDocument/2006/relationships/customXml" Target="../ink/ink2929.xml"/><Relationship Id="rId337" Type="http://schemas.openxmlformats.org/officeDocument/2006/relationships/customXml" Target="../ink/ink2957.xml"/><Relationship Id="rId34" Type="http://schemas.openxmlformats.org/officeDocument/2006/relationships/image" Target="../media/image2557.png"/><Relationship Id="rId76" Type="http://schemas.openxmlformats.org/officeDocument/2006/relationships/image" Target="../media/image2578.png"/><Relationship Id="rId141" Type="http://schemas.openxmlformats.org/officeDocument/2006/relationships/customXml" Target="../ink/ink2859.xml"/><Relationship Id="rId379" Type="http://schemas.openxmlformats.org/officeDocument/2006/relationships/customXml" Target="../ink/ink2978.xml"/><Relationship Id="rId7" Type="http://schemas.openxmlformats.org/officeDocument/2006/relationships/customXml" Target="../ink/ink2792.xml"/><Relationship Id="rId183" Type="http://schemas.openxmlformats.org/officeDocument/2006/relationships/customXml" Target="../ink/ink2880.xml"/><Relationship Id="rId239" Type="http://schemas.openxmlformats.org/officeDocument/2006/relationships/customXml" Target="../ink/ink2908.xml"/><Relationship Id="rId390" Type="http://schemas.openxmlformats.org/officeDocument/2006/relationships/image" Target="../media/image2733.png"/><Relationship Id="rId404" Type="http://schemas.openxmlformats.org/officeDocument/2006/relationships/image" Target="../media/image2740.png"/><Relationship Id="rId250" Type="http://schemas.openxmlformats.org/officeDocument/2006/relationships/image" Target="../media/image2664.png"/><Relationship Id="rId292" Type="http://schemas.openxmlformats.org/officeDocument/2006/relationships/image" Target="../media/image2685.png"/><Relationship Id="rId306" Type="http://schemas.openxmlformats.org/officeDocument/2006/relationships/image" Target="../media/image2692.png"/><Relationship Id="rId45" Type="http://schemas.openxmlformats.org/officeDocument/2006/relationships/customXml" Target="../ink/ink2811.xml"/><Relationship Id="rId87" Type="http://schemas.openxmlformats.org/officeDocument/2006/relationships/customXml" Target="../ink/ink2832.xml"/><Relationship Id="rId110" Type="http://schemas.openxmlformats.org/officeDocument/2006/relationships/image" Target="../media/image2595.png"/><Relationship Id="rId348" Type="http://schemas.openxmlformats.org/officeDocument/2006/relationships/image" Target="../media/image2713.png"/><Relationship Id="rId152" Type="http://schemas.openxmlformats.org/officeDocument/2006/relationships/image" Target="../media/image2616.png"/><Relationship Id="rId194" Type="http://schemas.openxmlformats.org/officeDocument/2006/relationships/image" Target="../media/image2636.png"/><Relationship Id="rId208" Type="http://schemas.openxmlformats.org/officeDocument/2006/relationships/image" Target="../media/image2643.png"/><Relationship Id="rId415" Type="http://schemas.openxmlformats.org/officeDocument/2006/relationships/customXml" Target="../ink/ink2996.xml"/><Relationship Id="rId261" Type="http://schemas.openxmlformats.org/officeDocument/2006/relationships/customXml" Target="../ink/ink2919.xml"/><Relationship Id="rId14" Type="http://schemas.openxmlformats.org/officeDocument/2006/relationships/image" Target="../media/image2547.png"/><Relationship Id="rId56" Type="http://schemas.openxmlformats.org/officeDocument/2006/relationships/image" Target="../media/image2568.png"/><Relationship Id="rId317" Type="http://schemas.openxmlformats.org/officeDocument/2006/relationships/customXml" Target="../ink/ink2947.xml"/><Relationship Id="rId359" Type="http://schemas.openxmlformats.org/officeDocument/2006/relationships/customXml" Target="../ink/ink2968.xml"/><Relationship Id="rId98" Type="http://schemas.openxmlformats.org/officeDocument/2006/relationships/image" Target="../media/image2589.png"/><Relationship Id="rId121" Type="http://schemas.openxmlformats.org/officeDocument/2006/relationships/customXml" Target="../ink/ink2849.xml"/><Relationship Id="rId163" Type="http://schemas.openxmlformats.org/officeDocument/2006/relationships/customXml" Target="../ink/ink2870.xml"/><Relationship Id="rId219" Type="http://schemas.openxmlformats.org/officeDocument/2006/relationships/customXml" Target="../ink/ink2898.xml"/><Relationship Id="rId370" Type="http://schemas.openxmlformats.org/officeDocument/2006/relationships/image" Target="../media/image2724.png"/><Relationship Id="rId426" Type="http://schemas.openxmlformats.org/officeDocument/2006/relationships/image" Target="../media/image2751.png"/><Relationship Id="rId230" Type="http://schemas.openxmlformats.org/officeDocument/2006/relationships/image" Target="../media/image2654.png"/><Relationship Id="rId25" Type="http://schemas.openxmlformats.org/officeDocument/2006/relationships/customXml" Target="../ink/ink2801.xml"/><Relationship Id="rId67" Type="http://schemas.openxmlformats.org/officeDocument/2006/relationships/customXml" Target="../ink/ink2822.xml"/><Relationship Id="rId272" Type="http://schemas.openxmlformats.org/officeDocument/2006/relationships/image" Target="../media/image2675.png"/><Relationship Id="rId328" Type="http://schemas.openxmlformats.org/officeDocument/2006/relationships/image" Target="../media/image2703.png"/><Relationship Id="rId132" Type="http://schemas.openxmlformats.org/officeDocument/2006/relationships/image" Target="../media/image2606.png"/><Relationship Id="rId174" Type="http://schemas.openxmlformats.org/officeDocument/2006/relationships/image" Target="../media/image2627.png"/><Relationship Id="rId381" Type="http://schemas.openxmlformats.org/officeDocument/2006/relationships/customXml" Target="../ink/ink2979.xml"/><Relationship Id="rId241" Type="http://schemas.openxmlformats.org/officeDocument/2006/relationships/customXml" Target="../ink/ink2909.xml"/><Relationship Id="rId36" Type="http://schemas.openxmlformats.org/officeDocument/2006/relationships/image" Target="../media/image2558.png"/><Relationship Id="rId283" Type="http://schemas.openxmlformats.org/officeDocument/2006/relationships/customXml" Target="../ink/ink2930.xml"/><Relationship Id="rId339" Type="http://schemas.openxmlformats.org/officeDocument/2006/relationships/customXml" Target="../ink/ink2958.xml"/><Relationship Id="rId78" Type="http://schemas.openxmlformats.org/officeDocument/2006/relationships/image" Target="../media/image2579.png"/><Relationship Id="rId101" Type="http://schemas.openxmlformats.org/officeDocument/2006/relationships/customXml" Target="../ink/ink2839.xml"/><Relationship Id="rId143" Type="http://schemas.openxmlformats.org/officeDocument/2006/relationships/customXml" Target="../ink/ink2860.xml"/><Relationship Id="rId185" Type="http://schemas.openxmlformats.org/officeDocument/2006/relationships/customXml" Target="../ink/ink2881.xml"/><Relationship Id="rId350" Type="http://schemas.openxmlformats.org/officeDocument/2006/relationships/image" Target="../media/image2714.png"/><Relationship Id="rId406" Type="http://schemas.openxmlformats.org/officeDocument/2006/relationships/image" Target="../media/image2741.png"/><Relationship Id="rId9" Type="http://schemas.openxmlformats.org/officeDocument/2006/relationships/customXml" Target="../ink/ink2793.xml"/><Relationship Id="rId210" Type="http://schemas.openxmlformats.org/officeDocument/2006/relationships/image" Target="../media/image2644.png"/><Relationship Id="rId392" Type="http://schemas.openxmlformats.org/officeDocument/2006/relationships/image" Target="../media/image2734.png"/><Relationship Id="rId252" Type="http://schemas.openxmlformats.org/officeDocument/2006/relationships/image" Target="../media/image2665.png"/><Relationship Id="rId294" Type="http://schemas.openxmlformats.org/officeDocument/2006/relationships/image" Target="../media/image2686.png"/><Relationship Id="rId308" Type="http://schemas.openxmlformats.org/officeDocument/2006/relationships/image" Target="../media/image2693.png"/><Relationship Id="rId47" Type="http://schemas.openxmlformats.org/officeDocument/2006/relationships/customXml" Target="../ink/ink2812.xml"/><Relationship Id="rId89" Type="http://schemas.openxmlformats.org/officeDocument/2006/relationships/customXml" Target="../ink/ink2833.xml"/><Relationship Id="rId112" Type="http://schemas.openxmlformats.org/officeDocument/2006/relationships/image" Target="../media/image2596.png"/><Relationship Id="rId154" Type="http://schemas.openxmlformats.org/officeDocument/2006/relationships/image" Target="../media/image2617.png"/><Relationship Id="rId361" Type="http://schemas.openxmlformats.org/officeDocument/2006/relationships/customXml" Target="../ink/ink2969.xml"/><Relationship Id="rId196" Type="http://schemas.openxmlformats.org/officeDocument/2006/relationships/image" Target="../media/image2637.png"/><Relationship Id="rId417" Type="http://schemas.openxmlformats.org/officeDocument/2006/relationships/customXml" Target="../ink/ink2997.xml"/><Relationship Id="rId16" Type="http://schemas.openxmlformats.org/officeDocument/2006/relationships/image" Target="../media/image2548.png"/><Relationship Id="rId221" Type="http://schemas.openxmlformats.org/officeDocument/2006/relationships/customXml" Target="../ink/ink2899.xml"/><Relationship Id="rId263" Type="http://schemas.openxmlformats.org/officeDocument/2006/relationships/customXml" Target="../ink/ink2920.xml"/><Relationship Id="rId319" Type="http://schemas.openxmlformats.org/officeDocument/2006/relationships/customXml" Target="../ink/ink2948.xml"/><Relationship Id="rId58" Type="http://schemas.openxmlformats.org/officeDocument/2006/relationships/image" Target="../media/image2569.png"/><Relationship Id="rId123" Type="http://schemas.openxmlformats.org/officeDocument/2006/relationships/customXml" Target="../ink/ink2850.xml"/><Relationship Id="rId330" Type="http://schemas.openxmlformats.org/officeDocument/2006/relationships/image" Target="../media/image2704.png"/><Relationship Id="rId165" Type="http://schemas.openxmlformats.org/officeDocument/2006/relationships/customXml" Target="../ink/ink2871.xml"/><Relationship Id="rId372" Type="http://schemas.openxmlformats.org/officeDocument/2006/relationships/image" Target="../media/image2725.png"/><Relationship Id="rId232" Type="http://schemas.openxmlformats.org/officeDocument/2006/relationships/image" Target="../media/image2655.png"/><Relationship Id="rId274" Type="http://schemas.openxmlformats.org/officeDocument/2006/relationships/image" Target="../media/image2676.png"/><Relationship Id="rId27" Type="http://schemas.openxmlformats.org/officeDocument/2006/relationships/customXml" Target="../ink/ink2802.xml"/><Relationship Id="rId69" Type="http://schemas.openxmlformats.org/officeDocument/2006/relationships/customXml" Target="../ink/ink2823.xml"/><Relationship Id="rId134" Type="http://schemas.openxmlformats.org/officeDocument/2006/relationships/image" Target="../media/image2607.png"/><Relationship Id="rId80" Type="http://schemas.openxmlformats.org/officeDocument/2006/relationships/image" Target="../media/image2580.png"/><Relationship Id="rId176" Type="http://schemas.openxmlformats.org/officeDocument/2006/relationships/image" Target="../media/image2628.png"/><Relationship Id="rId341" Type="http://schemas.openxmlformats.org/officeDocument/2006/relationships/customXml" Target="../ink/ink2959.xml"/><Relationship Id="rId383" Type="http://schemas.openxmlformats.org/officeDocument/2006/relationships/customXml" Target="../ink/ink2980.xml"/><Relationship Id="rId201" Type="http://schemas.openxmlformats.org/officeDocument/2006/relationships/customXml" Target="../ink/ink2889.xml"/><Relationship Id="rId243" Type="http://schemas.openxmlformats.org/officeDocument/2006/relationships/customXml" Target="../ink/ink2910.xml"/><Relationship Id="rId285" Type="http://schemas.openxmlformats.org/officeDocument/2006/relationships/customXml" Target="../ink/ink2931.xml"/><Relationship Id="rId38" Type="http://schemas.openxmlformats.org/officeDocument/2006/relationships/image" Target="../media/image2559.png"/><Relationship Id="rId103" Type="http://schemas.openxmlformats.org/officeDocument/2006/relationships/customXml" Target="../ink/ink2840.xml"/><Relationship Id="rId310" Type="http://schemas.openxmlformats.org/officeDocument/2006/relationships/image" Target="../media/image2694.png"/><Relationship Id="rId70" Type="http://schemas.openxmlformats.org/officeDocument/2006/relationships/image" Target="../media/image2575.png"/><Relationship Id="rId91" Type="http://schemas.openxmlformats.org/officeDocument/2006/relationships/customXml" Target="../ink/ink2834.xml"/><Relationship Id="rId145" Type="http://schemas.openxmlformats.org/officeDocument/2006/relationships/customXml" Target="../ink/ink2861.xml"/><Relationship Id="rId166" Type="http://schemas.openxmlformats.org/officeDocument/2006/relationships/image" Target="../media/image2623.png"/><Relationship Id="rId187" Type="http://schemas.openxmlformats.org/officeDocument/2006/relationships/customXml" Target="../ink/ink2882.xml"/><Relationship Id="rId331" Type="http://schemas.openxmlformats.org/officeDocument/2006/relationships/customXml" Target="../ink/ink2954.xml"/><Relationship Id="rId352" Type="http://schemas.openxmlformats.org/officeDocument/2006/relationships/image" Target="../media/image2715.png"/><Relationship Id="rId373" Type="http://schemas.openxmlformats.org/officeDocument/2006/relationships/customXml" Target="../ink/ink2975.xml"/><Relationship Id="rId394" Type="http://schemas.openxmlformats.org/officeDocument/2006/relationships/image" Target="../media/image2735.png"/><Relationship Id="rId408" Type="http://schemas.openxmlformats.org/officeDocument/2006/relationships/image" Target="../media/image2742.png"/><Relationship Id="rId1" Type="http://schemas.openxmlformats.org/officeDocument/2006/relationships/slideLayout" Target="../slideLayouts/slideLayout7.xml"/><Relationship Id="rId212" Type="http://schemas.openxmlformats.org/officeDocument/2006/relationships/image" Target="../media/image2645.png"/><Relationship Id="rId233" Type="http://schemas.openxmlformats.org/officeDocument/2006/relationships/customXml" Target="../ink/ink2905.xml"/><Relationship Id="rId254" Type="http://schemas.openxmlformats.org/officeDocument/2006/relationships/image" Target="../media/image2666.png"/><Relationship Id="rId28" Type="http://schemas.openxmlformats.org/officeDocument/2006/relationships/image" Target="../media/image2554.png"/><Relationship Id="rId49" Type="http://schemas.openxmlformats.org/officeDocument/2006/relationships/customXml" Target="../ink/ink2813.xml"/><Relationship Id="rId114" Type="http://schemas.openxmlformats.org/officeDocument/2006/relationships/image" Target="../media/image2597.png"/><Relationship Id="rId275" Type="http://schemas.openxmlformats.org/officeDocument/2006/relationships/customXml" Target="../ink/ink2926.xml"/><Relationship Id="rId296" Type="http://schemas.openxmlformats.org/officeDocument/2006/relationships/image" Target="../media/image2687.png"/><Relationship Id="rId300" Type="http://schemas.openxmlformats.org/officeDocument/2006/relationships/image" Target="../media/image2689.png"/><Relationship Id="rId60" Type="http://schemas.openxmlformats.org/officeDocument/2006/relationships/image" Target="../media/image2570.png"/><Relationship Id="rId81" Type="http://schemas.openxmlformats.org/officeDocument/2006/relationships/customXml" Target="../ink/ink2829.xml"/><Relationship Id="rId135" Type="http://schemas.openxmlformats.org/officeDocument/2006/relationships/customXml" Target="../ink/ink2856.xml"/><Relationship Id="rId156" Type="http://schemas.openxmlformats.org/officeDocument/2006/relationships/image" Target="../media/image2618.png"/><Relationship Id="rId177" Type="http://schemas.openxmlformats.org/officeDocument/2006/relationships/customXml" Target="../ink/ink2877.xml"/><Relationship Id="rId198" Type="http://schemas.openxmlformats.org/officeDocument/2006/relationships/image" Target="../media/image2638.png"/><Relationship Id="rId321" Type="http://schemas.openxmlformats.org/officeDocument/2006/relationships/customXml" Target="../ink/ink2949.xml"/><Relationship Id="rId342" Type="http://schemas.openxmlformats.org/officeDocument/2006/relationships/image" Target="../media/image2710.png"/><Relationship Id="rId363" Type="http://schemas.openxmlformats.org/officeDocument/2006/relationships/customXml" Target="../ink/ink2970.xml"/><Relationship Id="rId384" Type="http://schemas.openxmlformats.org/officeDocument/2006/relationships/image" Target="../media/image2730.png"/><Relationship Id="rId419" Type="http://schemas.openxmlformats.org/officeDocument/2006/relationships/customXml" Target="../ink/ink2998.xml"/><Relationship Id="rId202" Type="http://schemas.openxmlformats.org/officeDocument/2006/relationships/image" Target="../media/image2640.png"/><Relationship Id="rId223" Type="http://schemas.openxmlformats.org/officeDocument/2006/relationships/customXml" Target="../ink/ink2900.xml"/><Relationship Id="rId244" Type="http://schemas.openxmlformats.org/officeDocument/2006/relationships/image" Target="../media/image2661.png"/><Relationship Id="rId18" Type="http://schemas.openxmlformats.org/officeDocument/2006/relationships/image" Target="../media/image2549.png"/><Relationship Id="rId39" Type="http://schemas.openxmlformats.org/officeDocument/2006/relationships/customXml" Target="../ink/ink2808.xml"/><Relationship Id="rId265" Type="http://schemas.openxmlformats.org/officeDocument/2006/relationships/customXml" Target="../ink/ink2921.xml"/><Relationship Id="rId286" Type="http://schemas.openxmlformats.org/officeDocument/2006/relationships/image" Target="../media/image2682.png"/><Relationship Id="rId50" Type="http://schemas.openxmlformats.org/officeDocument/2006/relationships/image" Target="../media/image2565.png"/><Relationship Id="rId104" Type="http://schemas.openxmlformats.org/officeDocument/2006/relationships/image" Target="../media/image2592.png"/><Relationship Id="rId125" Type="http://schemas.openxmlformats.org/officeDocument/2006/relationships/customXml" Target="../ink/ink2851.xml"/><Relationship Id="rId146" Type="http://schemas.openxmlformats.org/officeDocument/2006/relationships/image" Target="../media/image2613.png"/><Relationship Id="rId167" Type="http://schemas.openxmlformats.org/officeDocument/2006/relationships/customXml" Target="../ink/ink2872.xml"/><Relationship Id="rId188" Type="http://schemas.openxmlformats.org/officeDocument/2006/relationships/image" Target="../media/image1235.png"/><Relationship Id="rId311" Type="http://schemas.openxmlformats.org/officeDocument/2006/relationships/customXml" Target="../ink/ink2944.xml"/><Relationship Id="rId332" Type="http://schemas.openxmlformats.org/officeDocument/2006/relationships/image" Target="../media/image2705.png"/><Relationship Id="rId353" Type="http://schemas.openxmlformats.org/officeDocument/2006/relationships/customXml" Target="../ink/ink2965.xml"/><Relationship Id="rId374" Type="http://schemas.openxmlformats.org/officeDocument/2006/relationships/image" Target="../media/image2726.png"/><Relationship Id="rId395" Type="http://schemas.openxmlformats.org/officeDocument/2006/relationships/customXml" Target="../ink/ink2986.xml"/><Relationship Id="rId409" Type="http://schemas.openxmlformats.org/officeDocument/2006/relationships/customXml" Target="../ink/ink2993.xml"/><Relationship Id="rId71" Type="http://schemas.openxmlformats.org/officeDocument/2006/relationships/customXml" Target="../ink/ink2824.xml"/><Relationship Id="rId92" Type="http://schemas.openxmlformats.org/officeDocument/2006/relationships/image" Target="../media/image2586.png"/><Relationship Id="rId213" Type="http://schemas.openxmlformats.org/officeDocument/2006/relationships/customXml" Target="../ink/ink2895.xml"/><Relationship Id="rId234" Type="http://schemas.openxmlformats.org/officeDocument/2006/relationships/image" Target="../media/image2656.png"/><Relationship Id="rId420" Type="http://schemas.openxmlformats.org/officeDocument/2006/relationships/image" Target="../media/image2748.png"/><Relationship Id="rId2" Type="http://schemas.openxmlformats.org/officeDocument/2006/relationships/image" Target="../media/image2312.png"/><Relationship Id="rId29" Type="http://schemas.openxmlformats.org/officeDocument/2006/relationships/customXml" Target="../ink/ink2803.xml"/><Relationship Id="rId255" Type="http://schemas.openxmlformats.org/officeDocument/2006/relationships/customXml" Target="../ink/ink2916.xml"/><Relationship Id="rId276" Type="http://schemas.openxmlformats.org/officeDocument/2006/relationships/image" Target="../media/image2677.png"/><Relationship Id="rId297" Type="http://schemas.openxmlformats.org/officeDocument/2006/relationships/customXml" Target="../ink/ink2937.xml"/><Relationship Id="rId40" Type="http://schemas.openxmlformats.org/officeDocument/2006/relationships/image" Target="../media/image2560.png"/><Relationship Id="rId115" Type="http://schemas.openxmlformats.org/officeDocument/2006/relationships/customXml" Target="../ink/ink2846.xml"/><Relationship Id="rId136" Type="http://schemas.openxmlformats.org/officeDocument/2006/relationships/image" Target="../media/image2608.png"/><Relationship Id="rId157" Type="http://schemas.openxmlformats.org/officeDocument/2006/relationships/customXml" Target="../ink/ink2867.xml"/><Relationship Id="rId178" Type="http://schemas.openxmlformats.org/officeDocument/2006/relationships/image" Target="../media/image2629.png"/><Relationship Id="rId301" Type="http://schemas.openxmlformats.org/officeDocument/2006/relationships/customXml" Target="../ink/ink2939.xml"/><Relationship Id="rId322" Type="http://schemas.openxmlformats.org/officeDocument/2006/relationships/image" Target="../media/image2700.png"/><Relationship Id="rId343" Type="http://schemas.openxmlformats.org/officeDocument/2006/relationships/customXml" Target="../ink/ink2960.xml"/><Relationship Id="rId364" Type="http://schemas.openxmlformats.org/officeDocument/2006/relationships/image" Target="../media/image2721.png"/><Relationship Id="rId61" Type="http://schemas.openxmlformats.org/officeDocument/2006/relationships/customXml" Target="../ink/ink2819.xml"/><Relationship Id="rId82" Type="http://schemas.openxmlformats.org/officeDocument/2006/relationships/image" Target="../media/image2581.png"/><Relationship Id="rId199" Type="http://schemas.openxmlformats.org/officeDocument/2006/relationships/customXml" Target="../ink/ink2888.xml"/><Relationship Id="rId203" Type="http://schemas.openxmlformats.org/officeDocument/2006/relationships/customXml" Target="../ink/ink2890.xml"/><Relationship Id="rId385" Type="http://schemas.openxmlformats.org/officeDocument/2006/relationships/customXml" Target="../ink/ink2981.xml"/><Relationship Id="rId19" Type="http://schemas.openxmlformats.org/officeDocument/2006/relationships/customXml" Target="../ink/ink2798.xml"/><Relationship Id="rId224" Type="http://schemas.openxmlformats.org/officeDocument/2006/relationships/image" Target="../media/image2651.png"/><Relationship Id="rId245" Type="http://schemas.openxmlformats.org/officeDocument/2006/relationships/customXml" Target="../ink/ink2911.xml"/><Relationship Id="rId266" Type="http://schemas.openxmlformats.org/officeDocument/2006/relationships/image" Target="../media/image2672.png"/><Relationship Id="rId287" Type="http://schemas.openxmlformats.org/officeDocument/2006/relationships/customXml" Target="../ink/ink2932.xml"/><Relationship Id="rId410" Type="http://schemas.openxmlformats.org/officeDocument/2006/relationships/image" Target="../media/image2743.png"/><Relationship Id="rId30" Type="http://schemas.openxmlformats.org/officeDocument/2006/relationships/image" Target="../media/image2555.png"/><Relationship Id="rId105" Type="http://schemas.openxmlformats.org/officeDocument/2006/relationships/customXml" Target="../ink/ink2841.xml"/><Relationship Id="rId126" Type="http://schemas.openxmlformats.org/officeDocument/2006/relationships/image" Target="../media/image2603.png"/><Relationship Id="rId147" Type="http://schemas.openxmlformats.org/officeDocument/2006/relationships/customXml" Target="../ink/ink2862.xml"/><Relationship Id="rId168" Type="http://schemas.openxmlformats.org/officeDocument/2006/relationships/image" Target="../media/image2624.png"/><Relationship Id="rId312" Type="http://schemas.openxmlformats.org/officeDocument/2006/relationships/image" Target="../media/image2695.png"/><Relationship Id="rId333" Type="http://schemas.openxmlformats.org/officeDocument/2006/relationships/customXml" Target="../ink/ink2955.xml"/><Relationship Id="rId354" Type="http://schemas.openxmlformats.org/officeDocument/2006/relationships/image" Target="../media/image2716.png"/><Relationship Id="rId51" Type="http://schemas.openxmlformats.org/officeDocument/2006/relationships/customXml" Target="../ink/ink2814.xml"/><Relationship Id="rId72" Type="http://schemas.openxmlformats.org/officeDocument/2006/relationships/image" Target="../media/image2576.png"/><Relationship Id="rId93" Type="http://schemas.openxmlformats.org/officeDocument/2006/relationships/customXml" Target="../ink/ink2835.xml"/><Relationship Id="rId189" Type="http://schemas.openxmlformats.org/officeDocument/2006/relationships/customXml" Target="../ink/ink2883.xml"/><Relationship Id="rId375" Type="http://schemas.openxmlformats.org/officeDocument/2006/relationships/customXml" Target="../ink/ink2976.xml"/><Relationship Id="rId396" Type="http://schemas.openxmlformats.org/officeDocument/2006/relationships/image" Target="../media/image2736.png"/><Relationship Id="rId3" Type="http://schemas.openxmlformats.org/officeDocument/2006/relationships/customXml" Target="../ink/ink2790.xml"/><Relationship Id="rId214" Type="http://schemas.openxmlformats.org/officeDocument/2006/relationships/image" Target="../media/image2646.png"/><Relationship Id="rId235" Type="http://schemas.openxmlformats.org/officeDocument/2006/relationships/customXml" Target="../ink/ink2906.xml"/><Relationship Id="rId256" Type="http://schemas.openxmlformats.org/officeDocument/2006/relationships/image" Target="../media/image2667.png"/><Relationship Id="rId277" Type="http://schemas.openxmlformats.org/officeDocument/2006/relationships/customXml" Target="../ink/ink2927.xml"/><Relationship Id="rId298" Type="http://schemas.openxmlformats.org/officeDocument/2006/relationships/image" Target="../media/image2688.png"/><Relationship Id="rId400" Type="http://schemas.openxmlformats.org/officeDocument/2006/relationships/image" Target="../media/image2738.png"/><Relationship Id="rId421" Type="http://schemas.openxmlformats.org/officeDocument/2006/relationships/customXml" Target="../ink/ink2999.xml"/><Relationship Id="rId116" Type="http://schemas.openxmlformats.org/officeDocument/2006/relationships/image" Target="../media/image2598.png"/><Relationship Id="rId137" Type="http://schemas.openxmlformats.org/officeDocument/2006/relationships/customXml" Target="../ink/ink2857.xml"/><Relationship Id="rId158" Type="http://schemas.openxmlformats.org/officeDocument/2006/relationships/image" Target="../media/image2619.png"/><Relationship Id="rId302" Type="http://schemas.openxmlformats.org/officeDocument/2006/relationships/image" Target="../media/image2690.png"/><Relationship Id="rId323" Type="http://schemas.openxmlformats.org/officeDocument/2006/relationships/customXml" Target="../ink/ink2950.xml"/><Relationship Id="rId344" Type="http://schemas.openxmlformats.org/officeDocument/2006/relationships/image" Target="../media/image2711.png"/><Relationship Id="rId20" Type="http://schemas.openxmlformats.org/officeDocument/2006/relationships/image" Target="../media/image2550.png"/><Relationship Id="rId41" Type="http://schemas.openxmlformats.org/officeDocument/2006/relationships/customXml" Target="../ink/ink2809.xml"/><Relationship Id="rId62" Type="http://schemas.openxmlformats.org/officeDocument/2006/relationships/image" Target="../media/image2571.png"/><Relationship Id="rId83" Type="http://schemas.openxmlformats.org/officeDocument/2006/relationships/customXml" Target="../ink/ink2830.xml"/><Relationship Id="rId179" Type="http://schemas.openxmlformats.org/officeDocument/2006/relationships/customXml" Target="../ink/ink2878.xml"/><Relationship Id="rId365" Type="http://schemas.openxmlformats.org/officeDocument/2006/relationships/customXml" Target="../ink/ink2971.xml"/><Relationship Id="rId386" Type="http://schemas.openxmlformats.org/officeDocument/2006/relationships/image" Target="../media/image2731.png"/><Relationship Id="rId190" Type="http://schemas.openxmlformats.org/officeDocument/2006/relationships/image" Target="../media/image2634.png"/><Relationship Id="rId204" Type="http://schemas.openxmlformats.org/officeDocument/2006/relationships/image" Target="../media/image2641.png"/><Relationship Id="rId225" Type="http://schemas.openxmlformats.org/officeDocument/2006/relationships/customXml" Target="../ink/ink2901.xml"/><Relationship Id="rId246" Type="http://schemas.openxmlformats.org/officeDocument/2006/relationships/image" Target="../media/image2662.png"/><Relationship Id="rId267" Type="http://schemas.openxmlformats.org/officeDocument/2006/relationships/customXml" Target="../ink/ink2922.xml"/><Relationship Id="rId288" Type="http://schemas.openxmlformats.org/officeDocument/2006/relationships/image" Target="../media/image2683.png"/><Relationship Id="rId411" Type="http://schemas.openxmlformats.org/officeDocument/2006/relationships/customXml" Target="../ink/ink2994.xml"/><Relationship Id="rId106" Type="http://schemas.openxmlformats.org/officeDocument/2006/relationships/image" Target="../media/image2593.png"/><Relationship Id="rId127" Type="http://schemas.openxmlformats.org/officeDocument/2006/relationships/customXml" Target="../ink/ink2852.xml"/><Relationship Id="rId313" Type="http://schemas.openxmlformats.org/officeDocument/2006/relationships/customXml" Target="../ink/ink2945.xml"/><Relationship Id="rId10" Type="http://schemas.openxmlformats.org/officeDocument/2006/relationships/image" Target="../media/image2545.png"/><Relationship Id="rId31" Type="http://schemas.openxmlformats.org/officeDocument/2006/relationships/customXml" Target="../ink/ink2804.xml"/><Relationship Id="rId52" Type="http://schemas.openxmlformats.org/officeDocument/2006/relationships/image" Target="../media/image2566.png"/><Relationship Id="rId73" Type="http://schemas.openxmlformats.org/officeDocument/2006/relationships/customXml" Target="../ink/ink2825.xml"/><Relationship Id="rId94" Type="http://schemas.openxmlformats.org/officeDocument/2006/relationships/image" Target="../media/image2587.png"/><Relationship Id="rId148" Type="http://schemas.openxmlformats.org/officeDocument/2006/relationships/image" Target="../media/image2614.png"/><Relationship Id="rId169" Type="http://schemas.openxmlformats.org/officeDocument/2006/relationships/customXml" Target="../ink/ink2873.xml"/><Relationship Id="rId334" Type="http://schemas.openxmlformats.org/officeDocument/2006/relationships/image" Target="../media/image2706.png"/><Relationship Id="rId355" Type="http://schemas.openxmlformats.org/officeDocument/2006/relationships/customXml" Target="../ink/ink2966.xml"/><Relationship Id="rId376" Type="http://schemas.openxmlformats.org/officeDocument/2006/relationships/image" Target="../media/image1491.png"/><Relationship Id="rId397" Type="http://schemas.openxmlformats.org/officeDocument/2006/relationships/customXml" Target="../ink/ink2987.xml"/><Relationship Id="rId4" Type="http://schemas.openxmlformats.org/officeDocument/2006/relationships/image" Target="../media/image2542.png"/><Relationship Id="rId180" Type="http://schemas.openxmlformats.org/officeDocument/2006/relationships/image" Target="../media/image2630.png"/><Relationship Id="rId215" Type="http://schemas.openxmlformats.org/officeDocument/2006/relationships/customXml" Target="../ink/ink2896.xml"/><Relationship Id="rId236" Type="http://schemas.openxmlformats.org/officeDocument/2006/relationships/image" Target="../media/image2657.png"/><Relationship Id="rId257" Type="http://schemas.openxmlformats.org/officeDocument/2006/relationships/customXml" Target="../ink/ink2917.xml"/><Relationship Id="rId278" Type="http://schemas.openxmlformats.org/officeDocument/2006/relationships/image" Target="../media/image2678.png"/><Relationship Id="rId401" Type="http://schemas.openxmlformats.org/officeDocument/2006/relationships/customXml" Target="../ink/ink2989.xml"/><Relationship Id="rId422" Type="http://schemas.openxmlformats.org/officeDocument/2006/relationships/image" Target="../media/image2749.png"/><Relationship Id="rId303" Type="http://schemas.openxmlformats.org/officeDocument/2006/relationships/customXml" Target="../ink/ink2940.xml"/><Relationship Id="rId42" Type="http://schemas.openxmlformats.org/officeDocument/2006/relationships/image" Target="../media/image2561.png"/><Relationship Id="rId84" Type="http://schemas.openxmlformats.org/officeDocument/2006/relationships/image" Target="../media/image2582.png"/><Relationship Id="rId138" Type="http://schemas.openxmlformats.org/officeDocument/2006/relationships/image" Target="../media/image2609.png"/><Relationship Id="rId345" Type="http://schemas.openxmlformats.org/officeDocument/2006/relationships/customXml" Target="../ink/ink2961.xml"/><Relationship Id="rId387" Type="http://schemas.openxmlformats.org/officeDocument/2006/relationships/customXml" Target="../ink/ink2982.xml"/><Relationship Id="rId191" Type="http://schemas.openxmlformats.org/officeDocument/2006/relationships/customXml" Target="../ink/ink2884.xml"/><Relationship Id="rId205" Type="http://schemas.openxmlformats.org/officeDocument/2006/relationships/customXml" Target="../ink/ink2891.xml"/><Relationship Id="rId247" Type="http://schemas.openxmlformats.org/officeDocument/2006/relationships/customXml" Target="../ink/ink2912.xml"/><Relationship Id="rId412" Type="http://schemas.openxmlformats.org/officeDocument/2006/relationships/image" Target="../media/image2744.png"/><Relationship Id="rId107" Type="http://schemas.openxmlformats.org/officeDocument/2006/relationships/customXml" Target="../ink/ink2842.xml"/><Relationship Id="rId289" Type="http://schemas.openxmlformats.org/officeDocument/2006/relationships/customXml" Target="../ink/ink2933.xml"/><Relationship Id="rId11" Type="http://schemas.openxmlformats.org/officeDocument/2006/relationships/customXml" Target="../ink/ink2794.xml"/><Relationship Id="rId53" Type="http://schemas.openxmlformats.org/officeDocument/2006/relationships/customXml" Target="../ink/ink2815.xml"/><Relationship Id="rId149" Type="http://schemas.openxmlformats.org/officeDocument/2006/relationships/customXml" Target="../ink/ink2863.xml"/><Relationship Id="rId314" Type="http://schemas.openxmlformats.org/officeDocument/2006/relationships/image" Target="../media/image2696.png"/><Relationship Id="rId356" Type="http://schemas.openxmlformats.org/officeDocument/2006/relationships/image" Target="../media/image2717.png"/><Relationship Id="rId398" Type="http://schemas.openxmlformats.org/officeDocument/2006/relationships/image" Target="../media/image2737.png"/><Relationship Id="rId95" Type="http://schemas.openxmlformats.org/officeDocument/2006/relationships/customXml" Target="../ink/ink2836.xml"/><Relationship Id="rId160" Type="http://schemas.openxmlformats.org/officeDocument/2006/relationships/image" Target="../media/image2620.png"/><Relationship Id="rId216" Type="http://schemas.openxmlformats.org/officeDocument/2006/relationships/image" Target="../media/image2647.png"/><Relationship Id="rId423" Type="http://schemas.openxmlformats.org/officeDocument/2006/relationships/customXml" Target="../ink/ink3000.xml"/><Relationship Id="rId258" Type="http://schemas.openxmlformats.org/officeDocument/2006/relationships/image" Target="../media/image2668.png"/><Relationship Id="rId22" Type="http://schemas.openxmlformats.org/officeDocument/2006/relationships/image" Target="../media/image2551.png"/><Relationship Id="rId64" Type="http://schemas.openxmlformats.org/officeDocument/2006/relationships/image" Target="../media/image2572.png"/><Relationship Id="rId118" Type="http://schemas.openxmlformats.org/officeDocument/2006/relationships/image" Target="../media/image2599.png"/><Relationship Id="rId325" Type="http://schemas.openxmlformats.org/officeDocument/2006/relationships/customXml" Target="../ink/ink2951.xml"/><Relationship Id="rId367" Type="http://schemas.openxmlformats.org/officeDocument/2006/relationships/customXml" Target="../ink/ink2972.xml"/><Relationship Id="rId171" Type="http://schemas.openxmlformats.org/officeDocument/2006/relationships/customXml" Target="../ink/ink2874.xml"/><Relationship Id="rId227" Type="http://schemas.openxmlformats.org/officeDocument/2006/relationships/customXml" Target="../ink/ink2902.xml"/><Relationship Id="rId269" Type="http://schemas.openxmlformats.org/officeDocument/2006/relationships/customXml" Target="../ink/ink2923.xml"/><Relationship Id="rId33" Type="http://schemas.openxmlformats.org/officeDocument/2006/relationships/customXml" Target="../ink/ink2805.xml"/><Relationship Id="rId129" Type="http://schemas.openxmlformats.org/officeDocument/2006/relationships/customXml" Target="../ink/ink2853.xml"/><Relationship Id="rId280" Type="http://schemas.openxmlformats.org/officeDocument/2006/relationships/image" Target="../media/image2679.png"/><Relationship Id="rId336" Type="http://schemas.openxmlformats.org/officeDocument/2006/relationships/image" Target="../media/image2707.png"/><Relationship Id="rId75" Type="http://schemas.openxmlformats.org/officeDocument/2006/relationships/customXml" Target="../ink/ink2826.xml"/><Relationship Id="rId140" Type="http://schemas.openxmlformats.org/officeDocument/2006/relationships/image" Target="../media/image2610.png"/><Relationship Id="rId182" Type="http://schemas.openxmlformats.org/officeDocument/2006/relationships/image" Target="../media/image2631.png"/><Relationship Id="rId378" Type="http://schemas.openxmlformats.org/officeDocument/2006/relationships/image" Target="../media/image2727.png"/><Relationship Id="rId403" Type="http://schemas.openxmlformats.org/officeDocument/2006/relationships/customXml" Target="../ink/ink2990.xml"/><Relationship Id="rId6" Type="http://schemas.openxmlformats.org/officeDocument/2006/relationships/image" Target="../media/image2543.png"/><Relationship Id="rId238" Type="http://schemas.openxmlformats.org/officeDocument/2006/relationships/image" Target="../media/image2658.png"/><Relationship Id="rId291" Type="http://schemas.openxmlformats.org/officeDocument/2006/relationships/customXml" Target="../ink/ink2934.xml"/><Relationship Id="rId305" Type="http://schemas.openxmlformats.org/officeDocument/2006/relationships/customXml" Target="../ink/ink2941.xml"/><Relationship Id="rId347" Type="http://schemas.openxmlformats.org/officeDocument/2006/relationships/customXml" Target="../ink/ink2962.xml"/><Relationship Id="rId44" Type="http://schemas.openxmlformats.org/officeDocument/2006/relationships/image" Target="../media/image2562.png"/><Relationship Id="rId86" Type="http://schemas.openxmlformats.org/officeDocument/2006/relationships/image" Target="../media/image2583.png"/><Relationship Id="rId151" Type="http://schemas.openxmlformats.org/officeDocument/2006/relationships/customXml" Target="../ink/ink2864.xml"/><Relationship Id="rId389" Type="http://schemas.openxmlformats.org/officeDocument/2006/relationships/customXml" Target="../ink/ink2983.xml"/><Relationship Id="rId193" Type="http://schemas.openxmlformats.org/officeDocument/2006/relationships/customXml" Target="../ink/ink2885.xml"/><Relationship Id="rId207" Type="http://schemas.openxmlformats.org/officeDocument/2006/relationships/customXml" Target="../ink/ink2892.xml"/><Relationship Id="rId249" Type="http://schemas.openxmlformats.org/officeDocument/2006/relationships/customXml" Target="../ink/ink2913.xml"/><Relationship Id="rId414" Type="http://schemas.openxmlformats.org/officeDocument/2006/relationships/image" Target="../media/image2745.png"/><Relationship Id="rId13" Type="http://schemas.openxmlformats.org/officeDocument/2006/relationships/customXml" Target="../ink/ink2795.xml"/><Relationship Id="rId109" Type="http://schemas.openxmlformats.org/officeDocument/2006/relationships/customXml" Target="../ink/ink2843.xml"/><Relationship Id="rId260" Type="http://schemas.openxmlformats.org/officeDocument/2006/relationships/image" Target="../media/image2669.png"/><Relationship Id="rId316" Type="http://schemas.openxmlformats.org/officeDocument/2006/relationships/image" Target="../media/image2697.png"/><Relationship Id="rId55" Type="http://schemas.openxmlformats.org/officeDocument/2006/relationships/customXml" Target="../ink/ink2816.xml"/><Relationship Id="rId97" Type="http://schemas.openxmlformats.org/officeDocument/2006/relationships/customXml" Target="../ink/ink2837.xml"/><Relationship Id="rId120" Type="http://schemas.openxmlformats.org/officeDocument/2006/relationships/image" Target="../media/image2600.png"/><Relationship Id="rId358" Type="http://schemas.openxmlformats.org/officeDocument/2006/relationships/image" Target="../media/image2718.png"/><Relationship Id="rId162" Type="http://schemas.openxmlformats.org/officeDocument/2006/relationships/image" Target="../media/image2621.png"/><Relationship Id="rId218" Type="http://schemas.openxmlformats.org/officeDocument/2006/relationships/image" Target="../media/image2648.png"/><Relationship Id="rId425" Type="http://schemas.openxmlformats.org/officeDocument/2006/relationships/customXml" Target="../ink/ink3001.xml"/><Relationship Id="rId271" Type="http://schemas.openxmlformats.org/officeDocument/2006/relationships/customXml" Target="../ink/ink2924.xml"/><Relationship Id="rId24" Type="http://schemas.openxmlformats.org/officeDocument/2006/relationships/image" Target="../media/image2552.png"/><Relationship Id="rId66" Type="http://schemas.openxmlformats.org/officeDocument/2006/relationships/image" Target="../media/image2573.png"/><Relationship Id="rId131" Type="http://schemas.openxmlformats.org/officeDocument/2006/relationships/customXml" Target="../ink/ink2854.xml"/><Relationship Id="rId327" Type="http://schemas.openxmlformats.org/officeDocument/2006/relationships/customXml" Target="../ink/ink2952.xml"/><Relationship Id="rId369" Type="http://schemas.openxmlformats.org/officeDocument/2006/relationships/customXml" Target="../ink/ink2973.xml"/><Relationship Id="rId173" Type="http://schemas.openxmlformats.org/officeDocument/2006/relationships/customXml" Target="../ink/ink2875.xml"/><Relationship Id="rId229" Type="http://schemas.openxmlformats.org/officeDocument/2006/relationships/customXml" Target="../ink/ink2903.xml"/><Relationship Id="rId380" Type="http://schemas.openxmlformats.org/officeDocument/2006/relationships/image" Target="../media/image2728.png"/><Relationship Id="rId240" Type="http://schemas.openxmlformats.org/officeDocument/2006/relationships/image" Target="../media/image2659.png"/><Relationship Id="rId35" Type="http://schemas.openxmlformats.org/officeDocument/2006/relationships/customXml" Target="../ink/ink2806.xml"/><Relationship Id="rId77" Type="http://schemas.openxmlformats.org/officeDocument/2006/relationships/customXml" Target="../ink/ink2827.xml"/><Relationship Id="rId100" Type="http://schemas.openxmlformats.org/officeDocument/2006/relationships/image" Target="../media/image2590.png"/><Relationship Id="rId282" Type="http://schemas.openxmlformats.org/officeDocument/2006/relationships/image" Target="../media/image2680.png"/><Relationship Id="rId338" Type="http://schemas.openxmlformats.org/officeDocument/2006/relationships/image" Target="../media/image2708.png"/><Relationship Id="rId8" Type="http://schemas.openxmlformats.org/officeDocument/2006/relationships/image" Target="../media/image2544.png"/><Relationship Id="rId142" Type="http://schemas.openxmlformats.org/officeDocument/2006/relationships/image" Target="../media/image2611.png"/><Relationship Id="rId184" Type="http://schemas.openxmlformats.org/officeDocument/2006/relationships/image" Target="../media/image2632.png"/><Relationship Id="rId391" Type="http://schemas.openxmlformats.org/officeDocument/2006/relationships/customXml" Target="../ink/ink2984.xml"/><Relationship Id="rId405" Type="http://schemas.openxmlformats.org/officeDocument/2006/relationships/customXml" Target="../ink/ink2991.xml"/><Relationship Id="rId251" Type="http://schemas.openxmlformats.org/officeDocument/2006/relationships/customXml" Target="../ink/ink2914.xml"/><Relationship Id="rId46" Type="http://schemas.openxmlformats.org/officeDocument/2006/relationships/image" Target="../media/image2563.png"/><Relationship Id="rId293" Type="http://schemas.openxmlformats.org/officeDocument/2006/relationships/customXml" Target="../ink/ink2935.xml"/><Relationship Id="rId307" Type="http://schemas.openxmlformats.org/officeDocument/2006/relationships/customXml" Target="../ink/ink2942.xml"/><Relationship Id="rId349" Type="http://schemas.openxmlformats.org/officeDocument/2006/relationships/customXml" Target="../ink/ink2963.xml"/><Relationship Id="rId88" Type="http://schemas.openxmlformats.org/officeDocument/2006/relationships/image" Target="../media/image2584.png"/><Relationship Id="rId111" Type="http://schemas.openxmlformats.org/officeDocument/2006/relationships/customXml" Target="../ink/ink2844.xml"/><Relationship Id="rId153" Type="http://schemas.openxmlformats.org/officeDocument/2006/relationships/customXml" Target="../ink/ink2865.xml"/><Relationship Id="rId195" Type="http://schemas.openxmlformats.org/officeDocument/2006/relationships/customXml" Target="../ink/ink2886.xml"/><Relationship Id="rId209" Type="http://schemas.openxmlformats.org/officeDocument/2006/relationships/customXml" Target="../ink/ink2893.xml"/><Relationship Id="rId360" Type="http://schemas.openxmlformats.org/officeDocument/2006/relationships/image" Target="../media/image2719.png"/><Relationship Id="rId416" Type="http://schemas.openxmlformats.org/officeDocument/2006/relationships/image" Target="../media/image2746.png"/><Relationship Id="rId220" Type="http://schemas.openxmlformats.org/officeDocument/2006/relationships/image" Target="../media/image2649.png"/><Relationship Id="rId15" Type="http://schemas.openxmlformats.org/officeDocument/2006/relationships/customXml" Target="../ink/ink2796.xml"/><Relationship Id="rId57" Type="http://schemas.openxmlformats.org/officeDocument/2006/relationships/customXml" Target="../ink/ink2817.xml"/><Relationship Id="rId262" Type="http://schemas.openxmlformats.org/officeDocument/2006/relationships/image" Target="../media/image2670.png"/><Relationship Id="rId318" Type="http://schemas.openxmlformats.org/officeDocument/2006/relationships/image" Target="../media/image2698.png"/><Relationship Id="rId99" Type="http://schemas.openxmlformats.org/officeDocument/2006/relationships/customXml" Target="../ink/ink2838.xml"/><Relationship Id="rId122" Type="http://schemas.openxmlformats.org/officeDocument/2006/relationships/image" Target="../media/image2601.png"/><Relationship Id="rId164" Type="http://schemas.openxmlformats.org/officeDocument/2006/relationships/image" Target="../media/image2622.png"/><Relationship Id="rId371" Type="http://schemas.openxmlformats.org/officeDocument/2006/relationships/customXml" Target="../ink/ink2974.xml"/><Relationship Id="rId26" Type="http://schemas.openxmlformats.org/officeDocument/2006/relationships/image" Target="../media/image2553.png"/><Relationship Id="rId231" Type="http://schemas.openxmlformats.org/officeDocument/2006/relationships/customXml" Target="../ink/ink2904.xml"/><Relationship Id="rId273" Type="http://schemas.openxmlformats.org/officeDocument/2006/relationships/customXml" Target="../ink/ink2925.xml"/><Relationship Id="rId329" Type="http://schemas.openxmlformats.org/officeDocument/2006/relationships/customXml" Target="../ink/ink2953.xml"/><Relationship Id="rId68" Type="http://schemas.openxmlformats.org/officeDocument/2006/relationships/image" Target="../media/image2574.png"/><Relationship Id="rId133" Type="http://schemas.openxmlformats.org/officeDocument/2006/relationships/customXml" Target="../ink/ink2855.xml"/><Relationship Id="rId175" Type="http://schemas.openxmlformats.org/officeDocument/2006/relationships/customXml" Target="../ink/ink2876.xml"/><Relationship Id="rId340" Type="http://schemas.openxmlformats.org/officeDocument/2006/relationships/image" Target="../media/image2709.png"/><Relationship Id="rId200" Type="http://schemas.openxmlformats.org/officeDocument/2006/relationships/image" Target="../media/image2639.png"/><Relationship Id="rId382" Type="http://schemas.openxmlformats.org/officeDocument/2006/relationships/image" Target="../media/image2729.png"/><Relationship Id="rId242" Type="http://schemas.openxmlformats.org/officeDocument/2006/relationships/image" Target="../media/image2660.png"/><Relationship Id="rId284" Type="http://schemas.openxmlformats.org/officeDocument/2006/relationships/image" Target="../media/image2681.png"/><Relationship Id="rId37" Type="http://schemas.openxmlformats.org/officeDocument/2006/relationships/customXml" Target="../ink/ink2807.xml"/><Relationship Id="rId79" Type="http://schemas.openxmlformats.org/officeDocument/2006/relationships/customXml" Target="../ink/ink2828.xml"/><Relationship Id="rId102" Type="http://schemas.openxmlformats.org/officeDocument/2006/relationships/image" Target="../media/image2591.png"/><Relationship Id="rId144" Type="http://schemas.openxmlformats.org/officeDocument/2006/relationships/image" Target="../media/image2612.png"/><Relationship Id="rId90" Type="http://schemas.openxmlformats.org/officeDocument/2006/relationships/image" Target="../media/image2585.png"/><Relationship Id="rId186" Type="http://schemas.openxmlformats.org/officeDocument/2006/relationships/image" Target="../media/image2633.png"/><Relationship Id="rId351" Type="http://schemas.openxmlformats.org/officeDocument/2006/relationships/customXml" Target="../ink/ink2964.xml"/><Relationship Id="rId393" Type="http://schemas.openxmlformats.org/officeDocument/2006/relationships/customXml" Target="../ink/ink2985.xml"/><Relationship Id="rId407" Type="http://schemas.openxmlformats.org/officeDocument/2006/relationships/customXml" Target="../ink/ink2992.xml"/><Relationship Id="rId211" Type="http://schemas.openxmlformats.org/officeDocument/2006/relationships/customXml" Target="../ink/ink2894.xml"/><Relationship Id="rId253" Type="http://schemas.openxmlformats.org/officeDocument/2006/relationships/customXml" Target="../ink/ink2915.xml"/><Relationship Id="rId295" Type="http://schemas.openxmlformats.org/officeDocument/2006/relationships/customXml" Target="../ink/ink2936.xml"/><Relationship Id="rId309" Type="http://schemas.openxmlformats.org/officeDocument/2006/relationships/customXml" Target="../ink/ink2943.xml"/><Relationship Id="rId48" Type="http://schemas.openxmlformats.org/officeDocument/2006/relationships/image" Target="../media/image2564.png"/><Relationship Id="rId113" Type="http://schemas.openxmlformats.org/officeDocument/2006/relationships/customXml" Target="../ink/ink2845.xml"/><Relationship Id="rId320" Type="http://schemas.openxmlformats.org/officeDocument/2006/relationships/image" Target="../media/image2699.png"/><Relationship Id="rId155" Type="http://schemas.openxmlformats.org/officeDocument/2006/relationships/customXml" Target="../ink/ink2866.xml"/><Relationship Id="rId197" Type="http://schemas.openxmlformats.org/officeDocument/2006/relationships/customXml" Target="../ink/ink2887.xml"/><Relationship Id="rId362" Type="http://schemas.openxmlformats.org/officeDocument/2006/relationships/image" Target="../media/image2720.png"/><Relationship Id="rId418" Type="http://schemas.openxmlformats.org/officeDocument/2006/relationships/image" Target="../media/image2747.png"/><Relationship Id="rId222" Type="http://schemas.openxmlformats.org/officeDocument/2006/relationships/image" Target="../media/image2650.png"/><Relationship Id="rId264" Type="http://schemas.openxmlformats.org/officeDocument/2006/relationships/image" Target="../media/image2671.png"/><Relationship Id="rId17" Type="http://schemas.openxmlformats.org/officeDocument/2006/relationships/customXml" Target="../ink/ink2797.xml"/><Relationship Id="rId59" Type="http://schemas.openxmlformats.org/officeDocument/2006/relationships/customXml" Target="../ink/ink2818.xml"/><Relationship Id="rId124" Type="http://schemas.openxmlformats.org/officeDocument/2006/relationships/image" Target="../media/image2602.png"/></Relationships>
</file>

<file path=ppt/slides/_rels/slide38.xml.rels><?xml version="1.0" encoding="UTF-8" standalone="yes"?>
<Relationships xmlns="http://schemas.openxmlformats.org/package/2006/relationships"><Relationship Id="rId26" Type="http://schemas.openxmlformats.org/officeDocument/2006/relationships/image" Target="../media/image2763.png"/><Relationship Id="rId21" Type="http://schemas.openxmlformats.org/officeDocument/2006/relationships/customXml" Target="../ink/ink3011.xml"/><Relationship Id="rId42" Type="http://schemas.openxmlformats.org/officeDocument/2006/relationships/image" Target="../media/image2771.png"/><Relationship Id="rId47" Type="http://schemas.openxmlformats.org/officeDocument/2006/relationships/customXml" Target="../ink/ink3024.xml"/><Relationship Id="rId63" Type="http://schemas.openxmlformats.org/officeDocument/2006/relationships/customXml" Target="../ink/ink3032.xml"/><Relationship Id="rId68" Type="http://schemas.openxmlformats.org/officeDocument/2006/relationships/image" Target="../media/image2784.png"/><Relationship Id="rId84" Type="http://schemas.openxmlformats.org/officeDocument/2006/relationships/image" Target="../media/image2792.png"/><Relationship Id="rId89" Type="http://schemas.openxmlformats.org/officeDocument/2006/relationships/customXml" Target="../ink/ink3045.xml"/><Relationship Id="rId16" Type="http://schemas.openxmlformats.org/officeDocument/2006/relationships/image" Target="../media/image1235.png"/><Relationship Id="rId11" Type="http://schemas.openxmlformats.org/officeDocument/2006/relationships/customXml" Target="../ink/ink3006.xml"/><Relationship Id="rId32" Type="http://schemas.openxmlformats.org/officeDocument/2006/relationships/image" Target="../media/image2766.png"/><Relationship Id="rId37" Type="http://schemas.openxmlformats.org/officeDocument/2006/relationships/customXml" Target="../ink/ink3019.xml"/><Relationship Id="rId53" Type="http://schemas.openxmlformats.org/officeDocument/2006/relationships/customXml" Target="../ink/ink3027.xml"/><Relationship Id="rId58" Type="http://schemas.openxmlformats.org/officeDocument/2006/relationships/image" Target="../media/image2779.png"/><Relationship Id="rId74" Type="http://schemas.openxmlformats.org/officeDocument/2006/relationships/image" Target="../media/image2787.png"/><Relationship Id="rId79" Type="http://schemas.openxmlformats.org/officeDocument/2006/relationships/customXml" Target="../ink/ink3040.xml"/><Relationship Id="rId102" Type="http://schemas.openxmlformats.org/officeDocument/2006/relationships/image" Target="../media/image2801.png"/><Relationship Id="rId5" Type="http://schemas.openxmlformats.org/officeDocument/2006/relationships/customXml" Target="../ink/ink3003.xml"/><Relationship Id="rId90" Type="http://schemas.openxmlformats.org/officeDocument/2006/relationships/image" Target="../media/image2795.png"/><Relationship Id="rId95" Type="http://schemas.openxmlformats.org/officeDocument/2006/relationships/customXml" Target="../ink/ink3048.xml"/><Relationship Id="rId22" Type="http://schemas.openxmlformats.org/officeDocument/2006/relationships/image" Target="../media/image2761.png"/><Relationship Id="rId27" Type="http://schemas.openxmlformats.org/officeDocument/2006/relationships/customXml" Target="../ink/ink3014.xml"/><Relationship Id="rId43" Type="http://schemas.openxmlformats.org/officeDocument/2006/relationships/customXml" Target="../ink/ink3022.xml"/><Relationship Id="rId48" Type="http://schemas.openxmlformats.org/officeDocument/2006/relationships/image" Target="../media/image2774.png"/><Relationship Id="rId64" Type="http://schemas.openxmlformats.org/officeDocument/2006/relationships/image" Target="../media/image2782.png"/><Relationship Id="rId69" Type="http://schemas.openxmlformats.org/officeDocument/2006/relationships/customXml" Target="../ink/ink3035.xml"/><Relationship Id="rId80" Type="http://schemas.openxmlformats.org/officeDocument/2006/relationships/image" Target="../media/image2790.png"/><Relationship Id="rId85" Type="http://schemas.openxmlformats.org/officeDocument/2006/relationships/customXml" Target="../ink/ink3043.xml"/><Relationship Id="rId12" Type="http://schemas.openxmlformats.org/officeDocument/2006/relationships/image" Target="../media/image2757.png"/><Relationship Id="rId17" Type="http://schemas.openxmlformats.org/officeDocument/2006/relationships/customXml" Target="../ink/ink3009.xml"/><Relationship Id="rId25" Type="http://schemas.openxmlformats.org/officeDocument/2006/relationships/customXml" Target="../ink/ink3013.xml"/><Relationship Id="rId33" Type="http://schemas.openxmlformats.org/officeDocument/2006/relationships/customXml" Target="../ink/ink3017.xml"/><Relationship Id="rId38" Type="http://schemas.openxmlformats.org/officeDocument/2006/relationships/image" Target="../media/image2769.png"/><Relationship Id="rId46" Type="http://schemas.openxmlformats.org/officeDocument/2006/relationships/image" Target="../media/image2773.png"/><Relationship Id="rId59" Type="http://schemas.openxmlformats.org/officeDocument/2006/relationships/customXml" Target="../ink/ink3030.xml"/><Relationship Id="rId67" Type="http://schemas.openxmlformats.org/officeDocument/2006/relationships/customXml" Target="../ink/ink3034.xml"/><Relationship Id="rId20" Type="http://schemas.openxmlformats.org/officeDocument/2006/relationships/image" Target="../media/image2760.png"/><Relationship Id="rId41" Type="http://schemas.openxmlformats.org/officeDocument/2006/relationships/customXml" Target="../ink/ink3021.xml"/><Relationship Id="rId54" Type="http://schemas.openxmlformats.org/officeDocument/2006/relationships/image" Target="../media/image2777.png"/><Relationship Id="rId62" Type="http://schemas.openxmlformats.org/officeDocument/2006/relationships/image" Target="../media/image2781.png"/><Relationship Id="rId70" Type="http://schemas.openxmlformats.org/officeDocument/2006/relationships/image" Target="../media/image2785.png"/><Relationship Id="rId75" Type="http://schemas.openxmlformats.org/officeDocument/2006/relationships/customXml" Target="../ink/ink3038.xml"/><Relationship Id="rId83" Type="http://schemas.openxmlformats.org/officeDocument/2006/relationships/customXml" Target="../ink/ink3042.xml"/><Relationship Id="rId88" Type="http://schemas.openxmlformats.org/officeDocument/2006/relationships/image" Target="../media/image2794.png"/><Relationship Id="rId91" Type="http://schemas.openxmlformats.org/officeDocument/2006/relationships/customXml" Target="../ink/ink3046.xml"/><Relationship Id="rId96" Type="http://schemas.openxmlformats.org/officeDocument/2006/relationships/image" Target="../media/image2798.png"/><Relationship Id="rId1" Type="http://schemas.openxmlformats.org/officeDocument/2006/relationships/slideLayout" Target="../slideLayouts/slideLayout7.xml"/><Relationship Id="rId6" Type="http://schemas.openxmlformats.org/officeDocument/2006/relationships/image" Target="../media/image2754.png"/><Relationship Id="rId15" Type="http://schemas.openxmlformats.org/officeDocument/2006/relationships/customXml" Target="../ink/ink3008.xml"/><Relationship Id="rId23" Type="http://schemas.openxmlformats.org/officeDocument/2006/relationships/customXml" Target="../ink/ink3012.xml"/><Relationship Id="rId28" Type="http://schemas.openxmlformats.org/officeDocument/2006/relationships/image" Target="../media/image2764.png"/><Relationship Id="rId36" Type="http://schemas.openxmlformats.org/officeDocument/2006/relationships/image" Target="../media/image2768.png"/><Relationship Id="rId49" Type="http://schemas.openxmlformats.org/officeDocument/2006/relationships/customXml" Target="../ink/ink3025.xml"/><Relationship Id="rId57" Type="http://schemas.openxmlformats.org/officeDocument/2006/relationships/customXml" Target="../ink/ink3029.xml"/><Relationship Id="rId10" Type="http://schemas.openxmlformats.org/officeDocument/2006/relationships/image" Target="../media/image2756.png"/><Relationship Id="rId31" Type="http://schemas.openxmlformats.org/officeDocument/2006/relationships/customXml" Target="../ink/ink3016.xml"/><Relationship Id="rId44" Type="http://schemas.openxmlformats.org/officeDocument/2006/relationships/image" Target="../media/image2772.png"/><Relationship Id="rId52" Type="http://schemas.openxmlformats.org/officeDocument/2006/relationships/image" Target="../media/image2776.png"/><Relationship Id="rId60" Type="http://schemas.openxmlformats.org/officeDocument/2006/relationships/image" Target="../media/image2780.png"/><Relationship Id="rId65" Type="http://schemas.openxmlformats.org/officeDocument/2006/relationships/customXml" Target="../ink/ink3033.xml"/><Relationship Id="rId73" Type="http://schemas.openxmlformats.org/officeDocument/2006/relationships/customXml" Target="../ink/ink3037.xml"/><Relationship Id="rId78" Type="http://schemas.openxmlformats.org/officeDocument/2006/relationships/image" Target="../media/image2789.png"/><Relationship Id="rId81" Type="http://schemas.openxmlformats.org/officeDocument/2006/relationships/customXml" Target="../ink/ink3041.xml"/><Relationship Id="rId86" Type="http://schemas.openxmlformats.org/officeDocument/2006/relationships/image" Target="../media/image2793.png"/><Relationship Id="rId94" Type="http://schemas.openxmlformats.org/officeDocument/2006/relationships/image" Target="../media/image2797.png"/><Relationship Id="rId99" Type="http://schemas.openxmlformats.org/officeDocument/2006/relationships/customXml" Target="../ink/ink3050.xml"/><Relationship Id="rId101" Type="http://schemas.openxmlformats.org/officeDocument/2006/relationships/customXml" Target="../ink/ink3051.xml"/><Relationship Id="rId4" Type="http://schemas.openxmlformats.org/officeDocument/2006/relationships/image" Target="../media/image2753.png"/><Relationship Id="rId9" Type="http://schemas.openxmlformats.org/officeDocument/2006/relationships/customXml" Target="../ink/ink3005.xml"/><Relationship Id="rId13" Type="http://schemas.openxmlformats.org/officeDocument/2006/relationships/customXml" Target="../ink/ink3007.xml"/><Relationship Id="rId18" Type="http://schemas.openxmlformats.org/officeDocument/2006/relationships/image" Target="../media/image2759.png"/><Relationship Id="rId39" Type="http://schemas.openxmlformats.org/officeDocument/2006/relationships/customXml" Target="../ink/ink3020.xml"/><Relationship Id="rId34" Type="http://schemas.openxmlformats.org/officeDocument/2006/relationships/image" Target="../media/image2767.png"/><Relationship Id="rId50" Type="http://schemas.openxmlformats.org/officeDocument/2006/relationships/image" Target="../media/image2775.png"/><Relationship Id="rId55" Type="http://schemas.openxmlformats.org/officeDocument/2006/relationships/customXml" Target="../ink/ink3028.xml"/><Relationship Id="rId76" Type="http://schemas.openxmlformats.org/officeDocument/2006/relationships/image" Target="../media/image2788.png"/><Relationship Id="rId97" Type="http://schemas.openxmlformats.org/officeDocument/2006/relationships/customXml" Target="../ink/ink3049.xml"/><Relationship Id="rId7" Type="http://schemas.openxmlformats.org/officeDocument/2006/relationships/customXml" Target="../ink/ink3004.xml"/><Relationship Id="rId71" Type="http://schemas.openxmlformats.org/officeDocument/2006/relationships/customXml" Target="../ink/ink3036.xml"/><Relationship Id="rId92" Type="http://schemas.openxmlformats.org/officeDocument/2006/relationships/image" Target="../media/image2796.png"/><Relationship Id="rId2" Type="http://schemas.openxmlformats.org/officeDocument/2006/relationships/image" Target="../media/image2541.png"/><Relationship Id="rId29" Type="http://schemas.openxmlformats.org/officeDocument/2006/relationships/customXml" Target="../ink/ink3015.xml"/><Relationship Id="rId24" Type="http://schemas.openxmlformats.org/officeDocument/2006/relationships/image" Target="../media/image2762.png"/><Relationship Id="rId40" Type="http://schemas.openxmlformats.org/officeDocument/2006/relationships/image" Target="../media/image2770.png"/><Relationship Id="rId45" Type="http://schemas.openxmlformats.org/officeDocument/2006/relationships/customXml" Target="../ink/ink3023.xml"/><Relationship Id="rId66" Type="http://schemas.openxmlformats.org/officeDocument/2006/relationships/image" Target="../media/image2783.png"/><Relationship Id="rId87" Type="http://schemas.openxmlformats.org/officeDocument/2006/relationships/customXml" Target="../ink/ink3044.xml"/><Relationship Id="rId61" Type="http://schemas.openxmlformats.org/officeDocument/2006/relationships/customXml" Target="../ink/ink3031.xml"/><Relationship Id="rId82" Type="http://schemas.openxmlformats.org/officeDocument/2006/relationships/image" Target="../media/image2791.png"/><Relationship Id="rId19" Type="http://schemas.openxmlformats.org/officeDocument/2006/relationships/customXml" Target="../ink/ink3010.xml"/><Relationship Id="rId14" Type="http://schemas.openxmlformats.org/officeDocument/2006/relationships/image" Target="../media/image2758.png"/><Relationship Id="rId30" Type="http://schemas.openxmlformats.org/officeDocument/2006/relationships/image" Target="../media/image2765.png"/><Relationship Id="rId35" Type="http://schemas.openxmlformats.org/officeDocument/2006/relationships/customXml" Target="../ink/ink3018.xml"/><Relationship Id="rId56" Type="http://schemas.openxmlformats.org/officeDocument/2006/relationships/image" Target="../media/image2778.png"/><Relationship Id="rId77" Type="http://schemas.openxmlformats.org/officeDocument/2006/relationships/customXml" Target="../ink/ink3039.xml"/><Relationship Id="rId100" Type="http://schemas.openxmlformats.org/officeDocument/2006/relationships/image" Target="../media/image2800.png"/><Relationship Id="rId8" Type="http://schemas.openxmlformats.org/officeDocument/2006/relationships/image" Target="../media/image2755.png"/><Relationship Id="rId51" Type="http://schemas.openxmlformats.org/officeDocument/2006/relationships/customXml" Target="../ink/ink3026.xml"/><Relationship Id="rId72" Type="http://schemas.openxmlformats.org/officeDocument/2006/relationships/image" Target="../media/image2786.png"/><Relationship Id="rId93" Type="http://schemas.openxmlformats.org/officeDocument/2006/relationships/customXml" Target="../ink/ink3047.xml"/><Relationship Id="rId98" Type="http://schemas.openxmlformats.org/officeDocument/2006/relationships/image" Target="../media/image2799.png"/><Relationship Id="rId3" Type="http://schemas.openxmlformats.org/officeDocument/2006/relationships/customXml" Target="../ink/ink3002.xml"/></Relationships>
</file>

<file path=ppt/slides/_rels/slide39.xml.rels><?xml version="1.0" encoding="UTF-8" standalone="yes"?>
<Relationships xmlns="http://schemas.openxmlformats.org/package/2006/relationships"><Relationship Id="rId117" Type="http://schemas.openxmlformats.org/officeDocument/2006/relationships/customXml" Target="../ink/ink3110.xml"/><Relationship Id="rId21" Type="http://schemas.openxmlformats.org/officeDocument/2006/relationships/customXml" Target="../ink/ink3061.xml"/><Relationship Id="rId42" Type="http://schemas.openxmlformats.org/officeDocument/2006/relationships/image" Target="../media/image2771.png"/><Relationship Id="rId63" Type="http://schemas.openxmlformats.org/officeDocument/2006/relationships/customXml" Target="../ink/ink3082.xml"/><Relationship Id="rId84" Type="http://schemas.openxmlformats.org/officeDocument/2006/relationships/image" Target="../media/image2792.png"/><Relationship Id="rId138" Type="http://schemas.openxmlformats.org/officeDocument/2006/relationships/image" Target="../media/image2818.png"/><Relationship Id="rId159" Type="http://schemas.openxmlformats.org/officeDocument/2006/relationships/customXml" Target="../ink/ink3131.xml"/><Relationship Id="rId170" Type="http://schemas.openxmlformats.org/officeDocument/2006/relationships/image" Target="../media/image2834.png"/><Relationship Id="rId191" Type="http://schemas.openxmlformats.org/officeDocument/2006/relationships/customXml" Target="../ink/ink3147.xml"/><Relationship Id="rId205" Type="http://schemas.openxmlformats.org/officeDocument/2006/relationships/customXml" Target="../ink/ink3154.xml"/><Relationship Id="rId226" Type="http://schemas.openxmlformats.org/officeDocument/2006/relationships/image" Target="../media/image2862.png"/><Relationship Id="rId107" Type="http://schemas.openxmlformats.org/officeDocument/2006/relationships/customXml" Target="../ink/ink3104.xml"/><Relationship Id="rId11" Type="http://schemas.openxmlformats.org/officeDocument/2006/relationships/customXml" Target="../ink/ink3056.xml"/><Relationship Id="rId32" Type="http://schemas.openxmlformats.org/officeDocument/2006/relationships/image" Target="../media/image2766.png"/><Relationship Id="rId53" Type="http://schemas.openxmlformats.org/officeDocument/2006/relationships/customXml" Target="../ink/ink3077.xml"/><Relationship Id="rId74" Type="http://schemas.openxmlformats.org/officeDocument/2006/relationships/image" Target="../media/image2787.png"/><Relationship Id="rId128" Type="http://schemas.openxmlformats.org/officeDocument/2006/relationships/image" Target="../media/image2813.png"/><Relationship Id="rId149" Type="http://schemas.openxmlformats.org/officeDocument/2006/relationships/customXml" Target="../ink/ink3126.xml"/><Relationship Id="rId5" Type="http://schemas.openxmlformats.org/officeDocument/2006/relationships/customXml" Target="../ink/ink3053.xml"/><Relationship Id="rId95" Type="http://schemas.openxmlformats.org/officeDocument/2006/relationships/customXml" Target="../ink/ink3098.xml"/><Relationship Id="rId160" Type="http://schemas.openxmlformats.org/officeDocument/2006/relationships/image" Target="../media/image2829.png"/><Relationship Id="rId181" Type="http://schemas.openxmlformats.org/officeDocument/2006/relationships/customXml" Target="../ink/ink3142.xml"/><Relationship Id="rId216" Type="http://schemas.openxmlformats.org/officeDocument/2006/relationships/image" Target="../media/image2857.png"/><Relationship Id="rId22" Type="http://schemas.openxmlformats.org/officeDocument/2006/relationships/image" Target="../media/image2761.png"/><Relationship Id="rId43" Type="http://schemas.openxmlformats.org/officeDocument/2006/relationships/customXml" Target="../ink/ink3072.xml"/><Relationship Id="rId64" Type="http://schemas.openxmlformats.org/officeDocument/2006/relationships/image" Target="../media/image2782.png"/><Relationship Id="rId118" Type="http://schemas.openxmlformats.org/officeDocument/2006/relationships/image" Target="../media/image2808.png"/><Relationship Id="rId139" Type="http://schemas.openxmlformats.org/officeDocument/2006/relationships/customXml" Target="../ink/ink3121.xml"/><Relationship Id="rId85" Type="http://schemas.openxmlformats.org/officeDocument/2006/relationships/customXml" Target="../ink/ink3093.xml"/><Relationship Id="rId150" Type="http://schemas.openxmlformats.org/officeDocument/2006/relationships/image" Target="../media/image2824.png"/><Relationship Id="rId171" Type="http://schemas.openxmlformats.org/officeDocument/2006/relationships/customXml" Target="../ink/ink3137.xml"/><Relationship Id="rId192" Type="http://schemas.openxmlformats.org/officeDocument/2006/relationships/image" Target="../media/image2845.png"/><Relationship Id="rId206" Type="http://schemas.openxmlformats.org/officeDocument/2006/relationships/image" Target="../media/image2852.png"/><Relationship Id="rId227" Type="http://schemas.openxmlformats.org/officeDocument/2006/relationships/customXml" Target="../ink/ink3165.xml"/><Relationship Id="rId12" Type="http://schemas.openxmlformats.org/officeDocument/2006/relationships/image" Target="../media/image2757.png"/><Relationship Id="rId33" Type="http://schemas.openxmlformats.org/officeDocument/2006/relationships/customXml" Target="../ink/ink3067.xml"/><Relationship Id="rId108" Type="http://schemas.openxmlformats.org/officeDocument/2006/relationships/image" Target="../media/image2804.png"/><Relationship Id="rId129" Type="http://schemas.openxmlformats.org/officeDocument/2006/relationships/customXml" Target="../ink/ink3116.xml"/><Relationship Id="rId54" Type="http://schemas.openxmlformats.org/officeDocument/2006/relationships/image" Target="../media/image2777.png"/><Relationship Id="rId75" Type="http://schemas.openxmlformats.org/officeDocument/2006/relationships/customXml" Target="../ink/ink3088.xml"/><Relationship Id="rId96" Type="http://schemas.openxmlformats.org/officeDocument/2006/relationships/image" Target="../media/image2798.png"/><Relationship Id="rId140" Type="http://schemas.openxmlformats.org/officeDocument/2006/relationships/image" Target="../media/image2819.png"/><Relationship Id="rId161" Type="http://schemas.openxmlformats.org/officeDocument/2006/relationships/customXml" Target="../ink/ink3132.xml"/><Relationship Id="rId182" Type="http://schemas.openxmlformats.org/officeDocument/2006/relationships/image" Target="../media/image2840.png"/><Relationship Id="rId217" Type="http://schemas.openxmlformats.org/officeDocument/2006/relationships/customXml" Target="../ink/ink3160.xml"/><Relationship Id="rId6" Type="http://schemas.openxmlformats.org/officeDocument/2006/relationships/image" Target="../media/image2754.png"/><Relationship Id="rId23" Type="http://schemas.openxmlformats.org/officeDocument/2006/relationships/customXml" Target="../ink/ink3062.xml"/><Relationship Id="rId119" Type="http://schemas.openxmlformats.org/officeDocument/2006/relationships/customXml" Target="../ink/ink3111.xml"/><Relationship Id="rId44" Type="http://schemas.openxmlformats.org/officeDocument/2006/relationships/image" Target="../media/image2772.png"/><Relationship Id="rId65" Type="http://schemas.openxmlformats.org/officeDocument/2006/relationships/customXml" Target="../ink/ink3083.xml"/><Relationship Id="rId86" Type="http://schemas.openxmlformats.org/officeDocument/2006/relationships/image" Target="../media/image2793.png"/><Relationship Id="rId130" Type="http://schemas.openxmlformats.org/officeDocument/2006/relationships/image" Target="../media/image2814.png"/><Relationship Id="rId151" Type="http://schemas.openxmlformats.org/officeDocument/2006/relationships/customXml" Target="../ink/ink3127.xml"/><Relationship Id="rId172" Type="http://schemas.openxmlformats.org/officeDocument/2006/relationships/image" Target="../media/image2835.png"/><Relationship Id="rId193" Type="http://schemas.openxmlformats.org/officeDocument/2006/relationships/customXml" Target="../ink/ink3148.xml"/><Relationship Id="rId207" Type="http://schemas.openxmlformats.org/officeDocument/2006/relationships/customXml" Target="../ink/ink3155.xml"/><Relationship Id="rId228" Type="http://schemas.openxmlformats.org/officeDocument/2006/relationships/image" Target="../media/image2863.png"/><Relationship Id="rId13" Type="http://schemas.openxmlformats.org/officeDocument/2006/relationships/customXml" Target="../ink/ink3057.xml"/><Relationship Id="rId109" Type="http://schemas.openxmlformats.org/officeDocument/2006/relationships/customXml" Target="../ink/ink3105.xml"/><Relationship Id="rId34" Type="http://schemas.openxmlformats.org/officeDocument/2006/relationships/image" Target="../media/image2767.png"/><Relationship Id="rId55" Type="http://schemas.openxmlformats.org/officeDocument/2006/relationships/customXml" Target="../ink/ink3078.xml"/><Relationship Id="rId76" Type="http://schemas.openxmlformats.org/officeDocument/2006/relationships/image" Target="../media/image2788.png"/><Relationship Id="rId97" Type="http://schemas.openxmlformats.org/officeDocument/2006/relationships/customXml" Target="../ink/ink3099.xml"/><Relationship Id="rId120" Type="http://schemas.openxmlformats.org/officeDocument/2006/relationships/image" Target="../media/image2809.png"/><Relationship Id="rId141" Type="http://schemas.openxmlformats.org/officeDocument/2006/relationships/customXml" Target="../ink/ink3122.xml"/><Relationship Id="rId7" Type="http://schemas.openxmlformats.org/officeDocument/2006/relationships/customXml" Target="../ink/ink3054.xml"/><Relationship Id="rId162" Type="http://schemas.openxmlformats.org/officeDocument/2006/relationships/image" Target="../media/image2830.png"/><Relationship Id="rId183" Type="http://schemas.openxmlformats.org/officeDocument/2006/relationships/customXml" Target="../ink/ink3143.xml"/><Relationship Id="rId218" Type="http://schemas.openxmlformats.org/officeDocument/2006/relationships/image" Target="../media/image2858.png"/><Relationship Id="rId24" Type="http://schemas.openxmlformats.org/officeDocument/2006/relationships/image" Target="../media/image2762.png"/><Relationship Id="rId45" Type="http://schemas.openxmlformats.org/officeDocument/2006/relationships/customXml" Target="../ink/ink3073.xml"/><Relationship Id="rId66" Type="http://schemas.openxmlformats.org/officeDocument/2006/relationships/image" Target="../media/image2783.png"/><Relationship Id="rId87" Type="http://schemas.openxmlformats.org/officeDocument/2006/relationships/customXml" Target="../ink/ink3094.xml"/><Relationship Id="rId110" Type="http://schemas.openxmlformats.org/officeDocument/2006/relationships/customXml" Target="../ink/ink3106.xml"/><Relationship Id="rId131" Type="http://schemas.openxmlformats.org/officeDocument/2006/relationships/customXml" Target="../ink/ink3117.xml"/><Relationship Id="rId152" Type="http://schemas.openxmlformats.org/officeDocument/2006/relationships/image" Target="../media/image2825.png"/><Relationship Id="rId173" Type="http://schemas.openxmlformats.org/officeDocument/2006/relationships/customXml" Target="../ink/ink3138.xml"/><Relationship Id="rId194" Type="http://schemas.openxmlformats.org/officeDocument/2006/relationships/image" Target="../media/image2846.png"/><Relationship Id="rId208" Type="http://schemas.openxmlformats.org/officeDocument/2006/relationships/image" Target="../media/image2853.png"/><Relationship Id="rId229" Type="http://schemas.openxmlformats.org/officeDocument/2006/relationships/customXml" Target="../ink/ink3166.xml"/><Relationship Id="rId14" Type="http://schemas.openxmlformats.org/officeDocument/2006/relationships/image" Target="../media/image2758.png"/><Relationship Id="rId35" Type="http://schemas.openxmlformats.org/officeDocument/2006/relationships/customXml" Target="../ink/ink3068.xml"/><Relationship Id="rId56" Type="http://schemas.openxmlformats.org/officeDocument/2006/relationships/image" Target="../media/image2778.png"/><Relationship Id="rId77" Type="http://schemas.openxmlformats.org/officeDocument/2006/relationships/customXml" Target="../ink/ink3089.xml"/><Relationship Id="rId100" Type="http://schemas.openxmlformats.org/officeDocument/2006/relationships/image" Target="../media/image2800.png"/><Relationship Id="rId8" Type="http://schemas.openxmlformats.org/officeDocument/2006/relationships/image" Target="../media/image2755.png"/><Relationship Id="rId98" Type="http://schemas.openxmlformats.org/officeDocument/2006/relationships/image" Target="../media/image2799.png"/><Relationship Id="rId121" Type="http://schemas.openxmlformats.org/officeDocument/2006/relationships/customXml" Target="../ink/ink3112.xml"/><Relationship Id="rId142" Type="http://schemas.openxmlformats.org/officeDocument/2006/relationships/image" Target="../media/image2820.png"/><Relationship Id="rId163" Type="http://schemas.openxmlformats.org/officeDocument/2006/relationships/customXml" Target="../ink/ink3133.xml"/><Relationship Id="rId184" Type="http://schemas.openxmlformats.org/officeDocument/2006/relationships/image" Target="../media/image2841.png"/><Relationship Id="rId219" Type="http://schemas.openxmlformats.org/officeDocument/2006/relationships/customXml" Target="../ink/ink3161.xml"/><Relationship Id="rId230" Type="http://schemas.openxmlformats.org/officeDocument/2006/relationships/image" Target="../media/image2864.png"/><Relationship Id="rId25" Type="http://schemas.openxmlformats.org/officeDocument/2006/relationships/customXml" Target="../ink/ink3063.xml"/><Relationship Id="rId46" Type="http://schemas.openxmlformats.org/officeDocument/2006/relationships/image" Target="../media/image2773.png"/><Relationship Id="rId67" Type="http://schemas.openxmlformats.org/officeDocument/2006/relationships/customXml" Target="../ink/ink3084.xml"/><Relationship Id="rId20" Type="http://schemas.openxmlformats.org/officeDocument/2006/relationships/image" Target="../media/image2760.png"/><Relationship Id="rId41" Type="http://schemas.openxmlformats.org/officeDocument/2006/relationships/customXml" Target="../ink/ink3071.xml"/><Relationship Id="rId62" Type="http://schemas.openxmlformats.org/officeDocument/2006/relationships/image" Target="../media/image2781.png"/><Relationship Id="rId83" Type="http://schemas.openxmlformats.org/officeDocument/2006/relationships/customXml" Target="../ink/ink3092.xml"/><Relationship Id="rId88" Type="http://schemas.openxmlformats.org/officeDocument/2006/relationships/image" Target="../media/image2794.png"/><Relationship Id="rId111" Type="http://schemas.openxmlformats.org/officeDocument/2006/relationships/customXml" Target="../ink/ink3107.xml"/><Relationship Id="rId132" Type="http://schemas.openxmlformats.org/officeDocument/2006/relationships/image" Target="../media/image2815.png"/><Relationship Id="rId153" Type="http://schemas.openxmlformats.org/officeDocument/2006/relationships/customXml" Target="../ink/ink3128.xml"/><Relationship Id="rId174" Type="http://schemas.openxmlformats.org/officeDocument/2006/relationships/image" Target="../media/image2836.png"/><Relationship Id="rId179" Type="http://schemas.openxmlformats.org/officeDocument/2006/relationships/customXml" Target="../ink/ink3141.xml"/><Relationship Id="rId195" Type="http://schemas.openxmlformats.org/officeDocument/2006/relationships/customXml" Target="../ink/ink3149.xml"/><Relationship Id="rId209" Type="http://schemas.openxmlformats.org/officeDocument/2006/relationships/customXml" Target="../ink/ink3156.xml"/><Relationship Id="rId190" Type="http://schemas.openxmlformats.org/officeDocument/2006/relationships/image" Target="../media/image2844.png"/><Relationship Id="rId204" Type="http://schemas.openxmlformats.org/officeDocument/2006/relationships/image" Target="../media/image2851.png"/><Relationship Id="rId220" Type="http://schemas.openxmlformats.org/officeDocument/2006/relationships/image" Target="../media/image2859.png"/><Relationship Id="rId225" Type="http://schemas.openxmlformats.org/officeDocument/2006/relationships/customXml" Target="../ink/ink3164.xml"/><Relationship Id="rId15" Type="http://schemas.openxmlformats.org/officeDocument/2006/relationships/customXml" Target="../ink/ink3058.xml"/><Relationship Id="rId36" Type="http://schemas.openxmlformats.org/officeDocument/2006/relationships/image" Target="../media/image2768.png"/><Relationship Id="rId57" Type="http://schemas.openxmlformats.org/officeDocument/2006/relationships/customXml" Target="../ink/ink3079.xml"/><Relationship Id="rId106" Type="http://schemas.openxmlformats.org/officeDocument/2006/relationships/image" Target="../media/image2803.png"/><Relationship Id="rId127" Type="http://schemas.openxmlformats.org/officeDocument/2006/relationships/customXml" Target="../ink/ink3115.xml"/><Relationship Id="rId10" Type="http://schemas.openxmlformats.org/officeDocument/2006/relationships/image" Target="../media/image2756.png"/><Relationship Id="rId31" Type="http://schemas.openxmlformats.org/officeDocument/2006/relationships/customXml" Target="../ink/ink3066.xml"/><Relationship Id="rId52" Type="http://schemas.openxmlformats.org/officeDocument/2006/relationships/image" Target="../media/image2776.png"/><Relationship Id="rId73" Type="http://schemas.openxmlformats.org/officeDocument/2006/relationships/customXml" Target="../ink/ink3087.xml"/><Relationship Id="rId78" Type="http://schemas.openxmlformats.org/officeDocument/2006/relationships/image" Target="../media/image2789.png"/><Relationship Id="rId94" Type="http://schemas.openxmlformats.org/officeDocument/2006/relationships/image" Target="../media/image2797.png"/><Relationship Id="rId99" Type="http://schemas.openxmlformats.org/officeDocument/2006/relationships/customXml" Target="../ink/ink3100.xml"/><Relationship Id="rId101" Type="http://schemas.openxmlformats.org/officeDocument/2006/relationships/customXml" Target="../ink/ink3101.xml"/><Relationship Id="rId122" Type="http://schemas.openxmlformats.org/officeDocument/2006/relationships/image" Target="../media/image2810.png"/><Relationship Id="rId143" Type="http://schemas.openxmlformats.org/officeDocument/2006/relationships/customXml" Target="../ink/ink3123.xml"/><Relationship Id="rId148" Type="http://schemas.openxmlformats.org/officeDocument/2006/relationships/image" Target="../media/image2823.png"/><Relationship Id="rId164" Type="http://schemas.openxmlformats.org/officeDocument/2006/relationships/image" Target="../media/image2831.png"/><Relationship Id="rId169" Type="http://schemas.openxmlformats.org/officeDocument/2006/relationships/customXml" Target="../ink/ink3136.xml"/><Relationship Id="rId185" Type="http://schemas.openxmlformats.org/officeDocument/2006/relationships/customXml" Target="../ink/ink3144.xml"/><Relationship Id="rId4" Type="http://schemas.openxmlformats.org/officeDocument/2006/relationships/image" Target="../media/image2753.png"/><Relationship Id="rId9" Type="http://schemas.openxmlformats.org/officeDocument/2006/relationships/customXml" Target="../ink/ink3055.xml"/><Relationship Id="rId180" Type="http://schemas.openxmlformats.org/officeDocument/2006/relationships/image" Target="../media/image2839.png"/><Relationship Id="rId210" Type="http://schemas.openxmlformats.org/officeDocument/2006/relationships/image" Target="../media/image2854.png"/><Relationship Id="rId215" Type="http://schemas.openxmlformats.org/officeDocument/2006/relationships/customXml" Target="../ink/ink3159.xml"/><Relationship Id="rId236" Type="http://schemas.openxmlformats.org/officeDocument/2006/relationships/image" Target="../media/image2867.png"/><Relationship Id="rId26" Type="http://schemas.openxmlformats.org/officeDocument/2006/relationships/image" Target="../media/image2763.png"/><Relationship Id="rId231" Type="http://schemas.openxmlformats.org/officeDocument/2006/relationships/customXml" Target="../ink/ink3167.xml"/><Relationship Id="rId47" Type="http://schemas.openxmlformats.org/officeDocument/2006/relationships/customXml" Target="../ink/ink3074.xml"/><Relationship Id="rId68" Type="http://schemas.openxmlformats.org/officeDocument/2006/relationships/image" Target="../media/image2784.png"/><Relationship Id="rId89" Type="http://schemas.openxmlformats.org/officeDocument/2006/relationships/customXml" Target="../ink/ink3095.xml"/><Relationship Id="rId112" Type="http://schemas.openxmlformats.org/officeDocument/2006/relationships/image" Target="../media/image2805.png"/><Relationship Id="rId133" Type="http://schemas.openxmlformats.org/officeDocument/2006/relationships/customXml" Target="../ink/ink3118.xml"/><Relationship Id="rId154" Type="http://schemas.openxmlformats.org/officeDocument/2006/relationships/image" Target="../media/image2826.png"/><Relationship Id="rId175" Type="http://schemas.openxmlformats.org/officeDocument/2006/relationships/customXml" Target="../ink/ink3139.xml"/><Relationship Id="rId196" Type="http://schemas.openxmlformats.org/officeDocument/2006/relationships/image" Target="../media/image2847.png"/><Relationship Id="rId200" Type="http://schemas.openxmlformats.org/officeDocument/2006/relationships/image" Target="../media/image2849.png"/><Relationship Id="rId16" Type="http://schemas.openxmlformats.org/officeDocument/2006/relationships/image" Target="../media/image1235.png"/><Relationship Id="rId221" Type="http://schemas.openxmlformats.org/officeDocument/2006/relationships/customXml" Target="../ink/ink3162.xml"/><Relationship Id="rId37" Type="http://schemas.openxmlformats.org/officeDocument/2006/relationships/customXml" Target="../ink/ink3069.xml"/><Relationship Id="rId58" Type="http://schemas.openxmlformats.org/officeDocument/2006/relationships/image" Target="../media/image2779.png"/><Relationship Id="rId79" Type="http://schemas.openxmlformats.org/officeDocument/2006/relationships/customXml" Target="../ink/ink3090.xml"/><Relationship Id="rId102" Type="http://schemas.openxmlformats.org/officeDocument/2006/relationships/image" Target="../media/image2801.png"/><Relationship Id="rId123" Type="http://schemas.openxmlformats.org/officeDocument/2006/relationships/customXml" Target="../ink/ink3113.xml"/><Relationship Id="rId144" Type="http://schemas.openxmlformats.org/officeDocument/2006/relationships/image" Target="../media/image2821.png"/><Relationship Id="rId90" Type="http://schemas.openxmlformats.org/officeDocument/2006/relationships/image" Target="../media/image2795.png"/><Relationship Id="rId165" Type="http://schemas.openxmlformats.org/officeDocument/2006/relationships/customXml" Target="../ink/ink3134.xml"/><Relationship Id="rId186" Type="http://schemas.openxmlformats.org/officeDocument/2006/relationships/image" Target="../media/image2842.png"/><Relationship Id="rId211" Type="http://schemas.openxmlformats.org/officeDocument/2006/relationships/customXml" Target="../ink/ink3157.xml"/><Relationship Id="rId232" Type="http://schemas.openxmlformats.org/officeDocument/2006/relationships/image" Target="../media/image2865.png"/><Relationship Id="rId27" Type="http://schemas.openxmlformats.org/officeDocument/2006/relationships/customXml" Target="../ink/ink3064.xml"/><Relationship Id="rId48" Type="http://schemas.openxmlformats.org/officeDocument/2006/relationships/image" Target="../media/image2774.png"/><Relationship Id="rId69" Type="http://schemas.openxmlformats.org/officeDocument/2006/relationships/customXml" Target="../ink/ink3085.xml"/><Relationship Id="rId113" Type="http://schemas.openxmlformats.org/officeDocument/2006/relationships/customXml" Target="../ink/ink3108.xml"/><Relationship Id="rId134" Type="http://schemas.openxmlformats.org/officeDocument/2006/relationships/image" Target="../media/image2816.png"/><Relationship Id="rId80" Type="http://schemas.openxmlformats.org/officeDocument/2006/relationships/image" Target="../media/image2790.png"/><Relationship Id="rId155" Type="http://schemas.openxmlformats.org/officeDocument/2006/relationships/customXml" Target="../ink/ink3129.xml"/><Relationship Id="rId176" Type="http://schemas.openxmlformats.org/officeDocument/2006/relationships/image" Target="../media/image2837.png"/><Relationship Id="rId197" Type="http://schemas.openxmlformats.org/officeDocument/2006/relationships/customXml" Target="../ink/ink3150.xml"/><Relationship Id="rId201" Type="http://schemas.openxmlformats.org/officeDocument/2006/relationships/customXml" Target="../ink/ink3152.xml"/><Relationship Id="rId222" Type="http://schemas.openxmlformats.org/officeDocument/2006/relationships/image" Target="../media/image2860.png"/><Relationship Id="rId17" Type="http://schemas.openxmlformats.org/officeDocument/2006/relationships/customXml" Target="../ink/ink3059.xml"/><Relationship Id="rId38" Type="http://schemas.openxmlformats.org/officeDocument/2006/relationships/image" Target="../media/image2769.png"/><Relationship Id="rId59" Type="http://schemas.openxmlformats.org/officeDocument/2006/relationships/customXml" Target="../ink/ink3080.xml"/><Relationship Id="rId103" Type="http://schemas.openxmlformats.org/officeDocument/2006/relationships/customXml" Target="../ink/ink3102.xml"/><Relationship Id="rId124" Type="http://schemas.openxmlformats.org/officeDocument/2006/relationships/image" Target="../media/image2811.png"/><Relationship Id="rId70" Type="http://schemas.openxmlformats.org/officeDocument/2006/relationships/image" Target="../media/image2785.png"/><Relationship Id="rId91" Type="http://schemas.openxmlformats.org/officeDocument/2006/relationships/customXml" Target="../ink/ink3096.xml"/><Relationship Id="rId145" Type="http://schemas.openxmlformats.org/officeDocument/2006/relationships/customXml" Target="../ink/ink3124.xml"/><Relationship Id="rId166" Type="http://schemas.openxmlformats.org/officeDocument/2006/relationships/image" Target="../media/image2832.png"/><Relationship Id="rId187" Type="http://schemas.openxmlformats.org/officeDocument/2006/relationships/customXml" Target="../ink/ink3145.xml"/><Relationship Id="rId1" Type="http://schemas.openxmlformats.org/officeDocument/2006/relationships/slideLayout" Target="../slideLayouts/slideLayout7.xml"/><Relationship Id="rId212" Type="http://schemas.openxmlformats.org/officeDocument/2006/relationships/image" Target="../media/image2855.png"/><Relationship Id="rId233" Type="http://schemas.openxmlformats.org/officeDocument/2006/relationships/customXml" Target="../ink/ink3168.xml"/><Relationship Id="rId28" Type="http://schemas.openxmlformats.org/officeDocument/2006/relationships/image" Target="../media/image2764.png"/><Relationship Id="rId49" Type="http://schemas.openxmlformats.org/officeDocument/2006/relationships/customXml" Target="../ink/ink3075.xml"/><Relationship Id="rId114" Type="http://schemas.openxmlformats.org/officeDocument/2006/relationships/image" Target="../media/image2806.png"/><Relationship Id="rId60" Type="http://schemas.openxmlformats.org/officeDocument/2006/relationships/image" Target="../media/image2780.png"/><Relationship Id="rId81" Type="http://schemas.openxmlformats.org/officeDocument/2006/relationships/customXml" Target="../ink/ink3091.xml"/><Relationship Id="rId135" Type="http://schemas.openxmlformats.org/officeDocument/2006/relationships/customXml" Target="../ink/ink3119.xml"/><Relationship Id="rId156" Type="http://schemas.openxmlformats.org/officeDocument/2006/relationships/image" Target="../media/image2827.png"/><Relationship Id="rId177" Type="http://schemas.openxmlformats.org/officeDocument/2006/relationships/customXml" Target="../ink/ink3140.xml"/><Relationship Id="rId198" Type="http://schemas.openxmlformats.org/officeDocument/2006/relationships/image" Target="../media/image2848.png"/><Relationship Id="rId202" Type="http://schemas.openxmlformats.org/officeDocument/2006/relationships/image" Target="../media/image2850.png"/><Relationship Id="rId223" Type="http://schemas.openxmlformats.org/officeDocument/2006/relationships/customXml" Target="../ink/ink3163.xml"/><Relationship Id="rId18" Type="http://schemas.openxmlformats.org/officeDocument/2006/relationships/image" Target="../media/image2759.png"/><Relationship Id="rId39" Type="http://schemas.openxmlformats.org/officeDocument/2006/relationships/customXml" Target="../ink/ink3070.xml"/><Relationship Id="rId50" Type="http://schemas.openxmlformats.org/officeDocument/2006/relationships/image" Target="../media/image2775.png"/><Relationship Id="rId104" Type="http://schemas.openxmlformats.org/officeDocument/2006/relationships/image" Target="../media/image2802.png"/><Relationship Id="rId125" Type="http://schemas.openxmlformats.org/officeDocument/2006/relationships/customXml" Target="../ink/ink3114.xml"/><Relationship Id="rId146" Type="http://schemas.openxmlformats.org/officeDocument/2006/relationships/image" Target="../media/image2822.png"/><Relationship Id="rId167" Type="http://schemas.openxmlformats.org/officeDocument/2006/relationships/customXml" Target="../ink/ink3135.xml"/><Relationship Id="rId188" Type="http://schemas.openxmlformats.org/officeDocument/2006/relationships/image" Target="../media/image2843.png"/><Relationship Id="rId71" Type="http://schemas.openxmlformats.org/officeDocument/2006/relationships/customXml" Target="../ink/ink3086.xml"/><Relationship Id="rId92" Type="http://schemas.openxmlformats.org/officeDocument/2006/relationships/image" Target="../media/image2796.png"/><Relationship Id="rId213" Type="http://schemas.openxmlformats.org/officeDocument/2006/relationships/customXml" Target="../ink/ink3158.xml"/><Relationship Id="rId234" Type="http://schemas.openxmlformats.org/officeDocument/2006/relationships/image" Target="../media/image2866.png"/><Relationship Id="rId2" Type="http://schemas.openxmlformats.org/officeDocument/2006/relationships/image" Target="../media/image2541.png"/><Relationship Id="rId29" Type="http://schemas.openxmlformats.org/officeDocument/2006/relationships/customXml" Target="../ink/ink3065.xml"/><Relationship Id="rId40" Type="http://schemas.openxmlformats.org/officeDocument/2006/relationships/image" Target="../media/image2770.png"/><Relationship Id="rId115" Type="http://schemas.openxmlformats.org/officeDocument/2006/relationships/customXml" Target="../ink/ink3109.xml"/><Relationship Id="rId136" Type="http://schemas.openxmlformats.org/officeDocument/2006/relationships/image" Target="../media/image2817.png"/><Relationship Id="rId157" Type="http://schemas.openxmlformats.org/officeDocument/2006/relationships/customXml" Target="../ink/ink3130.xml"/><Relationship Id="rId178" Type="http://schemas.openxmlformats.org/officeDocument/2006/relationships/image" Target="../media/image2838.png"/><Relationship Id="rId61" Type="http://schemas.openxmlformats.org/officeDocument/2006/relationships/customXml" Target="../ink/ink3081.xml"/><Relationship Id="rId82" Type="http://schemas.openxmlformats.org/officeDocument/2006/relationships/image" Target="../media/image2791.png"/><Relationship Id="rId199" Type="http://schemas.openxmlformats.org/officeDocument/2006/relationships/customXml" Target="../ink/ink3151.xml"/><Relationship Id="rId203" Type="http://schemas.openxmlformats.org/officeDocument/2006/relationships/customXml" Target="../ink/ink3153.xml"/><Relationship Id="rId19" Type="http://schemas.openxmlformats.org/officeDocument/2006/relationships/customXml" Target="../ink/ink3060.xml"/><Relationship Id="rId224" Type="http://schemas.openxmlformats.org/officeDocument/2006/relationships/image" Target="../media/image2861.png"/><Relationship Id="rId30" Type="http://schemas.openxmlformats.org/officeDocument/2006/relationships/image" Target="../media/image2765.png"/><Relationship Id="rId105" Type="http://schemas.openxmlformats.org/officeDocument/2006/relationships/customXml" Target="../ink/ink3103.xml"/><Relationship Id="rId126" Type="http://schemas.openxmlformats.org/officeDocument/2006/relationships/image" Target="../media/image2812.png"/><Relationship Id="rId147" Type="http://schemas.openxmlformats.org/officeDocument/2006/relationships/customXml" Target="../ink/ink3125.xml"/><Relationship Id="rId168" Type="http://schemas.openxmlformats.org/officeDocument/2006/relationships/image" Target="../media/image2833.png"/><Relationship Id="rId51" Type="http://schemas.openxmlformats.org/officeDocument/2006/relationships/customXml" Target="../ink/ink3076.xml"/><Relationship Id="rId72" Type="http://schemas.openxmlformats.org/officeDocument/2006/relationships/image" Target="../media/image2786.png"/><Relationship Id="rId93" Type="http://schemas.openxmlformats.org/officeDocument/2006/relationships/customXml" Target="../ink/ink3097.xml"/><Relationship Id="rId189" Type="http://schemas.openxmlformats.org/officeDocument/2006/relationships/customXml" Target="../ink/ink3146.xml"/><Relationship Id="rId3" Type="http://schemas.openxmlformats.org/officeDocument/2006/relationships/customXml" Target="../ink/ink3052.xml"/><Relationship Id="rId214" Type="http://schemas.openxmlformats.org/officeDocument/2006/relationships/image" Target="../media/image2856.png"/><Relationship Id="rId235" Type="http://schemas.openxmlformats.org/officeDocument/2006/relationships/customXml" Target="../ink/ink3169.xml"/><Relationship Id="rId116" Type="http://schemas.openxmlformats.org/officeDocument/2006/relationships/image" Target="../media/image2807.png"/><Relationship Id="rId137" Type="http://schemas.openxmlformats.org/officeDocument/2006/relationships/customXml" Target="../ink/ink3120.xml"/><Relationship Id="rId158" Type="http://schemas.openxmlformats.org/officeDocument/2006/relationships/image" Target="../media/image2828.png"/></Relationships>
</file>

<file path=ppt/slides/_rels/slide4.xml.rels><?xml version="1.0" encoding="UTF-8" standalone="yes"?>
<Relationships xmlns="http://schemas.openxmlformats.org/package/2006/relationships"><Relationship Id="rId117" Type="http://schemas.openxmlformats.org/officeDocument/2006/relationships/image" Target="../media/image170.png"/><Relationship Id="rId21" Type="http://schemas.openxmlformats.org/officeDocument/2006/relationships/image" Target="../media/image122.png"/><Relationship Id="rId42" Type="http://schemas.openxmlformats.org/officeDocument/2006/relationships/customXml" Target="../ink/ink132.xml"/><Relationship Id="rId63" Type="http://schemas.openxmlformats.org/officeDocument/2006/relationships/image" Target="../media/image143.png"/><Relationship Id="rId84" Type="http://schemas.openxmlformats.org/officeDocument/2006/relationships/customXml" Target="../ink/ink153.xml"/><Relationship Id="rId138" Type="http://schemas.openxmlformats.org/officeDocument/2006/relationships/customXml" Target="../ink/ink180.xml"/><Relationship Id="rId159" Type="http://schemas.openxmlformats.org/officeDocument/2006/relationships/image" Target="../media/image191.png"/><Relationship Id="rId170" Type="http://schemas.openxmlformats.org/officeDocument/2006/relationships/customXml" Target="../ink/ink196.xml"/><Relationship Id="rId191" Type="http://schemas.openxmlformats.org/officeDocument/2006/relationships/image" Target="../media/image207.png"/><Relationship Id="rId205" Type="http://schemas.openxmlformats.org/officeDocument/2006/relationships/image" Target="../media/image214.png"/><Relationship Id="rId226" Type="http://schemas.openxmlformats.org/officeDocument/2006/relationships/customXml" Target="../ink/ink224.xml"/><Relationship Id="rId107" Type="http://schemas.openxmlformats.org/officeDocument/2006/relationships/image" Target="../media/image165.png"/><Relationship Id="rId11" Type="http://schemas.openxmlformats.org/officeDocument/2006/relationships/image" Target="../media/image117.png"/><Relationship Id="rId32" Type="http://schemas.openxmlformats.org/officeDocument/2006/relationships/customXml" Target="../ink/ink127.xml"/><Relationship Id="rId53" Type="http://schemas.openxmlformats.org/officeDocument/2006/relationships/image" Target="../media/image138.png"/><Relationship Id="rId74" Type="http://schemas.openxmlformats.org/officeDocument/2006/relationships/customXml" Target="../ink/ink148.xml"/><Relationship Id="rId128" Type="http://schemas.openxmlformats.org/officeDocument/2006/relationships/customXml" Target="../ink/ink175.xml"/><Relationship Id="rId149" Type="http://schemas.openxmlformats.org/officeDocument/2006/relationships/image" Target="../media/image186.png"/><Relationship Id="rId5" Type="http://schemas.openxmlformats.org/officeDocument/2006/relationships/image" Target="../media/image114.png"/><Relationship Id="rId95" Type="http://schemas.openxmlformats.org/officeDocument/2006/relationships/image" Target="../media/image159.png"/><Relationship Id="rId160" Type="http://schemas.openxmlformats.org/officeDocument/2006/relationships/customXml" Target="../ink/ink191.xml"/><Relationship Id="rId181" Type="http://schemas.openxmlformats.org/officeDocument/2006/relationships/image" Target="../media/image202.png"/><Relationship Id="rId216" Type="http://schemas.openxmlformats.org/officeDocument/2006/relationships/customXml" Target="../ink/ink219.xml"/><Relationship Id="rId237" Type="http://schemas.openxmlformats.org/officeDocument/2006/relationships/image" Target="../media/image230.png"/><Relationship Id="rId22" Type="http://schemas.openxmlformats.org/officeDocument/2006/relationships/customXml" Target="../ink/ink122.xml"/><Relationship Id="rId43" Type="http://schemas.openxmlformats.org/officeDocument/2006/relationships/image" Target="../media/image133.png"/><Relationship Id="rId64" Type="http://schemas.openxmlformats.org/officeDocument/2006/relationships/customXml" Target="../ink/ink143.xml"/><Relationship Id="rId118" Type="http://schemas.openxmlformats.org/officeDocument/2006/relationships/customXml" Target="../ink/ink170.xml"/><Relationship Id="rId139" Type="http://schemas.openxmlformats.org/officeDocument/2006/relationships/image" Target="../media/image181.png"/><Relationship Id="rId85" Type="http://schemas.openxmlformats.org/officeDocument/2006/relationships/image" Target="../media/image154.png"/><Relationship Id="rId150" Type="http://schemas.openxmlformats.org/officeDocument/2006/relationships/customXml" Target="../ink/ink186.xml"/><Relationship Id="rId171" Type="http://schemas.openxmlformats.org/officeDocument/2006/relationships/image" Target="../media/image197.png"/><Relationship Id="rId192" Type="http://schemas.openxmlformats.org/officeDocument/2006/relationships/customXml" Target="../ink/ink207.xml"/><Relationship Id="rId206" Type="http://schemas.openxmlformats.org/officeDocument/2006/relationships/customXml" Target="../ink/ink214.xml"/><Relationship Id="rId227" Type="http://schemas.openxmlformats.org/officeDocument/2006/relationships/image" Target="../media/image225.png"/><Relationship Id="rId12" Type="http://schemas.openxmlformats.org/officeDocument/2006/relationships/customXml" Target="../ink/ink117.xml"/><Relationship Id="rId33" Type="http://schemas.openxmlformats.org/officeDocument/2006/relationships/image" Target="../media/image128.png"/><Relationship Id="rId108" Type="http://schemas.openxmlformats.org/officeDocument/2006/relationships/customXml" Target="../ink/ink165.xml"/><Relationship Id="rId129" Type="http://schemas.openxmlformats.org/officeDocument/2006/relationships/image" Target="../media/image176.png"/><Relationship Id="rId54" Type="http://schemas.openxmlformats.org/officeDocument/2006/relationships/customXml" Target="../ink/ink138.xml"/><Relationship Id="rId75" Type="http://schemas.openxmlformats.org/officeDocument/2006/relationships/image" Target="../media/image149.png"/><Relationship Id="rId96" Type="http://schemas.openxmlformats.org/officeDocument/2006/relationships/customXml" Target="../ink/ink159.xml"/><Relationship Id="rId140" Type="http://schemas.openxmlformats.org/officeDocument/2006/relationships/customXml" Target="../ink/ink181.xml"/><Relationship Id="rId161" Type="http://schemas.openxmlformats.org/officeDocument/2006/relationships/image" Target="../media/image192.png"/><Relationship Id="rId182" Type="http://schemas.openxmlformats.org/officeDocument/2006/relationships/customXml" Target="../ink/ink202.xml"/><Relationship Id="rId217" Type="http://schemas.openxmlformats.org/officeDocument/2006/relationships/image" Target="../media/image220.png"/><Relationship Id="rId6" Type="http://schemas.openxmlformats.org/officeDocument/2006/relationships/customXml" Target="../ink/ink114.xml"/><Relationship Id="rId238" Type="http://schemas.openxmlformats.org/officeDocument/2006/relationships/customXml" Target="../ink/ink230.xml"/><Relationship Id="rId23" Type="http://schemas.openxmlformats.org/officeDocument/2006/relationships/image" Target="../media/image123.png"/><Relationship Id="rId119" Type="http://schemas.openxmlformats.org/officeDocument/2006/relationships/image" Target="../media/image171.png"/><Relationship Id="rId44" Type="http://schemas.openxmlformats.org/officeDocument/2006/relationships/customXml" Target="../ink/ink133.xml"/><Relationship Id="rId65" Type="http://schemas.openxmlformats.org/officeDocument/2006/relationships/image" Target="../media/image144.png"/><Relationship Id="rId86" Type="http://schemas.openxmlformats.org/officeDocument/2006/relationships/customXml" Target="../ink/ink154.xml"/><Relationship Id="rId130" Type="http://schemas.openxmlformats.org/officeDocument/2006/relationships/customXml" Target="../ink/ink176.xml"/><Relationship Id="rId151" Type="http://schemas.openxmlformats.org/officeDocument/2006/relationships/image" Target="../media/image187.png"/><Relationship Id="rId172" Type="http://schemas.openxmlformats.org/officeDocument/2006/relationships/customXml" Target="../ink/ink197.xml"/><Relationship Id="rId193" Type="http://schemas.openxmlformats.org/officeDocument/2006/relationships/image" Target="../media/image208.png"/><Relationship Id="rId207" Type="http://schemas.openxmlformats.org/officeDocument/2006/relationships/image" Target="../media/image215.png"/><Relationship Id="rId228" Type="http://schemas.openxmlformats.org/officeDocument/2006/relationships/customXml" Target="../ink/ink225.xml"/><Relationship Id="rId13" Type="http://schemas.openxmlformats.org/officeDocument/2006/relationships/image" Target="../media/image118.png"/><Relationship Id="rId109" Type="http://schemas.openxmlformats.org/officeDocument/2006/relationships/image" Target="../media/image166.png"/><Relationship Id="rId34" Type="http://schemas.openxmlformats.org/officeDocument/2006/relationships/customXml" Target="../ink/ink128.xml"/><Relationship Id="rId55" Type="http://schemas.openxmlformats.org/officeDocument/2006/relationships/image" Target="../media/image139.png"/><Relationship Id="rId76" Type="http://schemas.openxmlformats.org/officeDocument/2006/relationships/customXml" Target="../ink/ink149.xml"/><Relationship Id="rId97" Type="http://schemas.openxmlformats.org/officeDocument/2006/relationships/image" Target="../media/image160.png"/><Relationship Id="rId120" Type="http://schemas.openxmlformats.org/officeDocument/2006/relationships/customXml" Target="../ink/ink171.xml"/><Relationship Id="rId141" Type="http://schemas.openxmlformats.org/officeDocument/2006/relationships/image" Target="../media/image182.png"/><Relationship Id="rId7" Type="http://schemas.openxmlformats.org/officeDocument/2006/relationships/image" Target="../media/image115.png"/><Relationship Id="rId162" Type="http://schemas.openxmlformats.org/officeDocument/2006/relationships/customXml" Target="../ink/ink192.xml"/><Relationship Id="rId183" Type="http://schemas.openxmlformats.org/officeDocument/2006/relationships/image" Target="../media/image203.png"/><Relationship Id="rId218" Type="http://schemas.openxmlformats.org/officeDocument/2006/relationships/customXml" Target="../ink/ink220.xml"/><Relationship Id="rId239" Type="http://schemas.openxmlformats.org/officeDocument/2006/relationships/image" Target="../media/image231.png"/><Relationship Id="rId24" Type="http://schemas.openxmlformats.org/officeDocument/2006/relationships/customXml" Target="../ink/ink123.xml"/><Relationship Id="rId45" Type="http://schemas.openxmlformats.org/officeDocument/2006/relationships/image" Target="../media/image134.png"/><Relationship Id="rId66" Type="http://schemas.openxmlformats.org/officeDocument/2006/relationships/customXml" Target="../ink/ink144.xml"/><Relationship Id="rId87" Type="http://schemas.openxmlformats.org/officeDocument/2006/relationships/image" Target="../media/image155.png"/><Relationship Id="rId110" Type="http://schemas.openxmlformats.org/officeDocument/2006/relationships/customXml" Target="../ink/ink166.xml"/><Relationship Id="rId131" Type="http://schemas.openxmlformats.org/officeDocument/2006/relationships/image" Target="../media/image177.png"/><Relationship Id="rId152" Type="http://schemas.openxmlformats.org/officeDocument/2006/relationships/customXml" Target="../ink/ink187.xml"/><Relationship Id="rId173" Type="http://schemas.openxmlformats.org/officeDocument/2006/relationships/image" Target="../media/image198.png"/><Relationship Id="rId194" Type="http://schemas.openxmlformats.org/officeDocument/2006/relationships/customXml" Target="../ink/ink208.xml"/><Relationship Id="rId208" Type="http://schemas.openxmlformats.org/officeDocument/2006/relationships/customXml" Target="../ink/ink215.xml"/><Relationship Id="rId229" Type="http://schemas.openxmlformats.org/officeDocument/2006/relationships/image" Target="../media/image226.png"/><Relationship Id="rId240" Type="http://schemas.openxmlformats.org/officeDocument/2006/relationships/customXml" Target="../ink/ink231.xml"/><Relationship Id="rId14" Type="http://schemas.openxmlformats.org/officeDocument/2006/relationships/customXml" Target="../ink/ink118.xml"/><Relationship Id="rId35" Type="http://schemas.openxmlformats.org/officeDocument/2006/relationships/image" Target="../media/image129.png"/><Relationship Id="rId56" Type="http://schemas.openxmlformats.org/officeDocument/2006/relationships/customXml" Target="../ink/ink139.xml"/><Relationship Id="rId77" Type="http://schemas.openxmlformats.org/officeDocument/2006/relationships/image" Target="../media/image150.png"/><Relationship Id="rId100" Type="http://schemas.openxmlformats.org/officeDocument/2006/relationships/customXml" Target="../ink/ink161.xml"/><Relationship Id="rId8" Type="http://schemas.openxmlformats.org/officeDocument/2006/relationships/customXml" Target="../ink/ink115.xml"/><Relationship Id="rId98" Type="http://schemas.openxmlformats.org/officeDocument/2006/relationships/customXml" Target="../ink/ink160.xml"/><Relationship Id="rId121" Type="http://schemas.openxmlformats.org/officeDocument/2006/relationships/image" Target="../media/image172.png"/><Relationship Id="rId142" Type="http://schemas.openxmlformats.org/officeDocument/2006/relationships/customXml" Target="../ink/ink182.xml"/><Relationship Id="rId163" Type="http://schemas.openxmlformats.org/officeDocument/2006/relationships/image" Target="../media/image193.png"/><Relationship Id="rId184" Type="http://schemas.openxmlformats.org/officeDocument/2006/relationships/customXml" Target="../ink/ink203.xml"/><Relationship Id="rId219" Type="http://schemas.openxmlformats.org/officeDocument/2006/relationships/image" Target="../media/image221.png"/><Relationship Id="rId230" Type="http://schemas.openxmlformats.org/officeDocument/2006/relationships/customXml" Target="../ink/ink226.xml"/><Relationship Id="rId25" Type="http://schemas.openxmlformats.org/officeDocument/2006/relationships/image" Target="../media/image124.png"/><Relationship Id="rId46" Type="http://schemas.openxmlformats.org/officeDocument/2006/relationships/customXml" Target="../ink/ink134.xml"/><Relationship Id="rId67" Type="http://schemas.openxmlformats.org/officeDocument/2006/relationships/image" Target="../media/image145.png"/><Relationship Id="rId88" Type="http://schemas.openxmlformats.org/officeDocument/2006/relationships/customXml" Target="../ink/ink155.xml"/><Relationship Id="rId111" Type="http://schemas.openxmlformats.org/officeDocument/2006/relationships/image" Target="../media/image167.png"/><Relationship Id="rId132" Type="http://schemas.openxmlformats.org/officeDocument/2006/relationships/customXml" Target="../ink/ink177.xml"/><Relationship Id="rId153" Type="http://schemas.openxmlformats.org/officeDocument/2006/relationships/image" Target="../media/image188.png"/><Relationship Id="rId174" Type="http://schemas.openxmlformats.org/officeDocument/2006/relationships/customXml" Target="../ink/ink198.xml"/><Relationship Id="rId195" Type="http://schemas.openxmlformats.org/officeDocument/2006/relationships/image" Target="../media/image209.png"/><Relationship Id="rId209" Type="http://schemas.openxmlformats.org/officeDocument/2006/relationships/image" Target="../media/image216.png"/><Relationship Id="rId220" Type="http://schemas.openxmlformats.org/officeDocument/2006/relationships/customXml" Target="../ink/ink221.xml"/><Relationship Id="rId241" Type="http://schemas.openxmlformats.org/officeDocument/2006/relationships/image" Target="../media/image232.png"/><Relationship Id="rId15" Type="http://schemas.openxmlformats.org/officeDocument/2006/relationships/image" Target="../media/image119.png"/><Relationship Id="rId36" Type="http://schemas.openxmlformats.org/officeDocument/2006/relationships/customXml" Target="../ink/ink129.xml"/><Relationship Id="rId57" Type="http://schemas.openxmlformats.org/officeDocument/2006/relationships/image" Target="../media/image140.png"/><Relationship Id="rId10" Type="http://schemas.openxmlformats.org/officeDocument/2006/relationships/customXml" Target="../ink/ink116.xml"/><Relationship Id="rId31" Type="http://schemas.openxmlformats.org/officeDocument/2006/relationships/image" Target="../media/image127.png"/><Relationship Id="rId52" Type="http://schemas.openxmlformats.org/officeDocument/2006/relationships/customXml" Target="../ink/ink137.xml"/><Relationship Id="rId73" Type="http://schemas.openxmlformats.org/officeDocument/2006/relationships/image" Target="../media/image148.png"/><Relationship Id="rId78" Type="http://schemas.openxmlformats.org/officeDocument/2006/relationships/customXml" Target="../ink/ink150.xml"/><Relationship Id="rId94" Type="http://schemas.openxmlformats.org/officeDocument/2006/relationships/customXml" Target="../ink/ink158.xml"/><Relationship Id="rId99" Type="http://schemas.openxmlformats.org/officeDocument/2006/relationships/image" Target="../media/image161.png"/><Relationship Id="rId101" Type="http://schemas.openxmlformats.org/officeDocument/2006/relationships/image" Target="../media/image162.png"/><Relationship Id="rId122" Type="http://schemas.openxmlformats.org/officeDocument/2006/relationships/customXml" Target="../ink/ink172.xml"/><Relationship Id="rId143" Type="http://schemas.openxmlformats.org/officeDocument/2006/relationships/image" Target="../media/image183.png"/><Relationship Id="rId148" Type="http://schemas.openxmlformats.org/officeDocument/2006/relationships/customXml" Target="../ink/ink185.xml"/><Relationship Id="rId164" Type="http://schemas.openxmlformats.org/officeDocument/2006/relationships/customXml" Target="../ink/ink193.xml"/><Relationship Id="rId169" Type="http://schemas.openxmlformats.org/officeDocument/2006/relationships/image" Target="../media/image196.png"/><Relationship Id="rId185" Type="http://schemas.openxmlformats.org/officeDocument/2006/relationships/image" Target="../media/image204.png"/><Relationship Id="rId4" Type="http://schemas.openxmlformats.org/officeDocument/2006/relationships/customXml" Target="../ink/ink113.xml"/><Relationship Id="rId9" Type="http://schemas.openxmlformats.org/officeDocument/2006/relationships/image" Target="../media/image116.png"/><Relationship Id="rId180" Type="http://schemas.openxmlformats.org/officeDocument/2006/relationships/customXml" Target="../ink/ink201.xml"/><Relationship Id="rId210" Type="http://schemas.openxmlformats.org/officeDocument/2006/relationships/customXml" Target="../ink/ink216.xml"/><Relationship Id="rId215" Type="http://schemas.openxmlformats.org/officeDocument/2006/relationships/image" Target="../media/image219.png"/><Relationship Id="rId236" Type="http://schemas.openxmlformats.org/officeDocument/2006/relationships/customXml" Target="../ink/ink229.xml"/><Relationship Id="rId26" Type="http://schemas.openxmlformats.org/officeDocument/2006/relationships/customXml" Target="../ink/ink124.xml"/><Relationship Id="rId231" Type="http://schemas.openxmlformats.org/officeDocument/2006/relationships/image" Target="../media/image227.png"/><Relationship Id="rId47" Type="http://schemas.openxmlformats.org/officeDocument/2006/relationships/image" Target="../media/image135.png"/><Relationship Id="rId68" Type="http://schemas.openxmlformats.org/officeDocument/2006/relationships/customXml" Target="../ink/ink145.xml"/><Relationship Id="rId89" Type="http://schemas.openxmlformats.org/officeDocument/2006/relationships/image" Target="../media/image156.png"/><Relationship Id="rId112" Type="http://schemas.openxmlformats.org/officeDocument/2006/relationships/customXml" Target="../ink/ink167.xml"/><Relationship Id="rId133" Type="http://schemas.openxmlformats.org/officeDocument/2006/relationships/image" Target="../media/image178.png"/><Relationship Id="rId154" Type="http://schemas.openxmlformats.org/officeDocument/2006/relationships/customXml" Target="../ink/ink188.xml"/><Relationship Id="rId175" Type="http://schemas.openxmlformats.org/officeDocument/2006/relationships/image" Target="../media/image199.png"/><Relationship Id="rId196" Type="http://schemas.openxmlformats.org/officeDocument/2006/relationships/customXml" Target="../ink/ink209.xml"/><Relationship Id="rId200" Type="http://schemas.openxmlformats.org/officeDocument/2006/relationships/customXml" Target="../ink/ink211.xml"/><Relationship Id="rId16" Type="http://schemas.openxmlformats.org/officeDocument/2006/relationships/customXml" Target="../ink/ink119.xml"/><Relationship Id="rId221" Type="http://schemas.openxmlformats.org/officeDocument/2006/relationships/image" Target="../media/image222.png"/><Relationship Id="rId242" Type="http://schemas.openxmlformats.org/officeDocument/2006/relationships/customXml" Target="../ink/ink232.xml"/><Relationship Id="rId37" Type="http://schemas.openxmlformats.org/officeDocument/2006/relationships/image" Target="../media/image130.png"/><Relationship Id="rId58" Type="http://schemas.openxmlformats.org/officeDocument/2006/relationships/customXml" Target="../ink/ink140.xml"/><Relationship Id="rId79" Type="http://schemas.openxmlformats.org/officeDocument/2006/relationships/image" Target="../media/image151.png"/><Relationship Id="rId102" Type="http://schemas.openxmlformats.org/officeDocument/2006/relationships/customXml" Target="../ink/ink162.xml"/><Relationship Id="rId123" Type="http://schemas.openxmlformats.org/officeDocument/2006/relationships/image" Target="../media/image173.png"/><Relationship Id="rId144" Type="http://schemas.openxmlformats.org/officeDocument/2006/relationships/customXml" Target="../ink/ink183.xml"/><Relationship Id="rId90" Type="http://schemas.openxmlformats.org/officeDocument/2006/relationships/customXml" Target="../ink/ink156.xml"/><Relationship Id="rId165" Type="http://schemas.openxmlformats.org/officeDocument/2006/relationships/image" Target="../media/image194.png"/><Relationship Id="rId186" Type="http://schemas.openxmlformats.org/officeDocument/2006/relationships/customXml" Target="../ink/ink204.xml"/><Relationship Id="rId211" Type="http://schemas.openxmlformats.org/officeDocument/2006/relationships/image" Target="../media/image217.png"/><Relationship Id="rId232" Type="http://schemas.openxmlformats.org/officeDocument/2006/relationships/customXml" Target="../ink/ink227.xml"/><Relationship Id="rId27" Type="http://schemas.openxmlformats.org/officeDocument/2006/relationships/image" Target="../media/image125.png"/><Relationship Id="rId48" Type="http://schemas.openxmlformats.org/officeDocument/2006/relationships/customXml" Target="../ink/ink135.xml"/><Relationship Id="rId69" Type="http://schemas.openxmlformats.org/officeDocument/2006/relationships/image" Target="../media/image146.png"/><Relationship Id="rId113" Type="http://schemas.openxmlformats.org/officeDocument/2006/relationships/image" Target="../media/image168.png"/><Relationship Id="rId134" Type="http://schemas.openxmlformats.org/officeDocument/2006/relationships/customXml" Target="../ink/ink178.xml"/><Relationship Id="rId80" Type="http://schemas.openxmlformats.org/officeDocument/2006/relationships/customXml" Target="../ink/ink151.xml"/><Relationship Id="rId155" Type="http://schemas.openxmlformats.org/officeDocument/2006/relationships/image" Target="../media/image189.png"/><Relationship Id="rId176" Type="http://schemas.openxmlformats.org/officeDocument/2006/relationships/customXml" Target="../ink/ink199.xml"/><Relationship Id="rId197" Type="http://schemas.openxmlformats.org/officeDocument/2006/relationships/image" Target="../media/image210.png"/><Relationship Id="rId201" Type="http://schemas.openxmlformats.org/officeDocument/2006/relationships/image" Target="../media/image212.png"/><Relationship Id="rId222" Type="http://schemas.openxmlformats.org/officeDocument/2006/relationships/customXml" Target="../ink/ink222.xml"/><Relationship Id="rId243" Type="http://schemas.openxmlformats.org/officeDocument/2006/relationships/image" Target="../media/image233.png"/><Relationship Id="rId17" Type="http://schemas.openxmlformats.org/officeDocument/2006/relationships/image" Target="../media/image120.png"/><Relationship Id="rId38" Type="http://schemas.openxmlformats.org/officeDocument/2006/relationships/customXml" Target="../ink/ink130.xml"/><Relationship Id="rId59" Type="http://schemas.openxmlformats.org/officeDocument/2006/relationships/image" Target="../media/image141.png"/><Relationship Id="rId103" Type="http://schemas.openxmlformats.org/officeDocument/2006/relationships/image" Target="../media/image163.png"/><Relationship Id="rId124" Type="http://schemas.openxmlformats.org/officeDocument/2006/relationships/customXml" Target="../ink/ink173.xml"/><Relationship Id="rId70" Type="http://schemas.openxmlformats.org/officeDocument/2006/relationships/customXml" Target="../ink/ink146.xml"/><Relationship Id="rId91" Type="http://schemas.openxmlformats.org/officeDocument/2006/relationships/image" Target="../media/image157.png"/><Relationship Id="rId145" Type="http://schemas.openxmlformats.org/officeDocument/2006/relationships/image" Target="../media/image184.png"/><Relationship Id="rId166" Type="http://schemas.openxmlformats.org/officeDocument/2006/relationships/customXml" Target="../ink/ink194.xml"/><Relationship Id="rId187" Type="http://schemas.openxmlformats.org/officeDocument/2006/relationships/image" Target="../media/image205.png"/><Relationship Id="rId1" Type="http://schemas.openxmlformats.org/officeDocument/2006/relationships/slideLayout" Target="../slideLayouts/slideLayout7.xml"/><Relationship Id="rId212" Type="http://schemas.openxmlformats.org/officeDocument/2006/relationships/customXml" Target="../ink/ink217.xml"/><Relationship Id="rId233" Type="http://schemas.openxmlformats.org/officeDocument/2006/relationships/image" Target="../media/image228.png"/><Relationship Id="rId28" Type="http://schemas.openxmlformats.org/officeDocument/2006/relationships/customXml" Target="../ink/ink125.xml"/><Relationship Id="rId49" Type="http://schemas.openxmlformats.org/officeDocument/2006/relationships/image" Target="../media/image136.png"/><Relationship Id="rId114" Type="http://schemas.openxmlformats.org/officeDocument/2006/relationships/customXml" Target="../ink/ink168.xml"/><Relationship Id="rId60" Type="http://schemas.openxmlformats.org/officeDocument/2006/relationships/customXml" Target="../ink/ink141.xml"/><Relationship Id="rId81" Type="http://schemas.openxmlformats.org/officeDocument/2006/relationships/image" Target="../media/image152.png"/><Relationship Id="rId135" Type="http://schemas.openxmlformats.org/officeDocument/2006/relationships/image" Target="../media/image179.png"/><Relationship Id="rId156" Type="http://schemas.openxmlformats.org/officeDocument/2006/relationships/customXml" Target="../ink/ink189.xml"/><Relationship Id="rId177" Type="http://schemas.openxmlformats.org/officeDocument/2006/relationships/image" Target="../media/image200.png"/><Relationship Id="rId198" Type="http://schemas.openxmlformats.org/officeDocument/2006/relationships/customXml" Target="../ink/ink210.xml"/><Relationship Id="rId202" Type="http://schemas.openxmlformats.org/officeDocument/2006/relationships/customXml" Target="../ink/ink212.xml"/><Relationship Id="rId223" Type="http://schemas.openxmlformats.org/officeDocument/2006/relationships/image" Target="../media/image223.png"/><Relationship Id="rId244" Type="http://schemas.openxmlformats.org/officeDocument/2006/relationships/customXml" Target="../ink/ink233.xml"/><Relationship Id="rId18" Type="http://schemas.openxmlformats.org/officeDocument/2006/relationships/customXml" Target="../ink/ink120.xml"/><Relationship Id="rId39" Type="http://schemas.openxmlformats.org/officeDocument/2006/relationships/image" Target="../media/image131.png"/><Relationship Id="rId50" Type="http://schemas.openxmlformats.org/officeDocument/2006/relationships/customXml" Target="../ink/ink136.xml"/><Relationship Id="rId104" Type="http://schemas.openxmlformats.org/officeDocument/2006/relationships/customXml" Target="../ink/ink163.xml"/><Relationship Id="rId125" Type="http://schemas.openxmlformats.org/officeDocument/2006/relationships/image" Target="../media/image174.png"/><Relationship Id="rId146" Type="http://schemas.openxmlformats.org/officeDocument/2006/relationships/customXml" Target="../ink/ink184.xml"/><Relationship Id="rId167" Type="http://schemas.openxmlformats.org/officeDocument/2006/relationships/image" Target="../media/image195.png"/><Relationship Id="rId188" Type="http://schemas.openxmlformats.org/officeDocument/2006/relationships/customXml" Target="../ink/ink205.xml"/><Relationship Id="rId71" Type="http://schemas.openxmlformats.org/officeDocument/2006/relationships/image" Target="../media/image147.png"/><Relationship Id="rId92" Type="http://schemas.openxmlformats.org/officeDocument/2006/relationships/customXml" Target="../ink/ink157.xml"/><Relationship Id="rId213" Type="http://schemas.openxmlformats.org/officeDocument/2006/relationships/image" Target="../media/image218.png"/><Relationship Id="rId234" Type="http://schemas.openxmlformats.org/officeDocument/2006/relationships/customXml" Target="../ink/ink228.xml"/><Relationship Id="rId2" Type="http://schemas.openxmlformats.org/officeDocument/2006/relationships/image" Target="../media/image108.png"/><Relationship Id="rId29" Type="http://schemas.openxmlformats.org/officeDocument/2006/relationships/image" Target="../media/image126.png"/><Relationship Id="rId40" Type="http://schemas.openxmlformats.org/officeDocument/2006/relationships/customXml" Target="../ink/ink131.xml"/><Relationship Id="rId115" Type="http://schemas.openxmlformats.org/officeDocument/2006/relationships/image" Target="../media/image169.png"/><Relationship Id="rId136" Type="http://schemas.openxmlformats.org/officeDocument/2006/relationships/customXml" Target="../ink/ink179.xml"/><Relationship Id="rId157" Type="http://schemas.openxmlformats.org/officeDocument/2006/relationships/image" Target="../media/image190.png"/><Relationship Id="rId178" Type="http://schemas.openxmlformats.org/officeDocument/2006/relationships/customXml" Target="../ink/ink200.xml"/><Relationship Id="rId61" Type="http://schemas.openxmlformats.org/officeDocument/2006/relationships/image" Target="../media/image142.png"/><Relationship Id="rId82" Type="http://schemas.openxmlformats.org/officeDocument/2006/relationships/customXml" Target="../ink/ink152.xml"/><Relationship Id="rId199" Type="http://schemas.openxmlformats.org/officeDocument/2006/relationships/image" Target="../media/image211.png"/><Relationship Id="rId203" Type="http://schemas.openxmlformats.org/officeDocument/2006/relationships/image" Target="../media/image213.png"/><Relationship Id="rId19" Type="http://schemas.openxmlformats.org/officeDocument/2006/relationships/image" Target="../media/image121.png"/><Relationship Id="rId224" Type="http://schemas.openxmlformats.org/officeDocument/2006/relationships/customXml" Target="../ink/ink223.xml"/><Relationship Id="rId245" Type="http://schemas.openxmlformats.org/officeDocument/2006/relationships/image" Target="../media/image114.emf"/><Relationship Id="rId30" Type="http://schemas.openxmlformats.org/officeDocument/2006/relationships/customXml" Target="../ink/ink126.xml"/><Relationship Id="rId105" Type="http://schemas.openxmlformats.org/officeDocument/2006/relationships/image" Target="../media/image164.png"/><Relationship Id="rId126" Type="http://schemas.openxmlformats.org/officeDocument/2006/relationships/customXml" Target="../ink/ink174.xml"/><Relationship Id="rId147" Type="http://schemas.openxmlformats.org/officeDocument/2006/relationships/image" Target="../media/image185.png"/><Relationship Id="rId168" Type="http://schemas.openxmlformats.org/officeDocument/2006/relationships/customXml" Target="../ink/ink195.xml"/><Relationship Id="rId51" Type="http://schemas.openxmlformats.org/officeDocument/2006/relationships/image" Target="../media/image137.png"/><Relationship Id="rId72" Type="http://schemas.openxmlformats.org/officeDocument/2006/relationships/customXml" Target="../ink/ink147.xml"/><Relationship Id="rId93" Type="http://schemas.openxmlformats.org/officeDocument/2006/relationships/image" Target="../media/image158.png"/><Relationship Id="rId189" Type="http://schemas.openxmlformats.org/officeDocument/2006/relationships/image" Target="../media/image206.png"/><Relationship Id="rId3" Type="http://schemas.openxmlformats.org/officeDocument/2006/relationships/image" Target="../media/image113.png"/><Relationship Id="rId214" Type="http://schemas.openxmlformats.org/officeDocument/2006/relationships/customXml" Target="../ink/ink218.xml"/><Relationship Id="rId235" Type="http://schemas.openxmlformats.org/officeDocument/2006/relationships/image" Target="../media/image229.png"/><Relationship Id="rId116" Type="http://schemas.openxmlformats.org/officeDocument/2006/relationships/customXml" Target="../ink/ink169.xml"/><Relationship Id="rId137" Type="http://schemas.openxmlformats.org/officeDocument/2006/relationships/image" Target="../media/image180.png"/><Relationship Id="rId158" Type="http://schemas.openxmlformats.org/officeDocument/2006/relationships/customXml" Target="../ink/ink190.xml"/><Relationship Id="rId20" Type="http://schemas.openxmlformats.org/officeDocument/2006/relationships/customXml" Target="../ink/ink121.xml"/><Relationship Id="rId41" Type="http://schemas.openxmlformats.org/officeDocument/2006/relationships/image" Target="../media/image132.png"/><Relationship Id="rId62" Type="http://schemas.openxmlformats.org/officeDocument/2006/relationships/customXml" Target="../ink/ink142.xml"/><Relationship Id="rId83" Type="http://schemas.openxmlformats.org/officeDocument/2006/relationships/image" Target="../media/image153.png"/><Relationship Id="rId179" Type="http://schemas.openxmlformats.org/officeDocument/2006/relationships/image" Target="../media/image201.png"/><Relationship Id="rId190" Type="http://schemas.openxmlformats.org/officeDocument/2006/relationships/customXml" Target="../ink/ink206.xml"/><Relationship Id="rId204" Type="http://schemas.openxmlformats.org/officeDocument/2006/relationships/customXml" Target="../ink/ink213.xml"/><Relationship Id="rId225" Type="http://schemas.openxmlformats.org/officeDocument/2006/relationships/image" Target="../media/image224.png"/><Relationship Id="rId106" Type="http://schemas.openxmlformats.org/officeDocument/2006/relationships/customXml" Target="../ink/ink164.xml"/><Relationship Id="rId127" Type="http://schemas.openxmlformats.org/officeDocument/2006/relationships/image" Target="../media/image175.png"/></Relationships>
</file>

<file path=ppt/slides/_rels/slide40.xml.rels><?xml version="1.0" encoding="UTF-8" standalone="yes"?>
<Relationships xmlns="http://schemas.openxmlformats.org/package/2006/relationships"><Relationship Id="rId2" Type="http://schemas.openxmlformats.org/officeDocument/2006/relationships/image" Target="../media/image27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6" Type="http://schemas.openxmlformats.org/officeDocument/2006/relationships/image" Target="../media/image2880.png"/><Relationship Id="rId21" Type="http://schemas.openxmlformats.org/officeDocument/2006/relationships/customXml" Target="../ink/ink3179.xml"/><Relationship Id="rId42" Type="http://schemas.openxmlformats.org/officeDocument/2006/relationships/image" Target="../media/image2888.png"/><Relationship Id="rId47" Type="http://schemas.openxmlformats.org/officeDocument/2006/relationships/customXml" Target="../ink/ink3192.xml"/><Relationship Id="rId63" Type="http://schemas.openxmlformats.org/officeDocument/2006/relationships/customXml" Target="../ink/ink3200.xml"/><Relationship Id="rId68" Type="http://schemas.openxmlformats.org/officeDocument/2006/relationships/image" Target="../media/image2901.png"/><Relationship Id="rId84" Type="http://schemas.openxmlformats.org/officeDocument/2006/relationships/image" Target="../media/image2909.png"/><Relationship Id="rId89" Type="http://schemas.openxmlformats.org/officeDocument/2006/relationships/customXml" Target="../ink/ink3213.xml"/><Relationship Id="rId112" Type="http://schemas.openxmlformats.org/officeDocument/2006/relationships/image" Target="../media/image2923.png"/><Relationship Id="rId16" Type="http://schemas.openxmlformats.org/officeDocument/2006/relationships/image" Target="../media/image2875.png"/><Relationship Id="rId107" Type="http://schemas.openxmlformats.org/officeDocument/2006/relationships/customXml" Target="../ink/ink3222.xml"/><Relationship Id="rId11" Type="http://schemas.openxmlformats.org/officeDocument/2006/relationships/customXml" Target="../ink/ink3174.xml"/><Relationship Id="rId32" Type="http://schemas.openxmlformats.org/officeDocument/2006/relationships/image" Target="../media/image2883.png"/><Relationship Id="rId37" Type="http://schemas.openxmlformats.org/officeDocument/2006/relationships/customXml" Target="../ink/ink3187.xml"/><Relationship Id="rId53" Type="http://schemas.openxmlformats.org/officeDocument/2006/relationships/customXml" Target="../ink/ink3195.xml"/><Relationship Id="rId58" Type="http://schemas.openxmlformats.org/officeDocument/2006/relationships/image" Target="../media/image2896.png"/><Relationship Id="rId74" Type="http://schemas.openxmlformats.org/officeDocument/2006/relationships/image" Target="../media/image2904.png"/><Relationship Id="rId79" Type="http://schemas.openxmlformats.org/officeDocument/2006/relationships/customXml" Target="../ink/ink3208.xml"/><Relationship Id="rId102" Type="http://schemas.openxmlformats.org/officeDocument/2006/relationships/image" Target="../media/image2918.png"/><Relationship Id="rId5" Type="http://schemas.openxmlformats.org/officeDocument/2006/relationships/customXml" Target="../ink/ink3171.xml"/><Relationship Id="rId90" Type="http://schemas.openxmlformats.org/officeDocument/2006/relationships/image" Target="../media/image2912.png"/><Relationship Id="rId95" Type="http://schemas.openxmlformats.org/officeDocument/2006/relationships/customXml" Target="../ink/ink3216.xml"/><Relationship Id="rId22" Type="http://schemas.openxmlformats.org/officeDocument/2006/relationships/image" Target="../media/image2878.png"/><Relationship Id="rId27" Type="http://schemas.openxmlformats.org/officeDocument/2006/relationships/customXml" Target="../ink/ink3182.xml"/><Relationship Id="rId43" Type="http://schemas.openxmlformats.org/officeDocument/2006/relationships/customXml" Target="../ink/ink3190.xml"/><Relationship Id="rId48" Type="http://schemas.openxmlformats.org/officeDocument/2006/relationships/image" Target="../media/image2891.png"/><Relationship Id="rId64" Type="http://schemas.openxmlformats.org/officeDocument/2006/relationships/image" Target="../media/image2899.png"/><Relationship Id="rId69" Type="http://schemas.openxmlformats.org/officeDocument/2006/relationships/customXml" Target="../ink/ink3203.xml"/><Relationship Id="rId113" Type="http://schemas.openxmlformats.org/officeDocument/2006/relationships/customXml" Target="../ink/ink3225.xml"/><Relationship Id="rId80" Type="http://schemas.openxmlformats.org/officeDocument/2006/relationships/image" Target="../media/image2907.png"/><Relationship Id="rId85" Type="http://schemas.openxmlformats.org/officeDocument/2006/relationships/customXml" Target="../ink/ink3211.xml"/><Relationship Id="rId12" Type="http://schemas.openxmlformats.org/officeDocument/2006/relationships/image" Target="../media/image2873.png"/><Relationship Id="rId17" Type="http://schemas.openxmlformats.org/officeDocument/2006/relationships/customXml" Target="../ink/ink3177.xml"/><Relationship Id="rId33" Type="http://schemas.openxmlformats.org/officeDocument/2006/relationships/customXml" Target="../ink/ink3185.xml"/><Relationship Id="rId38" Type="http://schemas.openxmlformats.org/officeDocument/2006/relationships/image" Target="../media/image2886.png"/><Relationship Id="rId59" Type="http://schemas.openxmlformats.org/officeDocument/2006/relationships/customXml" Target="../ink/ink3198.xml"/><Relationship Id="rId103" Type="http://schemas.openxmlformats.org/officeDocument/2006/relationships/customXml" Target="../ink/ink3220.xml"/><Relationship Id="rId108" Type="http://schemas.openxmlformats.org/officeDocument/2006/relationships/image" Target="../media/image2921.png"/><Relationship Id="rId54" Type="http://schemas.openxmlformats.org/officeDocument/2006/relationships/image" Target="../media/image2894.png"/><Relationship Id="rId70" Type="http://schemas.openxmlformats.org/officeDocument/2006/relationships/image" Target="../media/image2902.png"/><Relationship Id="rId75" Type="http://schemas.openxmlformats.org/officeDocument/2006/relationships/customXml" Target="../ink/ink3206.xml"/><Relationship Id="rId91" Type="http://schemas.openxmlformats.org/officeDocument/2006/relationships/customXml" Target="../ink/ink3214.xml"/><Relationship Id="rId96" Type="http://schemas.openxmlformats.org/officeDocument/2006/relationships/image" Target="../media/image2915.png"/><Relationship Id="rId1" Type="http://schemas.openxmlformats.org/officeDocument/2006/relationships/slideLayout" Target="../slideLayouts/slideLayout7.xml"/><Relationship Id="rId6" Type="http://schemas.openxmlformats.org/officeDocument/2006/relationships/image" Target="../media/image2870.png"/><Relationship Id="rId15" Type="http://schemas.openxmlformats.org/officeDocument/2006/relationships/customXml" Target="../ink/ink3176.xml"/><Relationship Id="rId23" Type="http://schemas.openxmlformats.org/officeDocument/2006/relationships/customXml" Target="../ink/ink3180.xml"/><Relationship Id="rId28" Type="http://schemas.openxmlformats.org/officeDocument/2006/relationships/image" Target="../media/image2881.png"/><Relationship Id="rId36" Type="http://schemas.openxmlformats.org/officeDocument/2006/relationships/image" Target="../media/image2885.png"/><Relationship Id="rId49" Type="http://schemas.openxmlformats.org/officeDocument/2006/relationships/customXml" Target="../ink/ink3193.xml"/><Relationship Id="rId57" Type="http://schemas.openxmlformats.org/officeDocument/2006/relationships/customXml" Target="../ink/ink3197.xml"/><Relationship Id="rId106" Type="http://schemas.openxmlformats.org/officeDocument/2006/relationships/image" Target="../media/image2920.png"/><Relationship Id="rId114" Type="http://schemas.openxmlformats.org/officeDocument/2006/relationships/image" Target="../media/image2924.png"/><Relationship Id="rId10" Type="http://schemas.openxmlformats.org/officeDocument/2006/relationships/image" Target="../media/image2872.png"/><Relationship Id="rId31" Type="http://schemas.openxmlformats.org/officeDocument/2006/relationships/customXml" Target="../ink/ink3184.xml"/><Relationship Id="rId44" Type="http://schemas.openxmlformats.org/officeDocument/2006/relationships/image" Target="../media/image2889.png"/><Relationship Id="rId52" Type="http://schemas.openxmlformats.org/officeDocument/2006/relationships/image" Target="../media/image2893.png"/><Relationship Id="rId60" Type="http://schemas.openxmlformats.org/officeDocument/2006/relationships/image" Target="../media/image2897.png"/><Relationship Id="rId65" Type="http://schemas.openxmlformats.org/officeDocument/2006/relationships/customXml" Target="../ink/ink3201.xml"/><Relationship Id="rId73" Type="http://schemas.openxmlformats.org/officeDocument/2006/relationships/customXml" Target="../ink/ink3205.xml"/><Relationship Id="rId78" Type="http://schemas.openxmlformats.org/officeDocument/2006/relationships/image" Target="../media/image2906.png"/><Relationship Id="rId81" Type="http://schemas.openxmlformats.org/officeDocument/2006/relationships/customXml" Target="../ink/ink3209.xml"/><Relationship Id="rId86" Type="http://schemas.openxmlformats.org/officeDocument/2006/relationships/image" Target="../media/image2910.png"/><Relationship Id="rId94" Type="http://schemas.openxmlformats.org/officeDocument/2006/relationships/image" Target="../media/image2914.png"/><Relationship Id="rId99" Type="http://schemas.openxmlformats.org/officeDocument/2006/relationships/customXml" Target="../ink/ink3218.xml"/><Relationship Id="rId101" Type="http://schemas.openxmlformats.org/officeDocument/2006/relationships/customXml" Target="../ink/ink3219.xml"/><Relationship Id="rId4" Type="http://schemas.openxmlformats.org/officeDocument/2006/relationships/image" Target="../media/image2869.png"/><Relationship Id="rId9" Type="http://schemas.openxmlformats.org/officeDocument/2006/relationships/customXml" Target="../ink/ink3173.xml"/><Relationship Id="rId13" Type="http://schemas.openxmlformats.org/officeDocument/2006/relationships/customXml" Target="../ink/ink3175.xml"/><Relationship Id="rId18" Type="http://schemas.openxmlformats.org/officeDocument/2006/relationships/image" Target="../media/image2876.png"/><Relationship Id="rId39" Type="http://schemas.openxmlformats.org/officeDocument/2006/relationships/customXml" Target="../ink/ink3188.xml"/><Relationship Id="rId109" Type="http://schemas.openxmlformats.org/officeDocument/2006/relationships/customXml" Target="../ink/ink3223.xml"/><Relationship Id="rId34" Type="http://schemas.openxmlformats.org/officeDocument/2006/relationships/image" Target="../media/image2884.png"/><Relationship Id="rId50" Type="http://schemas.openxmlformats.org/officeDocument/2006/relationships/image" Target="../media/image2892.png"/><Relationship Id="rId55" Type="http://schemas.openxmlformats.org/officeDocument/2006/relationships/customXml" Target="../ink/ink3196.xml"/><Relationship Id="rId76" Type="http://schemas.openxmlformats.org/officeDocument/2006/relationships/image" Target="../media/image2905.png"/><Relationship Id="rId97" Type="http://schemas.openxmlformats.org/officeDocument/2006/relationships/customXml" Target="../ink/ink3217.xml"/><Relationship Id="rId104" Type="http://schemas.openxmlformats.org/officeDocument/2006/relationships/image" Target="../media/image2919.png"/><Relationship Id="rId7" Type="http://schemas.openxmlformats.org/officeDocument/2006/relationships/customXml" Target="../ink/ink3172.xml"/><Relationship Id="rId71" Type="http://schemas.openxmlformats.org/officeDocument/2006/relationships/customXml" Target="../ink/ink3204.xml"/><Relationship Id="rId92" Type="http://schemas.openxmlformats.org/officeDocument/2006/relationships/image" Target="../media/image2913.png"/><Relationship Id="rId2" Type="http://schemas.openxmlformats.org/officeDocument/2006/relationships/image" Target="../media/image2752.png"/><Relationship Id="rId29" Type="http://schemas.openxmlformats.org/officeDocument/2006/relationships/customXml" Target="../ink/ink3183.xml"/><Relationship Id="rId24" Type="http://schemas.openxmlformats.org/officeDocument/2006/relationships/image" Target="../media/image2879.png"/><Relationship Id="rId40" Type="http://schemas.openxmlformats.org/officeDocument/2006/relationships/image" Target="../media/image2887.png"/><Relationship Id="rId45" Type="http://schemas.openxmlformats.org/officeDocument/2006/relationships/customXml" Target="../ink/ink3191.xml"/><Relationship Id="rId66" Type="http://schemas.openxmlformats.org/officeDocument/2006/relationships/image" Target="../media/image2900.png"/><Relationship Id="rId87" Type="http://schemas.openxmlformats.org/officeDocument/2006/relationships/customXml" Target="../ink/ink3212.xml"/><Relationship Id="rId110" Type="http://schemas.openxmlformats.org/officeDocument/2006/relationships/image" Target="../media/image2922.png"/><Relationship Id="rId115" Type="http://schemas.openxmlformats.org/officeDocument/2006/relationships/customXml" Target="../ink/ink3226.xml"/><Relationship Id="rId61" Type="http://schemas.openxmlformats.org/officeDocument/2006/relationships/customXml" Target="../ink/ink3199.xml"/><Relationship Id="rId82" Type="http://schemas.openxmlformats.org/officeDocument/2006/relationships/image" Target="../media/image2908.png"/><Relationship Id="rId19" Type="http://schemas.openxmlformats.org/officeDocument/2006/relationships/customXml" Target="../ink/ink3178.xml"/><Relationship Id="rId14" Type="http://schemas.openxmlformats.org/officeDocument/2006/relationships/image" Target="../media/image2874.png"/><Relationship Id="rId30" Type="http://schemas.openxmlformats.org/officeDocument/2006/relationships/image" Target="../media/image2882.png"/><Relationship Id="rId35" Type="http://schemas.openxmlformats.org/officeDocument/2006/relationships/customXml" Target="../ink/ink3186.xml"/><Relationship Id="rId56" Type="http://schemas.openxmlformats.org/officeDocument/2006/relationships/image" Target="../media/image2895.png"/><Relationship Id="rId77" Type="http://schemas.openxmlformats.org/officeDocument/2006/relationships/customXml" Target="../ink/ink3207.xml"/><Relationship Id="rId100" Type="http://schemas.openxmlformats.org/officeDocument/2006/relationships/image" Target="../media/image2917.png"/><Relationship Id="rId105" Type="http://schemas.openxmlformats.org/officeDocument/2006/relationships/customXml" Target="../ink/ink3221.xml"/><Relationship Id="rId8" Type="http://schemas.openxmlformats.org/officeDocument/2006/relationships/image" Target="../media/image2871.png"/><Relationship Id="rId51" Type="http://schemas.openxmlformats.org/officeDocument/2006/relationships/customXml" Target="../ink/ink3194.xml"/><Relationship Id="rId72" Type="http://schemas.openxmlformats.org/officeDocument/2006/relationships/image" Target="../media/image2903.png"/><Relationship Id="rId93" Type="http://schemas.openxmlformats.org/officeDocument/2006/relationships/customXml" Target="../ink/ink3215.xml"/><Relationship Id="rId98" Type="http://schemas.openxmlformats.org/officeDocument/2006/relationships/image" Target="../media/image2916.png"/><Relationship Id="rId3" Type="http://schemas.openxmlformats.org/officeDocument/2006/relationships/customXml" Target="../ink/ink3170.xml"/><Relationship Id="rId25" Type="http://schemas.openxmlformats.org/officeDocument/2006/relationships/customXml" Target="../ink/ink3181.xml"/><Relationship Id="rId46" Type="http://schemas.openxmlformats.org/officeDocument/2006/relationships/image" Target="../media/image2890.png"/><Relationship Id="rId67" Type="http://schemas.openxmlformats.org/officeDocument/2006/relationships/customXml" Target="../ink/ink3202.xml"/><Relationship Id="rId116" Type="http://schemas.openxmlformats.org/officeDocument/2006/relationships/image" Target="../media/image2925.png"/><Relationship Id="rId20" Type="http://schemas.openxmlformats.org/officeDocument/2006/relationships/image" Target="../media/image2877.png"/><Relationship Id="rId41" Type="http://schemas.openxmlformats.org/officeDocument/2006/relationships/customXml" Target="../ink/ink3189.xml"/><Relationship Id="rId62" Type="http://schemas.openxmlformats.org/officeDocument/2006/relationships/image" Target="../media/image2898.png"/><Relationship Id="rId83" Type="http://schemas.openxmlformats.org/officeDocument/2006/relationships/customXml" Target="../ink/ink3210.xml"/><Relationship Id="rId88" Type="http://schemas.openxmlformats.org/officeDocument/2006/relationships/image" Target="../media/image2911.png"/><Relationship Id="rId111" Type="http://schemas.openxmlformats.org/officeDocument/2006/relationships/customXml" Target="../ink/ink3224.xml"/></Relationships>
</file>

<file path=ppt/slides/_rels/slide5.xml.rels><?xml version="1.0" encoding="UTF-8" standalone="yes"?>
<Relationships xmlns="http://schemas.openxmlformats.org/package/2006/relationships"><Relationship Id="rId117" Type="http://schemas.openxmlformats.org/officeDocument/2006/relationships/customXml" Target="../ink/ink291.xml"/><Relationship Id="rId299" Type="http://schemas.openxmlformats.org/officeDocument/2006/relationships/customXml" Target="../ink/ink382.xml"/><Relationship Id="rId21" Type="http://schemas.openxmlformats.org/officeDocument/2006/relationships/customXml" Target="../ink/ink243.xml"/><Relationship Id="rId63" Type="http://schemas.openxmlformats.org/officeDocument/2006/relationships/customXml" Target="../ink/ink264.xml"/><Relationship Id="rId159" Type="http://schemas.openxmlformats.org/officeDocument/2006/relationships/customXml" Target="../ink/ink312.xml"/><Relationship Id="rId324" Type="http://schemas.openxmlformats.org/officeDocument/2006/relationships/image" Target="../media/image395.png"/><Relationship Id="rId170" Type="http://schemas.openxmlformats.org/officeDocument/2006/relationships/image" Target="../media/image318.png"/><Relationship Id="rId226" Type="http://schemas.openxmlformats.org/officeDocument/2006/relationships/image" Target="../media/image346.png"/><Relationship Id="rId268" Type="http://schemas.openxmlformats.org/officeDocument/2006/relationships/image" Target="../media/image367.png"/><Relationship Id="rId32" Type="http://schemas.openxmlformats.org/officeDocument/2006/relationships/image" Target="../media/image249.png"/><Relationship Id="rId74" Type="http://schemas.openxmlformats.org/officeDocument/2006/relationships/image" Target="../media/image270.png"/><Relationship Id="rId128" Type="http://schemas.openxmlformats.org/officeDocument/2006/relationships/image" Target="../media/image297.png"/><Relationship Id="rId5" Type="http://schemas.openxmlformats.org/officeDocument/2006/relationships/customXml" Target="../ink/ink235.xml"/><Relationship Id="rId181" Type="http://schemas.openxmlformats.org/officeDocument/2006/relationships/customXml" Target="../ink/ink323.xml"/><Relationship Id="rId237" Type="http://schemas.openxmlformats.org/officeDocument/2006/relationships/customXml" Target="../ink/ink351.xml"/><Relationship Id="rId279" Type="http://schemas.openxmlformats.org/officeDocument/2006/relationships/customXml" Target="../ink/ink372.xml"/><Relationship Id="rId43" Type="http://schemas.openxmlformats.org/officeDocument/2006/relationships/customXml" Target="../ink/ink254.xml"/><Relationship Id="rId139" Type="http://schemas.openxmlformats.org/officeDocument/2006/relationships/customXml" Target="../ink/ink302.xml"/><Relationship Id="rId290" Type="http://schemas.openxmlformats.org/officeDocument/2006/relationships/image" Target="../media/image378.png"/><Relationship Id="rId304" Type="http://schemas.openxmlformats.org/officeDocument/2006/relationships/image" Target="../media/image385.png"/><Relationship Id="rId85" Type="http://schemas.openxmlformats.org/officeDocument/2006/relationships/customXml" Target="../ink/ink275.xml"/><Relationship Id="rId150" Type="http://schemas.openxmlformats.org/officeDocument/2006/relationships/image" Target="../media/image308.png"/><Relationship Id="rId192" Type="http://schemas.openxmlformats.org/officeDocument/2006/relationships/image" Target="../media/image329.png"/><Relationship Id="rId206" Type="http://schemas.openxmlformats.org/officeDocument/2006/relationships/image" Target="../media/image336.png"/><Relationship Id="rId248" Type="http://schemas.openxmlformats.org/officeDocument/2006/relationships/image" Target="../media/image357.png"/><Relationship Id="rId12" Type="http://schemas.openxmlformats.org/officeDocument/2006/relationships/image" Target="../media/image239.png"/><Relationship Id="rId108" Type="http://schemas.openxmlformats.org/officeDocument/2006/relationships/image" Target="../media/image287.png"/><Relationship Id="rId315" Type="http://schemas.openxmlformats.org/officeDocument/2006/relationships/customXml" Target="../ink/ink390.xml"/><Relationship Id="rId54" Type="http://schemas.openxmlformats.org/officeDocument/2006/relationships/image" Target="../media/image260.png"/><Relationship Id="rId96" Type="http://schemas.openxmlformats.org/officeDocument/2006/relationships/image" Target="../media/image281.png"/><Relationship Id="rId161" Type="http://schemas.openxmlformats.org/officeDocument/2006/relationships/customXml" Target="../ink/ink313.xml"/><Relationship Id="rId217" Type="http://schemas.openxmlformats.org/officeDocument/2006/relationships/customXml" Target="../ink/ink341.xml"/><Relationship Id="rId259" Type="http://schemas.openxmlformats.org/officeDocument/2006/relationships/customXml" Target="../ink/ink362.xml"/><Relationship Id="rId23" Type="http://schemas.openxmlformats.org/officeDocument/2006/relationships/customXml" Target="../ink/ink244.xml"/><Relationship Id="rId119" Type="http://schemas.openxmlformats.org/officeDocument/2006/relationships/customXml" Target="../ink/ink292.xml"/><Relationship Id="rId270" Type="http://schemas.openxmlformats.org/officeDocument/2006/relationships/image" Target="../media/image368.png"/><Relationship Id="rId326" Type="http://schemas.openxmlformats.org/officeDocument/2006/relationships/image" Target="../media/image396.png"/><Relationship Id="rId65" Type="http://schemas.openxmlformats.org/officeDocument/2006/relationships/customXml" Target="../ink/ink265.xml"/><Relationship Id="rId130" Type="http://schemas.openxmlformats.org/officeDocument/2006/relationships/image" Target="../media/image298.png"/><Relationship Id="rId172" Type="http://schemas.openxmlformats.org/officeDocument/2006/relationships/image" Target="../media/image319.png"/><Relationship Id="rId228" Type="http://schemas.openxmlformats.org/officeDocument/2006/relationships/image" Target="../media/image347.png"/><Relationship Id="rId281" Type="http://schemas.openxmlformats.org/officeDocument/2006/relationships/customXml" Target="../ink/ink373.xml"/><Relationship Id="rId34" Type="http://schemas.openxmlformats.org/officeDocument/2006/relationships/image" Target="../media/image250.png"/><Relationship Id="rId76" Type="http://schemas.openxmlformats.org/officeDocument/2006/relationships/image" Target="../media/image271.png"/><Relationship Id="rId141" Type="http://schemas.openxmlformats.org/officeDocument/2006/relationships/customXml" Target="../ink/ink303.xml"/><Relationship Id="rId7" Type="http://schemas.openxmlformats.org/officeDocument/2006/relationships/customXml" Target="../ink/ink236.xml"/><Relationship Id="rId183" Type="http://schemas.openxmlformats.org/officeDocument/2006/relationships/customXml" Target="../ink/ink324.xml"/><Relationship Id="rId239" Type="http://schemas.openxmlformats.org/officeDocument/2006/relationships/customXml" Target="../ink/ink352.xml"/><Relationship Id="rId250" Type="http://schemas.openxmlformats.org/officeDocument/2006/relationships/image" Target="../media/image358.png"/><Relationship Id="rId271" Type="http://schemas.openxmlformats.org/officeDocument/2006/relationships/customXml" Target="../ink/ink368.xml"/><Relationship Id="rId292" Type="http://schemas.openxmlformats.org/officeDocument/2006/relationships/image" Target="../media/image379.png"/><Relationship Id="rId306" Type="http://schemas.openxmlformats.org/officeDocument/2006/relationships/image" Target="../media/image386.png"/><Relationship Id="rId24" Type="http://schemas.openxmlformats.org/officeDocument/2006/relationships/image" Target="../media/image245.png"/><Relationship Id="rId45" Type="http://schemas.openxmlformats.org/officeDocument/2006/relationships/customXml" Target="../ink/ink255.xml"/><Relationship Id="rId66" Type="http://schemas.openxmlformats.org/officeDocument/2006/relationships/image" Target="../media/image266.png"/><Relationship Id="rId87" Type="http://schemas.openxmlformats.org/officeDocument/2006/relationships/customXml" Target="../ink/ink276.xml"/><Relationship Id="rId110" Type="http://schemas.openxmlformats.org/officeDocument/2006/relationships/image" Target="../media/image288.png"/><Relationship Id="rId131" Type="http://schemas.openxmlformats.org/officeDocument/2006/relationships/customXml" Target="../ink/ink298.xml"/><Relationship Id="rId327" Type="http://schemas.openxmlformats.org/officeDocument/2006/relationships/customXml" Target="../ink/ink396.xml"/><Relationship Id="rId152" Type="http://schemas.openxmlformats.org/officeDocument/2006/relationships/image" Target="../media/image309.png"/><Relationship Id="rId173" Type="http://schemas.openxmlformats.org/officeDocument/2006/relationships/customXml" Target="../ink/ink319.xml"/><Relationship Id="rId194" Type="http://schemas.openxmlformats.org/officeDocument/2006/relationships/image" Target="../media/image330.png"/><Relationship Id="rId208" Type="http://schemas.openxmlformats.org/officeDocument/2006/relationships/image" Target="../media/image337.png"/><Relationship Id="rId229" Type="http://schemas.openxmlformats.org/officeDocument/2006/relationships/customXml" Target="../ink/ink347.xml"/><Relationship Id="rId240" Type="http://schemas.openxmlformats.org/officeDocument/2006/relationships/image" Target="../media/image353.png"/><Relationship Id="rId261" Type="http://schemas.openxmlformats.org/officeDocument/2006/relationships/customXml" Target="../ink/ink363.xml"/><Relationship Id="rId14" Type="http://schemas.openxmlformats.org/officeDocument/2006/relationships/image" Target="../media/image240.png"/><Relationship Id="rId35" Type="http://schemas.openxmlformats.org/officeDocument/2006/relationships/customXml" Target="../ink/ink250.xml"/><Relationship Id="rId56" Type="http://schemas.openxmlformats.org/officeDocument/2006/relationships/image" Target="../media/image261.png"/><Relationship Id="rId77" Type="http://schemas.openxmlformats.org/officeDocument/2006/relationships/customXml" Target="../ink/ink271.xml"/><Relationship Id="rId100" Type="http://schemas.openxmlformats.org/officeDocument/2006/relationships/image" Target="../media/image283.png"/><Relationship Id="rId282" Type="http://schemas.openxmlformats.org/officeDocument/2006/relationships/image" Target="../media/image374.png"/><Relationship Id="rId317" Type="http://schemas.openxmlformats.org/officeDocument/2006/relationships/customXml" Target="../ink/ink391.xml"/><Relationship Id="rId8" Type="http://schemas.openxmlformats.org/officeDocument/2006/relationships/image" Target="../media/image237.png"/><Relationship Id="rId98" Type="http://schemas.openxmlformats.org/officeDocument/2006/relationships/image" Target="../media/image282.png"/><Relationship Id="rId121" Type="http://schemas.openxmlformats.org/officeDocument/2006/relationships/customXml" Target="../ink/ink293.xml"/><Relationship Id="rId142" Type="http://schemas.openxmlformats.org/officeDocument/2006/relationships/image" Target="../media/image304.png"/><Relationship Id="rId163" Type="http://schemas.openxmlformats.org/officeDocument/2006/relationships/customXml" Target="../ink/ink314.xml"/><Relationship Id="rId184" Type="http://schemas.openxmlformats.org/officeDocument/2006/relationships/image" Target="../media/image325.png"/><Relationship Id="rId219" Type="http://schemas.openxmlformats.org/officeDocument/2006/relationships/customXml" Target="../ink/ink342.xml"/><Relationship Id="rId230" Type="http://schemas.openxmlformats.org/officeDocument/2006/relationships/image" Target="../media/image348.png"/><Relationship Id="rId251" Type="http://schemas.openxmlformats.org/officeDocument/2006/relationships/customXml" Target="../ink/ink358.xml"/><Relationship Id="rId25" Type="http://schemas.openxmlformats.org/officeDocument/2006/relationships/customXml" Target="../ink/ink245.xml"/><Relationship Id="rId46" Type="http://schemas.openxmlformats.org/officeDocument/2006/relationships/image" Target="../media/image256.png"/><Relationship Id="rId67" Type="http://schemas.openxmlformats.org/officeDocument/2006/relationships/customXml" Target="../ink/ink266.xml"/><Relationship Id="rId272" Type="http://schemas.openxmlformats.org/officeDocument/2006/relationships/image" Target="../media/image369.png"/><Relationship Id="rId293" Type="http://schemas.openxmlformats.org/officeDocument/2006/relationships/customXml" Target="../ink/ink379.xml"/><Relationship Id="rId307" Type="http://schemas.openxmlformats.org/officeDocument/2006/relationships/customXml" Target="../ink/ink386.xml"/><Relationship Id="rId328" Type="http://schemas.openxmlformats.org/officeDocument/2006/relationships/image" Target="../media/image397.png"/><Relationship Id="rId88" Type="http://schemas.openxmlformats.org/officeDocument/2006/relationships/image" Target="../media/image277.png"/><Relationship Id="rId111" Type="http://schemas.openxmlformats.org/officeDocument/2006/relationships/customXml" Target="../ink/ink288.xml"/><Relationship Id="rId132" Type="http://schemas.openxmlformats.org/officeDocument/2006/relationships/image" Target="../media/image299.png"/><Relationship Id="rId153" Type="http://schemas.openxmlformats.org/officeDocument/2006/relationships/customXml" Target="../ink/ink309.xml"/><Relationship Id="rId174" Type="http://schemas.openxmlformats.org/officeDocument/2006/relationships/image" Target="../media/image320.png"/><Relationship Id="rId195" Type="http://schemas.openxmlformats.org/officeDocument/2006/relationships/customXml" Target="../ink/ink330.xml"/><Relationship Id="rId209" Type="http://schemas.openxmlformats.org/officeDocument/2006/relationships/customXml" Target="../ink/ink337.xml"/><Relationship Id="rId220" Type="http://schemas.openxmlformats.org/officeDocument/2006/relationships/image" Target="../media/image343.png"/><Relationship Id="rId241" Type="http://schemas.openxmlformats.org/officeDocument/2006/relationships/customXml" Target="../ink/ink353.xml"/><Relationship Id="rId15" Type="http://schemas.openxmlformats.org/officeDocument/2006/relationships/customXml" Target="../ink/ink240.xml"/><Relationship Id="rId36" Type="http://schemas.openxmlformats.org/officeDocument/2006/relationships/image" Target="../media/image251.png"/><Relationship Id="rId57" Type="http://schemas.openxmlformats.org/officeDocument/2006/relationships/customXml" Target="../ink/ink261.xml"/><Relationship Id="rId262" Type="http://schemas.openxmlformats.org/officeDocument/2006/relationships/image" Target="../media/image364.png"/><Relationship Id="rId283" Type="http://schemas.openxmlformats.org/officeDocument/2006/relationships/customXml" Target="../ink/ink374.xml"/><Relationship Id="rId318" Type="http://schemas.openxmlformats.org/officeDocument/2006/relationships/image" Target="../media/image392.png"/><Relationship Id="rId78" Type="http://schemas.openxmlformats.org/officeDocument/2006/relationships/image" Target="../media/image272.png"/><Relationship Id="rId99" Type="http://schemas.openxmlformats.org/officeDocument/2006/relationships/customXml" Target="../ink/ink282.xml"/><Relationship Id="rId101" Type="http://schemas.openxmlformats.org/officeDocument/2006/relationships/customXml" Target="../ink/ink283.xml"/><Relationship Id="rId122" Type="http://schemas.openxmlformats.org/officeDocument/2006/relationships/image" Target="../media/image294.png"/><Relationship Id="rId143" Type="http://schemas.openxmlformats.org/officeDocument/2006/relationships/customXml" Target="../ink/ink304.xml"/><Relationship Id="rId164" Type="http://schemas.openxmlformats.org/officeDocument/2006/relationships/image" Target="../media/image315.png"/><Relationship Id="rId185" Type="http://schemas.openxmlformats.org/officeDocument/2006/relationships/customXml" Target="../ink/ink325.xml"/><Relationship Id="rId9" Type="http://schemas.openxmlformats.org/officeDocument/2006/relationships/customXml" Target="../ink/ink237.xml"/><Relationship Id="rId210" Type="http://schemas.openxmlformats.org/officeDocument/2006/relationships/image" Target="../media/image338.png"/><Relationship Id="rId26" Type="http://schemas.openxmlformats.org/officeDocument/2006/relationships/image" Target="../media/image246.png"/><Relationship Id="rId231" Type="http://schemas.openxmlformats.org/officeDocument/2006/relationships/customXml" Target="../ink/ink348.xml"/><Relationship Id="rId252" Type="http://schemas.openxmlformats.org/officeDocument/2006/relationships/image" Target="../media/image359.png"/><Relationship Id="rId273" Type="http://schemas.openxmlformats.org/officeDocument/2006/relationships/customXml" Target="../ink/ink369.xml"/><Relationship Id="rId294" Type="http://schemas.openxmlformats.org/officeDocument/2006/relationships/image" Target="../media/image380.png"/><Relationship Id="rId308" Type="http://schemas.openxmlformats.org/officeDocument/2006/relationships/image" Target="../media/image387.png"/><Relationship Id="rId329" Type="http://schemas.openxmlformats.org/officeDocument/2006/relationships/customXml" Target="../ink/ink397.xml"/><Relationship Id="rId47" Type="http://schemas.openxmlformats.org/officeDocument/2006/relationships/customXml" Target="../ink/ink256.xml"/><Relationship Id="rId68" Type="http://schemas.openxmlformats.org/officeDocument/2006/relationships/image" Target="../media/image267.png"/><Relationship Id="rId89" Type="http://schemas.openxmlformats.org/officeDocument/2006/relationships/customXml" Target="../ink/ink277.xml"/><Relationship Id="rId112" Type="http://schemas.openxmlformats.org/officeDocument/2006/relationships/image" Target="../media/image289.png"/><Relationship Id="rId133" Type="http://schemas.openxmlformats.org/officeDocument/2006/relationships/customXml" Target="../ink/ink299.xml"/><Relationship Id="rId154" Type="http://schemas.openxmlformats.org/officeDocument/2006/relationships/image" Target="../media/image310.png"/><Relationship Id="rId175" Type="http://schemas.openxmlformats.org/officeDocument/2006/relationships/customXml" Target="../ink/ink320.xml"/><Relationship Id="rId196" Type="http://schemas.openxmlformats.org/officeDocument/2006/relationships/image" Target="../media/image331.png"/><Relationship Id="rId200" Type="http://schemas.openxmlformats.org/officeDocument/2006/relationships/image" Target="../media/image333.png"/><Relationship Id="rId16" Type="http://schemas.openxmlformats.org/officeDocument/2006/relationships/image" Target="../media/image241.png"/><Relationship Id="rId221" Type="http://schemas.openxmlformats.org/officeDocument/2006/relationships/customXml" Target="../ink/ink343.xml"/><Relationship Id="rId242" Type="http://schemas.openxmlformats.org/officeDocument/2006/relationships/image" Target="../media/image354.png"/><Relationship Id="rId263" Type="http://schemas.openxmlformats.org/officeDocument/2006/relationships/customXml" Target="../ink/ink364.xml"/><Relationship Id="rId284" Type="http://schemas.openxmlformats.org/officeDocument/2006/relationships/image" Target="../media/image375.png"/><Relationship Id="rId319" Type="http://schemas.openxmlformats.org/officeDocument/2006/relationships/customXml" Target="../ink/ink392.xml"/><Relationship Id="rId37" Type="http://schemas.openxmlformats.org/officeDocument/2006/relationships/customXml" Target="../ink/ink251.xml"/><Relationship Id="rId58" Type="http://schemas.openxmlformats.org/officeDocument/2006/relationships/image" Target="../media/image262.png"/><Relationship Id="rId79" Type="http://schemas.openxmlformats.org/officeDocument/2006/relationships/customXml" Target="../ink/ink272.xml"/><Relationship Id="rId102" Type="http://schemas.openxmlformats.org/officeDocument/2006/relationships/image" Target="../media/image284.png"/><Relationship Id="rId123" Type="http://schemas.openxmlformats.org/officeDocument/2006/relationships/customXml" Target="../ink/ink294.xml"/><Relationship Id="rId144" Type="http://schemas.openxmlformats.org/officeDocument/2006/relationships/image" Target="../media/image305.png"/><Relationship Id="rId330" Type="http://schemas.openxmlformats.org/officeDocument/2006/relationships/image" Target="../media/image398.png"/><Relationship Id="rId90" Type="http://schemas.openxmlformats.org/officeDocument/2006/relationships/image" Target="../media/image278.png"/><Relationship Id="rId165" Type="http://schemas.openxmlformats.org/officeDocument/2006/relationships/customXml" Target="../ink/ink315.xml"/><Relationship Id="rId186" Type="http://schemas.openxmlformats.org/officeDocument/2006/relationships/image" Target="../media/image326.png"/><Relationship Id="rId211" Type="http://schemas.openxmlformats.org/officeDocument/2006/relationships/customXml" Target="../ink/ink338.xml"/><Relationship Id="rId232" Type="http://schemas.openxmlformats.org/officeDocument/2006/relationships/image" Target="../media/image349.png"/><Relationship Id="rId253" Type="http://schemas.openxmlformats.org/officeDocument/2006/relationships/customXml" Target="../ink/ink359.xml"/><Relationship Id="rId274" Type="http://schemas.openxmlformats.org/officeDocument/2006/relationships/image" Target="../media/image370.png"/><Relationship Id="rId295" Type="http://schemas.openxmlformats.org/officeDocument/2006/relationships/customXml" Target="../ink/ink380.xml"/><Relationship Id="rId309" Type="http://schemas.openxmlformats.org/officeDocument/2006/relationships/customXml" Target="../ink/ink387.xml"/><Relationship Id="rId27" Type="http://schemas.openxmlformats.org/officeDocument/2006/relationships/customXml" Target="../ink/ink246.xml"/><Relationship Id="rId48" Type="http://schemas.openxmlformats.org/officeDocument/2006/relationships/image" Target="../media/image257.png"/><Relationship Id="rId69" Type="http://schemas.openxmlformats.org/officeDocument/2006/relationships/customXml" Target="../ink/ink267.xml"/><Relationship Id="rId113" Type="http://schemas.openxmlformats.org/officeDocument/2006/relationships/customXml" Target="../ink/ink289.xml"/><Relationship Id="rId134" Type="http://schemas.openxmlformats.org/officeDocument/2006/relationships/image" Target="../media/image300.png"/><Relationship Id="rId320" Type="http://schemas.openxmlformats.org/officeDocument/2006/relationships/image" Target="../media/image393.png"/><Relationship Id="rId80" Type="http://schemas.openxmlformats.org/officeDocument/2006/relationships/image" Target="../media/image273.png"/><Relationship Id="rId155" Type="http://schemas.openxmlformats.org/officeDocument/2006/relationships/customXml" Target="../ink/ink310.xml"/><Relationship Id="rId176" Type="http://schemas.openxmlformats.org/officeDocument/2006/relationships/image" Target="../media/image321.png"/><Relationship Id="rId197" Type="http://schemas.openxmlformats.org/officeDocument/2006/relationships/customXml" Target="../ink/ink331.xml"/><Relationship Id="rId201" Type="http://schemas.openxmlformats.org/officeDocument/2006/relationships/customXml" Target="../ink/ink333.xml"/><Relationship Id="rId222" Type="http://schemas.openxmlformats.org/officeDocument/2006/relationships/image" Target="../media/image344.png"/><Relationship Id="rId243" Type="http://schemas.openxmlformats.org/officeDocument/2006/relationships/customXml" Target="../ink/ink354.xml"/><Relationship Id="rId264" Type="http://schemas.openxmlformats.org/officeDocument/2006/relationships/image" Target="../media/image365.png"/><Relationship Id="rId285" Type="http://schemas.openxmlformats.org/officeDocument/2006/relationships/customXml" Target="../ink/ink375.xml"/><Relationship Id="rId17" Type="http://schemas.openxmlformats.org/officeDocument/2006/relationships/customXml" Target="../ink/ink241.xml"/><Relationship Id="rId38" Type="http://schemas.openxmlformats.org/officeDocument/2006/relationships/image" Target="../media/image252.png"/><Relationship Id="rId59" Type="http://schemas.openxmlformats.org/officeDocument/2006/relationships/customXml" Target="../ink/ink262.xml"/><Relationship Id="rId103" Type="http://schemas.openxmlformats.org/officeDocument/2006/relationships/customXml" Target="../ink/ink284.xml"/><Relationship Id="rId124" Type="http://schemas.openxmlformats.org/officeDocument/2006/relationships/image" Target="../media/image295.png"/><Relationship Id="rId310" Type="http://schemas.openxmlformats.org/officeDocument/2006/relationships/image" Target="../media/image388.png"/><Relationship Id="rId70" Type="http://schemas.openxmlformats.org/officeDocument/2006/relationships/image" Target="../media/image268.png"/><Relationship Id="rId91" Type="http://schemas.openxmlformats.org/officeDocument/2006/relationships/customXml" Target="../ink/ink278.xml"/><Relationship Id="rId145" Type="http://schemas.openxmlformats.org/officeDocument/2006/relationships/customXml" Target="../ink/ink305.xml"/><Relationship Id="rId166" Type="http://schemas.openxmlformats.org/officeDocument/2006/relationships/image" Target="../media/image316.png"/><Relationship Id="rId187" Type="http://schemas.openxmlformats.org/officeDocument/2006/relationships/customXml" Target="../ink/ink326.xml"/><Relationship Id="rId331" Type="http://schemas.openxmlformats.org/officeDocument/2006/relationships/customXml" Target="../ink/ink398.xml"/><Relationship Id="rId1" Type="http://schemas.openxmlformats.org/officeDocument/2006/relationships/slideLayout" Target="../slideLayouts/slideLayout7.xml"/><Relationship Id="rId212" Type="http://schemas.openxmlformats.org/officeDocument/2006/relationships/image" Target="../media/image339.png"/><Relationship Id="rId233" Type="http://schemas.openxmlformats.org/officeDocument/2006/relationships/customXml" Target="../ink/ink349.xml"/><Relationship Id="rId254" Type="http://schemas.openxmlformats.org/officeDocument/2006/relationships/image" Target="../media/image360.png"/><Relationship Id="rId28" Type="http://schemas.openxmlformats.org/officeDocument/2006/relationships/image" Target="../media/image247.png"/><Relationship Id="rId49" Type="http://schemas.openxmlformats.org/officeDocument/2006/relationships/customXml" Target="../ink/ink257.xml"/><Relationship Id="rId114" Type="http://schemas.openxmlformats.org/officeDocument/2006/relationships/image" Target="../media/image290.png"/><Relationship Id="rId275" Type="http://schemas.openxmlformats.org/officeDocument/2006/relationships/customXml" Target="../ink/ink370.xml"/><Relationship Id="rId296" Type="http://schemas.openxmlformats.org/officeDocument/2006/relationships/image" Target="../media/image381.png"/><Relationship Id="rId300" Type="http://schemas.openxmlformats.org/officeDocument/2006/relationships/image" Target="../media/image383.png"/><Relationship Id="rId60" Type="http://schemas.openxmlformats.org/officeDocument/2006/relationships/image" Target="../media/image263.png"/><Relationship Id="rId81" Type="http://schemas.openxmlformats.org/officeDocument/2006/relationships/customXml" Target="../ink/ink273.xml"/><Relationship Id="rId135" Type="http://schemas.openxmlformats.org/officeDocument/2006/relationships/customXml" Target="../ink/ink300.xml"/><Relationship Id="rId156" Type="http://schemas.openxmlformats.org/officeDocument/2006/relationships/image" Target="../media/image311.png"/><Relationship Id="rId177" Type="http://schemas.openxmlformats.org/officeDocument/2006/relationships/customXml" Target="../ink/ink321.xml"/><Relationship Id="rId198" Type="http://schemas.openxmlformats.org/officeDocument/2006/relationships/image" Target="../media/image332.png"/><Relationship Id="rId321" Type="http://schemas.openxmlformats.org/officeDocument/2006/relationships/customXml" Target="../ink/ink393.xml"/><Relationship Id="rId202" Type="http://schemas.openxmlformats.org/officeDocument/2006/relationships/image" Target="../media/image334.png"/><Relationship Id="rId223" Type="http://schemas.openxmlformats.org/officeDocument/2006/relationships/customXml" Target="../ink/ink344.xml"/><Relationship Id="rId244" Type="http://schemas.openxmlformats.org/officeDocument/2006/relationships/image" Target="../media/image355.png"/><Relationship Id="rId18" Type="http://schemas.openxmlformats.org/officeDocument/2006/relationships/image" Target="../media/image242.png"/><Relationship Id="rId39" Type="http://schemas.openxmlformats.org/officeDocument/2006/relationships/customXml" Target="../ink/ink252.xml"/><Relationship Id="rId265" Type="http://schemas.openxmlformats.org/officeDocument/2006/relationships/customXml" Target="../ink/ink365.xml"/><Relationship Id="rId286" Type="http://schemas.openxmlformats.org/officeDocument/2006/relationships/image" Target="../media/image376.png"/><Relationship Id="rId50" Type="http://schemas.openxmlformats.org/officeDocument/2006/relationships/image" Target="../media/image258.png"/><Relationship Id="rId104" Type="http://schemas.openxmlformats.org/officeDocument/2006/relationships/image" Target="../media/image285.png"/><Relationship Id="rId125" Type="http://schemas.openxmlformats.org/officeDocument/2006/relationships/customXml" Target="../ink/ink295.xml"/><Relationship Id="rId146" Type="http://schemas.openxmlformats.org/officeDocument/2006/relationships/image" Target="../media/image306.png"/><Relationship Id="rId167" Type="http://schemas.openxmlformats.org/officeDocument/2006/relationships/customXml" Target="../ink/ink316.xml"/><Relationship Id="rId188" Type="http://schemas.openxmlformats.org/officeDocument/2006/relationships/image" Target="../media/image327.png"/><Relationship Id="rId311" Type="http://schemas.openxmlformats.org/officeDocument/2006/relationships/customXml" Target="../ink/ink388.xml"/><Relationship Id="rId332" Type="http://schemas.openxmlformats.org/officeDocument/2006/relationships/image" Target="../media/image235.emf"/><Relationship Id="rId71" Type="http://schemas.openxmlformats.org/officeDocument/2006/relationships/customXml" Target="../ink/ink268.xml"/><Relationship Id="rId92" Type="http://schemas.openxmlformats.org/officeDocument/2006/relationships/image" Target="../media/image279.png"/><Relationship Id="rId213" Type="http://schemas.openxmlformats.org/officeDocument/2006/relationships/customXml" Target="../ink/ink339.xml"/><Relationship Id="rId234" Type="http://schemas.openxmlformats.org/officeDocument/2006/relationships/image" Target="../media/image350.png"/><Relationship Id="rId2" Type="http://schemas.openxmlformats.org/officeDocument/2006/relationships/image" Target="../media/image234.png"/><Relationship Id="rId29" Type="http://schemas.openxmlformats.org/officeDocument/2006/relationships/customXml" Target="../ink/ink247.xml"/><Relationship Id="rId255" Type="http://schemas.openxmlformats.org/officeDocument/2006/relationships/customXml" Target="../ink/ink360.xml"/><Relationship Id="rId276" Type="http://schemas.openxmlformats.org/officeDocument/2006/relationships/image" Target="../media/image371.png"/><Relationship Id="rId297" Type="http://schemas.openxmlformats.org/officeDocument/2006/relationships/customXml" Target="../ink/ink381.xml"/><Relationship Id="rId40" Type="http://schemas.openxmlformats.org/officeDocument/2006/relationships/image" Target="../media/image253.png"/><Relationship Id="rId115" Type="http://schemas.openxmlformats.org/officeDocument/2006/relationships/customXml" Target="../ink/ink290.xml"/><Relationship Id="rId136" Type="http://schemas.openxmlformats.org/officeDocument/2006/relationships/image" Target="../media/image301.png"/><Relationship Id="rId157" Type="http://schemas.openxmlformats.org/officeDocument/2006/relationships/customXml" Target="../ink/ink311.xml"/><Relationship Id="rId178" Type="http://schemas.openxmlformats.org/officeDocument/2006/relationships/image" Target="../media/image322.png"/><Relationship Id="rId301" Type="http://schemas.openxmlformats.org/officeDocument/2006/relationships/customXml" Target="../ink/ink383.xml"/><Relationship Id="rId322" Type="http://schemas.openxmlformats.org/officeDocument/2006/relationships/image" Target="../media/image394.png"/><Relationship Id="rId61" Type="http://schemas.openxmlformats.org/officeDocument/2006/relationships/customXml" Target="../ink/ink263.xml"/><Relationship Id="rId82" Type="http://schemas.openxmlformats.org/officeDocument/2006/relationships/image" Target="../media/image274.png"/><Relationship Id="rId199" Type="http://schemas.openxmlformats.org/officeDocument/2006/relationships/customXml" Target="../ink/ink332.xml"/><Relationship Id="rId203" Type="http://schemas.openxmlformats.org/officeDocument/2006/relationships/customXml" Target="../ink/ink334.xml"/><Relationship Id="rId19" Type="http://schemas.openxmlformats.org/officeDocument/2006/relationships/customXml" Target="../ink/ink242.xml"/><Relationship Id="rId224" Type="http://schemas.openxmlformats.org/officeDocument/2006/relationships/image" Target="../media/image345.png"/><Relationship Id="rId245" Type="http://schemas.openxmlformats.org/officeDocument/2006/relationships/customXml" Target="../ink/ink355.xml"/><Relationship Id="rId266" Type="http://schemas.openxmlformats.org/officeDocument/2006/relationships/image" Target="../media/image366.png"/><Relationship Id="rId287" Type="http://schemas.openxmlformats.org/officeDocument/2006/relationships/customXml" Target="../ink/ink376.xml"/><Relationship Id="rId30" Type="http://schemas.openxmlformats.org/officeDocument/2006/relationships/image" Target="../media/image248.png"/><Relationship Id="rId105" Type="http://schemas.openxmlformats.org/officeDocument/2006/relationships/customXml" Target="../ink/ink285.xml"/><Relationship Id="rId126" Type="http://schemas.openxmlformats.org/officeDocument/2006/relationships/image" Target="../media/image296.png"/><Relationship Id="rId147" Type="http://schemas.openxmlformats.org/officeDocument/2006/relationships/customXml" Target="../ink/ink306.xml"/><Relationship Id="rId168" Type="http://schemas.openxmlformats.org/officeDocument/2006/relationships/image" Target="../media/image317.png"/><Relationship Id="rId312" Type="http://schemas.openxmlformats.org/officeDocument/2006/relationships/image" Target="../media/image389.png"/><Relationship Id="rId51" Type="http://schemas.openxmlformats.org/officeDocument/2006/relationships/customXml" Target="../ink/ink258.xml"/><Relationship Id="rId72" Type="http://schemas.openxmlformats.org/officeDocument/2006/relationships/image" Target="../media/image269.png"/><Relationship Id="rId93" Type="http://schemas.openxmlformats.org/officeDocument/2006/relationships/customXml" Target="../ink/ink279.xml"/><Relationship Id="rId189" Type="http://schemas.openxmlformats.org/officeDocument/2006/relationships/customXml" Target="../ink/ink327.xml"/><Relationship Id="rId3" Type="http://schemas.openxmlformats.org/officeDocument/2006/relationships/customXml" Target="../ink/ink234.xml"/><Relationship Id="rId214" Type="http://schemas.openxmlformats.org/officeDocument/2006/relationships/image" Target="../media/image340.png"/><Relationship Id="rId235" Type="http://schemas.openxmlformats.org/officeDocument/2006/relationships/customXml" Target="../ink/ink350.xml"/><Relationship Id="rId256" Type="http://schemas.openxmlformats.org/officeDocument/2006/relationships/image" Target="../media/image361.png"/><Relationship Id="rId277" Type="http://schemas.openxmlformats.org/officeDocument/2006/relationships/customXml" Target="../ink/ink371.xml"/><Relationship Id="rId298" Type="http://schemas.openxmlformats.org/officeDocument/2006/relationships/image" Target="../media/image382.png"/><Relationship Id="rId116" Type="http://schemas.openxmlformats.org/officeDocument/2006/relationships/image" Target="../media/image291.png"/><Relationship Id="rId137" Type="http://schemas.openxmlformats.org/officeDocument/2006/relationships/customXml" Target="../ink/ink301.xml"/><Relationship Id="rId158" Type="http://schemas.openxmlformats.org/officeDocument/2006/relationships/image" Target="../media/image312.png"/><Relationship Id="rId302" Type="http://schemas.openxmlformats.org/officeDocument/2006/relationships/image" Target="../media/image384.png"/><Relationship Id="rId323" Type="http://schemas.openxmlformats.org/officeDocument/2006/relationships/customXml" Target="../ink/ink394.xml"/><Relationship Id="rId20" Type="http://schemas.openxmlformats.org/officeDocument/2006/relationships/image" Target="../media/image243.png"/><Relationship Id="rId41" Type="http://schemas.openxmlformats.org/officeDocument/2006/relationships/customXml" Target="../ink/ink253.xml"/><Relationship Id="rId62" Type="http://schemas.openxmlformats.org/officeDocument/2006/relationships/image" Target="../media/image264.png"/><Relationship Id="rId83" Type="http://schemas.openxmlformats.org/officeDocument/2006/relationships/customXml" Target="../ink/ink274.xml"/><Relationship Id="rId179" Type="http://schemas.openxmlformats.org/officeDocument/2006/relationships/customXml" Target="../ink/ink322.xml"/><Relationship Id="rId190" Type="http://schemas.openxmlformats.org/officeDocument/2006/relationships/image" Target="../media/image328.png"/><Relationship Id="rId204" Type="http://schemas.openxmlformats.org/officeDocument/2006/relationships/image" Target="../media/image335.png"/><Relationship Id="rId225" Type="http://schemas.openxmlformats.org/officeDocument/2006/relationships/customXml" Target="../ink/ink345.xml"/><Relationship Id="rId246" Type="http://schemas.openxmlformats.org/officeDocument/2006/relationships/image" Target="../media/image356.png"/><Relationship Id="rId267" Type="http://schemas.openxmlformats.org/officeDocument/2006/relationships/customXml" Target="../ink/ink366.xml"/><Relationship Id="rId288" Type="http://schemas.openxmlformats.org/officeDocument/2006/relationships/image" Target="../media/image377.png"/><Relationship Id="rId106" Type="http://schemas.openxmlformats.org/officeDocument/2006/relationships/image" Target="../media/image286.png"/><Relationship Id="rId127" Type="http://schemas.openxmlformats.org/officeDocument/2006/relationships/customXml" Target="../ink/ink296.xml"/><Relationship Id="rId313" Type="http://schemas.openxmlformats.org/officeDocument/2006/relationships/customXml" Target="../ink/ink389.xml"/><Relationship Id="rId10" Type="http://schemas.openxmlformats.org/officeDocument/2006/relationships/image" Target="../media/image238.png"/><Relationship Id="rId31" Type="http://schemas.openxmlformats.org/officeDocument/2006/relationships/customXml" Target="../ink/ink248.xml"/><Relationship Id="rId52" Type="http://schemas.openxmlformats.org/officeDocument/2006/relationships/image" Target="../media/image259.png"/><Relationship Id="rId73" Type="http://schemas.openxmlformats.org/officeDocument/2006/relationships/customXml" Target="../ink/ink269.xml"/><Relationship Id="rId94" Type="http://schemas.openxmlformats.org/officeDocument/2006/relationships/image" Target="../media/image280.png"/><Relationship Id="rId148" Type="http://schemas.openxmlformats.org/officeDocument/2006/relationships/image" Target="../media/image307.png"/><Relationship Id="rId169" Type="http://schemas.openxmlformats.org/officeDocument/2006/relationships/customXml" Target="../ink/ink317.xml"/><Relationship Id="rId4" Type="http://schemas.openxmlformats.org/officeDocument/2006/relationships/image" Target="../media/image235.png"/><Relationship Id="rId180" Type="http://schemas.openxmlformats.org/officeDocument/2006/relationships/image" Target="../media/image323.png"/><Relationship Id="rId215" Type="http://schemas.openxmlformats.org/officeDocument/2006/relationships/customXml" Target="../ink/ink340.xml"/><Relationship Id="rId236" Type="http://schemas.openxmlformats.org/officeDocument/2006/relationships/image" Target="../media/image351.png"/><Relationship Id="rId257" Type="http://schemas.openxmlformats.org/officeDocument/2006/relationships/customXml" Target="../ink/ink361.xml"/><Relationship Id="rId278" Type="http://schemas.openxmlformats.org/officeDocument/2006/relationships/image" Target="../media/image372.png"/><Relationship Id="rId303" Type="http://schemas.openxmlformats.org/officeDocument/2006/relationships/customXml" Target="../ink/ink384.xml"/><Relationship Id="rId42" Type="http://schemas.openxmlformats.org/officeDocument/2006/relationships/image" Target="../media/image254.png"/><Relationship Id="rId84" Type="http://schemas.openxmlformats.org/officeDocument/2006/relationships/image" Target="../media/image275.png"/><Relationship Id="rId138" Type="http://schemas.openxmlformats.org/officeDocument/2006/relationships/image" Target="../media/image302.png"/><Relationship Id="rId191" Type="http://schemas.openxmlformats.org/officeDocument/2006/relationships/customXml" Target="../ink/ink328.xml"/><Relationship Id="rId205" Type="http://schemas.openxmlformats.org/officeDocument/2006/relationships/customXml" Target="../ink/ink335.xml"/><Relationship Id="rId247" Type="http://schemas.openxmlformats.org/officeDocument/2006/relationships/customXml" Target="../ink/ink356.xml"/><Relationship Id="rId107" Type="http://schemas.openxmlformats.org/officeDocument/2006/relationships/customXml" Target="../ink/ink286.xml"/><Relationship Id="rId289" Type="http://schemas.openxmlformats.org/officeDocument/2006/relationships/customXml" Target="../ink/ink377.xml"/><Relationship Id="rId11" Type="http://schemas.openxmlformats.org/officeDocument/2006/relationships/customXml" Target="../ink/ink238.xml"/><Relationship Id="rId53" Type="http://schemas.openxmlformats.org/officeDocument/2006/relationships/customXml" Target="../ink/ink259.xml"/><Relationship Id="rId149" Type="http://schemas.openxmlformats.org/officeDocument/2006/relationships/customXml" Target="../ink/ink307.xml"/><Relationship Id="rId314" Type="http://schemas.openxmlformats.org/officeDocument/2006/relationships/image" Target="../media/image390.png"/><Relationship Id="rId95" Type="http://schemas.openxmlformats.org/officeDocument/2006/relationships/customXml" Target="../ink/ink280.xml"/><Relationship Id="rId160" Type="http://schemas.openxmlformats.org/officeDocument/2006/relationships/image" Target="../media/image313.png"/><Relationship Id="rId216" Type="http://schemas.openxmlformats.org/officeDocument/2006/relationships/image" Target="../media/image341.png"/><Relationship Id="rId258" Type="http://schemas.openxmlformats.org/officeDocument/2006/relationships/image" Target="../media/image362.png"/><Relationship Id="rId22" Type="http://schemas.openxmlformats.org/officeDocument/2006/relationships/image" Target="../media/image244.png"/><Relationship Id="rId64" Type="http://schemas.openxmlformats.org/officeDocument/2006/relationships/image" Target="../media/image265.png"/><Relationship Id="rId118" Type="http://schemas.openxmlformats.org/officeDocument/2006/relationships/image" Target="../media/image292.png"/><Relationship Id="rId325" Type="http://schemas.openxmlformats.org/officeDocument/2006/relationships/customXml" Target="../ink/ink395.xml"/><Relationship Id="rId171" Type="http://schemas.openxmlformats.org/officeDocument/2006/relationships/customXml" Target="../ink/ink318.xml"/><Relationship Id="rId227" Type="http://schemas.openxmlformats.org/officeDocument/2006/relationships/customXml" Target="../ink/ink346.xml"/><Relationship Id="rId269" Type="http://schemas.openxmlformats.org/officeDocument/2006/relationships/customXml" Target="../ink/ink367.xml"/><Relationship Id="rId33" Type="http://schemas.openxmlformats.org/officeDocument/2006/relationships/customXml" Target="../ink/ink249.xml"/><Relationship Id="rId129" Type="http://schemas.openxmlformats.org/officeDocument/2006/relationships/customXml" Target="../ink/ink297.xml"/><Relationship Id="rId280" Type="http://schemas.openxmlformats.org/officeDocument/2006/relationships/image" Target="../media/image373.png"/><Relationship Id="rId75" Type="http://schemas.openxmlformats.org/officeDocument/2006/relationships/customXml" Target="../ink/ink270.xml"/><Relationship Id="rId140" Type="http://schemas.openxmlformats.org/officeDocument/2006/relationships/image" Target="../media/image303.png"/><Relationship Id="rId182" Type="http://schemas.openxmlformats.org/officeDocument/2006/relationships/image" Target="../media/image324.png"/><Relationship Id="rId6" Type="http://schemas.openxmlformats.org/officeDocument/2006/relationships/image" Target="../media/image236.png"/><Relationship Id="rId238" Type="http://schemas.openxmlformats.org/officeDocument/2006/relationships/image" Target="../media/image352.png"/><Relationship Id="rId291" Type="http://schemas.openxmlformats.org/officeDocument/2006/relationships/customXml" Target="../ink/ink378.xml"/><Relationship Id="rId305" Type="http://schemas.openxmlformats.org/officeDocument/2006/relationships/customXml" Target="../ink/ink385.xml"/><Relationship Id="rId44" Type="http://schemas.openxmlformats.org/officeDocument/2006/relationships/image" Target="../media/image255.png"/><Relationship Id="rId86" Type="http://schemas.openxmlformats.org/officeDocument/2006/relationships/image" Target="../media/image276.png"/><Relationship Id="rId151" Type="http://schemas.openxmlformats.org/officeDocument/2006/relationships/customXml" Target="../ink/ink308.xml"/><Relationship Id="rId193" Type="http://schemas.openxmlformats.org/officeDocument/2006/relationships/customXml" Target="../ink/ink329.xml"/><Relationship Id="rId207" Type="http://schemas.openxmlformats.org/officeDocument/2006/relationships/customXml" Target="../ink/ink336.xml"/><Relationship Id="rId249" Type="http://schemas.openxmlformats.org/officeDocument/2006/relationships/customXml" Target="../ink/ink357.xml"/><Relationship Id="rId13" Type="http://schemas.openxmlformats.org/officeDocument/2006/relationships/customXml" Target="../ink/ink239.xml"/><Relationship Id="rId109" Type="http://schemas.openxmlformats.org/officeDocument/2006/relationships/customXml" Target="../ink/ink287.xml"/><Relationship Id="rId260" Type="http://schemas.openxmlformats.org/officeDocument/2006/relationships/image" Target="../media/image363.png"/><Relationship Id="rId316" Type="http://schemas.openxmlformats.org/officeDocument/2006/relationships/image" Target="../media/image391.png"/><Relationship Id="rId55" Type="http://schemas.openxmlformats.org/officeDocument/2006/relationships/customXml" Target="../ink/ink260.xml"/><Relationship Id="rId97" Type="http://schemas.openxmlformats.org/officeDocument/2006/relationships/customXml" Target="../ink/ink281.xml"/><Relationship Id="rId120" Type="http://schemas.openxmlformats.org/officeDocument/2006/relationships/image" Target="../media/image293.png"/><Relationship Id="rId162" Type="http://schemas.openxmlformats.org/officeDocument/2006/relationships/image" Target="../media/image314.png"/><Relationship Id="rId218" Type="http://schemas.openxmlformats.org/officeDocument/2006/relationships/image" Target="../media/image342.png"/></Relationships>
</file>

<file path=ppt/slides/_rels/slide6.xml.rels><?xml version="1.0" encoding="UTF-8" standalone="yes"?>
<Relationships xmlns="http://schemas.openxmlformats.org/package/2006/relationships"><Relationship Id="rId117" Type="http://schemas.openxmlformats.org/officeDocument/2006/relationships/image" Target="../media/image445.png"/><Relationship Id="rId21" Type="http://schemas.openxmlformats.org/officeDocument/2006/relationships/customXml" Target="../ink/ink408.xml"/><Relationship Id="rId42" Type="http://schemas.openxmlformats.org/officeDocument/2006/relationships/customXml" Target="../ink/ink418.xml"/><Relationship Id="rId63" Type="http://schemas.openxmlformats.org/officeDocument/2006/relationships/image" Target="../media/image418.png"/><Relationship Id="rId84" Type="http://schemas.openxmlformats.org/officeDocument/2006/relationships/customXml" Target="../ink/ink439.xml"/><Relationship Id="rId138" Type="http://schemas.openxmlformats.org/officeDocument/2006/relationships/customXml" Target="../ink/ink466.xml"/><Relationship Id="rId159" Type="http://schemas.openxmlformats.org/officeDocument/2006/relationships/image" Target="../media/image466.png"/><Relationship Id="rId107" Type="http://schemas.openxmlformats.org/officeDocument/2006/relationships/image" Target="../media/image440.png"/><Relationship Id="rId11" Type="http://schemas.openxmlformats.org/officeDocument/2006/relationships/customXml" Target="../ink/ink403.xml"/><Relationship Id="rId32" Type="http://schemas.openxmlformats.org/officeDocument/2006/relationships/customXml" Target="../ink/ink413.xml"/><Relationship Id="rId53" Type="http://schemas.openxmlformats.org/officeDocument/2006/relationships/image" Target="../media/image413.png"/><Relationship Id="rId74" Type="http://schemas.openxmlformats.org/officeDocument/2006/relationships/customXml" Target="../ink/ink434.xml"/><Relationship Id="rId128" Type="http://schemas.openxmlformats.org/officeDocument/2006/relationships/customXml" Target="../ink/ink461.xml"/><Relationship Id="rId149" Type="http://schemas.openxmlformats.org/officeDocument/2006/relationships/image" Target="../media/image461.png"/><Relationship Id="rId5" Type="http://schemas.openxmlformats.org/officeDocument/2006/relationships/customXml" Target="../ink/ink400.xml"/><Relationship Id="rId95" Type="http://schemas.openxmlformats.org/officeDocument/2006/relationships/image" Target="../media/image434.png"/><Relationship Id="rId22" Type="http://schemas.openxmlformats.org/officeDocument/2006/relationships/image" Target="../media/image244.png"/><Relationship Id="rId43" Type="http://schemas.openxmlformats.org/officeDocument/2006/relationships/image" Target="../media/image408.png"/><Relationship Id="rId64" Type="http://schemas.openxmlformats.org/officeDocument/2006/relationships/customXml" Target="../ink/ink429.xml"/><Relationship Id="rId118" Type="http://schemas.openxmlformats.org/officeDocument/2006/relationships/customXml" Target="../ink/ink456.xml"/><Relationship Id="rId139" Type="http://schemas.openxmlformats.org/officeDocument/2006/relationships/image" Target="../media/image456.png"/><Relationship Id="rId80" Type="http://schemas.openxmlformats.org/officeDocument/2006/relationships/customXml" Target="../ink/ink437.xml"/><Relationship Id="rId85" Type="http://schemas.openxmlformats.org/officeDocument/2006/relationships/image" Target="../media/image429.png"/><Relationship Id="rId150" Type="http://schemas.openxmlformats.org/officeDocument/2006/relationships/customXml" Target="../ink/ink472.xml"/><Relationship Id="rId155" Type="http://schemas.openxmlformats.org/officeDocument/2006/relationships/image" Target="../media/image464.png"/><Relationship Id="rId12" Type="http://schemas.openxmlformats.org/officeDocument/2006/relationships/image" Target="../media/image239.png"/><Relationship Id="rId17" Type="http://schemas.openxmlformats.org/officeDocument/2006/relationships/customXml" Target="../ink/ink406.xml"/><Relationship Id="rId33" Type="http://schemas.openxmlformats.org/officeDocument/2006/relationships/image" Target="../media/image403.png"/><Relationship Id="rId38" Type="http://schemas.openxmlformats.org/officeDocument/2006/relationships/customXml" Target="../ink/ink416.xml"/><Relationship Id="rId59" Type="http://schemas.openxmlformats.org/officeDocument/2006/relationships/image" Target="../media/image416.png"/><Relationship Id="rId103" Type="http://schemas.openxmlformats.org/officeDocument/2006/relationships/image" Target="../media/image438.png"/><Relationship Id="rId108" Type="http://schemas.openxmlformats.org/officeDocument/2006/relationships/customXml" Target="../ink/ink451.xml"/><Relationship Id="rId124" Type="http://schemas.openxmlformats.org/officeDocument/2006/relationships/customXml" Target="../ink/ink459.xml"/><Relationship Id="rId129" Type="http://schemas.openxmlformats.org/officeDocument/2006/relationships/image" Target="../media/image451.png"/><Relationship Id="rId54" Type="http://schemas.openxmlformats.org/officeDocument/2006/relationships/customXml" Target="../ink/ink424.xml"/><Relationship Id="rId70" Type="http://schemas.openxmlformats.org/officeDocument/2006/relationships/customXml" Target="../ink/ink432.xml"/><Relationship Id="rId75" Type="http://schemas.openxmlformats.org/officeDocument/2006/relationships/image" Target="../media/image424.png"/><Relationship Id="rId91" Type="http://schemas.openxmlformats.org/officeDocument/2006/relationships/image" Target="../media/image432.png"/><Relationship Id="rId96" Type="http://schemas.openxmlformats.org/officeDocument/2006/relationships/customXml" Target="../ink/ink445.xml"/><Relationship Id="rId140" Type="http://schemas.openxmlformats.org/officeDocument/2006/relationships/customXml" Target="../ink/ink467.xml"/><Relationship Id="rId145" Type="http://schemas.openxmlformats.org/officeDocument/2006/relationships/image" Target="../media/image459.png"/><Relationship Id="rId1" Type="http://schemas.openxmlformats.org/officeDocument/2006/relationships/slideLayout" Target="../slideLayouts/slideLayout7.xml"/><Relationship Id="rId6" Type="http://schemas.openxmlformats.org/officeDocument/2006/relationships/image" Target="../media/image236.png"/><Relationship Id="rId23" Type="http://schemas.openxmlformats.org/officeDocument/2006/relationships/customXml" Target="../ink/ink409.xml"/><Relationship Id="rId28" Type="http://schemas.openxmlformats.org/officeDocument/2006/relationships/customXml" Target="../ink/ink411.xml"/><Relationship Id="rId49" Type="http://schemas.openxmlformats.org/officeDocument/2006/relationships/image" Target="../media/image411.png"/><Relationship Id="rId114" Type="http://schemas.openxmlformats.org/officeDocument/2006/relationships/customXml" Target="../ink/ink454.xml"/><Relationship Id="rId119" Type="http://schemas.openxmlformats.org/officeDocument/2006/relationships/image" Target="../media/image446.png"/><Relationship Id="rId44" Type="http://schemas.openxmlformats.org/officeDocument/2006/relationships/customXml" Target="../ink/ink419.xml"/><Relationship Id="rId60" Type="http://schemas.openxmlformats.org/officeDocument/2006/relationships/customXml" Target="../ink/ink427.xml"/><Relationship Id="rId65" Type="http://schemas.openxmlformats.org/officeDocument/2006/relationships/image" Target="../media/image419.png"/><Relationship Id="rId81" Type="http://schemas.openxmlformats.org/officeDocument/2006/relationships/image" Target="../media/image427.png"/><Relationship Id="rId86" Type="http://schemas.openxmlformats.org/officeDocument/2006/relationships/customXml" Target="../ink/ink440.xml"/><Relationship Id="rId130" Type="http://schemas.openxmlformats.org/officeDocument/2006/relationships/customXml" Target="../ink/ink462.xml"/><Relationship Id="rId135" Type="http://schemas.openxmlformats.org/officeDocument/2006/relationships/image" Target="../media/image454.png"/><Relationship Id="rId151" Type="http://schemas.openxmlformats.org/officeDocument/2006/relationships/image" Target="../media/image462.png"/><Relationship Id="rId156" Type="http://schemas.openxmlformats.org/officeDocument/2006/relationships/customXml" Target="../ink/ink475.xml"/><Relationship Id="rId13" Type="http://schemas.openxmlformats.org/officeDocument/2006/relationships/customXml" Target="../ink/ink404.xml"/><Relationship Id="rId18" Type="http://schemas.openxmlformats.org/officeDocument/2006/relationships/image" Target="../media/image242.png"/><Relationship Id="rId39" Type="http://schemas.openxmlformats.org/officeDocument/2006/relationships/image" Target="../media/image406.png"/><Relationship Id="rId109" Type="http://schemas.openxmlformats.org/officeDocument/2006/relationships/image" Target="../media/image441.png"/><Relationship Id="rId34" Type="http://schemas.openxmlformats.org/officeDocument/2006/relationships/customXml" Target="../ink/ink414.xml"/><Relationship Id="rId50" Type="http://schemas.openxmlformats.org/officeDocument/2006/relationships/customXml" Target="../ink/ink422.xml"/><Relationship Id="rId55" Type="http://schemas.openxmlformats.org/officeDocument/2006/relationships/image" Target="../media/image414.png"/><Relationship Id="rId76" Type="http://schemas.openxmlformats.org/officeDocument/2006/relationships/customXml" Target="../ink/ink435.xml"/><Relationship Id="rId97" Type="http://schemas.openxmlformats.org/officeDocument/2006/relationships/image" Target="../media/image435.png"/><Relationship Id="rId104" Type="http://schemas.openxmlformats.org/officeDocument/2006/relationships/customXml" Target="../ink/ink449.xml"/><Relationship Id="rId120" Type="http://schemas.openxmlformats.org/officeDocument/2006/relationships/customXml" Target="../ink/ink457.xml"/><Relationship Id="rId125" Type="http://schemas.openxmlformats.org/officeDocument/2006/relationships/image" Target="../media/image449.png"/><Relationship Id="rId141" Type="http://schemas.openxmlformats.org/officeDocument/2006/relationships/image" Target="../media/image457.png"/><Relationship Id="rId146" Type="http://schemas.openxmlformats.org/officeDocument/2006/relationships/customXml" Target="../ink/ink470.xml"/><Relationship Id="rId7" Type="http://schemas.openxmlformats.org/officeDocument/2006/relationships/customXml" Target="../ink/ink401.xml"/><Relationship Id="rId71" Type="http://schemas.openxmlformats.org/officeDocument/2006/relationships/image" Target="../media/image422.png"/><Relationship Id="rId92" Type="http://schemas.openxmlformats.org/officeDocument/2006/relationships/customXml" Target="../ink/ink443.xml"/><Relationship Id="rId2" Type="http://schemas.openxmlformats.org/officeDocument/2006/relationships/image" Target="../media/image234.png"/><Relationship Id="rId29" Type="http://schemas.openxmlformats.org/officeDocument/2006/relationships/image" Target="../media/image401.png"/><Relationship Id="rId24" Type="http://schemas.openxmlformats.org/officeDocument/2006/relationships/image" Target="../media/image245.png"/><Relationship Id="rId40" Type="http://schemas.openxmlformats.org/officeDocument/2006/relationships/customXml" Target="../ink/ink417.xml"/><Relationship Id="rId45" Type="http://schemas.openxmlformats.org/officeDocument/2006/relationships/image" Target="../media/image409.png"/><Relationship Id="rId66" Type="http://schemas.openxmlformats.org/officeDocument/2006/relationships/customXml" Target="../ink/ink430.xml"/><Relationship Id="rId87" Type="http://schemas.openxmlformats.org/officeDocument/2006/relationships/image" Target="../media/image430.png"/><Relationship Id="rId110" Type="http://schemas.openxmlformats.org/officeDocument/2006/relationships/customXml" Target="../ink/ink452.xml"/><Relationship Id="rId115" Type="http://schemas.openxmlformats.org/officeDocument/2006/relationships/image" Target="../media/image444.png"/><Relationship Id="rId131" Type="http://schemas.openxmlformats.org/officeDocument/2006/relationships/image" Target="../media/image452.png"/><Relationship Id="rId136" Type="http://schemas.openxmlformats.org/officeDocument/2006/relationships/customXml" Target="../ink/ink465.xml"/><Relationship Id="rId157" Type="http://schemas.openxmlformats.org/officeDocument/2006/relationships/image" Target="../media/image465.png"/><Relationship Id="rId61" Type="http://schemas.openxmlformats.org/officeDocument/2006/relationships/image" Target="../media/image417.png"/><Relationship Id="rId82" Type="http://schemas.openxmlformats.org/officeDocument/2006/relationships/customXml" Target="../ink/ink438.xml"/><Relationship Id="rId152" Type="http://schemas.openxmlformats.org/officeDocument/2006/relationships/customXml" Target="../ink/ink473.xml"/><Relationship Id="rId19" Type="http://schemas.openxmlformats.org/officeDocument/2006/relationships/customXml" Target="../ink/ink407.xml"/><Relationship Id="rId14" Type="http://schemas.openxmlformats.org/officeDocument/2006/relationships/image" Target="../media/image240.png"/><Relationship Id="rId30" Type="http://schemas.openxmlformats.org/officeDocument/2006/relationships/customXml" Target="../ink/ink412.xml"/><Relationship Id="rId35" Type="http://schemas.openxmlformats.org/officeDocument/2006/relationships/image" Target="../media/image404.png"/><Relationship Id="rId56" Type="http://schemas.openxmlformats.org/officeDocument/2006/relationships/customXml" Target="../ink/ink425.xml"/><Relationship Id="rId77" Type="http://schemas.openxmlformats.org/officeDocument/2006/relationships/image" Target="../media/image425.png"/><Relationship Id="rId100" Type="http://schemas.openxmlformats.org/officeDocument/2006/relationships/customXml" Target="../ink/ink447.xml"/><Relationship Id="rId105" Type="http://schemas.openxmlformats.org/officeDocument/2006/relationships/image" Target="../media/image439.png"/><Relationship Id="rId126" Type="http://schemas.openxmlformats.org/officeDocument/2006/relationships/customXml" Target="../ink/ink460.xml"/><Relationship Id="rId147" Type="http://schemas.openxmlformats.org/officeDocument/2006/relationships/image" Target="../media/image460.png"/><Relationship Id="rId8" Type="http://schemas.openxmlformats.org/officeDocument/2006/relationships/image" Target="../media/image237.png"/><Relationship Id="rId51" Type="http://schemas.openxmlformats.org/officeDocument/2006/relationships/image" Target="../media/image412.png"/><Relationship Id="rId72" Type="http://schemas.openxmlformats.org/officeDocument/2006/relationships/customXml" Target="../ink/ink433.xml"/><Relationship Id="rId93" Type="http://schemas.openxmlformats.org/officeDocument/2006/relationships/image" Target="../media/image433.png"/><Relationship Id="rId98" Type="http://schemas.openxmlformats.org/officeDocument/2006/relationships/customXml" Target="../ink/ink446.xml"/><Relationship Id="rId121" Type="http://schemas.openxmlformats.org/officeDocument/2006/relationships/image" Target="../media/image447.png"/><Relationship Id="rId142" Type="http://schemas.openxmlformats.org/officeDocument/2006/relationships/customXml" Target="../ink/ink468.xml"/><Relationship Id="rId3" Type="http://schemas.openxmlformats.org/officeDocument/2006/relationships/customXml" Target="../ink/ink399.xml"/><Relationship Id="rId25" Type="http://schemas.openxmlformats.org/officeDocument/2006/relationships/image" Target="../media/image399.png"/><Relationship Id="rId46" Type="http://schemas.openxmlformats.org/officeDocument/2006/relationships/customXml" Target="../ink/ink420.xml"/><Relationship Id="rId67" Type="http://schemas.openxmlformats.org/officeDocument/2006/relationships/image" Target="../media/image420.png"/><Relationship Id="rId116" Type="http://schemas.openxmlformats.org/officeDocument/2006/relationships/customXml" Target="../ink/ink455.xml"/><Relationship Id="rId137" Type="http://schemas.openxmlformats.org/officeDocument/2006/relationships/image" Target="../media/image455.png"/><Relationship Id="rId158" Type="http://schemas.openxmlformats.org/officeDocument/2006/relationships/customXml" Target="../ink/ink476.xml"/><Relationship Id="rId20" Type="http://schemas.openxmlformats.org/officeDocument/2006/relationships/image" Target="../media/image243.png"/><Relationship Id="rId41" Type="http://schemas.openxmlformats.org/officeDocument/2006/relationships/image" Target="../media/image407.png"/><Relationship Id="rId62" Type="http://schemas.openxmlformats.org/officeDocument/2006/relationships/customXml" Target="../ink/ink428.xml"/><Relationship Id="rId83" Type="http://schemas.openxmlformats.org/officeDocument/2006/relationships/image" Target="../media/image428.png"/><Relationship Id="rId88" Type="http://schemas.openxmlformats.org/officeDocument/2006/relationships/customXml" Target="../ink/ink441.xml"/><Relationship Id="rId111" Type="http://schemas.openxmlformats.org/officeDocument/2006/relationships/image" Target="../media/image442.png"/><Relationship Id="rId132" Type="http://schemas.openxmlformats.org/officeDocument/2006/relationships/customXml" Target="../ink/ink463.xml"/><Relationship Id="rId153" Type="http://schemas.openxmlformats.org/officeDocument/2006/relationships/image" Target="../media/image463.png"/><Relationship Id="rId15" Type="http://schemas.openxmlformats.org/officeDocument/2006/relationships/customXml" Target="../ink/ink405.xml"/><Relationship Id="rId36" Type="http://schemas.openxmlformats.org/officeDocument/2006/relationships/customXml" Target="../ink/ink415.xml"/><Relationship Id="rId57" Type="http://schemas.openxmlformats.org/officeDocument/2006/relationships/image" Target="../media/image415.png"/><Relationship Id="rId106" Type="http://schemas.openxmlformats.org/officeDocument/2006/relationships/customXml" Target="../ink/ink450.xml"/><Relationship Id="rId127" Type="http://schemas.openxmlformats.org/officeDocument/2006/relationships/image" Target="../media/image450.png"/><Relationship Id="rId10" Type="http://schemas.openxmlformats.org/officeDocument/2006/relationships/image" Target="../media/image238.png"/><Relationship Id="rId31" Type="http://schemas.openxmlformats.org/officeDocument/2006/relationships/image" Target="../media/image402.png"/><Relationship Id="rId52" Type="http://schemas.openxmlformats.org/officeDocument/2006/relationships/customXml" Target="../ink/ink423.xml"/><Relationship Id="rId73" Type="http://schemas.openxmlformats.org/officeDocument/2006/relationships/image" Target="../media/image423.png"/><Relationship Id="rId78" Type="http://schemas.openxmlformats.org/officeDocument/2006/relationships/customXml" Target="../ink/ink436.xml"/><Relationship Id="rId94" Type="http://schemas.openxmlformats.org/officeDocument/2006/relationships/customXml" Target="../ink/ink444.xml"/><Relationship Id="rId99" Type="http://schemas.openxmlformats.org/officeDocument/2006/relationships/image" Target="../media/image436.png"/><Relationship Id="rId101" Type="http://schemas.openxmlformats.org/officeDocument/2006/relationships/image" Target="../media/image437.png"/><Relationship Id="rId122" Type="http://schemas.openxmlformats.org/officeDocument/2006/relationships/customXml" Target="../ink/ink458.xml"/><Relationship Id="rId143" Type="http://schemas.openxmlformats.org/officeDocument/2006/relationships/image" Target="../media/image458.png"/><Relationship Id="rId148" Type="http://schemas.openxmlformats.org/officeDocument/2006/relationships/customXml" Target="../ink/ink471.xml"/><Relationship Id="rId4" Type="http://schemas.openxmlformats.org/officeDocument/2006/relationships/image" Target="../media/image235.png"/><Relationship Id="rId9" Type="http://schemas.openxmlformats.org/officeDocument/2006/relationships/customXml" Target="../ink/ink402.xml"/><Relationship Id="rId26" Type="http://schemas.openxmlformats.org/officeDocument/2006/relationships/customXml" Target="../ink/ink410.xml"/><Relationship Id="rId47" Type="http://schemas.openxmlformats.org/officeDocument/2006/relationships/image" Target="../media/image410.png"/><Relationship Id="rId68" Type="http://schemas.openxmlformats.org/officeDocument/2006/relationships/customXml" Target="../ink/ink431.xml"/><Relationship Id="rId89" Type="http://schemas.openxmlformats.org/officeDocument/2006/relationships/image" Target="../media/image431.png"/><Relationship Id="rId112" Type="http://schemas.openxmlformats.org/officeDocument/2006/relationships/customXml" Target="../ink/ink453.xml"/><Relationship Id="rId133" Type="http://schemas.openxmlformats.org/officeDocument/2006/relationships/image" Target="../media/image453.png"/><Relationship Id="rId154" Type="http://schemas.openxmlformats.org/officeDocument/2006/relationships/customXml" Target="../ink/ink474.xml"/><Relationship Id="rId16" Type="http://schemas.openxmlformats.org/officeDocument/2006/relationships/image" Target="../media/image241.png"/><Relationship Id="rId37" Type="http://schemas.openxmlformats.org/officeDocument/2006/relationships/image" Target="../media/image405.png"/><Relationship Id="rId58" Type="http://schemas.openxmlformats.org/officeDocument/2006/relationships/customXml" Target="../ink/ink426.xml"/><Relationship Id="rId79" Type="http://schemas.openxmlformats.org/officeDocument/2006/relationships/image" Target="../media/image426.png"/><Relationship Id="rId102" Type="http://schemas.openxmlformats.org/officeDocument/2006/relationships/customXml" Target="../ink/ink448.xml"/><Relationship Id="rId123" Type="http://schemas.openxmlformats.org/officeDocument/2006/relationships/image" Target="../media/image448.png"/><Relationship Id="rId144" Type="http://schemas.openxmlformats.org/officeDocument/2006/relationships/customXml" Target="../ink/ink469.xml"/><Relationship Id="rId90" Type="http://schemas.openxmlformats.org/officeDocument/2006/relationships/customXml" Target="../ink/ink442.xml"/><Relationship Id="rId27" Type="http://schemas.openxmlformats.org/officeDocument/2006/relationships/image" Target="../media/image400.png"/><Relationship Id="rId48" Type="http://schemas.openxmlformats.org/officeDocument/2006/relationships/customXml" Target="../ink/ink421.xml"/><Relationship Id="rId69" Type="http://schemas.openxmlformats.org/officeDocument/2006/relationships/image" Target="../media/image421.png"/><Relationship Id="rId113" Type="http://schemas.openxmlformats.org/officeDocument/2006/relationships/image" Target="../media/image443.png"/><Relationship Id="rId134" Type="http://schemas.openxmlformats.org/officeDocument/2006/relationships/customXml" Target="../ink/ink464.xml"/></Relationships>
</file>

<file path=ppt/slides/_rels/slide7.xml.rels><?xml version="1.0" encoding="UTF-8" standalone="yes"?>
<Relationships xmlns="http://schemas.openxmlformats.org/package/2006/relationships"><Relationship Id="rId2" Type="http://schemas.openxmlformats.org/officeDocument/2006/relationships/image" Target="../media/image46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__.docx"/><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01.emf"/><Relationship Id="rId5" Type="http://schemas.openxmlformats.org/officeDocument/2006/relationships/customXml" Target="../ink/ink477.xml"/><Relationship Id="rId4" Type="http://schemas.openxmlformats.org/officeDocument/2006/relationships/image" Target="../media/image400.emf"/></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0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墨迹 1"/>
              <p14:cNvContentPartPr/>
              <p14:nvPr/>
            </p14:nvContentPartPr>
            <p14:xfrm>
              <a:off x="2573866" y="1124259"/>
              <a:ext cx="390878" cy="65739"/>
            </p14:xfrm>
          </p:contentPart>
        </mc:Choice>
        <mc:Fallback xmlns="">
          <p:pic>
            <p:nvPicPr>
              <p:cNvPr id="2" name="墨迹 1"/>
            </p:nvPicPr>
            <p:blipFill>
              <a:blip r:embed="rId3"/>
            </p:blipFill>
            <p:spPr>
              <a:xfrm>
                <a:off x="2573866" y="1124259"/>
                <a:ext cx="390878" cy="65739"/>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3" name="墨迹 2"/>
              <p14:cNvContentPartPr/>
              <p14:nvPr/>
            </p14:nvContentPartPr>
            <p14:xfrm>
              <a:off x="2584450" y="1263315"/>
              <a:ext cx="45861" cy="5640"/>
            </p14:xfrm>
          </p:contentPart>
        </mc:Choice>
        <mc:Fallback xmlns="">
          <p:pic>
            <p:nvPicPr>
              <p:cNvPr id="3" name="墨迹 2"/>
            </p:nvPicPr>
            <p:blipFill>
              <a:blip r:embed="rId5"/>
            </p:blipFill>
            <p:spPr>
              <a:xfrm>
                <a:off x="2584450" y="1263315"/>
                <a:ext cx="45861" cy="5640"/>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4" name="墨迹 3"/>
              <p14:cNvContentPartPr/>
              <p14:nvPr/>
            </p14:nvContentPartPr>
            <p14:xfrm>
              <a:off x="7251700" y="1280235"/>
              <a:ext cx="46566" cy="14628"/>
            </p14:xfrm>
          </p:contentPart>
        </mc:Choice>
        <mc:Fallback xmlns="">
          <p:pic>
            <p:nvPicPr>
              <p:cNvPr id="4" name="墨迹 3"/>
            </p:nvPicPr>
            <p:blipFill>
              <a:blip r:embed="rId7"/>
            </p:blipFill>
            <p:spPr>
              <a:xfrm>
                <a:off x="7251700" y="1280235"/>
                <a:ext cx="46566" cy="1462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5" name="墨迹 4"/>
              <p14:cNvContentPartPr/>
              <p14:nvPr/>
            </p14:nvContentPartPr>
            <p14:xfrm>
              <a:off x="2620256" y="1071562"/>
              <a:ext cx="436563" cy="56398"/>
            </p14:xfrm>
          </p:contentPart>
        </mc:Choice>
        <mc:Fallback xmlns="">
          <p:pic>
            <p:nvPicPr>
              <p:cNvPr id="5" name="墨迹 4"/>
            </p:nvPicPr>
            <p:blipFill>
              <a:blip r:embed="rId9"/>
            </p:blipFill>
            <p:spPr>
              <a:xfrm>
                <a:off x="2620256" y="1071562"/>
                <a:ext cx="436563" cy="56398"/>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6" name="墨迹 5"/>
              <p14:cNvContentPartPr/>
              <p14:nvPr/>
            </p14:nvContentPartPr>
            <p14:xfrm>
              <a:off x="2705100" y="1189998"/>
              <a:ext cx="49388" cy="248151"/>
            </p14:xfrm>
          </p:contentPart>
        </mc:Choice>
        <mc:Fallback xmlns="">
          <p:pic>
            <p:nvPicPr>
              <p:cNvPr id="6" name="墨迹 5"/>
            </p:nvPicPr>
            <p:blipFill>
              <a:blip r:embed="rId11"/>
            </p:blipFill>
            <p:spPr>
              <a:xfrm>
                <a:off x="2705100" y="1189998"/>
                <a:ext cx="49388" cy="248151"/>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7" name="墨迹 6"/>
              <p14:cNvContentPartPr/>
              <p14:nvPr/>
            </p14:nvContentPartPr>
            <p14:xfrm>
              <a:off x="2669293" y="1203921"/>
              <a:ext cx="346075" cy="262427"/>
            </p14:xfrm>
          </p:contentPart>
        </mc:Choice>
        <mc:Fallback xmlns="">
          <p:pic>
            <p:nvPicPr>
              <p:cNvPr id="7" name="墨迹 6"/>
            </p:nvPicPr>
            <p:blipFill>
              <a:blip r:embed="rId13"/>
            </p:blipFill>
            <p:spPr>
              <a:xfrm>
                <a:off x="2669293" y="1203921"/>
                <a:ext cx="346075" cy="262427"/>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8" name="墨迹 7"/>
              <p14:cNvContentPartPr/>
              <p14:nvPr/>
            </p14:nvContentPartPr>
            <p14:xfrm>
              <a:off x="2708451" y="967226"/>
              <a:ext cx="368653" cy="659857"/>
            </p14:xfrm>
          </p:contentPart>
        </mc:Choice>
        <mc:Fallback xmlns="">
          <p:pic>
            <p:nvPicPr>
              <p:cNvPr id="8" name="墨迹 7"/>
            </p:nvPicPr>
            <p:blipFill>
              <a:blip r:embed="rId15"/>
            </p:blipFill>
            <p:spPr>
              <a:xfrm>
                <a:off x="2708451" y="967226"/>
                <a:ext cx="368653" cy="659857"/>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9" name="墨迹 8"/>
              <p14:cNvContentPartPr/>
              <p14:nvPr/>
            </p14:nvContentPartPr>
            <p14:xfrm>
              <a:off x="2468738" y="1480448"/>
              <a:ext cx="813506" cy="274235"/>
            </p14:xfrm>
          </p:contentPart>
        </mc:Choice>
        <mc:Fallback xmlns="">
          <p:pic>
            <p:nvPicPr>
              <p:cNvPr id="9" name="墨迹 8"/>
            </p:nvPicPr>
            <p:blipFill>
              <a:blip r:embed="rId17"/>
            </p:blipFill>
            <p:spPr>
              <a:xfrm>
                <a:off x="2468738" y="1480448"/>
                <a:ext cx="813506" cy="274235"/>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0" name="墨迹 9"/>
              <p14:cNvContentPartPr/>
              <p14:nvPr/>
            </p14:nvContentPartPr>
            <p14:xfrm>
              <a:off x="3443111" y="738814"/>
              <a:ext cx="154516" cy="191753"/>
            </p14:xfrm>
          </p:contentPart>
        </mc:Choice>
        <mc:Fallback xmlns="">
          <p:pic>
            <p:nvPicPr>
              <p:cNvPr id="10" name="墨迹 9"/>
            </p:nvPicPr>
            <p:blipFill>
              <a:blip r:embed="rId19"/>
            </p:blipFill>
            <p:spPr>
              <a:xfrm>
                <a:off x="3443111" y="738814"/>
                <a:ext cx="154516" cy="191753"/>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1" name="墨迹 10"/>
              <p14:cNvContentPartPr/>
              <p14:nvPr/>
            </p14:nvContentPartPr>
            <p14:xfrm>
              <a:off x="3280127" y="955241"/>
              <a:ext cx="397757" cy="554287"/>
            </p14:xfrm>
          </p:contentPart>
        </mc:Choice>
        <mc:Fallback xmlns="">
          <p:pic>
            <p:nvPicPr>
              <p:cNvPr id="11" name="墨迹 10"/>
            </p:nvPicPr>
            <p:blipFill>
              <a:blip r:embed="rId21"/>
            </p:blipFill>
            <p:spPr>
              <a:xfrm>
                <a:off x="3280127" y="955241"/>
                <a:ext cx="397757" cy="554287"/>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2" name="墨迹 11"/>
              <p14:cNvContentPartPr/>
              <p14:nvPr/>
            </p14:nvContentPartPr>
            <p14:xfrm>
              <a:off x="3516488" y="1333284"/>
              <a:ext cx="107245" cy="1041073"/>
            </p14:xfrm>
          </p:contentPart>
        </mc:Choice>
        <mc:Fallback xmlns="">
          <p:pic>
            <p:nvPicPr>
              <p:cNvPr id="12" name="墨迹 11"/>
            </p:nvPicPr>
            <p:blipFill>
              <a:blip r:embed="rId23"/>
            </p:blipFill>
            <p:spPr>
              <a:xfrm>
                <a:off x="3516488" y="1333284"/>
                <a:ext cx="107245" cy="1041073"/>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3" name="墨迹 12"/>
              <p14:cNvContentPartPr/>
              <p14:nvPr/>
            </p14:nvContentPartPr>
            <p14:xfrm>
              <a:off x="4144962" y="930567"/>
              <a:ext cx="460904" cy="539306"/>
            </p14:xfrm>
          </p:contentPart>
        </mc:Choice>
        <mc:Fallback xmlns="">
          <p:pic>
            <p:nvPicPr>
              <p:cNvPr id="13" name="墨迹 12"/>
            </p:nvPicPr>
            <p:blipFill>
              <a:blip r:embed="rId25"/>
            </p:blipFill>
            <p:spPr>
              <a:xfrm>
                <a:off x="4144962" y="930567"/>
                <a:ext cx="460904" cy="539306"/>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4" name="墨迹 13"/>
              <p14:cNvContentPartPr/>
              <p14:nvPr/>
            </p14:nvContentPartPr>
            <p14:xfrm>
              <a:off x="4413955" y="1112274"/>
              <a:ext cx="76200" cy="861656"/>
            </p14:xfrm>
          </p:contentPart>
        </mc:Choice>
        <mc:Fallback xmlns="">
          <p:pic>
            <p:nvPicPr>
              <p:cNvPr id="14" name="墨迹 13"/>
            </p:nvPicPr>
            <p:blipFill>
              <a:blip r:embed="rId27"/>
            </p:blipFill>
            <p:spPr>
              <a:xfrm>
                <a:off x="4413955" y="1112274"/>
                <a:ext cx="76200" cy="861656"/>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5" name="墨迹 14"/>
              <p14:cNvContentPartPr/>
              <p14:nvPr/>
            </p14:nvContentPartPr>
            <p14:xfrm>
              <a:off x="4727222" y="937264"/>
              <a:ext cx="117122" cy="596762"/>
            </p14:xfrm>
          </p:contentPart>
        </mc:Choice>
        <mc:Fallback xmlns="">
          <p:pic>
            <p:nvPicPr>
              <p:cNvPr id="15" name="墨迹 14"/>
            </p:nvPicPr>
            <p:blipFill>
              <a:blip r:embed="rId29"/>
            </p:blipFill>
            <p:spPr>
              <a:xfrm>
                <a:off x="4727222" y="937264"/>
                <a:ext cx="117122" cy="596762"/>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6" name="墨迹 15"/>
              <p14:cNvContentPartPr/>
              <p14:nvPr/>
            </p14:nvContentPartPr>
            <p14:xfrm>
              <a:off x="5029200" y="812131"/>
              <a:ext cx="149577" cy="245332"/>
            </p14:xfrm>
          </p:contentPart>
        </mc:Choice>
        <mc:Fallback xmlns="">
          <p:pic>
            <p:nvPicPr>
              <p:cNvPr id="16" name="墨迹 15"/>
            </p:nvPicPr>
            <p:blipFill>
              <a:blip r:embed="rId31"/>
            </p:blipFill>
            <p:spPr>
              <a:xfrm>
                <a:off x="5029200" y="812131"/>
                <a:ext cx="149577" cy="245332"/>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17" name="墨迹 16"/>
              <p14:cNvContentPartPr/>
              <p14:nvPr/>
            </p14:nvContentPartPr>
            <p14:xfrm>
              <a:off x="4944533" y="1059577"/>
              <a:ext cx="290865" cy="438319"/>
            </p14:xfrm>
          </p:contentPart>
        </mc:Choice>
        <mc:Fallback xmlns="">
          <p:pic>
            <p:nvPicPr>
              <p:cNvPr id="17" name="墨迹 16"/>
            </p:nvPicPr>
            <p:blipFill>
              <a:blip r:embed="rId33"/>
            </p:blipFill>
            <p:spPr>
              <a:xfrm>
                <a:off x="4944533" y="1059577"/>
                <a:ext cx="290865" cy="438319"/>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18" name="墨迹 17"/>
              <p14:cNvContentPartPr/>
              <p14:nvPr/>
            </p14:nvContentPartPr>
            <p14:xfrm>
              <a:off x="5096933" y="1363422"/>
              <a:ext cx="234244" cy="97286"/>
            </p14:xfrm>
          </p:contentPart>
        </mc:Choice>
        <mc:Fallback xmlns="">
          <p:pic>
            <p:nvPicPr>
              <p:cNvPr id="18" name="墨迹 17"/>
            </p:nvPicPr>
            <p:blipFill>
              <a:blip r:embed="rId35"/>
            </p:blipFill>
            <p:spPr>
              <a:xfrm>
                <a:off x="5096933" y="1363422"/>
                <a:ext cx="234244" cy="97286"/>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19" name="墨迹 18"/>
              <p14:cNvContentPartPr/>
              <p14:nvPr/>
            </p14:nvContentPartPr>
            <p14:xfrm>
              <a:off x="5077177" y="868529"/>
              <a:ext cx="443089" cy="905188"/>
            </p14:xfrm>
          </p:contentPart>
        </mc:Choice>
        <mc:Fallback xmlns="">
          <p:pic>
            <p:nvPicPr>
              <p:cNvPr id="19" name="墨迹 18"/>
            </p:nvPicPr>
            <p:blipFill>
              <a:blip r:embed="rId37"/>
            </p:blipFill>
            <p:spPr>
              <a:xfrm>
                <a:off x="5077177" y="868529"/>
                <a:ext cx="443089" cy="905188"/>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0" name="墨迹 19"/>
              <p14:cNvContentPartPr/>
              <p14:nvPr/>
            </p14:nvContentPartPr>
            <p14:xfrm>
              <a:off x="5979759" y="707442"/>
              <a:ext cx="409751" cy="381744"/>
            </p14:xfrm>
          </p:contentPart>
        </mc:Choice>
        <mc:Fallback xmlns="">
          <p:pic>
            <p:nvPicPr>
              <p:cNvPr id="20" name="墨迹 19"/>
            </p:nvPicPr>
            <p:blipFill>
              <a:blip r:embed="rId39"/>
            </p:blipFill>
            <p:spPr>
              <a:xfrm>
                <a:off x="5979759" y="707442"/>
                <a:ext cx="409751" cy="381744"/>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1" name="墨迹 20"/>
              <p14:cNvContentPartPr/>
              <p14:nvPr/>
            </p14:nvContentPartPr>
            <p14:xfrm>
              <a:off x="5858933" y="546003"/>
              <a:ext cx="491772" cy="844208"/>
            </p14:xfrm>
          </p:contentPart>
        </mc:Choice>
        <mc:Fallback xmlns="">
          <p:pic>
            <p:nvPicPr>
              <p:cNvPr id="21" name="墨迹 20"/>
            </p:nvPicPr>
            <p:blipFill>
              <a:blip r:embed="rId41"/>
            </p:blipFill>
            <p:spPr>
              <a:xfrm>
                <a:off x="5858933" y="546003"/>
                <a:ext cx="491772" cy="844208"/>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2" name="墨迹 21"/>
              <p14:cNvContentPartPr/>
              <p14:nvPr/>
            </p14:nvContentPartPr>
            <p14:xfrm>
              <a:off x="6299200" y="970046"/>
              <a:ext cx="364066" cy="225592"/>
            </p14:xfrm>
          </p:contentPart>
        </mc:Choice>
        <mc:Fallback xmlns="">
          <p:pic>
            <p:nvPicPr>
              <p:cNvPr id="22" name="墨迹 21"/>
            </p:nvPicPr>
            <p:blipFill>
              <a:blip r:embed="rId43"/>
            </p:blipFill>
            <p:spPr>
              <a:xfrm>
                <a:off x="6299200" y="970046"/>
                <a:ext cx="364066" cy="225592"/>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3" name="墨迹 22"/>
              <p14:cNvContentPartPr/>
              <p14:nvPr/>
            </p14:nvContentPartPr>
            <p14:xfrm>
              <a:off x="6128631" y="1158626"/>
              <a:ext cx="461257" cy="281286"/>
            </p14:xfrm>
          </p:contentPart>
        </mc:Choice>
        <mc:Fallback xmlns="">
          <p:pic>
            <p:nvPicPr>
              <p:cNvPr id="23" name="墨迹 22"/>
            </p:nvPicPr>
            <p:blipFill>
              <a:blip r:embed="rId45"/>
            </p:blipFill>
            <p:spPr>
              <a:xfrm>
                <a:off x="6128631" y="1158626"/>
                <a:ext cx="461257" cy="281286"/>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4" name="墨迹 23"/>
              <p14:cNvContentPartPr/>
              <p14:nvPr/>
            </p14:nvContentPartPr>
            <p14:xfrm>
              <a:off x="6745111" y="666025"/>
              <a:ext cx="361950" cy="1482739"/>
            </p14:xfrm>
          </p:contentPart>
        </mc:Choice>
        <mc:Fallback xmlns="">
          <p:pic>
            <p:nvPicPr>
              <p:cNvPr id="24" name="墨迹 23"/>
            </p:nvPicPr>
            <p:blipFill>
              <a:blip r:embed="rId47"/>
            </p:blipFill>
            <p:spPr>
              <a:xfrm>
                <a:off x="6745111" y="666025"/>
                <a:ext cx="361950" cy="1482739"/>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5" name="墨迹 24"/>
              <p14:cNvContentPartPr/>
              <p14:nvPr/>
            </p14:nvContentPartPr>
            <p14:xfrm>
              <a:off x="6699955" y="975685"/>
              <a:ext cx="327378" cy="403246"/>
            </p14:xfrm>
          </p:contentPart>
        </mc:Choice>
        <mc:Fallback xmlns="">
          <p:pic>
            <p:nvPicPr>
              <p:cNvPr id="25" name="墨迹 24"/>
            </p:nvPicPr>
            <p:blipFill>
              <a:blip r:embed="rId49"/>
            </p:blipFill>
            <p:spPr>
              <a:xfrm>
                <a:off x="6699955" y="975685"/>
                <a:ext cx="327378" cy="403246"/>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6" name="墨迹 25"/>
              <p14:cNvContentPartPr/>
              <p14:nvPr/>
            </p14:nvContentPartPr>
            <p14:xfrm>
              <a:off x="7044266" y="1043363"/>
              <a:ext cx="203200" cy="76137"/>
            </p14:xfrm>
          </p:contentPart>
        </mc:Choice>
        <mc:Fallback xmlns="">
          <p:pic>
            <p:nvPicPr>
              <p:cNvPr id="26" name="墨迹 25"/>
            </p:nvPicPr>
            <p:blipFill>
              <a:blip r:embed="rId51"/>
            </p:blipFill>
            <p:spPr>
              <a:xfrm>
                <a:off x="7044266" y="1043363"/>
                <a:ext cx="203200" cy="76137"/>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27" name="墨迹 26"/>
              <p14:cNvContentPartPr/>
              <p14:nvPr/>
            </p14:nvContentPartPr>
            <p14:xfrm>
              <a:off x="6794323" y="1283055"/>
              <a:ext cx="391054" cy="65562"/>
            </p14:xfrm>
          </p:contentPart>
        </mc:Choice>
        <mc:Fallback xmlns="">
          <p:pic>
            <p:nvPicPr>
              <p:cNvPr id="27" name="墨迹 26"/>
            </p:nvPicPr>
            <p:blipFill>
              <a:blip r:embed="rId53"/>
            </p:blipFill>
            <p:spPr>
              <a:xfrm>
                <a:off x="6794323" y="1283055"/>
                <a:ext cx="391054" cy="65562"/>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28" name="墨迹 27"/>
              <p14:cNvContentPartPr/>
              <p14:nvPr/>
            </p14:nvContentPartPr>
            <p14:xfrm>
              <a:off x="7428794" y="1074029"/>
              <a:ext cx="244828" cy="325346"/>
            </p14:xfrm>
          </p:contentPart>
        </mc:Choice>
        <mc:Fallback xmlns="">
          <p:pic>
            <p:nvPicPr>
              <p:cNvPr id="28" name="墨迹 27"/>
            </p:nvPicPr>
            <p:blipFill>
              <a:blip r:embed="rId55"/>
            </p:blipFill>
            <p:spPr>
              <a:xfrm>
                <a:off x="7428794" y="1074029"/>
                <a:ext cx="244828" cy="325346"/>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29" name="墨迹 28"/>
              <p14:cNvContentPartPr/>
              <p14:nvPr/>
            </p14:nvContentPartPr>
            <p14:xfrm>
              <a:off x="7742061" y="1060282"/>
              <a:ext cx="327378" cy="416641"/>
            </p14:xfrm>
          </p:contentPart>
        </mc:Choice>
        <mc:Fallback xmlns="">
          <p:pic>
            <p:nvPicPr>
              <p:cNvPr id="29" name="墨迹 28"/>
            </p:nvPicPr>
            <p:blipFill>
              <a:blip r:embed="rId57"/>
            </p:blipFill>
            <p:spPr>
              <a:xfrm>
                <a:off x="7742061" y="1060282"/>
                <a:ext cx="327378" cy="416641"/>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0" name="墨迹 29"/>
              <p14:cNvContentPartPr/>
              <p14:nvPr/>
            </p14:nvContentPartPr>
            <p14:xfrm>
              <a:off x="7667977" y="901134"/>
              <a:ext cx="318912" cy="520096"/>
            </p14:xfrm>
          </p:contentPart>
        </mc:Choice>
        <mc:Fallback xmlns="">
          <p:pic>
            <p:nvPicPr>
              <p:cNvPr id="30" name="墨迹 29"/>
            </p:nvPicPr>
            <p:blipFill>
              <a:blip r:embed="rId59"/>
            </p:blipFill>
            <p:spPr>
              <a:xfrm>
                <a:off x="7667977" y="901134"/>
                <a:ext cx="318912" cy="520096"/>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1" name="墨迹 30"/>
              <p14:cNvContentPartPr/>
              <p14:nvPr/>
            </p14:nvContentPartPr>
            <p14:xfrm>
              <a:off x="8353953" y="814422"/>
              <a:ext cx="538869" cy="470748"/>
            </p14:xfrm>
          </p:contentPart>
        </mc:Choice>
        <mc:Fallback xmlns="">
          <p:pic>
            <p:nvPicPr>
              <p:cNvPr id="31" name="墨迹 30"/>
            </p:nvPicPr>
            <p:blipFill>
              <a:blip r:embed="rId61"/>
            </p:blipFill>
            <p:spPr>
              <a:xfrm>
                <a:off x="8353953" y="814422"/>
                <a:ext cx="538869" cy="470748"/>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2" name="墨迹 31"/>
              <p14:cNvContentPartPr/>
              <p14:nvPr/>
            </p14:nvContentPartPr>
            <p14:xfrm>
              <a:off x="9014177" y="737404"/>
              <a:ext cx="33867" cy="1233707"/>
            </p14:xfrm>
          </p:contentPart>
        </mc:Choice>
        <mc:Fallback xmlns="">
          <p:pic>
            <p:nvPicPr>
              <p:cNvPr id="32" name="墨迹 31"/>
            </p:nvPicPr>
            <p:blipFill>
              <a:blip r:embed="rId63"/>
            </p:blipFill>
            <p:spPr>
              <a:xfrm>
                <a:off x="9014177" y="737404"/>
                <a:ext cx="33867" cy="1233707"/>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3" name="墨迹 32"/>
              <p14:cNvContentPartPr/>
              <p14:nvPr/>
            </p14:nvContentPartPr>
            <p14:xfrm>
              <a:off x="9262533" y="754499"/>
              <a:ext cx="135467" cy="604693"/>
            </p14:xfrm>
          </p:contentPart>
        </mc:Choice>
        <mc:Fallback xmlns="">
          <p:pic>
            <p:nvPicPr>
              <p:cNvPr id="33" name="墨迹 32"/>
            </p:nvPicPr>
            <p:blipFill>
              <a:blip r:embed="rId65"/>
            </p:blipFill>
            <p:spPr>
              <a:xfrm>
                <a:off x="9262533" y="754499"/>
                <a:ext cx="135467" cy="604693"/>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4" name="墨迹 33"/>
              <p14:cNvContentPartPr/>
              <p14:nvPr/>
            </p14:nvContentPartPr>
            <p14:xfrm>
              <a:off x="9448800" y="668316"/>
              <a:ext cx="359833" cy="796622"/>
            </p14:xfrm>
          </p:contentPart>
        </mc:Choice>
        <mc:Fallback xmlns="">
          <p:pic>
            <p:nvPicPr>
              <p:cNvPr id="34" name="墨迹 33"/>
            </p:nvPicPr>
            <p:blipFill>
              <a:blip r:embed="rId67"/>
            </p:blipFill>
            <p:spPr>
              <a:xfrm>
                <a:off x="9448800" y="668316"/>
                <a:ext cx="359833" cy="796622"/>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5" name="墨迹 34"/>
              <p14:cNvContentPartPr/>
              <p14:nvPr/>
            </p14:nvContentPartPr>
            <p14:xfrm>
              <a:off x="9968088" y="1308434"/>
              <a:ext cx="99484" cy="157914"/>
            </p14:xfrm>
          </p:contentPart>
        </mc:Choice>
        <mc:Fallback xmlns="">
          <p:pic>
            <p:nvPicPr>
              <p:cNvPr id="35" name="墨迹 34"/>
            </p:nvPicPr>
            <p:blipFill>
              <a:blip r:embed="rId69"/>
            </p:blipFill>
            <p:spPr>
              <a:xfrm>
                <a:off x="9968088" y="1308434"/>
                <a:ext cx="99484" cy="157914"/>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51" name="墨迹 50"/>
              <p14:cNvContentPartPr/>
              <p14:nvPr/>
            </p14:nvContentPartPr>
            <p14:xfrm>
              <a:off x="10092266" y="703212"/>
              <a:ext cx="325966" cy="712378"/>
            </p14:xfrm>
          </p:contentPart>
        </mc:Choice>
        <mc:Fallback xmlns="">
          <p:pic>
            <p:nvPicPr>
              <p:cNvPr id="51" name="墨迹 50"/>
            </p:nvPicPr>
            <p:blipFill>
              <a:blip r:embed="rId71"/>
            </p:blipFill>
            <p:spPr>
              <a:xfrm>
                <a:off x="10092266" y="703212"/>
                <a:ext cx="325966" cy="712378"/>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52" name="墨迹 51"/>
              <p14:cNvContentPartPr/>
              <p14:nvPr/>
            </p14:nvContentPartPr>
            <p14:xfrm>
              <a:off x="10566400" y="1054643"/>
              <a:ext cx="203200" cy="122665"/>
            </p14:xfrm>
          </p:contentPart>
        </mc:Choice>
        <mc:Fallback xmlns="">
          <p:pic>
            <p:nvPicPr>
              <p:cNvPr id="52" name="墨迹 51"/>
            </p:nvPicPr>
            <p:blipFill>
              <a:blip r:embed="rId73"/>
            </p:blipFill>
            <p:spPr>
              <a:xfrm>
                <a:off x="10566400" y="1054643"/>
                <a:ext cx="203200" cy="122665"/>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53" name="墨迹 52"/>
              <p14:cNvContentPartPr/>
              <p14:nvPr/>
            </p14:nvContentPartPr>
            <p14:xfrm>
              <a:off x="10916355" y="548999"/>
              <a:ext cx="158045" cy="133417"/>
            </p14:xfrm>
          </p:contentPart>
        </mc:Choice>
        <mc:Fallback xmlns="">
          <p:pic>
            <p:nvPicPr>
              <p:cNvPr id="53" name="墨迹 52"/>
            </p:nvPicPr>
            <p:blipFill>
              <a:blip r:embed="rId75"/>
            </p:blipFill>
            <p:spPr>
              <a:xfrm>
                <a:off x="10916355" y="548999"/>
                <a:ext cx="158045" cy="133417"/>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54" name="墨迹 53"/>
              <p14:cNvContentPartPr/>
              <p14:nvPr/>
            </p14:nvContentPartPr>
            <p14:xfrm>
              <a:off x="10718800" y="408180"/>
              <a:ext cx="574322" cy="1083547"/>
            </p14:xfrm>
          </p:contentPart>
        </mc:Choice>
        <mc:Fallback xmlns="">
          <p:pic>
            <p:nvPicPr>
              <p:cNvPr id="54" name="墨迹 53"/>
            </p:nvPicPr>
            <p:blipFill>
              <a:blip r:embed="rId77"/>
            </p:blipFill>
            <p:spPr>
              <a:xfrm>
                <a:off x="10718800" y="408180"/>
                <a:ext cx="574322" cy="1083547"/>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55" name="墨迹 54"/>
              <p14:cNvContentPartPr/>
              <p14:nvPr/>
            </p14:nvContentPartPr>
            <p14:xfrm>
              <a:off x="10961511" y="975685"/>
              <a:ext cx="818444" cy="482203"/>
            </p14:xfrm>
          </p:contentPart>
        </mc:Choice>
        <mc:Fallback xmlns="">
          <p:pic>
            <p:nvPicPr>
              <p:cNvPr id="55" name="墨迹 54"/>
            </p:nvPicPr>
            <p:blipFill>
              <a:blip r:embed="rId79"/>
            </p:blipFill>
            <p:spPr>
              <a:xfrm>
                <a:off x="10961511" y="975685"/>
                <a:ext cx="818444" cy="482203"/>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56" name="墨迹 55"/>
              <p14:cNvContentPartPr/>
              <p14:nvPr/>
            </p14:nvContentPartPr>
            <p14:xfrm>
              <a:off x="5588000" y="3972359"/>
              <a:ext cx="587022" cy="442196"/>
            </p14:xfrm>
          </p:contentPart>
        </mc:Choice>
        <mc:Fallback xmlns="">
          <p:pic>
            <p:nvPicPr>
              <p:cNvPr id="56" name="墨迹 55"/>
            </p:nvPicPr>
            <p:blipFill>
              <a:blip r:embed="rId81"/>
            </p:blipFill>
            <p:spPr>
              <a:xfrm>
                <a:off x="5588000" y="3972359"/>
                <a:ext cx="587022" cy="442196"/>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57" name="墨迹 56"/>
              <p14:cNvContentPartPr/>
              <p14:nvPr/>
            </p14:nvContentPartPr>
            <p14:xfrm>
              <a:off x="6274505" y="3925302"/>
              <a:ext cx="400226" cy="392319"/>
            </p14:xfrm>
          </p:contentPart>
        </mc:Choice>
        <mc:Fallback xmlns="">
          <p:pic>
            <p:nvPicPr>
              <p:cNvPr id="57" name="墨迹 56"/>
            </p:nvPicPr>
            <p:blipFill>
              <a:blip r:embed="rId83"/>
            </p:blipFill>
            <p:spPr>
              <a:xfrm>
                <a:off x="6274505" y="3925302"/>
                <a:ext cx="400226" cy="392319"/>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58" name="墨迹 57"/>
              <p14:cNvContentPartPr/>
              <p14:nvPr/>
            </p14:nvContentPartPr>
            <p14:xfrm>
              <a:off x="6587066" y="3892873"/>
              <a:ext cx="228600" cy="77547"/>
            </p14:xfrm>
          </p:contentPart>
        </mc:Choice>
        <mc:Fallback xmlns="">
          <p:pic>
            <p:nvPicPr>
              <p:cNvPr id="58" name="墨迹 57"/>
            </p:nvPicPr>
            <p:blipFill>
              <a:blip r:embed="rId85"/>
            </p:blipFill>
            <p:spPr>
              <a:xfrm>
                <a:off x="6587066" y="3892873"/>
                <a:ext cx="228600" cy="77547"/>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59" name="墨迹 58"/>
              <p14:cNvContentPartPr/>
              <p14:nvPr/>
            </p14:nvContentPartPr>
            <p14:xfrm>
              <a:off x="6696956" y="3564355"/>
              <a:ext cx="512410" cy="1378932"/>
            </p14:xfrm>
          </p:contentPart>
        </mc:Choice>
        <mc:Fallback xmlns="">
          <p:pic>
            <p:nvPicPr>
              <p:cNvPr id="59" name="墨迹 58"/>
            </p:nvPicPr>
            <p:blipFill>
              <a:blip r:embed="rId87"/>
            </p:blipFill>
            <p:spPr>
              <a:xfrm>
                <a:off x="6696956" y="3564355"/>
                <a:ext cx="512410" cy="1378932"/>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60" name="墨迹 59"/>
              <p14:cNvContentPartPr/>
              <p14:nvPr/>
            </p14:nvContentPartPr>
            <p14:xfrm>
              <a:off x="7569200" y="3592554"/>
              <a:ext cx="203200" cy="713435"/>
            </p14:xfrm>
          </p:contentPart>
        </mc:Choice>
        <mc:Fallback xmlns="">
          <p:pic>
            <p:nvPicPr>
              <p:cNvPr id="60" name="墨迹 59"/>
            </p:nvPicPr>
            <p:blipFill>
              <a:blip r:embed="rId89"/>
            </p:blipFill>
            <p:spPr>
              <a:xfrm>
                <a:off x="7569200" y="3592554"/>
                <a:ext cx="203200" cy="713435"/>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61" name="墨迹 60"/>
              <p14:cNvContentPartPr/>
              <p14:nvPr/>
            </p14:nvContentPartPr>
            <p14:xfrm>
              <a:off x="7899400" y="3626393"/>
              <a:ext cx="203728" cy="383506"/>
            </p14:xfrm>
          </p:contentPart>
        </mc:Choice>
        <mc:Fallback xmlns="">
          <p:pic>
            <p:nvPicPr>
              <p:cNvPr id="61" name="墨迹 60"/>
            </p:nvPicPr>
            <p:blipFill>
              <a:blip r:embed="rId91"/>
            </p:blipFill>
            <p:spPr>
              <a:xfrm>
                <a:off x="7899400" y="3626393"/>
                <a:ext cx="203728" cy="383506"/>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62" name="墨迹 61"/>
              <p14:cNvContentPartPr/>
              <p14:nvPr/>
            </p14:nvContentPartPr>
            <p14:xfrm>
              <a:off x="8032044" y="3541795"/>
              <a:ext cx="237066" cy="486610"/>
            </p14:xfrm>
          </p:contentPart>
        </mc:Choice>
        <mc:Fallback xmlns="">
          <p:pic>
            <p:nvPicPr>
              <p:cNvPr id="62" name="墨迹 61"/>
            </p:nvPicPr>
            <p:blipFill>
              <a:blip r:embed="rId93"/>
            </p:blipFill>
            <p:spPr>
              <a:xfrm>
                <a:off x="8032044" y="3541795"/>
                <a:ext cx="237066" cy="486610"/>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63" name="墨迹 62"/>
              <p14:cNvContentPartPr/>
              <p14:nvPr/>
            </p14:nvContentPartPr>
            <p14:xfrm>
              <a:off x="8776052" y="3536156"/>
              <a:ext cx="339725" cy="296971"/>
            </p14:xfrm>
          </p:contentPart>
        </mc:Choice>
        <mc:Fallback xmlns="">
          <p:pic>
            <p:nvPicPr>
              <p:cNvPr id="63" name="墨迹 62"/>
            </p:nvPicPr>
            <p:blipFill>
              <a:blip r:embed="rId95"/>
            </p:blipFill>
            <p:spPr>
              <a:xfrm>
                <a:off x="8776052" y="3536156"/>
                <a:ext cx="339725" cy="296971"/>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64" name="墨迹 63"/>
              <p14:cNvContentPartPr/>
              <p14:nvPr/>
            </p14:nvContentPartPr>
            <p14:xfrm>
              <a:off x="9098844" y="3310564"/>
              <a:ext cx="304800" cy="812131"/>
            </p14:xfrm>
          </p:contentPart>
        </mc:Choice>
        <mc:Fallback xmlns="">
          <p:pic>
            <p:nvPicPr>
              <p:cNvPr id="64" name="墨迹 63"/>
            </p:nvPicPr>
            <p:blipFill>
              <a:blip r:embed="rId97"/>
            </p:blipFill>
            <p:spPr>
              <a:xfrm>
                <a:off x="9098844" y="3310564"/>
                <a:ext cx="304800" cy="812131"/>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65" name="墨迹 64"/>
              <p14:cNvContentPartPr/>
              <p14:nvPr/>
            </p14:nvContentPartPr>
            <p14:xfrm>
              <a:off x="7775222" y="2010589"/>
              <a:ext cx="25400" cy="19739"/>
            </p14:xfrm>
          </p:contentPart>
        </mc:Choice>
        <mc:Fallback xmlns="">
          <p:pic>
            <p:nvPicPr>
              <p:cNvPr id="65" name="墨迹 64"/>
            </p:nvPicPr>
            <p:blipFill>
              <a:blip r:embed="rId99"/>
            </p:blipFill>
            <p:spPr>
              <a:xfrm>
                <a:off x="7775222" y="2010589"/>
                <a:ext cx="25400" cy="19739"/>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66" name="墨迹 65"/>
              <p14:cNvContentPartPr/>
              <p14:nvPr/>
            </p14:nvContentPartPr>
            <p14:xfrm>
              <a:off x="2235200" y="778292"/>
              <a:ext cx="124177" cy="1388978"/>
            </p14:xfrm>
          </p:contentPart>
        </mc:Choice>
        <mc:Fallback xmlns="">
          <p:pic>
            <p:nvPicPr>
              <p:cNvPr id="66" name="墨迹 65"/>
            </p:nvPicPr>
            <p:blipFill>
              <a:blip r:embed="rId101"/>
            </p:blipFill>
            <p:spPr>
              <a:xfrm>
                <a:off x="2235200" y="778292"/>
                <a:ext cx="124177" cy="1388978"/>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67" name="墨迹 66"/>
              <p14:cNvContentPartPr/>
              <p14:nvPr/>
            </p14:nvContentPartPr>
            <p14:xfrm>
              <a:off x="2441222" y="293269"/>
              <a:ext cx="9474200" cy="1810377"/>
            </p14:xfrm>
          </p:contentPart>
        </mc:Choice>
        <mc:Fallback xmlns="">
          <p:pic>
            <p:nvPicPr>
              <p:cNvPr id="67" name="墨迹 66"/>
            </p:nvPicPr>
            <p:blipFill>
              <a:blip r:embed="rId103"/>
            </p:blipFill>
            <p:spPr>
              <a:xfrm>
                <a:off x="2441222" y="293269"/>
                <a:ext cx="9474200" cy="1810377"/>
              </a:xfrm>
              <a:prstGeom prst="rect"/>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29373" y="1922139"/>
            <a:ext cx="11397613" cy="4243894"/>
          </a:xfrm>
          <a:prstGeom prst="rect">
            <a:avLst/>
          </a:prstGeom>
        </p:spPr>
        <p:txBody>
          <a:bodyPr wrap="square" lIns="121898" tIns="60948" rIns="121898" bIns="60948">
            <a:spAutoFit/>
          </a:bodyPr>
          <a:lstStyle/>
          <a:p>
            <a:pPr defTabSz="0">
              <a:lnSpc>
                <a:spcPct val="130000"/>
              </a:lnSpc>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步骤</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关闭</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打开</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开启真空泵抽气至测压仪数值稳定后关闭</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a:p>
            <a:pPr defTabSz="0">
              <a:lnSpc>
                <a:spcPct val="130000"/>
              </a:lnSpc>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步骤</a:t>
            </a: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关闭</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缓慢开启</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至</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U</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形管两边液面相平并保持不变</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读取压强数值。</a:t>
            </a:r>
            <a:endParaRPr lang="zh-CN" altLang="zh-CN" sz="1100" dirty="0">
              <a:latin typeface="Calibri" panose="020F0502020204030204" pitchFamily="34" charset="0"/>
              <a:cs typeface="Times New Roman" panose="02020603050405020304" pitchFamily="18" charset="0"/>
            </a:endParaRPr>
          </a:p>
          <a:p>
            <a:pPr defTabSz="0">
              <a:lnSpc>
                <a:spcPct val="130000"/>
              </a:lnSpc>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记录</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25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30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下压强分别为</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12.0 </a:t>
            </a: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kPa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17.1 </a:t>
            </a: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kPa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。下列说法错误的是</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a:p>
            <a:pPr defTabSz="0">
              <a:lnSpc>
                <a:spcPct val="13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氨基甲酸铵分解反应的</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Δ</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&gt;0</a:t>
            </a:r>
            <a:endParaRPr lang="zh-CN" altLang="zh-CN" sz="1100" dirty="0">
              <a:latin typeface="Calibri" panose="020F0502020204030204" pitchFamily="34" charset="0"/>
              <a:cs typeface="Times New Roman" panose="02020603050405020304" pitchFamily="18" charset="0"/>
            </a:endParaRPr>
          </a:p>
          <a:p>
            <a:pPr defTabSz="0">
              <a:lnSpc>
                <a:spcPct val="13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该反应</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25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时的化学平衡常数</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=2.56×10</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11</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 Pa</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3</a:t>
            </a:r>
            <a:endParaRPr lang="zh-CN" altLang="zh-CN" sz="1100" dirty="0">
              <a:latin typeface="Calibri" panose="020F0502020204030204" pitchFamily="34" charset="0"/>
              <a:cs typeface="Times New Roman" panose="02020603050405020304" pitchFamily="18" charset="0"/>
            </a:endParaRPr>
          </a:p>
          <a:p>
            <a:pPr defTabSz="0">
              <a:lnSpc>
                <a:spcPct val="13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步骤</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中测压仪数值未稳定即关闭</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p</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测量</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30000"/>
              </a:lnSpc>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值偏小</a:t>
            </a:r>
            <a:endParaRPr lang="zh-CN" altLang="zh-CN" sz="1100" dirty="0">
              <a:latin typeface="Calibri" panose="020F0502020204030204" pitchFamily="34" charset="0"/>
              <a:cs typeface="Times New Roman" panose="02020603050405020304" pitchFamily="18" charset="0"/>
            </a:endParaRPr>
          </a:p>
          <a:p>
            <a:pPr defTabSz="0">
              <a:lnSpc>
                <a:spcPct val="13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步骤</a:t>
            </a: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中读数时</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U</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形管左侧液面偏高</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p</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测量值偏大</a:t>
            </a:r>
            <a:endParaRPr lang="zh-CN" altLang="zh-CN" sz="1100" dirty="0">
              <a:latin typeface="Calibri" panose="020F0502020204030204" pitchFamily="34" charset="0"/>
              <a:cs typeface="Times New Roman" panose="02020603050405020304" pitchFamily="18" charset="0"/>
            </a:endParaRPr>
          </a:p>
        </p:txBody>
      </p:sp>
      <p:sp>
        <p:nvSpPr>
          <p:cNvPr id="6" name="矩形 5"/>
          <p:cNvSpPr/>
          <p:nvPr/>
        </p:nvSpPr>
        <p:spPr>
          <a:xfrm>
            <a:off x="10886934" y="3018018"/>
            <a:ext cx="481222"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C</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9" name="image294.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1585" y="3450020"/>
            <a:ext cx="4398457" cy="2669652"/>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7861652" y="563980"/>
              <a:ext cx="17992" cy="5640"/>
            </p14:xfrm>
          </p:contentPart>
        </mc:Choice>
        <mc:Fallback xmlns="">
          <p:pic>
            <p:nvPicPr>
              <p:cNvPr id="3" name="墨迹 2"/>
            </p:nvPicPr>
            <p:blipFill>
              <a:blip r:embed="rId4"/>
            </p:blipFill>
            <p:spPr>
              <a:xfrm>
                <a:off x="7861652" y="563980"/>
                <a:ext cx="17992" cy="564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706966" y="363238"/>
              <a:ext cx="200378" cy="1007234"/>
            </p14:xfrm>
          </p:contentPart>
        </mc:Choice>
        <mc:Fallback xmlns="">
          <p:pic>
            <p:nvPicPr>
              <p:cNvPr id="4" name="墨迹 3"/>
            </p:nvPicPr>
            <p:blipFill>
              <a:blip r:embed="rId6"/>
            </p:blipFill>
            <p:spPr>
              <a:xfrm>
                <a:off x="706966" y="363238"/>
                <a:ext cx="200378" cy="1007234"/>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891822" y="896728"/>
              <a:ext cx="163689" cy="189815"/>
            </p14:xfrm>
          </p:contentPart>
        </mc:Choice>
        <mc:Fallback xmlns="">
          <p:pic>
            <p:nvPicPr>
              <p:cNvPr id="7" name="墨迹 6"/>
            </p:nvPicPr>
            <p:blipFill>
              <a:blip r:embed="rId8"/>
            </p:blipFill>
            <p:spPr>
              <a:xfrm>
                <a:off x="891822" y="896728"/>
                <a:ext cx="163689" cy="189815"/>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1067152" y="830460"/>
              <a:ext cx="188736" cy="272650"/>
            </p14:xfrm>
          </p:contentPart>
        </mc:Choice>
        <mc:Fallback xmlns="">
          <p:pic>
            <p:nvPicPr>
              <p:cNvPr id="8" name="墨迹 7"/>
            </p:nvPicPr>
            <p:blipFill>
              <a:blip r:embed="rId10"/>
            </p:blipFill>
            <p:spPr>
              <a:xfrm>
                <a:off x="1067152" y="830460"/>
                <a:ext cx="188736" cy="27265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1422400" y="950306"/>
              <a:ext cx="105012" cy="59958"/>
            </p14:xfrm>
          </p:contentPart>
        </mc:Choice>
        <mc:Fallback xmlns="">
          <p:pic>
            <p:nvPicPr>
              <p:cNvPr id="10" name="墨迹 9"/>
            </p:nvPicPr>
            <p:blipFill>
              <a:blip r:embed="rId12"/>
            </p:blipFill>
            <p:spPr>
              <a:xfrm>
                <a:off x="1422400" y="950306"/>
                <a:ext cx="105012" cy="5995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1329972" y="610508"/>
              <a:ext cx="216605" cy="506172"/>
            </p14:xfrm>
          </p:contentPart>
        </mc:Choice>
        <mc:Fallback xmlns="">
          <p:pic>
            <p:nvPicPr>
              <p:cNvPr id="11" name="墨迹 10"/>
            </p:nvPicPr>
            <p:blipFill>
              <a:blip r:embed="rId14"/>
            </p:blipFill>
            <p:spPr>
              <a:xfrm>
                <a:off x="1329972" y="610508"/>
                <a:ext cx="216605" cy="506172"/>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1461911" y="975685"/>
              <a:ext cx="259644" cy="101517"/>
            </p14:xfrm>
          </p:contentPart>
        </mc:Choice>
        <mc:Fallback xmlns="">
          <p:pic>
            <p:nvPicPr>
              <p:cNvPr id="12" name="墨迹 11"/>
            </p:nvPicPr>
            <p:blipFill>
              <a:blip r:embed="rId16"/>
            </p:blipFill>
            <p:spPr>
              <a:xfrm>
                <a:off x="1461911" y="975685"/>
                <a:ext cx="259644" cy="101517"/>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1703034" y="499122"/>
              <a:ext cx="338843" cy="405361"/>
            </p14:xfrm>
          </p:contentPart>
        </mc:Choice>
        <mc:Fallback xmlns="">
          <p:pic>
            <p:nvPicPr>
              <p:cNvPr id="13" name="墨迹 12"/>
            </p:nvPicPr>
            <p:blipFill>
              <a:blip r:embed="rId18"/>
            </p:blipFill>
            <p:spPr>
              <a:xfrm>
                <a:off x="1703034" y="499122"/>
                <a:ext cx="338843" cy="405361"/>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1857022" y="685236"/>
              <a:ext cx="118533" cy="775472"/>
            </p14:xfrm>
          </p:contentPart>
        </mc:Choice>
        <mc:Fallback xmlns="">
          <p:pic>
            <p:nvPicPr>
              <p:cNvPr id="14" name="墨迹 13"/>
            </p:nvPicPr>
            <p:blipFill>
              <a:blip r:embed="rId20"/>
            </p:blipFill>
            <p:spPr>
              <a:xfrm>
                <a:off x="1857022" y="685236"/>
                <a:ext cx="118533" cy="775472"/>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1763888" y="814951"/>
              <a:ext cx="160867" cy="287630"/>
            </p14:xfrm>
          </p:contentPart>
        </mc:Choice>
        <mc:Fallback xmlns="">
          <p:pic>
            <p:nvPicPr>
              <p:cNvPr id="15" name="墨迹 14"/>
            </p:nvPicPr>
            <p:blipFill>
              <a:blip r:embed="rId22"/>
            </p:blipFill>
            <p:spPr>
              <a:xfrm>
                <a:off x="1763888" y="814951"/>
                <a:ext cx="160867" cy="287630"/>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2184400" y="726300"/>
              <a:ext cx="8466" cy="153509"/>
            </p14:xfrm>
          </p:contentPart>
        </mc:Choice>
        <mc:Fallback xmlns="">
          <p:pic>
            <p:nvPicPr>
              <p:cNvPr id="16" name="墨迹 15"/>
            </p:nvPicPr>
            <p:blipFill>
              <a:blip r:embed="rId24"/>
            </p:blipFill>
            <p:spPr>
              <a:xfrm>
                <a:off x="2184400" y="726300"/>
                <a:ext cx="8466" cy="15350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2291644" y="690347"/>
              <a:ext cx="36689" cy="254319"/>
            </p14:xfrm>
          </p:contentPart>
        </mc:Choice>
        <mc:Fallback xmlns="">
          <p:pic>
            <p:nvPicPr>
              <p:cNvPr id="17" name="墨迹 16"/>
            </p:nvPicPr>
            <p:blipFill>
              <a:blip r:embed="rId26"/>
            </p:blipFill>
            <p:spPr>
              <a:xfrm>
                <a:off x="2291644" y="690347"/>
                <a:ext cx="36689" cy="254319"/>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2468915" y="489076"/>
              <a:ext cx="378707" cy="469690"/>
            </p14:xfrm>
          </p:contentPart>
        </mc:Choice>
        <mc:Fallback xmlns="">
          <p:pic>
            <p:nvPicPr>
              <p:cNvPr id="18" name="墨迹 17"/>
            </p:nvPicPr>
            <p:blipFill>
              <a:blip r:embed="rId28"/>
            </p:blipFill>
            <p:spPr>
              <a:xfrm>
                <a:off x="2468915" y="489076"/>
                <a:ext cx="378707" cy="469690"/>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2686755" y="485023"/>
              <a:ext cx="167922" cy="375751"/>
            </p14:xfrm>
          </p:contentPart>
        </mc:Choice>
        <mc:Fallback xmlns="">
          <p:pic>
            <p:nvPicPr>
              <p:cNvPr id="19" name="墨迹 18"/>
            </p:nvPicPr>
            <p:blipFill>
              <a:blip r:embed="rId30"/>
            </p:blipFill>
            <p:spPr>
              <a:xfrm>
                <a:off x="2686755" y="485023"/>
                <a:ext cx="167922" cy="375751"/>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2658533" y="697220"/>
              <a:ext cx="156104" cy="222067"/>
            </p14:xfrm>
          </p:contentPart>
        </mc:Choice>
        <mc:Fallback xmlns="">
          <p:pic>
            <p:nvPicPr>
              <p:cNvPr id="20" name="墨迹 19"/>
            </p:nvPicPr>
            <p:blipFill>
              <a:blip r:embed="rId32"/>
            </p:blipFill>
            <p:spPr>
              <a:xfrm>
                <a:off x="2658533" y="697220"/>
                <a:ext cx="156104" cy="222067"/>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2760133" y="829051"/>
              <a:ext cx="186267" cy="90236"/>
            </p14:xfrm>
          </p:contentPart>
        </mc:Choice>
        <mc:Fallback xmlns="">
          <p:pic>
            <p:nvPicPr>
              <p:cNvPr id="21" name="墨迹 20"/>
            </p:nvPicPr>
            <p:blipFill>
              <a:blip r:embed="rId34"/>
            </p:blipFill>
            <p:spPr>
              <a:xfrm>
                <a:off x="2760133" y="829051"/>
                <a:ext cx="186267" cy="90236"/>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3200400" y="857250"/>
              <a:ext cx="105011" cy="59958"/>
            </p14:xfrm>
          </p:contentPart>
        </mc:Choice>
        <mc:Fallback xmlns="">
          <p:pic>
            <p:nvPicPr>
              <p:cNvPr id="22" name="墨迹 21"/>
            </p:nvPicPr>
            <p:blipFill>
              <a:blip r:embed="rId12"/>
            </p:blipFill>
            <p:spPr>
              <a:xfrm>
                <a:off x="3200400" y="857250"/>
                <a:ext cx="105011" cy="59958"/>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3" name="墨迹 22"/>
              <p14:cNvContentPartPr/>
              <p14:nvPr/>
            </p14:nvContentPartPr>
            <p14:xfrm>
              <a:off x="4188177" y="775472"/>
              <a:ext cx="16934" cy="19740"/>
            </p14:xfrm>
          </p:contentPart>
        </mc:Choice>
        <mc:Fallback xmlns="">
          <p:pic>
            <p:nvPicPr>
              <p:cNvPr id="23" name="墨迹 22"/>
            </p:nvPicPr>
            <p:blipFill>
              <a:blip r:embed="rId37"/>
            </p:blipFill>
            <p:spPr>
              <a:xfrm>
                <a:off x="4188177" y="775472"/>
                <a:ext cx="16934" cy="19740"/>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4" name="墨迹 23"/>
              <p14:cNvContentPartPr/>
              <p14:nvPr/>
            </p14:nvContentPartPr>
            <p14:xfrm>
              <a:off x="4107038" y="764193"/>
              <a:ext cx="115006" cy="175715"/>
            </p14:xfrm>
          </p:contentPart>
        </mc:Choice>
        <mc:Fallback xmlns="">
          <p:pic>
            <p:nvPicPr>
              <p:cNvPr id="24" name="墨迹 23"/>
            </p:nvPicPr>
            <p:blipFill>
              <a:blip r:embed="rId39"/>
            </p:blipFill>
            <p:spPr>
              <a:xfrm>
                <a:off x="4107038" y="764193"/>
                <a:ext cx="115006" cy="175715"/>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5" name="墨迹 24"/>
              <p14:cNvContentPartPr/>
              <p14:nvPr/>
            </p14:nvContentPartPr>
            <p14:xfrm>
              <a:off x="6651977" y="1046183"/>
              <a:ext cx="105012" cy="59958"/>
            </p14:xfrm>
          </p:contentPart>
        </mc:Choice>
        <mc:Fallback xmlns="">
          <p:pic>
            <p:nvPicPr>
              <p:cNvPr id="25" name="墨迹 24"/>
            </p:nvPicPr>
            <p:blipFill>
              <a:blip r:embed="rId41"/>
            </p:blipFill>
            <p:spPr>
              <a:xfrm>
                <a:off x="6651977" y="1046183"/>
                <a:ext cx="105012" cy="59958"/>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6" name="墨迹 25"/>
              <p14:cNvContentPartPr/>
              <p14:nvPr/>
            </p14:nvContentPartPr>
            <p14:xfrm>
              <a:off x="4071584" y="737404"/>
              <a:ext cx="257704" cy="295384"/>
            </p14:xfrm>
          </p:contentPart>
        </mc:Choice>
        <mc:Fallback xmlns="">
          <p:pic>
            <p:nvPicPr>
              <p:cNvPr id="26" name="墨迹 25"/>
            </p:nvPicPr>
            <p:blipFill>
              <a:blip r:embed="rId43"/>
            </p:blipFill>
            <p:spPr>
              <a:xfrm>
                <a:off x="4071584" y="737404"/>
                <a:ext cx="257704" cy="295384"/>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7" name="墨迹 26"/>
              <p14:cNvContentPartPr/>
              <p14:nvPr/>
            </p14:nvContentPartPr>
            <p14:xfrm>
              <a:off x="4306711" y="812131"/>
              <a:ext cx="104422" cy="39479"/>
            </p14:xfrm>
          </p:contentPart>
        </mc:Choice>
        <mc:Fallback xmlns="">
          <p:pic>
            <p:nvPicPr>
              <p:cNvPr id="27" name="墨迹 26"/>
            </p:nvPicPr>
            <p:blipFill>
              <a:blip r:embed="rId45"/>
            </p:blipFill>
            <p:spPr>
              <a:xfrm>
                <a:off x="4306711" y="812131"/>
                <a:ext cx="104422" cy="39479"/>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8" name="墨迹 27"/>
              <p14:cNvContentPartPr/>
              <p14:nvPr/>
            </p14:nvContentPartPr>
            <p14:xfrm>
              <a:off x="4391377" y="633067"/>
              <a:ext cx="22578" cy="568210"/>
            </p14:xfrm>
          </p:contentPart>
        </mc:Choice>
        <mc:Fallback xmlns="">
          <p:pic>
            <p:nvPicPr>
              <p:cNvPr id="28" name="墨迹 27"/>
            </p:nvPicPr>
            <p:blipFill>
              <a:blip r:embed="rId47"/>
            </p:blipFill>
            <p:spPr>
              <a:xfrm>
                <a:off x="4391377" y="633067"/>
                <a:ext cx="22578" cy="568210"/>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9" name="墨迹 28"/>
              <p14:cNvContentPartPr/>
              <p14:nvPr/>
            </p14:nvContentPartPr>
            <p14:xfrm>
              <a:off x="4444294" y="806491"/>
              <a:ext cx="133350" cy="161616"/>
            </p14:xfrm>
          </p:contentPart>
        </mc:Choice>
        <mc:Fallback xmlns="">
          <p:pic>
            <p:nvPicPr>
              <p:cNvPr id="29" name="墨迹 28"/>
            </p:nvPicPr>
            <p:blipFill>
              <a:blip r:embed="rId49"/>
            </p:blipFill>
            <p:spPr>
              <a:xfrm>
                <a:off x="4444294" y="806491"/>
                <a:ext cx="133350" cy="161616"/>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30" name="墨迹 29"/>
              <p14:cNvContentPartPr/>
              <p14:nvPr/>
            </p14:nvContentPartPr>
            <p14:xfrm>
              <a:off x="4648905" y="724185"/>
              <a:ext cx="463021" cy="183823"/>
            </p14:xfrm>
          </p:contentPart>
        </mc:Choice>
        <mc:Fallback xmlns="">
          <p:pic>
            <p:nvPicPr>
              <p:cNvPr id="30" name="墨迹 29"/>
            </p:nvPicPr>
            <p:blipFill>
              <a:blip r:embed="rId51"/>
            </p:blipFill>
            <p:spPr>
              <a:xfrm>
                <a:off x="4648905" y="724185"/>
                <a:ext cx="463021" cy="183823"/>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1" name="墨迹 30"/>
              <p14:cNvContentPartPr/>
              <p14:nvPr/>
            </p14:nvContentPartPr>
            <p14:xfrm>
              <a:off x="5237338" y="658799"/>
              <a:ext cx="353484" cy="261898"/>
            </p14:xfrm>
          </p:contentPart>
        </mc:Choice>
        <mc:Fallback xmlns="">
          <p:pic>
            <p:nvPicPr>
              <p:cNvPr id="31" name="墨迹 30"/>
            </p:nvPicPr>
            <p:blipFill>
              <a:blip r:embed="rId53"/>
            </p:blipFill>
            <p:spPr>
              <a:xfrm>
                <a:off x="5237338" y="658799"/>
                <a:ext cx="353484" cy="261898"/>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2" name="墨迹 31"/>
              <p14:cNvContentPartPr/>
              <p14:nvPr/>
            </p14:nvContentPartPr>
            <p14:xfrm>
              <a:off x="5548488" y="562217"/>
              <a:ext cx="67734" cy="768776"/>
            </p14:xfrm>
          </p:contentPart>
        </mc:Choice>
        <mc:Fallback xmlns="">
          <p:pic>
            <p:nvPicPr>
              <p:cNvPr id="32" name="墨迹 31"/>
            </p:nvPicPr>
            <p:blipFill>
              <a:blip r:embed="rId55"/>
            </p:blipFill>
            <p:spPr>
              <a:xfrm>
                <a:off x="5548488" y="562217"/>
                <a:ext cx="67734" cy="768776"/>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3" name="墨迹 32"/>
              <p14:cNvContentPartPr/>
              <p14:nvPr/>
            </p14:nvContentPartPr>
            <p14:xfrm>
              <a:off x="5620808" y="746392"/>
              <a:ext cx="156281" cy="148397"/>
            </p14:xfrm>
          </p:contentPart>
        </mc:Choice>
        <mc:Fallback xmlns="">
          <p:pic>
            <p:nvPicPr>
              <p:cNvPr id="33" name="墨迹 32"/>
            </p:nvPicPr>
            <p:blipFill>
              <a:blip r:embed="rId57"/>
            </p:blipFill>
            <p:spPr>
              <a:xfrm>
                <a:off x="5620808" y="746392"/>
                <a:ext cx="156281" cy="148397"/>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4" name="墨迹 33"/>
              <p14:cNvContentPartPr/>
              <p14:nvPr/>
            </p14:nvContentPartPr>
            <p14:xfrm>
              <a:off x="5700888" y="766308"/>
              <a:ext cx="33867" cy="336273"/>
            </p14:xfrm>
          </p:contentPart>
        </mc:Choice>
        <mc:Fallback xmlns="">
          <p:pic>
            <p:nvPicPr>
              <p:cNvPr id="34" name="墨迹 33"/>
            </p:nvPicPr>
            <p:blipFill>
              <a:blip r:embed="rId59"/>
            </p:blipFill>
            <p:spPr>
              <a:xfrm>
                <a:off x="5700888" y="766308"/>
                <a:ext cx="33867" cy="336273"/>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5" name="墨迹 34"/>
              <p14:cNvContentPartPr/>
              <p14:nvPr/>
            </p14:nvContentPartPr>
            <p14:xfrm>
              <a:off x="5871633" y="780231"/>
              <a:ext cx="63500" cy="139056"/>
            </p14:xfrm>
          </p:contentPart>
        </mc:Choice>
        <mc:Fallback xmlns="">
          <p:pic>
            <p:nvPicPr>
              <p:cNvPr id="35" name="墨迹 34"/>
            </p:nvPicPr>
            <p:blipFill>
              <a:blip r:embed="rId61"/>
            </p:blipFill>
            <p:spPr>
              <a:xfrm>
                <a:off x="5871633" y="780231"/>
                <a:ext cx="63500" cy="139056"/>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6" name="墨迹 35"/>
              <p14:cNvContentPartPr/>
              <p14:nvPr/>
            </p14:nvContentPartPr>
            <p14:xfrm>
              <a:off x="5969000" y="789572"/>
              <a:ext cx="93133" cy="162144"/>
            </p14:xfrm>
          </p:contentPart>
        </mc:Choice>
        <mc:Fallback xmlns="">
          <p:pic>
            <p:nvPicPr>
              <p:cNvPr id="36" name="墨迹 35"/>
            </p:nvPicPr>
            <p:blipFill>
              <a:blip r:embed="rId63"/>
            </p:blipFill>
            <p:spPr>
              <a:xfrm>
                <a:off x="5969000" y="789572"/>
                <a:ext cx="93133" cy="162144"/>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7" name="墨迹 36"/>
              <p14:cNvContentPartPr/>
              <p14:nvPr/>
            </p14:nvContentPartPr>
            <p14:xfrm>
              <a:off x="6039555" y="755733"/>
              <a:ext cx="110949" cy="301729"/>
            </p14:xfrm>
          </p:contentPart>
        </mc:Choice>
        <mc:Fallback xmlns="">
          <p:pic>
            <p:nvPicPr>
              <p:cNvPr id="37" name="墨迹 36"/>
            </p:nvPicPr>
            <p:blipFill>
              <a:blip r:embed="rId65"/>
            </p:blipFill>
            <p:spPr>
              <a:xfrm>
                <a:off x="6039555" y="755733"/>
                <a:ext cx="110949" cy="301729"/>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8" name="墨迹 37"/>
              <p14:cNvContentPartPr/>
              <p14:nvPr/>
            </p14:nvContentPartPr>
            <p14:xfrm>
              <a:off x="6328127" y="761373"/>
              <a:ext cx="385939" cy="11279"/>
            </p14:xfrm>
          </p:contentPart>
        </mc:Choice>
        <mc:Fallback xmlns="">
          <p:pic>
            <p:nvPicPr>
              <p:cNvPr id="38" name="墨迹 37"/>
            </p:nvPicPr>
            <p:blipFill>
              <a:blip r:embed="rId67"/>
            </p:blipFill>
            <p:spPr>
              <a:xfrm>
                <a:off x="6328127" y="761373"/>
                <a:ext cx="385939" cy="11279"/>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9" name="墨迹 38"/>
              <p14:cNvContentPartPr/>
              <p14:nvPr/>
            </p14:nvContentPartPr>
            <p14:xfrm>
              <a:off x="6643511" y="620378"/>
              <a:ext cx="273756" cy="95876"/>
            </p14:xfrm>
          </p:contentPart>
        </mc:Choice>
        <mc:Fallback xmlns="">
          <p:pic>
            <p:nvPicPr>
              <p:cNvPr id="39" name="墨迹 38"/>
            </p:nvPicPr>
            <p:blipFill>
              <a:blip r:embed="rId69"/>
            </p:blipFill>
            <p:spPr>
              <a:xfrm>
                <a:off x="6643511" y="620378"/>
                <a:ext cx="273756" cy="95876"/>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40" name="墨迹 39"/>
              <p14:cNvContentPartPr/>
              <p14:nvPr/>
            </p14:nvContentPartPr>
            <p14:xfrm>
              <a:off x="6417733" y="829051"/>
              <a:ext cx="431800" cy="28199"/>
            </p14:xfrm>
          </p:contentPart>
        </mc:Choice>
        <mc:Fallback xmlns="">
          <p:pic>
            <p:nvPicPr>
              <p:cNvPr id="40" name="墨迹 39"/>
            </p:nvPicPr>
            <p:blipFill>
              <a:blip r:embed="rId71"/>
            </p:blipFill>
            <p:spPr>
              <a:xfrm>
                <a:off x="6417733" y="829051"/>
                <a:ext cx="431800" cy="28199"/>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1" name="墨迹 40"/>
              <p14:cNvContentPartPr/>
              <p14:nvPr/>
            </p14:nvContentPartPr>
            <p14:xfrm>
              <a:off x="6391803" y="869939"/>
              <a:ext cx="169863" cy="102926"/>
            </p14:xfrm>
          </p:contentPart>
        </mc:Choice>
        <mc:Fallback xmlns="">
          <p:pic>
            <p:nvPicPr>
              <p:cNvPr id="41" name="墨迹 40"/>
            </p:nvPicPr>
            <p:blipFill>
              <a:blip r:embed="rId73"/>
            </p:blipFill>
            <p:spPr>
              <a:xfrm>
                <a:off x="6391803" y="869939"/>
                <a:ext cx="169863" cy="102926"/>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2" name="墨迹 41"/>
              <p14:cNvContentPartPr/>
              <p14:nvPr/>
            </p14:nvContentPartPr>
            <p14:xfrm>
              <a:off x="7023628" y="661795"/>
              <a:ext cx="237949" cy="218014"/>
            </p14:xfrm>
          </p:contentPart>
        </mc:Choice>
        <mc:Fallback xmlns="">
          <p:pic>
            <p:nvPicPr>
              <p:cNvPr id="42" name="墨迹 41"/>
            </p:nvPicPr>
            <p:blipFill>
              <a:blip r:embed="rId75"/>
            </p:blipFill>
            <p:spPr>
              <a:xfrm>
                <a:off x="7023628" y="661795"/>
                <a:ext cx="237949" cy="218014"/>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3" name="墨迹 42"/>
              <p14:cNvContentPartPr/>
              <p14:nvPr/>
            </p14:nvContentPartPr>
            <p14:xfrm>
              <a:off x="7229827" y="654217"/>
              <a:ext cx="418395" cy="215017"/>
            </p14:xfrm>
          </p:contentPart>
        </mc:Choice>
        <mc:Fallback xmlns="">
          <p:pic>
            <p:nvPicPr>
              <p:cNvPr id="43" name="墨迹 42"/>
            </p:nvPicPr>
            <p:blipFill>
              <a:blip r:embed="rId77"/>
            </p:blipFill>
            <p:spPr>
              <a:xfrm>
                <a:off x="7229827" y="654217"/>
                <a:ext cx="418395" cy="215017"/>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4" name="墨迹 43"/>
              <p14:cNvContentPartPr/>
              <p14:nvPr/>
            </p14:nvContentPartPr>
            <p14:xfrm>
              <a:off x="7583311" y="560279"/>
              <a:ext cx="81844" cy="621259"/>
            </p14:xfrm>
          </p:contentPart>
        </mc:Choice>
        <mc:Fallback xmlns="">
          <p:pic>
            <p:nvPicPr>
              <p:cNvPr id="44" name="墨迹 43"/>
            </p:nvPicPr>
            <p:blipFill>
              <a:blip r:embed="rId79"/>
            </p:blipFill>
            <p:spPr>
              <a:xfrm>
                <a:off x="7583311" y="560279"/>
                <a:ext cx="81844" cy="621259"/>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5" name="墨迹 44"/>
              <p14:cNvContentPartPr/>
              <p14:nvPr/>
            </p14:nvContentPartPr>
            <p14:xfrm>
              <a:off x="7605888" y="710615"/>
              <a:ext cx="143934" cy="287630"/>
            </p14:xfrm>
          </p:contentPart>
        </mc:Choice>
        <mc:Fallback xmlns="">
          <p:pic>
            <p:nvPicPr>
              <p:cNvPr id="45" name="墨迹 44"/>
            </p:nvPicPr>
            <p:blipFill>
              <a:blip r:embed="rId81"/>
            </p:blipFill>
            <p:spPr>
              <a:xfrm>
                <a:off x="7605888" y="710615"/>
                <a:ext cx="143934" cy="287630"/>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6" name="墨迹 45"/>
              <p14:cNvContentPartPr/>
              <p14:nvPr/>
            </p14:nvContentPartPr>
            <p14:xfrm>
              <a:off x="7915627" y="724009"/>
              <a:ext cx="110773" cy="131126"/>
            </p14:xfrm>
          </p:contentPart>
        </mc:Choice>
        <mc:Fallback xmlns="">
          <p:pic>
            <p:nvPicPr>
              <p:cNvPr id="46" name="墨迹 45"/>
            </p:nvPicPr>
            <p:blipFill>
              <a:blip r:embed="rId83"/>
            </p:blipFill>
            <p:spPr>
              <a:xfrm>
                <a:off x="7915627" y="724009"/>
                <a:ext cx="110773" cy="131126"/>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7" name="墨迹 46"/>
              <p14:cNvContentPartPr/>
              <p14:nvPr/>
            </p14:nvContentPartPr>
            <p14:xfrm>
              <a:off x="7967838" y="700745"/>
              <a:ext cx="162984" cy="334687"/>
            </p14:xfrm>
          </p:contentPart>
        </mc:Choice>
        <mc:Fallback xmlns="">
          <p:pic>
            <p:nvPicPr>
              <p:cNvPr id="47" name="墨迹 46"/>
            </p:nvPicPr>
            <p:blipFill>
              <a:blip r:embed="rId85"/>
            </p:blipFill>
            <p:spPr>
              <a:xfrm>
                <a:off x="7967838" y="700745"/>
                <a:ext cx="162984" cy="334687"/>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8" name="墨迹 47"/>
              <p14:cNvContentPartPr/>
              <p14:nvPr/>
            </p14:nvContentPartPr>
            <p14:xfrm>
              <a:off x="8139288" y="697573"/>
              <a:ext cx="88900" cy="247093"/>
            </p14:xfrm>
          </p:contentPart>
        </mc:Choice>
        <mc:Fallback xmlns="">
          <p:pic>
            <p:nvPicPr>
              <p:cNvPr id="48" name="墨迹 47"/>
            </p:nvPicPr>
            <p:blipFill>
              <a:blip r:embed="rId87"/>
            </p:blipFill>
            <p:spPr>
              <a:xfrm>
                <a:off x="8139288" y="697573"/>
                <a:ext cx="88900" cy="247093"/>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9" name="墨迹 48"/>
              <p14:cNvContentPartPr/>
              <p14:nvPr/>
            </p14:nvContentPartPr>
            <p14:xfrm>
              <a:off x="8422922" y="673956"/>
              <a:ext cx="187678" cy="25379"/>
            </p14:xfrm>
          </p:contentPart>
        </mc:Choice>
        <mc:Fallback xmlns="">
          <p:pic>
            <p:nvPicPr>
              <p:cNvPr id="49" name="墨迹 48"/>
            </p:nvPicPr>
            <p:blipFill>
              <a:blip r:embed="rId89"/>
            </p:blipFill>
            <p:spPr>
              <a:xfrm>
                <a:off x="8422922" y="673956"/>
                <a:ext cx="187678" cy="25379"/>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0" name="墨迹 49"/>
              <p14:cNvContentPartPr/>
              <p14:nvPr/>
            </p14:nvContentPartPr>
            <p14:xfrm>
              <a:off x="8469488" y="563980"/>
              <a:ext cx="42334" cy="332748"/>
            </p14:xfrm>
          </p:contentPart>
        </mc:Choice>
        <mc:Fallback xmlns="">
          <p:pic>
            <p:nvPicPr>
              <p:cNvPr id="50" name="墨迹 49"/>
            </p:nvPicPr>
            <p:blipFill>
              <a:blip r:embed="rId91"/>
            </p:blipFill>
            <p:spPr>
              <a:xfrm>
                <a:off x="8469488" y="563980"/>
                <a:ext cx="42334" cy="332748"/>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1" name="墨迹 50"/>
              <p14:cNvContentPartPr/>
              <p14:nvPr/>
            </p14:nvContentPartPr>
            <p14:xfrm>
              <a:off x="8737600" y="547060"/>
              <a:ext cx="327377" cy="234581"/>
            </p14:xfrm>
          </p:contentPart>
        </mc:Choice>
        <mc:Fallback xmlns="">
          <p:pic>
            <p:nvPicPr>
              <p:cNvPr id="51" name="墨迹 50"/>
            </p:nvPicPr>
            <p:blipFill>
              <a:blip r:embed="rId93"/>
            </p:blipFill>
            <p:spPr>
              <a:xfrm>
                <a:off x="8737600" y="547060"/>
                <a:ext cx="327377" cy="234581"/>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2" name="墨迹 51"/>
              <p14:cNvContentPartPr/>
              <p14:nvPr/>
            </p14:nvContentPartPr>
            <p14:xfrm>
              <a:off x="9045046" y="648577"/>
              <a:ext cx="155398" cy="195278"/>
            </p14:xfrm>
          </p:contentPart>
        </mc:Choice>
        <mc:Fallback xmlns="">
          <p:pic>
            <p:nvPicPr>
              <p:cNvPr id="52" name="墨迹 51"/>
            </p:nvPicPr>
            <p:blipFill>
              <a:blip r:embed="rId95"/>
            </p:blipFill>
            <p:spPr>
              <a:xfrm>
                <a:off x="9045046" y="648577"/>
                <a:ext cx="155398" cy="195278"/>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3" name="墨迹 52"/>
              <p14:cNvContentPartPr/>
              <p14:nvPr/>
            </p14:nvContentPartPr>
            <p14:xfrm>
              <a:off x="9239955" y="588830"/>
              <a:ext cx="237067" cy="415759"/>
            </p14:xfrm>
          </p:contentPart>
        </mc:Choice>
        <mc:Fallback xmlns="">
          <p:pic>
            <p:nvPicPr>
              <p:cNvPr id="53" name="墨迹 52"/>
            </p:nvPicPr>
            <p:blipFill>
              <a:blip r:embed="rId97"/>
            </p:blipFill>
            <p:spPr>
              <a:xfrm>
                <a:off x="9239955" y="588830"/>
                <a:ext cx="237067" cy="415759"/>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4" name="墨迹 53"/>
              <p14:cNvContentPartPr/>
              <p14:nvPr/>
            </p14:nvContentPartPr>
            <p14:xfrm>
              <a:off x="9510888" y="513222"/>
              <a:ext cx="162278" cy="329928"/>
            </p14:xfrm>
          </p:contentPart>
        </mc:Choice>
        <mc:Fallback xmlns="">
          <p:pic>
            <p:nvPicPr>
              <p:cNvPr id="54" name="墨迹 53"/>
            </p:nvPicPr>
            <p:blipFill>
              <a:blip r:embed="rId99"/>
            </p:blipFill>
            <p:spPr>
              <a:xfrm>
                <a:off x="9510888" y="513222"/>
                <a:ext cx="162278" cy="329928"/>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5" name="墨迹 54"/>
              <p14:cNvContentPartPr/>
              <p14:nvPr/>
            </p14:nvContentPartPr>
            <p14:xfrm>
              <a:off x="8637940" y="1208327"/>
              <a:ext cx="263349" cy="314243"/>
            </p14:xfrm>
          </p:contentPart>
        </mc:Choice>
        <mc:Fallback xmlns="">
          <p:pic>
            <p:nvPicPr>
              <p:cNvPr id="55" name="墨迹 54"/>
            </p:nvPicPr>
            <p:blipFill>
              <a:blip r:embed="rId101"/>
            </p:blipFill>
            <p:spPr>
              <a:xfrm>
                <a:off x="8637940" y="1208327"/>
                <a:ext cx="263349" cy="314243"/>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6" name="墨迹 55"/>
              <p14:cNvContentPartPr/>
              <p14:nvPr/>
            </p14:nvContentPartPr>
            <p14:xfrm>
              <a:off x="9098844" y="1174488"/>
              <a:ext cx="90311" cy="653512"/>
            </p14:xfrm>
          </p:contentPart>
        </mc:Choice>
        <mc:Fallback xmlns="">
          <p:pic>
            <p:nvPicPr>
              <p:cNvPr id="56" name="墨迹 55"/>
            </p:nvPicPr>
            <p:blipFill>
              <a:blip r:embed="rId103"/>
            </p:blipFill>
            <p:spPr>
              <a:xfrm>
                <a:off x="9098844" y="1174488"/>
                <a:ext cx="90311" cy="653512"/>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7" name="墨迹 56"/>
              <p14:cNvContentPartPr/>
              <p14:nvPr/>
            </p14:nvContentPartPr>
            <p14:xfrm>
              <a:off x="9073444" y="1211500"/>
              <a:ext cx="132644" cy="221009"/>
            </p14:xfrm>
          </p:contentPart>
        </mc:Choice>
        <mc:Fallback xmlns="">
          <p:pic>
            <p:nvPicPr>
              <p:cNvPr id="57" name="墨迹 56"/>
            </p:nvPicPr>
            <p:blipFill>
              <a:blip r:embed="rId105"/>
            </p:blipFill>
            <p:spPr>
              <a:xfrm>
                <a:off x="9073444" y="1211500"/>
                <a:ext cx="132644" cy="221009"/>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8" name="墨迹 57"/>
              <p14:cNvContentPartPr/>
              <p14:nvPr/>
            </p14:nvContentPartPr>
            <p14:xfrm>
              <a:off x="9223022" y="1218197"/>
              <a:ext cx="87488" cy="124075"/>
            </p14:xfrm>
          </p:contentPart>
        </mc:Choice>
        <mc:Fallback xmlns="">
          <p:pic>
            <p:nvPicPr>
              <p:cNvPr id="58" name="墨迹 57"/>
            </p:nvPicPr>
            <p:blipFill>
              <a:blip r:embed="rId107"/>
            </p:blipFill>
            <p:spPr>
              <a:xfrm>
                <a:off x="9223022" y="1218197"/>
                <a:ext cx="87488" cy="124075"/>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9" name="墨迹 58"/>
              <p14:cNvContentPartPr/>
              <p14:nvPr/>
            </p14:nvContentPartPr>
            <p14:xfrm>
              <a:off x="9495896" y="1272480"/>
              <a:ext cx="3704" cy="4935"/>
            </p14:xfrm>
          </p:contentPart>
        </mc:Choice>
        <mc:Fallback xmlns="">
          <p:pic>
            <p:nvPicPr>
              <p:cNvPr id="59" name="墨迹 58"/>
            </p:nvPicPr>
            <p:blipFill>
              <a:blip r:embed="rId109"/>
            </p:blipFill>
            <p:spPr>
              <a:xfrm>
                <a:off x="9495896" y="1272480"/>
                <a:ext cx="3704" cy="4935"/>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0" name="墨迹 59"/>
              <p14:cNvContentPartPr/>
              <p14:nvPr/>
            </p14:nvContentPartPr>
            <p14:xfrm>
              <a:off x="9962444" y="1455069"/>
              <a:ext cx="149578" cy="499122"/>
            </p14:xfrm>
          </p:contentPart>
        </mc:Choice>
        <mc:Fallback xmlns="">
          <p:pic>
            <p:nvPicPr>
              <p:cNvPr id="60" name="墨迹 59"/>
            </p:nvPicPr>
            <p:blipFill>
              <a:blip r:embed="rId111"/>
            </p:blipFill>
            <p:spPr>
              <a:xfrm>
                <a:off x="9962444" y="1455069"/>
                <a:ext cx="149578" cy="499122"/>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1" name="墨迹 60"/>
              <p14:cNvContentPartPr/>
              <p14:nvPr/>
            </p14:nvContentPartPr>
            <p14:xfrm>
              <a:off x="10145006" y="1410479"/>
              <a:ext cx="184326" cy="337859"/>
            </p14:xfrm>
          </p:contentPart>
        </mc:Choice>
        <mc:Fallback xmlns="">
          <p:pic>
            <p:nvPicPr>
              <p:cNvPr id="61" name="墨迹 60"/>
            </p:nvPicPr>
            <p:blipFill>
              <a:blip r:embed="rId113"/>
            </p:blipFill>
            <p:spPr>
              <a:xfrm>
                <a:off x="10145006" y="1410479"/>
                <a:ext cx="184326" cy="337859"/>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2" name="墨迹 61"/>
              <p14:cNvContentPartPr/>
              <p14:nvPr/>
            </p14:nvContentPartPr>
            <p14:xfrm>
              <a:off x="10306755" y="1490317"/>
              <a:ext cx="145345" cy="43709"/>
            </p14:xfrm>
          </p:contentPart>
        </mc:Choice>
        <mc:Fallback xmlns="">
          <p:pic>
            <p:nvPicPr>
              <p:cNvPr id="62" name="墨迹 61"/>
            </p:nvPicPr>
            <p:blipFill>
              <a:blip r:embed="rId115"/>
            </p:blipFill>
            <p:spPr>
              <a:xfrm>
                <a:off x="10306755" y="1490317"/>
                <a:ext cx="145345" cy="43709"/>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3" name="墨迹 62"/>
              <p14:cNvContentPartPr/>
              <p14:nvPr/>
            </p14:nvContentPartPr>
            <p14:xfrm>
              <a:off x="10312400" y="1598884"/>
              <a:ext cx="183444" cy="42298"/>
            </p14:xfrm>
          </p:contentPart>
        </mc:Choice>
        <mc:Fallback xmlns="">
          <p:pic>
            <p:nvPicPr>
              <p:cNvPr id="63" name="墨迹 62"/>
            </p:nvPicPr>
            <p:blipFill>
              <a:blip r:embed="rId117"/>
            </p:blipFill>
            <p:spPr>
              <a:xfrm>
                <a:off x="10312400" y="1598884"/>
                <a:ext cx="183444" cy="42298"/>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4" name="墨迹 63"/>
              <p14:cNvContentPartPr/>
              <p14:nvPr/>
            </p14:nvContentPartPr>
            <p14:xfrm>
              <a:off x="10514364" y="1353552"/>
              <a:ext cx="639057" cy="337507"/>
            </p14:xfrm>
          </p:contentPart>
        </mc:Choice>
        <mc:Fallback xmlns="">
          <p:pic>
            <p:nvPicPr>
              <p:cNvPr id="64" name="墨迹 63"/>
            </p:nvPicPr>
            <p:blipFill>
              <a:blip r:embed="rId119"/>
            </p:blipFill>
            <p:spPr>
              <a:xfrm>
                <a:off x="10514364" y="1353552"/>
                <a:ext cx="639057" cy="337507"/>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5" name="墨迹 64"/>
              <p14:cNvContentPartPr/>
              <p14:nvPr/>
            </p14:nvContentPartPr>
            <p14:xfrm>
              <a:off x="11077222" y="1274595"/>
              <a:ext cx="279400" cy="39479"/>
            </p14:xfrm>
          </p:contentPart>
        </mc:Choice>
        <mc:Fallback xmlns="">
          <p:pic>
            <p:nvPicPr>
              <p:cNvPr id="65" name="墨迹 64"/>
            </p:nvPicPr>
            <p:blipFill>
              <a:blip r:embed="rId121"/>
            </p:blipFill>
            <p:spPr>
              <a:xfrm>
                <a:off x="11077222" y="1274595"/>
                <a:ext cx="279400" cy="39479"/>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6" name="墨迹 65"/>
              <p14:cNvContentPartPr/>
              <p14:nvPr/>
            </p14:nvContentPartPr>
            <p14:xfrm>
              <a:off x="11198577" y="1353552"/>
              <a:ext cx="45155" cy="671137"/>
            </p14:xfrm>
          </p:contentPart>
        </mc:Choice>
        <mc:Fallback xmlns="">
          <p:pic>
            <p:nvPicPr>
              <p:cNvPr id="66" name="墨迹 65"/>
            </p:nvPicPr>
            <p:blipFill>
              <a:blip r:embed="rId123"/>
            </p:blipFill>
            <p:spPr>
              <a:xfrm>
                <a:off x="11198577" y="1353552"/>
                <a:ext cx="45155" cy="671137"/>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7" name="墨迹 66"/>
              <p14:cNvContentPartPr/>
              <p14:nvPr/>
            </p14:nvContentPartPr>
            <p14:xfrm>
              <a:off x="10583332" y="1878054"/>
              <a:ext cx="28223" cy="315829"/>
            </p14:xfrm>
          </p:contentPart>
        </mc:Choice>
        <mc:Fallback xmlns="">
          <p:pic>
            <p:nvPicPr>
              <p:cNvPr id="67" name="墨迹 66"/>
            </p:nvPicPr>
            <p:blipFill>
              <a:blip r:embed="rId125"/>
            </p:blipFill>
            <p:spPr>
              <a:xfrm>
                <a:off x="10583332" y="1878054"/>
                <a:ext cx="28223" cy="315829"/>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8" name="墨迹 67"/>
              <p14:cNvContentPartPr/>
              <p14:nvPr/>
            </p14:nvContentPartPr>
            <p14:xfrm>
              <a:off x="10529711" y="1878054"/>
              <a:ext cx="72673" cy="115616"/>
            </p14:xfrm>
          </p:contentPart>
        </mc:Choice>
        <mc:Fallback xmlns="">
          <p:pic>
            <p:nvPicPr>
              <p:cNvPr id="68" name="墨迹 67"/>
            </p:nvPicPr>
            <p:blipFill>
              <a:blip r:embed="rId127"/>
            </p:blipFill>
            <p:spPr>
              <a:xfrm>
                <a:off x="10529711" y="1878054"/>
                <a:ext cx="72673" cy="115616"/>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69" name="墨迹 68"/>
              <p14:cNvContentPartPr/>
              <p14:nvPr/>
            </p14:nvContentPartPr>
            <p14:xfrm>
              <a:off x="10628488" y="1878054"/>
              <a:ext cx="88371" cy="90237"/>
            </p14:xfrm>
          </p:contentPart>
        </mc:Choice>
        <mc:Fallback xmlns="">
          <p:pic>
            <p:nvPicPr>
              <p:cNvPr id="69" name="墨迹 68"/>
            </p:nvPicPr>
            <p:blipFill>
              <a:blip r:embed="rId129"/>
            </p:blipFill>
            <p:spPr>
              <a:xfrm>
                <a:off x="10628488" y="1878054"/>
                <a:ext cx="88371" cy="90237"/>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70" name="墨迹 69"/>
              <p14:cNvContentPartPr/>
              <p14:nvPr/>
            </p14:nvContentPartPr>
            <p14:xfrm>
              <a:off x="10619317" y="1930222"/>
              <a:ext cx="158750" cy="207968"/>
            </p14:xfrm>
          </p:contentPart>
        </mc:Choice>
        <mc:Fallback xmlns="">
          <p:pic>
            <p:nvPicPr>
              <p:cNvPr id="70" name="墨迹 69"/>
            </p:nvPicPr>
            <p:blipFill>
              <a:blip r:embed="rId131"/>
            </p:blipFill>
            <p:spPr>
              <a:xfrm>
                <a:off x="10619317" y="1930222"/>
                <a:ext cx="158750" cy="207968"/>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1" name="墨迹 70"/>
              <p14:cNvContentPartPr/>
              <p14:nvPr/>
            </p14:nvContentPartPr>
            <p14:xfrm>
              <a:off x="10834511" y="1906253"/>
              <a:ext cx="19756" cy="298733"/>
            </p14:xfrm>
          </p:contentPart>
        </mc:Choice>
        <mc:Fallback xmlns="">
          <p:pic>
            <p:nvPicPr>
              <p:cNvPr id="71" name="墨迹 70"/>
            </p:nvPicPr>
            <p:blipFill>
              <a:blip r:embed="rId133"/>
            </p:blipFill>
            <p:spPr>
              <a:xfrm>
                <a:off x="10834511" y="1906253"/>
                <a:ext cx="19756" cy="298733"/>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2" name="墨迹 71"/>
              <p14:cNvContentPartPr/>
              <p14:nvPr/>
            </p14:nvContentPartPr>
            <p14:xfrm>
              <a:off x="10778067" y="1919824"/>
              <a:ext cx="89605" cy="113324"/>
            </p14:xfrm>
          </p:contentPart>
        </mc:Choice>
        <mc:Fallback xmlns="">
          <p:pic>
            <p:nvPicPr>
              <p:cNvPr id="72" name="墨迹 71"/>
            </p:nvPicPr>
            <p:blipFill>
              <a:blip r:embed="rId135"/>
            </p:blipFill>
            <p:spPr>
              <a:xfrm>
                <a:off x="10778067" y="1919824"/>
                <a:ext cx="89605" cy="113324"/>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3" name="墨迹 72"/>
              <p14:cNvContentPartPr/>
              <p14:nvPr/>
            </p14:nvContentPartPr>
            <p14:xfrm>
              <a:off x="10848622" y="1936390"/>
              <a:ext cx="95956" cy="71379"/>
            </p14:xfrm>
          </p:contentPart>
        </mc:Choice>
        <mc:Fallback xmlns="">
          <p:pic>
            <p:nvPicPr>
              <p:cNvPr id="73" name="墨迹 72"/>
            </p:nvPicPr>
            <p:blipFill>
              <a:blip r:embed="rId137"/>
            </p:blipFill>
            <p:spPr>
              <a:xfrm>
                <a:off x="10848622" y="1936390"/>
                <a:ext cx="95956" cy="71379"/>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4" name="墨迹 73"/>
              <p14:cNvContentPartPr/>
              <p14:nvPr/>
            </p14:nvContentPartPr>
            <p14:xfrm>
              <a:off x="10047111" y="1900613"/>
              <a:ext cx="131939" cy="276350"/>
            </p14:xfrm>
          </p:contentPart>
        </mc:Choice>
        <mc:Fallback xmlns="">
          <p:pic>
            <p:nvPicPr>
              <p:cNvPr id="74" name="墨迹 73"/>
            </p:nvPicPr>
            <p:blipFill>
              <a:blip r:embed="rId139"/>
            </p:blipFill>
            <p:spPr>
              <a:xfrm>
                <a:off x="10047111" y="1900613"/>
                <a:ext cx="131939" cy="276350"/>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5" name="墨迹 74"/>
              <p14:cNvContentPartPr/>
              <p14:nvPr/>
            </p14:nvContentPartPr>
            <p14:xfrm>
              <a:off x="10196688" y="1880874"/>
              <a:ext cx="81844" cy="486433"/>
            </p14:xfrm>
          </p:contentPart>
        </mc:Choice>
        <mc:Fallback xmlns="">
          <p:pic>
            <p:nvPicPr>
              <p:cNvPr id="75" name="墨迹 74"/>
            </p:nvPicPr>
            <p:blipFill>
              <a:blip r:embed="rId141"/>
            </p:blipFill>
            <p:spPr>
              <a:xfrm>
                <a:off x="10196688" y="1880874"/>
                <a:ext cx="81844" cy="486433"/>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6" name="墨迹 75"/>
              <p14:cNvContentPartPr/>
              <p14:nvPr/>
            </p14:nvContentPartPr>
            <p14:xfrm>
              <a:off x="10176933" y="1904843"/>
              <a:ext cx="101600" cy="128305"/>
            </p14:xfrm>
          </p:contentPart>
        </mc:Choice>
        <mc:Fallback xmlns="">
          <p:pic>
            <p:nvPicPr>
              <p:cNvPr id="76" name="墨迹 75"/>
            </p:nvPicPr>
            <p:blipFill>
              <a:blip r:embed="rId143"/>
            </p:blipFill>
            <p:spPr>
              <a:xfrm>
                <a:off x="10176933" y="1904843"/>
                <a:ext cx="101600" cy="128305"/>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7" name="墨迹 76"/>
              <p14:cNvContentPartPr/>
              <p14:nvPr/>
            </p14:nvContentPartPr>
            <p14:xfrm>
              <a:off x="10306755" y="1889333"/>
              <a:ext cx="129823" cy="112796"/>
            </p14:xfrm>
          </p:contentPart>
        </mc:Choice>
        <mc:Fallback xmlns="">
          <p:pic>
            <p:nvPicPr>
              <p:cNvPr id="77" name="墨迹 76"/>
            </p:nvPicPr>
            <p:blipFill>
              <a:blip r:embed="rId145"/>
            </p:blipFill>
            <p:spPr>
              <a:xfrm>
                <a:off x="10306755" y="1889333"/>
                <a:ext cx="129823" cy="112796"/>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8" name="墨迹 77"/>
              <p14:cNvContentPartPr/>
              <p14:nvPr/>
            </p14:nvContentPartPr>
            <p14:xfrm>
              <a:off x="10490200" y="1925463"/>
              <a:ext cx="2822" cy="8989"/>
            </p14:xfrm>
          </p:contentPart>
        </mc:Choice>
        <mc:Fallback xmlns="">
          <p:pic>
            <p:nvPicPr>
              <p:cNvPr id="78" name="墨迹 77"/>
            </p:nvPicPr>
            <p:blipFill>
              <a:blip r:embed="rId147"/>
            </p:blipFill>
            <p:spPr>
              <a:xfrm>
                <a:off x="10490200" y="1925463"/>
                <a:ext cx="2822" cy="8989"/>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79" name="墨迹 78"/>
              <p14:cNvContentPartPr/>
              <p14:nvPr/>
            </p14:nvContentPartPr>
            <p14:xfrm>
              <a:off x="1289755" y="3474118"/>
              <a:ext cx="2698045" cy="78957"/>
            </p14:xfrm>
          </p:contentPart>
        </mc:Choice>
        <mc:Fallback xmlns="">
          <p:pic>
            <p:nvPicPr>
              <p:cNvPr id="79" name="墨迹 78"/>
            </p:nvPicPr>
            <p:blipFill>
              <a:blip r:embed="rId149"/>
            </p:blipFill>
            <p:spPr>
              <a:xfrm>
                <a:off x="1289755" y="3474118"/>
                <a:ext cx="2698045" cy="78957"/>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0" name="墨迹 79"/>
              <p14:cNvContentPartPr/>
              <p14:nvPr/>
            </p14:nvContentPartPr>
            <p14:xfrm>
              <a:off x="4979811" y="3417720"/>
              <a:ext cx="3057877" cy="152275"/>
            </p14:xfrm>
          </p:contentPart>
        </mc:Choice>
        <mc:Fallback xmlns="">
          <p:pic>
            <p:nvPicPr>
              <p:cNvPr id="80" name="墨迹 79"/>
            </p:nvPicPr>
            <p:blipFill>
              <a:blip r:embed="rId151"/>
            </p:blipFill>
            <p:spPr>
              <a:xfrm>
                <a:off x="4979811" y="3417720"/>
                <a:ext cx="3057877" cy="152275"/>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1" name="墨迹 80"/>
              <p14:cNvContentPartPr/>
              <p14:nvPr/>
            </p14:nvContentPartPr>
            <p14:xfrm>
              <a:off x="5673372" y="3564355"/>
              <a:ext cx="199672" cy="28199"/>
            </p14:xfrm>
          </p:contentPart>
        </mc:Choice>
        <mc:Fallback xmlns="">
          <p:pic>
            <p:nvPicPr>
              <p:cNvPr id="81" name="墨迹 80"/>
            </p:nvPicPr>
            <p:blipFill>
              <a:blip r:embed="rId153"/>
            </p:blipFill>
            <p:spPr>
              <a:xfrm>
                <a:off x="5673372" y="3564355"/>
                <a:ext cx="199672" cy="28199"/>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2" name="墨迹 81"/>
              <p14:cNvContentPartPr/>
              <p14:nvPr/>
            </p14:nvContentPartPr>
            <p14:xfrm>
              <a:off x="5785555" y="3581274"/>
              <a:ext cx="33867" cy="205853"/>
            </p14:xfrm>
          </p:contentPart>
        </mc:Choice>
        <mc:Fallback xmlns="">
          <p:pic>
            <p:nvPicPr>
              <p:cNvPr id="82" name="墨迹 81"/>
            </p:nvPicPr>
            <p:blipFill>
              <a:blip r:embed="rId155"/>
            </p:blipFill>
            <p:spPr>
              <a:xfrm>
                <a:off x="5785555" y="3581274"/>
                <a:ext cx="33867" cy="205853"/>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3" name="墨迹 82"/>
              <p14:cNvContentPartPr/>
              <p14:nvPr/>
            </p14:nvContentPartPr>
            <p14:xfrm>
              <a:off x="5983111" y="3519236"/>
              <a:ext cx="16933" cy="352488"/>
            </p14:xfrm>
          </p:contentPart>
        </mc:Choice>
        <mc:Fallback xmlns="">
          <p:pic>
            <p:nvPicPr>
              <p:cNvPr id="83" name="墨迹 82"/>
            </p:nvPicPr>
            <p:blipFill>
              <a:blip r:embed="rId157"/>
            </p:blipFill>
            <p:spPr>
              <a:xfrm>
                <a:off x="5983111" y="3519236"/>
                <a:ext cx="16933" cy="352488"/>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4" name="墨迹 83"/>
              <p14:cNvContentPartPr/>
              <p14:nvPr/>
            </p14:nvContentPartPr>
            <p14:xfrm>
              <a:off x="5901266" y="3496677"/>
              <a:ext cx="104422" cy="112796"/>
            </p14:xfrm>
          </p:contentPart>
        </mc:Choice>
        <mc:Fallback xmlns="">
          <p:pic>
            <p:nvPicPr>
              <p:cNvPr id="84" name="墨迹 83"/>
            </p:nvPicPr>
            <p:blipFill>
              <a:blip r:embed="rId159"/>
            </p:blipFill>
            <p:spPr>
              <a:xfrm>
                <a:off x="5901266" y="3496677"/>
                <a:ext cx="104422" cy="112796"/>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5" name="墨迹 84"/>
              <p14:cNvContentPartPr/>
              <p14:nvPr/>
            </p14:nvContentPartPr>
            <p14:xfrm>
              <a:off x="5977466" y="3513597"/>
              <a:ext cx="138289" cy="47938"/>
            </p14:xfrm>
          </p:contentPart>
        </mc:Choice>
        <mc:Fallback xmlns="">
          <p:pic>
            <p:nvPicPr>
              <p:cNvPr id="85" name="墨迹 84"/>
            </p:nvPicPr>
            <p:blipFill>
              <a:blip r:embed="rId161"/>
            </p:blipFill>
            <p:spPr>
              <a:xfrm>
                <a:off x="5977466" y="3513597"/>
                <a:ext cx="138289" cy="47938"/>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6" name="墨迹 85"/>
              <p14:cNvContentPartPr/>
              <p14:nvPr/>
            </p14:nvContentPartPr>
            <p14:xfrm>
              <a:off x="3909483" y="3998620"/>
              <a:ext cx="1198739" cy="50758"/>
            </p14:xfrm>
          </p:contentPart>
        </mc:Choice>
        <mc:Fallback xmlns="">
          <p:pic>
            <p:nvPicPr>
              <p:cNvPr id="86" name="墨迹 85"/>
            </p:nvPicPr>
            <p:blipFill>
              <a:blip r:embed="rId163"/>
            </p:blipFill>
            <p:spPr>
              <a:xfrm>
                <a:off x="3909483" y="3998620"/>
                <a:ext cx="1198739" cy="50758"/>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7" name="墨迹 86"/>
              <p14:cNvContentPartPr/>
              <p14:nvPr/>
            </p14:nvContentPartPr>
            <p14:xfrm>
              <a:off x="7112000" y="2061347"/>
              <a:ext cx="22577" cy="2820"/>
            </p14:xfrm>
          </p:contentPart>
        </mc:Choice>
        <mc:Fallback xmlns="">
          <p:pic>
            <p:nvPicPr>
              <p:cNvPr id="87" name="墨迹 86"/>
            </p:nvPicPr>
            <p:blipFill>
              <a:blip r:embed="rId165"/>
            </p:blipFill>
            <p:spPr>
              <a:xfrm>
                <a:off x="7112000" y="2061347"/>
                <a:ext cx="22577" cy="2820"/>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8" name="墨迹 87"/>
              <p14:cNvContentPartPr/>
              <p14:nvPr/>
            </p14:nvContentPartPr>
            <p14:xfrm>
              <a:off x="3498673" y="3976060"/>
              <a:ext cx="1719615" cy="67678"/>
            </p14:xfrm>
          </p:contentPart>
        </mc:Choice>
        <mc:Fallback xmlns="">
          <p:pic>
            <p:nvPicPr>
              <p:cNvPr id="88" name="墨迹 87"/>
            </p:nvPicPr>
            <p:blipFill>
              <a:blip r:embed="rId167"/>
            </p:blipFill>
            <p:spPr>
              <a:xfrm>
                <a:off x="3498673" y="3976060"/>
                <a:ext cx="1719615" cy="67678"/>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89" name="墨迹 88"/>
              <p14:cNvContentPartPr/>
              <p14:nvPr/>
            </p14:nvContentPartPr>
            <p14:xfrm>
              <a:off x="5220405" y="3795587"/>
              <a:ext cx="189795" cy="267890"/>
            </p14:xfrm>
          </p:contentPart>
        </mc:Choice>
        <mc:Fallback xmlns="">
          <p:pic>
            <p:nvPicPr>
              <p:cNvPr id="89" name="墨迹 88"/>
            </p:nvPicPr>
            <p:blipFill>
              <a:blip r:embed="rId169"/>
            </p:blipFill>
            <p:spPr>
              <a:xfrm>
                <a:off x="5220405" y="3795587"/>
                <a:ext cx="189795" cy="267890"/>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90" name="墨迹 89"/>
              <p14:cNvContentPartPr/>
              <p14:nvPr/>
            </p14:nvContentPartPr>
            <p14:xfrm>
              <a:off x="5514622" y="3761748"/>
              <a:ext cx="16933" cy="398135"/>
            </p14:xfrm>
          </p:contentPart>
        </mc:Choice>
        <mc:Fallback xmlns="">
          <p:pic>
            <p:nvPicPr>
              <p:cNvPr id="90" name="墨迹 89"/>
            </p:nvPicPr>
            <p:blipFill>
              <a:blip r:embed="rId171"/>
            </p:blipFill>
            <p:spPr>
              <a:xfrm>
                <a:off x="5514622" y="3761748"/>
                <a:ext cx="16933" cy="398135"/>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1" name="墨迹 90"/>
              <p14:cNvContentPartPr/>
              <p14:nvPr/>
            </p14:nvContentPartPr>
            <p14:xfrm>
              <a:off x="5452533" y="3767388"/>
              <a:ext cx="79022" cy="149454"/>
            </p14:xfrm>
          </p:contentPart>
        </mc:Choice>
        <mc:Fallback xmlns="">
          <p:pic>
            <p:nvPicPr>
              <p:cNvPr id="91" name="墨迹 90"/>
            </p:nvPicPr>
            <p:blipFill>
              <a:blip r:embed="rId173"/>
            </p:blipFill>
            <p:spPr>
              <a:xfrm>
                <a:off x="5452533" y="3767388"/>
                <a:ext cx="79022" cy="149454"/>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2" name="墨迹 91"/>
              <p14:cNvContentPartPr/>
              <p14:nvPr/>
            </p14:nvContentPartPr>
            <p14:xfrm>
              <a:off x="5537200" y="3750468"/>
              <a:ext cx="124177" cy="84597"/>
            </p14:xfrm>
          </p:contentPart>
        </mc:Choice>
        <mc:Fallback xmlns="">
          <p:pic>
            <p:nvPicPr>
              <p:cNvPr id="92" name="墨迹 91"/>
            </p:nvPicPr>
            <p:blipFill>
              <a:blip r:embed="rId175"/>
            </p:blipFill>
            <p:spPr>
              <a:xfrm>
                <a:off x="5537200" y="3750468"/>
                <a:ext cx="124177" cy="84597"/>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3" name="墨迹 92"/>
              <p14:cNvContentPartPr/>
              <p14:nvPr/>
            </p14:nvContentPartPr>
            <p14:xfrm>
              <a:off x="5789965" y="3953501"/>
              <a:ext cx="452790" cy="45119"/>
            </p14:xfrm>
          </p:contentPart>
        </mc:Choice>
        <mc:Fallback xmlns="">
          <p:pic>
            <p:nvPicPr>
              <p:cNvPr id="93" name="墨迹 92"/>
            </p:nvPicPr>
            <p:blipFill>
              <a:blip r:embed="rId177"/>
            </p:blipFill>
            <p:spPr>
              <a:xfrm>
                <a:off x="5789965" y="3953501"/>
                <a:ext cx="452790" cy="45119"/>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4" name="墨迹 93"/>
              <p14:cNvContentPartPr/>
              <p14:nvPr/>
            </p14:nvContentPartPr>
            <p14:xfrm>
              <a:off x="6180666" y="3885823"/>
              <a:ext cx="184326" cy="225593"/>
            </p14:xfrm>
          </p:contentPart>
        </mc:Choice>
        <mc:Fallback xmlns="">
          <p:pic>
            <p:nvPicPr>
              <p:cNvPr id="94" name="墨迹 93"/>
            </p:nvPicPr>
            <p:blipFill>
              <a:blip r:embed="rId179"/>
            </p:blipFill>
            <p:spPr>
              <a:xfrm>
                <a:off x="6180666" y="3885823"/>
                <a:ext cx="184326" cy="225593"/>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5" name="墨迹 94"/>
              <p14:cNvContentPartPr/>
              <p14:nvPr/>
            </p14:nvContentPartPr>
            <p14:xfrm>
              <a:off x="6587066" y="3792767"/>
              <a:ext cx="310444" cy="266481"/>
            </p14:xfrm>
          </p:contentPart>
        </mc:Choice>
        <mc:Fallback xmlns="">
          <p:pic>
            <p:nvPicPr>
              <p:cNvPr id="95" name="墨迹 94"/>
            </p:nvPicPr>
            <p:blipFill>
              <a:blip r:embed="rId181"/>
            </p:blipFill>
            <p:spPr>
              <a:xfrm>
                <a:off x="6587066" y="3792767"/>
                <a:ext cx="310444" cy="266481"/>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6" name="墨迹 95"/>
              <p14:cNvContentPartPr/>
              <p14:nvPr/>
            </p14:nvContentPartPr>
            <p14:xfrm>
              <a:off x="6959600" y="3678561"/>
              <a:ext cx="62088" cy="513398"/>
            </p14:xfrm>
          </p:contentPart>
        </mc:Choice>
        <mc:Fallback xmlns="">
          <p:pic>
            <p:nvPicPr>
              <p:cNvPr id="96" name="墨迹 95"/>
            </p:nvPicPr>
            <p:blipFill>
              <a:blip r:embed="rId183"/>
            </p:blipFill>
            <p:spPr>
              <a:xfrm>
                <a:off x="6959600" y="3678561"/>
                <a:ext cx="62088" cy="513398"/>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7" name="墨迹 96"/>
              <p14:cNvContentPartPr/>
              <p14:nvPr/>
            </p14:nvContentPartPr>
            <p14:xfrm>
              <a:off x="6901038" y="3677151"/>
              <a:ext cx="154517" cy="160029"/>
            </p14:xfrm>
          </p:contentPart>
        </mc:Choice>
        <mc:Fallback xmlns="">
          <p:pic>
            <p:nvPicPr>
              <p:cNvPr id="97" name="墨迹 96"/>
            </p:nvPicPr>
            <p:blipFill>
              <a:blip r:embed="rId185"/>
            </p:blipFill>
            <p:spPr>
              <a:xfrm>
                <a:off x="6901038" y="3677151"/>
                <a:ext cx="154517" cy="160029"/>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8" name="墨迹 97"/>
              <p14:cNvContentPartPr/>
              <p14:nvPr/>
            </p14:nvContentPartPr>
            <p14:xfrm>
              <a:off x="7010400" y="3682791"/>
              <a:ext cx="124177" cy="107156"/>
            </p14:xfrm>
          </p:contentPart>
        </mc:Choice>
        <mc:Fallback xmlns="">
          <p:pic>
            <p:nvPicPr>
              <p:cNvPr id="98" name="墨迹 97"/>
            </p:nvPicPr>
            <p:blipFill>
              <a:blip r:embed="rId187"/>
            </p:blipFill>
            <p:spPr>
              <a:xfrm>
                <a:off x="7010400" y="3682791"/>
                <a:ext cx="124177" cy="107156"/>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99" name="墨迹 98"/>
              <p14:cNvContentPartPr/>
              <p14:nvPr/>
            </p14:nvContentPartPr>
            <p14:xfrm>
              <a:off x="543277" y="4449804"/>
              <a:ext cx="944034" cy="659857"/>
            </p14:xfrm>
          </p:contentPart>
        </mc:Choice>
        <mc:Fallback xmlns="">
          <p:pic>
            <p:nvPicPr>
              <p:cNvPr id="99" name="墨迹 98"/>
            </p:nvPicPr>
            <p:blipFill>
              <a:blip r:embed="rId189"/>
            </p:blipFill>
            <p:spPr>
              <a:xfrm>
                <a:off x="543277" y="4449804"/>
                <a:ext cx="944034" cy="659857"/>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100" name="墨迹 99"/>
              <p14:cNvContentPartPr/>
              <p14:nvPr/>
            </p14:nvContentPartPr>
            <p14:xfrm>
              <a:off x="1456266" y="5139975"/>
              <a:ext cx="79022" cy="556225"/>
            </p14:xfrm>
          </p:contentPart>
        </mc:Choice>
        <mc:Fallback xmlns="">
          <p:pic>
            <p:nvPicPr>
              <p:cNvPr id="100" name="墨迹 99"/>
            </p:nvPicPr>
            <p:blipFill>
              <a:blip r:embed="rId191"/>
            </p:blipFill>
            <p:spPr>
              <a:xfrm>
                <a:off x="1456266" y="5139975"/>
                <a:ext cx="79022" cy="556225"/>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1" name="墨迹 100"/>
              <p14:cNvContentPartPr/>
              <p14:nvPr/>
            </p14:nvContentPartPr>
            <p14:xfrm>
              <a:off x="1391355" y="5124818"/>
              <a:ext cx="132645" cy="261193"/>
            </p14:xfrm>
          </p:contentPart>
        </mc:Choice>
        <mc:Fallback xmlns="">
          <p:pic>
            <p:nvPicPr>
              <p:cNvPr id="101" name="墨迹 100"/>
            </p:nvPicPr>
            <p:blipFill>
              <a:blip r:embed="rId193"/>
            </p:blipFill>
            <p:spPr>
              <a:xfrm>
                <a:off x="1391355" y="5124818"/>
                <a:ext cx="132645" cy="261193"/>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2" name="墨迹 101"/>
              <p14:cNvContentPartPr/>
              <p14:nvPr/>
            </p14:nvContentPartPr>
            <p14:xfrm>
              <a:off x="1484488" y="5171698"/>
              <a:ext cx="155928" cy="131831"/>
            </p14:xfrm>
          </p:contentPart>
        </mc:Choice>
        <mc:Fallback xmlns="">
          <p:pic>
            <p:nvPicPr>
              <p:cNvPr id="102" name="墨迹 101"/>
            </p:nvPicPr>
            <p:blipFill>
              <a:blip r:embed="rId195"/>
            </p:blipFill>
            <p:spPr>
              <a:xfrm>
                <a:off x="1484488" y="5171698"/>
                <a:ext cx="155928" cy="131831"/>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3" name="墨迹 102"/>
              <p14:cNvContentPartPr/>
              <p14:nvPr/>
            </p14:nvContentPartPr>
            <p14:xfrm>
              <a:off x="2545644" y="2447674"/>
              <a:ext cx="1357489" cy="112796"/>
            </p14:xfrm>
          </p:contentPart>
        </mc:Choice>
        <mc:Fallback xmlns="">
          <p:pic>
            <p:nvPicPr>
              <p:cNvPr id="103" name="墨迹 102"/>
            </p:nvPicPr>
            <p:blipFill>
              <a:blip r:embed="rId197"/>
            </p:blipFill>
            <p:spPr>
              <a:xfrm>
                <a:off x="2545644" y="2447674"/>
                <a:ext cx="1357489" cy="112796"/>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4" name="墨迹 103"/>
              <p14:cNvContentPartPr/>
              <p14:nvPr/>
            </p14:nvContentPartPr>
            <p14:xfrm>
              <a:off x="10660238" y="3571933"/>
              <a:ext cx="210962" cy="426334"/>
            </p14:xfrm>
          </p:contentPart>
        </mc:Choice>
        <mc:Fallback xmlns="">
          <p:pic>
            <p:nvPicPr>
              <p:cNvPr id="104" name="墨迹 103"/>
            </p:nvPicPr>
            <p:blipFill>
              <a:blip r:embed="rId199"/>
            </p:blipFill>
            <p:spPr>
              <a:xfrm>
                <a:off x="10660238" y="3571933"/>
                <a:ext cx="210962" cy="426334"/>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5" name="墨迹 104"/>
              <p14:cNvContentPartPr/>
              <p14:nvPr/>
            </p14:nvContentPartPr>
            <p14:xfrm>
              <a:off x="4126088" y="4951746"/>
              <a:ext cx="122238" cy="107156"/>
            </p14:xfrm>
          </p:contentPart>
        </mc:Choice>
        <mc:Fallback xmlns="">
          <p:pic>
            <p:nvPicPr>
              <p:cNvPr id="105" name="墨迹 104"/>
            </p:nvPicPr>
            <p:blipFill>
              <a:blip r:embed="rId201"/>
            </p:blipFill>
            <p:spPr>
              <a:xfrm>
                <a:off x="4126088" y="4951746"/>
                <a:ext cx="122238" cy="107156"/>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6" name="墨迹 105"/>
              <p14:cNvContentPartPr/>
              <p14:nvPr/>
            </p14:nvContentPartPr>
            <p14:xfrm>
              <a:off x="4066822" y="5089921"/>
              <a:ext cx="22578" cy="111386"/>
            </p14:xfrm>
          </p:contentPart>
        </mc:Choice>
        <mc:Fallback xmlns="">
          <p:pic>
            <p:nvPicPr>
              <p:cNvPr id="106" name="墨迹 105"/>
            </p:nvPicPr>
            <p:blipFill>
              <a:blip r:embed="rId203"/>
            </p:blipFill>
            <p:spPr>
              <a:xfrm>
                <a:off x="4066822" y="5089921"/>
                <a:ext cx="22578" cy="111386"/>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7" name="墨迹 106"/>
              <p14:cNvContentPartPr/>
              <p14:nvPr/>
            </p14:nvContentPartPr>
            <p14:xfrm>
              <a:off x="4049006" y="5058902"/>
              <a:ext cx="215900" cy="227179"/>
            </p14:xfrm>
          </p:contentPart>
        </mc:Choice>
        <mc:Fallback xmlns="">
          <p:pic>
            <p:nvPicPr>
              <p:cNvPr id="107" name="墨迹 106"/>
            </p:nvPicPr>
            <p:blipFill>
              <a:blip r:embed="rId205"/>
            </p:blipFill>
            <p:spPr>
              <a:xfrm>
                <a:off x="4049006" y="5058902"/>
                <a:ext cx="215900" cy="227179"/>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8" name="墨迹 107"/>
              <p14:cNvContentPartPr/>
              <p14:nvPr/>
            </p14:nvContentPartPr>
            <p14:xfrm>
              <a:off x="4139494" y="5010259"/>
              <a:ext cx="381706" cy="346848"/>
            </p14:xfrm>
          </p:contentPart>
        </mc:Choice>
        <mc:Fallback xmlns="">
          <p:pic>
            <p:nvPicPr>
              <p:cNvPr id="108" name="墨迹 107"/>
            </p:nvPicPr>
            <p:blipFill>
              <a:blip r:embed="rId207"/>
            </p:blipFill>
            <p:spPr>
              <a:xfrm>
                <a:off x="4139494" y="5010259"/>
                <a:ext cx="381706" cy="346848"/>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09" name="墨迹 108"/>
              <p14:cNvContentPartPr/>
              <p14:nvPr/>
            </p14:nvContentPartPr>
            <p14:xfrm>
              <a:off x="4581525" y="5013784"/>
              <a:ext cx="128058" cy="232642"/>
            </p14:xfrm>
          </p:contentPart>
        </mc:Choice>
        <mc:Fallback xmlns="">
          <p:pic>
            <p:nvPicPr>
              <p:cNvPr id="109" name="墨迹 108"/>
            </p:nvPicPr>
            <p:blipFill>
              <a:blip r:embed="rId209"/>
            </p:blipFill>
            <p:spPr>
              <a:xfrm>
                <a:off x="4581525" y="5013784"/>
                <a:ext cx="128058" cy="232642"/>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10" name="墨迹 109"/>
              <p14:cNvContentPartPr/>
              <p14:nvPr/>
            </p14:nvContentPartPr>
            <p14:xfrm>
              <a:off x="4577644" y="5004443"/>
              <a:ext cx="122237" cy="206734"/>
            </p14:xfrm>
          </p:contentPart>
        </mc:Choice>
        <mc:Fallback xmlns="">
          <p:pic>
            <p:nvPicPr>
              <p:cNvPr id="110" name="墨迹 109"/>
            </p:nvPicPr>
            <p:blipFill>
              <a:blip r:embed="rId211"/>
            </p:blipFill>
            <p:spPr>
              <a:xfrm>
                <a:off x="4577644" y="5004443"/>
                <a:ext cx="122237" cy="206734"/>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1" name="墨迹 110"/>
              <p14:cNvContentPartPr/>
              <p14:nvPr/>
            </p14:nvContentPartPr>
            <p14:xfrm>
              <a:off x="4572000" y="5137860"/>
              <a:ext cx="110948" cy="240573"/>
            </p14:xfrm>
          </p:contentPart>
        </mc:Choice>
        <mc:Fallback xmlns="">
          <p:pic>
            <p:nvPicPr>
              <p:cNvPr id="111" name="墨迹 110"/>
            </p:nvPicPr>
            <p:blipFill>
              <a:blip r:embed="rId213"/>
            </p:blipFill>
            <p:spPr>
              <a:xfrm>
                <a:off x="4572000" y="5137860"/>
                <a:ext cx="110948" cy="240573"/>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2" name="墨迹 111"/>
              <p14:cNvContentPartPr/>
              <p14:nvPr/>
            </p14:nvContentPartPr>
            <p14:xfrm>
              <a:off x="4572000" y="5216817"/>
              <a:ext cx="84666" cy="53578"/>
            </p14:xfrm>
          </p:contentPart>
        </mc:Choice>
        <mc:Fallback xmlns="">
          <p:pic>
            <p:nvPicPr>
              <p:cNvPr id="112" name="墨迹 111"/>
            </p:nvPicPr>
            <p:blipFill>
              <a:blip r:embed="rId215"/>
            </p:blipFill>
            <p:spPr>
              <a:xfrm>
                <a:off x="4572000" y="5216817"/>
                <a:ext cx="84666" cy="53578"/>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3" name="墨迹 112"/>
              <p14:cNvContentPartPr/>
              <p14:nvPr/>
            </p14:nvContentPartPr>
            <p14:xfrm>
              <a:off x="4664604" y="4998803"/>
              <a:ext cx="288396" cy="375928"/>
            </p14:xfrm>
          </p:contentPart>
        </mc:Choice>
        <mc:Fallback xmlns="">
          <p:pic>
            <p:nvPicPr>
              <p:cNvPr id="113" name="墨迹 112"/>
            </p:nvPicPr>
            <p:blipFill>
              <a:blip r:embed="rId217"/>
            </p:blipFill>
            <p:spPr>
              <a:xfrm>
                <a:off x="4664604" y="4998803"/>
                <a:ext cx="288396" cy="375928"/>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4" name="墨迹 113"/>
              <p14:cNvContentPartPr/>
              <p14:nvPr/>
            </p14:nvContentPartPr>
            <p14:xfrm>
              <a:off x="4792133" y="5147377"/>
              <a:ext cx="135467" cy="210435"/>
            </p14:xfrm>
          </p:contentPart>
        </mc:Choice>
        <mc:Fallback xmlns="">
          <p:pic>
            <p:nvPicPr>
              <p:cNvPr id="114" name="墨迹 113"/>
            </p:nvPicPr>
            <p:blipFill>
              <a:blip r:embed="rId219"/>
            </p:blipFill>
            <p:spPr>
              <a:xfrm>
                <a:off x="4792133" y="5147377"/>
                <a:ext cx="135467" cy="210435"/>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5" name="墨迹 114"/>
              <p14:cNvContentPartPr/>
              <p14:nvPr/>
            </p14:nvContentPartPr>
            <p14:xfrm>
              <a:off x="4820355" y="4937647"/>
              <a:ext cx="59267" cy="95876"/>
            </p14:xfrm>
          </p:contentPart>
        </mc:Choice>
        <mc:Fallback xmlns="">
          <p:pic>
            <p:nvPicPr>
              <p:cNvPr id="115" name="墨迹 114"/>
            </p:nvPicPr>
            <p:blipFill>
              <a:blip r:embed="rId221"/>
            </p:blipFill>
            <p:spPr>
              <a:xfrm>
                <a:off x="4820355" y="4937647"/>
                <a:ext cx="59267" cy="95876"/>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6" name="墨迹 115"/>
              <p14:cNvContentPartPr/>
              <p14:nvPr/>
            </p14:nvContentPartPr>
            <p14:xfrm>
              <a:off x="4980516" y="4963026"/>
              <a:ext cx="253295" cy="389146"/>
            </p14:xfrm>
          </p:contentPart>
        </mc:Choice>
        <mc:Fallback xmlns="">
          <p:pic>
            <p:nvPicPr>
              <p:cNvPr id="116" name="墨迹 115"/>
            </p:nvPicPr>
            <p:blipFill>
              <a:blip r:embed="rId223"/>
            </p:blipFill>
            <p:spPr>
              <a:xfrm>
                <a:off x="4980516" y="4963026"/>
                <a:ext cx="253295" cy="389146"/>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7" name="墨迹 116"/>
              <p14:cNvContentPartPr/>
              <p14:nvPr/>
            </p14:nvContentPartPr>
            <p14:xfrm>
              <a:off x="5102577" y="5132220"/>
              <a:ext cx="150460" cy="144168"/>
            </p14:xfrm>
          </p:contentPart>
        </mc:Choice>
        <mc:Fallback xmlns="">
          <p:pic>
            <p:nvPicPr>
              <p:cNvPr id="117" name="墨迹 116"/>
            </p:nvPicPr>
            <p:blipFill>
              <a:blip r:embed="rId225"/>
            </p:blipFill>
            <p:spPr>
              <a:xfrm>
                <a:off x="5102577" y="5132220"/>
                <a:ext cx="150460" cy="144168"/>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8" name="墨迹 117"/>
              <p14:cNvContentPartPr/>
              <p14:nvPr/>
            </p14:nvContentPartPr>
            <p14:xfrm>
              <a:off x="5365044" y="5295774"/>
              <a:ext cx="105012" cy="59958"/>
            </p14:xfrm>
          </p:contentPart>
        </mc:Choice>
        <mc:Fallback xmlns="">
          <p:pic>
            <p:nvPicPr>
              <p:cNvPr id="118" name="墨迹 117"/>
            </p:nvPicPr>
            <p:blipFill>
              <a:blip r:embed="rId12"/>
            </p:blipFill>
            <p:spPr>
              <a:xfrm>
                <a:off x="5365044" y="5295774"/>
                <a:ext cx="105012" cy="59958"/>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9" name="墨迹 118"/>
              <p14:cNvContentPartPr/>
              <p14:nvPr/>
            </p14:nvContentPartPr>
            <p14:xfrm>
              <a:off x="5971822" y="5016075"/>
              <a:ext cx="28222" cy="355132"/>
            </p14:xfrm>
          </p:contentPart>
        </mc:Choice>
        <mc:Fallback xmlns="">
          <p:pic>
            <p:nvPicPr>
              <p:cNvPr id="119" name="墨迹 118"/>
            </p:nvPicPr>
            <p:blipFill>
              <a:blip r:embed="rId228"/>
            </p:blipFill>
            <p:spPr>
              <a:xfrm>
                <a:off x="5971822" y="5016075"/>
                <a:ext cx="28222" cy="355132"/>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20" name="墨迹 119"/>
              <p14:cNvContentPartPr/>
              <p14:nvPr/>
            </p14:nvContentPartPr>
            <p14:xfrm>
              <a:off x="5968294" y="5099791"/>
              <a:ext cx="186972" cy="635888"/>
            </p14:xfrm>
          </p:contentPart>
        </mc:Choice>
        <mc:Fallback xmlns="">
          <p:pic>
            <p:nvPicPr>
              <p:cNvPr id="120" name="墨迹 119"/>
            </p:nvPicPr>
            <p:blipFill>
              <a:blip r:embed="rId230"/>
            </p:blipFill>
            <p:spPr>
              <a:xfrm>
                <a:off x="5968294" y="5099791"/>
                <a:ext cx="186972" cy="635888"/>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21" name="墨迹 120"/>
              <p14:cNvContentPartPr/>
              <p14:nvPr/>
            </p14:nvContentPartPr>
            <p14:xfrm>
              <a:off x="6152444" y="5160419"/>
              <a:ext cx="111478" cy="166374"/>
            </p14:xfrm>
          </p:contentPart>
        </mc:Choice>
        <mc:Fallback xmlns="">
          <p:pic>
            <p:nvPicPr>
              <p:cNvPr id="121" name="墨迹 120"/>
            </p:nvPicPr>
            <p:blipFill>
              <a:blip r:embed="rId232"/>
            </p:blipFill>
            <p:spPr>
              <a:xfrm>
                <a:off x="6152444" y="5160419"/>
                <a:ext cx="111478" cy="166374"/>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2" name="墨迹 121"/>
              <p14:cNvContentPartPr/>
              <p14:nvPr/>
            </p14:nvContentPartPr>
            <p14:xfrm>
              <a:off x="6400800" y="5034228"/>
              <a:ext cx="33866" cy="443606"/>
            </p14:xfrm>
          </p:contentPart>
        </mc:Choice>
        <mc:Fallback xmlns="">
          <p:pic>
            <p:nvPicPr>
              <p:cNvPr id="122" name="墨迹 121"/>
            </p:nvPicPr>
            <p:blipFill>
              <a:blip r:embed="rId234"/>
            </p:blipFill>
            <p:spPr>
              <a:xfrm>
                <a:off x="6400800" y="5034228"/>
                <a:ext cx="33866" cy="443606"/>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3" name="墨迹 122"/>
              <p14:cNvContentPartPr/>
              <p14:nvPr/>
            </p14:nvContentPartPr>
            <p14:xfrm>
              <a:off x="6321777" y="4982589"/>
              <a:ext cx="90312" cy="146811"/>
            </p14:xfrm>
          </p:contentPart>
        </mc:Choice>
        <mc:Fallback xmlns="">
          <p:pic>
            <p:nvPicPr>
              <p:cNvPr id="123" name="墨迹 122"/>
            </p:nvPicPr>
            <p:blipFill>
              <a:blip r:embed="rId236"/>
            </p:blipFill>
            <p:spPr>
              <a:xfrm>
                <a:off x="6321777" y="4982589"/>
                <a:ext cx="90312" cy="146811"/>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4" name="墨迹 123"/>
              <p14:cNvContentPartPr/>
              <p14:nvPr/>
            </p14:nvContentPartPr>
            <p14:xfrm>
              <a:off x="6451600" y="5002504"/>
              <a:ext cx="149577" cy="73318"/>
            </p14:xfrm>
          </p:contentPart>
        </mc:Choice>
        <mc:Fallback xmlns="">
          <p:pic>
            <p:nvPicPr>
              <p:cNvPr id="124" name="墨迹 123"/>
            </p:nvPicPr>
            <p:blipFill>
              <a:blip r:embed="rId238"/>
            </p:blipFill>
            <p:spPr>
              <a:xfrm>
                <a:off x="6451600" y="5002504"/>
                <a:ext cx="149577" cy="73318"/>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5" name="墨迹 124"/>
              <p14:cNvContentPartPr/>
              <p14:nvPr/>
            </p14:nvContentPartPr>
            <p14:xfrm>
              <a:off x="3715984" y="2893218"/>
              <a:ext cx="3452460" cy="111386"/>
            </p14:xfrm>
          </p:contentPart>
        </mc:Choice>
        <mc:Fallback xmlns="">
          <p:pic>
            <p:nvPicPr>
              <p:cNvPr id="125" name="墨迹 124"/>
            </p:nvPicPr>
            <p:blipFill>
              <a:blip r:embed="rId240"/>
            </p:blipFill>
            <p:spPr>
              <a:xfrm>
                <a:off x="3715984" y="2893218"/>
                <a:ext cx="3452460" cy="111386"/>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6" name="墨迹 125"/>
              <p14:cNvContentPartPr/>
              <p14:nvPr/>
            </p14:nvContentPartPr>
            <p14:xfrm>
              <a:off x="7603066" y="2898858"/>
              <a:ext cx="479778" cy="16919"/>
            </p14:xfrm>
          </p:contentPart>
        </mc:Choice>
        <mc:Fallback xmlns="">
          <p:pic>
            <p:nvPicPr>
              <p:cNvPr id="126" name="墨迹 125"/>
            </p:nvPicPr>
            <p:blipFill>
              <a:blip r:embed="rId242"/>
            </p:blipFill>
            <p:spPr>
              <a:xfrm>
                <a:off x="7603066" y="2898858"/>
                <a:ext cx="479778" cy="16919"/>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7" name="墨迹 126"/>
              <p14:cNvContentPartPr/>
              <p14:nvPr/>
            </p14:nvContentPartPr>
            <p14:xfrm>
              <a:off x="6329538" y="3082152"/>
              <a:ext cx="14817" cy="31018"/>
            </p14:xfrm>
          </p:contentPart>
        </mc:Choice>
        <mc:Fallback xmlns="">
          <p:pic>
            <p:nvPicPr>
              <p:cNvPr id="127" name="墨迹 126"/>
            </p:nvPicPr>
            <p:blipFill>
              <a:blip r:embed="rId244"/>
            </p:blipFill>
            <p:spPr>
              <a:xfrm>
                <a:off x="6329538" y="3082152"/>
                <a:ext cx="14817" cy="31018"/>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8" name="墨迹 127"/>
              <p14:cNvContentPartPr/>
              <p14:nvPr/>
            </p14:nvContentPartPr>
            <p14:xfrm>
              <a:off x="3533422" y="2904498"/>
              <a:ext cx="6798733" cy="112796"/>
            </p14:xfrm>
          </p:contentPart>
        </mc:Choice>
        <mc:Fallback xmlns="">
          <p:pic>
            <p:nvPicPr>
              <p:cNvPr id="128" name="墨迹 127"/>
            </p:nvPicPr>
            <p:blipFill>
              <a:blip r:embed="rId246"/>
            </p:blipFill>
            <p:spPr>
              <a:xfrm>
                <a:off x="3533422" y="2904498"/>
                <a:ext cx="6798733" cy="112796"/>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9" name="墨迹 128"/>
              <p14:cNvContentPartPr/>
              <p14:nvPr/>
            </p14:nvContentPartPr>
            <p14:xfrm>
              <a:off x="9504009" y="4320088"/>
              <a:ext cx="430213" cy="62038"/>
            </p14:xfrm>
          </p:contentPart>
        </mc:Choice>
        <mc:Fallback xmlns="">
          <p:pic>
            <p:nvPicPr>
              <p:cNvPr id="129" name="墨迹 128"/>
            </p:nvPicPr>
            <p:blipFill>
              <a:blip r:embed="rId248"/>
            </p:blipFill>
            <p:spPr>
              <a:xfrm>
                <a:off x="9504009" y="4320088"/>
                <a:ext cx="430213" cy="62038"/>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30" name="墨迹 129"/>
              <p14:cNvContentPartPr/>
              <p14:nvPr/>
            </p14:nvContentPartPr>
            <p14:xfrm>
              <a:off x="9494661" y="4816391"/>
              <a:ext cx="153458" cy="287630"/>
            </p14:xfrm>
          </p:contentPart>
        </mc:Choice>
        <mc:Fallback xmlns="">
          <p:pic>
            <p:nvPicPr>
              <p:cNvPr id="130" name="墨迹 129"/>
            </p:nvPicPr>
            <p:blipFill>
              <a:blip r:embed="rId250"/>
            </p:blipFill>
            <p:spPr>
              <a:xfrm>
                <a:off x="9494661" y="4816391"/>
                <a:ext cx="153458" cy="287630"/>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31" name="墨迹 130"/>
              <p14:cNvContentPartPr/>
              <p14:nvPr/>
            </p14:nvContentPartPr>
            <p14:xfrm>
              <a:off x="9541051" y="5075822"/>
              <a:ext cx="91193" cy="28199"/>
            </p14:xfrm>
          </p:contentPart>
        </mc:Choice>
        <mc:Fallback xmlns="">
          <p:pic>
            <p:nvPicPr>
              <p:cNvPr id="131" name="墨迹 130"/>
            </p:nvPicPr>
            <p:blipFill>
              <a:blip r:embed="rId252"/>
            </p:blipFill>
            <p:spPr>
              <a:xfrm>
                <a:off x="9541051" y="5075822"/>
                <a:ext cx="91193" cy="28199"/>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2" name="墨迹 131"/>
              <p14:cNvContentPartPr/>
              <p14:nvPr/>
            </p14:nvContentPartPr>
            <p14:xfrm>
              <a:off x="9553222" y="4844590"/>
              <a:ext cx="19755" cy="70497"/>
            </p14:xfrm>
          </p:contentPart>
        </mc:Choice>
        <mc:Fallback xmlns="">
          <p:pic>
            <p:nvPicPr>
              <p:cNvPr id="132" name="墨迹 131"/>
            </p:nvPicPr>
            <p:blipFill>
              <a:blip r:embed="rId254"/>
            </p:blipFill>
            <p:spPr>
              <a:xfrm>
                <a:off x="9553222" y="4844590"/>
                <a:ext cx="19755" cy="70497"/>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3" name="墨迹 132"/>
              <p14:cNvContentPartPr/>
              <p14:nvPr/>
            </p14:nvContentPartPr>
            <p14:xfrm>
              <a:off x="9906000" y="4855870"/>
              <a:ext cx="16933" cy="78957"/>
            </p14:xfrm>
          </p:contentPart>
        </mc:Choice>
        <mc:Fallback xmlns="">
          <p:pic>
            <p:nvPicPr>
              <p:cNvPr id="133" name="墨迹 132"/>
            </p:nvPicPr>
            <p:blipFill>
              <a:blip r:embed="rId256"/>
            </p:blipFill>
            <p:spPr>
              <a:xfrm>
                <a:off x="9906000" y="4855870"/>
                <a:ext cx="16933" cy="78957"/>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4" name="墨迹 133"/>
              <p14:cNvContentPartPr/>
              <p14:nvPr/>
            </p14:nvContentPartPr>
            <p14:xfrm>
              <a:off x="8619066" y="3806866"/>
              <a:ext cx="1320800" cy="1269661"/>
            </p14:xfrm>
          </p:contentPart>
        </mc:Choice>
        <mc:Fallback xmlns="">
          <p:pic>
            <p:nvPicPr>
              <p:cNvPr id="134" name="墨迹 133"/>
            </p:nvPicPr>
            <p:blipFill>
              <a:blip r:embed="rId258"/>
            </p:blipFill>
            <p:spPr>
              <a:xfrm>
                <a:off x="8619066" y="3806866"/>
                <a:ext cx="1320800" cy="1269661"/>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5" name="墨迹 134"/>
              <p14:cNvContentPartPr/>
              <p14:nvPr/>
            </p14:nvContentPartPr>
            <p14:xfrm>
              <a:off x="8607777" y="3665871"/>
              <a:ext cx="231423" cy="338388"/>
            </p14:xfrm>
          </p:contentPart>
        </mc:Choice>
        <mc:Fallback xmlns="">
          <p:pic>
            <p:nvPicPr>
              <p:cNvPr id="135" name="墨迹 134"/>
            </p:nvPicPr>
            <p:blipFill>
              <a:blip r:embed="rId260"/>
            </p:blipFill>
            <p:spPr>
              <a:xfrm>
                <a:off x="8607777" y="3665871"/>
                <a:ext cx="231423" cy="338388"/>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6" name="墨迹 135"/>
              <p14:cNvContentPartPr/>
              <p14:nvPr/>
            </p14:nvContentPartPr>
            <p14:xfrm>
              <a:off x="9042400" y="3557129"/>
              <a:ext cx="33866" cy="610685"/>
            </p14:xfrm>
          </p:contentPart>
        </mc:Choice>
        <mc:Fallback xmlns="">
          <p:pic>
            <p:nvPicPr>
              <p:cNvPr id="136" name="墨迹 135"/>
            </p:nvPicPr>
            <p:blipFill>
              <a:blip r:embed="rId262"/>
            </p:blipFill>
            <p:spPr>
              <a:xfrm>
                <a:off x="9042400" y="3557129"/>
                <a:ext cx="33866" cy="610685"/>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7" name="墨迹 136"/>
              <p14:cNvContentPartPr/>
              <p14:nvPr/>
            </p14:nvContentPartPr>
            <p14:xfrm>
              <a:off x="9000066" y="3515006"/>
              <a:ext cx="170744" cy="229822"/>
            </p14:xfrm>
          </p:contentPart>
        </mc:Choice>
        <mc:Fallback xmlns="">
          <p:pic>
            <p:nvPicPr>
              <p:cNvPr id="137" name="墨迹 136"/>
            </p:nvPicPr>
            <p:blipFill>
              <a:blip r:embed="rId264"/>
            </p:blipFill>
            <p:spPr>
              <a:xfrm>
                <a:off x="9000066" y="3515006"/>
                <a:ext cx="170744" cy="229822"/>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8" name="墨迹 137"/>
              <p14:cNvContentPartPr/>
              <p14:nvPr/>
            </p14:nvContentPartPr>
            <p14:xfrm>
              <a:off x="9093200" y="3888643"/>
              <a:ext cx="129822" cy="14100"/>
            </p14:xfrm>
          </p:contentPart>
        </mc:Choice>
        <mc:Fallback xmlns="">
          <p:pic>
            <p:nvPicPr>
              <p:cNvPr id="138" name="墨迹 137"/>
            </p:nvPicPr>
            <p:blipFill>
              <a:blip r:embed="rId266"/>
            </p:blipFill>
            <p:spPr>
              <a:xfrm>
                <a:off x="9093200" y="3888643"/>
                <a:ext cx="129822" cy="14100"/>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9" name="墨迹 138"/>
              <p14:cNvContentPartPr/>
              <p14:nvPr/>
            </p14:nvContentPartPr>
            <p14:xfrm>
              <a:off x="9059333" y="3809334"/>
              <a:ext cx="112889" cy="217485"/>
            </p14:xfrm>
          </p:contentPart>
        </mc:Choice>
        <mc:Fallback xmlns="">
          <p:pic>
            <p:nvPicPr>
              <p:cNvPr id="139" name="墨迹 138"/>
            </p:nvPicPr>
            <p:blipFill>
              <a:blip r:embed="rId268"/>
            </p:blipFill>
            <p:spPr>
              <a:xfrm>
                <a:off x="9059333" y="3809334"/>
                <a:ext cx="112889" cy="217485"/>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40" name="墨迹 139"/>
              <p14:cNvContentPartPr/>
              <p14:nvPr/>
            </p14:nvContentPartPr>
            <p14:xfrm>
              <a:off x="9183511" y="3953501"/>
              <a:ext cx="84666" cy="71379"/>
            </p14:xfrm>
          </p:contentPart>
        </mc:Choice>
        <mc:Fallback xmlns="">
          <p:pic>
            <p:nvPicPr>
              <p:cNvPr id="140" name="墨迹 139"/>
            </p:nvPicPr>
            <p:blipFill>
              <a:blip r:embed="rId270"/>
            </p:blipFill>
            <p:spPr>
              <a:xfrm>
                <a:off x="9183511" y="3953501"/>
                <a:ext cx="84666" cy="71379"/>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41" name="墨迹 140"/>
              <p14:cNvContentPartPr/>
              <p14:nvPr/>
            </p14:nvContentPartPr>
            <p14:xfrm>
              <a:off x="7264400" y="6009209"/>
              <a:ext cx="544688" cy="384212"/>
            </p14:xfrm>
          </p:contentPart>
        </mc:Choice>
        <mc:Fallback xmlns="">
          <p:pic>
            <p:nvPicPr>
              <p:cNvPr id="141" name="墨迹 140"/>
            </p:nvPicPr>
            <p:blipFill>
              <a:blip r:embed="rId272"/>
            </p:blipFill>
            <p:spPr>
              <a:xfrm>
                <a:off x="7264400" y="6009209"/>
                <a:ext cx="544688" cy="384212"/>
              </a:xfrm>
              <a:prstGeom prst="rect"/>
            </p:spPr>
          </p:pic>
        </mc:Fallback>
      </mc:AlternateContent>
      <mc:AlternateContent xmlns:mc="http://schemas.openxmlformats.org/markup-compatibility/2006">
        <mc:Choice xmlns:p14="http://schemas.microsoft.com/office/powerpoint/2010/main" Requires="p14">
          <p:contentPart p14:bwMode="auto" r:id="rId273">
            <p14:nvContentPartPr>
              <p14:cNvPr id="2" name="墨迹 1"/>
              <p14:cNvContentPartPr/>
              <p14:nvPr/>
            </p14:nvContentPartPr>
            <p14:xfrm>
              <a:off x="2688480" y="2470680"/>
              <a:ext cx="8678520" cy="3620880"/>
            </p14:xfrm>
          </p:contentPart>
        </mc:Choice>
        <mc:Fallback>
          <p:pic>
            <p:nvPicPr>
              <p:cNvPr id="2" name="墨迹 1"/>
              <p:cNvPicPr/>
              <p:nvPr/>
            </p:nvPicPr>
            <p:blipFill>
              <a:blip r:embed="rId274"/>
              <a:stretch>
                <a:fillRect/>
              </a:stretch>
            </p:blipFill>
            <p:spPr>
              <a:xfrm>
                <a:off x="2679120" y="2461320"/>
                <a:ext cx="8697240" cy="363960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9853" y="2524818"/>
            <a:ext cx="11397613" cy="3493561"/>
          </a:xfrm>
          <a:prstGeom prst="rect">
            <a:avLst/>
          </a:prstGeom>
          <a:blipFill rotWithShape="1">
            <a:blip r:embed="rId2"/>
            <a:stretch>
              <a:fillRect l="-696" b="-2618"/>
            </a:stretch>
          </a:blipFill>
        </p:spPr>
        <p:txBody>
          <a:bodyPr/>
          <a:lstStyle/>
          <a:p>
            <a:r>
              <a:rPr lang="zh-CN" altLang="en-US">
                <a:noFill/>
              </a:rPr>
              <a:t> </a:t>
            </a:r>
          </a:p>
        </p:txBody>
      </p:sp>
      <p:sp>
        <p:nvSpPr>
          <p:cNvPr id="6" name="矩形 5"/>
          <p:cNvSpPr/>
          <p:nvPr/>
        </p:nvSpPr>
        <p:spPr>
          <a:xfrm>
            <a:off x="9451756" y="2071671"/>
            <a:ext cx="777777"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CD</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8" name="image296.jpe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9236" y="2756441"/>
            <a:ext cx="4979755" cy="3089046"/>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4">
            <p14:nvContentPartPr>
              <p14:cNvPr id="3" name="墨迹 2"/>
              <p14:cNvContentPartPr/>
              <p14:nvPr/>
            </p14:nvContentPartPr>
            <p14:xfrm>
              <a:off x="7969955" y="521681"/>
              <a:ext cx="73378" cy="25379"/>
            </p14:xfrm>
          </p:contentPart>
        </mc:Choice>
        <mc:Fallback xmlns="">
          <p:pic>
            <p:nvPicPr>
              <p:cNvPr id="3" name="墨迹 2"/>
            </p:nvPicPr>
            <p:blipFill>
              <a:blip r:embed="rId5"/>
            </p:blipFill>
            <p:spPr>
              <a:xfrm>
                <a:off x="7969955" y="521681"/>
                <a:ext cx="73378" cy="25379"/>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4" name="墨迹 3"/>
              <p14:cNvContentPartPr/>
              <p14:nvPr/>
            </p14:nvContentPartPr>
            <p14:xfrm>
              <a:off x="564444" y="163554"/>
              <a:ext cx="191911" cy="724714"/>
            </p14:xfrm>
          </p:contentPart>
        </mc:Choice>
        <mc:Fallback xmlns="">
          <p:pic>
            <p:nvPicPr>
              <p:cNvPr id="4" name="墨迹 3"/>
            </p:nvPicPr>
            <p:blipFill>
              <a:blip r:embed="rId7"/>
            </p:blipFill>
            <p:spPr>
              <a:xfrm>
                <a:off x="564444" y="163554"/>
                <a:ext cx="191911" cy="724714"/>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7" name="墨迹 6"/>
              <p14:cNvContentPartPr/>
              <p14:nvPr/>
            </p14:nvContentPartPr>
            <p14:xfrm>
              <a:off x="625827" y="518861"/>
              <a:ext cx="184150" cy="167079"/>
            </p14:xfrm>
          </p:contentPart>
        </mc:Choice>
        <mc:Fallback xmlns="">
          <p:pic>
            <p:nvPicPr>
              <p:cNvPr id="7" name="墨迹 6"/>
            </p:nvPicPr>
            <p:blipFill>
              <a:blip r:embed="rId9"/>
            </p:blipFill>
            <p:spPr>
              <a:xfrm>
                <a:off x="625827" y="518861"/>
                <a:ext cx="184150" cy="167079"/>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9" name="墨迹 8"/>
              <p14:cNvContentPartPr/>
              <p14:nvPr/>
            </p14:nvContentPartPr>
            <p14:xfrm>
              <a:off x="807155" y="445544"/>
              <a:ext cx="103364" cy="285691"/>
            </p14:xfrm>
          </p:contentPart>
        </mc:Choice>
        <mc:Fallback xmlns="">
          <p:pic>
            <p:nvPicPr>
              <p:cNvPr id="9" name="墨迹 8"/>
            </p:nvPicPr>
            <p:blipFill>
              <a:blip r:embed="rId11"/>
            </p:blipFill>
            <p:spPr>
              <a:xfrm>
                <a:off x="807155" y="445544"/>
                <a:ext cx="103364" cy="285691"/>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0" name="墨迹 9"/>
              <p14:cNvContentPartPr/>
              <p14:nvPr/>
            </p14:nvContentPartPr>
            <p14:xfrm>
              <a:off x="996244" y="287629"/>
              <a:ext cx="183444" cy="408886"/>
            </p14:xfrm>
          </p:contentPart>
        </mc:Choice>
        <mc:Fallback xmlns="">
          <p:pic>
            <p:nvPicPr>
              <p:cNvPr id="10" name="墨迹 9"/>
            </p:nvPicPr>
            <p:blipFill>
              <a:blip r:embed="rId13"/>
            </p:blipFill>
            <p:spPr>
              <a:xfrm>
                <a:off x="996244" y="287629"/>
                <a:ext cx="183444" cy="408886"/>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1" name="墨迹 10"/>
              <p14:cNvContentPartPr/>
              <p14:nvPr/>
            </p14:nvContentPartPr>
            <p14:xfrm>
              <a:off x="1140177" y="592179"/>
              <a:ext cx="144816" cy="143815"/>
            </p14:xfrm>
          </p:contentPart>
        </mc:Choice>
        <mc:Fallback xmlns="">
          <p:pic>
            <p:nvPicPr>
              <p:cNvPr id="11" name="墨迹 10"/>
            </p:nvPicPr>
            <p:blipFill>
              <a:blip r:embed="rId15"/>
            </p:blipFill>
            <p:spPr>
              <a:xfrm>
                <a:off x="1140177" y="592179"/>
                <a:ext cx="144816" cy="143815"/>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2" name="墨迹 11"/>
              <p14:cNvContentPartPr/>
              <p14:nvPr/>
            </p14:nvContentPartPr>
            <p14:xfrm>
              <a:off x="1721555" y="172013"/>
              <a:ext cx="534282" cy="542303"/>
            </p14:xfrm>
          </p:contentPart>
        </mc:Choice>
        <mc:Fallback xmlns="">
          <p:pic>
            <p:nvPicPr>
              <p:cNvPr id="12" name="墨迹 11"/>
            </p:nvPicPr>
            <p:blipFill>
              <a:blip r:embed="rId17"/>
            </p:blipFill>
            <p:spPr>
              <a:xfrm>
                <a:off x="1721555" y="172013"/>
                <a:ext cx="534282" cy="542303"/>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3" name="墨迹 12"/>
              <p14:cNvContentPartPr/>
              <p14:nvPr/>
            </p14:nvContentPartPr>
            <p14:xfrm>
              <a:off x="1868311" y="355307"/>
              <a:ext cx="22577" cy="225592"/>
            </p14:xfrm>
          </p:contentPart>
        </mc:Choice>
        <mc:Fallback xmlns="">
          <p:pic>
            <p:nvPicPr>
              <p:cNvPr id="13" name="墨迹 12"/>
            </p:nvPicPr>
            <p:blipFill>
              <a:blip r:embed="rId19"/>
            </p:blipFill>
            <p:spPr>
              <a:xfrm>
                <a:off x="1868311" y="355307"/>
                <a:ext cx="22577" cy="225592"/>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4" name="墨迹 13"/>
              <p14:cNvContentPartPr/>
              <p14:nvPr/>
            </p14:nvContentPartPr>
            <p14:xfrm>
              <a:off x="1945922" y="327108"/>
              <a:ext cx="241300" cy="232642"/>
            </p14:xfrm>
          </p:contentPart>
        </mc:Choice>
        <mc:Fallback xmlns="">
          <p:pic>
            <p:nvPicPr>
              <p:cNvPr id="14" name="墨迹 13"/>
            </p:nvPicPr>
            <p:blipFill>
              <a:blip r:embed="rId21"/>
            </p:blipFill>
            <p:spPr>
              <a:xfrm>
                <a:off x="1945922" y="327108"/>
                <a:ext cx="241300" cy="232642"/>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5" name="墨迹 14"/>
              <p14:cNvContentPartPr/>
              <p14:nvPr/>
            </p14:nvContentPartPr>
            <p14:xfrm>
              <a:off x="2277533" y="114910"/>
              <a:ext cx="400755" cy="511108"/>
            </p14:xfrm>
          </p:contentPart>
        </mc:Choice>
        <mc:Fallback xmlns="">
          <p:pic>
            <p:nvPicPr>
              <p:cNvPr id="15" name="墨迹 14"/>
            </p:nvPicPr>
            <p:blipFill>
              <a:blip r:embed="rId23"/>
            </p:blipFill>
            <p:spPr>
              <a:xfrm>
                <a:off x="2277533" y="114910"/>
                <a:ext cx="400755" cy="511108"/>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6" name="墨迹 15"/>
              <p14:cNvContentPartPr/>
              <p14:nvPr/>
            </p14:nvContentPartPr>
            <p14:xfrm>
              <a:off x="2590800" y="191753"/>
              <a:ext cx="146755" cy="334863"/>
            </p14:xfrm>
          </p:contentPart>
        </mc:Choice>
        <mc:Fallback xmlns="">
          <p:pic>
            <p:nvPicPr>
              <p:cNvPr id="16" name="墨迹 15"/>
            </p:nvPicPr>
            <p:blipFill>
              <a:blip r:embed="rId25"/>
            </p:blipFill>
            <p:spPr>
              <a:xfrm>
                <a:off x="2590800" y="191753"/>
                <a:ext cx="146755" cy="334863"/>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7" name="墨迹 16"/>
              <p14:cNvContentPartPr/>
              <p14:nvPr/>
            </p14:nvContentPartPr>
            <p14:xfrm>
              <a:off x="2554111" y="434264"/>
              <a:ext cx="132644" cy="183294"/>
            </p14:xfrm>
          </p:contentPart>
        </mc:Choice>
        <mc:Fallback xmlns="">
          <p:pic>
            <p:nvPicPr>
              <p:cNvPr id="17" name="墨迹 16"/>
            </p:nvPicPr>
            <p:blipFill>
              <a:blip r:embed="rId27"/>
            </p:blipFill>
            <p:spPr>
              <a:xfrm>
                <a:off x="2554111" y="434264"/>
                <a:ext cx="132644" cy="183294"/>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8" name="墨迹 17"/>
              <p14:cNvContentPartPr/>
              <p14:nvPr/>
            </p14:nvContentPartPr>
            <p14:xfrm>
              <a:off x="2698044" y="541421"/>
              <a:ext cx="172156" cy="109976"/>
            </p14:xfrm>
          </p:contentPart>
        </mc:Choice>
        <mc:Fallback xmlns="">
          <p:pic>
            <p:nvPicPr>
              <p:cNvPr id="18" name="墨迹 17"/>
            </p:nvPicPr>
            <p:blipFill>
              <a:blip r:embed="rId29"/>
            </p:blipFill>
            <p:spPr>
              <a:xfrm>
                <a:off x="2698044" y="541421"/>
                <a:ext cx="172156" cy="109976"/>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9" name="墨迹 18"/>
              <p14:cNvContentPartPr/>
              <p14:nvPr/>
            </p14:nvContentPartPr>
            <p14:xfrm>
              <a:off x="6696251" y="1406602"/>
              <a:ext cx="3704" cy="8988"/>
            </p14:xfrm>
          </p:contentPart>
        </mc:Choice>
        <mc:Fallback xmlns="">
          <p:pic>
            <p:nvPicPr>
              <p:cNvPr id="19" name="墨迹 18"/>
            </p:nvPicPr>
            <p:blipFill>
              <a:blip r:embed="rId31"/>
            </p:blipFill>
            <p:spPr>
              <a:xfrm>
                <a:off x="6696251" y="1406602"/>
                <a:ext cx="3704" cy="8988"/>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0" name="墨迹 19"/>
              <p14:cNvContentPartPr/>
              <p14:nvPr/>
            </p14:nvContentPartPr>
            <p14:xfrm>
              <a:off x="4967111" y="648577"/>
              <a:ext cx="188383" cy="569620"/>
            </p14:xfrm>
          </p:contentPart>
        </mc:Choice>
        <mc:Fallback xmlns="">
          <p:pic>
            <p:nvPicPr>
              <p:cNvPr id="20" name="墨迹 19"/>
            </p:nvPicPr>
            <p:blipFill>
              <a:blip r:embed="rId33"/>
            </p:blipFill>
            <p:spPr>
              <a:xfrm>
                <a:off x="4967111" y="648577"/>
                <a:ext cx="188383" cy="569620"/>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1" name="墨迹 20"/>
              <p14:cNvContentPartPr/>
              <p14:nvPr/>
            </p14:nvContentPartPr>
            <p14:xfrm>
              <a:off x="4978400" y="819181"/>
              <a:ext cx="296333" cy="218542"/>
            </p14:xfrm>
          </p:contentPart>
        </mc:Choice>
        <mc:Fallback xmlns="">
          <p:pic>
            <p:nvPicPr>
              <p:cNvPr id="21" name="墨迹 20"/>
            </p:nvPicPr>
            <p:blipFill>
              <a:blip r:embed="rId35"/>
            </p:blipFill>
            <p:spPr>
              <a:xfrm>
                <a:off x="4978400" y="819181"/>
                <a:ext cx="296333" cy="218542"/>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2" name="墨迹 21"/>
              <p14:cNvContentPartPr/>
              <p14:nvPr/>
            </p14:nvContentPartPr>
            <p14:xfrm>
              <a:off x="5204177" y="586539"/>
              <a:ext cx="121709" cy="234933"/>
            </p14:xfrm>
          </p:contentPart>
        </mc:Choice>
        <mc:Fallback xmlns="">
          <p:pic>
            <p:nvPicPr>
              <p:cNvPr id="22" name="墨迹 21"/>
            </p:nvPicPr>
            <p:blipFill>
              <a:blip r:embed="rId37"/>
            </p:blipFill>
            <p:spPr>
              <a:xfrm>
                <a:off x="5204177" y="586539"/>
                <a:ext cx="121709" cy="234933"/>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3" name="墨迹 22"/>
              <p14:cNvContentPartPr/>
              <p14:nvPr/>
            </p14:nvContentPartPr>
            <p14:xfrm>
              <a:off x="5328355" y="665496"/>
              <a:ext cx="135467" cy="22559"/>
            </p14:xfrm>
          </p:contentPart>
        </mc:Choice>
        <mc:Fallback xmlns="">
          <p:pic>
            <p:nvPicPr>
              <p:cNvPr id="23" name="墨迹 22"/>
            </p:nvPicPr>
            <p:blipFill>
              <a:blip r:embed="rId39"/>
            </p:blipFill>
            <p:spPr>
              <a:xfrm>
                <a:off x="5328355" y="665496"/>
                <a:ext cx="135467" cy="22559"/>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4" name="墨迹 23"/>
              <p14:cNvContentPartPr/>
              <p14:nvPr/>
            </p14:nvContentPartPr>
            <p14:xfrm>
              <a:off x="5401733" y="560984"/>
              <a:ext cx="22578" cy="208849"/>
            </p14:xfrm>
          </p:contentPart>
        </mc:Choice>
        <mc:Fallback xmlns="">
          <p:pic>
            <p:nvPicPr>
              <p:cNvPr id="24" name="墨迹 23"/>
            </p:nvPicPr>
            <p:blipFill>
              <a:blip r:embed="rId41"/>
            </p:blipFill>
            <p:spPr>
              <a:xfrm>
                <a:off x="5401733" y="560984"/>
                <a:ext cx="22578" cy="208849"/>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5" name="墨迹 24"/>
              <p14:cNvContentPartPr/>
              <p14:nvPr/>
            </p14:nvContentPartPr>
            <p14:xfrm>
              <a:off x="5478991" y="840330"/>
              <a:ext cx="207786" cy="11280"/>
            </p14:xfrm>
          </p:contentPart>
        </mc:Choice>
        <mc:Fallback xmlns="">
          <p:pic>
            <p:nvPicPr>
              <p:cNvPr id="25" name="墨迹 24"/>
            </p:nvPicPr>
            <p:blipFill>
              <a:blip r:embed="rId43"/>
            </p:blipFill>
            <p:spPr>
              <a:xfrm>
                <a:off x="5478991" y="840330"/>
                <a:ext cx="207786" cy="11280"/>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6" name="墨迹 25"/>
              <p14:cNvContentPartPr/>
              <p14:nvPr/>
            </p14:nvContentPartPr>
            <p14:xfrm>
              <a:off x="5562600" y="743220"/>
              <a:ext cx="25400" cy="277584"/>
            </p14:xfrm>
          </p:contentPart>
        </mc:Choice>
        <mc:Fallback xmlns="">
          <p:pic>
            <p:nvPicPr>
              <p:cNvPr id="26" name="墨迹 25"/>
            </p:nvPicPr>
            <p:blipFill>
              <a:blip r:embed="rId45"/>
            </p:blipFill>
            <p:spPr>
              <a:xfrm>
                <a:off x="5562600" y="743220"/>
                <a:ext cx="25400" cy="277584"/>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7" name="墨迹 26"/>
              <p14:cNvContentPartPr/>
              <p14:nvPr/>
            </p14:nvContentPartPr>
            <p14:xfrm>
              <a:off x="5888566" y="644876"/>
              <a:ext cx="127000" cy="302610"/>
            </p14:xfrm>
          </p:contentPart>
        </mc:Choice>
        <mc:Fallback xmlns="">
          <p:pic>
            <p:nvPicPr>
              <p:cNvPr id="27" name="墨迹 26"/>
            </p:nvPicPr>
            <p:blipFill>
              <a:blip r:embed="rId47"/>
            </p:blipFill>
            <p:spPr>
              <a:xfrm>
                <a:off x="5888566" y="644876"/>
                <a:ext cx="127000" cy="302610"/>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8" name="墨迹 27"/>
              <p14:cNvContentPartPr/>
              <p14:nvPr/>
            </p14:nvContentPartPr>
            <p14:xfrm>
              <a:off x="6075538" y="649987"/>
              <a:ext cx="206728" cy="195983"/>
            </p14:xfrm>
          </p:contentPart>
        </mc:Choice>
        <mc:Fallback xmlns="">
          <p:pic>
            <p:nvPicPr>
              <p:cNvPr id="28" name="墨迹 27"/>
            </p:nvPicPr>
            <p:blipFill>
              <a:blip r:embed="rId49"/>
            </p:blipFill>
            <p:spPr>
              <a:xfrm>
                <a:off x="6075538" y="649987"/>
                <a:ext cx="206728" cy="195983"/>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9" name="墨迹 28"/>
              <p14:cNvContentPartPr/>
              <p14:nvPr/>
            </p14:nvContentPartPr>
            <p14:xfrm>
              <a:off x="6036027" y="682416"/>
              <a:ext cx="201084" cy="372227"/>
            </p14:xfrm>
          </p:contentPart>
        </mc:Choice>
        <mc:Fallback xmlns="">
          <p:pic>
            <p:nvPicPr>
              <p:cNvPr id="29" name="墨迹 28"/>
            </p:nvPicPr>
            <p:blipFill>
              <a:blip r:embed="rId51"/>
            </p:blipFill>
            <p:spPr>
              <a:xfrm>
                <a:off x="6036027" y="682416"/>
                <a:ext cx="201084" cy="372227"/>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0" name="墨迹 29"/>
              <p14:cNvContentPartPr/>
              <p14:nvPr/>
            </p14:nvContentPartPr>
            <p14:xfrm>
              <a:off x="6254044" y="704975"/>
              <a:ext cx="434622" cy="264542"/>
            </p14:xfrm>
          </p:contentPart>
        </mc:Choice>
        <mc:Fallback xmlns="">
          <p:pic>
            <p:nvPicPr>
              <p:cNvPr id="30" name="墨迹 29"/>
            </p:nvPicPr>
            <p:blipFill>
              <a:blip r:embed="rId53"/>
            </p:blipFill>
            <p:spPr>
              <a:xfrm>
                <a:off x="6254044" y="704975"/>
                <a:ext cx="434622" cy="264542"/>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1" name="墨迹 30"/>
              <p14:cNvContentPartPr/>
              <p14:nvPr/>
            </p14:nvContentPartPr>
            <p14:xfrm>
              <a:off x="6728177" y="637297"/>
              <a:ext cx="149578" cy="11280"/>
            </p14:xfrm>
          </p:contentPart>
        </mc:Choice>
        <mc:Fallback xmlns="">
          <p:pic>
            <p:nvPicPr>
              <p:cNvPr id="31" name="墨迹 30"/>
            </p:nvPicPr>
            <p:blipFill>
              <a:blip r:embed="rId55"/>
            </p:blipFill>
            <p:spPr>
              <a:xfrm>
                <a:off x="6728177" y="637297"/>
                <a:ext cx="149578" cy="11280"/>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2" name="墨迹 31"/>
              <p14:cNvContentPartPr/>
              <p14:nvPr/>
            </p14:nvContentPartPr>
            <p14:xfrm>
              <a:off x="6964009" y="690875"/>
              <a:ext cx="382235" cy="47939"/>
            </p14:xfrm>
          </p:contentPart>
        </mc:Choice>
        <mc:Fallback xmlns="">
          <p:pic>
            <p:nvPicPr>
              <p:cNvPr id="32" name="墨迹 31"/>
            </p:nvPicPr>
            <p:blipFill>
              <a:blip r:embed="rId57"/>
            </p:blipFill>
            <p:spPr>
              <a:xfrm>
                <a:off x="6964009" y="690875"/>
                <a:ext cx="382235" cy="47939"/>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3" name="墨迹 32"/>
              <p14:cNvContentPartPr/>
              <p14:nvPr/>
            </p14:nvContentPartPr>
            <p14:xfrm>
              <a:off x="7241822" y="563980"/>
              <a:ext cx="206551" cy="59218"/>
            </p14:xfrm>
          </p:contentPart>
        </mc:Choice>
        <mc:Fallback xmlns="">
          <p:pic>
            <p:nvPicPr>
              <p:cNvPr id="33" name="墨迹 32"/>
            </p:nvPicPr>
            <p:blipFill>
              <a:blip r:embed="rId59"/>
            </p:blipFill>
            <p:spPr>
              <a:xfrm>
                <a:off x="7241822" y="563980"/>
                <a:ext cx="206551" cy="59218"/>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4" name="墨迹 33"/>
              <p14:cNvContentPartPr/>
              <p14:nvPr/>
            </p14:nvContentPartPr>
            <p14:xfrm>
              <a:off x="6955896" y="783932"/>
              <a:ext cx="373415" cy="28199"/>
            </p14:xfrm>
          </p:contentPart>
        </mc:Choice>
        <mc:Fallback xmlns="">
          <p:pic>
            <p:nvPicPr>
              <p:cNvPr id="34" name="墨迹 33"/>
            </p:nvPicPr>
            <p:blipFill>
              <a:blip r:embed="rId61"/>
            </p:blipFill>
            <p:spPr>
              <a:xfrm>
                <a:off x="6955896" y="783932"/>
                <a:ext cx="373415" cy="28199"/>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5" name="墨迹 34"/>
              <p14:cNvContentPartPr/>
              <p14:nvPr/>
            </p14:nvContentPartPr>
            <p14:xfrm>
              <a:off x="6992761" y="829051"/>
              <a:ext cx="107950" cy="67677"/>
            </p14:xfrm>
          </p:contentPart>
        </mc:Choice>
        <mc:Fallback xmlns="">
          <p:pic>
            <p:nvPicPr>
              <p:cNvPr id="35" name="墨迹 34"/>
            </p:nvPicPr>
            <p:blipFill>
              <a:blip r:embed="rId63"/>
            </p:blipFill>
            <p:spPr>
              <a:xfrm>
                <a:off x="6992761" y="829051"/>
                <a:ext cx="107950" cy="67677"/>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6" name="墨迹 35"/>
              <p14:cNvContentPartPr/>
              <p14:nvPr/>
            </p14:nvContentPartPr>
            <p14:xfrm>
              <a:off x="7586133" y="508992"/>
              <a:ext cx="150460" cy="382801"/>
            </p14:xfrm>
          </p:contentPart>
        </mc:Choice>
        <mc:Fallback xmlns="">
          <p:pic>
            <p:nvPicPr>
              <p:cNvPr id="36" name="墨迹 35"/>
            </p:nvPicPr>
            <p:blipFill>
              <a:blip r:embed="rId65"/>
            </p:blipFill>
            <p:spPr>
              <a:xfrm>
                <a:off x="7586133" y="508992"/>
                <a:ext cx="150460" cy="382801"/>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7" name="墨迹 36"/>
              <p14:cNvContentPartPr/>
              <p14:nvPr/>
            </p14:nvContentPartPr>
            <p14:xfrm>
              <a:off x="7580488" y="631657"/>
              <a:ext cx="282222" cy="231232"/>
            </p14:xfrm>
          </p:contentPart>
        </mc:Choice>
        <mc:Fallback xmlns="">
          <p:pic>
            <p:nvPicPr>
              <p:cNvPr id="37" name="墨迹 36"/>
            </p:nvPicPr>
            <p:blipFill>
              <a:blip r:embed="rId67"/>
            </p:blipFill>
            <p:spPr>
              <a:xfrm>
                <a:off x="7580488" y="631657"/>
                <a:ext cx="282222" cy="231232"/>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8" name="墨迹 37"/>
              <p14:cNvContentPartPr/>
              <p14:nvPr/>
            </p14:nvContentPartPr>
            <p14:xfrm>
              <a:off x="7941733" y="541421"/>
              <a:ext cx="67734" cy="259430"/>
            </p14:xfrm>
          </p:contentPart>
        </mc:Choice>
        <mc:Fallback xmlns="">
          <p:pic>
            <p:nvPicPr>
              <p:cNvPr id="38" name="墨迹 37"/>
            </p:nvPicPr>
            <p:blipFill>
              <a:blip r:embed="rId69"/>
            </p:blipFill>
            <p:spPr>
              <a:xfrm>
                <a:off x="7941733" y="541421"/>
                <a:ext cx="67734" cy="259430"/>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9" name="墨迹 38"/>
              <p14:cNvContentPartPr/>
              <p14:nvPr/>
            </p14:nvContentPartPr>
            <p14:xfrm>
              <a:off x="8012288" y="532080"/>
              <a:ext cx="177800" cy="311070"/>
            </p14:xfrm>
          </p:contentPart>
        </mc:Choice>
        <mc:Fallback xmlns="">
          <p:pic>
            <p:nvPicPr>
              <p:cNvPr id="39" name="墨迹 38"/>
            </p:nvPicPr>
            <p:blipFill>
              <a:blip r:embed="rId71"/>
            </p:blipFill>
            <p:spPr>
              <a:xfrm>
                <a:off x="8012288" y="532080"/>
                <a:ext cx="177800" cy="311070"/>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0" name="墨迹 39"/>
              <p14:cNvContentPartPr/>
              <p14:nvPr/>
            </p14:nvContentPartPr>
            <p14:xfrm>
              <a:off x="8192205" y="532961"/>
              <a:ext cx="426862" cy="281285"/>
            </p14:xfrm>
          </p:contentPart>
        </mc:Choice>
        <mc:Fallback xmlns="">
          <p:pic>
            <p:nvPicPr>
              <p:cNvPr id="40" name="墨迹 39"/>
            </p:nvPicPr>
            <p:blipFill>
              <a:blip r:embed="rId73"/>
            </p:blipFill>
            <p:spPr>
              <a:xfrm>
                <a:off x="8192205" y="532961"/>
                <a:ext cx="426862" cy="281285"/>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1" name="墨迹 40"/>
              <p14:cNvContentPartPr/>
              <p14:nvPr/>
            </p14:nvContentPartPr>
            <p14:xfrm>
              <a:off x="8511822" y="466341"/>
              <a:ext cx="231422" cy="399368"/>
            </p14:xfrm>
          </p:contentPart>
        </mc:Choice>
        <mc:Fallback xmlns="">
          <p:pic>
            <p:nvPicPr>
              <p:cNvPr id="41" name="墨迹 40"/>
            </p:nvPicPr>
            <p:blipFill>
              <a:blip r:embed="rId75"/>
            </p:blipFill>
            <p:spPr>
              <a:xfrm>
                <a:off x="8511822" y="466341"/>
                <a:ext cx="231422" cy="399368"/>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2" name="墨迹 41"/>
              <p14:cNvContentPartPr/>
              <p14:nvPr/>
            </p14:nvContentPartPr>
            <p14:xfrm>
              <a:off x="8616244" y="648577"/>
              <a:ext cx="251178" cy="332748"/>
            </p14:xfrm>
          </p:contentPart>
        </mc:Choice>
        <mc:Fallback xmlns="">
          <p:pic>
            <p:nvPicPr>
              <p:cNvPr id="42" name="墨迹 41"/>
            </p:nvPicPr>
            <p:blipFill>
              <a:blip r:embed="rId77"/>
            </p:blipFill>
            <p:spPr>
              <a:xfrm>
                <a:off x="8616244" y="648577"/>
                <a:ext cx="251178" cy="332748"/>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3" name="墨迹 42"/>
              <p14:cNvContentPartPr/>
              <p14:nvPr/>
            </p14:nvContentPartPr>
            <p14:xfrm>
              <a:off x="3386666" y="169194"/>
              <a:ext cx="149578" cy="53578"/>
            </p14:xfrm>
          </p:contentPart>
        </mc:Choice>
        <mc:Fallback xmlns="">
          <p:pic>
            <p:nvPicPr>
              <p:cNvPr id="43" name="墨迹 42"/>
            </p:nvPicPr>
            <p:blipFill>
              <a:blip r:embed="rId79"/>
            </p:blipFill>
            <p:spPr>
              <a:xfrm>
                <a:off x="3386666" y="169194"/>
                <a:ext cx="149578" cy="53578"/>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4" name="墨迹 43"/>
              <p14:cNvContentPartPr/>
              <p14:nvPr/>
            </p14:nvContentPartPr>
            <p14:xfrm>
              <a:off x="3375377" y="231231"/>
              <a:ext cx="50800" cy="255554"/>
            </p14:xfrm>
          </p:contentPart>
        </mc:Choice>
        <mc:Fallback xmlns="">
          <p:pic>
            <p:nvPicPr>
              <p:cNvPr id="44" name="墨迹 43"/>
            </p:nvPicPr>
            <p:blipFill>
              <a:blip r:embed="rId81"/>
            </p:blipFill>
            <p:spPr>
              <a:xfrm>
                <a:off x="3375377" y="231231"/>
                <a:ext cx="50800" cy="255554"/>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5" name="墨迹 44"/>
              <p14:cNvContentPartPr/>
              <p14:nvPr/>
            </p14:nvContentPartPr>
            <p14:xfrm>
              <a:off x="3369733" y="200917"/>
              <a:ext cx="428978" cy="258726"/>
            </p14:xfrm>
          </p:contentPart>
        </mc:Choice>
        <mc:Fallback xmlns="">
          <p:pic>
            <p:nvPicPr>
              <p:cNvPr id="45" name="墨迹 44"/>
            </p:nvPicPr>
            <p:blipFill>
              <a:blip r:embed="rId83"/>
            </p:blipFill>
            <p:spPr>
              <a:xfrm>
                <a:off x="3369733" y="200917"/>
                <a:ext cx="428978" cy="258726"/>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6" name="墨迹 45"/>
              <p14:cNvContentPartPr/>
              <p14:nvPr/>
            </p14:nvContentPartPr>
            <p14:xfrm>
              <a:off x="3812822" y="244450"/>
              <a:ext cx="146050" cy="392847"/>
            </p14:xfrm>
          </p:contentPart>
        </mc:Choice>
        <mc:Fallback xmlns="">
          <p:pic>
            <p:nvPicPr>
              <p:cNvPr id="46" name="墨迹 45"/>
            </p:nvPicPr>
            <p:blipFill>
              <a:blip r:embed="rId85"/>
            </p:blipFill>
            <p:spPr>
              <a:xfrm>
                <a:off x="3812822" y="244450"/>
                <a:ext cx="146050" cy="392847"/>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7" name="墨迹 46"/>
              <p14:cNvContentPartPr/>
              <p14:nvPr/>
            </p14:nvContentPartPr>
            <p14:xfrm>
              <a:off x="7185377" y="1308434"/>
              <a:ext cx="105018" cy="59958"/>
            </p14:xfrm>
          </p:contentPart>
        </mc:Choice>
        <mc:Fallback xmlns="">
          <p:pic>
            <p:nvPicPr>
              <p:cNvPr id="47" name="墨迹 46"/>
            </p:nvPicPr>
            <p:blipFill>
              <a:blip r:embed="rId87"/>
            </p:blipFill>
            <p:spPr>
              <a:xfrm>
                <a:off x="7185377" y="1308434"/>
                <a:ext cx="105018" cy="59958"/>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8" name="墨迹 47"/>
              <p14:cNvContentPartPr/>
              <p14:nvPr/>
            </p14:nvContentPartPr>
            <p14:xfrm>
              <a:off x="4338461" y="186113"/>
              <a:ext cx="171450" cy="172895"/>
            </p14:xfrm>
          </p:contentPart>
        </mc:Choice>
        <mc:Fallback xmlns="">
          <p:pic>
            <p:nvPicPr>
              <p:cNvPr id="48" name="墨迹 47"/>
            </p:nvPicPr>
            <p:blipFill>
              <a:blip r:embed="rId89"/>
            </p:blipFill>
            <p:spPr>
              <a:xfrm>
                <a:off x="4338461" y="186113"/>
                <a:ext cx="171450" cy="172895"/>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9" name="墨迹 48"/>
              <p14:cNvContentPartPr/>
              <p14:nvPr/>
            </p14:nvContentPartPr>
            <p14:xfrm>
              <a:off x="4402666" y="214312"/>
              <a:ext cx="79022" cy="315829"/>
            </p14:xfrm>
          </p:contentPart>
        </mc:Choice>
        <mc:Fallback xmlns="">
          <p:pic>
            <p:nvPicPr>
              <p:cNvPr id="49" name="墨迹 48"/>
            </p:nvPicPr>
            <p:blipFill>
              <a:blip r:embed="rId91"/>
            </p:blipFill>
            <p:spPr>
              <a:xfrm>
                <a:off x="4402666" y="214312"/>
                <a:ext cx="79022" cy="315829"/>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0" name="墨迹 49"/>
              <p14:cNvContentPartPr/>
              <p14:nvPr/>
            </p14:nvContentPartPr>
            <p14:xfrm>
              <a:off x="4532488" y="270710"/>
              <a:ext cx="82550" cy="127601"/>
            </p14:xfrm>
          </p:contentPart>
        </mc:Choice>
        <mc:Fallback xmlns="">
          <p:pic>
            <p:nvPicPr>
              <p:cNvPr id="50" name="墨迹 49"/>
            </p:nvPicPr>
            <p:blipFill>
              <a:blip r:embed="rId93"/>
            </p:blipFill>
            <p:spPr>
              <a:xfrm>
                <a:off x="4532488" y="270710"/>
                <a:ext cx="82550" cy="127601"/>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1" name="墨迹 50"/>
              <p14:cNvContentPartPr/>
              <p14:nvPr/>
            </p14:nvContentPartPr>
            <p14:xfrm>
              <a:off x="4634088" y="189638"/>
              <a:ext cx="273756" cy="199508"/>
            </p14:xfrm>
          </p:contentPart>
        </mc:Choice>
        <mc:Fallback xmlns="">
          <p:pic>
            <p:nvPicPr>
              <p:cNvPr id="51" name="墨迹 50"/>
            </p:nvPicPr>
            <p:blipFill>
              <a:blip r:embed="rId95"/>
            </p:blipFill>
            <p:spPr>
              <a:xfrm>
                <a:off x="4634088" y="189638"/>
                <a:ext cx="273756" cy="199508"/>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2" name="墨迹 51"/>
              <p14:cNvContentPartPr/>
              <p14:nvPr/>
            </p14:nvContentPartPr>
            <p14:xfrm>
              <a:off x="5195711" y="221890"/>
              <a:ext cx="76200" cy="116498"/>
            </p14:xfrm>
          </p:contentPart>
        </mc:Choice>
        <mc:Fallback xmlns="">
          <p:pic>
            <p:nvPicPr>
              <p:cNvPr id="52" name="墨迹 51"/>
            </p:nvPicPr>
            <p:blipFill>
              <a:blip r:embed="rId97"/>
            </p:blipFill>
            <p:spPr>
              <a:xfrm>
                <a:off x="5195711" y="221890"/>
                <a:ext cx="76200" cy="116498"/>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3" name="墨迹 52"/>
              <p14:cNvContentPartPr/>
              <p14:nvPr/>
            </p14:nvContentPartPr>
            <p14:xfrm>
              <a:off x="5288844" y="259430"/>
              <a:ext cx="70556" cy="62038"/>
            </p14:xfrm>
          </p:contentPart>
        </mc:Choice>
        <mc:Fallback xmlns="">
          <p:pic>
            <p:nvPicPr>
              <p:cNvPr id="53" name="墨迹 52"/>
            </p:nvPicPr>
            <p:blipFill>
              <a:blip r:embed="rId99"/>
            </p:blipFill>
            <p:spPr>
              <a:xfrm>
                <a:off x="5288844" y="259430"/>
                <a:ext cx="70556" cy="62038"/>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4" name="墨迹 53"/>
              <p14:cNvContentPartPr/>
              <p14:nvPr/>
            </p14:nvContentPartPr>
            <p14:xfrm>
              <a:off x="5429955" y="204442"/>
              <a:ext cx="79022" cy="114206"/>
            </p14:xfrm>
          </p:contentPart>
        </mc:Choice>
        <mc:Fallback xmlns="">
          <p:pic>
            <p:nvPicPr>
              <p:cNvPr id="54" name="墨迹 53"/>
            </p:nvPicPr>
            <p:blipFill>
              <a:blip r:embed="rId101"/>
            </p:blipFill>
            <p:spPr>
              <a:xfrm>
                <a:off x="5429955" y="204442"/>
                <a:ext cx="79022" cy="114206"/>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5" name="墨迹 54"/>
              <p14:cNvContentPartPr/>
              <p14:nvPr/>
            </p14:nvContentPartPr>
            <p14:xfrm>
              <a:off x="5458177" y="107156"/>
              <a:ext cx="135467" cy="281990"/>
            </p14:xfrm>
          </p:contentPart>
        </mc:Choice>
        <mc:Fallback xmlns="">
          <p:pic>
            <p:nvPicPr>
              <p:cNvPr id="55" name="墨迹 54"/>
            </p:nvPicPr>
            <p:blipFill>
              <a:blip r:embed="rId103"/>
            </p:blipFill>
            <p:spPr>
              <a:xfrm>
                <a:off x="5458177" y="107156"/>
                <a:ext cx="135467" cy="281990"/>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6" name="墨迹 55"/>
              <p14:cNvContentPartPr/>
              <p14:nvPr/>
            </p14:nvContentPartPr>
            <p14:xfrm>
              <a:off x="5582355" y="118435"/>
              <a:ext cx="166512" cy="28199"/>
            </p14:xfrm>
          </p:contentPart>
        </mc:Choice>
        <mc:Fallback xmlns="">
          <p:pic>
            <p:nvPicPr>
              <p:cNvPr id="56" name="墨迹 55"/>
            </p:nvPicPr>
            <p:blipFill>
              <a:blip r:embed="rId105"/>
            </p:blipFill>
            <p:spPr>
              <a:xfrm>
                <a:off x="5582355" y="118435"/>
                <a:ext cx="166512" cy="28199"/>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7" name="墨迹 56"/>
              <p14:cNvContentPartPr/>
              <p14:nvPr/>
            </p14:nvContentPartPr>
            <p14:xfrm>
              <a:off x="5717116" y="208672"/>
              <a:ext cx="203906" cy="110681"/>
            </p14:xfrm>
          </p:contentPart>
        </mc:Choice>
        <mc:Fallback xmlns="">
          <p:pic>
            <p:nvPicPr>
              <p:cNvPr id="57" name="墨迹 56"/>
            </p:nvPicPr>
            <p:blipFill>
              <a:blip r:embed="rId107"/>
            </p:blipFill>
            <p:spPr>
              <a:xfrm>
                <a:off x="5717116" y="208672"/>
                <a:ext cx="203906" cy="110681"/>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8" name="墨迹 57"/>
              <p14:cNvContentPartPr/>
              <p14:nvPr/>
            </p14:nvContentPartPr>
            <p14:xfrm>
              <a:off x="5967588" y="139761"/>
              <a:ext cx="43744" cy="224887"/>
            </p14:xfrm>
          </p:contentPart>
        </mc:Choice>
        <mc:Fallback xmlns="">
          <p:pic>
            <p:nvPicPr>
              <p:cNvPr id="58" name="墨迹 57"/>
            </p:nvPicPr>
            <p:blipFill>
              <a:blip r:embed="rId109"/>
            </p:blipFill>
            <p:spPr>
              <a:xfrm>
                <a:off x="5967588" y="139761"/>
                <a:ext cx="43744" cy="224887"/>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59" name="墨迹 58"/>
              <p14:cNvContentPartPr/>
              <p14:nvPr/>
            </p14:nvContentPartPr>
            <p14:xfrm>
              <a:off x="6115755" y="155094"/>
              <a:ext cx="105012" cy="59958"/>
            </p14:xfrm>
          </p:contentPart>
        </mc:Choice>
        <mc:Fallback xmlns="">
          <p:pic>
            <p:nvPicPr>
              <p:cNvPr id="59" name="墨迹 58"/>
            </p:nvPicPr>
            <p:blipFill>
              <a:blip r:embed="rId87"/>
            </p:blipFill>
            <p:spPr>
              <a:xfrm>
                <a:off x="6115755" y="155094"/>
                <a:ext cx="105012" cy="59958"/>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0" name="墨迹 59"/>
              <p14:cNvContentPartPr/>
              <p14:nvPr/>
            </p14:nvContentPartPr>
            <p14:xfrm>
              <a:off x="6101644" y="253791"/>
              <a:ext cx="31044" cy="25379"/>
            </p14:xfrm>
          </p:contentPart>
        </mc:Choice>
        <mc:Fallback xmlns="">
          <p:pic>
            <p:nvPicPr>
              <p:cNvPr id="60" name="墨迹 59"/>
            </p:nvPicPr>
            <p:blipFill>
              <a:blip r:embed="rId112"/>
            </p:blipFill>
            <p:spPr>
              <a:xfrm>
                <a:off x="6101644" y="253791"/>
                <a:ext cx="31044" cy="25379"/>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1" name="墨迹 60"/>
              <p14:cNvContentPartPr/>
              <p14:nvPr/>
            </p14:nvContentPartPr>
            <p14:xfrm>
              <a:off x="6171671" y="124075"/>
              <a:ext cx="82373" cy="229293"/>
            </p14:xfrm>
          </p:contentPart>
        </mc:Choice>
        <mc:Fallback xmlns="">
          <p:pic>
            <p:nvPicPr>
              <p:cNvPr id="61" name="墨迹 60"/>
            </p:nvPicPr>
            <p:blipFill>
              <a:blip r:embed="rId114"/>
            </p:blipFill>
            <p:spPr>
              <a:xfrm>
                <a:off x="6171671" y="124075"/>
                <a:ext cx="82373" cy="229293"/>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2" name="墨迹 61"/>
              <p14:cNvContentPartPr/>
              <p14:nvPr/>
            </p14:nvContentPartPr>
            <p14:xfrm>
              <a:off x="6299200" y="124075"/>
              <a:ext cx="104422" cy="28199"/>
            </p14:xfrm>
          </p:contentPart>
        </mc:Choice>
        <mc:Fallback xmlns="">
          <p:pic>
            <p:nvPicPr>
              <p:cNvPr id="62" name="墨迹 61"/>
            </p:nvPicPr>
            <p:blipFill>
              <a:blip r:embed="rId116"/>
            </p:blipFill>
            <p:spPr>
              <a:xfrm>
                <a:off x="6299200" y="124075"/>
                <a:ext cx="104422" cy="28199"/>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3" name="墨迹 62"/>
              <p14:cNvContentPartPr/>
              <p14:nvPr/>
            </p14:nvContentPartPr>
            <p14:xfrm>
              <a:off x="6423377" y="11279"/>
              <a:ext cx="22578" cy="245332"/>
            </p14:xfrm>
          </p:contentPart>
        </mc:Choice>
        <mc:Fallback xmlns="">
          <p:pic>
            <p:nvPicPr>
              <p:cNvPr id="63" name="墨迹 62"/>
            </p:nvPicPr>
            <p:blipFill>
              <a:blip r:embed="rId118"/>
            </p:blipFill>
            <p:spPr>
              <a:xfrm>
                <a:off x="6423377" y="11279"/>
                <a:ext cx="22578" cy="245332"/>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4" name="墨迹 63"/>
              <p14:cNvContentPartPr/>
              <p14:nvPr/>
            </p14:nvContentPartPr>
            <p14:xfrm>
              <a:off x="3304822" y="797150"/>
              <a:ext cx="64911" cy="435146"/>
            </p14:xfrm>
          </p:contentPart>
        </mc:Choice>
        <mc:Fallback xmlns="">
          <p:pic>
            <p:nvPicPr>
              <p:cNvPr id="64" name="墨迹 63"/>
            </p:nvPicPr>
            <p:blipFill>
              <a:blip r:embed="rId120"/>
            </p:blipFill>
            <p:spPr>
              <a:xfrm>
                <a:off x="3304822" y="797150"/>
                <a:ext cx="64911" cy="435146"/>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5" name="墨迹 64"/>
              <p14:cNvContentPartPr/>
              <p14:nvPr/>
            </p14:nvContentPartPr>
            <p14:xfrm>
              <a:off x="3330222" y="891088"/>
              <a:ext cx="174978" cy="225592"/>
            </p14:xfrm>
          </p:contentPart>
        </mc:Choice>
        <mc:Fallback xmlns="">
          <p:pic>
            <p:nvPicPr>
              <p:cNvPr id="65" name="墨迹 64"/>
            </p:nvPicPr>
            <p:blipFill>
              <a:blip r:embed="rId122"/>
            </p:blipFill>
            <p:spPr>
              <a:xfrm>
                <a:off x="3330222" y="891088"/>
                <a:ext cx="174978" cy="225592"/>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6" name="墨迹 65"/>
              <p14:cNvContentPartPr/>
              <p14:nvPr/>
            </p14:nvContentPartPr>
            <p14:xfrm>
              <a:off x="3533598" y="851610"/>
              <a:ext cx="409046" cy="255553"/>
            </p14:xfrm>
          </p:contentPart>
        </mc:Choice>
        <mc:Fallback xmlns="">
          <p:pic>
            <p:nvPicPr>
              <p:cNvPr id="66" name="墨迹 65"/>
            </p:nvPicPr>
            <p:blipFill>
              <a:blip r:embed="rId124"/>
            </p:blipFill>
            <p:spPr>
              <a:xfrm>
                <a:off x="3533598" y="851610"/>
                <a:ext cx="409046" cy="255553"/>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7" name="墨迹 66"/>
              <p14:cNvContentPartPr/>
              <p14:nvPr/>
            </p14:nvContentPartPr>
            <p14:xfrm>
              <a:off x="3699404" y="885448"/>
              <a:ext cx="147284" cy="229117"/>
            </p14:xfrm>
          </p:contentPart>
        </mc:Choice>
        <mc:Fallback xmlns="">
          <p:pic>
            <p:nvPicPr>
              <p:cNvPr id="67" name="墨迹 66"/>
            </p:nvPicPr>
            <p:blipFill>
              <a:blip r:embed="rId126"/>
            </p:blipFill>
            <p:spPr>
              <a:xfrm>
                <a:off x="3699404" y="885448"/>
                <a:ext cx="147284" cy="229117"/>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8" name="墨迹 67"/>
              <p14:cNvContentPartPr/>
              <p14:nvPr/>
            </p14:nvContentPartPr>
            <p14:xfrm>
              <a:off x="4058355" y="992605"/>
              <a:ext cx="62089" cy="67677"/>
            </p14:xfrm>
          </p:contentPart>
        </mc:Choice>
        <mc:Fallback xmlns="">
          <p:pic>
            <p:nvPicPr>
              <p:cNvPr id="68" name="墨迹 67"/>
            </p:nvPicPr>
            <p:blipFill>
              <a:blip r:embed="rId128"/>
            </p:blipFill>
            <p:spPr>
              <a:xfrm>
                <a:off x="4058355" y="992605"/>
                <a:ext cx="62089" cy="67677"/>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9" name="墨迹 68"/>
              <p14:cNvContentPartPr/>
              <p14:nvPr/>
            </p14:nvContentPartPr>
            <p14:xfrm>
              <a:off x="4069644" y="1088481"/>
              <a:ext cx="50800" cy="36659"/>
            </p14:xfrm>
          </p:contentPart>
        </mc:Choice>
        <mc:Fallback xmlns="">
          <p:pic>
            <p:nvPicPr>
              <p:cNvPr id="69" name="墨迹 68"/>
            </p:nvPicPr>
            <p:blipFill>
              <a:blip r:embed="rId130"/>
            </p:blipFill>
            <p:spPr>
              <a:xfrm>
                <a:off x="4069644" y="1088481"/>
                <a:ext cx="50800" cy="3665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0" name="墨迹 69"/>
              <p14:cNvContentPartPr/>
              <p14:nvPr/>
            </p14:nvContentPartPr>
            <p14:xfrm>
              <a:off x="3112911" y="1509704"/>
              <a:ext cx="64911" cy="331691"/>
            </p14:xfrm>
          </p:contentPart>
        </mc:Choice>
        <mc:Fallback xmlns="">
          <p:pic>
            <p:nvPicPr>
              <p:cNvPr id="70" name="墨迹 69"/>
            </p:nvPicPr>
            <p:blipFill>
              <a:blip r:embed="rId132"/>
            </p:blipFill>
            <p:spPr>
              <a:xfrm>
                <a:off x="3112911" y="1509704"/>
                <a:ext cx="64911" cy="331691"/>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1" name="墨迹 70"/>
              <p14:cNvContentPartPr/>
              <p14:nvPr/>
            </p14:nvContentPartPr>
            <p14:xfrm>
              <a:off x="3258255" y="1614393"/>
              <a:ext cx="77611" cy="133945"/>
            </p14:xfrm>
          </p:contentPart>
        </mc:Choice>
        <mc:Fallback xmlns="">
          <p:pic>
            <p:nvPicPr>
              <p:cNvPr id="71" name="墨迹 70"/>
            </p:nvPicPr>
            <p:blipFill>
              <a:blip r:embed="rId134"/>
            </p:blipFill>
            <p:spPr>
              <a:xfrm>
                <a:off x="3258255" y="1614393"/>
                <a:ext cx="77611" cy="133945"/>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2" name="墨迹 71"/>
              <p14:cNvContentPartPr/>
              <p14:nvPr/>
            </p14:nvContentPartPr>
            <p14:xfrm>
              <a:off x="3451048" y="1564164"/>
              <a:ext cx="279929" cy="206734"/>
            </p14:xfrm>
          </p:contentPart>
        </mc:Choice>
        <mc:Fallback xmlns="">
          <p:pic>
            <p:nvPicPr>
              <p:cNvPr id="72" name="墨迹 71"/>
            </p:nvPicPr>
            <p:blipFill>
              <a:blip r:embed="rId136"/>
            </p:blipFill>
            <p:spPr>
              <a:xfrm>
                <a:off x="3451048" y="1564164"/>
                <a:ext cx="279929" cy="206734"/>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3" name="墨迹 72"/>
              <p14:cNvContentPartPr/>
              <p14:nvPr/>
            </p14:nvContentPartPr>
            <p14:xfrm>
              <a:off x="3953933" y="1612983"/>
              <a:ext cx="81844" cy="124781"/>
            </p14:xfrm>
          </p:contentPart>
        </mc:Choice>
        <mc:Fallback xmlns="">
          <p:pic>
            <p:nvPicPr>
              <p:cNvPr id="73" name="墨迹 72"/>
            </p:nvPicPr>
            <p:blipFill>
              <a:blip r:embed="rId138"/>
            </p:blipFill>
            <p:spPr>
              <a:xfrm>
                <a:off x="3953933" y="1612983"/>
                <a:ext cx="81844" cy="124781"/>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4" name="墨迹 73"/>
              <p14:cNvContentPartPr/>
              <p14:nvPr/>
            </p14:nvContentPartPr>
            <p14:xfrm>
              <a:off x="4035777" y="1680661"/>
              <a:ext cx="62089" cy="56398"/>
            </p14:xfrm>
          </p:contentPart>
        </mc:Choice>
        <mc:Fallback xmlns="">
          <p:pic>
            <p:nvPicPr>
              <p:cNvPr id="74" name="墨迹 73"/>
            </p:nvPicPr>
            <p:blipFill>
              <a:blip r:embed="rId140"/>
            </p:blipFill>
            <p:spPr>
              <a:xfrm>
                <a:off x="4035777" y="1680661"/>
                <a:ext cx="62089" cy="56398"/>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5" name="墨迹 74"/>
              <p14:cNvContentPartPr/>
              <p14:nvPr/>
            </p14:nvContentPartPr>
            <p14:xfrm>
              <a:off x="4143022" y="1556585"/>
              <a:ext cx="50800" cy="231232"/>
            </p14:xfrm>
          </p:contentPart>
        </mc:Choice>
        <mc:Fallback xmlns="">
          <p:pic>
            <p:nvPicPr>
              <p:cNvPr id="75" name="墨迹 74"/>
            </p:nvPicPr>
            <p:blipFill>
              <a:blip r:embed="rId142"/>
            </p:blipFill>
            <p:spPr>
              <a:xfrm>
                <a:off x="4143022" y="1556585"/>
                <a:ext cx="50800" cy="231232"/>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6" name="墨迹 75"/>
              <p14:cNvContentPartPr/>
              <p14:nvPr/>
            </p14:nvContentPartPr>
            <p14:xfrm>
              <a:off x="4182533" y="1528386"/>
              <a:ext cx="112889" cy="253791"/>
            </p14:xfrm>
          </p:contentPart>
        </mc:Choice>
        <mc:Fallback xmlns="">
          <p:pic>
            <p:nvPicPr>
              <p:cNvPr id="76" name="墨迹 75"/>
            </p:nvPicPr>
            <p:blipFill>
              <a:blip r:embed="rId144"/>
            </p:blipFill>
            <p:spPr>
              <a:xfrm>
                <a:off x="4182533" y="1528386"/>
                <a:ext cx="112889" cy="253791"/>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7" name="墨迹 76"/>
              <p14:cNvContentPartPr/>
              <p14:nvPr/>
            </p14:nvContentPartPr>
            <p14:xfrm>
              <a:off x="4289777" y="1534026"/>
              <a:ext cx="132645" cy="33839"/>
            </p14:xfrm>
          </p:contentPart>
        </mc:Choice>
        <mc:Fallback xmlns="">
          <p:pic>
            <p:nvPicPr>
              <p:cNvPr id="77" name="墨迹 76"/>
            </p:nvPicPr>
            <p:blipFill>
              <a:blip r:embed="rId146"/>
            </p:blipFill>
            <p:spPr>
              <a:xfrm>
                <a:off x="4289777" y="1534026"/>
                <a:ext cx="132645" cy="33839"/>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8" name="墨迹 77"/>
              <p14:cNvContentPartPr/>
              <p14:nvPr/>
            </p14:nvContentPartPr>
            <p14:xfrm>
              <a:off x="4377972" y="1629902"/>
              <a:ext cx="210961" cy="93938"/>
            </p14:xfrm>
          </p:contentPart>
        </mc:Choice>
        <mc:Fallback xmlns="">
          <p:pic>
            <p:nvPicPr>
              <p:cNvPr id="78" name="墨迹 77"/>
            </p:nvPicPr>
            <p:blipFill>
              <a:blip r:embed="rId148"/>
            </p:blipFill>
            <p:spPr>
              <a:xfrm>
                <a:off x="4377972" y="1629902"/>
                <a:ext cx="210961" cy="93938"/>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9" name="墨迹 78"/>
              <p14:cNvContentPartPr/>
              <p14:nvPr/>
            </p14:nvContentPartPr>
            <p14:xfrm>
              <a:off x="4634088" y="1509704"/>
              <a:ext cx="20638" cy="218895"/>
            </p14:xfrm>
          </p:contentPart>
        </mc:Choice>
        <mc:Fallback xmlns="">
          <p:pic>
            <p:nvPicPr>
              <p:cNvPr id="79" name="墨迹 78"/>
            </p:nvPicPr>
            <p:blipFill>
              <a:blip r:embed="rId150"/>
            </p:blipFill>
            <p:spPr>
              <a:xfrm>
                <a:off x="4634088" y="1509704"/>
                <a:ext cx="20638" cy="218895"/>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0" name="墨迹 79"/>
              <p14:cNvContentPartPr/>
              <p14:nvPr/>
            </p14:nvContentPartPr>
            <p14:xfrm>
              <a:off x="4707466" y="1641182"/>
              <a:ext cx="28222" cy="33839"/>
            </p14:xfrm>
          </p:contentPart>
        </mc:Choice>
        <mc:Fallback xmlns="">
          <p:pic>
            <p:nvPicPr>
              <p:cNvPr id="80" name="墨迹 79"/>
            </p:nvPicPr>
            <p:blipFill>
              <a:blip r:embed="rId152"/>
            </p:blipFill>
            <p:spPr>
              <a:xfrm>
                <a:off x="4707466" y="1641182"/>
                <a:ext cx="28222" cy="33839"/>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1" name="墨迹 80"/>
              <p14:cNvContentPartPr/>
              <p14:nvPr/>
            </p14:nvContentPartPr>
            <p14:xfrm>
              <a:off x="4816122" y="1522746"/>
              <a:ext cx="60678" cy="212903"/>
            </p14:xfrm>
          </p:contentPart>
        </mc:Choice>
        <mc:Fallback xmlns="">
          <p:pic>
            <p:nvPicPr>
              <p:cNvPr id="81" name="墨迹 80"/>
            </p:nvPicPr>
            <p:blipFill>
              <a:blip r:embed="rId154"/>
            </p:blipFill>
            <p:spPr>
              <a:xfrm>
                <a:off x="4816122" y="1522746"/>
                <a:ext cx="60678" cy="212903"/>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2" name="墨迹 81"/>
              <p14:cNvContentPartPr/>
              <p14:nvPr/>
            </p14:nvContentPartPr>
            <p14:xfrm>
              <a:off x="4899377" y="1511467"/>
              <a:ext cx="118534" cy="22559"/>
            </p14:xfrm>
          </p:contentPart>
        </mc:Choice>
        <mc:Fallback xmlns="">
          <p:pic>
            <p:nvPicPr>
              <p:cNvPr id="82" name="墨迹 81"/>
            </p:nvPicPr>
            <p:blipFill>
              <a:blip r:embed="rId156"/>
            </p:blipFill>
            <p:spPr>
              <a:xfrm>
                <a:off x="4899377" y="1511467"/>
                <a:ext cx="118534" cy="22559"/>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3" name="墨迹 82"/>
              <p14:cNvContentPartPr/>
              <p14:nvPr/>
            </p14:nvContentPartPr>
            <p14:xfrm>
              <a:off x="5034844" y="1431804"/>
              <a:ext cx="8467" cy="161440"/>
            </p14:xfrm>
          </p:contentPart>
        </mc:Choice>
        <mc:Fallback xmlns="">
          <p:pic>
            <p:nvPicPr>
              <p:cNvPr id="83" name="墨迹 82"/>
            </p:nvPicPr>
            <p:blipFill>
              <a:blip r:embed="rId158"/>
            </p:blipFill>
            <p:spPr>
              <a:xfrm>
                <a:off x="5034844" y="1431804"/>
                <a:ext cx="8467" cy="161440"/>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4" name="墨迹 83"/>
              <p14:cNvContentPartPr/>
              <p14:nvPr/>
            </p14:nvContentPartPr>
            <p14:xfrm>
              <a:off x="3401836" y="4060657"/>
              <a:ext cx="1373364" cy="78958"/>
            </p14:xfrm>
          </p:contentPart>
        </mc:Choice>
        <mc:Fallback xmlns="">
          <p:pic>
            <p:nvPicPr>
              <p:cNvPr id="84" name="墨迹 83"/>
            </p:nvPicPr>
            <p:blipFill>
              <a:blip r:embed="rId160"/>
            </p:blipFill>
            <p:spPr>
              <a:xfrm>
                <a:off x="3401836" y="4060657"/>
                <a:ext cx="1373364" cy="78958"/>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5" name="墨迹 84"/>
              <p14:cNvContentPartPr/>
              <p14:nvPr/>
            </p14:nvContentPartPr>
            <p14:xfrm>
              <a:off x="7992533" y="1243576"/>
              <a:ext cx="22578" cy="8460"/>
            </p14:xfrm>
          </p:contentPart>
        </mc:Choice>
        <mc:Fallback xmlns="">
          <p:pic>
            <p:nvPicPr>
              <p:cNvPr id="85" name="墨迹 84"/>
            </p:nvPicPr>
            <p:blipFill>
              <a:blip r:embed="rId162"/>
            </p:blipFill>
            <p:spPr>
              <a:xfrm>
                <a:off x="7992533" y="1243576"/>
                <a:ext cx="22578" cy="8460"/>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6" name="墨迹 85"/>
              <p14:cNvContentPartPr/>
              <p14:nvPr/>
            </p14:nvContentPartPr>
            <p14:xfrm>
              <a:off x="6455656" y="3172388"/>
              <a:ext cx="556860" cy="414526"/>
            </p14:xfrm>
          </p:contentPart>
        </mc:Choice>
        <mc:Fallback xmlns="">
          <p:pic>
            <p:nvPicPr>
              <p:cNvPr id="86" name="墨迹 85"/>
            </p:nvPicPr>
            <p:blipFill>
              <a:blip r:embed="rId164"/>
            </p:blipFill>
            <p:spPr>
              <a:xfrm>
                <a:off x="6455656" y="3172388"/>
                <a:ext cx="556860" cy="414526"/>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7" name="墨迹 86"/>
              <p14:cNvContentPartPr/>
              <p14:nvPr/>
            </p14:nvContentPartPr>
            <p14:xfrm>
              <a:off x="4984044" y="2041608"/>
              <a:ext cx="206022" cy="293270"/>
            </p14:xfrm>
          </p:contentPart>
        </mc:Choice>
        <mc:Fallback xmlns="">
          <p:pic>
            <p:nvPicPr>
              <p:cNvPr id="87" name="墨迹 86"/>
            </p:nvPicPr>
            <p:blipFill>
              <a:blip r:embed="rId166"/>
            </p:blipFill>
            <p:spPr>
              <a:xfrm>
                <a:off x="4984044" y="2041608"/>
                <a:ext cx="206022" cy="293270"/>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8" name="墨迹 87"/>
              <p14:cNvContentPartPr/>
              <p14:nvPr/>
            </p14:nvContentPartPr>
            <p14:xfrm>
              <a:off x="5238044" y="2092366"/>
              <a:ext cx="112888" cy="231232"/>
            </p14:xfrm>
          </p:contentPart>
        </mc:Choice>
        <mc:Fallback xmlns="">
          <p:pic>
            <p:nvPicPr>
              <p:cNvPr id="88" name="墨迹 87"/>
            </p:nvPicPr>
            <p:blipFill>
              <a:blip r:embed="rId168"/>
            </p:blipFill>
            <p:spPr>
              <a:xfrm>
                <a:off x="5238044" y="2092366"/>
                <a:ext cx="112888" cy="231232"/>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9" name="墨迹 88"/>
              <p14:cNvContentPartPr/>
              <p14:nvPr/>
            </p14:nvContentPartPr>
            <p14:xfrm>
              <a:off x="5379155" y="2069807"/>
              <a:ext cx="189089" cy="356013"/>
            </p14:xfrm>
          </p:contentPart>
        </mc:Choice>
        <mc:Fallback xmlns="">
          <p:pic>
            <p:nvPicPr>
              <p:cNvPr id="89" name="墨迹 88"/>
            </p:nvPicPr>
            <p:blipFill>
              <a:blip r:embed="rId170"/>
            </p:blipFill>
            <p:spPr>
              <a:xfrm>
                <a:off x="5379155" y="2069807"/>
                <a:ext cx="189089" cy="356013"/>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0" name="墨迹 89"/>
              <p14:cNvContentPartPr/>
              <p14:nvPr/>
            </p14:nvContentPartPr>
            <p14:xfrm>
              <a:off x="5565422" y="2009708"/>
              <a:ext cx="70555" cy="184175"/>
            </p14:xfrm>
          </p:contentPart>
        </mc:Choice>
        <mc:Fallback xmlns="">
          <p:pic>
            <p:nvPicPr>
              <p:cNvPr id="90" name="墨迹 89"/>
            </p:nvPicPr>
            <p:blipFill>
              <a:blip r:embed="rId172"/>
            </p:blipFill>
            <p:spPr>
              <a:xfrm>
                <a:off x="5565422" y="2009708"/>
                <a:ext cx="70555" cy="184175"/>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1" name="墨迹 90"/>
              <p14:cNvContentPartPr/>
              <p14:nvPr/>
            </p14:nvContentPartPr>
            <p14:xfrm>
              <a:off x="5672666" y="2047248"/>
              <a:ext cx="98778" cy="16919"/>
            </p14:xfrm>
          </p:contentPart>
        </mc:Choice>
        <mc:Fallback xmlns="">
          <p:pic>
            <p:nvPicPr>
              <p:cNvPr id="91" name="墨迹 90"/>
            </p:nvPicPr>
            <p:blipFill>
              <a:blip r:embed="rId174"/>
            </p:blipFill>
            <p:spPr>
              <a:xfrm>
                <a:off x="5672666" y="2047248"/>
                <a:ext cx="98778" cy="16919"/>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2" name="墨迹 91"/>
              <p14:cNvContentPartPr/>
              <p14:nvPr/>
            </p14:nvContentPartPr>
            <p14:xfrm>
              <a:off x="5708826" y="2000367"/>
              <a:ext cx="8996" cy="131478"/>
            </p14:xfrm>
          </p:contentPart>
        </mc:Choice>
        <mc:Fallback xmlns="">
          <p:pic>
            <p:nvPicPr>
              <p:cNvPr id="92" name="墨迹 91"/>
            </p:nvPicPr>
            <p:blipFill>
              <a:blip r:embed="rId176"/>
            </p:blipFill>
            <p:spPr>
              <a:xfrm>
                <a:off x="5708826" y="2000367"/>
                <a:ext cx="8996" cy="131478"/>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3" name="墨迹 92"/>
              <p14:cNvContentPartPr/>
              <p14:nvPr/>
            </p14:nvContentPartPr>
            <p14:xfrm>
              <a:off x="5726288" y="1990850"/>
              <a:ext cx="149578" cy="397606"/>
            </p14:xfrm>
          </p:contentPart>
        </mc:Choice>
        <mc:Fallback xmlns="">
          <p:pic>
            <p:nvPicPr>
              <p:cNvPr id="93" name="墨迹 92"/>
            </p:nvPicPr>
            <p:blipFill>
              <a:blip r:embed="rId178"/>
            </p:blipFill>
            <p:spPr>
              <a:xfrm>
                <a:off x="5726288" y="1990850"/>
                <a:ext cx="149578" cy="397606"/>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4" name="墨迹 93"/>
              <p14:cNvContentPartPr/>
              <p14:nvPr/>
            </p14:nvContentPartPr>
            <p14:xfrm>
              <a:off x="5932311" y="2126205"/>
              <a:ext cx="174978" cy="16920"/>
            </p14:xfrm>
          </p:contentPart>
        </mc:Choice>
        <mc:Fallback xmlns="">
          <p:pic>
            <p:nvPicPr>
              <p:cNvPr id="94" name="墨迹 93"/>
            </p:nvPicPr>
            <p:blipFill>
              <a:blip r:embed="rId180"/>
            </p:blipFill>
            <p:spPr>
              <a:xfrm>
                <a:off x="5932311" y="2126205"/>
                <a:ext cx="174978" cy="16920"/>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5" name="墨迹 94"/>
              <p14:cNvContentPartPr/>
              <p14:nvPr/>
            </p14:nvContentPartPr>
            <p14:xfrm>
              <a:off x="5921022" y="2250281"/>
              <a:ext cx="208844" cy="19739"/>
            </p14:xfrm>
          </p:contentPart>
        </mc:Choice>
        <mc:Fallback xmlns="">
          <p:pic>
            <p:nvPicPr>
              <p:cNvPr id="95" name="墨迹 94"/>
            </p:nvPicPr>
            <p:blipFill>
              <a:blip r:embed="rId182"/>
            </p:blipFill>
            <p:spPr>
              <a:xfrm>
                <a:off x="5921022" y="2250281"/>
                <a:ext cx="208844" cy="19739"/>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6" name="墨迹 95"/>
              <p14:cNvContentPartPr/>
              <p14:nvPr/>
            </p14:nvContentPartPr>
            <p14:xfrm>
              <a:off x="6276622" y="2222082"/>
              <a:ext cx="1343378" cy="22559"/>
            </p14:xfrm>
          </p:contentPart>
        </mc:Choice>
        <mc:Fallback xmlns="">
          <p:pic>
            <p:nvPicPr>
              <p:cNvPr id="96" name="墨迹 95"/>
            </p:nvPicPr>
            <p:blipFill>
              <a:blip r:embed="rId184"/>
            </p:blipFill>
            <p:spPr>
              <a:xfrm>
                <a:off x="6276622" y="2222082"/>
                <a:ext cx="1343378" cy="22559"/>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7" name="墨迹 96"/>
              <p14:cNvContentPartPr/>
              <p14:nvPr/>
            </p14:nvContentPartPr>
            <p14:xfrm>
              <a:off x="6611761" y="2030328"/>
              <a:ext cx="97543" cy="142582"/>
            </p14:xfrm>
          </p:contentPart>
        </mc:Choice>
        <mc:Fallback xmlns="">
          <p:pic>
            <p:nvPicPr>
              <p:cNvPr id="97" name="墨迹 96"/>
            </p:nvPicPr>
            <p:blipFill>
              <a:blip r:embed="rId186"/>
            </p:blipFill>
            <p:spPr>
              <a:xfrm>
                <a:off x="6611761" y="2030328"/>
                <a:ext cx="97543" cy="142582"/>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8" name="墨迹 97"/>
              <p14:cNvContentPartPr/>
              <p14:nvPr/>
            </p14:nvContentPartPr>
            <p14:xfrm>
              <a:off x="6722533" y="2086727"/>
              <a:ext cx="62089" cy="67677"/>
            </p14:xfrm>
          </p:contentPart>
        </mc:Choice>
        <mc:Fallback xmlns="">
          <p:pic>
            <p:nvPicPr>
              <p:cNvPr id="98" name="墨迹 97"/>
            </p:nvPicPr>
            <p:blipFill>
              <a:blip r:embed="rId188"/>
            </p:blipFill>
            <p:spPr>
              <a:xfrm>
                <a:off x="6722533" y="2086727"/>
                <a:ext cx="62089" cy="67677"/>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9" name="墨迹 98"/>
              <p14:cNvContentPartPr/>
              <p14:nvPr/>
            </p14:nvContentPartPr>
            <p14:xfrm>
              <a:off x="6829777" y="2030328"/>
              <a:ext cx="79023" cy="109272"/>
            </p14:xfrm>
          </p:contentPart>
        </mc:Choice>
        <mc:Fallback xmlns="">
          <p:pic>
            <p:nvPicPr>
              <p:cNvPr id="99" name="墨迹 98"/>
            </p:nvPicPr>
            <p:blipFill>
              <a:blip r:embed="rId190"/>
            </p:blipFill>
            <p:spPr>
              <a:xfrm>
                <a:off x="6829777" y="2030328"/>
                <a:ext cx="79023" cy="109272"/>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00" name="墨迹 99"/>
              <p14:cNvContentPartPr/>
              <p14:nvPr/>
            </p14:nvContentPartPr>
            <p14:xfrm>
              <a:off x="6982177" y="1951371"/>
              <a:ext cx="129823" cy="146635"/>
            </p14:xfrm>
          </p:contentPart>
        </mc:Choice>
        <mc:Fallback xmlns="">
          <p:pic>
            <p:nvPicPr>
              <p:cNvPr id="100" name="墨迹 99"/>
            </p:nvPicPr>
            <p:blipFill>
              <a:blip r:embed="rId192"/>
            </p:blipFill>
            <p:spPr>
              <a:xfrm>
                <a:off x="6982177" y="1951371"/>
                <a:ext cx="129823" cy="146635"/>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1" name="墨迹 100"/>
              <p14:cNvContentPartPr/>
              <p14:nvPr/>
            </p14:nvContentPartPr>
            <p14:xfrm>
              <a:off x="6968066" y="1936743"/>
              <a:ext cx="132644" cy="321997"/>
            </p14:xfrm>
          </p:contentPart>
        </mc:Choice>
        <mc:Fallback xmlns="">
          <p:pic>
            <p:nvPicPr>
              <p:cNvPr id="101" name="墨迹 100"/>
            </p:nvPicPr>
            <p:blipFill>
              <a:blip r:embed="rId194"/>
            </p:blipFill>
            <p:spPr>
              <a:xfrm>
                <a:off x="6968066" y="1936743"/>
                <a:ext cx="132644" cy="321997"/>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2" name="墨迹 101"/>
              <p14:cNvContentPartPr/>
              <p14:nvPr/>
            </p14:nvContentPartPr>
            <p14:xfrm>
              <a:off x="7131755" y="1957011"/>
              <a:ext cx="166512" cy="186114"/>
            </p14:xfrm>
          </p:contentPart>
        </mc:Choice>
        <mc:Fallback xmlns="">
          <p:pic>
            <p:nvPicPr>
              <p:cNvPr id="102" name="墨迹 101"/>
            </p:nvPicPr>
            <p:blipFill>
              <a:blip r:embed="rId196"/>
            </p:blipFill>
            <p:spPr>
              <a:xfrm>
                <a:off x="7131755" y="1957011"/>
                <a:ext cx="166512" cy="186114"/>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3" name="墨迹 102"/>
              <p14:cNvContentPartPr/>
              <p14:nvPr/>
            </p14:nvContentPartPr>
            <p14:xfrm>
              <a:off x="7134577" y="1962651"/>
              <a:ext cx="115712" cy="174834"/>
            </p14:xfrm>
          </p:contentPart>
        </mc:Choice>
        <mc:Fallback xmlns="">
          <p:pic>
            <p:nvPicPr>
              <p:cNvPr id="103" name="墨迹 102"/>
            </p:nvPicPr>
            <p:blipFill>
              <a:blip r:embed="rId198"/>
            </p:blipFill>
            <p:spPr>
              <a:xfrm>
                <a:off x="7134577" y="1962651"/>
                <a:ext cx="115712" cy="174834"/>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4" name="墨迹 103"/>
              <p14:cNvContentPartPr/>
              <p14:nvPr/>
            </p14:nvContentPartPr>
            <p14:xfrm>
              <a:off x="7363177" y="1964590"/>
              <a:ext cx="91194" cy="135531"/>
            </p14:xfrm>
          </p:contentPart>
        </mc:Choice>
        <mc:Fallback xmlns="">
          <p:pic>
            <p:nvPicPr>
              <p:cNvPr id="104" name="墨迹 103"/>
            </p:nvPicPr>
            <p:blipFill>
              <a:blip r:embed="rId200"/>
            </p:blipFill>
            <p:spPr>
              <a:xfrm>
                <a:off x="7363177" y="1964590"/>
                <a:ext cx="91194" cy="135531"/>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5" name="墨迹 104"/>
              <p14:cNvContentPartPr/>
              <p14:nvPr/>
            </p14:nvContentPartPr>
            <p14:xfrm>
              <a:off x="7478888" y="2035968"/>
              <a:ext cx="47978" cy="39479"/>
            </p14:xfrm>
          </p:contentPart>
        </mc:Choice>
        <mc:Fallback xmlns="">
          <p:pic>
            <p:nvPicPr>
              <p:cNvPr id="105" name="墨迹 104"/>
            </p:nvPicPr>
            <p:blipFill>
              <a:blip r:embed="rId202"/>
            </p:blipFill>
            <p:spPr>
              <a:xfrm>
                <a:off x="7478888" y="2035968"/>
                <a:ext cx="47978" cy="39479"/>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6" name="墨迹 105"/>
              <p14:cNvContentPartPr/>
              <p14:nvPr/>
            </p14:nvContentPartPr>
            <p14:xfrm>
              <a:off x="7634816" y="1951371"/>
              <a:ext cx="69850" cy="107156"/>
            </p14:xfrm>
          </p:contentPart>
        </mc:Choice>
        <mc:Fallback xmlns="">
          <p:pic>
            <p:nvPicPr>
              <p:cNvPr id="106" name="墨迹 105"/>
            </p:nvPicPr>
            <p:blipFill>
              <a:blip r:embed="rId204"/>
            </p:blipFill>
            <p:spPr>
              <a:xfrm>
                <a:off x="7634816" y="1951371"/>
                <a:ext cx="69850" cy="107156"/>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7" name="墨迹 106"/>
              <p14:cNvContentPartPr/>
              <p14:nvPr/>
            </p14:nvContentPartPr>
            <p14:xfrm>
              <a:off x="7676444" y="1847035"/>
              <a:ext cx="182209" cy="284810"/>
            </p14:xfrm>
          </p:contentPart>
        </mc:Choice>
        <mc:Fallback xmlns="">
          <p:pic>
            <p:nvPicPr>
              <p:cNvPr id="107" name="墨迹 106"/>
            </p:nvPicPr>
            <p:blipFill>
              <a:blip r:embed="rId206"/>
            </p:blipFill>
            <p:spPr>
              <a:xfrm>
                <a:off x="7676444" y="1847035"/>
                <a:ext cx="182209" cy="284810"/>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8" name="墨迹 107"/>
              <p14:cNvContentPartPr/>
              <p14:nvPr/>
            </p14:nvContentPartPr>
            <p14:xfrm>
              <a:off x="7851422" y="1849855"/>
              <a:ext cx="133350" cy="56398"/>
            </p14:xfrm>
          </p:contentPart>
        </mc:Choice>
        <mc:Fallback xmlns="">
          <p:pic>
            <p:nvPicPr>
              <p:cNvPr id="108" name="墨迹 107"/>
            </p:nvPicPr>
            <p:blipFill>
              <a:blip r:embed="rId208"/>
            </p:blipFill>
            <p:spPr>
              <a:xfrm>
                <a:off x="7851422" y="1849855"/>
                <a:ext cx="133350" cy="56398"/>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9" name="墨迹 108"/>
              <p14:cNvContentPartPr/>
              <p14:nvPr/>
            </p14:nvContentPartPr>
            <p14:xfrm>
              <a:off x="7512755" y="2227722"/>
              <a:ext cx="631472" cy="39478"/>
            </p14:xfrm>
          </p:contentPart>
        </mc:Choice>
        <mc:Fallback xmlns="">
          <p:pic>
            <p:nvPicPr>
              <p:cNvPr id="109" name="墨迹 108"/>
            </p:nvPicPr>
            <p:blipFill>
              <a:blip r:embed="rId210"/>
            </p:blipFill>
            <p:spPr>
              <a:xfrm>
                <a:off x="7512755" y="2227722"/>
                <a:ext cx="631472" cy="39478"/>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10" name="墨迹 109"/>
              <p14:cNvContentPartPr/>
              <p14:nvPr/>
            </p14:nvContentPartPr>
            <p14:xfrm>
              <a:off x="7068255" y="2368717"/>
              <a:ext cx="132116" cy="188228"/>
            </p14:xfrm>
          </p:contentPart>
        </mc:Choice>
        <mc:Fallback xmlns="">
          <p:pic>
            <p:nvPicPr>
              <p:cNvPr id="110" name="墨迹 109"/>
            </p:nvPicPr>
            <p:blipFill>
              <a:blip r:embed="rId212"/>
            </p:blipFill>
            <p:spPr>
              <a:xfrm>
                <a:off x="7068255" y="2368717"/>
                <a:ext cx="132116" cy="188228"/>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1" name="墨迹 110"/>
              <p14:cNvContentPartPr/>
              <p14:nvPr/>
            </p14:nvContentPartPr>
            <p14:xfrm>
              <a:off x="7326488" y="2436394"/>
              <a:ext cx="16934" cy="81777"/>
            </p14:xfrm>
          </p:contentPart>
        </mc:Choice>
        <mc:Fallback xmlns="">
          <p:pic>
            <p:nvPicPr>
              <p:cNvPr id="111" name="墨迹 110"/>
            </p:nvPicPr>
            <p:blipFill>
              <a:blip r:embed="rId214"/>
            </p:blipFill>
            <p:spPr>
              <a:xfrm>
                <a:off x="7326488" y="2436394"/>
                <a:ext cx="16934" cy="81777"/>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2" name="墨迹 111"/>
              <p14:cNvContentPartPr/>
              <p14:nvPr/>
            </p14:nvContentPartPr>
            <p14:xfrm>
              <a:off x="7440788" y="2374356"/>
              <a:ext cx="83256" cy="138704"/>
            </p14:xfrm>
          </p:contentPart>
        </mc:Choice>
        <mc:Fallback xmlns="">
          <p:pic>
            <p:nvPicPr>
              <p:cNvPr id="112" name="墨迹 111"/>
            </p:nvPicPr>
            <p:blipFill>
              <a:blip r:embed="rId216"/>
            </p:blipFill>
            <p:spPr>
              <a:xfrm>
                <a:off x="7440788" y="2374356"/>
                <a:ext cx="83256" cy="138704"/>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3" name="墨迹 112"/>
              <p14:cNvContentPartPr/>
              <p14:nvPr/>
            </p14:nvContentPartPr>
            <p14:xfrm>
              <a:off x="7532511" y="2329238"/>
              <a:ext cx="172156" cy="315829"/>
            </p14:xfrm>
          </p:contentPart>
        </mc:Choice>
        <mc:Fallback xmlns="">
          <p:pic>
            <p:nvPicPr>
              <p:cNvPr id="113" name="墨迹 112"/>
            </p:nvPicPr>
            <p:blipFill>
              <a:blip r:embed="rId218"/>
            </p:blipFill>
            <p:spPr>
              <a:xfrm>
                <a:off x="7532511" y="2329238"/>
                <a:ext cx="172156" cy="315829"/>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4" name="墨迹 113"/>
              <p14:cNvContentPartPr/>
              <p14:nvPr/>
            </p14:nvContentPartPr>
            <p14:xfrm>
              <a:off x="7699022" y="2357437"/>
              <a:ext cx="143933" cy="11280"/>
            </p14:xfrm>
          </p:contentPart>
        </mc:Choice>
        <mc:Fallback xmlns="">
          <p:pic>
            <p:nvPicPr>
              <p:cNvPr id="114" name="墨迹 113"/>
            </p:nvPicPr>
            <p:blipFill>
              <a:blip r:embed="rId220"/>
            </p:blipFill>
            <p:spPr>
              <a:xfrm>
                <a:off x="7699022" y="2357437"/>
                <a:ext cx="143933" cy="11280"/>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5" name="墨迹 114"/>
              <p14:cNvContentPartPr/>
              <p14:nvPr/>
            </p14:nvContentPartPr>
            <p14:xfrm>
              <a:off x="2850444" y="1827296"/>
              <a:ext cx="891822" cy="56398"/>
            </p14:xfrm>
          </p:contentPart>
        </mc:Choice>
        <mc:Fallback xmlns="">
          <p:pic>
            <p:nvPicPr>
              <p:cNvPr id="115" name="墨迹 114"/>
            </p:nvPicPr>
            <p:blipFill>
              <a:blip r:embed="rId222"/>
            </p:blipFill>
            <p:spPr>
              <a:xfrm>
                <a:off x="2850444" y="1827296"/>
                <a:ext cx="891822" cy="56398"/>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6" name="墨迹 115"/>
              <p14:cNvContentPartPr/>
              <p14:nvPr/>
            </p14:nvContentPartPr>
            <p14:xfrm>
              <a:off x="4188177" y="485023"/>
              <a:ext cx="976489" cy="90236"/>
            </p14:xfrm>
          </p:contentPart>
        </mc:Choice>
        <mc:Fallback xmlns="">
          <p:pic>
            <p:nvPicPr>
              <p:cNvPr id="116" name="墨迹 115"/>
            </p:nvPicPr>
            <p:blipFill>
              <a:blip r:embed="rId224"/>
            </p:blipFill>
            <p:spPr>
              <a:xfrm>
                <a:off x="4188177" y="485023"/>
                <a:ext cx="976489" cy="90236"/>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7" name="墨迹 116"/>
              <p14:cNvContentPartPr/>
              <p14:nvPr/>
            </p14:nvContentPartPr>
            <p14:xfrm>
              <a:off x="8170156" y="2267200"/>
              <a:ext cx="172332" cy="14100"/>
            </p14:xfrm>
          </p:contentPart>
        </mc:Choice>
        <mc:Fallback xmlns="">
          <p:pic>
            <p:nvPicPr>
              <p:cNvPr id="117" name="墨迹 116"/>
            </p:nvPicPr>
            <p:blipFill>
              <a:blip r:embed="rId226"/>
            </p:blipFill>
            <p:spPr>
              <a:xfrm>
                <a:off x="8170156" y="2267200"/>
                <a:ext cx="172332" cy="14100"/>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8" name="墨迹 117"/>
              <p14:cNvContentPartPr/>
              <p14:nvPr/>
            </p14:nvContentPartPr>
            <p14:xfrm>
              <a:off x="8139288" y="2368717"/>
              <a:ext cx="189089" cy="360"/>
            </p14:xfrm>
          </p:contentPart>
        </mc:Choice>
        <mc:Fallback xmlns="">
          <p:pic>
            <p:nvPicPr>
              <p:cNvPr id="118" name="墨迹 117"/>
            </p:nvPicPr>
            <p:blipFill>
              <a:blip r:embed="rId228"/>
            </p:blipFill>
            <p:spPr>
              <a:xfrm>
                <a:off x="8139288" y="2368717"/>
                <a:ext cx="189089" cy="360"/>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9" name="墨迹 118"/>
              <p14:cNvContentPartPr/>
              <p14:nvPr/>
            </p14:nvContentPartPr>
            <p14:xfrm>
              <a:off x="8523111" y="2239001"/>
              <a:ext cx="90311" cy="155976"/>
            </p14:xfrm>
          </p:contentPart>
        </mc:Choice>
        <mc:Fallback xmlns="">
          <p:pic>
            <p:nvPicPr>
              <p:cNvPr id="119" name="墨迹 118"/>
            </p:nvPicPr>
            <p:blipFill>
              <a:blip r:embed="rId230"/>
            </p:blipFill>
            <p:spPr>
              <a:xfrm>
                <a:off x="8523111" y="2239001"/>
                <a:ext cx="90311" cy="155976"/>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20" name="墨迹 119"/>
              <p14:cNvContentPartPr/>
              <p14:nvPr/>
            </p14:nvContentPartPr>
            <p14:xfrm>
              <a:off x="8630355" y="2306679"/>
              <a:ext cx="45156" cy="56398"/>
            </p14:xfrm>
          </p:contentPart>
        </mc:Choice>
        <mc:Fallback xmlns="">
          <p:pic>
            <p:nvPicPr>
              <p:cNvPr id="120" name="墨迹 119"/>
            </p:nvPicPr>
            <p:blipFill>
              <a:blip r:embed="rId232"/>
            </p:blipFill>
            <p:spPr>
              <a:xfrm>
                <a:off x="8630355" y="2306679"/>
                <a:ext cx="45156" cy="56398"/>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1" name="墨迹 120"/>
              <p14:cNvContentPartPr/>
              <p14:nvPr/>
            </p14:nvContentPartPr>
            <p14:xfrm>
              <a:off x="8788400" y="2233361"/>
              <a:ext cx="124177" cy="161440"/>
            </p14:xfrm>
          </p:contentPart>
        </mc:Choice>
        <mc:Fallback xmlns="">
          <p:pic>
            <p:nvPicPr>
              <p:cNvPr id="121" name="墨迹 120"/>
            </p:nvPicPr>
            <p:blipFill>
              <a:blip r:embed="rId234"/>
            </p:blipFill>
            <p:spPr>
              <a:xfrm>
                <a:off x="8788400" y="2233361"/>
                <a:ext cx="124177" cy="161440"/>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2" name="墨迹 121"/>
              <p14:cNvContentPartPr/>
              <p14:nvPr/>
            </p14:nvContentPartPr>
            <p14:xfrm>
              <a:off x="8985955" y="2032620"/>
              <a:ext cx="208845" cy="200741"/>
            </p14:xfrm>
          </p:contentPart>
        </mc:Choice>
        <mc:Fallback xmlns="">
          <p:pic>
            <p:nvPicPr>
              <p:cNvPr id="122" name="墨迹 121"/>
            </p:nvPicPr>
            <p:blipFill>
              <a:blip r:embed="rId236"/>
            </p:blipFill>
            <p:spPr>
              <a:xfrm>
                <a:off x="8985955" y="2032620"/>
                <a:ext cx="208845" cy="200741"/>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3" name="墨迹 122"/>
              <p14:cNvContentPartPr/>
              <p14:nvPr/>
            </p14:nvContentPartPr>
            <p14:xfrm>
              <a:off x="9056511" y="2043723"/>
              <a:ext cx="110066" cy="601344"/>
            </p14:xfrm>
          </p:contentPart>
        </mc:Choice>
        <mc:Fallback xmlns="">
          <p:pic>
            <p:nvPicPr>
              <p:cNvPr id="123" name="墨迹 122"/>
            </p:nvPicPr>
            <p:blipFill>
              <a:blip r:embed="rId238"/>
            </p:blipFill>
            <p:spPr>
              <a:xfrm>
                <a:off x="9056511" y="2043723"/>
                <a:ext cx="110066" cy="601344"/>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4" name="墨迹 123"/>
              <p14:cNvContentPartPr/>
              <p14:nvPr/>
            </p14:nvContentPartPr>
            <p14:xfrm>
              <a:off x="4380088" y="3632032"/>
              <a:ext cx="214489" cy="276351"/>
            </p14:xfrm>
          </p:contentPart>
        </mc:Choice>
        <mc:Fallback xmlns="">
          <p:pic>
            <p:nvPicPr>
              <p:cNvPr id="124" name="墨迹 123"/>
            </p:nvPicPr>
            <p:blipFill>
              <a:blip r:embed="rId240"/>
            </p:blipFill>
            <p:spPr>
              <a:xfrm>
                <a:off x="4380088" y="3632032"/>
                <a:ext cx="214489" cy="276351"/>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5" name="墨迹 124"/>
              <p14:cNvContentPartPr/>
              <p14:nvPr/>
            </p14:nvContentPartPr>
            <p14:xfrm>
              <a:off x="4433711" y="3600132"/>
              <a:ext cx="115711" cy="618440"/>
            </p14:xfrm>
          </p:contentPart>
        </mc:Choice>
        <mc:Fallback xmlns="">
          <p:pic>
            <p:nvPicPr>
              <p:cNvPr id="125" name="墨迹 124"/>
            </p:nvPicPr>
            <p:blipFill>
              <a:blip r:embed="rId242"/>
            </p:blipFill>
            <p:spPr>
              <a:xfrm>
                <a:off x="4433711" y="3600132"/>
                <a:ext cx="115711" cy="618440"/>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6" name="墨迹 125"/>
              <p14:cNvContentPartPr/>
              <p14:nvPr/>
            </p14:nvContentPartPr>
            <p14:xfrm>
              <a:off x="4741333" y="3679442"/>
              <a:ext cx="161748" cy="248680"/>
            </p14:xfrm>
          </p:contentPart>
        </mc:Choice>
        <mc:Fallback xmlns="">
          <p:pic>
            <p:nvPicPr>
              <p:cNvPr id="126" name="墨迹 125"/>
            </p:nvPicPr>
            <p:blipFill>
              <a:blip r:embed="rId244"/>
            </p:blipFill>
            <p:spPr>
              <a:xfrm>
                <a:off x="4741333" y="3679442"/>
                <a:ext cx="161748" cy="248680"/>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7" name="墨迹 126"/>
              <p14:cNvContentPartPr/>
              <p14:nvPr/>
            </p14:nvContentPartPr>
            <p14:xfrm>
              <a:off x="4757208" y="3687902"/>
              <a:ext cx="150636" cy="226121"/>
            </p14:xfrm>
          </p:contentPart>
        </mc:Choice>
        <mc:Fallback xmlns="">
          <p:pic>
            <p:nvPicPr>
              <p:cNvPr id="127" name="墨迹 126"/>
            </p:nvPicPr>
            <p:blipFill>
              <a:blip r:embed="rId246"/>
            </p:blipFill>
            <p:spPr>
              <a:xfrm>
                <a:off x="4757208" y="3687902"/>
                <a:ext cx="150636" cy="226121"/>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8" name="墨迹 127"/>
              <p14:cNvContentPartPr/>
              <p14:nvPr/>
            </p14:nvContentPartPr>
            <p14:xfrm>
              <a:off x="745066" y="3148948"/>
              <a:ext cx="457200" cy="593061"/>
            </p14:xfrm>
          </p:contentPart>
        </mc:Choice>
        <mc:Fallback xmlns="">
          <p:pic>
            <p:nvPicPr>
              <p:cNvPr id="128" name="墨迹 127"/>
            </p:nvPicPr>
            <p:blipFill>
              <a:blip r:embed="rId248"/>
            </p:blipFill>
            <p:spPr>
              <a:xfrm>
                <a:off x="745066" y="3148948"/>
                <a:ext cx="457200" cy="593061"/>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9" name="墨迹 128"/>
              <p14:cNvContentPartPr/>
              <p14:nvPr/>
            </p14:nvContentPartPr>
            <p14:xfrm>
              <a:off x="9793640" y="5055201"/>
              <a:ext cx="885648" cy="43180"/>
            </p14:xfrm>
          </p:contentPart>
        </mc:Choice>
        <mc:Fallback xmlns="">
          <p:pic>
            <p:nvPicPr>
              <p:cNvPr id="129" name="墨迹 128"/>
            </p:nvPicPr>
            <p:blipFill>
              <a:blip r:embed="rId250"/>
            </p:blipFill>
            <p:spPr>
              <a:xfrm>
                <a:off x="9793640" y="5055201"/>
                <a:ext cx="885648" cy="43180"/>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30" name="墨迹 129"/>
              <p14:cNvContentPartPr/>
              <p14:nvPr/>
            </p14:nvContentPartPr>
            <p14:xfrm>
              <a:off x="10540294" y="4748713"/>
              <a:ext cx="320499" cy="812132"/>
            </p14:xfrm>
          </p:contentPart>
        </mc:Choice>
        <mc:Fallback xmlns="">
          <p:pic>
            <p:nvPicPr>
              <p:cNvPr id="130" name="墨迹 129"/>
            </p:nvPicPr>
            <p:blipFill>
              <a:blip r:embed="rId252"/>
            </p:blipFill>
            <p:spPr>
              <a:xfrm>
                <a:off x="10540294" y="4748713"/>
                <a:ext cx="320499" cy="812132"/>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1" name="墨迹 130"/>
              <p14:cNvContentPartPr/>
              <p14:nvPr/>
            </p14:nvContentPartPr>
            <p14:xfrm>
              <a:off x="10833629" y="4740958"/>
              <a:ext cx="336726" cy="329224"/>
            </p14:xfrm>
          </p:contentPart>
        </mc:Choice>
        <mc:Fallback xmlns="">
          <p:pic>
            <p:nvPicPr>
              <p:cNvPr id="131" name="墨迹 130"/>
            </p:nvPicPr>
            <p:blipFill>
              <a:blip r:embed="rId254"/>
            </p:blipFill>
            <p:spPr>
              <a:xfrm>
                <a:off x="10833629" y="4740958"/>
                <a:ext cx="336726" cy="329224"/>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2" name="墨迹 131"/>
              <p14:cNvContentPartPr/>
              <p14:nvPr/>
            </p14:nvContentPartPr>
            <p14:xfrm>
              <a:off x="10941755" y="4733733"/>
              <a:ext cx="375356" cy="545122"/>
            </p14:xfrm>
          </p:contentPart>
        </mc:Choice>
        <mc:Fallback xmlns="">
          <p:pic>
            <p:nvPicPr>
              <p:cNvPr id="132" name="墨迹 131"/>
            </p:nvPicPr>
            <p:blipFill>
              <a:blip r:embed="rId256"/>
            </p:blipFill>
            <p:spPr>
              <a:xfrm>
                <a:off x="10941755" y="4733733"/>
                <a:ext cx="375356" cy="545122"/>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3" name="墨迹 132"/>
              <p14:cNvContentPartPr/>
              <p14:nvPr/>
            </p14:nvContentPartPr>
            <p14:xfrm>
              <a:off x="656166" y="5978190"/>
              <a:ext cx="746478" cy="78957"/>
            </p14:xfrm>
          </p:contentPart>
        </mc:Choice>
        <mc:Fallback xmlns="">
          <p:pic>
            <p:nvPicPr>
              <p:cNvPr id="133" name="墨迹 132"/>
            </p:nvPicPr>
            <p:blipFill>
              <a:blip r:embed="rId258"/>
            </p:blipFill>
            <p:spPr>
              <a:xfrm>
                <a:off x="656166" y="5978190"/>
                <a:ext cx="746478" cy="78957"/>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4" name="墨迹 133"/>
              <p14:cNvContentPartPr/>
              <p14:nvPr/>
            </p14:nvContentPartPr>
            <p14:xfrm>
              <a:off x="1249715" y="5789257"/>
              <a:ext cx="345193" cy="438318"/>
            </p14:xfrm>
          </p:contentPart>
        </mc:Choice>
        <mc:Fallback xmlns="">
          <p:pic>
            <p:nvPicPr>
              <p:cNvPr id="134" name="墨迹 133"/>
            </p:nvPicPr>
            <p:blipFill>
              <a:blip r:embed="rId260"/>
            </p:blipFill>
            <p:spPr>
              <a:xfrm>
                <a:off x="1249715" y="5789257"/>
                <a:ext cx="345193" cy="438318"/>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5" name="墨迹 134"/>
              <p14:cNvContentPartPr/>
              <p14:nvPr/>
            </p14:nvContentPartPr>
            <p14:xfrm>
              <a:off x="1241777" y="5863279"/>
              <a:ext cx="338667" cy="464579"/>
            </p14:xfrm>
          </p:contentPart>
        </mc:Choice>
        <mc:Fallback xmlns="">
          <p:pic>
            <p:nvPicPr>
              <p:cNvPr id="135" name="墨迹 134"/>
            </p:nvPicPr>
            <p:blipFill>
              <a:blip r:embed="rId262"/>
            </p:blipFill>
            <p:spPr>
              <a:xfrm>
                <a:off x="1241777" y="5863279"/>
                <a:ext cx="338667" cy="464579"/>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6" name="墨迹 135"/>
              <p14:cNvContentPartPr/>
              <p14:nvPr/>
            </p14:nvContentPartPr>
            <p14:xfrm>
              <a:off x="5026377" y="5651082"/>
              <a:ext cx="8467" cy="16919"/>
            </p14:xfrm>
          </p:contentPart>
        </mc:Choice>
        <mc:Fallback xmlns="">
          <p:pic>
            <p:nvPicPr>
              <p:cNvPr id="136" name="墨迹 135"/>
            </p:nvPicPr>
            <p:blipFill>
              <a:blip r:embed="rId264"/>
            </p:blipFill>
            <p:spPr>
              <a:xfrm>
                <a:off x="5026377" y="5651082"/>
                <a:ext cx="8467" cy="16919"/>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7" name="墨迹 136"/>
              <p14:cNvContentPartPr/>
              <p14:nvPr/>
            </p14:nvContentPartPr>
            <p14:xfrm>
              <a:off x="5147733" y="5621121"/>
              <a:ext cx="56444" cy="155447"/>
            </p14:xfrm>
          </p:contentPart>
        </mc:Choice>
        <mc:Fallback xmlns="">
          <p:pic>
            <p:nvPicPr>
              <p:cNvPr id="137" name="墨迹 136"/>
            </p:nvPicPr>
            <p:blipFill>
              <a:blip r:embed="rId266"/>
            </p:blipFill>
            <p:spPr>
              <a:xfrm>
                <a:off x="5147733" y="5621121"/>
                <a:ext cx="56444" cy="155447"/>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8" name="墨迹 137"/>
              <p14:cNvContentPartPr/>
              <p14:nvPr/>
            </p14:nvContentPartPr>
            <p14:xfrm>
              <a:off x="5856111" y="5572125"/>
              <a:ext cx="124178" cy="272825"/>
            </p14:xfrm>
          </p:contentPart>
        </mc:Choice>
        <mc:Fallback xmlns="">
          <p:pic>
            <p:nvPicPr>
              <p:cNvPr id="138" name="墨迹 137"/>
            </p:nvPicPr>
            <p:blipFill>
              <a:blip r:embed="rId268"/>
            </p:blipFill>
            <p:spPr>
              <a:xfrm>
                <a:off x="5856111" y="5572125"/>
                <a:ext cx="124178" cy="272825"/>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9" name="墨迹 138"/>
              <p14:cNvContentPartPr/>
              <p14:nvPr/>
            </p14:nvContentPartPr>
            <p14:xfrm>
              <a:off x="6431844" y="5591159"/>
              <a:ext cx="194733" cy="154389"/>
            </p14:xfrm>
          </p:contentPart>
        </mc:Choice>
        <mc:Fallback xmlns="">
          <p:pic>
            <p:nvPicPr>
              <p:cNvPr id="139" name="墨迹 138"/>
            </p:nvPicPr>
            <p:blipFill>
              <a:blip r:embed="rId270"/>
            </p:blipFill>
            <p:spPr>
              <a:xfrm>
                <a:off x="6431844" y="5591159"/>
                <a:ext cx="194733" cy="154389"/>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40" name="墨迹 139"/>
              <p14:cNvContentPartPr/>
              <p14:nvPr/>
            </p14:nvContentPartPr>
            <p14:xfrm>
              <a:off x="6547555" y="5036343"/>
              <a:ext cx="3448756" cy="70498"/>
            </p14:xfrm>
          </p:contentPart>
        </mc:Choice>
        <mc:Fallback xmlns="">
          <p:pic>
            <p:nvPicPr>
              <p:cNvPr id="140" name="墨迹 139"/>
            </p:nvPicPr>
            <p:blipFill>
              <a:blip r:embed="rId272"/>
            </p:blipFill>
            <p:spPr>
              <a:xfrm>
                <a:off x="6547555" y="5036343"/>
                <a:ext cx="3448756" cy="70498"/>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1" name="墨迹 140"/>
              <p14:cNvContentPartPr/>
              <p14:nvPr/>
            </p14:nvContentPartPr>
            <p14:xfrm>
              <a:off x="5940248" y="3429000"/>
              <a:ext cx="97896" cy="159676"/>
            </p14:xfrm>
          </p:contentPart>
        </mc:Choice>
        <mc:Fallback xmlns="">
          <p:pic>
            <p:nvPicPr>
              <p:cNvPr id="141" name="墨迹 140"/>
            </p:nvPicPr>
            <p:blipFill>
              <a:blip r:embed="rId274"/>
            </p:blipFill>
            <p:spPr>
              <a:xfrm>
                <a:off x="5940248" y="3429000"/>
                <a:ext cx="97896" cy="159676"/>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2" name="墨迹 141"/>
              <p14:cNvContentPartPr/>
              <p14:nvPr/>
            </p14:nvContentPartPr>
            <p14:xfrm>
              <a:off x="6067777" y="3468478"/>
              <a:ext cx="56445" cy="78957"/>
            </p14:xfrm>
          </p:contentPart>
        </mc:Choice>
        <mc:Fallback xmlns="">
          <p:pic>
            <p:nvPicPr>
              <p:cNvPr id="142" name="墨迹 141"/>
            </p:nvPicPr>
            <p:blipFill>
              <a:blip r:embed="rId276"/>
            </p:blipFill>
            <p:spPr>
              <a:xfrm>
                <a:off x="6067777" y="3468478"/>
                <a:ext cx="56445" cy="78957"/>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3" name="墨迹 142"/>
              <p14:cNvContentPartPr/>
              <p14:nvPr/>
            </p14:nvContentPartPr>
            <p14:xfrm>
              <a:off x="6191955" y="3374012"/>
              <a:ext cx="88018" cy="153684"/>
            </p14:xfrm>
          </p:contentPart>
        </mc:Choice>
        <mc:Fallback xmlns="">
          <p:pic>
            <p:nvPicPr>
              <p:cNvPr id="143" name="墨迹 142"/>
            </p:nvPicPr>
            <p:blipFill>
              <a:blip r:embed="rId278"/>
            </p:blipFill>
            <p:spPr>
              <a:xfrm>
                <a:off x="6191955" y="3374012"/>
                <a:ext cx="88018" cy="153684"/>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4" name="墨迹 143"/>
              <p14:cNvContentPartPr/>
              <p14:nvPr/>
            </p14:nvContentPartPr>
            <p14:xfrm>
              <a:off x="6372577" y="3223147"/>
              <a:ext cx="158045" cy="186818"/>
            </p14:xfrm>
          </p:contentPart>
        </mc:Choice>
        <mc:Fallback xmlns="">
          <p:pic>
            <p:nvPicPr>
              <p:cNvPr id="144" name="墨迹 143"/>
            </p:nvPicPr>
            <p:blipFill>
              <a:blip r:embed="rId280"/>
            </p:blipFill>
            <p:spPr>
              <a:xfrm>
                <a:off x="6372577" y="3223147"/>
                <a:ext cx="158045" cy="186818"/>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5" name="墨迹 144"/>
              <p14:cNvContentPartPr/>
              <p14:nvPr/>
            </p14:nvContentPartPr>
            <p14:xfrm>
              <a:off x="6395155" y="3155469"/>
              <a:ext cx="180622" cy="468104"/>
            </p14:xfrm>
          </p:contentPart>
        </mc:Choice>
        <mc:Fallback xmlns="">
          <p:pic>
            <p:nvPicPr>
              <p:cNvPr id="145" name="墨迹 144"/>
            </p:nvPicPr>
            <p:blipFill>
              <a:blip r:embed="rId282"/>
            </p:blipFill>
            <p:spPr>
              <a:xfrm>
                <a:off x="6395155" y="3155469"/>
                <a:ext cx="180622" cy="468104"/>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6" name="墨迹 145"/>
              <p14:cNvContentPartPr/>
              <p14:nvPr/>
            </p14:nvContentPartPr>
            <p14:xfrm>
              <a:off x="4849988" y="6058557"/>
              <a:ext cx="77612" cy="113502"/>
            </p14:xfrm>
          </p:contentPart>
        </mc:Choice>
        <mc:Fallback xmlns="">
          <p:pic>
            <p:nvPicPr>
              <p:cNvPr id="146" name="墨迹 145"/>
            </p:nvPicPr>
            <p:blipFill>
              <a:blip r:embed="rId284"/>
            </p:blipFill>
            <p:spPr>
              <a:xfrm>
                <a:off x="4849988" y="6058557"/>
                <a:ext cx="77612" cy="113502"/>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7" name="墨迹 146"/>
              <p14:cNvContentPartPr/>
              <p14:nvPr/>
            </p14:nvContentPartPr>
            <p14:xfrm>
              <a:off x="4944533" y="6119185"/>
              <a:ext cx="50800" cy="70497"/>
            </p14:xfrm>
          </p:contentPart>
        </mc:Choice>
        <mc:Fallback xmlns="">
          <p:pic>
            <p:nvPicPr>
              <p:cNvPr id="147" name="墨迹 146"/>
            </p:nvPicPr>
            <p:blipFill>
              <a:blip r:embed="rId286"/>
            </p:blipFill>
            <p:spPr>
              <a:xfrm>
                <a:off x="4944533" y="6119185"/>
                <a:ext cx="50800" cy="70497"/>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8" name="墨迹 147"/>
              <p14:cNvContentPartPr/>
              <p14:nvPr/>
            </p14:nvContentPartPr>
            <p14:xfrm>
              <a:off x="5096933" y="6074067"/>
              <a:ext cx="73378" cy="116145"/>
            </p14:xfrm>
          </p:contentPart>
        </mc:Choice>
        <mc:Fallback xmlns="">
          <p:pic>
            <p:nvPicPr>
              <p:cNvPr id="148" name="墨迹 147"/>
            </p:nvPicPr>
            <p:blipFill>
              <a:blip r:embed="rId288"/>
            </p:blipFill>
            <p:spPr>
              <a:xfrm>
                <a:off x="5096933" y="6074067"/>
                <a:ext cx="73378" cy="116145"/>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9" name="墨迹 148"/>
              <p14:cNvContentPartPr/>
              <p14:nvPr/>
            </p14:nvContentPartPr>
            <p14:xfrm>
              <a:off x="5232400" y="6025776"/>
              <a:ext cx="158044" cy="153508"/>
            </p14:xfrm>
          </p:contentPart>
        </mc:Choice>
        <mc:Fallback xmlns="">
          <p:pic>
            <p:nvPicPr>
              <p:cNvPr id="149" name="墨迹 148"/>
            </p:nvPicPr>
            <p:blipFill>
              <a:blip r:embed="rId290"/>
            </p:blipFill>
            <p:spPr>
              <a:xfrm>
                <a:off x="5232400" y="6025776"/>
                <a:ext cx="158044" cy="153508"/>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50" name="墨迹 149"/>
              <p14:cNvContentPartPr/>
              <p14:nvPr/>
            </p14:nvContentPartPr>
            <p14:xfrm>
              <a:off x="5257800" y="6002688"/>
              <a:ext cx="149577" cy="291331"/>
            </p14:xfrm>
          </p:contentPart>
        </mc:Choice>
        <mc:Fallback xmlns="">
          <p:pic>
            <p:nvPicPr>
              <p:cNvPr id="150" name="墨迹 149"/>
            </p:nvPicPr>
            <p:blipFill>
              <a:blip r:embed="rId292"/>
            </p:blipFill>
            <p:spPr>
              <a:xfrm>
                <a:off x="5257800" y="6002688"/>
                <a:ext cx="149577" cy="291331"/>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1" name="墨迹 150"/>
              <p14:cNvContentPartPr/>
              <p14:nvPr/>
            </p14:nvContentPartPr>
            <p14:xfrm>
              <a:off x="4902905" y="6676821"/>
              <a:ext cx="196850" cy="150160"/>
            </p14:xfrm>
          </p:contentPart>
        </mc:Choice>
        <mc:Fallback xmlns="">
          <p:pic>
            <p:nvPicPr>
              <p:cNvPr id="151" name="墨迹 150"/>
            </p:nvPicPr>
            <p:blipFill>
              <a:blip r:embed="rId294"/>
            </p:blipFill>
            <p:spPr>
              <a:xfrm>
                <a:off x="4902905" y="6676821"/>
                <a:ext cx="196850" cy="150160"/>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2" name="墨迹 151"/>
              <p14:cNvContentPartPr/>
              <p14:nvPr/>
            </p14:nvContentPartPr>
            <p14:xfrm>
              <a:off x="4720695" y="6474493"/>
              <a:ext cx="77082" cy="118436"/>
            </p14:xfrm>
          </p:contentPart>
        </mc:Choice>
        <mc:Fallback xmlns="">
          <p:pic>
            <p:nvPicPr>
              <p:cNvPr id="152" name="墨迹 151"/>
            </p:nvPicPr>
            <p:blipFill>
              <a:blip r:embed="rId296"/>
            </p:blipFill>
            <p:spPr>
              <a:xfrm>
                <a:off x="4720695" y="6474493"/>
                <a:ext cx="77082" cy="118436"/>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3" name="墨迹 152"/>
              <p14:cNvContentPartPr/>
              <p14:nvPr/>
            </p14:nvContentPartPr>
            <p14:xfrm>
              <a:off x="4831644" y="6536531"/>
              <a:ext cx="45156" cy="36659"/>
            </p14:xfrm>
          </p:contentPart>
        </mc:Choice>
        <mc:Fallback xmlns="">
          <p:pic>
            <p:nvPicPr>
              <p:cNvPr id="153" name="墨迹 152"/>
            </p:nvPicPr>
            <p:blipFill>
              <a:blip r:embed="rId298"/>
            </p:blipFill>
            <p:spPr>
              <a:xfrm>
                <a:off x="4831644" y="6536531"/>
                <a:ext cx="45156" cy="36659"/>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4" name="墨迹 153"/>
              <p14:cNvContentPartPr/>
              <p14:nvPr/>
            </p14:nvContentPartPr>
            <p14:xfrm>
              <a:off x="4933244" y="6463213"/>
              <a:ext cx="60148" cy="114911"/>
            </p14:xfrm>
          </p:contentPart>
        </mc:Choice>
        <mc:Fallback xmlns="">
          <p:pic>
            <p:nvPicPr>
              <p:cNvPr id="154" name="墨迹 153"/>
            </p:nvPicPr>
            <p:blipFill>
              <a:blip r:embed="rId300"/>
            </p:blipFill>
            <p:spPr>
              <a:xfrm>
                <a:off x="4933244" y="6463213"/>
                <a:ext cx="60148" cy="114911"/>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5" name="墨迹 154"/>
              <p14:cNvContentPartPr/>
              <p14:nvPr/>
            </p14:nvContentPartPr>
            <p14:xfrm>
              <a:off x="5051777" y="6423735"/>
              <a:ext cx="107245" cy="118435"/>
            </p14:xfrm>
          </p:contentPart>
        </mc:Choice>
        <mc:Fallback xmlns="">
          <p:pic>
            <p:nvPicPr>
              <p:cNvPr id="155" name="墨迹 154"/>
            </p:nvPicPr>
            <p:blipFill>
              <a:blip r:embed="rId302"/>
            </p:blipFill>
            <p:spPr>
              <a:xfrm>
                <a:off x="5051777" y="6423735"/>
                <a:ext cx="107245" cy="118435"/>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6" name="墨迹 155"/>
              <p14:cNvContentPartPr/>
              <p14:nvPr/>
            </p14:nvContentPartPr>
            <p14:xfrm>
              <a:off x="5065888" y="6401175"/>
              <a:ext cx="98778" cy="214313"/>
            </p14:xfrm>
          </p:contentPart>
        </mc:Choice>
        <mc:Fallback xmlns="">
          <p:pic>
            <p:nvPicPr>
              <p:cNvPr id="156" name="墨迹 155"/>
            </p:nvPicPr>
            <p:blipFill>
              <a:blip r:embed="rId304"/>
            </p:blipFill>
            <p:spPr>
              <a:xfrm>
                <a:off x="5065888" y="6401175"/>
                <a:ext cx="98778" cy="214313"/>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7" name="墨迹 156"/>
              <p14:cNvContentPartPr/>
              <p14:nvPr/>
            </p14:nvContentPartPr>
            <p14:xfrm>
              <a:off x="5189361" y="6480133"/>
              <a:ext cx="141816" cy="22559"/>
            </p14:xfrm>
          </p:contentPart>
        </mc:Choice>
        <mc:Fallback xmlns="">
          <p:pic>
            <p:nvPicPr>
              <p:cNvPr id="157" name="墨迹 156"/>
            </p:nvPicPr>
            <p:blipFill>
              <a:blip r:embed="rId306"/>
            </p:blipFill>
            <p:spPr>
              <a:xfrm>
                <a:off x="5189361" y="6480133"/>
                <a:ext cx="141816" cy="22559"/>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8" name="墨迹 157"/>
              <p14:cNvContentPartPr/>
              <p14:nvPr/>
            </p14:nvContentPartPr>
            <p14:xfrm>
              <a:off x="5307718" y="6403114"/>
              <a:ext cx="195615" cy="195455"/>
            </p14:xfrm>
          </p:contentPart>
        </mc:Choice>
        <mc:Fallback xmlns="">
          <p:pic>
            <p:nvPicPr>
              <p:cNvPr id="158" name="墨迹 157"/>
            </p:nvPicPr>
            <p:blipFill>
              <a:blip r:embed="rId308"/>
            </p:blipFill>
            <p:spPr>
              <a:xfrm>
                <a:off x="5307718" y="6403114"/>
                <a:ext cx="195615" cy="195455"/>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9" name="墨迹 158"/>
              <p14:cNvContentPartPr/>
              <p14:nvPr/>
            </p14:nvContentPartPr>
            <p14:xfrm>
              <a:off x="5806546" y="6378616"/>
              <a:ext cx="78493" cy="197393"/>
            </p14:xfrm>
          </p:contentPart>
        </mc:Choice>
        <mc:Fallback xmlns="">
          <p:pic>
            <p:nvPicPr>
              <p:cNvPr id="159" name="墨迹 158"/>
            </p:nvPicPr>
            <p:blipFill>
              <a:blip r:embed="rId310"/>
            </p:blipFill>
            <p:spPr>
              <a:xfrm>
                <a:off x="5806546" y="6378616"/>
                <a:ext cx="78493" cy="197393"/>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60" name="墨迹 159"/>
              <p14:cNvContentPartPr/>
              <p14:nvPr/>
            </p14:nvContentPartPr>
            <p14:xfrm>
              <a:off x="5967588" y="6352708"/>
              <a:ext cx="80963" cy="254320"/>
            </p14:xfrm>
          </p:contentPart>
        </mc:Choice>
        <mc:Fallback xmlns="">
          <p:pic>
            <p:nvPicPr>
              <p:cNvPr id="160" name="墨迹 159"/>
            </p:nvPicPr>
            <p:blipFill>
              <a:blip r:embed="rId312"/>
            </p:blipFill>
            <p:spPr>
              <a:xfrm>
                <a:off x="5967588" y="6352708"/>
                <a:ext cx="80963" cy="254320"/>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1" name="墨迹 160"/>
              <p14:cNvContentPartPr/>
              <p14:nvPr/>
            </p14:nvContentPartPr>
            <p14:xfrm>
              <a:off x="6090355" y="6406815"/>
              <a:ext cx="73378" cy="132888"/>
            </p14:xfrm>
          </p:contentPart>
        </mc:Choice>
        <mc:Fallback xmlns="">
          <p:pic>
            <p:nvPicPr>
              <p:cNvPr id="161" name="墨迹 160"/>
            </p:nvPicPr>
            <p:blipFill>
              <a:blip r:embed="rId314"/>
            </p:blipFill>
            <p:spPr>
              <a:xfrm>
                <a:off x="6090355" y="6406815"/>
                <a:ext cx="73378" cy="132888"/>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2" name="墨迹 161"/>
              <p14:cNvContentPartPr/>
              <p14:nvPr/>
            </p14:nvContentPartPr>
            <p14:xfrm>
              <a:off x="6186311" y="6463213"/>
              <a:ext cx="45156" cy="67678"/>
            </p14:xfrm>
          </p:contentPart>
        </mc:Choice>
        <mc:Fallback xmlns="">
          <p:pic>
            <p:nvPicPr>
              <p:cNvPr id="162" name="墨迹 161"/>
            </p:nvPicPr>
            <p:blipFill>
              <a:blip r:embed="rId316"/>
            </p:blipFill>
            <p:spPr>
              <a:xfrm>
                <a:off x="6186311" y="6463213"/>
                <a:ext cx="45156" cy="67678"/>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3" name="墨迹 162"/>
              <p14:cNvContentPartPr/>
              <p14:nvPr/>
            </p14:nvContentPartPr>
            <p14:xfrm>
              <a:off x="6282266" y="6402585"/>
              <a:ext cx="71437" cy="114735"/>
            </p14:xfrm>
          </p:contentPart>
        </mc:Choice>
        <mc:Fallback xmlns="">
          <p:pic>
            <p:nvPicPr>
              <p:cNvPr id="163" name="墨迹 162"/>
            </p:nvPicPr>
            <p:blipFill>
              <a:blip r:embed="rId318"/>
            </p:blipFill>
            <p:spPr>
              <a:xfrm>
                <a:off x="6282266" y="6402585"/>
                <a:ext cx="71437" cy="114735"/>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4" name="墨迹 163"/>
              <p14:cNvContentPartPr/>
              <p14:nvPr/>
            </p14:nvContentPartPr>
            <p14:xfrm>
              <a:off x="6400800" y="6344777"/>
              <a:ext cx="115711" cy="118436"/>
            </p14:xfrm>
          </p:contentPart>
        </mc:Choice>
        <mc:Fallback xmlns="">
          <p:pic>
            <p:nvPicPr>
              <p:cNvPr id="164" name="墨迹 163"/>
            </p:nvPicPr>
            <p:blipFill>
              <a:blip r:embed="rId320"/>
            </p:blipFill>
            <p:spPr>
              <a:xfrm>
                <a:off x="6400800" y="6344777"/>
                <a:ext cx="115711" cy="118436"/>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5" name="墨迹 164"/>
              <p14:cNvContentPartPr/>
              <p14:nvPr/>
            </p14:nvContentPartPr>
            <p14:xfrm>
              <a:off x="6386688" y="6339138"/>
              <a:ext cx="160867" cy="245331"/>
            </p14:xfrm>
          </p:contentPart>
        </mc:Choice>
        <mc:Fallback xmlns="">
          <p:pic>
            <p:nvPicPr>
              <p:cNvPr id="165" name="墨迹 164"/>
            </p:nvPicPr>
            <p:blipFill>
              <a:blip r:embed="rId322"/>
            </p:blipFill>
            <p:spPr>
              <a:xfrm>
                <a:off x="6386688" y="6339138"/>
                <a:ext cx="160867" cy="245331"/>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6" name="墨迹 165"/>
              <p14:cNvContentPartPr/>
              <p14:nvPr/>
            </p14:nvContentPartPr>
            <p14:xfrm>
              <a:off x="6496755" y="6457574"/>
              <a:ext cx="146756" cy="28199"/>
            </p14:xfrm>
          </p:contentPart>
        </mc:Choice>
        <mc:Fallback xmlns="">
          <p:pic>
            <p:nvPicPr>
              <p:cNvPr id="166" name="墨迹 165"/>
            </p:nvPicPr>
            <p:blipFill>
              <a:blip r:embed="rId324"/>
            </p:blipFill>
            <p:spPr>
              <a:xfrm>
                <a:off x="6496755" y="6457574"/>
                <a:ext cx="146756" cy="28199"/>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7" name="墨迹 166"/>
              <p14:cNvContentPartPr/>
              <p14:nvPr/>
            </p14:nvContentPartPr>
            <p14:xfrm>
              <a:off x="6641394" y="6380907"/>
              <a:ext cx="165806" cy="158443"/>
            </p14:xfrm>
          </p:contentPart>
        </mc:Choice>
        <mc:Fallback xmlns="">
          <p:pic>
            <p:nvPicPr>
              <p:cNvPr id="167" name="墨迹 166"/>
            </p:nvPicPr>
            <p:blipFill>
              <a:blip r:embed="rId326"/>
            </p:blipFill>
            <p:spPr>
              <a:xfrm>
                <a:off x="6641394" y="6380907"/>
                <a:ext cx="165806" cy="158443"/>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8" name="墨迹 167"/>
              <p14:cNvContentPartPr/>
              <p14:nvPr/>
            </p14:nvContentPartPr>
            <p14:xfrm>
              <a:off x="6801555" y="6333498"/>
              <a:ext cx="158045" cy="287630"/>
            </p14:xfrm>
          </p:contentPart>
        </mc:Choice>
        <mc:Fallback xmlns="">
          <p:pic>
            <p:nvPicPr>
              <p:cNvPr id="168" name="墨迹 167"/>
            </p:nvPicPr>
            <p:blipFill>
              <a:blip r:embed="rId328"/>
            </p:blipFill>
            <p:spPr>
              <a:xfrm>
                <a:off x="6801555" y="6333498"/>
                <a:ext cx="158045" cy="287630"/>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9" name="墨迹 168"/>
              <p14:cNvContentPartPr/>
              <p14:nvPr/>
            </p14:nvContentPartPr>
            <p14:xfrm>
              <a:off x="7271455" y="6547810"/>
              <a:ext cx="71967" cy="127777"/>
            </p14:xfrm>
          </p:contentPart>
        </mc:Choice>
        <mc:Fallback xmlns="">
          <p:pic>
            <p:nvPicPr>
              <p:cNvPr id="169" name="墨迹 168"/>
            </p:nvPicPr>
            <p:blipFill>
              <a:blip r:embed="rId330"/>
            </p:blipFill>
            <p:spPr>
              <a:xfrm>
                <a:off x="7271455" y="6547810"/>
                <a:ext cx="71967" cy="127777"/>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70" name="墨迹 169"/>
              <p14:cNvContentPartPr/>
              <p14:nvPr/>
            </p14:nvContentPartPr>
            <p14:xfrm>
              <a:off x="7377288" y="6621128"/>
              <a:ext cx="62089" cy="47938"/>
            </p14:xfrm>
          </p:contentPart>
        </mc:Choice>
        <mc:Fallback xmlns="">
          <p:pic>
            <p:nvPicPr>
              <p:cNvPr id="170" name="墨迹 169"/>
            </p:nvPicPr>
            <p:blipFill>
              <a:blip r:embed="rId332"/>
            </p:blipFill>
            <p:spPr>
              <a:xfrm>
                <a:off x="7377288" y="6621128"/>
                <a:ext cx="62089" cy="47938"/>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71" name="墨迹 170"/>
              <p14:cNvContentPartPr/>
              <p14:nvPr/>
            </p14:nvContentPartPr>
            <p14:xfrm>
              <a:off x="7507111" y="6553450"/>
              <a:ext cx="84666" cy="112796"/>
            </p14:xfrm>
          </p:contentPart>
        </mc:Choice>
        <mc:Fallback xmlns="">
          <p:pic>
            <p:nvPicPr>
              <p:cNvPr id="171" name="墨迹 170"/>
            </p:nvPicPr>
            <p:blipFill>
              <a:blip r:embed="rId334"/>
            </p:blipFill>
            <p:spPr>
              <a:xfrm>
                <a:off x="7507111" y="6553450"/>
                <a:ext cx="84666" cy="112796"/>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72" name="墨迹 171"/>
              <p14:cNvContentPartPr/>
              <p14:nvPr/>
            </p14:nvContentPartPr>
            <p14:xfrm>
              <a:off x="7655806" y="6448937"/>
              <a:ext cx="153282" cy="177830"/>
            </p14:xfrm>
          </p:contentPart>
        </mc:Choice>
        <mc:Fallback xmlns="">
          <p:pic>
            <p:nvPicPr>
              <p:cNvPr id="172" name="墨迹 171"/>
            </p:nvPicPr>
            <p:blipFill>
              <a:blip r:embed="rId336"/>
            </p:blipFill>
            <p:spPr>
              <a:xfrm>
                <a:off x="7655806" y="6448937"/>
                <a:ext cx="153282" cy="177830"/>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3" name="墨迹 172"/>
              <p14:cNvContentPartPr/>
              <p14:nvPr/>
            </p14:nvContentPartPr>
            <p14:xfrm>
              <a:off x="7605888" y="6468853"/>
              <a:ext cx="200378" cy="324288"/>
            </p14:xfrm>
          </p:contentPart>
        </mc:Choice>
        <mc:Fallback xmlns="">
          <p:pic>
            <p:nvPicPr>
              <p:cNvPr id="173" name="墨迹 172"/>
            </p:nvPicPr>
            <p:blipFill>
              <a:blip r:embed="rId338"/>
            </p:blipFill>
            <p:spPr>
              <a:xfrm>
                <a:off x="7605888" y="6468853"/>
                <a:ext cx="200378" cy="324288"/>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4" name="墨迹 173"/>
              <p14:cNvContentPartPr/>
              <p14:nvPr/>
            </p14:nvContentPartPr>
            <p14:xfrm>
              <a:off x="7834488" y="6592929"/>
              <a:ext cx="127000" cy="22559"/>
            </p14:xfrm>
          </p:contentPart>
        </mc:Choice>
        <mc:Fallback xmlns="">
          <p:pic>
            <p:nvPicPr>
              <p:cNvPr id="174" name="墨迹 173"/>
            </p:nvPicPr>
            <p:blipFill>
              <a:blip r:embed="rId340"/>
            </p:blipFill>
            <p:spPr>
              <a:xfrm>
                <a:off x="7834488" y="6592929"/>
                <a:ext cx="127000" cy="22559"/>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5" name="墨迹 174"/>
              <p14:cNvContentPartPr/>
              <p14:nvPr/>
            </p14:nvContentPartPr>
            <p14:xfrm>
              <a:off x="7951434" y="6523488"/>
              <a:ext cx="214666" cy="204796"/>
            </p14:xfrm>
          </p:contentPart>
        </mc:Choice>
        <mc:Fallback xmlns="">
          <p:pic>
            <p:nvPicPr>
              <p:cNvPr id="175" name="墨迹 174"/>
            </p:nvPicPr>
            <p:blipFill>
              <a:blip r:embed="rId342"/>
            </p:blipFill>
            <p:spPr>
              <a:xfrm>
                <a:off x="7951434" y="6523488"/>
                <a:ext cx="214666" cy="204796"/>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6" name="墨迹 175"/>
              <p14:cNvContentPartPr/>
              <p14:nvPr/>
            </p14:nvContentPartPr>
            <p14:xfrm>
              <a:off x="6013626" y="6848659"/>
              <a:ext cx="8996" cy="3701"/>
            </p14:xfrm>
          </p:contentPart>
        </mc:Choice>
        <mc:Fallback xmlns="">
          <p:pic>
            <p:nvPicPr>
              <p:cNvPr id="176" name="墨迹 175"/>
            </p:nvPicPr>
            <p:blipFill>
              <a:blip r:embed="rId344"/>
            </p:blipFill>
            <p:spPr>
              <a:xfrm>
                <a:off x="6013626" y="6848659"/>
                <a:ext cx="8996" cy="3701"/>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7" name="墨迹 176"/>
              <p14:cNvContentPartPr/>
              <p14:nvPr/>
            </p14:nvContentPartPr>
            <p14:xfrm>
              <a:off x="5943600" y="6758774"/>
              <a:ext cx="90311" cy="161263"/>
            </p14:xfrm>
          </p:contentPart>
        </mc:Choice>
        <mc:Fallback xmlns="">
          <p:pic>
            <p:nvPicPr>
              <p:cNvPr id="177" name="墨迹 176"/>
            </p:nvPicPr>
            <p:blipFill>
              <a:blip r:embed="rId346"/>
            </p:blipFill>
            <p:spPr>
              <a:xfrm>
                <a:off x="5943600" y="6758774"/>
                <a:ext cx="90311" cy="161263"/>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8" name="墨迹 177"/>
              <p14:cNvContentPartPr/>
              <p14:nvPr/>
            </p14:nvContentPartPr>
            <p14:xfrm>
              <a:off x="6736644" y="6688805"/>
              <a:ext cx="97366" cy="245332"/>
            </p14:xfrm>
          </p:contentPart>
        </mc:Choice>
        <mc:Fallback xmlns="">
          <p:pic>
            <p:nvPicPr>
              <p:cNvPr id="178" name="墨迹 177"/>
            </p:nvPicPr>
            <p:blipFill>
              <a:blip r:embed="rId348"/>
            </p:blipFill>
            <p:spPr>
              <a:xfrm>
                <a:off x="6736644" y="6688805"/>
                <a:ext cx="97366" cy="245332"/>
              </a:xfrm>
              <a:prstGeom prst="rect"/>
            </p:spPr>
          </p:pic>
        </mc:Fallback>
      </mc:AlternateContent>
      <mc:AlternateContent xmlns:mc="http://schemas.openxmlformats.org/markup-compatibility/2006" xmlns:p14="http://schemas.microsoft.com/office/powerpoint/2010/main">
        <mc:Choice Requires="p14">
          <p:contentPart p14:bwMode="auto" r:id="rId349">
            <p14:nvContentPartPr>
              <p14:cNvPr id="179" name="墨迹 178"/>
              <p14:cNvContentPartPr/>
              <p14:nvPr/>
            </p14:nvContentPartPr>
            <p14:xfrm>
              <a:off x="3866444" y="4238311"/>
              <a:ext cx="682978" cy="524502"/>
            </p14:xfrm>
          </p:contentPart>
        </mc:Choice>
        <mc:Fallback xmlns="">
          <p:pic>
            <p:nvPicPr>
              <p:cNvPr id="179" name="墨迹 178"/>
            </p:nvPicPr>
            <p:blipFill>
              <a:blip r:embed="rId350"/>
            </p:blipFill>
            <p:spPr>
              <a:xfrm>
                <a:off x="3866444" y="4238311"/>
                <a:ext cx="682978" cy="524502"/>
              </a:xfrm>
              <a:prstGeom prst="rect"/>
            </p:spPr>
          </p:pic>
        </mc:Fallback>
      </mc:AlternateContent>
      <mc:AlternateContent xmlns:mc="http://schemas.openxmlformats.org/markup-compatibility/2006" xmlns:p14="http://schemas.microsoft.com/office/powerpoint/2010/main">
        <mc:Choice Requires="p14">
          <p:contentPart p14:bwMode="auto" r:id="rId351">
            <p14:nvContentPartPr>
              <p14:cNvPr id="180" name="墨迹 179"/>
              <p14:cNvContentPartPr/>
              <p14:nvPr/>
            </p14:nvContentPartPr>
            <p14:xfrm>
              <a:off x="2556933" y="5792077"/>
              <a:ext cx="112889" cy="315124"/>
            </p14:xfrm>
          </p:contentPart>
        </mc:Choice>
        <mc:Fallback xmlns="">
          <p:pic>
            <p:nvPicPr>
              <p:cNvPr id="180" name="墨迹 179"/>
            </p:nvPicPr>
            <p:blipFill>
              <a:blip r:embed="rId352"/>
            </p:blipFill>
            <p:spPr>
              <a:xfrm>
                <a:off x="2556933" y="5792077"/>
                <a:ext cx="112889" cy="315124"/>
              </a:xfrm>
              <a:prstGeom prst="rect"/>
            </p:spPr>
          </p:pic>
        </mc:Fallback>
      </mc:AlternateContent>
      <mc:AlternateContent xmlns:mc="http://schemas.openxmlformats.org/markup-compatibility/2006" xmlns:p14="http://schemas.microsoft.com/office/powerpoint/2010/main">
        <mc:Choice Requires="p14">
          <p:contentPart p14:bwMode="auto" r:id="rId353">
            <p14:nvContentPartPr>
              <p14:cNvPr id="181" name="墨迹 180"/>
              <p14:cNvContentPartPr/>
              <p14:nvPr/>
            </p14:nvContentPartPr>
            <p14:xfrm>
              <a:off x="2641600" y="5738146"/>
              <a:ext cx="349955" cy="395844"/>
            </p14:xfrm>
          </p:contentPart>
        </mc:Choice>
        <mc:Fallback xmlns="">
          <p:pic>
            <p:nvPicPr>
              <p:cNvPr id="181" name="墨迹 180"/>
            </p:nvPicPr>
            <p:blipFill>
              <a:blip r:embed="rId354"/>
            </p:blipFill>
            <p:spPr>
              <a:xfrm>
                <a:off x="2641600" y="5738146"/>
                <a:ext cx="349955" cy="395844"/>
              </a:xfrm>
              <a:prstGeom prst="rect"/>
            </p:spPr>
          </p:pic>
        </mc:Fallback>
      </mc:AlternateContent>
      <mc:AlternateContent xmlns:mc="http://schemas.openxmlformats.org/markup-compatibility/2006" xmlns:p14="http://schemas.microsoft.com/office/powerpoint/2010/main">
        <mc:Choice Requires="p14">
          <p:contentPart p14:bwMode="auto" r:id="rId355">
            <p14:nvContentPartPr>
              <p14:cNvPr id="182" name="墨迹 181"/>
              <p14:cNvContentPartPr/>
              <p14:nvPr/>
            </p14:nvContentPartPr>
            <p14:xfrm>
              <a:off x="2063044" y="5807410"/>
              <a:ext cx="183444" cy="351254"/>
            </p14:xfrm>
          </p:contentPart>
        </mc:Choice>
        <mc:Fallback xmlns="">
          <p:pic>
            <p:nvPicPr>
              <p:cNvPr id="182" name="墨迹 181"/>
            </p:nvPicPr>
            <p:blipFill>
              <a:blip r:embed="rId356"/>
            </p:blipFill>
            <p:spPr>
              <a:xfrm>
                <a:off x="2063044" y="5807410"/>
                <a:ext cx="183444" cy="351254"/>
              </a:xfrm>
              <a:prstGeom prst="rect"/>
            </p:spPr>
          </p:pic>
        </mc:Fallback>
      </mc:AlternateContent>
      <mc:AlternateContent xmlns:mc="http://schemas.openxmlformats.org/markup-compatibility/2006" xmlns:p14="http://schemas.microsoft.com/office/powerpoint/2010/main">
        <mc:Choice Requires="p14">
          <p:contentPart p14:bwMode="auto" r:id="rId357">
            <p14:nvContentPartPr>
              <p14:cNvPr id="183" name="墨迹 182"/>
              <p14:cNvContentPartPr/>
              <p14:nvPr/>
            </p14:nvContentPartPr>
            <p14:xfrm>
              <a:off x="2269066" y="5983830"/>
              <a:ext cx="93134" cy="110153"/>
            </p14:xfrm>
          </p:contentPart>
        </mc:Choice>
        <mc:Fallback xmlns="">
          <p:pic>
            <p:nvPicPr>
              <p:cNvPr id="183" name="墨迹 182"/>
            </p:nvPicPr>
            <p:blipFill>
              <a:blip r:embed="rId358"/>
            </p:blipFill>
            <p:spPr>
              <a:xfrm>
                <a:off x="2269066" y="5983830"/>
                <a:ext cx="93134" cy="110153"/>
              </a:xfrm>
              <a:prstGeom prst="rect"/>
            </p:spPr>
          </p:pic>
        </mc:Fallback>
      </mc:AlternateContent>
      <mc:AlternateContent xmlns:mc="http://schemas.openxmlformats.org/markup-compatibility/2006" xmlns:p14="http://schemas.microsoft.com/office/powerpoint/2010/main">
        <mc:Choice Requires="p14">
          <p:contentPart p14:bwMode="auto" r:id="rId359">
            <p14:nvContentPartPr>
              <p14:cNvPr id="184" name="墨迹 183"/>
              <p14:cNvContentPartPr/>
              <p14:nvPr/>
            </p14:nvContentPartPr>
            <p14:xfrm>
              <a:off x="2283883" y="5981010"/>
              <a:ext cx="202494" cy="173777"/>
            </p14:xfrm>
          </p:contentPart>
        </mc:Choice>
        <mc:Fallback xmlns="">
          <p:pic>
            <p:nvPicPr>
              <p:cNvPr id="184" name="墨迹 183"/>
            </p:nvPicPr>
            <p:blipFill>
              <a:blip r:embed="rId360"/>
            </p:blipFill>
            <p:spPr>
              <a:xfrm>
                <a:off x="2283883" y="5981010"/>
                <a:ext cx="202494" cy="173777"/>
              </a:xfrm>
              <a:prstGeom prst="rect"/>
            </p:spPr>
          </p:pic>
        </mc:Fallback>
      </mc:AlternateContent>
      <mc:AlternateContent xmlns:mc="http://schemas.openxmlformats.org/markup-compatibility/2006" xmlns:p14="http://schemas.microsoft.com/office/powerpoint/2010/main">
        <mc:Choice Requires="p14">
          <p:contentPart p14:bwMode="auto" r:id="rId361">
            <p14:nvContentPartPr>
              <p14:cNvPr id="185" name="墨迹 184"/>
              <p14:cNvContentPartPr/>
              <p14:nvPr/>
            </p14:nvContentPartPr>
            <p14:xfrm>
              <a:off x="8890000" y="1267193"/>
              <a:ext cx="28222" cy="63800"/>
            </p14:xfrm>
          </p:contentPart>
        </mc:Choice>
        <mc:Fallback xmlns="">
          <p:pic>
            <p:nvPicPr>
              <p:cNvPr id="185" name="墨迹 184"/>
            </p:nvPicPr>
            <p:blipFill>
              <a:blip r:embed="rId362"/>
            </p:blipFill>
            <p:spPr>
              <a:xfrm>
                <a:off x="8890000" y="1267193"/>
                <a:ext cx="28222" cy="63800"/>
              </a:xfrm>
              <a:prstGeom prst="rect"/>
            </p:spPr>
          </p:pic>
        </mc:Fallback>
      </mc:AlternateContent>
      <mc:AlternateContent xmlns:mc="http://schemas.openxmlformats.org/markup-compatibility/2006" xmlns:p14="http://schemas.microsoft.com/office/powerpoint/2010/main">
        <mc:Choice Requires="p14">
          <p:contentPart p14:bwMode="auto" r:id="rId363">
            <p14:nvContentPartPr>
              <p14:cNvPr id="186" name="墨迹 185"/>
              <p14:cNvContentPartPr/>
              <p14:nvPr/>
            </p14:nvContentPartPr>
            <p14:xfrm>
              <a:off x="640115" y="4377015"/>
              <a:ext cx="682096" cy="433736"/>
            </p14:xfrm>
          </p:contentPart>
        </mc:Choice>
        <mc:Fallback xmlns="">
          <p:pic>
            <p:nvPicPr>
              <p:cNvPr id="186" name="墨迹 185"/>
            </p:nvPicPr>
            <p:blipFill>
              <a:blip r:embed="rId364"/>
            </p:blipFill>
            <p:spPr>
              <a:xfrm>
                <a:off x="640115" y="4377015"/>
                <a:ext cx="682096" cy="433736"/>
              </a:xfrm>
              <a:prstGeom prst="rect"/>
            </p:spPr>
          </p:pic>
        </mc:Fallback>
      </mc:AlternateContent>
      <mc:AlternateContent xmlns:mc="http://schemas.openxmlformats.org/markup-compatibility/2006" xmlns:p14="http://schemas.microsoft.com/office/powerpoint/2010/main">
        <mc:Choice Requires="p14">
          <p:contentPart p14:bwMode="auto" r:id="rId365">
            <p14:nvContentPartPr>
              <p14:cNvPr id="187" name="墨迹 186"/>
              <p14:cNvContentPartPr/>
              <p14:nvPr/>
            </p14:nvContentPartPr>
            <p14:xfrm>
              <a:off x="581377" y="4599259"/>
              <a:ext cx="1097845" cy="959119"/>
            </p14:xfrm>
          </p:contentPart>
        </mc:Choice>
        <mc:Fallback xmlns="">
          <p:pic>
            <p:nvPicPr>
              <p:cNvPr id="187" name="墨迹 186"/>
            </p:nvPicPr>
            <p:blipFill>
              <a:blip r:embed="rId366"/>
            </p:blipFill>
            <p:spPr>
              <a:xfrm>
                <a:off x="581377" y="4599259"/>
                <a:ext cx="1097845" cy="959119"/>
              </a:xfrm>
              <a:prstGeom prst="rect"/>
            </p:spPr>
          </p:pic>
        </mc:Fallback>
      </mc:AlternateContent>
      <mc:AlternateContent xmlns:mc="http://schemas.openxmlformats.org/markup-compatibility/2006">
        <mc:Choice xmlns:p14="http://schemas.microsoft.com/office/powerpoint/2010/main" Requires="p14">
          <p:contentPart p14:bwMode="auto" r:id="rId367">
            <p14:nvContentPartPr>
              <p14:cNvPr id="2" name="墨迹 1"/>
              <p14:cNvContentPartPr/>
              <p14:nvPr/>
            </p14:nvContentPartPr>
            <p14:xfrm>
              <a:off x="1436040" y="36000"/>
              <a:ext cx="10101240" cy="6555240"/>
            </p14:xfrm>
          </p:contentPart>
        </mc:Choice>
        <mc:Fallback>
          <p:pic>
            <p:nvPicPr>
              <p:cNvPr id="2" name="墨迹 1"/>
              <p:cNvPicPr/>
              <p:nvPr/>
            </p:nvPicPr>
            <p:blipFill>
              <a:blip r:embed="rId368"/>
              <a:stretch>
                <a:fillRect/>
              </a:stretch>
            </p:blipFill>
            <p:spPr>
              <a:xfrm>
                <a:off x="1426680" y="26640"/>
                <a:ext cx="10119960" cy="657396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71124" y="2693606"/>
            <a:ext cx="11397613" cy="2463407"/>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两过程达到平衡时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的体积分数</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a:t>
            </a: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时改变的条件是向密闭容器中加入物质</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C.0~</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v</a:t>
            </a:r>
            <a:r>
              <a:rPr lang="zh-CN"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v</a:t>
            </a:r>
            <a:r>
              <a:rPr lang="zh-CN"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逆</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两过程达到平衡时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平衡常数</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&lt;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6" name="矩形 5"/>
          <p:cNvSpPr/>
          <p:nvPr/>
        </p:nvSpPr>
        <p:spPr>
          <a:xfrm>
            <a:off x="2229489" y="2246706"/>
            <a:ext cx="458780"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B</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8" name="image368.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62516" y="2442509"/>
            <a:ext cx="3017520" cy="216408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520700" y="219952"/>
              <a:ext cx="182738" cy="1034904"/>
            </p14:xfrm>
          </p:contentPart>
        </mc:Choice>
        <mc:Fallback xmlns="">
          <p:pic>
            <p:nvPicPr>
              <p:cNvPr id="3" name="墨迹 2"/>
            </p:nvPicPr>
            <p:blipFill>
              <a:blip r:embed="rId4"/>
            </p:blipFill>
            <p:spPr>
              <a:xfrm>
                <a:off x="520700" y="219952"/>
                <a:ext cx="182738" cy="1034904"/>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620183" y="689994"/>
              <a:ext cx="170039" cy="198979"/>
            </p14:xfrm>
          </p:contentPart>
        </mc:Choice>
        <mc:Fallback xmlns="">
          <p:pic>
            <p:nvPicPr>
              <p:cNvPr id="4" name="墨迹 3"/>
            </p:nvPicPr>
            <p:blipFill>
              <a:blip r:embed="rId6"/>
            </p:blipFill>
            <p:spPr>
              <a:xfrm>
                <a:off x="620183" y="689994"/>
                <a:ext cx="170039" cy="198979"/>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790222" y="603458"/>
              <a:ext cx="152400" cy="349668"/>
            </p14:xfrm>
          </p:contentPart>
        </mc:Choice>
        <mc:Fallback xmlns="">
          <p:pic>
            <p:nvPicPr>
              <p:cNvPr id="7" name="墨迹 6"/>
            </p:nvPicPr>
            <p:blipFill>
              <a:blip r:embed="rId8"/>
            </p:blipFill>
            <p:spPr>
              <a:xfrm>
                <a:off x="790222" y="603458"/>
                <a:ext cx="152400" cy="349668"/>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965200" y="445544"/>
              <a:ext cx="191911" cy="442724"/>
            </p14:xfrm>
          </p:contentPart>
        </mc:Choice>
        <mc:Fallback xmlns="">
          <p:pic>
            <p:nvPicPr>
              <p:cNvPr id="9" name="墨迹 8"/>
            </p:nvPicPr>
            <p:blipFill>
              <a:blip r:embed="rId10"/>
            </p:blipFill>
            <p:spPr>
              <a:xfrm>
                <a:off x="965200" y="445544"/>
                <a:ext cx="191911" cy="442724"/>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1095022" y="812131"/>
              <a:ext cx="112889" cy="73318"/>
            </p14:xfrm>
          </p:contentPart>
        </mc:Choice>
        <mc:Fallback xmlns="">
          <p:pic>
            <p:nvPicPr>
              <p:cNvPr id="10" name="墨迹 9"/>
            </p:nvPicPr>
            <p:blipFill>
              <a:blip r:embed="rId12"/>
            </p:blipFill>
            <p:spPr>
              <a:xfrm>
                <a:off x="1095022" y="812131"/>
                <a:ext cx="112889" cy="7331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1907822" y="222595"/>
              <a:ext cx="455259" cy="582486"/>
            </p14:xfrm>
          </p:contentPart>
        </mc:Choice>
        <mc:Fallback xmlns="">
          <p:pic>
            <p:nvPicPr>
              <p:cNvPr id="11" name="墨迹 10"/>
            </p:nvPicPr>
            <p:blipFill>
              <a:blip r:embed="rId14"/>
            </p:blipFill>
            <p:spPr>
              <a:xfrm>
                <a:off x="1907822" y="222595"/>
                <a:ext cx="455259" cy="582486"/>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2045581" y="358127"/>
              <a:ext cx="268641" cy="391966"/>
            </p14:xfrm>
          </p:contentPart>
        </mc:Choice>
        <mc:Fallback xmlns="">
          <p:pic>
            <p:nvPicPr>
              <p:cNvPr id="12" name="墨迹 11"/>
            </p:nvPicPr>
            <p:blipFill>
              <a:blip r:embed="rId16"/>
            </p:blipFill>
            <p:spPr>
              <a:xfrm>
                <a:off x="2045581" y="358127"/>
                <a:ext cx="268641" cy="391966"/>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2493080" y="217837"/>
              <a:ext cx="453320" cy="524678"/>
            </p14:xfrm>
          </p:contentPart>
        </mc:Choice>
        <mc:Fallback xmlns="">
          <p:pic>
            <p:nvPicPr>
              <p:cNvPr id="13" name="墨迹 12"/>
            </p:nvPicPr>
            <p:blipFill>
              <a:blip r:embed="rId18"/>
            </p:blipFill>
            <p:spPr>
              <a:xfrm>
                <a:off x="2493080" y="217837"/>
                <a:ext cx="453320" cy="524678"/>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2790648" y="297323"/>
              <a:ext cx="262996" cy="356894"/>
            </p14:xfrm>
          </p:contentPart>
        </mc:Choice>
        <mc:Fallback xmlns="">
          <p:pic>
            <p:nvPicPr>
              <p:cNvPr id="14" name="墨迹 13"/>
            </p:nvPicPr>
            <p:blipFill>
              <a:blip r:embed="rId20"/>
            </p:blipFill>
            <p:spPr>
              <a:xfrm>
                <a:off x="2790648" y="297323"/>
                <a:ext cx="262996" cy="356894"/>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9" name="墨迹 18"/>
              <p14:cNvContentPartPr/>
              <p14:nvPr/>
            </p14:nvContentPartPr>
            <p14:xfrm>
              <a:off x="10732205" y="3323958"/>
              <a:ext cx="249062" cy="313714"/>
            </p14:xfrm>
          </p:contentPart>
        </mc:Choice>
        <mc:Fallback xmlns="">
          <p:pic>
            <p:nvPicPr>
              <p:cNvPr id="19" name="墨迹 18"/>
            </p:nvPicPr>
            <p:blipFill>
              <a:blip r:embed="rId22"/>
            </p:blipFill>
            <p:spPr>
              <a:xfrm>
                <a:off x="10732205" y="3323958"/>
                <a:ext cx="249062" cy="313714"/>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20" name="墨迹 19"/>
              <p14:cNvContentPartPr/>
              <p14:nvPr/>
            </p14:nvContentPartPr>
            <p14:xfrm>
              <a:off x="10964156" y="3380885"/>
              <a:ext cx="188561" cy="267362"/>
            </p14:xfrm>
          </p:contentPart>
        </mc:Choice>
        <mc:Fallback xmlns="">
          <p:pic>
            <p:nvPicPr>
              <p:cNvPr id="20" name="墨迹 19"/>
            </p:nvPicPr>
            <p:blipFill>
              <a:blip r:embed="rId24"/>
            </p:blipFill>
            <p:spPr>
              <a:xfrm>
                <a:off x="10964156" y="3380885"/>
                <a:ext cx="188561" cy="267362"/>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21" name="墨迹 20"/>
              <p14:cNvContentPartPr/>
              <p14:nvPr/>
            </p14:nvContentPartPr>
            <p14:xfrm>
              <a:off x="11085688" y="3527520"/>
              <a:ext cx="73377" cy="59394"/>
            </p14:xfrm>
          </p:contentPart>
        </mc:Choice>
        <mc:Fallback xmlns="">
          <p:pic>
            <p:nvPicPr>
              <p:cNvPr id="21" name="墨迹 20"/>
            </p:nvPicPr>
            <p:blipFill>
              <a:blip r:embed="rId26"/>
            </p:blipFill>
            <p:spPr>
              <a:xfrm>
                <a:off x="11085688" y="3527520"/>
                <a:ext cx="73377" cy="59394"/>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22" name="墨迹 21"/>
              <p14:cNvContentPartPr/>
              <p14:nvPr/>
            </p14:nvContentPartPr>
            <p14:xfrm>
              <a:off x="11091332" y="3279192"/>
              <a:ext cx="268112" cy="426158"/>
            </p14:xfrm>
          </p:contentPart>
        </mc:Choice>
        <mc:Fallback xmlns="">
          <p:pic>
            <p:nvPicPr>
              <p:cNvPr id="22" name="墨迹 21"/>
            </p:nvPicPr>
            <p:blipFill>
              <a:blip r:embed="rId28"/>
            </p:blipFill>
            <p:spPr>
              <a:xfrm>
                <a:off x="11091332" y="3279192"/>
                <a:ext cx="268112" cy="42615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23" name="墨迹 22"/>
              <p14:cNvContentPartPr/>
              <p14:nvPr/>
            </p14:nvContentPartPr>
            <p14:xfrm>
              <a:off x="10752667" y="3786598"/>
              <a:ext cx="273755" cy="212021"/>
            </p14:xfrm>
          </p:contentPart>
        </mc:Choice>
        <mc:Fallback xmlns="">
          <p:pic>
            <p:nvPicPr>
              <p:cNvPr id="23" name="墨迹 22"/>
            </p:nvPicPr>
            <p:blipFill>
              <a:blip r:embed="rId30"/>
            </p:blipFill>
            <p:spPr>
              <a:xfrm>
                <a:off x="10752667" y="3786598"/>
                <a:ext cx="273755" cy="212021"/>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4" name="墨迹 23"/>
              <p14:cNvContentPartPr/>
              <p14:nvPr/>
            </p14:nvContentPartPr>
            <p14:xfrm>
              <a:off x="11041238" y="3784307"/>
              <a:ext cx="141112" cy="211493"/>
            </p14:xfrm>
          </p:contentPart>
        </mc:Choice>
        <mc:Fallback xmlns="">
          <p:pic>
            <p:nvPicPr>
              <p:cNvPr id="24" name="墨迹 23"/>
            </p:nvPicPr>
            <p:blipFill>
              <a:blip r:embed="rId32"/>
            </p:blipFill>
            <p:spPr>
              <a:xfrm>
                <a:off x="11041238" y="3784307"/>
                <a:ext cx="141112" cy="211493"/>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5" name="墨迹 24"/>
              <p14:cNvContentPartPr/>
              <p14:nvPr/>
            </p14:nvContentPartPr>
            <p14:xfrm>
              <a:off x="11142132" y="3897103"/>
              <a:ext cx="79023" cy="62038"/>
            </p14:xfrm>
          </p:contentPart>
        </mc:Choice>
        <mc:Fallback xmlns="">
          <p:pic>
            <p:nvPicPr>
              <p:cNvPr id="25" name="墨迹 24"/>
            </p:nvPicPr>
            <p:blipFill>
              <a:blip r:embed="rId34"/>
            </p:blipFill>
            <p:spPr>
              <a:xfrm>
                <a:off x="11142132" y="3897103"/>
                <a:ext cx="79023" cy="62038"/>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6" name="墨迹 25"/>
              <p14:cNvContentPartPr/>
              <p14:nvPr/>
            </p14:nvContentPartPr>
            <p14:xfrm>
              <a:off x="11192932" y="3775847"/>
              <a:ext cx="205318" cy="256611"/>
            </p14:xfrm>
          </p:contentPart>
        </mc:Choice>
        <mc:Fallback xmlns="">
          <p:pic>
            <p:nvPicPr>
              <p:cNvPr id="26" name="墨迹 25"/>
            </p:nvPicPr>
            <p:blipFill>
              <a:blip r:embed="rId36"/>
            </p:blipFill>
            <p:spPr>
              <a:xfrm>
                <a:off x="11192932" y="3775847"/>
                <a:ext cx="205318" cy="256611"/>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7" name="墨迹 26"/>
              <p14:cNvContentPartPr/>
              <p14:nvPr/>
            </p14:nvContentPartPr>
            <p14:xfrm>
              <a:off x="11170355" y="3899394"/>
              <a:ext cx="262467" cy="254320"/>
            </p14:xfrm>
          </p:contentPart>
        </mc:Choice>
        <mc:Fallback xmlns="">
          <p:pic>
            <p:nvPicPr>
              <p:cNvPr id="27" name="墨迹 26"/>
            </p:nvPicPr>
            <p:blipFill>
              <a:blip r:embed="rId38"/>
            </p:blipFill>
            <p:spPr>
              <a:xfrm>
                <a:off x="11170355" y="3899394"/>
                <a:ext cx="262467" cy="254320"/>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8" name="墨迹 27"/>
              <p14:cNvContentPartPr/>
              <p14:nvPr/>
            </p14:nvContentPartPr>
            <p14:xfrm>
              <a:off x="6976533" y="3011654"/>
              <a:ext cx="229129" cy="25379"/>
            </p14:xfrm>
          </p:contentPart>
        </mc:Choice>
        <mc:Fallback xmlns="">
          <p:pic>
            <p:nvPicPr>
              <p:cNvPr id="28" name="墨迹 27"/>
            </p:nvPicPr>
            <p:blipFill>
              <a:blip r:embed="rId40"/>
            </p:blipFill>
            <p:spPr>
              <a:xfrm>
                <a:off x="6976533" y="3011654"/>
                <a:ext cx="229129" cy="25379"/>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9" name="墨迹 28"/>
              <p14:cNvContentPartPr/>
              <p14:nvPr/>
            </p14:nvContentPartPr>
            <p14:xfrm>
              <a:off x="6929613" y="3175208"/>
              <a:ext cx="357364" cy="59218"/>
            </p14:xfrm>
          </p:contentPart>
        </mc:Choice>
        <mc:Fallback xmlns="">
          <p:pic>
            <p:nvPicPr>
              <p:cNvPr id="29" name="墨迹 28"/>
            </p:nvPicPr>
            <p:blipFill>
              <a:blip r:embed="rId42"/>
            </p:blipFill>
            <p:spPr>
              <a:xfrm>
                <a:off x="6929613" y="3175208"/>
                <a:ext cx="357364" cy="59218"/>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30" name="墨迹 29"/>
              <p14:cNvContentPartPr/>
              <p14:nvPr/>
            </p14:nvContentPartPr>
            <p14:xfrm>
              <a:off x="9821333" y="4029638"/>
              <a:ext cx="5644" cy="53579"/>
            </p14:xfrm>
          </p:contentPart>
        </mc:Choice>
        <mc:Fallback xmlns="">
          <p:pic>
            <p:nvPicPr>
              <p:cNvPr id="30" name="墨迹 29"/>
            </p:nvPicPr>
            <p:blipFill>
              <a:blip r:embed="rId44"/>
            </p:blipFill>
            <p:spPr>
              <a:xfrm>
                <a:off x="9821333" y="4029638"/>
                <a:ext cx="5644" cy="5357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31" name="墨迹 30"/>
              <p14:cNvContentPartPr/>
              <p14:nvPr/>
            </p14:nvContentPartPr>
            <p14:xfrm>
              <a:off x="9826977" y="3688430"/>
              <a:ext cx="581378" cy="327109"/>
            </p14:xfrm>
          </p:contentPart>
        </mc:Choice>
        <mc:Fallback xmlns="">
          <p:pic>
            <p:nvPicPr>
              <p:cNvPr id="31" name="墨迹 30"/>
            </p:nvPicPr>
            <p:blipFill>
              <a:blip r:embed="rId46"/>
            </p:blipFill>
            <p:spPr>
              <a:xfrm>
                <a:off x="9826977" y="3688430"/>
                <a:ext cx="581378" cy="327109"/>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32" name="墨迹 31"/>
              <p14:cNvContentPartPr/>
              <p14:nvPr/>
            </p14:nvContentPartPr>
            <p14:xfrm>
              <a:off x="10227027" y="3643312"/>
              <a:ext cx="203905" cy="110857"/>
            </p14:xfrm>
          </p:contentPart>
        </mc:Choice>
        <mc:Fallback xmlns="">
          <p:pic>
            <p:nvPicPr>
              <p:cNvPr id="32" name="墨迹 31"/>
            </p:nvPicPr>
            <p:blipFill>
              <a:blip r:embed="rId48"/>
            </p:blipFill>
            <p:spPr>
              <a:xfrm>
                <a:off x="10227027" y="3643312"/>
                <a:ext cx="203905" cy="110857"/>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3" name="墨迹 32"/>
              <p14:cNvContentPartPr/>
              <p14:nvPr/>
            </p14:nvContentPartPr>
            <p14:xfrm>
              <a:off x="9735255" y="3648952"/>
              <a:ext cx="718256" cy="446602"/>
            </p14:xfrm>
          </p:contentPart>
        </mc:Choice>
        <mc:Fallback xmlns="">
          <p:pic>
            <p:nvPicPr>
              <p:cNvPr id="33" name="墨迹 32"/>
            </p:nvPicPr>
            <p:blipFill>
              <a:blip r:embed="rId50"/>
            </p:blipFill>
            <p:spPr>
              <a:xfrm>
                <a:off x="9735255" y="3648952"/>
                <a:ext cx="718256" cy="446602"/>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4" name="墨迹 33"/>
              <p14:cNvContentPartPr/>
              <p14:nvPr/>
            </p14:nvContentPartPr>
            <p14:xfrm>
              <a:off x="10374488" y="3645251"/>
              <a:ext cx="335844" cy="20620"/>
            </p14:xfrm>
          </p:contentPart>
        </mc:Choice>
        <mc:Fallback xmlns="">
          <p:pic>
            <p:nvPicPr>
              <p:cNvPr id="34" name="墨迹 33"/>
            </p:nvPicPr>
            <p:blipFill>
              <a:blip r:embed="rId52"/>
            </p:blipFill>
            <p:spPr>
              <a:xfrm>
                <a:off x="10374488" y="3645251"/>
                <a:ext cx="335844" cy="20620"/>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5" name="墨迹 34"/>
              <p14:cNvContentPartPr/>
              <p14:nvPr/>
            </p14:nvContentPartPr>
            <p14:xfrm>
              <a:off x="8503355" y="3079332"/>
              <a:ext cx="770467" cy="552700"/>
            </p14:xfrm>
          </p:contentPart>
        </mc:Choice>
        <mc:Fallback xmlns="">
          <p:pic>
            <p:nvPicPr>
              <p:cNvPr id="35" name="墨迹 34"/>
            </p:nvPicPr>
            <p:blipFill>
              <a:blip r:embed="rId54"/>
            </p:blipFill>
            <p:spPr>
              <a:xfrm>
                <a:off x="8503355" y="3079332"/>
                <a:ext cx="770467" cy="552700"/>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6" name="墨迹 35"/>
              <p14:cNvContentPartPr/>
              <p14:nvPr/>
            </p14:nvContentPartPr>
            <p14:xfrm>
              <a:off x="8523111" y="3077217"/>
              <a:ext cx="733778" cy="583015"/>
            </p14:xfrm>
          </p:contentPart>
        </mc:Choice>
        <mc:Fallback xmlns="">
          <p:pic>
            <p:nvPicPr>
              <p:cNvPr id="36" name="墨迹 35"/>
            </p:nvPicPr>
            <p:blipFill>
              <a:blip r:embed="rId56"/>
            </p:blipFill>
            <p:spPr>
              <a:xfrm>
                <a:off x="8523111" y="3077217"/>
                <a:ext cx="733778" cy="583015"/>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7" name="墨迹 36"/>
              <p14:cNvContentPartPr/>
              <p14:nvPr/>
            </p14:nvContentPartPr>
            <p14:xfrm>
              <a:off x="1569155" y="4329958"/>
              <a:ext cx="33867" cy="362357"/>
            </p14:xfrm>
          </p:contentPart>
        </mc:Choice>
        <mc:Fallback xmlns="">
          <p:pic>
            <p:nvPicPr>
              <p:cNvPr id="37" name="墨迹 36"/>
            </p:nvPicPr>
            <p:blipFill>
              <a:blip r:embed="rId58"/>
            </p:blipFill>
            <p:spPr>
              <a:xfrm>
                <a:off x="1569155" y="4329958"/>
                <a:ext cx="33867" cy="362357"/>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8" name="墨迹 37"/>
              <p14:cNvContentPartPr/>
              <p14:nvPr/>
            </p14:nvContentPartPr>
            <p14:xfrm>
              <a:off x="6807200" y="4771273"/>
              <a:ext cx="488950" cy="28199"/>
            </p14:xfrm>
          </p:contentPart>
        </mc:Choice>
        <mc:Fallback xmlns="">
          <p:pic>
            <p:nvPicPr>
              <p:cNvPr id="38" name="墨迹 37"/>
            </p:nvPicPr>
            <p:blipFill>
              <a:blip r:embed="rId60"/>
            </p:blipFill>
            <p:spPr>
              <a:xfrm>
                <a:off x="6807200" y="4771273"/>
                <a:ext cx="488950" cy="28199"/>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9" name="墨迹 38"/>
              <p14:cNvContentPartPr/>
              <p14:nvPr/>
            </p14:nvContentPartPr>
            <p14:xfrm>
              <a:off x="6811433" y="4923547"/>
              <a:ext cx="472722" cy="33839"/>
            </p14:xfrm>
          </p:contentPart>
        </mc:Choice>
        <mc:Fallback xmlns="">
          <p:pic>
            <p:nvPicPr>
              <p:cNvPr id="39" name="墨迹 38"/>
            </p:nvPicPr>
            <p:blipFill>
              <a:blip r:embed="rId62"/>
            </p:blipFill>
            <p:spPr>
              <a:xfrm>
                <a:off x="6811433" y="4923547"/>
                <a:ext cx="472722" cy="33839"/>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40" name="墨迹 39"/>
              <p14:cNvContentPartPr/>
              <p14:nvPr/>
            </p14:nvContentPartPr>
            <p14:xfrm>
              <a:off x="5941483" y="5425490"/>
              <a:ext cx="377649" cy="5640"/>
            </p14:xfrm>
          </p:contentPart>
        </mc:Choice>
        <mc:Fallback xmlns="">
          <p:pic>
            <p:nvPicPr>
              <p:cNvPr id="40" name="墨迹 39"/>
            </p:nvPicPr>
            <p:blipFill>
              <a:blip r:embed="rId64"/>
            </p:blipFill>
            <p:spPr>
              <a:xfrm>
                <a:off x="5941483" y="5425490"/>
                <a:ext cx="377649" cy="5640"/>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41" name="墨迹 40"/>
              <p14:cNvContentPartPr/>
              <p14:nvPr/>
            </p14:nvContentPartPr>
            <p14:xfrm>
              <a:off x="6120871" y="5481888"/>
              <a:ext cx="17462" cy="468103"/>
            </p14:xfrm>
          </p:contentPart>
        </mc:Choice>
        <mc:Fallback xmlns="">
          <p:pic>
            <p:nvPicPr>
              <p:cNvPr id="41" name="墨迹 40"/>
            </p:nvPicPr>
            <p:blipFill>
              <a:blip r:embed="rId66"/>
            </p:blipFill>
            <p:spPr>
              <a:xfrm>
                <a:off x="6120871" y="5481888"/>
                <a:ext cx="17462" cy="468103"/>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42" name="墨迹 41"/>
              <p14:cNvContentPartPr/>
              <p14:nvPr/>
            </p14:nvContentPartPr>
            <p14:xfrm>
              <a:off x="6355644" y="5448049"/>
              <a:ext cx="248356" cy="287277"/>
            </p14:xfrm>
          </p:contentPart>
        </mc:Choice>
        <mc:Fallback xmlns="">
          <p:pic>
            <p:nvPicPr>
              <p:cNvPr id="42" name="墨迹 41"/>
            </p:nvPicPr>
            <p:blipFill>
              <a:blip r:embed="rId68"/>
            </p:blipFill>
            <p:spPr>
              <a:xfrm>
                <a:off x="6355644" y="5448049"/>
                <a:ext cx="248356" cy="287277"/>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43" name="墨迹 42"/>
              <p14:cNvContentPartPr/>
              <p14:nvPr/>
            </p14:nvContentPartPr>
            <p14:xfrm>
              <a:off x="6541911" y="5354992"/>
              <a:ext cx="341489" cy="414526"/>
            </p14:xfrm>
          </p:contentPart>
        </mc:Choice>
        <mc:Fallback xmlns="">
          <p:pic>
            <p:nvPicPr>
              <p:cNvPr id="43" name="墨迹 42"/>
            </p:nvPicPr>
            <p:blipFill>
              <a:blip r:embed="rId70"/>
            </p:blipFill>
            <p:spPr>
              <a:xfrm>
                <a:off x="6541911" y="5354992"/>
                <a:ext cx="341489" cy="414526"/>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4" name="墨迹 43"/>
              <p14:cNvContentPartPr/>
              <p14:nvPr/>
            </p14:nvContentPartPr>
            <p14:xfrm>
              <a:off x="7343422" y="5369091"/>
              <a:ext cx="22578" cy="428625"/>
            </p14:xfrm>
          </p:contentPart>
        </mc:Choice>
        <mc:Fallback xmlns="">
          <p:pic>
            <p:nvPicPr>
              <p:cNvPr id="44" name="墨迹 43"/>
            </p:nvPicPr>
            <p:blipFill>
              <a:blip r:embed="rId72"/>
            </p:blipFill>
            <p:spPr>
              <a:xfrm>
                <a:off x="7343422" y="5369091"/>
                <a:ext cx="22578" cy="428625"/>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5" name="墨迹 44"/>
              <p14:cNvContentPartPr/>
              <p14:nvPr/>
            </p14:nvContentPartPr>
            <p14:xfrm>
              <a:off x="7359473" y="5478363"/>
              <a:ext cx="232304" cy="209377"/>
            </p14:xfrm>
          </p:contentPart>
        </mc:Choice>
        <mc:Fallback xmlns="">
          <p:pic>
            <p:nvPicPr>
              <p:cNvPr id="45" name="墨迹 44"/>
            </p:nvPicPr>
            <p:blipFill>
              <a:blip r:embed="rId74"/>
            </p:blipFill>
            <p:spPr>
              <a:xfrm>
                <a:off x="7359473" y="5478363"/>
                <a:ext cx="232304" cy="209377"/>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6" name="墨迹 45"/>
              <p14:cNvContentPartPr/>
              <p14:nvPr/>
            </p14:nvContentPartPr>
            <p14:xfrm>
              <a:off x="7641166" y="5419850"/>
              <a:ext cx="261056" cy="264366"/>
            </p14:xfrm>
          </p:contentPart>
        </mc:Choice>
        <mc:Fallback xmlns="">
          <p:pic>
            <p:nvPicPr>
              <p:cNvPr id="46" name="墨迹 45"/>
            </p:nvPicPr>
            <p:blipFill>
              <a:blip r:embed="rId76"/>
            </p:blipFill>
            <p:spPr>
              <a:xfrm>
                <a:off x="7641166" y="5419850"/>
                <a:ext cx="261056" cy="264366"/>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7" name="墨迹 46"/>
              <p14:cNvContentPartPr/>
              <p14:nvPr/>
            </p14:nvContentPartPr>
            <p14:xfrm>
              <a:off x="7854244" y="5343184"/>
              <a:ext cx="294216" cy="364296"/>
            </p14:xfrm>
          </p:contentPart>
        </mc:Choice>
        <mc:Fallback xmlns="">
          <p:pic>
            <p:nvPicPr>
              <p:cNvPr id="47" name="墨迹 46"/>
            </p:nvPicPr>
            <p:blipFill>
              <a:blip r:embed="rId78"/>
            </p:blipFill>
            <p:spPr>
              <a:xfrm>
                <a:off x="7854244" y="5343184"/>
                <a:ext cx="294216" cy="364296"/>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8" name="墨迹 47"/>
              <p14:cNvContentPartPr/>
              <p14:nvPr/>
            </p14:nvContentPartPr>
            <p14:xfrm>
              <a:off x="7885288" y="5487527"/>
              <a:ext cx="316089" cy="315829"/>
            </p14:xfrm>
          </p:contentPart>
        </mc:Choice>
        <mc:Fallback xmlns="">
          <p:pic>
            <p:nvPicPr>
              <p:cNvPr id="48" name="墨迹 47"/>
            </p:nvPicPr>
            <p:blipFill>
              <a:blip r:embed="rId80"/>
            </p:blipFill>
            <p:spPr>
              <a:xfrm>
                <a:off x="7885288" y="5487527"/>
                <a:ext cx="316089" cy="315829"/>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9" name="墨迹 48"/>
              <p14:cNvContentPartPr/>
              <p14:nvPr/>
            </p14:nvContentPartPr>
            <p14:xfrm>
              <a:off x="3851980" y="805081"/>
              <a:ext cx="192793" cy="396901"/>
            </p14:xfrm>
          </p:contentPart>
        </mc:Choice>
        <mc:Fallback xmlns="">
          <p:pic>
            <p:nvPicPr>
              <p:cNvPr id="49" name="墨迹 48"/>
            </p:nvPicPr>
            <p:blipFill>
              <a:blip r:embed="rId82"/>
            </p:blipFill>
            <p:spPr>
              <a:xfrm>
                <a:off x="3851980" y="805081"/>
                <a:ext cx="192793" cy="396901"/>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50" name="墨迹 49"/>
              <p14:cNvContentPartPr/>
              <p14:nvPr/>
            </p14:nvContentPartPr>
            <p14:xfrm>
              <a:off x="4001911" y="833104"/>
              <a:ext cx="67733" cy="424571"/>
            </p14:xfrm>
          </p:contentPart>
        </mc:Choice>
        <mc:Fallback xmlns="">
          <p:pic>
            <p:nvPicPr>
              <p:cNvPr id="50" name="墨迹 49"/>
            </p:nvPicPr>
            <p:blipFill>
              <a:blip r:embed="rId84"/>
            </p:blipFill>
            <p:spPr>
              <a:xfrm>
                <a:off x="4001911" y="833104"/>
                <a:ext cx="67733" cy="424571"/>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51" name="墨迹 50"/>
              <p14:cNvContentPartPr/>
              <p14:nvPr/>
            </p14:nvContentPartPr>
            <p14:xfrm>
              <a:off x="3874911" y="1082842"/>
              <a:ext cx="189089" cy="56398"/>
            </p14:xfrm>
          </p:contentPart>
        </mc:Choice>
        <mc:Fallback xmlns="">
          <p:pic>
            <p:nvPicPr>
              <p:cNvPr id="51" name="墨迹 50"/>
            </p:nvPicPr>
            <p:blipFill>
              <a:blip r:embed="rId86"/>
            </p:blipFill>
            <p:spPr>
              <a:xfrm>
                <a:off x="3874911" y="1082842"/>
                <a:ext cx="189089" cy="56398"/>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52" name="墨迹 51"/>
              <p14:cNvContentPartPr/>
              <p14:nvPr/>
            </p14:nvContentPartPr>
            <p14:xfrm>
              <a:off x="4161895" y="1003884"/>
              <a:ext cx="302860" cy="62038"/>
            </p14:xfrm>
          </p:contentPart>
        </mc:Choice>
        <mc:Fallback xmlns="">
          <p:pic>
            <p:nvPicPr>
              <p:cNvPr id="52" name="墨迹 51"/>
            </p:nvPicPr>
            <p:blipFill>
              <a:blip r:embed="rId88"/>
            </p:blipFill>
            <p:spPr>
              <a:xfrm>
                <a:off x="4161895" y="1003884"/>
                <a:ext cx="302860" cy="62038"/>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53" name="墨迹 52"/>
              <p14:cNvContentPartPr/>
              <p14:nvPr/>
            </p14:nvContentPartPr>
            <p14:xfrm>
              <a:off x="4295422" y="847909"/>
              <a:ext cx="33866" cy="452065"/>
            </p14:xfrm>
          </p:contentPart>
        </mc:Choice>
        <mc:Fallback xmlns="">
          <p:pic>
            <p:nvPicPr>
              <p:cNvPr id="53" name="墨迹 52"/>
            </p:nvPicPr>
            <p:blipFill>
              <a:blip r:embed="rId90"/>
            </p:blipFill>
            <p:spPr>
              <a:xfrm>
                <a:off x="4295422" y="847909"/>
                <a:ext cx="33866" cy="452065"/>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4" name="墨迹 53"/>
              <p14:cNvContentPartPr/>
              <p14:nvPr/>
            </p14:nvContentPartPr>
            <p14:xfrm>
              <a:off x="4611511" y="881747"/>
              <a:ext cx="62089" cy="303316"/>
            </p14:xfrm>
          </p:contentPart>
        </mc:Choice>
        <mc:Fallback xmlns="">
          <p:pic>
            <p:nvPicPr>
              <p:cNvPr id="54" name="墨迹 53"/>
            </p:nvPicPr>
            <p:blipFill>
              <a:blip r:embed="rId92"/>
            </p:blipFill>
            <p:spPr>
              <a:xfrm>
                <a:off x="4611511" y="881747"/>
                <a:ext cx="62089" cy="303316"/>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5" name="墨迹 54"/>
              <p14:cNvContentPartPr/>
              <p14:nvPr/>
            </p14:nvContentPartPr>
            <p14:xfrm>
              <a:off x="4634088" y="806491"/>
              <a:ext cx="207434" cy="403246"/>
            </p14:xfrm>
          </p:contentPart>
        </mc:Choice>
        <mc:Fallback xmlns="">
          <p:pic>
            <p:nvPicPr>
              <p:cNvPr id="55" name="墨迹 54"/>
            </p:nvPicPr>
            <p:blipFill>
              <a:blip r:embed="rId94"/>
            </p:blipFill>
            <p:spPr>
              <a:xfrm>
                <a:off x="4634088" y="806491"/>
                <a:ext cx="207434" cy="403246"/>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6" name="墨迹 55"/>
              <p14:cNvContentPartPr/>
              <p14:nvPr/>
            </p14:nvContentPartPr>
            <p14:xfrm>
              <a:off x="4003322" y="1235116"/>
              <a:ext cx="49389" cy="161616"/>
            </p14:xfrm>
          </p:contentPart>
        </mc:Choice>
        <mc:Fallback xmlns="">
          <p:pic>
            <p:nvPicPr>
              <p:cNvPr id="56" name="墨迹 55"/>
            </p:nvPicPr>
            <p:blipFill>
              <a:blip r:embed="rId96"/>
            </p:blipFill>
            <p:spPr>
              <a:xfrm>
                <a:off x="4003322" y="1235116"/>
                <a:ext cx="49389" cy="161616"/>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7" name="墨迹 56"/>
              <p14:cNvContentPartPr/>
              <p14:nvPr/>
            </p14:nvContentPartPr>
            <p14:xfrm>
              <a:off x="4049183" y="1235116"/>
              <a:ext cx="116417" cy="298910"/>
            </p14:xfrm>
          </p:contentPart>
        </mc:Choice>
        <mc:Fallback xmlns="">
          <p:pic>
            <p:nvPicPr>
              <p:cNvPr id="57" name="墨迹 56"/>
            </p:nvPicPr>
            <p:blipFill>
              <a:blip r:embed="rId98"/>
            </p:blipFill>
            <p:spPr>
              <a:xfrm>
                <a:off x="4049183" y="1235116"/>
                <a:ext cx="116417" cy="298910"/>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8" name="墨迹 57"/>
              <p14:cNvContentPartPr/>
              <p14:nvPr/>
            </p14:nvContentPartPr>
            <p14:xfrm>
              <a:off x="4193822" y="1218197"/>
              <a:ext cx="70555" cy="256611"/>
            </p14:xfrm>
          </p:contentPart>
        </mc:Choice>
        <mc:Fallback xmlns="">
          <p:pic>
            <p:nvPicPr>
              <p:cNvPr id="58" name="墨迹 57"/>
            </p:nvPicPr>
            <p:blipFill>
              <a:blip r:embed="rId100"/>
            </p:blipFill>
            <p:spPr>
              <a:xfrm>
                <a:off x="4193822" y="1218197"/>
                <a:ext cx="70555" cy="256611"/>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9" name="墨迹 58"/>
              <p14:cNvContentPartPr/>
              <p14:nvPr/>
            </p14:nvContentPartPr>
            <p14:xfrm>
              <a:off x="4933244" y="1005823"/>
              <a:ext cx="84667" cy="167255"/>
            </p14:xfrm>
          </p:contentPart>
        </mc:Choice>
        <mc:Fallback xmlns="">
          <p:pic>
            <p:nvPicPr>
              <p:cNvPr id="59" name="墨迹 58"/>
            </p:nvPicPr>
            <p:blipFill>
              <a:blip r:embed="rId102"/>
            </p:blipFill>
            <p:spPr>
              <a:xfrm>
                <a:off x="4933244" y="1005823"/>
                <a:ext cx="84667" cy="167255"/>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60" name="墨迹 59"/>
              <p14:cNvContentPartPr/>
              <p14:nvPr/>
            </p14:nvContentPartPr>
            <p14:xfrm>
              <a:off x="5009444" y="1043363"/>
              <a:ext cx="107244" cy="259431"/>
            </p14:xfrm>
          </p:contentPart>
        </mc:Choice>
        <mc:Fallback xmlns="">
          <p:pic>
            <p:nvPicPr>
              <p:cNvPr id="60" name="墨迹 59"/>
            </p:nvPicPr>
            <p:blipFill>
              <a:blip r:embed="rId104"/>
            </p:blipFill>
            <p:spPr>
              <a:xfrm>
                <a:off x="5009444" y="1043363"/>
                <a:ext cx="107244" cy="259431"/>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61" name="墨迹 60"/>
              <p14:cNvContentPartPr/>
              <p14:nvPr/>
            </p14:nvContentPartPr>
            <p14:xfrm>
              <a:off x="5159022" y="965816"/>
              <a:ext cx="111478" cy="280580"/>
            </p14:xfrm>
          </p:contentPart>
        </mc:Choice>
        <mc:Fallback xmlns="">
          <p:pic>
            <p:nvPicPr>
              <p:cNvPr id="61" name="墨迹 60"/>
            </p:nvPicPr>
            <p:blipFill>
              <a:blip r:embed="rId106"/>
            </p:blipFill>
            <p:spPr>
              <a:xfrm>
                <a:off x="5159022" y="965816"/>
                <a:ext cx="111478" cy="280580"/>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62" name="墨迹 61"/>
              <p14:cNvContentPartPr/>
              <p14:nvPr/>
            </p14:nvContentPartPr>
            <p14:xfrm>
              <a:off x="5378097" y="947486"/>
              <a:ext cx="353836" cy="50759"/>
            </p14:xfrm>
          </p:contentPart>
        </mc:Choice>
        <mc:Fallback xmlns="">
          <p:pic>
            <p:nvPicPr>
              <p:cNvPr id="62" name="墨迹 61"/>
            </p:nvPicPr>
            <p:blipFill>
              <a:blip r:embed="rId108"/>
            </p:blipFill>
            <p:spPr>
              <a:xfrm>
                <a:off x="5378097" y="947486"/>
                <a:ext cx="353836" cy="50759"/>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63" name="墨迹 62"/>
              <p14:cNvContentPartPr/>
              <p14:nvPr/>
            </p14:nvContentPartPr>
            <p14:xfrm>
              <a:off x="5667022" y="820591"/>
              <a:ext cx="225778" cy="81777"/>
            </p14:xfrm>
          </p:contentPart>
        </mc:Choice>
        <mc:Fallback xmlns="">
          <p:pic>
            <p:nvPicPr>
              <p:cNvPr id="63" name="墨迹 62"/>
            </p:nvPicPr>
            <p:blipFill>
              <a:blip r:embed="rId110"/>
            </p:blipFill>
            <p:spPr>
              <a:xfrm>
                <a:off x="5667022" y="820591"/>
                <a:ext cx="225778" cy="81777"/>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4" name="墨迹 63"/>
              <p14:cNvContentPartPr/>
              <p14:nvPr/>
            </p14:nvContentPartPr>
            <p14:xfrm>
              <a:off x="5418666" y="1016574"/>
              <a:ext cx="389466" cy="54988"/>
            </p14:xfrm>
          </p:contentPart>
        </mc:Choice>
        <mc:Fallback xmlns="">
          <p:pic>
            <p:nvPicPr>
              <p:cNvPr id="64" name="墨迹 63"/>
            </p:nvPicPr>
            <p:blipFill>
              <a:blip r:embed="rId112"/>
            </p:blipFill>
            <p:spPr>
              <a:xfrm>
                <a:off x="5418666" y="1016574"/>
                <a:ext cx="389466" cy="54988"/>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5" name="墨迹 64"/>
              <p14:cNvContentPartPr/>
              <p14:nvPr/>
            </p14:nvContentPartPr>
            <p14:xfrm>
              <a:off x="5502627" y="1068742"/>
              <a:ext cx="158750" cy="84597"/>
            </p14:xfrm>
          </p:contentPart>
        </mc:Choice>
        <mc:Fallback xmlns="">
          <p:pic>
            <p:nvPicPr>
              <p:cNvPr id="65" name="墨迹 64"/>
            </p:nvPicPr>
            <p:blipFill>
              <a:blip r:embed="rId114"/>
            </p:blipFill>
            <p:spPr>
              <a:xfrm>
                <a:off x="5502627" y="1068742"/>
                <a:ext cx="158750" cy="84597"/>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6" name="墨迹 65"/>
              <p14:cNvContentPartPr/>
              <p14:nvPr/>
            </p14:nvContentPartPr>
            <p14:xfrm>
              <a:off x="5938308" y="806491"/>
              <a:ext cx="341136" cy="277761"/>
            </p14:xfrm>
          </p:contentPart>
        </mc:Choice>
        <mc:Fallback xmlns="">
          <p:pic>
            <p:nvPicPr>
              <p:cNvPr id="66" name="墨迹 65"/>
            </p:nvPicPr>
            <p:blipFill>
              <a:blip r:embed="rId116"/>
            </p:blipFill>
            <p:spPr>
              <a:xfrm>
                <a:off x="5938308" y="806491"/>
                <a:ext cx="341136" cy="277761"/>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7" name="墨迹 66"/>
              <p14:cNvContentPartPr/>
              <p14:nvPr/>
            </p14:nvContentPartPr>
            <p14:xfrm>
              <a:off x="6273094" y="733174"/>
              <a:ext cx="294216" cy="330457"/>
            </p14:xfrm>
          </p:contentPart>
        </mc:Choice>
        <mc:Fallback xmlns="">
          <p:pic>
            <p:nvPicPr>
              <p:cNvPr id="67" name="墨迹 66"/>
            </p:nvPicPr>
            <p:blipFill>
              <a:blip r:embed="rId118"/>
            </p:blipFill>
            <p:spPr>
              <a:xfrm>
                <a:off x="6273094" y="733174"/>
                <a:ext cx="294216" cy="330457"/>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8" name="墨迹 67"/>
              <p14:cNvContentPartPr/>
              <p14:nvPr/>
            </p14:nvContentPartPr>
            <p14:xfrm>
              <a:off x="6567134" y="834690"/>
              <a:ext cx="76376" cy="228941"/>
            </p14:xfrm>
          </p:contentPart>
        </mc:Choice>
        <mc:Fallback xmlns="">
          <p:pic>
            <p:nvPicPr>
              <p:cNvPr id="68" name="墨迹 67"/>
            </p:nvPicPr>
            <p:blipFill>
              <a:blip r:embed="rId120"/>
            </p:blipFill>
            <p:spPr>
              <a:xfrm>
                <a:off x="6567134" y="834690"/>
                <a:ext cx="76376" cy="228941"/>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9" name="墨迹 68"/>
              <p14:cNvContentPartPr/>
              <p14:nvPr/>
            </p14:nvContentPartPr>
            <p14:xfrm>
              <a:off x="6630458" y="845970"/>
              <a:ext cx="204964" cy="409767"/>
            </p14:xfrm>
          </p:contentPart>
        </mc:Choice>
        <mc:Fallback xmlns="">
          <p:pic>
            <p:nvPicPr>
              <p:cNvPr id="69" name="墨迹 68"/>
            </p:nvPicPr>
            <p:blipFill>
              <a:blip r:embed="rId122"/>
            </p:blipFill>
            <p:spPr>
              <a:xfrm>
                <a:off x="6630458" y="845970"/>
                <a:ext cx="204964" cy="409767"/>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70" name="墨迹 69"/>
              <p14:cNvContentPartPr/>
              <p14:nvPr/>
            </p14:nvContentPartPr>
            <p14:xfrm>
              <a:off x="6858000" y="740752"/>
              <a:ext cx="197555" cy="404127"/>
            </p14:xfrm>
          </p:contentPart>
        </mc:Choice>
        <mc:Fallback xmlns="">
          <p:pic>
            <p:nvPicPr>
              <p:cNvPr id="70" name="墨迹 69"/>
            </p:nvPicPr>
            <p:blipFill>
              <a:blip r:embed="rId124"/>
            </p:blipFill>
            <p:spPr>
              <a:xfrm>
                <a:off x="6858000" y="740752"/>
                <a:ext cx="197555" cy="404127"/>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71" name="墨迹 70"/>
              <p14:cNvContentPartPr/>
              <p14:nvPr/>
            </p14:nvContentPartPr>
            <p14:xfrm>
              <a:off x="7397044" y="713435"/>
              <a:ext cx="219075" cy="239691"/>
            </p14:xfrm>
          </p:contentPart>
        </mc:Choice>
        <mc:Fallback xmlns="">
          <p:pic>
            <p:nvPicPr>
              <p:cNvPr id="71" name="墨迹 70"/>
            </p:nvPicPr>
            <p:blipFill>
              <a:blip r:embed="rId126"/>
            </p:blipFill>
            <p:spPr>
              <a:xfrm>
                <a:off x="7397044" y="713435"/>
                <a:ext cx="219075" cy="239691"/>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72" name="墨迹 71"/>
              <p14:cNvContentPartPr/>
              <p14:nvPr/>
            </p14:nvContentPartPr>
            <p14:xfrm>
              <a:off x="7665155" y="671136"/>
              <a:ext cx="49389" cy="287630"/>
            </p14:xfrm>
          </p:contentPart>
        </mc:Choice>
        <mc:Fallback xmlns="">
          <p:pic>
            <p:nvPicPr>
              <p:cNvPr id="72" name="墨迹 71"/>
            </p:nvPicPr>
            <p:blipFill>
              <a:blip r:embed="rId128"/>
            </p:blipFill>
            <p:spPr>
              <a:xfrm>
                <a:off x="7665155" y="671136"/>
                <a:ext cx="49389" cy="287630"/>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73" name="墨迹 72"/>
              <p14:cNvContentPartPr/>
              <p14:nvPr/>
            </p14:nvContentPartPr>
            <p14:xfrm>
              <a:off x="7704666" y="789572"/>
              <a:ext cx="121356" cy="33839"/>
            </p14:xfrm>
          </p:contentPart>
        </mc:Choice>
        <mc:Fallback xmlns="">
          <p:pic>
            <p:nvPicPr>
              <p:cNvPr id="73" name="墨迹 72"/>
            </p:nvPicPr>
            <p:blipFill>
              <a:blip r:embed="rId130"/>
            </p:blipFill>
            <p:spPr>
              <a:xfrm>
                <a:off x="7704666" y="789572"/>
                <a:ext cx="121356" cy="3383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4" name="墨迹 73"/>
              <p14:cNvContentPartPr/>
              <p14:nvPr/>
            </p14:nvContentPartPr>
            <p14:xfrm>
              <a:off x="7811911" y="566447"/>
              <a:ext cx="56444" cy="581252"/>
            </p14:xfrm>
          </p:contentPart>
        </mc:Choice>
        <mc:Fallback xmlns="">
          <p:pic>
            <p:nvPicPr>
              <p:cNvPr id="74" name="墨迹 73"/>
            </p:nvPicPr>
            <p:blipFill>
              <a:blip r:embed="rId132"/>
            </p:blipFill>
            <p:spPr>
              <a:xfrm>
                <a:off x="7811911" y="566447"/>
                <a:ext cx="56444" cy="581252"/>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5" name="墨迹 74"/>
              <p14:cNvContentPartPr/>
              <p14:nvPr/>
            </p14:nvContentPartPr>
            <p14:xfrm>
              <a:off x="7962900" y="757672"/>
              <a:ext cx="272344" cy="189814"/>
            </p14:xfrm>
          </p:contentPart>
        </mc:Choice>
        <mc:Fallback xmlns="">
          <p:pic>
            <p:nvPicPr>
              <p:cNvPr id="75" name="墨迹 74"/>
            </p:nvPicPr>
            <p:blipFill>
              <a:blip r:embed="rId134"/>
            </p:blipFill>
            <p:spPr>
              <a:xfrm>
                <a:off x="7962900" y="757672"/>
                <a:ext cx="272344" cy="189814"/>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6" name="墨迹 75"/>
              <p14:cNvContentPartPr/>
              <p14:nvPr/>
            </p14:nvContentPartPr>
            <p14:xfrm>
              <a:off x="8362244" y="703212"/>
              <a:ext cx="203729" cy="197041"/>
            </p14:xfrm>
          </p:contentPart>
        </mc:Choice>
        <mc:Fallback xmlns="">
          <p:pic>
            <p:nvPicPr>
              <p:cNvPr id="76" name="墨迹 75"/>
            </p:nvPicPr>
            <p:blipFill>
              <a:blip r:embed="rId136"/>
            </p:blipFill>
            <p:spPr>
              <a:xfrm>
                <a:off x="8362244" y="703212"/>
                <a:ext cx="203729" cy="197041"/>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15" name="墨迹 14"/>
              <p14:cNvContentPartPr/>
              <p14:nvPr/>
            </p14:nvContentPartPr>
            <p14:xfrm>
              <a:off x="3984977" y="1858314"/>
              <a:ext cx="403578" cy="42299"/>
            </p14:xfrm>
          </p:contentPart>
        </mc:Choice>
        <mc:Fallback xmlns="">
          <p:pic>
            <p:nvPicPr>
              <p:cNvPr id="15" name="墨迹 14"/>
            </p:nvPicPr>
            <p:blipFill>
              <a:blip r:embed="rId138"/>
            </p:blipFill>
            <p:spPr>
              <a:xfrm>
                <a:off x="3984977" y="1858314"/>
                <a:ext cx="403578" cy="42299"/>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16" name="墨迹 15"/>
              <p14:cNvContentPartPr/>
              <p14:nvPr/>
            </p14:nvContentPartPr>
            <p14:xfrm>
              <a:off x="7757406" y="1682599"/>
              <a:ext cx="20638" cy="37540"/>
            </p14:xfrm>
          </p:contentPart>
        </mc:Choice>
        <mc:Fallback xmlns="">
          <p:pic>
            <p:nvPicPr>
              <p:cNvPr id="16" name="墨迹 15"/>
            </p:nvPicPr>
            <p:blipFill>
              <a:blip r:embed="rId140"/>
            </p:blipFill>
            <p:spPr>
              <a:xfrm>
                <a:off x="7757406" y="1682599"/>
                <a:ext cx="20638" cy="37540"/>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17" name="墨迹 16"/>
              <p14:cNvContentPartPr/>
              <p14:nvPr/>
            </p14:nvContentPartPr>
            <p14:xfrm>
              <a:off x="4020784" y="1799097"/>
              <a:ext cx="858132" cy="73317"/>
            </p14:xfrm>
          </p:contentPart>
        </mc:Choice>
        <mc:Fallback xmlns="">
          <p:pic>
            <p:nvPicPr>
              <p:cNvPr id="17" name="墨迹 16"/>
            </p:nvPicPr>
            <p:blipFill>
              <a:blip r:embed="rId142"/>
            </p:blipFill>
            <p:spPr>
              <a:xfrm>
                <a:off x="4020784" y="1799097"/>
                <a:ext cx="858132" cy="73317"/>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18" name="墨迹 17"/>
              <p14:cNvContentPartPr/>
              <p14:nvPr/>
            </p14:nvContentPartPr>
            <p14:xfrm>
              <a:off x="4030133" y="1880874"/>
              <a:ext cx="1038578" cy="465283"/>
            </p14:xfrm>
          </p:contentPart>
        </mc:Choice>
        <mc:Fallback xmlns="">
          <p:pic>
            <p:nvPicPr>
              <p:cNvPr id="18" name="墨迹 17"/>
            </p:nvPicPr>
            <p:blipFill>
              <a:blip r:embed="rId144"/>
            </p:blipFill>
            <p:spPr>
              <a:xfrm>
                <a:off x="4030133" y="1880874"/>
                <a:ext cx="1038578" cy="465283"/>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7" name="墨迹 76"/>
              <p14:cNvContentPartPr/>
              <p14:nvPr/>
            </p14:nvContentPartPr>
            <p14:xfrm>
              <a:off x="4509911" y="1859724"/>
              <a:ext cx="11289" cy="413116"/>
            </p14:xfrm>
          </p:contentPart>
        </mc:Choice>
        <mc:Fallback xmlns="">
          <p:pic>
            <p:nvPicPr>
              <p:cNvPr id="77" name="墨迹 76"/>
            </p:nvPicPr>
            <p:blipFill>
              <a:blip r:embed="rId146"/>
            </p:blipFill>
            <p:spPr>
              <a:xfrm>
                <a:off x="4509911" y="1859724"/>
                <a:ext cx="11289" cy="413116"/>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8" name="墨迹 77"/>
              <p14:cNvContentPartPr/>
              <p14:nvPr/>
            </p14:nvContentPartPr>
            <p14:xfrm>
              <a:off x="4557888" y="1807556"/>
              <a:ext cx="25400" cy="575260"/>
            </p14:xfrm>
          </p:contentPart>
        </mc:Choice>
        <mc:Fallback xmlns="">
          <p:pic>
            <p:nvPicPr>
              <p:cNvPr id="78" name="墨迹 77"/>
            </p:nvPicPr>
            <p:blipFill>
              <a:blip r:embed="rId148"/>
            </p:blipFill>
            <p:spPr>
              <a:xfrm>
                <a:off x="4557888" y="1807556"/>
                <a:ext cx="25400" cy="575260"/>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9" name="墨迹 78"/>
              <p14:cNvContentPartPr/>
              <p14:nvPr/>
            </p14:nvContentPartPr>
            <p14:xfrm>
              <a:off x="4564238" y="2013409"/>
              <a:ext cx="157339" cy="16919"/>
            </p14:xfrm>
          </p:contentPart>
        </mc:Choice>
        <mc:Fallback xmlns="">
          <p:pic>
            <p:nvPicPr>
              <p:cNvPr id="79" name="墨迹 78"/>
            </p:nvPicPr>
            <p:blipFill>
              <a:blip r:embed="rId150"/>
            </p:blipFill>
            <p:spPr>
              <a:xfrm>
                <a:off x="4564238" y="2013409"/>
                <a:ext cx="157339" cy="16919"/>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0" name="墨迹 79"/>
              <p14:cNvContentPartPr/>
              <p14:nvPr/>
            </p14:nvContentPartPr>
            <p14:xfrm>
              <a:off x="4593872" y="2055708"/>
              <a:ext cx="189794" cy="19739"/>
            </p14:xfrm>
          </p:contentPart>
        </mc:Choice>
        <mc:Fallback xmlns="">
          <p:pic>
            <p:nvPicPr>
              <p:cNvPr id="80" name="墨迹 79"/>
            </p:nvPicPr>
            <p:blipFill>
              <a:blip r:embed="rId152"/>
            </p:blipFill>
            <p:spPr>
              <a:xfrm>
                <a:off x="4593872" y="2055708"/>
                <a:ext cx="189794" cy="19739"/>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1" name="墨迹 80"/>
              <p14:cNvContentPartPr/>
              <p14:nvPr/>
            </p14:nvContentPartPr>
            <p14:xfrm>
              <a:off x="4865511" y="1925111"/>
              <a:ext cx="150106" cy="308250"/>
            </p14:xfrm>
          </p:contentPart>
        </mc:Choice>
        <mc:Fallback xmlns="">
          <p:pic>
            <p:nvPicPr>
              <p:cNvPr id="81" name="墨迹 80"/>
            </p:nvPicPr>
            <p:blipFill>
              <a:blip r:embed="rId154"/>
            </p:blipFill>
            <p:spPr>
              <a:xfrm>
                <a:off x="4865511" y="1925111"/>
                <a:ext cx="150106" cy="308250"/>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2" name="墨迹 81"/>
              <p14:cNvContentPartPr/>
              <p14:nvPr/>
            </p14:nvContentPartPr>
            <p14:xfrm>
              <a:off x="4422422" y="1522746"/>
              <a:ext cx="220133" cy="349668"/>
            </p14:xfrm>
          </p:contentPart>
        </mc:Choice>
        <mc:Fallback xmlns="">
          <p:pic>
            <p:nvPicPr>
              <p:cNvPr id="82" name="墨迹 81"/>
            </p:nvPicPr>
            <p:blipFill>
              <a:blip r:embed="rId156"/>
            </p:blipFill>
            <p:spPr>
              <a:xfrm>
                <a:off x="4422422" y="1522746"/>
                <a:ext cx="220133" cy="349668"/>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3" name="墨迹 82"/>
              <p14:cNvContentPartPr/>
              <p14:nvPr/>
            </p14:nvContentPartPr>
            <p14:xfrm>
              <a:off x="4377266" y="1752216"/>
              <a:ext cx="259645" cy="180826"/>
            </p14:xfrm>
          </p:contentPart>
        </mc:Choice>
        <mc:Fallback xmlns="">
          <p:pic>
            <p:nvPicPr>
              <p:cNvPr id="83" name="墨迹 82"/>
            </p:nvPicPr>
            <p:blipFill>
              <a:blip r:embed="rId158"/>
            </p:blipFill>
            <p:spPr>
              <a:xfrm>
                <a:off x="4377266" y="1752216"/>
                <a:ext cx="259645" cy="180826"/>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4" name="墨迹 83"/>
              <p14:cNvContentPartPr/>
              <p14:nvPr/>
            </p14:nvContentPartPr>
            <p14:xfrm>
              <a:off x="4047066" y="2447674"/>
              <a:ext cx="1761067" cy="101516"/>
            </p14:xfrm>
          </p:contentPart>
        </mc:Choice>
        <mc:Fallback xmlns="">
          <p:pic>
            <p:nvPicPr>
              <p:cNvPr id="84" name="墨迹 83"/>
            </p:nvPicPr>
            <p:blipFill>
              <a:blip r:embed="rId160"/>
            </p:blipFill>
            <p:spPr>
              <a:xfrm>
                <a:off x="4047066" y="2447674"/>
                <a:ext cx="1761067" cy="101516"/>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5" name="墨迹 84"/>
              <p14:cNvContentPartPr/>
              <p14:nvPr/>
            </p14:nvContentPartPr>
            <p14:xfrm>
              <a:off x="4041422" y="2534386"/>
              <a:ext cx="1950155" cy="420870"/>
            </p14:xfrm>
          </p:contentPart>
        </mc:Choice>
        <mc:Fallback xmlns="">
          <p:pic>
            <p:nvPicPr>
              <p:cNvPr id="85" name="墨迹 84"/>
            </p:nvPicPr>
            <p:blipFill>
              <a:blip r:embed="rId162"/>
            </p:blipFill>
            <p:spPr>
              <a:xfrm>
                <a:off x="4041422" y="2534386"/>
                <a:ext cx="1950155" cy="420870"/>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6" name="墨迹 85"/>
              <p14:cNvContentPartPr/>
              <p14:nvPr/>
            </p14:nvContentPartPr>
            <p14:xfrm>
              <a:off x="5234340" y="2502662"/>
              <a:ext cx="6526" cy="463874"/>
            </p14:xfrm>
          </p:contentPart>
        </mc:Choice>
        <mc:Fallback xmlns="">
          <p:pic>
            <p:nvPicPr>
              <p:cNvPr id="86" name="墨迹 85"/>
            </p:nvPicPr>
            <p:blipFill>
              <a:blip r:embed="rId164"/>
            </p:blipFill>
            <p:spPr>
              <a:xfrm>
                <a:off x="5234340" y="2502662"/>
                <a:ext cx="6526" cy="463874"/>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7" name="墨迹 86"/>
              <p14:cNvContentPartPr/>
              <p14:nvPr/>
            </p14:nvContentPartPr>
            <p14:xfrm>
              <a:off x="5249333" y="2489972"/>
              <a:ext cx="16934" cy="428625"/>
            </p14:xfrm>
          </p:contentPart>
        </mc:Choice>
        <mc:Fallback xmlns="">
          <p:pic>
            <p:nvPicPr>
              <p:cNvPr id="87" name="墨迹 86"/>
            </p:nvPicPr>
            <p:blipFill>
              <a:blip r:embed="rId166"/>
            </p:blipFill>
            <p:spPr>
              <a:xfrm>
                <a:off x="5249333" y="2489972"/>
                <a:ext cx="16934" cy="428625"/>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8" name="墨迹 87"/>
              <p14:cNvContentPartPr/>
              <p14:nvPr/>
            </p14:nvContentPartPr>
            <p14:xfrm>
              <a:off x="5260622" y="2487152"/>
              <a:ext cx="22578" cy="403246"/>
            </p14:xfrm>
          </p:contentPart>
        </mc:Choice>
        <mc:Fallback xmlns="">
          <p:pic>
            <p:nvPicPr>
              <p:cNvPr id="88" name="墨迹 87"/>
            </p:nvPicPr>
            <p:blipFill>
              <a:blip r:embed="rId168"/>
            </p:blipFill>
            <p:spPr>
              <a:xfrm>
                <a:off x="5260622" y="2487152"/>
                <a:ext cx="22578" cy="403246"/>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9" name="墨迹 88"/>
              <p14:cNvContentPartPr/>
              <p14:nvPr/>
            </p14:nvContentPartPr>
            <p14:xfrm>
              <a:off x="5283200" y="2633787"/>
              <a:ext cx="180622" cy="16920"/>
            </p14:xfrm>
          </p:contentPart>
        </mc:Choice>
        <mc:Fallback xmlns="">
          <p:pic>
            <p:nvPicPr>
              <p:cNvPr id="89" name="墨迹 88"/>
            </p:nvPicPr>
            <p:blipFill>
              <a:blip r:embed="rId170"/>
            </p:blipFill>
            <p:spPr>
              <a:xfrm>
                <a:off x="5283200" y="2633787"/>
                <a:ext cx="180622" cy="16920"/>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0" name="墨迹 89"/>
              <p14:cNvContentPartPr/>
              <p14:nvPr/>
            </p14:nvContentPartPr>
            <p14:xfrm>
              <a:off x="5270500" y="2690185"/>
              <a:ext cx="198966" cy="8460"/>
            </p14:xfrm>
          </p:contentPart>
        </mc:Choice>
        <mc:Fallback xmlns="">
          <p:pic>
            <p:nvPicPr>
              <p:cNvPr id="90" name="墨迹 89"/>
            </p:nvPicPr>
            <p:blipFill>
              <a:blip r:embed="rId172"/>
            </p:blipFill>
            <p:spPr>
              <a:xfrm>
                <a:off x="5270500" y="2690185"/>
                <a:ext cx="198966" cy="8460"/>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1" name="墨迹 90"/>
              <p14:cNvContentPartPr/>
              <p14:nvPr/>
            </p14:nvContentPartPr>
            <p14:xfrm>
              <a:off x="5559777" y="2554830"/>
              <a:ext cx="116594" cy="128306"/>
            </p14:xfrm>
          </p:contentPart>
        </mc:Choice>
        <mc:Fallback xmlns="">
          <p:pic>
            <p:nvPicPr>
              <p:cNvPr id="91" name="墨迹 90"/>
            </p:nvPicPr>
            <p:blipFill>
              <a:blip r:embed="rId174"/>
            </p:blipFill>
            <p:spPr>
              <a:xfrm>
                <a:off x="5559777" y="2554830"/>
                <a:ext cx="116594" cy="128306"/>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2" name="墨迹 91"/>
              <p14:cNvContentPartPr/>
              <p14:nvPr/>
            </p14:nvContentPartPr>
            <p14:xfrm>
              <a:off x="5573888" y="2629557"/>
              <a:ext cx="8467" cy="359538"/>
            </p14:xfrm>
          </p:contentPart>
        </mc:Choice>
        <mc:Fallback xmlns="">
          <p:pic>
            <p:nvPicPr>
              <p:cNvPr id="92" name="墨迹 91"/>
            </p:nvPicPr>
            <p:blipFill>
              <a:blip r:embed="rId176"/>
            </p:blipFill>
            <p:spPr>
              <a:xfrm>
                <a:off x="5573888" y="2629557"/>
                <a:ext cx="8467" cy="359538"/>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3" name="墨迹 92"/>
              <p14:cNvContentPartPr/>
              <p14:nvPr/>
            </p14:nvContentPartPr>
            <p14:xfrm>
              <a:off x="6849533" y="4754353"/>
              <a:ext cx="395111" cy="39479"/>
            </p14:xfrm>
          </p:contentPart>
        </mc:Choice>
        <mc:Fallback xmlns="">
          <p:pic>
            <p:nvPicPr>
              <p:cNvPr id="93" name="墨迹 92"/>
            </p:nvPicPr>
            <p:blipFill>
              <a:blip r:embed="rId178"/>
            </p:blipFill>
            <p:spPr>
              <a:xfrm>
                <a:off x="6849533" y="4754353"/>
                <a:ext cx="395111" cy="39479"/>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4" name="墨迹 93"/>
              <p14:cNvContentPartPr/>
              <p14:nvPr/>
            </p14:nvContentPartPr>
            <p14:xfrm>
              <a:off x="6848651" y="4886888"/>
              <a:ext cx="415749" cy="53579"/>
            </p14:xfrm>
          </p:contentPart>
        </mc:Choice>
        <mc:Fallback xmlns="">
          <p:pic>
            <p:nvPicPr>
              <p:cNvPr id="94" name="墨迹 93"/>
            </p:nvPicPr>
            <p:blipFill>
              <a:blip r:embed="rId180"/>
            </p:blipFill>
            <p:spPr>
              <a:xfrm>
                <a:off x="6848651" y="4886888"/>
                <a:ext cx="415749" cy="53579"/>
              </a:xfrm>
              <a:prstGeom prst="rect"/>
            </p:spPr>
          </p:pic>
        </mc:Fallback>
      </mc:AlternateContent>
      <mc:AlternateContent xmlns:mc="http://schemas.openxmlformats.org/markup-compatibility/2006">
        <mc:Choice xmlns:p14="http://schemas.microsoft.com/office/powerpoint/2010/main" Requires="p14">
          <p:contentPart p14:bwMode="auto" r:id="rId181">
            <p14:nvContentPartPr>
              <p14:cNvPr id="2" name="墨迹 1"/>
              <p14:cNvContentPartPr/>
              <p14:nvPr/>
            </p14:nvContentPartPr>
            <p14:xfrm>
              <a:off x="536400" y="365400"/>
              <a:ext cx="11183760" cy="4963320"/>
            </p14:xfrm>
          </p:contentPart>
        </mc:Choice>
        <mc:Fallback>
          <p:pic>
            <p:nvPicPr>
              <p:cNvPr id="2" name="墨迹 1"/>
              <p:cNvPicPr/>
              <p:nvPr/>
            </p:nvPicPr>
            <p:blipFill>
              <a:blip r:embed="rId182"/>
              <a:stretch>
                <a:fillRect/>
              </a:stretch>
            </p:blipFill>
            <p:spPr>
              <a:xfrm>
                <a:off x="527040" y="356040"/>
                <a:ext cx="11202480" cy="498204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13476" y="927717"/>
            <a:ext cx="11654075" cy="667594"/>
          </a:xfrm>
          <a:prstGeom prst="rect">
            <a:avLst/>
          </a:prstGeom>
        </p:spPr>
        <p:txBody>
          <a:bodyPr wrap="square" lIns="121898" tIns="60948" rIns="121898" bIns="60948">
            <a:spAutoFit/>
          </a:bodyPr>
          <a:lstStyle/>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下列说法错误的是</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a:latin typeface="方正书宋_GBK" pitchFamily="1" charset="-122"/>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sp>
        <p:nvSpPr>
          <p:cNvPr id="6" name="矩形 5"/>
          <p:cNvSpPr/>
          <p:nvPr/>
        </p:nvSpPr>
        <p:spPr>
          <a:xfrm>
            <a:off x="3392255" y="1013258"/>
            <a:ext cx="481222"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A</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3" name="墨迹 2"/>
              <p14:cNvContentPartPr/>
              <p14:nvPr/>
            </p14:nvContentPartPr>
            <p14:xfrm>
              <a:off x="807155" y="229821"/>
              <a:ext cx="197556" cy="819182"/>
            </p14:xfrm>
          </p:contentPart>
        </mc:Choice>
        <mc:Fallback xmlns="">
          <p:pic>
            <p:nvPicPr>
              <p:cNvPr id="3" name="墨迹 2"/>
            </p:nvPicPr>
            <p:blipFill>
              <a:blip r:embed="rId3"/>
            </p:blipFill>
            <p:spPr>
              <a:xfrm>
                <a:off x="807155" y="229821"/>
                <a:ext cx="197556" cy="819182"/>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5" name="墨迹 4"/>
              <p14:cNvContentPartPr/>
              <p14:nvPr/>
            </p14:nvContentPartPr>
            <p14:xfrm>
              <a:off x="932391" y="580899"/>
              <a:ext cx="193675" cy="206734"/>
            </p14:xfrm>
          </p:contentPart>
        </mc:Choice>
        <mc:Fallback xmlns="">
          <p:pic>
            <p:nvPicPr>
              <p:cNvPr id="5" name="墨迹 4"/>
            </p:nvPicPr>
            <p:blipFill>
              <a:blip r:embed="rId5"/>
            </p:blipFill>
            <p:spPr>
              <a:xfrm>
                <a:off x="932391" y="580899"/>
                <a:ext cx="193675" cy="206734"/>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7" name="墨迹 6"/>
              <p14:cNvContentPartPr/>
              <p14:nvPr/>
            </p14:nvContentPartPr>
            <p14:xfrm>
              <a:off x="1147938" y="495245"/>
              <a:ext cx="170039" cy="213078"/>
            </p14:xfrm>
          </p:contentPart>
        </mc:Choice>
        <mc:Fallback xmlns="">
          <p:pic>
            <p:nvPicPr>
              <p:cNvPr id="7" name="墨迹 6"/>
            </p:nvPicPr>
            <p:blipFill>
              <a:blip r:embed="rId7"/>
            </p:blipFill>
            <p:spPr>
              <a:xfrm>
                <a:off x="1147938" y="495245"/>
                <a:ext cx="170039" cy="21307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8" name="墨迹 7"/>
              <p14:cNvContentPartPr/>
              <p14:nvPr/>
            </p14:nvContentPartPr>
            <p14:xfrm>
              <a:off x="1232429" y="511988"/>
              <a:ext cx="60148" cy="393200"/>
            </p14:xfrm>
          </p:contentPart>
        </mc:Choice>
        <mc:Fallback xmlns="">
          <p:pic>
            <p:nvPicPr>
              <p:cNvPr id="8" name="墨迹 7"/>
            </p:nvPicPr>
            <p:blipFill>
              <a:blip r:embed="rId9"/>
            </p:blipFill>
            <p:spPr>
              <a:xfrm>
                <a:off x="1232429" y="511988"/>
                <a:ext cx="60148" cy="393200"/>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9" name="墨迹 8"/>
              <p14:cNvContentPartPr/>
              <p14:nvPr/>
            </p14:nvContentPartPr>
            <p14:xfrm>
              <a:off x="1399822" y="377866"/>
              <a:ext cx="173566" cy="456824"/>
            </p14:xfrm>
          </p:contentPart>
        </mc:Choice>
        <mc:Fallback xmlns="">
          <p:pic>
            <p:nvPicPr>
              <p:cNvPr id="9" name="墨迹 8"/>
            </p:nvPicPr>
            <p:blipFill>
              <a:blip r:embed="rId11"/>
            </p:blipFill>
            <p:spPr>
              <a:xfrm>
                <a:off x="1399822" y="377866"/>
                <a:ext cx="173566" cy="456824"/>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0" name="墨迹 9"/>
              <p14:cNvContentPartPr/>
              <p14:nvPr/>
            </p14:nvContentPartPr>
            <p14:xfrm>
              <a:off x="1490133" y="709910"/>
              <a:ext cx="197555" cy="90941"/>
            </p14:xfrm>
          </p:contentPart>
        </mc:Choice>
        <mc:Fallback xmlns="">
          <p:pic>
            <p:nvPicPr>
              <p:cNvPr id="10" name="墨迹 9"/>
            </p:nvPicPr>
            <p:blipFill>
              <a:blip r:embed="rId13"/>
            </p:blipFill>
            <p:spPr>
              <a:xfrm>
                <a:off x="1490133" y="709910"/>
                <a:ext cx="197555" cy="90941"/>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1" name="墨迹 10"/>
              <p14:cNvContentPartPr/>
              <p14:nvPr/>
            </p14:nvContentPartPr>
            <p14:xfrm>
              <a:off x="7021688" y="1367652"/>
              <a:ext cx="5644" cy="19739"/>
            </p14:xfrm>
          </p:contentPart>
        </mc:Choice>
        <mc:Fallback xmlns="">
          <p:pic>
            <p:nvPicPr>
              <p:cNvPr id="11" name="墨迹 10"/>
            </p:nvPicPr>
            <p:blipFill>
              <a:blip r:embed="rId15"/>
            </p:blipFill>
            <p:spPr>
              <a:xfrm>
                <a:off x="7021688" y="1367652"/>
                <a:ext cx="5644" cy="19739"/>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2" name="墨迹 11"/>
              <p14:cNvContentPartPr/>
              <p14:nvPr/>
            </p14:nvContentPartPr>
            <p14:xfrm>
              <a:off x="4933244" y="954536"/>
              <a:ext cx="688622" cy="415936"/>
            </p14:xfrm>
          </p:contentPart>
        </mc:Choice>
        <mc:Fallback xmlns="">
          <p:pic>
            <p:nvPicPr>
              <p:cNvPr id="12" name="墨迹 11"/>
            </p:nvPicPr>
            <p:blipFill>
              <a:blip r:embed="rId17"/>
            </p:blipFill>
            <p:spPr>
              <a:xfrm>
                <a:off x="4933244" y="954536"/>
                <a:ext cx="688622" cy="415936"/>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3" name="墨迹 12"/>
              <p14:cNvContentPartPr/>
              <p14:nvPr/>
            </p14:nvContentPartPr>
            <p14:xfrm>
              <a:off x="5565422" y="1189998"/>
              <a:ext cx="121708" cy="389146"/>
            </p14:xfrm>
          </p:contentPart>
        </mc:Choice>
        <mc:Fallback xmlns="">
          <p:pic>
            <p:nvPicPr>
              <p:cNvPr id="13" name="墨迹 12"/>
            </p:nvPicPr>
            <p:blipFill>
              <a:blip r:embed="rId19"/>
            </p:blipFill>
            <p:spPr>
              <a:xfrm>
                <a:off x="5565422" y="1189998"/>
                <a:ext cx="121708" cy="389146"/>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4" name="墨迹 13"/>
              <p14:cNvContentPartPr/>
              <p14:nvPr/>
            </p14:nvContentPartPr>
            <p14:xfrm>
              <a:off x="5802488" y="1195638"/>
              <a:ext cx="73378" cy="184174"/>
            </p14:xfrm>
          </p:contentPart>
        </mc:Choice>
        <mc:Fallback xmlns="">
          <p:pic>
            <p:nvPicPr>
              <p:cNvPr id="14" name="墨迹 13"/>
            </p:nvPicPr>
            <p:blipFill>
              <a:blip r:embed="rId21"/>
            </p:blipFill>
            <p:spPr>
              <a:xfrm>
                <a:off x="5802488" y="1195638"/>
                <a:ext cx="73378" cy="184174"/>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5" name="墨迹 14"/>
              <p14:cNvContentPartPr/>
              <p14:nvPr/>
            </p14:nvContentPartPr>
            <p14:xfrm>
              <a:off x="5921022" y="1195638"/>
              <a:ext cx="104775" cy="189814"/>
            </p14:xfrm>
          </p:contentPart>
        </mc:Choice>
        <mc:Fallback xmlns="">
          <p:pic>
            <p:nvPicPr>
              <p:cNvPr id="15" name="墨迹 14"/>
            </p:nvPicPr>
            <p:blipFill>
              <a:blip r:embed="rId23"/>
            </p:blipFill>
            <p:spPr>
              <a:xfrm>
                <a:off x="5921022" y="1195638"/>
                <a:ext cx="104775" cy="189814"/>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6" name="墨迹 15"/>
              <p14:cNvContentPartPr/>
              <p14:nvPr/>
            </p14:nvContentPartPr>
            <p14:xfrm>
              <a:off x="6039555" y="1156159"/>
              <a:ext cx="107245" cy="273530"/>
            </p14:xfrm>
          </p:contentPart>
        </mc:Choice>
        <mc:Fallback xmlns="">
          <p:pic>
            <p:nvPicPr>
              <p:cNvPr id="16" name="墨迹 15"/>
            </p:nvPicPr>
            <p:blipFill>
              <a:blip r:embed="rId25"/>
            </p:blipFill>
            <p:spPr>
              <a:xfrm>
                <a:off x="6039555" y="1156159"/>
                <a:ext cx="107245" cy="273530"/>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7" name="墨迹 16"/>
              <p14:cNvContentPartPr/>
              <p14:nvPr/>
            </p14:nvContentPartPr>
            <p14:xfrm>
              <a:off x="6276622" y="1184358"/>
              <a:ext cx="301978" cy="11280"/>
            </p14:xfrm>
          </p:contentPart>
        </mc:Choice>
        <mc:Fallback xmlns="">
          <p:pic>
            <p:nvPicPr>
              <p:cNvPr id="17" name="墨迹 16"/>
            </p:nvPicPr>
            <p:blipFill>
              <a:blip r:embed="rId27"/>
            </p:blipFill>
            <p:spPr>
              <a:xfrm>
                <a:off x="6276622" y="1184358"/>
                <a:ext cx="301978" cy="11280"/>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8" name="墨迹 17"/>
              <p14:cNvContentPartPr/>
              <p14:nvPr/>
            </p14:nvContentPartPr>
            <p14:xfrm>
              <a:off x="6496755" y="1094121"/>
              <a:ext cx="201260" cy="81777"/>
            </p14:xfrm>
          </p:contentPart>
        </mc:Choice>
        <mc:Fallback xmlns="">
          <p:pic>
            <p:nvPicPr>
              <p:cNvPr id="18" name="墨迹 17"/>
            </p:nvPicPr>
            <p:blipFill>
              <a:blip r:embed="rId29"/>
            </p:blipFill>
            <p:spPr>
              <a:xfrm>
                <a:off x="6496755" y="1094121"/>
                <a:ext cx="201260" cy="81777"/>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9" name="墨迹 18"/>
              <p14:cNvContentPartPr/>
              <p14:nvPr/>
            </p14:nvContentPartPr>
            <p14:xfrm>
              <a:off x="6319661" y="1263315"/>
              <a:ext cx="318206" cy="28199"/>
            </p14:xfrm>
          </p:contentPart>
        </mc:Choice>
        <mc:Fallback xmlns="">
          <p:pic>
            <p:nvPicPr>
              <p:cNvPr id="19" name="墨迹 18"/>
            </p:nvPicPr>
            <p:blipFill>
              <a:blip r:embed="rId31"/>
            </p:blipFill>
            <p:spPr>
              <a:xfrm>
                <a:off x="6319661" y="1263315"/>
                <a:ext cx="318206" cy="28199"/>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0" name="墨迹 19"/>
              <p14:cNvContentPartPr/>
              <p14:nvPr/>
            </p14:nvContentPartPr>
            <p14:xfrm>
              <a:off x="6337300" y="1319713"/>
              <a:ext cx="150988" cy="62038"/>
            </p14:xfrm>
          </p:contentPart>
        </mc:Choice>
        <mc:Fallback xmlns="">
          <p:pic>
            <p:nvPicPr>
              <p:cNvPr id="20" name="墨迹 19"/>
            </p:nvPicPr>
            <p:blipFill>
              <a:blip r:embed="rId33"/>
            </p:blipFill>
            <p:spPr>
              <a:xfrm>
                <a:off x="6337300" y="1319713"/>
                <a:ext cx="150988" cy="62038"/>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1" name="墨迹 20"/>
              <p14:cNvContentPartPr/>
              <p14:nvPr/>
            </p14:nvContentPartPr>
            <p14:xfrm>
              <a:off x="6908800" y="939027"/>
              <a:ext cx="547511" cy="382449"/>
            </p14:xfrm>
          </p:contentPart>
        </mc:Choice>
        <mc:Fallback xmlns="">
          <p:pic>
            <p:nvPicPr>
              <p:cNvPr id="21" name="墨迹 20"/>
            </p:nvPicPr>
            <p:blipFill>
              <a:blip r:embed="rId35"/>
            </p:blipFill>
            <p:spPr>
              <a:xfrm>
                <a:off x="6908800" y="939027"/>
                <a:ext cx="547511" cy="382449"/>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2" name="墨迹 21"/>
              <p14:cNvContentPartPr/>
              <p14:nvPr/>
            </p14:nvContentPartPr>
            <p14:xfrm>
              <a:off x="7524044" y="1178718"/>
              <a:ext cx="56444" cy="140995"/>
            </p14:xfrm>
          </p:contentPart>
        </mc:Choice>
        <mc:Fallback xmlns="">
          <p:pic>
            <p:nvPicPr>
              <p:cNvPr id="22" name="墨迹 21"/>
            </p:nvPicPr>
            <p:blipFill>
              <a:blip r:embed="rId37"/>
            </p:blipFill>
            <p:spPr>
              <a:xfrm>
                <a:off x="7524044" y="1178718"/>
                <a:ext cx="56444" cy="140995"/>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3" name="墨迹 22"/>
              <p14:cNvContentPartPr/>
              <p14:nvPr/>
            </p14:nvContentPartPr>
            <p14:xfrm>
              <a:off x="7620000" y="1173078"/>
              <a:ext cx="67733" cy="152275"/>
            </p14:xfrm>
          </p:contentPart>
        </mc:Choice>
        <mc:Fallback xmlns="">
          <p:pic>
            <p:nvPicPr>
              <p:cNvPr id="23" name="墨迹 22"/>
            </p:nvPicPr>
            <p:blipFill>
              <a:blip r:embed="rId39"/>
            </p:blipFill>
            <p:spPr>
              <a:xfrm>
                <a:off x="7620000" y="1173078"/>
                <a:ext cx="67733" cy="152275"/>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4" name="墨迹 23"/>
              <p14:cNvContentPartPr/>
              <p14:nvPr/>
            </p14:nvContentPartPr>
            <p14:xfrm>
              <a:off x="7738533" y="1139240"/>
              <a:ext cx="97367" cy="234051"/>
            </p14:xfrm>
          </p:contentPart>
        </mc:Choice>
        <mc:Fallback xmlns="">
          <p:pic>
            <p:nvPicPr>
              <p:cNvPr id="24" name="墨迹 23"/>
            </p:nvPicPr>
            <p:blipFill>
              <a:blip r:embed="rId41"/>
            </p:blipFill>
            <p:spPr>
              <a:xfrm>
                <a:off x="7738533" y="1139240"/>
                <a:ext cx="97367" cy="234051"/>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5" name="墨迹 24"/>
              <p14:cNvContentPartPr/>
              <p14:nvPr/>
            </p14:nvContentPartPr>
            <p14:xfrm>
              <a:off x="7972777" y="1116680"/>
              <a:ext cx="254000" cy="28199"/>
            </p14:xfrm>
          </p:contentPart>
        </mc:Choice>
        <mc:Fallback xmlns="">
          <p:pic>
            <p:nvPicPr>
              <p:cNvPr id="25" name="墨迹 24"/>
            </p:nvPicPr>
            <p:blipFill>
              <a:blip r:embed="rId43"/>
            </p:blipFill>
            <p:spPr>
              <a:xfrm>
                <a:off x="7972777" y="1116680"/>
                <a:ext cx="254000" cy="28199"/>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6" name="墨迹 25"/>
              <p14:cNvContentPartPr/>
              <p14:nvPr/>
            </p14:nvContentPartPr>
            <p14:xfrm>
              <a:off x="8071555" y="1029263"/>
              <a:ext cx="39512" cy="363768"/>
            </p14:xfrm>
          </p:contentPart>
        </mc:Choice>
        <mc:Fallback xmlns="">
          <p:pic>
            <p:nvPicPr>
              <p:cNvPr id="26" name="墨迹 25"/>
            </p:nvPicPr>
            <p:blipFill>
              <a:blip r:embed="rId45"/>
            </p:blipFill>
            <p:spPr>
              <a:xfrm>
                <a:off x="8071555" y="1029263"/>
                <a:ext cx="39512" cy="363768"/>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7" name="墨迹 26"/>
              <p14:cNvContentPartPr/>
              <p14:nvPr/>
            </p14:nvContentPartPr>
            <p14:xfrm>
              <a:off x="8414102" y="964406"/>
              <a:ext cx="355248" cy="200918"/>
            </p14:xfrm>
          </p:contentPart>
        </mc:Choice>
        <mc:Fallback xmlns="">
          <p:pic>
            <p:nvPicPr>
              <p:cNvPr id="27" name="墨迹 26"/>
            </p:nvPicPr>
            <p:blipFill>
              <a:blip r:embed="rId47"/>
            </p:blipFill>
            <p:spPr>
              <a:xfrm>
                <a:off x="8414102" y="964406"/>
                <a:ext cx="355248" cy="200918"/>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8" name="墨迹 27"/>
              <p14:cNvContentPartPr/>
              <p14:nvPr/>
            </p14:nvContentPartPr>
            <p14:xfrm>
              <a:off x="8760177" y="1065922"/>
              <a:ext cx="155223" cy="155976"/>
            </p14:xfrm>
          </p:contentPart>
        </mc:Choice>
        <mc:Fallback xmlns="">
          <p:pic>
            <p:nvPicPr>
              <p:cNvPr id="28" name="墨迹 27"/>
            </p:nvPicPr>
            <p:blipFill>
              <a:blip r:embed="rId49"/>
            </p:blipFill>
            <p:spPr>
              <a:xfrm>
                <a:off x="8760177" y="1065922"/>
                <a:ext cx="155223" cy="155976"/>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9" name="墨迹 28"/>
              <p14:cNvContentPartPr/>
              <p14:nvPr/>
            </p14:nvContentPartPr>
            <p14:xfrm>
              <a:off x="8983838" y="1041248"/>
              <a:ext cx="162984" cy="340503"/>
            </p14:xfrm>
          </p:contentPart>
        </mc:Choice>
        <mc:Fallback xmlns="">
          <p:pic>
            <p:nvPicPr>
              <p:cNvPr id="29" name="墨迹 28"/>
            </p:nvPicPr>
            <p:blipFill>
              <a:blip r:embed="rId51"/>
            </p:blipFill>
            <p:spPr>
              <a:xfrm>
                <a:off x="8983838" y="1041248"/>
                <a:ext cx="162984" cy="340503"/>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0" name="墨迹 29"/>
              <p14:cNvContentPartPr/>
              <p14:nvPr/>
            </p14:nvContentPartPr>
            <p14:xfrm>
              <a:off x="9115777" y="1032083"/>
              <a:ext cx="172862" cy="313009"/>
            </p14:xfrm>
          </p:contentPart>
        </mc:Choice>
        <mc:Fallback xmlns="">
          <p:pic>
            <p:nvPicPr>
              <p:cNvPr id="30" name="墨迹 29"/>
            </p:nvPicPr>
            <p:blipFill>
              <a:blip r:embed="rId53"/>
            </p:blipFill>
            <p:spPr>
              <a:xfrm>
                <a:off x="9115777" y="1032083"/>
                <a:ext cx="172862" cy="313009"/>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1" name="墨迹 30"/>
              <p14:cNvContentPartPr/>
              <p14:nvPr/>
            </p14:nvContentPartPr>
            <p14:xfrm>
              <a:off x="8235244" y="255729"/>
              <a:ext cx="28222" cy="590241"/>
            </p14:xfrm>
          </p:contentPart>
        </mc:Choice>
        <mc:Fallback xmlns="">
          <p:pic>
            <p:nvPicPr>
              <p:cNvPr id="31" name="墨迹 30"/>
            </p:nvPicPr>
            <p:blipFill>
              <a:blip r:embed="rId55"/>
            </p:blipFill>
            <p:spPr>
              <a:xfrm>
                <a:off x="8235244" y="255729"/>
                <a:ext cx="28222" cy="590241"/>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2" name="墨迹 31"/>
              <p14:cNvContentPartPr/>
              <p14:nvPr/>
            </p14:nvContentPartPr>
            <p14:xfrm>
              <a:off x="8223955" y="383506"/>
              <a:ext cx="237067" cy="248151"/>
            </p14:xfrm>
          </p:contentPart>
        </mc:Choice>
        <mc:Fallback xmlns="">
          <p:pic>
            <p:nvPicPr>
              <p:cNvPr id="32" name="墨迹 31"/>
            </p:nvPicPr>
            <p:blipFill>
              <a:blip r:embed="rId57"/>
            </p:blipFill>
            <p:spPr>
              <a:xfrm>
                <a:off x="8223955" y="383506"/>
                <a:ext cx="237067" cy="248151"/>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3" name="墨迹 32"/>
              <p14:cNvContentPartPr/>
              <p14:nvPr/>
            </p14:nvContentPartPr>
            <p14:xfrm>
              <a:off x="8536340" y="439904"/>
              <a:ext cx="164571" cy="19739"/>
            </p14:xfrm>
          </p:contentPart>
        </mc:Choice>
        <mc:Fallback xmlns="">
          <p:pic>
            <p:nvPicPr>
              <p:cNvPr id="33" name="墨迹 32"/>
            </p:nvPicPr>
            <p:blipFill>
              <a:blip r:embed="rId59"/>
            </p:blipFill>
            <p:spPr>
              <a:xfrm>
                <a:off x="8536340" y="439904"/>
                <a:ext cx="164571" cy="19739"/>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4" name="墨迹 33"/>
              <p14:cNvContentPartPr/>
              <p14:nvPr/>
            </p14:nvContentPartPr>
            <p14:xfrm>
              <a:off x="8515350" y="535781"/>
              <a:ext cx="227894" cy="42298"/>
            </p14:xfrm>
          </p:contentPart>
        </mc:Choice>
        <mc:Fallback xmlns="">
          <p:pic>
            <p:nvPicPr>
              <p:cNvPr id="34" name="墨迹 33"/>
            </p:nvPicPr>
            <p:blipFill>
              <a:blip r:embed="rId61"/>
            </p:blipFill>
            <p:spPr>
              <a:xfrm>
                <a:off x="8515350" y="535781"/>
                <a:ext cx="227894" cy="42298"/>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5" name="墨迹 34"/>
              <p14:cNvContentPartPr/>
              <p14:nvPr/>
            </p14:nvContentPartPr>
            <p14:xfrm>
              <a:off x="8918222" y="277760"/>
              <a:ext cx="158044" cy="353897"/>
            </p14:xfrm>
          </p:contentPart>
        </mc:Choice>
        <mc:Fallback xmlns="">
          <p:pic>
            <p:nvPicPr>
              <p:cNvPr id="35" name="墨迹 34"/>
            </p:nvPicPr>
            <p:blipFill>
              <a:blip r:embed="rId63"/>
            </p:blipFill>
            <p:spPr>
              <a:xfrm>
                <a:off x="8918222" y="277760"/>
                <a:ext cx="158044" cy="353897"/>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6" name="墨迹 35"/>
              <p14:cNvContentPartPr/>
              <p14:nvPr/>
            </p14:nvContentPartPr>
            <p14:xfrm>
              <a:off x="9127066" y="335039"/>
              <a:ext cx="321734" cy="223301"/>
            </p14:xfrm>
          </p:contentPart>
        </mc:Choice>
        <mc:Fallback xmlns="">
          <p:pic>
            <p:nvPicPr>
              <p:cNvPr id="36" name="墨迹 35"/>
            </p:nvPicPr>
            <p:blipFill>
              <a:blip r:embed="rId65"/>
            </p:blipFill>
            <p:spPr>
              <a:xfrm>
                <a:off x="9127066" y="335039"/>
                <a:ext cx="321734" cy="223301"/>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7" name="墨迹 36"/>
              <p14:cNvContentPartPr/>
              <p14:nvPr/>
            </p14:nvContentPartPr>
            <p14:xfrm>
              <a:off x="9460088" y="462463"/>
              <a:ext cx="135467" cy="133417"/>
            </p14:xfrm>
          </p:contentPart>
        </mc:Choice>
        <mc:Fallback xmlns="">
          <p:pic>
            <p:nvPicPr>
              <p:cNvPr id="37" name="墨迹 36"/>
            </p:nvPicPr>
            <p:blipFill>
              <a:blip r:embed="rId67"/>
            </p:blipFill>
            <p:spPr>
              <a:xfrm>
                <a:off x="9460088" y="462463"/>
                <a:ext cx="135467" cy="133417"/>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8" name="墨迹 37"/>
              <p14:cNvContentPartPr/>
              <p14:nvPr/>
            </p14:nvContentPartPr>
            <p14:xfrm>
              <a:off x="9584266" y="236871"/>
              <a:ext cx="141111" cy="456824"/>
            </p14:xfrm>
          </p:contentPart>
        </mc:Choice>
        <mc:Fallback xmlns="">
          <p:pic>
            <p:nvPicPr>
              <p:cNvPr id="38" name="墨迹 37"/>
            </p:nvPicPr>
            <p:blipFill>
              <a:blip r:embed="rId69"/>
            </p:blipFill>
            <p:spPr>
              <a:xfrm>
                <a:off x="9584266" y="236871"/>
                <a:ext cx="141111" cy="456824"/>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9" name="墨迹 38"/>
              <p14:cNvContentPartPr/>
              <p14:nvPr/>
            </p14:nvContentPartPr>
            <p14:xfrm>
              <a:off x="10317338" y="355307"/>
              <a:ext cx="184150" cy="42299"/>
            </p14:xfrm>
          </p:contentPart>
        </mc:Choice>
        <mc:Fallback xmlns="">
          <p:pic>
            <p:nvPicPr>
              <p:cNvPr id="39" name="墨迹 38"/>
            </p:nvPicPr>
            <p:blipFill>
              <a:blip r:embed="rId71"/>
            </p:blipFill>
            <p:spPr>
              <a:xfrm>
                <a:off x="10317338" y="355307"/>
                <a:ext cx="184150" cy="42299"/>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0" name="墨迹 39"/>
              <p14:cNvContentPartPr/>
              <p14:nvPr/>
            </p14:nvContentPartPr>
            <p14:xfrm>
              <a:off x="10408355" y="414525"/>
              <a:ext cx="39512" cy="341208"/>
            </p14:xfrm>
          </p:contentPart>
        </mc:Choice>
        <mc:Fallback xmlns="">
          <p:pic>
            <p:nvPicPr>
              <p:cNvPr id="40" name="墨迹 39"/>
            </p:nvPicPr>
            <p:blipFill>
              <a:blip r:embed="rId73"/>
            </p:blipFill>
            <p:spPr>
              <a:xfrm>
                <a:off x="10408355" y="414525"/>
                <a:ext cx="39512" cy="341208"/>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1" name="墨迹 40"/>
              <p14:cNvContentPartPr/>
              <p14:nvPr/>
            </p14:nvContentPartPr>
            <p14:xfrm>
              <a:off x="10506427" y="344027"/>
              <a:ext cx="206727" cy="290450"/>
            </p14:xfrm>
          </p:contentPart>
        </mc:Choice>
        <mc:Fallback xmlns="">
          <p:pic>
            <p:nvPicPr>
              <p:cNvPr id="41" name="墨迹 40"/>
            </p:nvPicPr>
            <p:blipFill>
              <a:blip r:embed="rId75"/>
            </p:blipFill>
            <p:spPr>
              <a:xfrm>
                <a:off x="10506427" y="344027"/>
                <a:ext cx="206727" cy="290450"/>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2" name="墨迹 41"/>
              <p14:cNvContentPartPr/>
              <p14:nvPr/>
            </p14:nvContentPartPr>
            <p14:xfrm>
              <a:off x="10696222" y="479383"/>
              <a:ext cx="59267" cy="31019"/>
            </p14:xfrm>
          </p:contentPart>
        </mc:Choice>
        <mc:Fallback xmlns="">
          <p:pic>
            <p:nvPicPr>
              <p:cNvPr id="42" name="墨迹 41"/>
            </p:nvPicPr>
            <p:blipFill>
              <a:blip r:embed="rId77"/>
            </p:blipFill>
            <p:spPr>
              <a:xfrm>
                <a:off x="10696222" y="479383"/>
                <a:ext cx="59267" cy="31019"/>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3" name="墨迹 42"/>
              <p14:cNvContentPartPr/>
              <p14:nvPr/>
            </p14:nvContentPartPr>
            <p14:xfrm>
              <a:off x="10865555" y="253791"/>
              <a:ext cx="60149" cy="47938"/>
            </p14:xfrm>
          </p:contentPart>
        </mc:Choice>
        <mc:Fallback xmlns="">
          <p:pic>
            <p:nvPicPr>
              <p:cNvPr id="43" name="墨迹 42"/>
            </p:nvPicPr>
            <p:blipFill>
              <a:blip r:embed="rId79"/>
            </p:blipFill>
            <p:spPr>
              <a:xfrm>
                <a:off x="10865555" y="253791"/>
                <a:ext cx="60149" cy="47938"/>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4" name="墨迹 43"/>
              <p14:cNvContentPartPr/>
              <p14:nvPr/>
            </p14:nvContentPartPr>
            <p14:xfrm>
              <a:off x="10709451" y="327108"/>
              <a:ext cx="277460" cy="324289"/>
            </p14:xfrm>
          </p:contentPart>
        </mc:Choice>
        <mc:Fallback xmlns="">
          <p:pic>
            <p:nvPicPr>
              <p:cNvPr id="44" name="墨迹 43"/>
            </p:nvPicPr>
            <p:blipFill>
              <a:blip r:embed="rId81"/>
            </p:blipFill>
            <p:spPr>
              <a:xfrm>
                <a:off x="10709451" y="327108"/>
                <a:ext cx="277460" cy="324289"/>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5" name="墨迹 44"/>
              <p14:cNvContentPartPr/>
              <p14:nvPr/>
            </p14:nvContentPartPr>
            <p14:xfrm>
              <a:off x="10899422" y="362357"/>
              <a:ext cx="5645" cy="77547"/>
            </p14:xfrm>
          </p:contentPart>
        </mc:Choice>
        <mc:Fallback xmlns="">
          <p:pic>
            <p:nvPicPr>
              <p:cNvPr id="45" name="墨迹 44"/>
            </p:nvPicPr>
            <p:blipFill>
              <a:blip r:embed="rId83"/>
            </p:blipFill>
            <p:spPr>
              <a:xfrm>
                <a:off x="10899422" y="362357"/>
                <a:ext cx="5645" cy="77547"/>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6" name="墨迹 45"/>
              <p14:cNvContentPartPr/>
              <p14:nvPr/>
            </p14:nvContentPartPr>
            <p14:xfrm>
              <a:off x="11113911" y="321468"/>
              <a:ext cx="22577" cy="462464"/>
            </p14:xfrm>
          </p:contentPart>
        </mc:Choice>
        <mc:Fallback xmlns="">
          <p:pic>
            <p:nvPicPr>
              <p:cNvPr id="46" name="墨迹 45"/>
            </p:nvPicPr>
            <p:blipFill>
              <a:blip r:embed="rId85"/>
            </p:blipFill>
            <p:spPr>
              <a:xfrm>
                <a:off x="11113911" y="321468"/>
                <a:ext cx="22577" cy="462464"/>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7" name="墨迹 46"/>
              <p14:cNvContentPartPr/>
              <p14:nvPr/>
            </p14:nvContentPartPr>
            <p14:xfrm>
              <a:off x="11173882" y="436203"/>
              <a:ext cx="154518" cy="133417"/>
            </p14:xfrm>
          </p:contentPart>
        </mc:Choice>
        <mc:Fallback xmlns="">
          <p:pic>
            <p:nvPicPr>
              <p:cNvPr id="47" name="墨迹 46"/>
            </p:nvPicPr>
            <p:blipFill>
              <a:blip r:embed="rId87"/>
            </p:blipFill>
            <p:spPr>
              <a:xfrm>
                <a:off x="11173882" y="436203"/>
                <a:ext cx="154518" cy="133417"/>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8" name="墨迹 47"/>
              <p14:cNvContentPartPr/>
              <p14:nvPr/>
            </p14:nvContentPartPr>
            <p14:xfrm>
              <a:off x="11326812" y="366587"/>
              <a:ext cx="173038" cy="210259"/>
            </p14:xfrm>
          </p:contentPart>
        </mc:Choice>
        <mc:Fallback xmlns="">
          <p:pic>
            <p:nvPicPr>
              <p:cNvPr id="48" name="墨迹 47"/>
            </p:nvPicPr>
            <p:blipFill>
              <a:blip r:embed="rId89"/>
            </p:blipFill>
            <p:spPr>
              <a:xfrm>
                <a:off x="11326812" y="366587"/>
                <a:ext cx="173038" cy="210259"/>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9" name="墨迹 48"/>
              <p14:cNvContentPartPr/>
              <p14:nvPr/>
            </p14:nvContentPartPr>
            <p14:xfrm>
              <a:off x="11384844" y="530141"/>
              <a:ext cx="33867" cy="115616"/>
            </p14:xfrm>
          </p:contentPart>
        </mc:Choice>
        <mc:Fallback xmlns="">
          <p:pic>
            <p:nvPicPr>
              <p:cNvPr id="49" name="墨迹 48"/>
            </p:nvPicPr>
            <p:blipFill>
              <a:blip r:embed="rId91"/>
            </p:blipFill>
            <p:spPr>
              <a:xfrm>
                <a:off x="11384844" y="530141"/>
                <a:ext cx="33867" cy="115616"/>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0" name="墨迹 49"/>
              <p14:cNvContentPartPr/>
              <p14:nvPr/>
            </p14:nvContentPartPr>
            <p14:xfrm>
              <a:off x="11480800" y="527321"/>
              <a:ext cx="47977" cy="36659"/>
            </p14:xfrm>
          </p:contentPart>
        </mc:Choice>
        <mc:Fallback xmlns="">
          <p:pic>
            <p:nvPicPr>
              <p:cNvPr id="50" name="墨迹 49"/>
            </p:nvPicPr>
            <p:blipFill>
              <a:blip r:embed="rId93"/>
            </p:blipFill>
            <p:spPr>
              <a:xfrm>
                <a:off x="11480800" y="527321"/>
                <a:ext cx="47977" cy="36659"/>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1" name="墨迹 50"/>
              <p14:cNvContentPartPr/>
              <p14:nvPr/>
            </p14:nvContentPartPr>
            <p14:xfrm>
              <a:off x="11667067" y="233170"/>
              <a:ext cx="32455" cy="54459"/>
            </p14:xfrm>
          </p:contentPart>
        </mc:Choice>
        <mc:Fallback xmlns="">
          <p:pic>
            <p:nvPicPr>
              <p:cNvPr id="51" name="墨迹 50"/>
            </p:nvPicPr>
            <p:blipFill>
              <a:blip r:embed="rId95"/>
            </p:blipFill>
            <p:spPr>
              <a:xfrm>
                <a:off x="11667067" y="233170"/>
                <a:ext cx="32455" cy="54459"/>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2" name="墨迹 51"/>
              <p14:cNvContentPartPr/>
              <p14:nvPr/>
            </p14:nvContentPartPr>
            <p14:xfrm>
              <a:off x="11582400" y="323936"/>
              <a:ext cx="112888" cy="156857"/>
            </p14:xfrm>
          </p:contentPart>
        </mc:Choice>
        <mc:Fallback xmlns="">
          <p:pic>
            <p:nvPicPr>
              <p:cNvPr id="52" name="墨迹 51"/>
            </p:nvPicPr>
            <p:blipFill>
              <a:blip r:embed="rId97"/>
            </p:blipFill>
            <p:spPr>
              <a:xfrm>
                <a:off x="11582400" y="323936"/>
                <a:ext cx="112888" cy="156857"/>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3" name="墨迹 52"/>
              <p14:cNvContentPartPr/>
              <p14:nvPr/>
            </p14:nvContentPartPr>
            <p14:xfrm>
              <a:off x="11494911" y="507582"/>
              <a:ext cx="243593" cy="161087"/>
            </p14:xfrm>
          </p:contentPart>
        </mc:Choice>
        <mc:Fallback xmlns="">
          <p:pic>
            <p:nvPicPr>
              <p:cNvPr id="53" name="墨迹 52"/>
            </p:nvPicPr>
            <p:blipFill>
              <a:blip r:embed="rId99"/>
            </p:blipFill>
            <p:spPr>
              <a:xfrm>
                <a:off x="11494911" y="507582"/>
                <a:ext cx="243593" cy="161087"/>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4" name="墨迹 53"/>
              <p14:cNvContentPartPr/>
              <p14:nvPr/>
            </p14:nvContentPartPr>
            <p14:xfrm>
              <a:off x="11497732" y="535781"/>
              <a:ext cx="282223" cy="341208"/>
            </p14:xfrm>
          </p:contentPart>
        </mc:Choice>
        <mc:Fallback xmlns="">
          <p:pic>
            <p:nvPicPr>
              <p:cNvPr id="54" name="墨迹 53"/>
            </p:nvPicPr>
            <p:blipFill>
              <a:blip r:embed="rId101"/>
            </p:blipFill>
            <p:spPr>
              <a:xfrm>
                <a:off x="11497732" y="535781"/>
                <a:ext cx="282223" cy="341208"/>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5" name="墨迹 54"/>
              <p14:cNvContentPartPr/>
              <p14:nvPr/>
            </p14:nvContentPartPr>
            <p14:xfrm>
              <a:off x="2698044" y="2591489"/>
              <a:ext cx="5644" cy="19739"/>
            </p14:xfrm>
          </p:contentPart>
        </mc:Choice>
        <mc:Fallback xmlns="">
          <p:pic>
            <p:nvPicPr>
              <p:cNvPr id="55" name="墨迹 54"/>
            </p:nvPicPr>
            <p:blipFill>
              <a:blip r:embed="rId103"/>
            </p:blipFill>
            <p:spPr>
              <a:xfrm>
                <a:off x="2698044" y="2591489"/>
                <a:ext cx="5644" cy="19739"/>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6" name="墨迹 55"/>
              <p14:cNvContentPartPr/>
              <p14:nvPr/>
            </p14:nvContentPartPr>
            <p14:xfrm>
              <a:off x="7191022" y="2425115"/>
              <a:ext cx="19755" cy="14099"/>
            </p14:xfrm>
          </p:contentPart>
        </mc:Choice>
        <mc:Fallback xmlns="">
          <p:pic>
            <p:nvPicPr>
              <p:cNvPr id="56" name="墨迹 55"/>
            </p:nvPicPr>
            <p:blipFill>
              <a:blip r:embed="rId105"/>
            </p:blipFill>
            <p:spPr>
              <a:xfrm>
                <a:off x="7191022" y="2425115"/>
                <a:ext cx="19755" cy="14099"/>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7" name="墨迹 56"/>
              <p14:cNvContentPartPr/>
              <p14:nvPr/>
            </p14:nvContentPartPr>
            <p14:xfrm>
              <a:off x="2620962" y="2594309"/>
              <a:ext cx="246415" cy="342089"/>
            </p14:xfrm>
          </p:contentPart>
        </mc:Choice>
        <mc:Fallback xmlns="">
          <p:pic>
            <p:nvPicPr>
              <p:cNvPr id="57" name="墨迹 56"/>
            </p:nvPicPr>
            <p:blipFill>
              <a:blip r:embed="rId107"/>
            </p:blipFill>
            <p:spPr>
              <a:xfrm>
                <a:off x="2620962" y="2594309"/>
                <a:ext cx="246415" cy="342089"/>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8" name="墨迹 57"/>
              <p14:cNvContentPartPr/>
              <p14:nvPr/>
            </p14:nvContentPartPr>
            <p14:xfrm>
              <a:off x="3127022" y="2740944"/>
              <a:ext cx="45155" cy="45118"/>
            </p14:xfrm>
          </p:contentPart>
        </mc:Choice>
        <mc:Fallback xmlns="">
          <p:pic>
            <p:nvPicPr>
              <p:cNvPr id="58" name="墨迹 57"/>
            </p:nvPicPr>
            <p:blipFill>
              <a:blip r:embed="rId109"/>
            </p:blipFill>
            <p:spPr>
              <a:xfrm>
                <a:off x="3127022" y="2740944"/>
                <a:ext cx="45155" cy="45118"/>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59" name="墨迹 58"/>
              <p14:cNvContentPartPr/>
              <p14:nvPr/>
            </p14:nvContentPartPr>
            <p14:xfrm>
              <a:off x="3110088" y="2859379"/>
              <a:ext cx="42334" cy="31019"/>
            </p14:xfrm>
          </p:contentPart>
        </mc:Choice>
        <mc:Fallback xmlns="">
          <p:pic>
            <p:nvPicPr>
              <p:cNvPr id="59" name="墨迹 58"/>
            </p:nvPicPr>
            <p:blipFill>
              <a:blip r:embed="rId111"/>
            </p:blipFill>
            <p:spPr>
              <a:xfrm>
                <a:off x="3110088" y="2859379"/>
                <a:ext cx="42334" cy="31019"/>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0" name="墨迹 59"/>
              <p14:cNvContentPartPr/>
              <p14:nvPr/>
            </p14:nvContentPartPr>
            <p14:xfrm>
              <a:off x="4656666" y="2470233"/>
              <a:ext cx="347134" cy="396901"/>
            </p14:xfrm>
          </p:contentPart>
        </mc:Choice>
        <mc:Fallback xmlns="">
          <p:pic>
            <p:nvPicPr>
              <p:cNvPr id="60" name="墨迹 59"/>
            </p:nvPicPr>
            <p:blipFill>
              <a:blip r:embed="rId113"/>
            </p:blipFill>
            <p:spPr>
              <a:xfrm>
                <a:off x="4656666" y="2470233"/>
                <a:ext cx="347134" cy="396901"/>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1" name="墨迹 60"/>
              <p14:cNvContentPartPr/>
              <p14:nvPr/>
            </p14:nvContentPartPr>
            <p14:xfrm>
              <a:off x="5096933" y="2628148"/>
              <a:ext cx="177799" cy="16919"/>
            </p14:xfrm>
          </p:contentPart>
        </mc:Choice>
        <mc:Fallback xmlns="">
          <p:pic>
            <p:nvPicPr>
              <p:cNvPr id="61" name="墨迹 60"/>
            </p:nvPicPr>
            <p:blipFill>
              <a:blip r:embed="rId115"/>
            </p:blipFill>
            <p:spPr>
              <a:xfrm>
                <a:off x="5096933" y="2628148"/>
                <a:ext cx="177799" cy="16919"/>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2" name="墨迹 61"/>
              <p14:cNvContentPartPr/>
              <p14:nvPr/>
            </p14:nvContentPartPr>
            <p14:xfrm>
              <a:off x="5080000" y="2740944"/>
              <a:ext cx="166511" cy="5639"/>
            </p14:xfrm>
          </p:contentPart>
        </mc:Choice>
        <mc:Fallback xmlns="">
          <p:pic>
            <p:nvPicPr>
              <p:cNvPr id="62" name="墨迹 61"/>
            </p:nvPicPr>
            <p:blipFill>
              <a:blip r:embed="rId117"/>
            </p:blipFill>
            <p:spPr>
              <a:xfrm>
                <a:off x="5080000" y="2740944"/>
                <a:ext cx="166511" cy="5639"/>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3" name="墨迹 62"/>
              <p14:cNvContentPartPr/>
              <p14:nvPr/>
            </p14:nvContentPartPr>
            <p14:xfrm>
              <a:off x="5450416" y="2709925"/>
              <a:ext cx="1907116" cy="36658"/>
            </p14:xfrm>
          </p:contentPart>
        </mc:Choice>
        <mc:Fallback xmlns="">
          <p:pic>
            <p:nvPicPr>
              <p:cNvPr id="63" name="墨迹 62"/>
            </p:nvPicPr>
            <p:blipFill>
              <a:blip r:embed="rId119"/>
            </p:blipFill>
            <p:spPr>
              <a:xfrm>
                <a:off x="5450416" y="2709925"/>
                <a:ext cx="1907116" cy="36658"/>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4" name="墨迹 63"/>
              <p14:cNvContentPartPr/>
              <p14:nvPr/>
            </p14:nvContentPartPr>
            <p14:xfrm>
              <a:off x="5909733" y="2189653"/>
              <a:ext cx="270934" cy="421575"/>
            </p14:xfrm>
          </p:contentPart>
        </mc:Choice>
        <mc:Fallback xmlns="">
          <p:pic>
            <p:nvPicPr>
              <p:cNvPr id="64" name="墨迹 63"/>
            </p:nvPicPr>
            <p:blipFill>
              <a:blip r:embed="rId121"/>
            </p:blipFill>
            <p:spPr>
              <a:xfrm>
                <a:off x="5909733" y="2189653"/>
                <a:ext cx="270934" cy="421575"/>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5" name="墨迹 64"/>
              <p14:cNvContentPartPr/>
              <p14:nvPr/>
            </p14:nvContentPartPr>
            <p14:xfrm>
              <a:off x="6270977" y="2427053"/>
              <a:ext cx="211667" cy="165846"/>
            </p14:xfrm>
          </p:contentPart>
        </mc:Choice>
        <mc:Fallback xmlns="">
          <p:pic>
            <p:nvPicPr>
              <p:cNvPr id="65" name="墨迹 64"/>
            </p:nvPicPr>
            <p:blipFill>
              <a:blip r:embed="rId123"/>
            </p:blipFill>
            <p:spPr>
              <a:xfrm>
                <a:off x="6270977" y="2427053"/>
                <a:ext cx="211667" cy="165846"/>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6" name="墨迹 65"/>
              <p14:cNvContentPartPr/>
              <p14:nvPr/>
            </p14:nvContentPartPr>
            <p14:xfrm>
              <a:off x="6513688" y="2411720"/>
              <a:ext cx="135467" cy="188228"/>
            </p14:xfrm>
          </p:contentPart>
        </mc:Choice>
        <mc:Fallback xmlns="">
          <p:pic>
            <p:nvPicPr>
              <p:cNvPr id="66" name="墨迹 65"/>
            </p:nvPicPr>
            <p:blipFill>
              <a:blip r:embed="rId125"/>
            </p:blipFill>
            <p:spPr>
              <a:xfrm>
                <a:off x="6513688" y="2411720"/>
                <a:ext cx="135467" cy="188228"/>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7" name="墨迹 66"/>
              <p14:cNvContentPartPr/>
              <p14:nvPr/>
            </p14:nvContentPartPr>
            <p14:xfrm>
              <a:off x="6694311" y="2464593"/>
              <a:ext cx="90311" cy="112796"/>
            </p14:xfrm>
          </p:contentPart>
        </mc:Choice>
        <mc:Fallback xmlns="">
          <p:pic>
            <p:nvPicPr>
              <p:cNvPr id="67" name="墨迹 66"/>
            </p:nvPicPr>
            <p:blipFill>
              <a:blip r:embed="rId127"/>
            </p:blipFill>
            <p:spPr>
              <a:xfrm>
                <a:off x="6694311" y="2464593"/>
                <a:ext cx="90311" cy="112796"/>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68" name="墨迹 67"/>
              <p14:cNvContentPartPr/>
              <p14:nvPr/>
            </p14:nvContentPartPr>
            <p14:xfrm>
              <a:off x="6736644" y="2463536"/>
              <a:ext cx="25400" cy="254848"/>
            </p14:xfrm>
          </p:contentPart>
        </mc:Choice>
        <mc:Fallback xmlns="">
          <p:pic>
            <p:nvPicPr>
              <p:cNvPr id="68" name="墨迹 67"/>
            </p:nvPicPr>
            <p:blipFill>
              <a:blip r:embed="rId129"/>
            </p:blipFill>
            <p:spPr>
              <a:xfrm>
                <a:off x="6736644" y="2463536"/>
                <a:ext cx="25400" cy="254848"/>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69" name="墨迹 68"/>
              <p14:cNvContentPartPr/>
              <p14:nvPr/>
            </p14:nvContentPartPr>
            <p14:xfrm>
              <a:off x="6782858" y="2280418"/>
              <a:ext cx="125942" cy="132007"/>
            </p14:xfrm>
          </p:contentPart>
        </mc:Choice>
        <mc:Fallback xmlns="">
          <p:pic>
            <p:nvPicPr>
              <p:cNvPr id="69" name="墨迹 68"/>
            </p:nvPicPr>
            <p:blipFill>
              <a:blip r:embed="rId131"/>
            </p:blipFill>
            <p:spPr>
              <a:xfrm>
                <a:off x="6782858" y="2280418"/>
                <a:ext cx="125942" cy="132007"/>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0" name="墨迹 69"/>
              <p14:cNvContentPartPr/>
              <p14:nvPr/>
            </p14:nvContentPartPr>
            <p14:xfrm>
              <a:off x="6942666" y="2323598"/>
              <a:ext cx="90311" cy="11280"/>
            </p14:xfrm>
          </p:contentPart>
        </mc:Choice>
        <mc:Fallback xmlns="">
          <p:pic>
            <p:nvPicPr>
              <p:cNvPr id="70" name="墨迹 69"/>
            </p:nvPicPr>
            <p:blipFill>
              <a:blip r:embed="rId133"/>
            </p:blipFill>
            <p:spPr>
              <a:xfrm>
                <a:off x="6942666" y="2323598"/>
                <a:ext cx="90311" cy="11280"/>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1" name="墨迹 70"/>
              <p14:cNvContentPartPr/>
              <p14:nvPr/>
            </p14:nvContentPartPr>
            <p14:xfrm>
              <a:off x="5875866" y="2984865"/>
              <a:ext cx="220134" cy="382097"/>
            </p14:xfrm>
          </p:contentPart>
        </mc:Choice>
        <mc:Fallback xmlns="">
          <p:pic>
            <p:nvPicPr>
              <p:cNvPr id="71" name="墨迹 70"/>
            </p:nvPicPr>
            <p:blipFill>
              <a:blip r:embed="rId135"/>
            </p:blipFill>
            <p:spPr>
              <a:xfrm>
                <a:off x="5875866" y="2984865"/>
                <a:ext cx="220134" cy="382097"/>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2" name="墨迹 71"/>
              <p14:cNvContentPartPr/>
              <p14:nvPr/>
            </p14:nvContentPartPr>
            <p14:xfrm>
              <a:off x="6197600" y="3204817"/>
              <a:ext cx="189088" cy="167784"/>
            </p14:xfrm>
          </p:contentPart>
        </mc:Choice>
        <mc:Fallback xmlns="">
          <p:pic>
            <p:nvPicPr>
              <p:cNvPr id="72" name="墨迹 71"/>
            </p:nvPicPr>
            <p:blipFill>
              <a:blip r:embed="rId137"/>
            </p:blipFill>
            <p:spPr>
              <a:xfrm>
                <a:off x="6197600" y="3204817"/>
                <a:ext cx="189088" cy="167784"/>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3" name="墨迹 72"/>
              <p14:cNvContentPartPr/>
              <p14:nvPr/>
            </p14:nvContentPartPr>
            <p14:xfrm>
              <a:off x="6457244" y="3216626"/>
              <a:ext cx="79022" cy="154566"/>
            </p14:xfrm>
          </p:contentPart>
        </mc:Choice>
        <mc:Fallback xmlns="">
          <p:pic>
            <p:nvPicPr>
              <p:cNvPr id="73" name="墨迹 72"/>
            </p:nvPicPr>
            <p:blipFill>
              <a:blip r:embed="rId139"/>
            </p:blipFill>
            <p:spPr>
              <a:xfrm>
                <a:off x="6457244" y="3216626"/>
                <a:ext cx="79022" cy="154566"/>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4" name="墨迹 73"/>
              <p14:cNvContentPartPr/>
              <p14:nvPr/>
            </p14:nvContentPartPr>
            <p14:xfrm>
              <a:off x="6578600" y="3248526"/>
              <a:ext cx="31044" cy="90237"/>
            </p14:xfrm>
          </p:contentPart>
        </mc:Choice>
        <mc:Fallback xmlns="">
          <p:pic>
            <p:nvPicPr>
              <p:cNvPr id="74" name="墨迹 73"/>
            </p:nvPicPr>
            <p:blipFill>
              <a:blip r:embed="rId141"/>
            </p:blipFill>
            <p:spPr>
              <a:xfrm>
                <a:off x="6578600" y="3248526"/>
                <a:ext cx="31044" cy="90237"/>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5" name="墨迹 74"/>
              <p14:cNvContentPartPr/>
              <p14:nvPr/>
            </p14:nvContentPartPr>
            <p14:xfrm>
              <a:off x="6581422" y="3273905"/>
              <a:ext cx="73378" cy="31019"/>
            </p14:xfrm>
          </p:contentPart>
        </mc:Choice>
        <mc:Fallback xmlns="">
          <p:pic>
            <p:nvPicPr>
              <p:cNvPr id="75" name="墨迹 74"/>
            </p:nvPicPr>
            <p:blipFill>
              <a:blip r:embed="rId143"/>
            </p:blipFill>
            <p:spPr>
              <a:xfrm>
                <a:off x="6581422" y="3273905"/>
                <a:ext cx="73378" cy="31019"/>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6" name="墨迹 75"/>
              <p14:cNvContentPartPr/>
              <p14:nvPr/>
            </p14:nvContentPartPr>
            <p14:xfrm>
              <a:off x="6649155" y="3179086"/>
              <a:ext cx="190500" cy="166726"/>
            </p14:xfrm>
          </p:contentPart>
        </mc:Choice>
        <mc:Fallback xmlns="">
          <p:pic>
            <p:nvPicPr>
              <p:cNvPr id="76" name="墨迹 75"/>
            </p:nvPicPr>
            <p:blipFill>
              <a:blip r:embed="rId145"/>
            </p:blipFill>
            <p:spPr>
              <a:xfrm>
                <a:off x="6649155" y="3179086"/>
                <a:ext cx="190500" cy="166726"/>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7" name="墨迹 76"/>
              <p14:cNvContentPartPr/>
              <p14:nvPr/>
            </p14:nvContentPartPr>
            <p14:xfrm>
              <a:off x="6841066" y="3135730"/>
              <a:ext cx="84666" cy="225592"/>
            </p14:xfrm>
          </p:contentPart>
        </mc:Choice>
        <mc:Fallback xmlns="">
          <p:pic>
            <p:nvPicPr>
              <p:cNvPr id="77" name="墨迹 76"/>
            </p:nvPicPr>
            <p:blipFill>
              <a:blip r:embed="rId147"/>
            </p:blipFill>
            <p:spPr>
              <a:xfrm>
                <a:off x="6841066" y="3135730"/>
                <a:ext cx="84666" cy="225592"/>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78" name="墨迹 77"/>
              <p14:cNvContentPartPr/>
              <p14:nvPr/>
            </p14:nvContentPartPr>
            <p14:xfrm>
              <a:off x="6963833" y="3237246"/>
              <a:ext cx="86078" cy="77019"/>
            </p14:xfrm>
          </p:contentPart>
        </mc:Choice>
        <mc:Fallback xmlns="">
          <p:pic>
            <p:nvPicPr>
              <p:cNvPr id="78" name="墨迹 77"/>
            </p:nvPicPr>
            <p:blipFill>
              <a:blip r:embed="rId149"/>
            </p:blipFill>
            <p:spPr>
              <a:xfrm>
                <a:off x="6963833" y="3237246"/>
                <a:ext cx="86078" cy="77019"/>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79" name="墨迹 78"/>
              <p14:cNvContentPartPr/>
              <p14:nvPr/>
            </p14:nvContentPartPr>
            <p14:xfrm>
              <a:off x="7013222" y="3234250"/>
              <a:ext cx="25400" cy="228588"/>
            </p14:xfrm>
          </p:contentPart>
        </mc:Choice>
        <mc:Fallback xmlns="">
          <p:pic>
            <p:nvPicPr>
              <p:cNvPr id="79" name="墨迹 78"/>
            </p:nvPicPr>
            <p:blipFill>
              <a:blip r:embed="rId151"/>
            </p:blipFill>
            <p:spPr>
              <a:xfrm>
                <a:off x="7013222" y="3234250"/>
                <a:ext cx="25400" cy="228588"/>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0" name="墨迹 79"/>
              <p14:cNvContentPartPr/>
              <p14:nvPr/>
            </p14:nvContentPartPr>
            <p14:xfrm>
              <a:off x="7039327" y="2972176"/>
              <a:ext cx="115006" cy="99577"/>
            </p14:xfrm>
          </p:contentPart>
        </mc:Choice>
        <mc:Fallback xmlns="">
          <p:pic>
            <p:nvPicPr>
              <p:cNvPr id="80" name="墨迹 79"/>
            </p:nvPicPr>
            <p:blipFill>
              <a:blip r:embed="rId153"/>
            </p:blipFill>
            <p:spPr>
              <a:xfrm>
                <a:off x="7039327" y="2972176"/>
                <a:ext cx="115006" cy="99577"/>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1" name="墨迹 80"/>
              <p14:cNvContentPartPr/>
              <p14:nvPr/>
            </p14:nvContentPartPr>
            <p14:xfrm>
              <a:off x="7145866" y="2989095"/>
              <a:ext cx="107244" cy="11280"/>
            </p14:xfrm>
          </p:contentPart>
        </mc:Choice>
        <mc:Fallback xmlns="">
          <p:pic>
            <p:nvPicPr>
              <p:cNvPr id="81" name="墨迹 80"/>
            </p:nvPicPr>
            <p:blipFill>
              <a:blip r:embed="rId155"/>
            </p:blipFill>
            <p:spPr>
              <a:xfrm>
                <a:off x="7145866" y="2989095"/>
                <a:ext cx="107244" cy="11280"/>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2" name="墨迹 81"/>
              <p14:cNvContentPartPr/>
              <p14:nvPr/>
            </p14:nvContentPartPr>
            <p14:xfrm>
              <a:off x="7210777" y="2942567"/>
              <a:ext cx="25400" cy="119845"/>
            </p14:xfrm>
          </p:contentPart>
        </mc:Choice>
        <mc:Fallback xmlns="">
          <p:pic>
            <p:nvPicPr>
              <p:cNvPr id="82" name="墨迹 81"/>
            </p:nvPicPr>
            <p:blipFill>
              <a:blip r:embed="rId157"/>
            </p:blipFill>
            <p:spPr>
              <a:xfrm>
                <a:off x="7210777" y="2942567"/>
                <a:ext cx="25400" cy="119845"/>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3" name="墨迹 82"/>
              <p14:cNvContentPartPr/>
              <p14:nvPr/>
            </p14:nvContentPartPr>
            <p14:xfrm>
              <a:off x="7326488" y="2642247"/>
              <a:ext cx="846667" cy="59218"/>
            </p14:xfrm>
          </p:contentPart>
        </mc:Choice>
        <mc:Fallback xmlns="">
          <p:pic>
            <p:nvPicPr>
              <p:cNvPr id="83" name="墨迹 82"/>
            </p:nvPicPr>
            <p:blipFill>
              <a:blip r:embed="rId159"/>
            </p:blipFill>
            <p:spPr>
              <a:xfrm>
                <a:off x="7326488" y="2642247"/>
                <a:ext cx="846667" cy="59218"/>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4" name="墨迹 83"/>
              <p14:cNvContentPartPr/>
              <p14:nvPr/>
            </p14:nvContentPartPr>
            <p14:xfrm>
              <a:off x="7467600" y="3152649"/>
              <a:ext cx="50800" cy="16920"/>
            </p14:xfrm>
          </p:contentPart>
        </mc:Choice>
        <mc:Fallback xmlns="">
          <p:pic>
            <p:nvPicPr>
              <p:cNvPr id="84" name="墨迹 83"/>
            </p:nvPicPr>
            <p:blipFill>
              <a:blip r:embed="rId161"/>
            </p:blipFill>
            <p:spPr>
              <a:xfrm>
                <a:off x="7467600" y="3152649"/>
                <a:ext cx="50800" cy="16920"/>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5" name="墨迹 84"/>
              <p14:cNvContentPartPr/>
              <p14:nvPr/>
            </p14:nvContentPartPr>
            <p14:xfrm>
              <a:off x="7611003" y="2932697"/>
              <a:ext cx="265819" cy="348258"/>
            </p14:xfrm>
          </p:contentPart>
        </mc:Choice>
        <mc:Fallback xmlns="">
          <p:pic>
            <p:nvPicPr>
              <p:cNvPr id="85" name="墨迹 84"/>
            </p:nvPicPr>
            <p:blipFill>
              <a:blip r:embed="rId163"/>
            </p:blipFill>
            <p:spPr>
              <a:xfrm>
                <a:off x="7611003" y="2932697"/>
                <a:ext cx="265819" cy="348258"/>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6" name="墨迹 85"/>
              <p14:cNvContentPartPr/>
              <p14:nvPr/>
            </p14:nvContentPartPr>
            <p14:xfrm>
              <a:off x="7941733" y="3124450"/>
              <a:ext cx="161572" cy="166903"/>
            </p14:xfrm>
          </p:contentPart>
        </mc:Choice>
        <mc:Fallback xmlns="">
          <p:pic>
            <p:nvPicPr>
              <p:cNvPr id="86" name="墨迹 85"/>
            </p:nvPicPr>
            <p:blipFill>
              <a:blip r:embed="rId165"/>
            </p:blipFill>
            <p:spPr>
              <a:xfrm>
                <a:off x="7941733" y="3124450"/>
                <a:ext cx="161572" cy="166903"/>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7" name="墨迹 86"/>
              <p14:cNvContentPartPr/>
              <p14:nvPr/>
            </p14:nvContentPartPr>
            <p14:xfrm>
              <a:off x="8159044" y="3107531"/>
              <a:ext cx="79022" cy="28199"/>
            </p14:xfrm>
          </p:contentPart>
        </mc:Choice>
        <mc:Fallback xmlns="">
          <p:pic>
            <p:nvPicPr>
              <p:cNvPr id="87" name="墨迹 86"/>
            </p:nvPicPr>
            <p:blipFill>
              <a:blip r:embed="rId167"/>
            </p:blipFill>
            <p:spPr>
              <a:xfrm>
                <a:off x="8159044" y="3107531"/>
                <a:ext cx="79022" cy="28199"/>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88" name="墨迹 87"/>
              <p14:cNvContentPartPr/>
              <p14:nvPr/>
            </p14:nvContentPartPr>
            <p14:xfrm>
              <a:off x="7913511" y="2799280"/>
              <a:ext cx="121356" cy="132007"/>
            </p14:xfrm>
          </p:contentPart>
        </mc:Choice>
        <mc:Fallback xmlns="">
          <p:pic>
            <p:nvPicPr>
              <p:cNvPr id="88" name="墨迹 87"/>
            </p:nvPicPr>
            <p:blipFill>
              <a:blip r:embed="rId169"/>
            </p:blipFill>
            <p:spPr>
              <a:xfrm>
                <a:off x="7913511" y="2799280"/>
                <a:ext cx="121356" cy="132007"/>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89" name="墨迹 88"/>
              <p14:cNvContentPartPr/>
              <p14:nvPr/>
            </p14:nvContentPartPr>
            <p14:xfrm>
              <a:off x="7955844" y="2836115"/>
              <a:ext cx="47978" cy="189639"/>
            </p14:xfrm>
          </p:contentPart>
        </mc:Choice>
        <mc:Fallback xmlns="">
          <p:pic>
            <p:nvPicPr>
              <p:cNvPr id="89" name="墨迹 88"/>
            </p:nvPicPr>
            <p:blipFill>
              <a:blip r:embed="rId171"/>
            </p:blipFill>
            <p:spPr>
              <a:xfrm>
                <a:off x="7955844" y="2836115"/>
                <a:ext cx="47978" cy="189639"/>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0" name="墨迹 89"/>
              <p14:cNvContentPartPr/>
              <p14:nvPr/>
            </p14:nvContentPartPr>
            <p14:xfrm>
              <a:off x="9302044" y="2450494"/>
              <a:ext cx="14111" cy="19739"/>
            </p14:xfrm>
          </p:contentPart>
        </mc:Choice>
        <mc:Fallback xmlns="">
          <p:pic>
            <p:nvPicPr>
              <p:cNvPr id="90" name="墨迹 89"/>
            </p:nvPicPr>
            <p:blipFill>
              <a:blip r:embed="rId173"/>
            </p:blipFill>
            <p:spPr>
              <a:xfrm>
                <a:off x="9302044" y="2450494"/>
                <a:ext cx="14111" cy="19739"/>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1" name="墨迹 90"/>
              <p14:cNvContentPartPr/>
              <p14:nvPr/>
            </p14:nvContentPartPr>
            <p14:xfrm>
              <a:off x="9142765" y="2423705"/>
              <a:ext cx="376590" cy="269300"/>
            </p14:xfrm>
          </p:contentPart>
        </mc:Choice>
        <mc:Fallback xmlns="">
          <p:pic>
            <p:nvPicPr>
              <p:cNvPr id="91" name="墨迹 90"/>
            </p:nvPicPr>
            <p:blipFill>
              <a:blip r:embed="rId175"/>
            </p:blipFill>
            <p:spPr>
              <a:xfrm>
                <a:off x="9142765" y="2423705"/>
                <a:ext cx="376590" cy="269300"/>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2" name="墨迹 91"/>
              <p14:cNvContentPartPr/>
              <p14:nvPr/>
            </p14:nvContentPartPr>
            <p14:xfrm>
              <a:off x="9815688" y="2283415"/>
              <a:ext cx="33867" cy="536486"/>
            </p14:xfrm>
          </p:contentPart>
        </mc:Choice>
        <mc:Fallback xmlns="">
          <p:pic>
            <p:nvPicPr>
              <p:cNvPr id="92" name="墨迹 91"/>
            </p:nvPicPr>
            <p:blipFill>
              <a:blip r:embed="rId177"/>
            </p:blipFill>
            <p:spPr>
              <a:xfrm>
                <a:off x="9815688" y="2283415"/>
                <a:ext cx="33867" cy="536486"/>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3" name="墨迹 92"/>
              <p14:cNvContentPartPr/>
              <p14:nvPr/>
            </p14:nvContentPartPr>
            <p14:xfrm>
              <a:off x="9847438" y="2377881"/>
              <a:ext cx="261762" cy="301025"/>
            </p14:xfrm>
          </p:contentPart>
        </mc:Choice>
        <mc:Fallback xmlns="">
          <p:pic>
            <p:nvPicPr>
              <p:cNvPr id="93" name="墨迹 92"/>
            </p:nvPicPr>
            <p:blipFill>
              <a:blip r:embed="rId179"/>
            </p:blipFill>
            <p:spPr>
              <a:xfrm>
                <a:off x="9847438" y="2377881"/>
                <a:ext cx="261762" cy="301025"/>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4" name="墨迹 93"/>
              <p14:cNvContentPartPr/>
              <p14:nvPr/>
            </p14:nvContentPartPr>
            <p14:xfrm>
              <a:off x="10301111" y="2639427"/>
              <a:ext cx="22578" cy="360"/>
            </p14:xfrm>
          </p:contentPart>
        </mc:Choice>
        <mc:Fallback xmlns="">
          <p:pic>
            <p:nvPicPr>
              <p:cNvPr id="94" name="墨迹 93"/>
            </p:nvPicPr>
            <p:blipFill>
              <a:blip r:embed="rId181"/>
            </p:blipFill>
            <p:spPr>
              <a:xfrm>
                <a:off x="10301111" y="2639427"/>
                <a:ext cx="22578" cy="360"/>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5" name="墨迹 94"/>
              <p14:cNvContentPartPr/>
              <p14:nvPr/>
            </p14:nvContentPartPr>
            <p14:xfrm>
              <a:off x="10771717" y="2109286"/>
              <a:ext cx="218017" cy="321468"/>
            </p14:xfrm>
          </p:contentPart>
        </mc:Choice>
        <mc:Fallback xmlns="">
          <p:pic>
            <p:nvPicPr>
              <p:cNvPr id="95" name="墨迹 94"/>
            </p:nvPicPr>
            <p:blipFill>
              <a:blip r:embed="rId183"/>
            </p:blipFill>
            <p:spPr>
              <a:xfrm>
                <a:off x="10771717" y="2109286"/>
                <a:ext cx="218017" cy="321468"/>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6" name="墨迹 95"/>
              <p14:cNvContentPartPr/>
              <p14:nvPr/>
            </p14:nvContentPartPr>
            <p14:xfrm>
              <a:off x="10903302" y="2267200"/>
              <a:ext cx="447675" cy="28199"/>
            </p14:xfrm>
          </p:contentPart>
        </mc:Choice>
        <mc:Fallback xmlns="">
          <p:pic>
            <p:nvPicPr>
              <p:cNvPr id="96" name="墨迹 95"/>
            </p:nvPicPr>
            <p:blipFill>
              <a:blip r:embed="rId185"/>
            </p:blipFill>
            <p:spPr>
              <a:xfrm>
                <a:off x="10903302" y="2267200"/>
                <a:ext cx="447675" cy="28199"/>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7" name="墨迹 96"/>
              <p14:cNvContentPartPr/>
              <p14:nvPr/>
            </p14:nvContentPartPr>
            <p14:xfrm>
              <a:off x="10950222" y="2554125"/>
              <a:ext cx="45156" cy="102222"/>
            </p14:xfrm>
          </p:contentPart>
        </mc:Choice>
        <mc:Fallback xmlns="">
          <p:pic>
            <p:nvPicPr>
              <p:cNvPr id="97" name="墨迹 96"/>
            </p:nvPicPr>
            <p:blipFill>
              <a:blip r:embed="rId187"/>
            </p:blipFill>
            <p:spPr>
              <a:xfrm>
                <a:off x="10950222" y="2554125"/>
                <a:ext cx="45156" cy="102222"/>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98" name="墨迹 97"/>
              <p14:cNvContentPartPr/>
              <p14:nvPr/>
            </p14:nvContentPartPr>
            <p14:xfrm>
              <a:off x="10896070" y="2564347"/>
              <a:ext cx="201612" cy="309132"/>
            </p14:xfrm>
          </p:contentPart>
        </mc:Choice>
        <mc:Fallback xmlns="">
          <p:pic>
            <p:nvPicPr>
              <p:cNvPr id="98" name="墨迹 97"/>
            </p:nvPicPr>
            <p:blipFill>
              <a:blip r:embed="rId189"/>
            </p:blipFill>
            <p:spPr>
              <a:xfrm>
                <a:off x="10896070" y="2564347"/>
                <a:ext cx="201612" cy="309132"/>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99" name="墨迹 98"/>
              <p14:cNvContentPartPr/>
              <p14:nvPr/>
            </p14:nvContentPartPr>
            <p14:xfrm>
              <a:off x="10764485" y="2802981"/>
              <a:ext cx="411515" cy="157915"/>
            </p14:xfrm>
          </p:contentPart>
        </mc:Choice>
        <mc:Fallback xmlns="">
          <p:pic>
            <p:nvPicPr>
              <p:cNvPr id="99" name="墨迹 98"/>
            </p:nvPicPr>
            <p:blipFill>
              <a:blip r:embed="rId191"/>
            </p:blipFill>
            <p:spPr>
              <a:xfrm>
                <a:off x="10764485" y="2802981"/>
                <a:ext cx="411515" cy="157915"/>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0" name="墨迹 99"/>
              <p14:cNvContentPartPr/>
              <p14:nvPr/>
            </p14:nvContentPartPr>
            <p14:xfrm>
              <a:off x="11146013" y="2587964"/>
              <a:ext cx="173214" cy="319354"/>
            </p14:xfrm>
          </p:contentPart>
        </mc:Choice>
        <mc:Fallback xmlns="">
          <p:pic>
            <p:nvPicPr>
              <p:cNvPr id="100" name="墨迹 99"/>
            </p:nvPicPr>
            <p:blipFill>
              <a:blip r:embed="rId193"/>
            </p:blipFill>
            <p:spPr>
              <a:xfrm>
                <a:off x="11146013" y="2587964"/>
                <a:ext cx="173214" cy="319354"/>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1" name="墨迹 100"/>
              <p14:cNvContentPartPr/>
              <p14:nvPr/>
            </p14:nvContentPartPr>
            <p14:xfrm>
              <a:off x="11223272" y="2667626"/>
              <a:ext cx="172862" cy="236872"/>
            </p14:xfrm>
          </p:contentPart>
        </mc:Choice>
        <mc:Fallback xmlns="">
          <p:pic>
            <p:nvPicPr>
              <p:cNvPr id="101" name="墨迹 100"/>
            </p:nvPicPr>
            <p:blipFill>
              <a:blip r:embed="rId195"/>
            </p:blipFill>
            <p:spPr>
              <a:xfrm>
                <a:off x="11223272" y="2667626"/>
                <a:ext cx="172862" cy="236872"/>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2" name="墨迹 101"/>
              <p14:cNvContentPartPr/>
              <p14:nvPr/>
            </p14:nvContentPartPr>
            <p14:xfrm>
              <a:off x="11469511" y="2571750"/>
              <a:ext cx="60149" cy="95876"/>
            </p14:xfrm>
          </p:contentPart>
        </mc:Choice>
        <mc:Fallback xmlns="">
          <p:pic>
            <p:nvPicPr>
              <p:cNvPr id="102" name="墨迹 101"/>
            </p:nvPicPr>
            <p:blipFill>
              <a:blip r:embed="rId197"/>
            </p:blipFill>
            <p:spPr>
              <a:xfrm>
                <a:off x="11469511" y="2571750"/>
                <a:ext cx="60149" cy="95876"/>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3" name="墨迹 102"/>
              <p14:cNvContentPartPr/>
              <p14:nvPr/>
            </p14:nvContentPartPr>
            <p14:xfrm>
              <a:off x="11372850" y="2701465"/>
              <a:ext cx="130527" cy="22559"/>
            </p14:xfrm>
          </p:contentPart>
        </mc:Choice>
        <mc:Fallback xmlns="">
          <p:pic>
            <p:nvPicPr>
              <p:cNvPr id="103" name="墨迹 102"/>
            </p:nvPicPr>
            <p:blipFill>
              <a:blip r:embed="rId199"/>
            </p:blipFill>
            <p:spPr>
              <a:xfrm>
                <a:off x="11372850" y="2701465"/>
                <a:ext cx="130527" cy="22559"/>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4" name="墨迹 103"/>
              <p14:cNvContentPartPr/>
              <p14:nvPr/>
            </p14:nvContentPartPr>
            <p14:xfrm>
              <a:off x="11452577" y="2666216"/>
              <a:ext cx="28223" cy="266481"/>
            </p14:xfrm>
          </p:contentPart>
        </mc:Choice>
        <mc:Fallback xmlns="">
          <p:pic>
            <p:nvPicPr>
              <p:cNvPr id="104" name="墨迹 103"/>
            </p:nvPicPr>
            <p:blipFill>
              <a:blip r:embed="rId201"/>
            </p:blipFill>
            <p:spPr>
              <a:xfrm>
                <a:off x="11452577" y="2666216"/>
                <a:ext cx="28223" cy="266481"/>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5" name="墨迹 104"/>
              <p14:cNvContentPartPr/>
              <p14:nvPr/>
            </p14:nvContentPartPr>
            <p14:xfrm>
              <a:off x="11342511" y="2669036"/>
              <a:ext cx="249767" cy="391261"/>
            </p14:xfrm>
          </p:contentPart>
        </mc:Choice>
        <mc:Fallback xmlns="">
          <p:pic>
            <p:nvPicPr>
              <p:cNvPr id="105" name="墨迹 104"/>
            </p:nvPicPr>
            <p:blipFill>
              <a:blip r:embed="rId203"/>
            </p:blipFill>
            <p:spPr>
              <a:xfrm>
                <a:off x="11342511" y="2669036"/>
                <a:ext cx="249767" cy="391261"/>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6" name="墨迹 105"/>
              <p14:cNvContentPartPr/>
              <p14:nvPr/>
            </p14:nvContentPartPr>
            <p14:xfrm>
              <a:off x="11418711" y="2912958"/>
              <a:ext cx="104423" cy="56398"/>
            </p14:xfrm>
          </p:contentPart>
        </mc:Choice>
        <mc:Fallback xmlns="">
          <p:pic>
            <p:nvPicPr>
              <p:cNvPr id="106" name="墨迹 105"/>
            </p:nvPicPr>
            <p:blipFill>
              <a:blip r:embed="rId205"/>
            </p:blipFill>
            <p:spPr>
              <a:xfrm>
                <a:off x="11418711" y="2912958"/>
                <a:ext cx="104423" cy="56398"/>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7" name="墨迹 106"/>
              <p14:cNvContentPartPr/>
              <p14:nvPr/>
            </p14:nvContentPartPr>
            <p14:xfrm>
              <a:off x="1038577" y="4602079"/>
              <a:ext cx="11289" cy="315829"/>
            </p14:xfrm>
          </p:contentPart>
        </mc:Choice>
        <mc:Fallback xmlns="">
          <p:pic>
            <p:nvPicPr>
              <p:cNvPr id="107" name="墨迹 106"/>
            </p:nvPicPr>
            <p:blipFill>
              <a:blip r:embed="rId207"/>
            </p:blipFill>
            <p:spPr>
              <a:xfrm>
                <a:off x="1038577" y="4602079"/>
                <a:ext cx="11289" cy="315829"/>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08" name="墨迹 107"/>
              <p14:cNvContentPartPr/>
              <p14:nvPr/>
            </p14:nvContentPartPr>
            <p14:xfrm>
              <a:off x="1027288" y="4579519"/>
              <a:ext cx="242712" cy="439905"/>
            </p14:xfrm>
          </p:contentPart>
        </mc:Choice>
        <mc:Fallback xmlns="">
          <p:pic>
            <p:nvPicPr>
              <p:cNvPr id="108" name="墨迹 107"/>
            </p:nvPicPr>
            <p:blipFill>
              <a:blip r:embed="rId209"/>
            </p:blipFill>
            <p:spPr>
              <a:xfrm>
                <a:off x="1027288" y="4579519"/>
                <a:ext cx="242712" cy="439905"/>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09" name="墨迹 108"/>
              <p14:cNvContentPartPr/>
              <p14:nvPr/>
            </p14:nvContentPartPr>
            <p14:xfrm>
              <a:off x="1648177" y="4823970"/>
              <a:ext cx="62089" cy="26260"/>
            </p14:xfrm>
          </p:contentPart>
        </mc:Choice>
        <mc:Fallback xmlns="">
          <p:pic>
            <p:nvPicPr>
              <p:cNvPr id="109" name="墨迹 108"/>
            </p:nvPicPr>
            <p:blipFill>
              <a:blip r:embed="rId211"/>
            </p:blipFill>
            <p:spPr>
              <a:xfrm>
                <a:off x="1648177" y="4823970"/>
                <a:ext cx="62089" cy="26260"/>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0" name="墨迹 109"/>
              <p14:cNvContentPartPr/>
              <p14:nvPr/>
            </p14:nvContentPartPr>
            <p14:xfrm>
              <a:off x="1629480" y="4912268"/>
              <a:ext cx="52564" cy="33839"/>
            </p14:xfrm>
          </p:contentPart>
        </mc:Choice>
        <mc:Fallback xmlns="">
          <p:pic>
            <p:nvPicPr>
              <p:cNvPr id="110" name="墨迹 109"/>
            </p:nvPicPr>
            <p:blipFill>
              <a:blip r:embed="rId213"/>
            </p:blipFill>
            <p:spPr>
              <a:xfrm>
                <a:off x="1629480" y="4912268"/>
                <a:ext cx="52564" cy="33839"/>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1" name="墨迹 110"/>
              <p14:cNvContentPartPr/>
              <p14:nvPr/>
            </p14:nvContentPartPr>
            <p14:xfrm>
              <a:off x="3285066" y="4478003"/>
              <a:ext cx="133527" cy="485023"/>
            </p14:xfrm>
          </p:contentPart>
        </mc:Choice>
        <mc:Fallback xmlns="">
          <p:pic>
            <p:nvPicPr>
              <p:cNvPr id="111" name="墨迹 110"/>
            </p:nvPicPr>
            <p:blipFill>
              <a:blip r:embed="rId215"/>
            </p:blipFill>
            <p:spPr>
              <a:xfrm>
                <a:off x="3285066" y="4478003"/>
                <a:ext cx="133527" cy="485023"/>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2" name="墨迹 111"/>
              <p14:cNvContentPartPr/>
              <p14:nvPr/>
            </p14:nvContentPartPr>
            <p14:xfrm>
              <a:off x="3460044" y="4499152"/>
              <a:ext cx="191911" cy="292389"/>
            </p14:xfrm>
          </p:contentPart>
        </mc:Choice>
        <mc:Fallback xmlns="">
          <p:pic>
            <p:nvPicPr>
              <p:cNvPr id="112" name="墨迹 111"/>
            </p:nvPicPr>
            <p:blipFill>
              <a:blip r:embed="rId217"/>
            </p:blipFill>
            <p:spPr>
              <a:xfrm>
                <a:off x="3460044" y="4499152"/>
                <a:ext cx="191911" cy="292389"/>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3" name="墨迹 112"/>
              <p14:cNvContentPartPr/>
              <p14:nvPr/>
            </p14:nvContentPartPr>
            <p14:xfrm>
              <a:off x="3649133" y="4643672"/>
              <a:ext cx="121355" cy="240397"/>
            </p14:xfrm>
          </p:contentPart>
        </mc:Choice>
        <mc:Fallback xmlns="">
          <p:pic>
            <p:nvPicPr>
              <p:cNvPr id="113" name="墨迹 112"/>
            </p:nvPicPr>
            <p:blipFill>
              <a:blip r:embed="rId219"/>
            </p:blipFill>
            <p:spPr>
              <a:xfrm>
                <a:off x="3649133" y="4643672"/>
                <a:ext cx="121355" cy="240397"/>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4" name="墨迹 113"/>
              <p14:cNvContentPartPr/>
              <p14:nvPr/>
            </p14:nvContentPartPr>
            <p14:xfrm>
              <a:off x="3730977" y="4641557"/>
              <a:ext cx="118534" cy="28199"/>
            </p14:xfrm>
          </p:contentPart>
        </mc:Choice>
        <mc:Fallback xmlns="">
          <p:pic>
            <p:nvPicPr>
              <p:cNvPr id="114" name="墨迹 113"/>
            </p:nvPicPr>
            <p:blipFill>
              <a:blip r:embed="rId221"/>
            </p:blipFill>
            <p:spPr>
              <a:xfrm>
                <a:off x="3730977" y="4641557"/>
                <a:ext cx="118534" cy="28199"/>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5" name="墨迹 114"/>
              <p14:cNvContentPartPr/>
              <p14:nvPr/>
            </p14:nvContentPartPr>
            <p14:xfrm>
              <a:off x="3958166" y="4643496"/>
              <a:ext cx="71967" cy="154565"/>
            </p14:xfrm>
          </p:contentPart>
        </mc:Choice>
        <mc:Fallback xmlns="">
          <p:pic>
            <p:nvPicPr>
              <p:cNvPr id="115" name="墨迹 114"/>
            </p:nvPicPr>
            <p:blipFill>
              <a:blip r:embed="rId223"/>
            </p:blipFill>
            <p:spPr>
              <a:xfrm>
                <a:off x="3958166" y="4643496"/>
                <a:ext cx="71967" cy="154565"/>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6" name="墨迹 115"/>
              <p14:cNvContentPartPr/>
              <p14:nvPr/>
            </p14:nvContentPartPr>
            <p14:xfrm>
              <a:off x="4058355" y="4621818"/>
              <a:ext cx="107245" cy="309484"/>
            </p14:xfrm>
          </p:contentPart>
        </mc:Choice>
        <mc:Fallback xmlns="">
          <p:pic>
            <p:nvPicPr>
              <p:cNvPr id="116" name="墨迹 115"/>
            </p:nvPicPr>
            <p:blipFill>
              <a:blip r:embed="rId225"/>
            </p:blipFill>
            <p:spPr>
              <a:xfrm>
                <a:off x="4058355" y="4621818"/>
                <a:ext cx="107245" cy="309484"/>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7" name="墨迹 116"/>
              <p14:cNvContentPartPr/>
              <p14:nvPr/>
            </p14:nvContentPartPr>
            <p14:xfrm>
              <a:off x="4224866" y="4562600"/>
              <a:ext cx="79728" cy="265070"/>
            </p14:xfrm>
          </p:contentPart>
        </mc:Choice>
        <mc:Fallback xmlns="">
          <p:pic>
            <p:nvPicPr>
              <p:cNvPr id="117" name="墨迹 116"/>
            </p:nvPicPr>
            <p:blipFill>
              <a:blip r:embed="rId227"/>
            </p:blipFill>
            <p:spPr>
              <a:xfrm>
                <a:off x="4224866" y="4562600"/>
                <a:ext cx="79728" cy="265070"/>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18" name="墨迹 117"/>
              <p14:cNvContentPartPr/>
              <p14:nvPr/>
            </p14:nvContentPartPr>
            <p14:xfrm>
              <a:off x="4477455" y="4596439"/>
              <a:ext cx="309033" cy="11279"/>
            </p14:xfrm>
          </p:contentPart>
        </mc:Choice>
        <mc:Fallback xmlns="">
          <p:pic>
            <p:nvPicPr>
              <p:cNvPr id="118" name="墨迹 117"/>
            </p:nvPicPr>
            <p:blipFill>
              <a:blip r:embed="rId229"/>
            </p:blipFill>
            <p:spPr>
              <a:xfrm>
                <a:off x="4477455" y="4596439"/>
                <a:ext cx="309033" cy="11279"/>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19" name="墨迹 118"/>
              <p14:cNvContentPartPr/>
              <p14:nvPr/>
            </p14:nvContentPartPr>
            <p14:xfrm>
              <a:off x="4751387" y="4497742"/>
              <a:ext cx="133879" cy="70497"/>
            </p14:xfrm>
          </p:contentPart>
        </mc:Choice>
        <mc:Fallback xmlns="">
          <p:pic>
            <p:nvPicPr>
              <p:cNvPr id="119" name="墨迹 118"/>
            </p:nvPicPr>
            <p:blipFill>
              <a:blip r:embed="rId231"/>
            </p:blipFill>
            <p:spPr>
              <a:xfrm>
                <a:off x="4751387" y="4497742"/>
                <a:ext cx="133879" cy="70497"/>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20" name="墨迹 119"/>
              <p14:cNvContentPartPr/>
              <p14:nvPr/>
            </p14:nvContentPartPr>
            <p14:xfrm>
              <a:off x="4541661" y="4681036"/>
              <a:ext cx="256116" cy="2820"/>
            </p14:xfrm>
          </p:contentPart>
        </mc:Choice>
        <mc:Fallback xmlns="">
          <p:pic>
            <p:nvPicPr>
              <p:cNvPr id="120" name="墨迹 119"/>
            </p:nvPicPr>
            <p:blipFill>
              <a:blip r:embed="rId233"/>
            </p:blipFill>
            <p:spPr>
              <a:xfrm>
                <a:off x="4541661" y="4681036"/>
                <a:ext cx="256116" cy="2820"/>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1" name="墨迹 120"/>
              <p14:cNvContentPartPr/>
              <p14:nvPr/>
            </p14:nvContentPartPr>
            <p14:xfrm>
              <a:off x="4511322" y="4703595"/>
              <a:ext cx="119944" cy="70497"/>
            </p14:xfrm>
          </p:contentPart>
        </mc:Choice>
        <mc:Fallback xmlns="">
          <p:pic>
            <p:nvPicPr>
              <p:cNvPr id="121" name="墨迹 120"/>
            </p:nvPicPr>
            <p:blipFill>
              <a:blip r:embed="rId235"/>
            </p:blipFill>
            <p:spPr>
              <a:xfrm>
                <a:off x="4511322" y="4703595"/>
                <a:ext cx="119944" cy="70497"/>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22" name="墨迹 121"/>
              <p14:cNvContentPartPr/>
              <p14:nvPr/>
            </p14:nvContentPartPr>
            <p14:xfrm>
              <a:off x="5204177" y="4370847"/>
              <a:ext cx="95956" cy="479383"/>
            </p14:xfrm>
          </p:contentPart>
        </mc:Choice>
        <mc:Fallback xmlns="">
          <p:pic>
            <p:nvPicPr>
              <p:cNvPr id="122" name="墨迹 121"/>
            </p:nvPicPr>
            <p:blipFill>
              <a:blip r:embed="rId237"/>
            </p:blipFill>
            <p:spPr>
              <a:xfrm>
                <a:off x="5204177" y="4370847"/>
                <a:ext cx="95956" cy="479383"/>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23" name="墨迹 122"/>
              <p14:cNvContentPartPr/>
              <p14:nvPr/>
            </p14:nvContentPartPr>
            <p14:xfrm>
              <a:off x="5357988" y="4408739"/>
              <a:ext cx="224367" cy="313890"/>
            </p14:xfrm>
          </p:contentPart>
        </mc:Choice>
        <mc:Fallback xmlns="">
          <p:pic>
            <p:nvPicPr>
              <p:cNvPr id="123" name="墨迹 122"/>
            </p:nvPicPr>
            <p:blipFill>
              <a:blip r:embed="rId239"/>
            </p:blipFill>
            <p:spPr>
              <a:xfrm>
                <a:off x="5357988" y="4408739"/>
                <a:ext cx="224367" cy="313890"/>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4" name="墨迹 123"/>
              <p14:cNvContentPartPr/>
              <p14:nvPr/>
            </p14:nvContentPartPr>
            <p14:xfrm>
              <a:off x="5604933" y="4554140"/>
              <a:ext cx="107244" cy="307369"/>
            </p14:xfrm>
          </p:contentPart>
        </mc:Choice>
        <mc:Fallback xmlns="">
          <p:pic>
            <p:nvPicPr>
              <p:cNvPr id="124" name="墨迹 123"/>
            </p:nvPicPr>
            <p:blipFill>
              <a:blip r:embed="rId241"/>
            </p:blipFill>
            <p:spPr>
              <a:xfrm>
                <a:off x="5604933" y="4554140"/>
                <a:ext cx="107244" cy="307369"/>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25" name="墨迹 124"/>
              <p14:cNvContentPartPr/>
              <p14:nvPr/>
            </p14:nvContentPartPr>
            <p14:xfrm>
              <a:off x="5819422" y="4538807"/>
              <a:ext cx="33866" cy="201446"/>
            </p14:xfrm>
          </p:contentPart>
        </mc:Choice>
        <mc:Fallback xmlns="">
          <p:pic>
            <p:nvPicPr>
              <p:cNvPr id="125" name="墨迹 124"/>
            </p:nvPicPr>
            <p:blipFill>
              <a:blip r:embed="rId243"/>
            </p:blipFill>
            <p:spPr>
              <a:xfrm>
                <a:off x="5819422" y="4538807"/>
                <a:ext cx="33866" cy="201446"/>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26" name="墨迹 125"/>
              <p14:cNvContentPartPr/>
              <p14:nvPr/>
            </p14:nvContentPartPr>
            <p14:xfrm>
              <a:off x="5911850" y="4540041"/>
              <a:ext cx="105127" cy="294679"/>
            </p14:xfrm>
          </p:contentPart>
        </mc:Choice>
        <mc:Fallback xmlns="">
          <p:pic>
            <p:nvPicPr>
              <p:cNvPr id="126" name="墨迹 125"/>
            </p:nvPicPr>
            <p:blipFill>
              <a:blip r:embed="rId245"/>
            </p:blipFill>
            <p:spPr>
              <a:xfrm>
                <a:off x="5911850" y="4540041"/>
                <a:ext cx="105127" cy="294679"/>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27" name="墨迹 126"/>
              <p14:cNvContentPartPr/>
              <p14:nvPr/>
            </p14:nvContentPartPr>
            <p14:xfrm>
              <a:off x="6062133" y="4506202"/>
              <a:ext cx="88194" cy="248151"/>
            </p14:xfrm>
          </p:contentPart>
        </mc:Choice>
        <mc:Fallback xmlns="">
          <p:pic>
            <p:nvPicPr>
              <p:cNvPr id="127" name="墨迹 126"/>
            </p:nvPicPr>
            <p:blipFill>
              <a:blip r:embed="rId247"/>
            </p:blipFill>
            <p:spPr>
              <a:xfrm>
                <a:off x="6062133" y="4506202"/>
                <a:ext cx="88194" cy="248151"/>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28" name="墨迹 127"/>
              <p14:cNvContentPartPr/>
              <p14:nvPr/>
            </p14:nvContentPartPr>
            <p14:xfrm>
              <a:off x="6164438" y="4534401"/>
              <a:ext cx="225072" cy="25379"/>
            </p14:xfrm>
          </p:contentPart>
        </mc:Choice>
        <mc:Fallback xmlns="">
          <p:pic>
            <p:nvPicPr>
              <p:cNvPr id="128" name="墨迹 127"/>
            </p:nvPicPr>
            <p:blipFill>
              <a:blip r:embed="rId249"/>
            </p:blipFill>
            <p:spPr>
              <a:xfrm>
                <a:off x="6164438" y="4534401"/>
                <a:ext cx="225072" cy="25379"/>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29" name="墨迹 128"/>
              <p14:cNvContentPartPr/>
              <p14:nvPr/>
            </p14:nvContentPartPr>
            <p14:xfrm>
              <a:off x="6296377" y="4436762"/>
              <a:ext cx="31045" cy="275293"/>
            </p14:xfrm>
          </p:contentPart>
        </mc:Choice>
        <mc:Fallback xmlns="">
          <p:pic>
            <p:nvPicPr>
              <p:cNvPr id="129" name="墨迹 128"/>
            </p:nvPicPr>
            <p:blipFill>
              <a:blip r:embed="rId251"/>
            </p:blipFill>
            <p:spPr>
              <a:xfrm>
                <a:off x="6296377" y="4436762"/>
                <a:ext cx="31045" cy="275293"/>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30" name="墨迹 129"/>
              <p14:cNvContentPartPr/>
              <p14:nvPr/>
            </p14:nvContentPartPr>
            <p14:xfrm>
              <a:off x="6632222" y="4278847"/>
              <a:ext cx="196144" cy="295032"/>
            </p14:xfrm>
          </p:contentPart>
        </mc:Choice>
        <mc:Fallback xmlns="">
          <p:pic>
            <p:nvPicPr>
              <p:cNvPr id="130" name="墨迹 129"/>
            </p:nvPicPr>
            <p:blipFill>
              <a:blip r:embed="rId253"/>
            </p:blipFill>
            <p:spPr>
              <a:xfrm>
                <a:off x="6632222" y="4278847"/>
                <a:ext cx="196144" cy="295032"/>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31" name="墨迹 130"/>
              <p14:cNvContentPartPr/>
              <p14:nvPr/>
            </p14:nvContentPartPr>
            <p14:xfrm>
              <a:off x="6865937" y="4449804"/>
              <a:ext cx="57856" cy="138175"/>
            </p14:xfrm>
          </p:contentPart>
        </mc:Choice>
        <mc:Fallback xmlns="">
          <p:pic>
            <p:nvPicPr>
              <p:cNvPr id="131" name="墨迹 130"/>
            </p:nvPicPr>
            <p:blipFill>
              <a:blip r:embed="rId255"/>
            </p:blipFill>
            <p:spPr>
              <a:xfrm>
                <a:off x="6865937" y="4449804"/>
                <a:ext cx="57856" cy="138175"/>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32" name="墨迹 131"/>
              <p14:cNvContentPartPr/>
              <p14:nvPr/>
            </p14:nvContentPartPr>
            <p14:xfrm>
              <a:off x="7061200" y="4367674"/>
              <a:ext cx="39511" cy="154037"/>
            </p14:xfrm>
          </p:contentPart>
        </mc:Choice>
        <mc:Fallback xmlns="">
          <p:pic>
            <p:nvPicPr>
              <p:cNvPr id="132" name="墨迹 131"/>
            </p:nvPicPr>
            <p:blipFill>
              <a:blip r:embed="rId257"/>
            </p:blipFill>
            <p:spPr>
              <a:xfrm>
                <a:off x="7061200" y="4367674"/>
                <a:ext cx="39511" cy="154037"/>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33" name="墨迹 132"/>
              <p14:cNvContentPartPr/>
              <p14:nvPr/>
            </p14:nvContentPartPr>
            <p14:xfrm>
              <a:off x="7128933" y="4350402"/>
              <a:ext cx="90311" cy="339974"/>
            </p14:xfrm>
          </p:contentPart>
        </mc:Choice>
        <mc:Fallback xmlns="">
          <p:pic>
            <p:nvPicPr>
              <p:cNvPr id="133" name="墨迹 132"/>
            </p:nvPicPr>
            <p:blipFill>
              <a:blip r:embed="rId259"/>
            </p:blipFill>
            <p:spPr>
              <a:xfrm>
                <a:off x="7128933" y="4350402"/>
                <a:ext cx="90311" cy="339974"/>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34" name="墨迹 133"/>
              <p14:cNvContentPartPr/>
              <p14:nvPr/>
            </p14:nvContentPartPr>
            <p14:xfrm>
              <a:off x="7309555" y="4291889"/>
              <a:ext cx="131939" cy="265071"/>
            </p14:xfrm>
          </p:contentPart>
        </mc:Choice>
        <mc:Fallback xmlns="">
          <p:pic>
            <p:nvPicPr>
              <p:cNvPr id="134" name="墨迹 133"/>
            </p:nvPicPr>
            <p:blipFill>
              <a:blip r:embed="rId261"/>
            </p:blipFill>
            <p:spPr>
              <a:xfrm>
                <a:off x="7309555" y="4291889"/>
                <a:ext cx="131939" cy="265071"/>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35" name="墨迹 134"/>
              <p14:cNvContentPartPr/>
              <p14:nvPr/>
            </p14:nvContentPartPr>
            <p14:xfrm>
              <a:off x="7951787" y="4286250"/>
              <a:ext cx="181857" cy="186113"/>
            </p14:xfrm>
          </p:contentPart>
        </mc:Choice>
        <mc:Fallback xmlns="">
          <p:pic>
            <p:nvPicPr>
              <p:cNvPr id="135" name="墨迹 134"/>
            </p:nvPicPr>
            <p:blipFill>
              <a:blip r:embed="rId263"/>
            </p:blipFill>
            <p:spPr>
              <a:xfrm>
                <a:off x="7951787" y="4286250"/>
                <a:ext cx="181857" cy="186113"/>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36" name="墨迹 135"/>
              <p14:cNvContentPartPr/>
              <p14:nvPr/>
            </p14:nvContentPartPr>
            <p14:xfrm>
              <a:off x="8221133" y="4224212"/>
              <a:ext cx="31044" cy="259431"/>
            </p14:xfrm>
          </p:contentPart>
        </mc:Choice>
        <mc:Fallback xmlns="">
          <p:pic>
            <p:nvPicPr>
              <p:cNvPr id="136" name="墨迹 135"/>
            </p:nvPicPr>
            <p:blipFill>
              <a:blip r:embed="rId265"/>
            </p:blipFill>
            <p:spPr>
              <a:xfrm>
                <a:off x="8221133" y="4224212"/>
                <a:ext cx="31044" cy="259431"/>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37" name="墨迹 136"/>
              <p14:cNvContentPartPr/>
              <p14:nvPr/>
            </p14:nvContentPartPr>
            <p14:xfrm>
              <a:off x="8218311" y="4325728"/>
              <a:ext cx="138289" cy="67678"/>
            </p14:xfrm>
          </p:contentPart>
        </mc:Choice>
        <mc:Fallback xmlns="">
          <p:pic>
            <p:nvPicPr>
              <p:cNvPr id="137" name="墨迹 136"/>
            </p:nvPicPr>
            <p:blipFill>
              <a:blip r:embed="rId267"/>
            </p:blipFill>
            <p:spPr>
              <a:xfrm>
                <a:off x="8218311" y="4325728"/>
                <a:ext cx="138289" cy="67678"/>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38" name="墨迹 137"/>
              <p14:cNvContentPartPr/>
              <p14:nvPr/>
            </p14:nvContentPartPr>
            <p14:xfrm>
              <a:off x="8317088" y="4131860"/>
              <a:ext cx="53622" cy="568915"/>
            </p14:xfrm>
          </p:contentPart>
        </mc:Choice>
        <mc:Fallback xmlns="">
          <p:pic>
            <p:nvPicPr>
              <p:cNvPr id="138" name="墨迹 137"/>
            </p:nvPicPr>
            <p:blipFill>
              <a:blip r:embed="rId269"/>
            </p:blipFill>
            <p:spPr>
              <a:xfrm>
                <a:off x="8317088" y="4131860"/>
                <a:ext cx="53622" cy="568915"/>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39" name="墨迹 138"/>
              <p14:cNvContentPartPr/>
              <p14:nvPr/>
            </p14:nvContentPartPr>
            <p14:xfrm>
              <a:off x="8483600" y="4198833"/>
              <a:ext cx="214488" cy="265070"/>
            </p14:xfrm>
          </p:contentPart>
        </mc:Choice>
        <mc:Fallback xmlns="">
          <p:pic>
            <p:nvPicPr>
              <p:cNvPr id="139" name="墨迹 138"/>
            </p:nvPicPr>
            <p:blipFill>
              <a:blip r:embed="rId271"/>
            </p:blipFill>
            <p:spPr>
              <a:xfrm>
                <a:off x="8483600" y="4198833"/>
                <a:ext cx="214488" cy="265070"/>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40" name="墨迹 139"/>
              <p14:cNvContentPartPr/>
              <p14:nvPr/>
            </p14:nvContentPartPr>
            <p14:xfrm>
              <a:off x="8850488" y="4231790"/>
              <a:ext cx="146756" cy="182236"/>
            </p14:xfrm>
          </p:contentPart>
        </mc:Choice>
        <mc:Fallback xmlns="">
          <p:pic>
            <p:nvPicPr>
              <p:cNvPr id="140" name="墨迹 139"/>
            </p:nvPicPr>
            <p:blipFill>
              <a:blip r:embed="rId273"/>
            </p:blipFill>
            <p:spPr>
              <a:xfrm>
                <a:off x="8850488" y="4231790"/>
                <a:ext cx="146756" cy="182236"/>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41" name="墨迹 140"/>
              <p14:cNvContentPartPr/>
              <p14:nvPr/>
            </p14:nvContentPartPr>
            <p14:xfrm>
              <a:off x="2844800" y="5679281"/>
              <a:ext cx="67733" cy="631657"/>
            </p14:xfrm>
          </p:contentPart>
        </mc:Choice>
        <mc:Fallback xmlns="">
          <p:pic>
            <p:nvPicPr>
              <p:cNvPr id="141" name="墨迹 140"/>
            </p:nvPicPr>
            <p:blipFill>
              <a:blip r:embed="rId275"/>
            </p:blipFill>
            <p:spPr>
              <a:xfrm>
                <a:off x="2844800" y="5679281"/>
                <a:ext cx="67733" cy="631657"/>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42" name="墨迹 141"/>
              <p14:cNvContentPartPr/>
              <p14:nvPr/>
            </p14:nvContentPartPr>
            <p14:xfrm>
              <a:off x="2892777" y="5532646"/>
              <a:ext cx="910167" cy="795212"/>
            </p14:xfrm>
          </p:contentPart>
        </mc:Choice>
        <mc:Fallback xmlns="">
          <p:pic>
            <p:nvPicPr>
              <p:cNvPr id="142" name="墨迹 141"/>
            </p:nvPicPr>
            <p:blipFill>
              <a:blip r:embed="rId277"/>
            </p:blipFill>
            <p:spPr>
              <a:xfrm>
                <a:off x="2892777" y="5532646"/>
                <a:ext cx="910167" cy="795212"/>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43" name="墨迹 142"/>
              <p14:cNvContentPartPr/>
              <p14:nvPr/>
            </p14:nvContentPartPr>
            <p14:xfrm>
              <a:off x="2900538" y="6299659"/>
              <a:ext cx="892528" cy="107156"/>
            </p14:xfrm>
          </p:contentPart>
        </mc:Choice>
        <mc:Fallback xmlns="">
          <p:pic>
            <p:nvPicPr>
              <p:cNvPr id="143" name="墨迹 142"/>
            </p:nvPicPr>
            <p:blipFill>
              <a:blip r:embed="rId279"/>
            </p:blipFill>
            <p:spPr>
              <a:xfrm>
                <a:off x="2900538" y="6299659"/>
                <a:ext cx="892528" cy="107156"/>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44" name="墨迹 143"/>
              <p14:cNvContentPartPr/>
              <p14:nvPr/>
            </p14:nvContentPartPr>
            <p14:xfrm>
              <a:off x="2867377" y="6124825"/>
              <a:ext cx="28223" cy="304550"/>
            </p14:xfrm>
          </p:contentPart>
        </mc:Choice>
        <mc:Fallback xmlns="">
          <p:pic>
            <p:nvPicPr>
              <p:cNvPr id="144" name="墨迹 143"/>
            </p:nvPicPr>
            <p:blipFill>
              <a:blip r:embed="rId281"/>
            </p:blipFill>
            <p:spPr>
              <a:xfrm>
                <a:off x="2867377" y="6124825"/>
                <a:ext cx="28223" cy="304550"/>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45" name="墨迹 144"/>
              <p14:cNvContentPartPr/>
              <p14:nvPr/>
            </p14:nvContentPartPr>
            <p14:xfrm>
              <a:off x="5446888" y="5464968"/>
              <a:ext cx="22578" cy="609099"/>
            </p14:xfrm>
          </p:contentPart>
        </mc:Choice>
        <mc:Fallback xmlns="">
          <p:pic>
            <p:nvPicPr>
              <p:cNvPr id="145" name="墨迹 144"/>
            </p:nvPicPr>
            <p:blipFill>
              <a:blip r:embed="rId283"/>
            </p:blipFill>
            <p:spPr>
              <a:xfrm>
                <a:off x="5446888" y="5464968"/>
                <a:ext cx="22578" cy="609099"/>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46" name="墨迹 145"/>
              <p14:cNvContentPartPr/>
              <p14:nvPr/>
            </p14:nvContentPartPr>
            <p14:xfrm>
              <a:off x="5503333" y="5294012"/>
              <a:ext cx="841022" cy="836453"/>
            </p14:xfrm>
          </p:contentPart>
        </mc:Choice>
        <mc:Fallback xmlns="">
          <p:pic>
            <p:nvPicPr>
              <p:cNvPr id="146" name="墨迹 145"/>
            </p:nvPicPr>
            <p:blipFill>
              <a:blip r:embed="rId285"/>
            </p:blipFill>
            <p:spPr>
              <a:xfrm>
                <a:off x="5503333" y="5294012"/>
                <a:ext cx="841022" cy="836453"/>
              </a:xfrm>
              <a:prstGeom prst="rect"/>
            </p:spPr>
          </p:pic>
        </mc:Fallback>
      </mc:AlternateContent>
      <mc:AlternateContent xmlns:mc="http://schemas.openxmlformats.org/markup-compatibility/2006" xmlns:p14="http://schemas.microsoft.com/office/powerpoint/2010/main">
        <mc:Choice Requires="p14">
          <p:contentPart p14:bwMode="auto" r:id="rId286">
            <p14:nvContentPartPr>
              <p14:cNvPr id="147" name="墨迹 146"/>
              <p14:cNvContentPartPr/>
              <p14:nvPr/>
            </p14:nvContentPartPr>
            <p14:xfrm>
              <a:off x="5388680" y="6113546"/>
              <a:ext cx="1009297" cy="62037"/>
            </p14:xfrm>
          </p:contentPart>
        </mc:Choice>
        <mc:Fallback xmlns="">
          <p:pic>
            <p:nvPicPr>
              <p:cNvPr id="147" name="墨迹 146"/>
            </p:nvPicPr>
            <p:blipFill>
              <a:blip r:embed="rId287"/>
            </p:blipFill>
            <p:spPr>
              <a:xfrm>
                <a:off x="5388680" y="6113546"/>
                <a:ext cx="1009297" cy="62037"/>
              </a:xfrm>
              <a:prstGeom prst="rect"/>
            </p:spPr>
          </p:pic>
        </mc:Fallback>
      </mc:AlternateContent>
      <mc:AlternateContent xmlns:mc="http://schemas.openxmlformats.org/markup-compatibility/2006" xmlns:p14="http://schemas.microsoft.com/office/powerpoint/2010/main">
        <mc:Choice Requires="p14">
          <p:contentPart p14:bwMode="auto" r:id="rId288">
            <p14:nvContentPartPr>
              <p14:cNvPr id="148" name="墨迹 147"/>
              <p14:cNvContentPartPr/>
              <p14:nvPr/>
            </p14:nvContentPartPr>
            <p14:xfrm>
              <a:off x="1857022" y="5961271"/>
              <a:ext cx="11289" cy="259431"/>
            </p14:xfrm>
          </p:contentPart>
        </mc:Choice>
        <mc:Fallback xmlns="">
          <p:pic>
            <p:nvPicPr>
              <p:cNvPr id="148" name="墨迹 147"/>
            </p:nvPicPr>
            <p:blipFill>
              <a:blip r:embed="rId289"/>
            </p:blipFill>
            <p:spPr>
              <a:xfrm>
                <a:off x="1857022" y="5961271"/>
                <a:ext cx="11289" cy="259431"/>
              </a:xfrm>
              <a:prstGeom prst="rect"/>
            </p:spPr>
          </p:pic>
        </mc:Fallback>
      </mc:AlternateContent>
      <mc:AlternateContent xmlns:mc="http://schemas.openxmlformats.org/markup-compatibility/2006" xmlns:p14="http://schemas.microsoft.com/office/powerpoint/2010/main">
        <mc:Choice Requires="p14">
          <p:contentPart p14:bwMode="auto" r:id="rId290">
            <p14:nvContentPartPr>
              <p14:cNvPr id="149" name="墨迹 148"/>
              <p14:cNvContentPartPr/>
              <p14:nvPr/>
            </p14:nvContentPartPr>
            <p14:xfrm>
              <a:off x="1902177" y="5934482"/>
              <a:ext cx="169334" cy="709205"/>
            </p14:xfrm>
          </p:contentPart>
        </mc:Choice>
        <mc:Fallback xmlns="">
          <p:pic>
            <p:nvPicPr>
              <p:cNvPr id="149" name="墨迹 148"/>
            </p:nvPicPr>
            <p:blipFill>
              <a:blip r:embed="rId291"/>
            </p:blipFill>
            <p:spPr>
              <a:xfrm>
                <a:off x="1902177" y="5934482"/>
                <a:ext cx="169334" cy="709205"/>
              </a:xfrm>
              <a:prstGeom prst="rect"/>
            </p:spPr>
          </p:pic>
        </mc:Fallback>
      </mc:AlternateContent>
      <mc:AlternateContent xmlns:mc="http://schemas.openxmlformats.org/markup-compatibility/2006" xmlns:p14="http://schemas.microsoft.com/office/powerpoint/2010/main">
        <mc:Choice Requires="p14">
          <p:contentPart p14:bwMode="auto" r:id="rId292">
            <p14:nvContentPartPr>
              <p14:cNvPr id="150" name="墨迹 149"/>
              <p14:cNvContentPartPr/>
              <p14:nvPr/>
            </p14:nvContentPartPr>
            <p14:xfrm>
              <a:off x="6903155" y="5617243"/>
              <a:ext cx="316089" cy="236872"/>
            </p14:xfrm>
          </p:contentPart>
        </mc:Choice>
        <mc:Fallback xmlns="">
          <p:pic>
            <p:nvPicPr>
              <p:cNvPr id="150" name="墨迹 149"/>
            </p:nvPicPr>
            <p:blipFill>
              <a:blip r:embed="rId293"/>
            </p:blipFill>
            <p:spPr>
              <a:xfrm>
                <a:off x="6903155" y="5617243"/>
                <a:ext cx="316089" cy="236872"/>
              </a:xfrm>
              <a:prstGeom prst="rect"/>
            </p:spPr>
          </p:pic>
        </mc:Fallback>
      </mc:AlternateContent>
      <mc:AlternateContent xmlns:mc="http://schemas.openxmlformats.org/markup-compatibility/2006" xmlns:p14="http://schemas.microsoft.com/office/powerpoint/2010/main">
        <mc:Choice Requires="p14">
          <p:contentPart p14:bwMode="auto" r:id="rId294">
            <p14:nvContentPartPr>
              <p14:cNvPr id="151" name="墨迹 150"/>
              <p14:cNvContentPartPr/>
              <p14:nvPr/>
            </p14:nvContentPartPr>
            <p14:xfrm>
              <a:off x="2895600" y="6587289"/>
              <a:ext cx="211666" cy="5640"/>
            </p14:xfrm>
          </p:contentPart>
        </mc:Choice>
        <mc:Fallback xmlns="">
          <p:pic>
            <p:nvPicPr>
              <p:cNvPr id="151" name="墨迹 150"/>
            </p:nvPicPr>
            <p:blipFill>
              <a:blip r:embed="rId295"/>
            </p:blipFill>
            <p:spPr>
              <a:xfrm>
                <a:off x="2895600" y="6587289"/>
                <a:ext cx="211666" cy="5640"/>
              </a:xfrm>
              <a:prstGeom prst="rect"/>
            </p:spPr>
          </p:pic>
        </mc:Fallback>
      </mc:AlternateContent>
      <mc:AlternateContent xmlns:mc="http://schemas.openxmlformats.org/markup-compatibility/2006" xmlns:p14="http://schemas.microsoft.com/office/powerpoint/2010/main">
        <mc:Choice Requires="p14">
          <p:contentPart p14:bwMode="auto" r:id="rId296">
            <p14:nvContentPartPr>
              <p14:cNvPr id="152" name="墨迹 151"/>
              <p14:cNvContentPartPr/>
              <p14:nvPr/>
            </p14:nvContentPartPr>
            <p14:xfrm>
              <a:off x="2991555" y="6638047"/>
              <a:ext cx="11289" cy="228412"/>
            </p14:xfrm>
          </p:contentPart>
        </mc:Choice>
        <mc:Fallback xmlns="">
          <p:pic>
            <p:nvPicPr>
              <p:cNvPr id="152" name="墨迹 151"/>
            </p:nvPicPr>
            <p:blipFill>
              <a:blip r:embed="rId297"/>
            </p:blipFill>
            <p:spPr>
              <a:xfrm>
                <a:off x="2991555" y="6638047"/>
                <a:ext cx="11289" cy="228412"/>
              </a:xfrm>
              <a:prstGeom prst="rect"/>
            </p:spPr>
          </p:pic>
        </mc:Fallback>
      </mc:AlternateContent>
      <mc:AlternateContent xmlns:mc="http://schemas.openxmlformats.org/markup-compatibility/2006" xmlns:p14="http://schemas.microsoft.com/office/powerpoint/2010/main">
        <mc:Choice Requires="p14">
          <p:contentPart p14:bwMode="auto" r:id="rId298">
            <p14:nvContentPartPr>
              <p14:cNvPr id="153" name="墨迹 152"/>
              <p14:cNvContentPartPr/>
              <p14:nvPr/>
            </p14:nvContentPartPr>
            <p14:xfrm>
              <a:off x="3189111" y="6728284"/>
              <a:ext cx="8466" cy="14100"/>
            </p14:xfrm>
          </p:contentPart>
        </mc:Choice>
        <mc:Fallback xmlns="">
          <p:pic>
            <p:nvPicPr>
              <p:cNvPr id="153" name="墨迹 152"/>
            </p:nvPicPr>
            <p:blipFill>
              <a:blip r:embed="rId299"/>
            </p:blipFill>
            <p:spPr>
              <a:xfrm>
                <a:off x="3189111" y="6728284"/>
                <a:ext cx="8466" cy="14100"/>
              </a:xfrm>
              <a:prstGeom prst="rect"/>
            </p:spPr>
          </p:pic>
        </mc:Fallback>
      </mc:AlternateContent>
      <mc:AlternateContent xmlns:mc="http://schemas.openxmlformats.org/markup-compatibility/2006" xmlns:p14="http://schemas.microsoft.com/office/powerpoint/2010/main">
        <mc:Choice Requires="p14">
          <p:contentPart p14:bwMode="auto" r:id="rId300">
            <p14:nvContentPartPr>
              <p14:cNvPr id="154" name="墨迹 153"/>
              <p14:cNvContentPartPr/>
              <p14:nvPr/>
            </p14:nvContentPartPr>
            <p14:xfrm>
              <a:off x="3443111" y="6553450"/>
              <a:ext cx="183444" cy="253439"/>
            </p14:xfrm>
          </p:contentPart>
        </mc:Choice>
        <mc:Fallback xmlns="">
          <p:pic>
            <p:nvPicPr>
              <p:cNvPr id="154" name="墨迹 153"/>
            </p:nvPicPr>
            <p:blipFill>
              <a:blip r:embed="rId301"/>
            </p:blipFill>
            <p:spPr>
              <a:xfrm>
                <a:off x="3443111" y="6553450"/>
                <a:ext cx="183444" cy="253439"/>
              </a:xfrm>
              <a:prstGeom prst="rect"/>
            </p:spPr>
          </p:pic>
        </mc:Fallback>
      </mc:AlternateContent>
      <mc:AlternateContent xmlns:mc="http://schemas.openxmlformats.org/markup-compatibility/2006" xmlns:p14="http://schemas.microsoft.com/office/powerpoint/2010/main">
        <mc:Choice Requires="p14">
          <p:contentPart p14:bwMode="auto" r:id="rId302">
            <p14:nvContentPartPr>
              <p14:cNvPr id="155" name="墨迹 154"/>
              <p14:cNvContentPartPr/>
              <p14:nvPr/>
            </p14:nvContentPartPr>
            <p14:xfrm>
              <a:off x="3674533" y="6669066"/>
              <a:ext cx="107244" cy="8460"/>
            </p14:xfrm>
          </p:contentPart>
        </mc:Choice>
        <mc:Fallback xmlns="">
          <p:pic>
            <p:nvPicPr>
              <p:cNvPr id="155" name="墨迹 154"/>
            </p:nvPicPr>
            <p:blipFill>
              <a:blip r:embed="rId303"/>
            </p:blipFill>
            <p:spPr>
              <a:xfrm>
                <a:off x="3674533" y="6669066"/>
                <a:ext cx="107244" cy="8460"/>
              </a:xfrm>
              <a:prstGeom prst="rect"/>
            </p:spPr>
          </p:pic>
        </mc:Fallback>
      </mc:AlternateContent>
      <mc:AlternateContent xmlns:mc="http://schemas.openxmlformats.org/markup-compatibility/2006" xmlns:p14="http://schemas.microsoft.com/office/powerpoint/2010/main">
        <mc:Choice Requires="p14">
          <p:contentPart p14:bwMode="auto" r:id="rId304">
            <p14:nvContentPartPr>
              <p14:cNvPr id="156" name="墨迹 155"/>
              <p14:cNvContentPartPr/>
              <p14:nvPr/>
            </p14:nvContentPartPr>
            <p14:xfrm>
              <a:off x="3900311" y="6480133"/>
              <a:ext cx="84666" cy="70497"/>
            </p14:xfrm>
          </p:contentPart>
        </mc:Choice>
        <mc:Fallback xmlns="">
          <p:pic>
            <p:nvPicPr>
              <p:cNvPr id="156" name="墨迹 155"/>
            </p:nvPicPr>
            <p:blipFill>
              <a:blip r:embed="rId305"/>
            </p:blipFill>
            <p:spPr>
              <a:xfrm>
                <a:off x="3900311" y="6480133"/>
                <a:ext cx="84666" cy="70497"/>
              </a:xfrm>
              <a:prstGeom prst="rect"/>
            </p:spPr>
          </p:pic>
        </mc:Fallback>
      </mc:AlternateContent>
      <mc:AlternateContent xmlns:mc="http://schemas.openxmlformats.org/markup-compatibility/2006" xmlns:p14="http://schemas.microsoft.com/office/powerpoint/2010/main">
        <mc:Choice Requires="p14">
          <p:contentPart p14:bwMode="auto" r:id="rId306">
            <p14:nvContentPartPr>
              <p14:cNvPr id="157" name="墨迹 156"/>
              <p14:cNvContentPartPr/>
              <p14:nvPr/>
            </p14:nvContentPartPr>
            <p14:xfrm>
              <a:off x="3836811" y="6576009"/>
              <a:ext cx="261055" cy="279170"/>
            </p14:xfrm>
          </p:contentPart>
        </mc:Choice>
        <mc:Fallback xmlns="">
          <p:pic>
            <p:nvPicPr>
              <p:cNvPr id="157" name="墨迹 156"/>
            </p:nvPicPr>
            <p:blipFill>
              <a:blip r:embed="rId307"/>
            </p:blipFill>
            <p:spPr>
              <a:xfrm>
                <a:off x="3836811" y="6576009"/>
                <a:ext cx="261055" cy="279170"/>
              </a:xfrm>
              <a:prstGeom prst="rect"/>
            </p:spPr>
          </p:pic>
        </mc:Fallback>
      </mc:AlternateContent>
      <mc:AlternateContent xmlns:mc="http://schemas.openxmlformats.org/markup-compatibility/2006" xmlns:p14="http://schemas.microsoft.com/office/powerpoint/2010/main">
        <mc:Choice Requires="p14">
          <p:contentPart p14:bwMode="auto" r:id="rId308">
            <p14:nvContentPartPr>
              <p14:cNvPr id="158" name="墨迹 157"/>
              <p14:cNvContentPartPr/>
              <p14:nvPr/>
            </p14:nvContentPartPr>
            <p14:xfrm>
              <a:off x="6011333" y="6367337"/>
              <a:ext cx="217311" cy="265071"/>
            </p14:xfrm>
          </p:contentPart>
        </mc:Choice>
        <mc:Fallback xmlns="">
          <p:pic>
            <p:nvPicPr>
              <p:cNvPr id="158" name="墨迹 157"/>
            </p:nvPicPr>
            <p:blipFill>
              <a:blip r:embed="rId309"/>
            </p:blipFill>
            <p:spPr>
              <a:xfrm>
                <a:off x="6011333" y="6367337"/>
                <a:ext cx="217311" cy="265071"/>
              </a:xfrm>
              <a:prstGeom prst="rect"/>
            </p:spPr>
          </p:pic>
        </mc:Fallback>
      </mc:AlternateContent>
      <mc:AlternateContent xmlns:mc="http://schemas.openxmlformats.org/markup-compatibility/2006" xmlns:p14="http://schemas.microsoft.com/office/powerpoint/2010/main">
        <mc:Choice Requires="p14">
          <p:contentPart p14:bwMode="auto" r:id="rId310">
            <p14:nvContentPartPr>
              <p14:cNvPr id="159" name="墨迹 158"/>
              <p14:cNvContentPartPr/>
              <p14:nvPr/>
            </p14:nvContentPartPr>
            <p14:xfrm>
              <a:off x="6333066" y="6372977"/>
              <a:ext cx="11289" cy="5640"/>
            </p14:xfrm>
          </p:contentPart>
        </mc:Choice>
        <mc:Fallback xmlns="">
          <p:pic>
            <p:nvPicPr>
              <p:cNvPr id="159" name="墨迹 158"/>
            </p:nvPicPr>
            <p:blipFill>
              <a:blip r:embed="rId311"/>
            </p:blipFill>
            <p:spPr>
              <a:xfrm>
                <a:off x="6333066" y="6372977"/>
                <a:ext cx="11289" cy="5640"/>
              </a:xfrm>
              <a:prstGeom prst="rect"/>
            </p:spPr>
          </p:pic>
        </mc:Fallback>
      </mc:AlternateContent>
      <mc:AlternateContent xmlns:mc="http://schemas.openxmlformats.org/markup-compatibility/2006" xmlns:p14="http://schemas.microsoft.com/office/powerpoint/2010/main">
        <mc:Choice Requires="p14">
          <p:contentPart p14:bwMode="auto" r:id="rId312">
            <p14:nvContentPartPr>
              <p14:cNvPr id="160" name="墨迹 159"/>
              <p14:cNvContentPartPr/>
              <p14:nvPr/>
            </p14:nvContentPartPr>
            <p14:xfrm>
              <a:off x="6229702" y="6508332"/>
              <a:ext cx="188031" cy="20620"/>
            </p14:xfrm>
          </p:contentPart>
        </mc:Choice>
        <mc:Fallback xmlns="">
          <p:pic>
            <p:nvPicPr>
              <p:cNvPr id="160" name="墨迹 159"/>
            </p:nvPicPr>
            <p:blipFill>
              <a:blip r:embed="rId313"/>
            </p:blipFill>
            <p:spPr>
              <a:xfrm>
                <a:off x="6229702" y="6508332"/>
                <a:ext cx="188031" cy="20620"/>
              </a:xfrm>
              <a:prstGeom prst="rect"/>
            </p:spPr>
          </p:pic>
        </mc:Fallback>
      </mc:AlternateContent>
      <mc:AlternateContent xmlns:mc="http://schemas.openxmlformats.org/markup-compatibility/2006" xmlns:p14="http://schemas.microsoft.com/office/powerpoint/2010/main">
        <mc:Choice Requires="p14">
          <p:contentPart p14:bwMode="auto" r:id="rId314">
            <p14:nvContentPartPr>
              <p14:cNvPr id="161" name="墨迹 160"/>
              <p14:cNvContentPartPr/>
              <p14:nvPr/>
            </p14:nvContentPartPr>
            <p14:xfrm>
              <a:off x="6474177" y="6294019"/>
              <a:ext cx="90312" cy="47938"/>
            </p14:xfrm>
          </p:contentPart>
        </mc:Choice>
        <mc:Fallback xmlns="">
          <p:pic>
            <p:nvPicPr>
              <p:cNvPr id="161" name="墨迹 160"/>
            </p:nvPicPr>
            <p:blipFill>
              <a:blip r:embed="rId315"/>
            </p:blipFill>
            <p:spPr>
              <a:xfrm>
                <a:off x="6474177" y="6294019"/>
                <a:ext cx="90312" cy="47938"/>
              </a:xfrm>
              <a:prstGeom prst="rect"/>
            </p:spPr>
          </p:pic>
        </mc:Fallback>
      </mc:AlternateContent>
      <mc:AlternateContent xmlns:mc="http://schemas.openxmlformats.org/markup-compatibility/2006" xmlns:p14="http://schemas.microsoft.com/office/powerpoint/2010/main">
        <mc:Choice Requires="p14">
          <p:contentPart p14:bwMode="auto" r:id="rId316">
            <p14:nvContentPartPr>
              <p14:cNvPr id="162" name="墨迹 161"/>
              <p14:cNvContentPartPr/>
              <p14:nvPr/>
            </p14:nvContentPartPr>
            <p14:xfrm>
              <a:off x="6397625" y="6361697"/>
              <a:ext cx="268463" cy="296090"/>
            </p14:xfrm>
          </p:contentPart>
        </mc:Choice>
        <mc:Fallback xmlns="">
          <p:pic>
            <p:nvPicPr>
              <p:cNvPr id="162" name="墨迹 161"/>
            </p:nvPicPr>
            <p:blipFill>
              <a:blip r:embed="rId317"/>
            </p:blipFill>
            <p:spPr>
              <a:xfrm>
                <a:off x="6397625" y="6361697"/>
                <a:ext cx="268463" cy="296090"/>
              </a:xfrm>
              <a:prstGeom prst="rect"/>
            </p:spPr>
          </p:pic>
        </mc:Fallback>
      </mc:AlternateContent>
      <mc:AlternateContent xmlns:mc="http://schemas.openxmlformats.org/markup-compatibility/2006" xmlns:p14="http://schemas.microsoft.com/office/powerpoint/2010/main">
        <mc:Choice Requires="p14">
          <p:contentPart p14:bwMode="auto" r:id="rId318">
            <p14:nvContentPartPr>
              <p14:cNvPr id="163" name="墨迹 162"/>
              <p14:cNvContentPartPr/>
              <p14:nvPr/>
            </p14:nvContentPartPr>
            <p14:xfrm>
              <a:off x="6927673" y="6258418"/>
              <a:ext cx="80787" cy="354955"/>
            </p14:xfrm>
          </p:contentPart>
        </mc:Choice>
        <mc:Fallback xmlns="">
          <p:pic>
            <p:nvPicPr>
              <p:cNvPr id="163" name="墨迹 162"/>
            </p:nvPicPr>
            <p:blipFill>
              <a:blip r:embed="rId319"/>
            </p:blipFill>
            <p:spPr>
              <a:xfrm>
                <a:off x="6927673" y="6258418"/>
                <a:ext cx="80787" cy="354955"/>
              </a:xfrm>
              <a:prstGeom prst="rect"/>
            </p:spPr>
          </p:pic>
        </mc:Fallback>
      </mc:AlternateContent>
      <mc:AlternateContent xmlns:mc="http://schemas.openxmlformats.org/markup-compatibility/2006" xmlns:p14="http://schemas.microsoft.com/office/powerpoint/2010/main">
        <mc:Choice Requires="p14">
          <p:contentPart p14:bwMode="auto" r:id="rId320">
            <p14:nvContentPartPr>
              <p14:cNvPr id="164" name="墨迹 163"/>
              <p14:cNvContentPartPr/>
              <p14:nvPr/>
            </p14:nvContentPartPr>
            <p14:xfrm>
              <a:off x="7047088" y="6207836"/>
              <a:ext cx="164571" cy="327285"/>
            </p14:xfrm>
          </p:contentPart>
        </mc:Choice>
        <mc:Fallback xmlns="">
          <p:pic>
            <p:nvPicPr>
              <p:cNvPr id="164" name="墨迹 163"/>
            </p:nvPicPr>
            <p:blipFill>
              <a:blip r:embed="rId321"/>
            </p:blipFill>
            <p:spPr>
              <a:xfrm>
                <a:off x="7047088" y="6207836"/>
                <a:ext cx="164571" cy="327285"/>
              </a:xfrm>
              <a:prstGeom prst="rect"/>
            </p:spPr>
          </p:pic>
        </mc:Fallback>
      </mc:AlternateContent>
      <mc:AlternateContent xmlns:mc="http://schemas.openxmlformats.org/markup-compatibility/2006" xmlns:p14="http://schemas.microsoft.com/office/powerpoint/2010/main">
        <mc:Choice Requires="p14">
          <p:contentPart p14:bwMode="auto" r:id="rId322">
            <p14:nvContentPartPr>
              <p14:cNvPr id="165" name="墨迹 164"/>
              <p14:cNvContentPartPr/>
              <p14:nvPr/>
            </p14:nvContentPartPr>
            <p14:xfrm>
              <a:off x="7044266" y="6443474"/>
              <a:ext cx="149578" cy="172014"/>
            </p14:xfrm>
          </p:contentPart>
        </mc:Choice>
        <mc:Fallback xmlns="">
          <p:pic>
            <p:nvPicPr>
              <p:cNvPr id="165" name="墨迹 164"/>
            </p:nvPicPr>
            <p:blipFill>
              <a:blip r:embed="rId323"/>
            </p:blipFill>
            <p:spPr>
              <a:xfrm>
                <a:off x="7044266" y="6443474"/>
                <a:ext cx="149578" cy="172014"/>
              </a:xfrm>
              <a:prstGeom prst="rect"/>
            </p:spPr>
          </p:pic>
        </mc:Fallback>
      </mc:AlternateContent>
      <mc:AlternateContent xmlns:mc="http://schemas.openxmlformats.org/markup-compatibility/2006" xmlns:p14="http://schemas.microsoft.com/office/powerpoint/2010/main">
        <mc:Choice Requires="p14">
          <p:contentPart p14:bwMode="auto" r:id="rId324">
            <p14:nvContentPartPr>
              <p14:cNvPr id="166" name="墨迹 165"/>
              <p14:cNvContentPartPr/>
              <p14:nvPr/>
            </p14:nvContentPartPr>
            <p14:xfrm>
              <a:off x="7245702" y="6245200"/>
              <a:ext cx="427920" cy="384387"/>
            </p14:xfrm>
          </p:contentPart>
        </mc:Choice>
        <mc:Fallback xmlns="">
          <p:pic>
            <p:nvPicPr>
              <p:cNvPr id="166" name="墨迹 165"/>
            </p:nvPicPr>
            <p:blipFill>
              <a:blip r:embed="rId325"/>
            </p:blipFill>
            <p:spPr>
              <a:xfrm>
                <a:off x="7245702" y="6245200"/>
                <a:ext cx="427920" cy="384387"/>
              </a:xfrm>
              <a:prstGeom prst="rect"/>
            </p:spPr>
          </p:pic>
        </mc:Fallback>
      </mc:AlternateContent>
      <mc:AlternateContent xmlns:mc="http://schemas.openxmlformats.org/markup-compatibility/2006" xmlns:p14="http://schemas.microsoft.com/office/powerpoint/2010/main">
        <mc:Choice Requires="p14">
          <p:contentPart p14:bwMode="auto" r:id="rId326">
            <p14:nvContentPartPr>
              <p14:cNvPr id="167" name="墨迹 166"/>
              <p14:cNvContentPartPr/>
              <p14:nvPr/>
            </p14:nvContentPartPr>
            <p14:xfrm>
              <a:off x="9881658" y="3792238"/>
              <a:ext cx="27164" cy="54107"/>
            </p14:xfrm>
          </p:contentPart>
        </mc:Choice>
        <mc:Fallback xmlns="">
          <p:pic>
            <p:nvPicPr>
              <p:cNvPr id="167" name="墨迹 166"/>
            </p:nvPicPr>
            <p:blipFill>
              <a:blip r:embed="rId327"/>
            </p:blipFill>
            <p:spPr>
              <a:xfrm>
                <a:off x="9881658" y="3792238"/>
                <a:ext cx="27164" cy="54107"/>
              </a:xfrm>
              <a:prstGeom prst="rect"/>
            </p:spPr>
          </p:pic>
        </mc:Fallback>
      </mc:AlternateContent>
      <mc:AlternateContent xmlns:mc="http://schemas.openxmlformats.org/markup-compatibility/2006" xmlns:p14="http://schemas.microsoft.com/office/powerpoint/2010/main">
        <mc:Choice Requires="p14">
          <p:contentPart p14:bwMode="auto" r:id="rId328">
            <p14:nvContentPartPr>
              <p14:cNvPr id="168" name="墨迹 167"/>
              <p14:cNvContentPartPr/>
              <p14:nvPr/>
            </p14:nvContentPartPr>
            <p14:xfrm>
              <a:off x="2553229" y="5049033"/>
              <a:ext cx="14993" cy="193163"/>
            </p14:xfrm>
          </p:contentPart>
        </mc:Choice>
        <mc:Fallback xmlns="">
          <p:pic>
            <p:nvPicPr>
              <p:cNvPr id="168" name="墨迹 167"/>
            </p:nvPicPr>
            <p:blipFill>
              <a:blip r:embed="rId329"/>
            </p:blipFill>
            <p:spPr>
              <a:xfrm>
                <a:off x="2553229" y="5049033"/>
                <a:ext cx="14993" cy="193163"/>
              </a:xfrm>
              <a:prstGeom prst="rect"/>
            </p:spPr>
          </p:pic>
        </mc:Fallback>
      </mc:AlternateContent>
      <mc:AlternateContent xmlns:mc="http://schemas.openxmlformats.org/markup-compatibility/2006" xmlns:p14="http://schemas.microsoft.com/office/powerpoint/2010/main">
        <mc:Choice Requires="p14">
          <p:contentPart p14:bwMode="auto" r:id="rId330">
            <p14:nvContentPartPr>
              <p14:cNvPr id="169" name="墨迹 168"/>
              <p14:cNvContentPartPr/>
              <p14:nvPr/>
            </p14:nvContentPartPr>
            <p14:xfrm>
              <a:off x="2590094" y="4996865"/>
              <a:ext cx="130528" cy="246212"/>
            </p14:xfrm>
          </p:contentPart>
        </mc:Choice>
        <mc:Fallback xmlns="">
          <p:pic>
            <p:nvPicPr>
              <p:cNvPr id="169" name="墨迹 168"/>
            </p:nvPicPr>
            <p:blipFill>
              <a:blip r:embed="rId331"/>
            </p:blipFill>
            <p:spPr>
              <a:xfrm>
                <a:off x="2590094" y="4996865"/>
                <a:ext cx="130528" cy="246212"/>
              </a:xfrm>
              <a:prstGeom prst="rect"/>
            </p:spPr>
          </p:pic>
        </mc:Fallback>
      </mc:AlternateContent>
      <mc:AlternateContent xmlns:mc="http://schemas.openxmlformats.org/markup-compatibility/2006" xmlns:p14="http://schemas.microsoft.com/office/powerpoint/2010/main">
        <mc:Choice Requires="p14">
          <p:contentPart p14:bwMode="auto" r:id="rId332">
            <p14:nvContentPartPr>
              <p14:cNvPr id="170" name="墨迹 169"/>
              <p14:cNvContentPartPr/>
              <p14:nvPr/>
            </p14:nvContentPartPr>
            <p14:xfrm>
              <a:off x="2607733" y="5008144"/>
              <a:ext cx="39511" cy="541421"/>
            </p14:xfrm>
          </p:contentPart>
        </mc:Choice>
        <mc:Fallback xmlns="">
          <p:pic>
            <p:nvPicPr>
              <p:cNvPr id="170" name="墨迹 169"/>
            </p:nvPicPr>
            <p:blipFill>
              <a:blip r:embed="rId333"/>
            </p:blipFill>
            <p:spPr>
              <a:xfrm>
                <a:off x="2607733" y="5008144"/>
                <a:ext cx="39511" cy="541421"/>
              </a:xfrm>
              <a:prstGeom prst="rect"/>
            </p:spPr>
          </p:pic>
        </mc:Fallback>
      </mc:AlternateContent>
      <mc:AlternateContent xmlns:mc="http://schemas.openxmlformats.org/markup-compatibility/2006" xmlns:p14="http://schemas.microsoft.com/office/powerpoint/2010/main">
        <mc:Choice Requires="p14">
          <p:contentPart p14:bwMode="auto" r:id="rId334">
            <p14:nvContentPartPr>
              <p14:cNvPr id="171" name="墨迹 170"/>
              <p14:cNvContentPartPr/>
              <p14:nvPr/>
            </p14:nvContentPartPr>
            <p14:xfrm>
              <a:off x="3719688" y="5013079"/>
              <a:ext cx="16934" cy="212197"/>
            </p14:xfrm>
          </p:contentPart>
        </mc:Choice>
        <mc:Fallback xmlns="">
          <p:pic>
            <p:nvPicPr>
              <p:cNvPr id="171" name="墨迹 170"/>
            </p:nvPicPr>
            <p:blipFill>
              <a:blip r:embed="rId335"/>
            </p:blipFill>
            <p:spPr>
              <a:xfrm>
                <a:off x="3719688" y="5013079"/>
                <a:ext cx="16934" cy="212197"/>
              </a:xfrm>
              <a:prstGeom prst="rect"/>
            </p:spPr>
          </p:pic>
        </mc:Fallback>
      </mc:AlternateContent>
      <mc:AlternateContent xmlns:mc="http://schemas.openxmlformats.org/markup-compatibility/2006" xmlns:p14="http://schemas.microsoft.com/office/powerpoint/2010/main">
        <mc:Choice Requires="p14">
          <p:contentPart p14:bwMode="auto" r:id="rId336">
            <p14:nvContentPartPr>
              <p14:cNvPr id="172" name="墨迹 171"/>
              <p14:cNvContentPartPr/>
              <p14:nvPr/>
            </p14:nvContentPartPr>
            <p14:xfrm>
              <a:off x="5691011" y="4885479"/>
              <a:ext cx="134056" cy="155094"/>
            </p14:xfrm>
          </p:contentPart>
        </mc:Choice>
        <mc:Fallback xmlns="">
          <p:pic>
            <p:nvPicPr>
              <p:cNvPr id="172" name="墨迹 171"/>
            </p:nvPicPr>
            <p:blipFill>
              <a:blip r:embed="rId337"/>
            </p:blipFill>
            <p:spPr>
              <a:xfrm>
                <a:off x="5691011" y="4885479"/>
                <a:ext cx="134056" cy="155094"/>
              </a:xfrm>
              <a:prstGeom prst="rect"/>
            </p:spPr>
          </p:pic>
        </mc:Fallback>
      </mc:AlternateContent>
      <mc:AlternateContent xmlns:mc="http://schemas.openxmlformats.org/markup-compatibility/2006" xmlns:p14="http://schemas.microsoft.com/office/powerpoint/2010/main">
        <mc:Choice Requires="p14">
          <p:contentPart p14:bwMode="auto" r:id="rId338">
            <p14:nvContentPartPr>
              <p14:cNvPr id="173" name="墨迹 172"/>
              <p14:cNvContentPartPr/>
              <p14:nvPr/>
            </p14:nvContentPartPr>
            <p14:xfrm>
              <a:off x="6846711" y="4761931"/>
              <a:ext cx="169333" cy="167256"/>
            </p14:xfrm>
          </p:contentPart>
        </mc:Choice>
        <mc:Fallback xmlns="">
          <p:pic>
            <p:nvPicPr>
              <p:cNvPr id="173" name="墨迹 172"/>
            </p:nvPicPr>
            <p:blipFill>
              <a:blip r:embed="rId339"/>
            </p:blipFill>
            <p:spPr>
              <a:xfrm>
                <a:off x="6846711" y="4761931"/>
                <a:ext cx="169333" cy="167256"/>
              </a:xfrm>
              <a:prstGeom prst="rect"/>
            </p:spPr>
          </p:pic>
        </mc:Fallback>
      </mc:AlternateContent>
      <mc:AlternateContent xmlns:mc="http://schemas.openxmlformats.org/markup-compatibility/2006" xmlns:p14="http://schemas.microsoft.com/office/powerpoint/2010/main">
        <mc:Choice Requires="p14">
          <p:contentPart p14:bwMode="auto" r:id="rId340">
            <p14:nvContentPartPr>
              <p14:cNvPr id="174" name="墨迹 173"/>
              <p14:cNvContentPartPr/>
              <p14:nvPr/>
            </p14:nvContentPartPr>
            <p14:xfrm>
              <a:off x="3798711" y="5335253"/>
              <a:ext cx="112889" cy="167079"/>
            </p14:xfrm>
          </p:contentPart>
        </mc:Choice>
        <mc:Fallback xmlns="">
          <p:pic>
            <p:nvPicPr>
              <p:cNvPr id="174" name="墨迹 173"/>
            </p:nvPicPr>
            <p:blipFill>
              <a:blip r:embed="rId341"/>
            </p:blipFill>
            <p:spPr>
              <a:xfrm>
                <a:off x="3798711" y="5335253"/>
                <a:ext cx="112889" cy="167079"/>
              </a:xfrm>
              <a:prstGeom prst="rect"/>
            </p:spPr>
          </p:pic>
        </mc:Fallback>
      </mc:AlternateContent>
      <mc:AlternateContent xmlns:mc="http://schemas.openxmlformats.org/markup-compatibility/2006" xmlns:p14="http://schemas.microsoft.com/office/powerpoint/2010/main">
        <mc:Choice Requires="p14">
          <p:contentPart p14:bwMode="auto" r:id="rId342">
            <p14:nvContentPartPr>
              <p14:cNvPr id="175" name="墨迹 174"/>
              <p14:cNvContentPartPr/>
              <p14:nvPr/>
            </p14:nvContentPartPr>
            <p14:xfrm>
              <a:off x="5757333" y="5169936"/>
              <a:ext cx="22578" cy="190696"/>
            </p14:xfrm>
          </p:contentPart>
        </mc:Choice>
        <mc:Fallback xmlns="">
          <p:pic>
            <p:nvPicPr>
              <p:cNvPr id="175" name="墨迹 174"/>
            </p:nvPicPr>
            <p:blipFill>
              <a:blip r:embed="rId343"/>
            </p:blipFill>
            <p:spPr>
              <a:xfrm>
                <a:off x="5757333" y="5169936"/>
                <a:ext cx="22578" cy="190696"/>
              </a:xfrm>
              <a:prstGeom prst="rect"/>
            </p:spPr>
          </p:pic>
        </mc:Fallback>
      </mc:AlternateContent>
      <mc:AlternateContent xmlns:mc="http://schemas.openxmlformats.org/markup-compatibility/2006" xmlns:p14="http://schemas.microsoft.com/office/powerpoint/2010/main">
        <mc:Choice Requires="p14">
          <p:contentPart p14:bwMode="auto" r:id="rId344">
            <p14:nvContentPartPr>
              <p14:cNvPr id="176" name="墨迹 175"/>
              <p14:cNvContentPartPr/>
              <p14:nvPr/>
            </p14:nvContentPartPr>
            <p14:xfrm>
              <a:off x="7007577" y="5081462"/>
              <a:ext cx="2823" cy="205853"/>
            </p14:xfrm>
          </p:contentPart>
        </mc:Choice>
        <mc:Fallback xmlns="">
          <p:pic>
            <p:nvPicPr>
              <p:cNvPr id="176" name="墨迹 175"/>
            </p:nvPicPr>
            <p:blipFill>
              <a:blip r:embed="rId345"/>
            </p:blipFill>
            <p:spPr>
              <a:xfrm>
                <a:off x="7007577" y="5081462"/>
                <a:ext cx="2823" cy="205853"/>
              </a:xfrm>
              <a:prstGeom prst="rect"/>
            </p:spPr>
          </p:pic>
        </mc:Fallback>
      </mc:AlternateContent>
      <mc:AlternateContent xmlns:mc="http://schemas.openxmlformats.org/markup-compatibility/2006" xmlns:p14="http://schemas.microsoft.com/office/powerpoint/2010/main">
        <mc:Choice Requires="p14">
          <p:contentPart p14:bwMode="auto" r:id="rId346">
            <p14:nvContentPartPr>
              <p14:cNvPr id="177" name="墨迹 176"/>
              <p14:cNvContentPartPr/>
              <p14:nvPr/>
            </p14:nvContentPartPr>
            <p14:xfrm>
              <a:off x="3962400" y="6136105"/>
              <a:ext cx="200377" cy="50758"/>
            </p14:xfrm>
          </p:contentPart>
        </mc:Choice>
        <mc:Fallback xmlns="">
          <p:pic>
            <p:nvPicPr>
              <p:cNvPr id="177" name="墨迹 176"/>
            </p:nvPicPr>
            <p:blipFill>
              <a:blip r:embed="rId347"/>
            </p:blipFill>
            <p:spPr>
              <a:xfrm>
                <a:off x="3962400" y="6136105"/>
                <a:ext cx="200377" cy="50758"/>
              </a:xfrm>
              <a:prstGeom prst="rect"/>
            </p:spPr>
          </p:pic>
        </mc:Fallback>
      </mc:AlternateContent>
      <mc:AlternateContent xmlns:mc="http://schemas.openxmlformats.org/markup-compatibility/2006" xmlns:p14="http://schemas.microsoft.com/office/powerpoint/2010/main">
        <mc:Choice Requires="p14">
          <p:contentPart p14:bwMode="auto" r:id="rId348">
            <p14:nvContentPartPr>
              <p14:cNvPr id="178" name="墨迹 177"/>
              <p14:cNvContentPartPr/>
              <p14:nvPr/>
            </p14:nvContentPartPr>
            <p14:xfrm>
              <a:off x="4078111" y="6181223"/>
              <a:ext cx="8466" cy="313010"/>
            </p14:xfrm>
          </p:contentPart>
        </mc:Choice>
        <mc:Fallback xmlns="">
          <p:pic>
            <p:nvPicPr>
              <p:cNvPr id="178" name="墨迹 177"/>
            </p:nvPicPr>
            <p:blipFill>
              <a:blip r:embed="rId349"/>
            </p:blipFill>
            <p:spPr>
              <a:xfrm>
                <a:off x="4078111" y="6181223"/>
                <a:ext cx="8466" cy="313010"/>
              </a:xfrm>
              <a:prstGeom prst="rect"/>
            </p:spPr>
          </p:pic>
        </mc:Fallback>
      </mc:AlternateContent>
      <mc:AlternateContent xmlns:mc="http://schemas.openxmlformats.org/markup-compatibility/2006" xmlns:p14="http://schemas.microsoft.com/office/powerpoint/2010/main">
        <mc:Choice Requires="p14">
          <p:contentPart p14:bwMode="auto" r:id="rId350">
            <p14:nvContentPartPr>
              <p14:cNvPr id="179" name="墨迹 178"/>
              <p14:cNvContentPartPr/>
              <p14:nvPr/>
            </p14:nvContentPartPr>
            <p14:xfrm>
              <a:off x="4155722" y="6297544"/>
              <a:ext cx="100189" cy="163378"/>
            </p14:xfrm>
          </p:contentPart>
        </mc:Choice>
        <mc:Fallback xmlns="">
          <p:pic>
            <p:nvPicPr>
              <p:cNvPr id="179" name="墨迹 178"/>
            </p:nvPicPr>
            <p:blipFill>
              <a:blip r:embed="rId351"/>
            </p:blipFill>
            <p:spPr>
              <a:xfrm>
                <a:off x="4155722" y="6297544"/>
                <a:ext cx="100189" cy="163378"/>
              </a:xfrm>
              <a:prstGeom prst="rect"/>
            </p:spPr>
          </p:pic>
        </mc:Fallback>
      </mc:AlternateContent>
      <mc:AlternateContent xmlns:mc="http://schemas.openxmlformats.org/markup-compatibility/2006" xmlns:p14="http://schemas.microsoft.com/office/powerpoint/2010/main">
        <mc:Choice Requires="p14">
          <p:contentPart p14:bwMode="auto" r:id="rId352">
            <p14:nvContentPartPr>
              <p14:cNvPr id="180" name="墨迹 179"/>
              <p14:cNvContentPartPr/>
              <p14:nvPr/>
            </p14:nvContentPartPr>
            <p14:xfrm>
              <a:off x="4334933" y="6367337"/>
              <a:ext cx="39511" cy="50758"/>
            </p14:xfrm>
          </p:contentPart>
        </mc:Choice>
        <mc:Fallback xmlns="">
          <p:pic>
            <p:nvPicPr>
              <p:cNvPr id="180" name="墨迹 179"/>
            </p:nvPicPr>
            <p:blipFill>
              <a:blip r:embed="rId353"/>
            </p:blipFill>
            <p:spPr>
              <a:xfrm>
                <a:off x="4334933" y="6367337"/>
                <a:ext cx="39511" cy="50758"/>
              </a:xfrm>
              <a:prstGeom prst="rect"/>
            </p:spPr>
          </p:pic>
        </mc:Fallback>
      </mc:AlternateContent>
      <mc:AlternateContent xmlns:mc="http://schemas.openxmlformats.org/markup-compatibility/2006" xmlns:p14="http://schemas.microsoft.com/office/powerpoint/2010/main">
        <mc:Choice Requires="p14">
          <p:contentPart p14:bwMode="auto" r:id="rId354">
            <p14:nvContentPartPr>
              <p14:cNvPr id="181" name="墨迹 180"/>
              <p14:cNvContentPartPr/>
              <p14:nvPr/>
            </p14:nvContentPartPr>
            <p14:xfrm>
              <a:off x="4447822" y="6273575"/>
              <a:ext cx="174978" cy="165140"/>
            </p14:xfrm>
          </p:contentPart>
        </mc:Choice>
        <mc:Fallback xmlns="">
          <p:pic>
            <p:nvPicPr>
              <p:cNvPr id="181" name="墨迹 180"/>
            </p:nvPicPr>
            <p:blipFill>
              <a:blip r:embed="rId355"/>
            </p:blipFill>
            <p:spPr>
              <a:xfrm>
                <a:off x="4447822" y="6273575"/>
                <a:ext cx="174978" cy="165140"/>
              </a:xfrm>
              <a:prstGeom prst="rect"/>
            </p:spPr>
          </p:pic>
        </mc:Fallback>
      </mc:AlternateContent>
      <mc:AlternateContent xmlns:mc="http://schemas.openxmlformats.org/markup-compatibility/2006" xmlns:p14="http://schemas.microsoft.com/office/powerpoint/2010/main">
        <mc:Choice Requires="p14">
          <p:contentPart p14:bwMode="auto" r:id="rId356">
            <p14:nvContentPartPr>
              <p14:cNvPr id="182" name="墨迹 181"/>
              <p14:cNvContentPartPr/>
              <p14:nvPr/>
            </p14:nvContentPartPr>
            <p14:xfrm>
              <a:off x="4594577" y="6350417"/>
              <a:ext cx="39511" cy="45119"/>
            </p14:xfrm>
          </p:contentPart>
        </mc:Choice>
        <mc:Fallback xmlns="">
          <p:pic>
            <p:nvPicPr>
              <p:cNvPr id="182" name="墨迹 181"/>
            </p:nvPicPr>
            <p:blipFill>
              <a:blip r:embed="rId357"/>
            </p:blipFill>
            <p:spPr>
              <a:xfrm>
                <a:off x="4594577" y="6350417"/>
                <a:ext cx="39511" cy="45119"/>
              </a:xfrm>
              <a:prstGeom prst="rect"/>
            </p:spPr>
          </p:pic>
        </mc:Fallback>
      </mc:AlternateContent>
      <mc:AlternateContent xmlns:mc="http://schemas.openxmlformats.org/markup-compatibility/2006" xmlns:p14="http://schemas.microsoft.com/office/powerpoint/2010/main">
        <mc:Choice Requires="p14">
          <p:contentPart p14:bwMode="auto" r:id="rId358">
            <p14:nvContentPartPr>
              <p14:cNvPr id="183" name="墨迹 182"/>
              <p14:cNvContentPartPr/>
              <p14:nvPr/>
            </p14:nvContentPartPr>
            <p14:xfrm>
              <a:off x="4648200" y="6185277"/>
              <a:ext cx="287866" cy="283576"/>
            </p14:xfrm>
          </p:contentPart>
        </mc:Choice>
        <mc:Fallback xmlns="">
          <p:pic>
            <p:nvPicPr>
              <p:cNvPr id="183" name="墨迹 182"/>
            </p:nvPicPr>
            <p:blipFill>
              <a:blip r:embed="rId359"/>
            </p:blipFill>
            <p:spPr>
              <a:xfrm>
                <a:off x="4648200" y="6185277"/>
                <a:ext cx="287866" cy="283576"/>
              </a:xfrm>
              <a:prstGeom prst="rect"/>
            </p:spPr>
          </p:pic>
        </mc:Fallback>
      </mc:AlternateContent>
      <mc:AlternateContent xmlns:mc="http://schemas.openxmlformats.org/markup-compatibility/2006" xmlns:p14="http://schemas.microsoft.com/office/powerpoint/2010/main">
        <mc:Choice Requires="p14">
          <p:contentPart p14:bwMode="auto" r:id="rId360">
            <p14:nvContentPartPr>
              <p14:cNvPr id="184" name="墨迹 183"/>
              <p14:cNvContentPartPr/>
              <p14:nvPr/>
            </p14:nvContentPartPr>
            <p14:xfrm>
              <a:off x="8159044" y="6260180"/>
              <a:ext cx="213783" cy="28200"/>
            </p14:xfrm>
          </p:contentPart>
        </mc:Choice>
        <mc:Fallback xmlns="">
          <p:pic>
            <p:nvPicPr>
              <p:cNvPr id="184" name="墨迹 183"/>
            </p:nvPicPr>
            <p:blipFill>
              <a:blip r:embed="rId361"/>
            </p:blipFill>
            <p:spPr>
              <a:xfrm>
                <a:off x="8159044" y="6260180"/>
                <a:ext cx="213783" cy="28200"/>
              </a:xfrm>
              <a:prstGeom prst="rect"/>
            </p:spPr>
          </p:pic>
        </mc:Fallback>
      </mc:AlternateContent>
      <mc:AlternateContent xmlns:mc="http://schemas.openxmlformats.org/markup-compatibility/2006" xmlns:p14="http://schemas.microsoft.com/office/powerpoint/2010/main">
        <mc:Choice Requires="p14">
          <p:contentPart p14:bwMode="auto" r:id="rId362">
            <p14:nvContentPartPr>
              <p14:cNvPr id="185" name="墨迹 184"/>
              <p14:cNvContentPartPr/>
              <p14:nvPr/>
            </p14:nvContentPartPr>
            <p14:xfrm>
              <a:off x="8257822" y="6305299"/>
              <a:ext cx="11288" cy="338388"/>
            </p14:xfrm>
          </p:contentPart>
        </mc:Choice>
        <mc:Fallback xmlns="">
          <p:pic>
            <p:nvPicPr>
              <p:cNvPr id="185" name="墨迹 184"/>
            </p:nvPicPr>
            <p:blipFill>
              <a:blip r:embed="rId363"/>
            </p:blipFill>
            <p:spPr>
              <a:xfrm>
                <a:off x="8257822" y="6305299"/>
                <a:ext cx="11288" cy="338388"/>
              </a:xfrm>
              <a:prstGeom prst="rect"/>
            </p:spPr>
          </p:pic>
        </mc:Fallback>
      </mc:AlternateContent>
      <mc:AlternateContent xmlns:mc="http://schemas.openxmlformats.org/markup-compatibility/2006" xmlns:p14="http://schemas.microsoft.com/office/powerpoint/2010/main">
        <mc:Choice Requires="p14">
          <p:contentPart p14:bwMode="auto" r:id="rId364">
            <p14:nvContentPartPr>
              <p14:cNvPr id="186" name="墨迹 185"/>
              <p14:cNvContentPartPr/>
              <p14:nvPr/>
            </p14:nvContentPartPr>
            <p14:xfrm>
              <a:off x="8373533" y="6322218"/>
              <a:ext cx="225072" cy="231232"/>
            </p14:xfrm>
          </p:contentPart>
        </mc:Choice>
        <mc:Fallback xmlns="">
          <p:pic>
            <p:nvPicPr>
              <p:cNvPr id="186" name="墨迹 185"/>
            </p:nvPicPr>
            <p:blipFill>
              <a:blip r:embed="rId365"/>
            </p:blipFill>
            <p:spPr>
              <a:xfrm>
                <a:off x="8373533" y="6322218"/>
                <a:ext cx="225072" cy="231232"/>
              </a:xfrm>
              <a:prstGeom prst="rect"/>
            </p:spPr>
          </p:pic>
        </mc:Fallback>
      </mc:AlternateContent>
      <mc:AlternateContent xmlns:mc="http://schemas.openxmlformats.org/markup-compatibility/2006" xmlns:p14="http://schemas.microsoft.com/office/powerpoint/2010/main">
        <mc:Choice Requires="p14">
          <p:contentPart p14:bwMode="auto" r:id="rId366">
            <p14:nvContentPartPr>
              <p14:cNvPr id="187" name="墨迹 186"/>
              <p14:cNvContentPartPr/>
              <p14:nvPr/>
            </p14:nvContentPartPr>
            <p14:xfrm>
              <a:off x="8528755" y="6457574"/>
              <a:ext cx="90312" cy="118435"/>
            </p14:xfrm>
          </p:contentPart>
        </mc:Choice>
        <mc:Fallback xmlns="">
          <p:pic>
            <p:nvPicPr>
              <p:cNvPr id="187" name="墨迹 186"/>
            </p:nvPicPr>
            <p:blipFill>
              <a:blip r:embed="rId367"/>
            </p:blipFill>
            <p:spPr>
              <a:xfrm>
                <a:off x="8528755" y="6457574"/>
                <a:ext cx="90312" cy="118435"/>
              </a:xfrm>
              <a:prstGeom prst="rect"/>
            </p:spPr>
          </p:pic>
        </mc:Fallback>
      </mc:AlternateContent>
      <mc:AlternateContent xmlns:mc="http://schemas.openxmlformats.org/markup-compatibility/2006" xmlns:p14="http://schemas.microsoft.com/office/powerpoint/2010/main">
        <mc:Choice Requires="p14">
          <p:contentPart p14:bwMode="auto" r:id="rId368">
            <p14:nvContentPartPr>
              <p14:cNvPr id="188" name="墨迹 187"/>
              <p14:cNvContentPartPr/>
              <p14:nvPr/>
            </p14:nvContentPartPr>
            <p14:xfrm>
              <a:off x="9042400" y="6107906"/>
              <a:ext cx="76905" cy="169194"/>
            </p14:xfrm>
          </p:contentPart>
        </mc:Choice>
        <mc:Fallback xmlns="">
          <p:pic>
            <p:nvPicPr>
              <p:cNvPr id="188" name="墨迹 187"/>
            </p:nvPicPr>
            <p:blipFill>
              <a:blip r:embed="rId369"/>
            </p:blipFill>
            <p:spPr>
              <a:xfrm>
                <a:off x="9042400" y="6107906"/>
                <a:ext cx="76905" cy="169194"/>
              </a:xfrm>
              <a:prstGeom prst="rect"/>
            </p:spPr>
          </p:pic>
        </mc:Fallback>
      </mc:AlternateContent>
      <mc:AlternateContent xmlns:mc="http://schemas.openxmlformats.org/markup-compatibility/2006" xmlns:p14="http://schemas.microsoft.com/office/powerpoint/2010/main">
        <mc:Choice Requires="p14">
          <p:contentPart p14:bwMode="auto" r:id="rId370">
            <p14:nvContentPartPr>
              <p14:cNvPr id="189" name="墨迹 188"/>
              <p14:cNvContentPartPr/>
              <p14:nvPr/>
            </p14:nvContentPartPr>
            <p14:xfrm>
              <a:off x="8960555" y="6213300"/>
              <a:ext cx="330200" cy="224887"/>
            </p14:xfrm>
          </p:contentPart>
        </mc:Choice>
        <mc:Fallback xmlns="">
          <p:pic>
            <p:nvPicPr>
              <p:cNvPr id="189" name="墨迹 188"/>
            </p:nvPicPr>
            <p:blipFill>
              <a:blip r:embed="rId371"/>
            </p:blipFill>
            <p:spPr>
              <a:xfrm>
                <a:off x="8960555" y="6213300"/>
                <a:ext cx="330200" cy="224887"/>
              </a:xfrm>
              <a:prstGeom prst="rect"/>
            </p:spPr>
          </p:pic>
        </mc:Fallback>
      </mc:AlternateContent>
      <mc:AlternateContent xmlns:mc="http://schemas.openxmlformats.org/markup-compatibility/2006" xmlns:p14="http://schemas.microsoft.com/office/powerpoint/2010/main">
        <mc:Choice Requires="p14">
          <p:contentPart p14:bwMode="auto" r:id="rId372">
            <p14:nvContentPartPr>
              <p14:cNvPr id="190" name="墨迹 189"/>
              <p14:cNvContentPartPr/>
              <p14:nvPr/>
            </p14:nvContentPartPr>
            <p14:xfrm>
              <a:off x="9285111" y="6104205"/>
              <a:ext cx="321733" cy="367468"/>
            </p14:xfrm>
          </p:contentPart>
        </mc:Choice>
        <mc:Fallback xmlns="">
          <p:pic>
            <p:nvPicPr>
              <p:cNvPr id="190" name="墨迹 189"/>
            </p:nvPicPr>
            <p:blipFill>
              <a:blip r:embed="rId373"/>
            </p:blipFill>
            <p:spPr>
              <a:xfrm>
                <a:off x="9285111" y="6104205"/>
                <a:ext cx="321733" cy="367468"/>
              </a:xfrm>
              <a:prstGeom prst="rect"/>
            </p:spPr>
          </p:pic>
        </mc:Fallback>
      </mc:AlternateContent>
      <mc:AlternateContent xmlns:mc="http://schemas.openxmlformats.org/markup-compatibility/2006" xmlns:p14="http://schemas.microsoft.com/office/powerpoint/2010/main">
        <mc:Choice Requires="p14">
          <p:contentPart p14:bwMode="auto" r:id="rId374">
            <p14:nvContentPartPr>
              <p14:cNvPr id="191" name="墨迹 190"/>
              <p14:cNvContentPartPr/>
              <p14:nvPr/>
            </p14:nvContentPartPr>
            <p14:xfrm>
              <a:off x="9742311" y="6384256"/>
              <a:ext cx="28222" cy="2820"/>
            </p14:xfrm>
          </p:contentPart>
        </mc:Choice>
        <mc:Fallback xmlns="">
          <p:pic>
            <p:nvPicPr>
              <p:cNvPr id="191" name="墨迹 190"/>
            </p:nvPicPr>
            <p:blipFill>
              <a:blip r:embed="rId375"/>
            </p:blipFill>
            <p:spPr>
              <a:xfrm>
                <a:off x="9742311" y="6384256"/>
                <a:ext cx="28222" cy="2820"/>
              </a:xfrm>
              <a:prstGeom prst="rect"/>
            </p:spPr>
          </p:pic>
        </mc:Fallback>
      </mc:AlternateContent>
      <mc:AlternateContent xmlns:mc="http://schemas.openxmlformats.org/markup-compatibility/2006" xmlns:p14="http://schemas.microsoft.com/office/powerpoint/2010/main">
        <mc:Choice Requires="p14">
          <p:contentPart p14:bwMode="auto" r:id="rId376">
            <p14:nvContentPartPr>
              <p14:cNvPr id="192" name="墨迹 191"/>
              <p14:cNvContentPartPr/>
              <p14:nvPr/>
            </p14:nvContentPartPr>
            <p14:xfrm>
              <a:off x="9704740" y="5073002"/>
              <a:ext cx="236713" cy="19739"/>
            </p14:xfrm>
          </p:contentPart>
        </mc:Choice>
        <mc:Fallback xmlns="">
          <p:pic>
            <p:nvPicPr>
              <p:cNvPr id="192" name="墨迹 191"/>
            </p:nvPicPr>
            <p:blipFill>
              <a:blip r:embed="rId377"/>
            </p:blipFill>
            <p:spPr>
              <a:xfrm>
                <a:off x="9704740" y="5073002"/>
                <a:ext cx="236713" cy="19739"/>
              </a:xfrm>
              <a:prstGeom prst="rect"/>
            </p:spPr>
          </p:pic>
        </mc:Fallback>
      </mc:AlternateContent>
      <mc:AlternateContent xmlns:mc="http://schemas.openxmlformats.org/markup-compatibility/2006" xmlns:p14="http://schemas.microsoft.com/office/powerpoint/2010/main">
        <mc:Choice Requires="p14">
          <p:contentPart p14:bwMode="auto" r:id="rId378">
            <p14:nvContentPartPr>
              <p14:cNvPr id="193" name="墨迹 192"/>
              <p14:cNvContentPartPr/>
              <p14:nvPr/>
            </p14:nvContentPartPr>
            <p14:xfrm>
              <a:off x="9753600" y="5149139"/>
              <a:ext cx="84666" cy="177654"/>
            </p14:xfrm>
          </p:contentPart>
        </mc:Choice>
        <mc:Fallback xmlns="">
          <p:pic>
            <p:nvPicPr>
              <p:cNvPr id="193" name="墨迹 192"/>
            </p:nvPicPr>
            <p:blipFill>
              <a:blip r:embed="rId379"/>
            </p:blipFill>
            <p:spPr>
              <a:xfrm>
                <a:off x="9753600" y="5149139"/>
                <a:ext cx="84666" cy="177654"/>
              </a:xfrm>
              <a:prstGeom prst="rect"/>
            </p:spPr>
          </p:pic>
        </mc:Fallback>
      </mc:AlternateContent>
      <mc:AlternateContent xmlns:mc="http://schemas.openxmlformats.org/markup-compatibility/2006" xmlns:p14="http://schemas.microsoft.com/office/powerpoint/2010/main">
        <mc:Choice Requires="p14">
          <p:contentPart p14:bwMode="auto" r:id="rId380">
            <p14:nvContentPartPr>
              <p14:cNvPr id="194" name="墨迹 193"/>
              <p14:cNvContentPartPr/>
              <p14:nvPr/>
            </p14:nvContentPartPr>
            <p14:xfrm>
              <a:off x="9843911" y="5177338"/>
              <a:ext cx="36689" cy="47939"/>
            </p14:xfrm>
          </p:contentPart>
        </mc:Choice>
        <mc:Fallback xmlns="">
          <p:pic>
            <p:nvPicPr>
              <p:cNvPr id="194" name="墨迹 193"/>
            </p:nvPicPr>
            <p:blipFill>
              <a:blip r:embed="rId381"/>
            </p:blipFill>
            <p:spPr>
              <a:xfrm>
                <a:off x="9843911" y="5177338"/>
                <a:ext cx="36689" cy="47939"/>
              </a:xfrm>
              <a:prstGeom prst="rect"/>
            </p:spPr>
          </p:pic>
        </mc:Fallback>
      </mc:AlternateContent>
      <mc:AlternateContent xmlns:mc="http://schemas.openxmlformats.org/markup-compatibility/2006" xmlns:p14="http://schemas.microsoft.com/office/powerpoint/2010/main">
        <mc:Choice Requires="p14">
          <p:contentPart p14:bwMode="auto" r:id="rId382">
            <p14:nvContentPartPr>
              <p14:cNvPr id="195" name="墨迹 194"/>
              <p14:cNvContentPartPr/>
              <p14:nvPr/>
            </p14:nvContentPartPr>
            <p14:xfrm>
              <a:off x="9862255" y="4987700"/>
              <a:ext cx="9878" cy="437790"/>
            </p14:xfrm>
          </p:contentPart>
        </mc:Choice>
        <mc:Fallback xmlns="">
          <p:pic>
            <p:nvPicPr>
              <p:cNvPr id="195" name="墨迹 194"/>
            </p:nvPicPr>
            <p:blipFill>
              <a:blip r:embed="rId383"/>
            </p:blipFill>
            <p:spPr>
              <a:xfrm>
                <a:off x="9862255" y="4987700"/>
                <a:ext cx="9878" cy="437790"/>
              </a:xfrm>
              <a:prstGeom prst="rect"/>
            </p:spPr>
          </p:pic>
        </mc:Fallback>
      </mc:AlternateContent>
      <mc:AlternateContent xmlns:mc="http://schemas.openxmlformats.org/markup-compatibility/2006" xmlns:p14="http://schemas.microsoft.com/office/powerpoint/2010/main">
        <mc:Choice Requires="p14">
          <p:contentPart p14:bwMode="auto" r:id="rId384">
            <p14:nvContentPartPr>
              <p14:cNvPr id="196" name="墨迹 195"/>
              <p14:cNvContentPartPr/>
              <p14:nvPr/>
            </p14:nvContentPartPr>
            <p14:xfrm>
              <a:off x="9870369" y="5184917"/>
              <a:ext cx="109008" cy="77019"/>
            </p14:xfrm>
          </p:contentPart>
        </mc:Choice>
        <mc:Fallback xmlns="">
          <p:pic>
            <p:nvPicPr>
              <p:cNvPr id="196" name="墨迹 195"/>
            </p:nvPicPr>
            <p:blipFill>
              <a:blip r:embed="rId385"/>
            </p:blipFill>
            <p:spPr>
              <a:xfrm>
                <a:off x="9870369" y="5184917"/>
                <a:ext cx="109008" cy="77019"/>
              </a:xfrm>
              <a:prstGeom prst="rect"/>
            </p:spPr>
          </p:pic>
        </mc:Fallback>
      </mc:AlternateContent>
      <mc:AlternateContent xmlns:mc="http://schemas.openxmlformats.org/markup-compatibility/2006" xmlns:p14="http://schemas.microsoft.com/office/powerpoint/2010/main">
        <mc:Choice Requires="p14">
          <p:contentPart p14:bwMode="auto" r:id="rId386">
            <p14:nvContentPartPr>
              <p14:cNvPr id="197" name="墨迹 196"/>
              <p14:cNvContentPartPr/>
              <p14:nvPr/>
            </p14:nvContentPartPr>
            <p14:xfrm>
              <a:off x="10013421" y="5087806"/>
              <a:ext cx="16756" cy="195984"/>
            </p14:xfrm>
          </p:contentPart>
        </mc:Choice>
        <mc:Fallback xmlns="">
          <p:pic>
            <p:nvPicPr>
              <p:cNvPr id="197" name="墨迹 196"/>
            </p:nvPicPr>
            <p:blipFill>
              <a:blip r:embed="rId387"/>
            </p:blipFill>
            <p:spPr>
              <a:xfrm>
                <a:off x="10013421" y="5087806"/>
                <a:ext cx="16756" cy="195984"/>
              </a:xfrm>
              <a:prstGeom prst="rect"/>
            </p:spPr>
          </p:pic>
        </mc:Fallback>
      </mc:AlternateContent>
      <mc:AlternateContent xmlns:mc="http://schemas.openxmlformats.org/markup-compatibility/2006" xmlns:p14="http://schemas.microsoft.com/office/powerpoint/2010/main">
        <mc:Choice Requires="p14">
          <p:contentPart p14:bwMode="auto" r:id="rId388">
            <p14:nvContentPartPr>
              <p14:cNvPr id="198" name="墨迹 197"/>
              <p14:cNvContentPartPr/>
              <p14:nvPr/>
            </p14:nvContentPartPr>
            <p14:xfrm>
              <a:off x="10011480" y="5032113"/>
              <a:ext cx="103364" cy="293270"/>
            </p14:xfrm>
          </p:contentPart>
        </mc:Choice>
        <mc:Fallback xmlns="">
          <p:pic>
            <p:nvPicPr>
              <p:cNvPr id="198" name="墨迹 197"/>
            </p:nvPicPr>
            <p:blipFill>
              <a:blip r:embed="rId389"/>
            </p:blipFill>
            <p:spPr>
              <a:xfrm>
                <a:off x="10011480" y="5032113"/>
                <a:ext cx="103364" cy="293270"/>
              </a:xfrm>
              <a:prstGeom prst="rect"/>
            </p:spPr>
          </p:pic>
        </mc:Fallback>
      </mc:AlternateContent>
      <mc:AlternateContent xmlns:mc="http://schemas.openxmlformats.org/markup-compatibility/2006" xmlns:p14="http://schemas.microsoft.com/office/powerpoint/2010/main">
        <mc:Choice Requires="p14">
          <p:contentPart p14:bwMode="auto" r:id="rId390">
            <p14:nvContentPartPr>
              <p14:cNvPr id="199" name="墨迹 198"/>
              <p14:cNvContentPartPr/>
              <p14:nvPr/>
            </p14:nvContentPartPr>
            <p14:xfrm>
              <a:off x="10176933" y="4968666"/>
              <a:ext cx="285045" cy="360947"/>
            </p14:xfrm>
          </p:contentPart>
        </mc:Choice>
        <mc:Fallback xmlns="">
          <p:pic>
            <p:nvPicPr>
              <p:cNvPr id="199" name="墨迹 198"/>
            </p:nvPicPr>
            <p:blipFill>
              <a:blip r:embed="rId391"/>
            </p:blipFill>
            <p:spPr>
              <a:xfrm>
                <a:off x="10176933" y="4968666"/>
                <a:ext cx="285045" cy="360947"/>
              </a:xfrm>
              <a:prstGeom prst="rect"/>
            </p:spPr>
          </p:pic>
        </mc:Fallback>
      </mc:AlternateContent>
      <mc:AlternateContent xmlns:mc="http://schemas.openxmlformats.org/markup-compatibility/2006" xmlns:p14="http://schemas.microsoft.com/office/powerpoint/2010/main">
        <mc:Choice Requires="p14">
          <p:contentPart p14:bwMode="auto" r:id="rId392">
            <p14:nvContentPartPr>
              <p14:cNvPr id="200" name="墨迹 199"/>
              <p14:cNvContentPartPr/>
              <p14:nvPr/>
            </p14:nvContentPartPr>
            <p14:xfrm>
              <a:off x="10524067" y="4991225"/>
              <a:ext cx="81844" cy="129715"/>
            </p14:xfrm>
          </p:contentPart>
        </mc:Choice>
        <mc:Fallback xmlns="">
          <p:pic>
            <p:nvPicPr>
              <p:cNvPr id="200" name="墨迹 199"/>
            </p:nvPicPr>
            <p:blipFill>
              <a:blip r:embed="rId393"/>
            </p:blipFill>
            <p:spPr>
              <a:xfrm>
                <a:off x="10524067" y="4991225"/>
                <a:ext cx="81844" cy="129715"/>
              </a:xfrm>
              <a:prstGeom prst="rect"/>
            </p:spPr>
          </p:pic>
        </mc:Fallback>
      </mc:AlternateContent>
      <mc:AlternateContent xmlns:mc="http://schemas.openxmlformats.org/markup-compatibility/2006" xmlns:p14="http://schemas.microsoft.com/office/powerpoint/2010/main">
        <mc:Choice Requires="p14">
          <p:contentPart p14:bwMode="auto" r:id="rId394">
            <p14:nvContentPartPr>
              <p14:cNvPr id="201" name="墨迹 200"/>
              <p14:cNvContentPartPr/>
              <p14:nvPr/>
            </p14:nvContentPartPr>
            <p14:xfrm>
              <a:off x="10428111" y="5137860"/>
              <a:ext cx="192793" cy="43708"/>
            </p14:xfrm>
          </p:contentPart>
        </mc:Choice>
        <mc:Fallback xmlns="">
          <p:pic>
            <p:nvPicPr>
              <p:cNvPr id="201" name="墨迹 200"/>
            </p:nvPicPr>
            <p:blipFill>
              <a:blip r:embed="rId395"/>
            </p:blipFill>
            <p:spPr>
              <a:xfrm>
                <a:off x="10428111" y="5137860"/>
                <a:ext cx="192793" cy="43708"/>
              </a:xfrm>
              <a:prstGeom prst="rect"/>
            </p:spPr>
          </p:pic>
        </mc:Fallback>
      </mc:AlternateContent>
      <mc:AlternateContent xmlns:mc="http://schemas.openxmlformats.org/markup-compatibility/2006" xmlns:p14="http://schemas.microsoft.com/office/powerpoint/2010/main">
        <mc:Choice Requires="p14">
          <p:contentPart p14:bwMode="auto" r:id="rId396">
            <p14:nvContentPartPr>
              <p14:cNvPr id="202" name="墨迹 201"/>
              <p14:cNvContentPartPr/>
              <p14:nvPr/>
            </p14:nvContentPartPr>
            <p14:xfrm>
              <a:off x="10394244" y="5080052"/>
              <a:ext cx="183444" cy="298380"/>
            </p14:xfrm>
          </p:contentPart>
        </mc:Choice>
        <mc:Fallback xmlns="">
          <p:pic>
            <p:nvPicPr>
              <p:cNvPr id="202" name="墨迹 201"/>
            </p:nvPicPr>
            <p:blipFill>
              <a:blip r:embed="rId397"/>
            </p:blipFill>
            <p:spPr>
              <a:xfrm>
                <a:off x="10394244" y="5080052"/>
                <a:ext cx="183444" cy="298380"/>
              </a:xfrm>
              <a:prstGeom prst="rect"/>
            </p:spPr>
          </p:pic>
        </mc:Fallback>
      </mc:AlternateContent>
      <mc:AlternateContent xmlns:mc="http://schemas.openxmlformats.org/markup-compatibility/2006" xmlns:p14="http://schemas.microsoft.com/office/powerpoint/2010/main">
        <mc:Choice Requires="p14">
          <p:contentPart p14:bwMode="auto" r:id="rId398">
            <p14:nvContentPartPr>
              <p14:cNvPr id="203" name="墨迹 202"/>
              <p14:cNvContentPartPr/>
              <p14:nvPr/>
            </p14:nvContentPartPr>
            <p14:xfrm>
              <a:off x="10775244" y="5112481"/>
              <a:ext cx="14111" cy="8459"/>
            </p14:xfrm>
          </p:contentPart>
        </mc:Choice>
        <mc:Fallback xmlns="">
          <p:pic>
            <p:nvPicPr>
              <p:cNvPr id="203" name="墨迹 202"/>
            </p:nvPicPr>
            <p:blipFill>
              <a:blip r:embed="rId399"/>
            </p:blipFill>
            <p:spPr>
              <a:xfrm>
                <a:off x="10775244" y="5112481"/>
                <a:ext cx="14111" cy="8459"/>
              </a:xfrm>
              <a:prstGeom prst="rect"/>
            </p:spPr>
          </p:pic>
        </mc:Fallback>
      </mc:AlternateContent>
      <mc:AlternateContent xmlns:mc="http://schemas.openxmlformats.org/markup-compatibility/2006" xmlns:p14="http://schemas.microsoft.com/office/powerpoint/2010/main">
        <mc:Choice Requires="p14">
          <p:contentPart p14:bwMode="auto" r:id="rId400">
            <p14:nvContentPartPr>
              <p14:cNvPr id="204" name="墨迹 203"/>
              <p14:cNvContentPartPr/>
              <p14:nvPr/>
            </p14:nvContentPartPr>
            <p14:xfrm>
              <a:off x="10738555" y="5033347"/>
              <a:ext cx="19756" cy="206029"/>
            </p14:xfrm>
          </p:contentPart>
        </mc:Choice>
        <mc:Fallback xmlns="">
          <p:pic>
            <p:nvPicPr>
              <p:cNvPr id="204" name="墨迹 203"/>
            </p:nvPicPr>
            <p:blipFill>
              <a:blip r:embed="rId401"/>
            </p:blipFill>
            <p:spPr>
              <a:xfrm>
                <a:off x="10738555" y="5033347"/>
                <a:ext cx="19756" cy="206029"/>
              </a:xfrm>
              <a:prstGeom prst="rect"/>
            </p:spPr>
          </p:pic>
        </mc:Fallback>
      </mc:AlternateContent>
      <mc:AlternateContent xmlns:mc="http://schemas.openxmlformats.org/markup-compatibility/2006" xmlns:p14="http://schemas.microsoft.com/office/powerpoint/2010/main">
        <mc:Choice Requires="p14">
          <p:contentPart p14:bwMode="auto" r:id="rId402">
            <p14:nvContentPartPr>
              <p14:cNvPr id="205" name="墨迹 204"/>
              <p14:cNvContentPartPr/>
              <p14:nvPr/>
            </p14:nvContentPartPr>
            <p14:xfrm>
              <a:off x="10758311" y="5019424"/>
              <a:ext cx="152400" cy="257492"/>
            </p14:xfrm>
          </p:contentPart>
        </mc:Choice>
        <mc:Fallback xmlns="">
          <p:pic>
            <p:nvPicPr>
              <p:cNvPr id="205" name="墨迹 204"/>
            </p:nvPicPr>
            <p:blipFill>
              <a:blip r:embed="rId403"/>
            </p:blipFill>
            <p:spPr>
              <a:xfrm>
                <a:off x="10758311" y="5019424"/>
                <a:ext cx="152400" cy="257492"/>
              </a:xfrm>
              <a:prstGeom prst="rect"/>
            </p:spPr>
          </p:pic>
        </mc:Fallback>
      </mc:AlternateContent>
      <mc:AlternateContent xmlns:mc="http://schemas.openxmlformats.org/markup-compatibility/2006" xmlns:p14="http://schemas.microsoft.com/office/powerpoint/2010/main">
        <mc:Choice Requires="p14">
          <p:contentPart p14:bwMode="auto" r:id="rId404">
            <p14:nvContentPartPr>
              <p14:cNvPr id="206" name="墨迹 205"/>
              <p14:cNvContentPartPr/>
              <p14:nvPr/>
            </p14:nvContentPartPr>
            <p14:xfrm>
              <a:off x="10803467" y="5049562"/>
              <a:ext cx="62088" cy="618439"/>
            </p14:xfrm>
          </p:contentPart>
        </mc:Choice>
        <mc:Fallback xmlns="">
          <p:pic>
            <p:nvPicPr>
              <p:cNvPr id="206" name="墨迹 205"/>
            </p:nvPicPr>
            <p:blipFill>
              <a:blip r:embed="rId405"/>
            </p:blipFill>
            <p:spPr>
              <a:xfrm>
                <a:off x="10803467" y="5049562"/>
                <a:ext cx="62088" cy="618439"/>
              </a:xfrm>
              <a:prstGeom prst="rect"/>
            </p:spPr>
          </p:pic>
        </mc:Fallback>
      </mc:AlternateContent>
      <mc:AlternateContent xmlns:mc="http://schemas.openxmlformats.org/markup-compatibility/2006" xmlns:p14="http://schemas.microsoft.com/office/powerpoint/2010/main">
        <mc:Choice Requires="p14">
          <p:contentPart p14:bwMode="auto" r:id="rId406">
            <p14:nvContentPartPr>
              <p14:cNvPr id="207" name="墨迹 206"/>
              <p14:cNvContentPartPr/>
              <p14:nvPr/>
            </p14:nvContentPartPr>
            <p14:xfrm>
              <a:off x="11051822" y="4886007"/>
              <a:ext cx="94545" cy="77019"/>
            </p14:xfrm>
          </p:contentPart>
        </mc:Choice>
        <mc:Fallback xmlns="">
          <p:pic>
            <p:nvPicPr>
              <p:cNvPr id="207" name="墨迹 206"/>
            </p:nvPicPr>
            <p:blipFill>
              <a:blip r:embed="rId407"/>
            </p:blipFill>
            <p:spPr>
              <a:xfrm>
                <a:off x="11051822" y="4886007"/>
                <a:ext cx="94545" cy="77019"/>
              </a:xfrm>
              <a:prstGeom prst="rect"/>
            </p:spPr>
          </p:pic>
        </mc:Fallback>
      </mc:AlternateContent>
      <mc:AlternateContent xmlns:mc="http://schemas.openxmlformats.org/markup-compatibility/2006" xmlns:p14="http://schemas.microsoft.com/office/powerpoint/2010/main">
        <mc:Choice Requires="p14">
          <p:contentPart p14:bwMode="auto" r:id="rId408">
            <p14:nvContentPartPr>
              <p14:cNvPr id="208" name="墨迹 207"/>
              <p14:cNvContentPartPr/>
              <p14:nvPr/>
            </p14:nvContentPartPr>
            <p14:xfrm>
              <a:off x="10888132" y="4996865"/>
              <a:ext cx="238831" cy="338388"/>
            </p14:xfrm>
          </p:contentPart>
        </mc:Choice>
        <mc:Fallback xmlns="">
          <p:pic>
            <p:nvPicPr>
              <p:cNvPr id="208" name="墨迹 207"/>
            </p:nvPicPr>
            <p:blipFill>
              <a:blip r:embed="rId409"/>
            </p:blipFill>
            <p:spPr>
              <a:xfrm>
                <a:off x="10888132" y="4996865"/>
                <a:ext cx="238831" cy="338388"/>
              </a:xfrm>
              <a:prstGeom prst="rect"/>
            </p:spPr>
          </p:pic>
        </mc:Fallback>
      </mc:AlternateContent>
      <mc:AlternateContent xmlns:mc="http://schemas.openxmlformats.org/markup-compatibility/2006" xmlns:p14="http://schemas.microsoft.com/office/powerpoint/2010/main">
        <mc:Choice Requires="p14">
          <p:contentPart p14:bwMode="auto" r:id="rId410">
            <p14:nvContentPartPr>
              <p14:cNvPr id="209" name="墨迹 208"/>
              <p14:cNvContentPartPr/>
              <p14:nvPr/>
            </p14:nvContentPartPr>
            <p14:xfrm>
              <a:off x="11068755" y="5166059"/>
              <a:ext cx="124177" cy="47938"/>
            </p14:xfrm>
          </p:contentPart>
        </mc:Choice>
        <mc:Fallback xmlns="">
          <p:pic>
            <p:nvPicPr>
              <p:cNvPr id="209" name="墨迹 208"/>
            </p:nvPicPr>
            <p:blipFill>
              <a:blip r:embed="rId411"/>
            </p:blipFill>
            <p:spPr>
              <a:xfrm>
                <a:off x="11068755" y="5166059"/>
                <a:ext cx="124177" cy="47938"/>
              </a:xfrm>
              <a:prstGeom prst="rect"/>
            </p:spPr>
          </p:pic>
        </mc:Fallback>
      </mc:AlternateContent>
      <mc:AlternateContent xmlns:mc="http://schemas.openxmlformats.org/markup-compatibility/2006" xmlns:p14="http://schemas.microsoft.com/office/powerpoint/2010/main">
        <mc:Choice Requires="p14">
          <p:contentPart p14:bwMode="auto" r:id="rId412">
            <p14:nvContentPartPr>
              <p14:cNvPr id="210" name="墨迹 209"/>
              <p14:cNvContentPartPr/>
              <p14:nvPr/>
            </p14:nvContentPartPr>
            <p14:xfrm>
              <a:off x="11046177" y="5199898"/>
              <a:ext cx="107244" cy="178006"/>
            </p14:xfrm>
          </p:contentPart>
        </mc:Choice>
        <mc:Fallback xmlns="">
          <p:pic>
            <p:nvPicPr>
              <p:cNvPr id="210" name="墨迹 209"/>
            </p:nvPicPr>
            <p:blipFill>
              <a:blip r:embed="rId413"/>
            </p:blipFill>
            <p:spPr>
              <a:xfrm>
                <a:off x="11046177" y="5199898"/>
                <a:ext cx="107244" cy="178006"/>
              </a:xfrm>
              <a:prstGeom prst="rect"/>
            </p:spPr>
          </p:pic>
        </mc:Fallback>
      </mc:AlternateContent>
      <mc:AlternateContent xmlns:mc="http://schemas.openxmlformats.org/markup-compatibility/2006" xmlns:p14="http://schemas.microsoft.com/office/powerpoint/2010/main">
        <mc:Choice Requires="p14">
          <p:contentPart p14:bwMode="auto" r:id="rId414">
            <p14:nvContentPartPr>
              <p14:cNvPr id="211" name="墨迹 210"/>
              <p14:cNvContentPartPr/>
              <p14:nvPr/>
            </p14:nvContentPartPr>
            <p14:xfrm>
              <a:off x="11266311" y="5004443"/>
              <a:ext cx="227365" cy="296971"/>
            </p14:xfrm>
          </p:contentPart>
        </mc:Choice>
        <mc:Fallback xmlns="">
          <p:pic>
            <p:nvPicPr>
              <p:cNvPr id="211" name="墨迹 210"/>
            </p:nvPicPr>
            <p:blipFill>
              <a:blip r:embed="rId415"/>
            </p:blipFill>
            <p:spPr>
              <a:xfrm>
                <a:off x="11266311" y="5004443"/>
                <a:ext cx="227365" cy="296971"/>
              </a:xfrm>
              <a:prstGeom prst="rect"/>
            </p:spPr>
          </p:pic>
        </mc:Fallback>
      </mc:AlternateContent>
      <mc:AlternateContent xmlns:mc="http://schemas.openxmlformats.org/markup-compatibility/2006" xmlns:p14="http://schemas.microsoft.com/office/powerpoint/2010/main">
        <mc:Choice Requires="p14">
          <p:contentPart p14:bwMode="auto" r:id="rId416">
            <p14:nvContentPartPr>
              <p14:cNvPr id="212" name="墨迹 211"/>
              <p14:cNvContentPartPr/>
              <p14:nvPr/>
            </p14:nvContentPartPr>
            <p14:xfrm>
              <a:off x="11401777" y="5188618"/>
              <a:ext cx="90311" cy="73318"/>
            </p14:xfrm>
          </p:contentPart>
        </mc:Choice>
        <mc:Fallback xmlns="">
          <p:pic>
            <p:nvPicPr>
              <p:cNvPr id="212" name="墨迹 211"/>
            </p:nvPicPr>
            <p:blipFill>
              <a:blip r:embed="rId417"/>
            </p:blipFill>
            <p:spPr>
              <a:xfrm>
                <a:off x="11401777" y="5188618"/>
                <a:ext cx="90311" cy="73318"/>
              </a:xfrm>
              <a:prstGeom prst="rect"/>
            </p:spPr>
          </p:pic>
        </mc:Fallback>
      </mc:AlternateContent>
      <mc:AlternateContent xmlns:mc="http://schemas.openxmlformats.org/markup-compatibility/2006" xmlns:p14="http://schemas.microsoft.com/office/powerpoint/2010/main">
        <mc:Choice Requires="p14">
          <p:contentPart p14:bwMode="auto" r:id="rId418">
            <p14:nvContentPartPr>
              <p14:cNvPr id="213" name="墨迹 212"/>
              <p14:cNvContentPartPr/>
              <p14:nvPr/>
            </p14:nvContentPartPr>
            <p14:xfrm>
              <a:off x="11266311" y="5323973"/>
              <a:ext cx="341489" cy="54460"/>
            </p14:xfrm>
          </p:contentPart>
        </mc:Choice>
        <mc:Fallback xmlns="">
          <p:pic>
            <p:nvPicPr>
              <p:cNvPr id="213" name="墨迹 212"/>
            </p:nvPicPr>
            <p:blipFill>
              <a:blip r:embed="rId419"/>
            </p:blipFill>
            <p:spPr>
              <a:xfrm>
                <a:off x="11266311" y="5323973"/>
                <a:ext cx="341489" cy="54460"/>
              </a:xfrm>
              <a:prstGeom prst="rect"/>
            </p:spPr>
          </p:pic>
        </mc:Fallback>
      </mc:AlternateContent>
      <mc:AlternateContent xmlns:mc="http://schemas.openxmlformats.org/markup-compatibility/2006" xmlns:p14="http://schemas.microsoft.com/office/powerpoint/2010/main">
        <mc:Choice Requires="p14">
          <p:contentPart p14:bwMode="auto" r:id="rId420">
            <p14:nvContentPartPr>
              <p14:cNvPr id="214" name="墨迹 213"/>
              <p14:cNvContentPartPr/>
              <p14:nvPr/>
            </p14:nvContentPartPr>
            <p14:xfrm>
              <a:off x="10044112" y="5611603"/>
              <a:ext cx="231599" cy="39479"/>
            </p14:xfrm>
          </p:contentPart>
        </mc:Choice>
        <mc:Fallback xmlns="">
          <p:pic>
            <p:nvPicPr>
              <p:cNvPr id="214" name="墨迹 213"/>
            </p:nvPicPr>
            <p:blipFill>
              <a:blip r:embed="rId421"/>
            </p:blipFill>
            <p:spPr>
              <a:xfrm>
                <a:off x="10044112" y="5611603"/>
                <a:ext cx="231599" cy="39479"/>
              </a:xfrm>
              <a:prstGeom prst="rect"/>
            </p:spPr>
          </p:pic>
        </mc:Fallback>
      </mc:AlternateContent>
      <mc:AlternateContent xmlns:mc="http://schemas.openxmlformats.org/markup-compatibility/2006" xmlns:p14="http://schemas.microsoft.com/office/powerpoint/2010/main">
        <mc:Choice Requires="p14">
          <p:contentPart p14:bwMode="auto" r:id="rId422">
            <p14:nvContentPartPr>
              <p14:cNvPr id="215" name="墨迹 214"/>
              <p14:cNvContentPartPr/>
              <p14:nvPr/>
            </p14:nvContentPartPr>
            <p14:xfrm>
              <a:off x="10154355" y="5634162"/>
              <a:ext cx="33867" cy="172014"/>
            </p14:xfrm>
          </p:contentPart>
        </mc:Choice>
        <mc:Fallback xmlns="">
          <p:pic>
            <p:nvPicPr>
              <p:cNvPr id="215" name="墨迹 214"/>
            </p:nvPicPr>
            <p:blipFill>
              <a:blip r:embed="rId423"/>
            </p:blipFill>
            <p:spPr>
              <a:xfrm>
                <a:off x="10154355" y="5634162"/>
                <a:ext cx="33867" cy="172014"/>
              </a:xfrm>
              <a:prstGeom prst="rect"/>
            </p:spPr>
          </p:pic>
        </mc:Fallback>
      </mc:AlternateContent>
      <mc:AlternateContent xmlns:mc="http://schemas.openxmlformats.org/markup-compatibility/2006" xmlns:p14="http://schemas.microsoft.com/office/powerpoint/2010/main">
        <mc:Choice Requires="p14">
          <p:contentPart p14:bwMode="auto" r:id="rId424">
            <p14:nvContentPartPr>
              <p14:cNvPr id="216" name="墨迹 215"/>
              <p14:cNvContentPartPr/>
              <p14:nvPr/>
            </p14:nvContentPartPr>
            <p14:xfrm>
              <a:off x="10360377" y="5532646"/>
              <a:ext cx="59267" cy="483613"/>
            </p14:xfrm>
          </p:contentPart>
        </mc:Choice>
        <mc:Fallback xmlns="">
          <p:pic>
            <p:nvPicPr>
              <p:cNvPr id="216" name="墨迹 215"/>
            </p:nvPicPr>
            <p:blipFill>
              <a:blip r:embed="rId425"/>
            </p:blipFill>
            <p:spPr>
              <a:xfrm>
                <a:off x="10360377" y="5532646"/>
                <a:ext cx="59267" cy="483613"/>
              </a:xfrm>
              <a:prstGeom prst="rect"/>
            </p:spPr>
          </p:pic>
        </mc:Fallback>
      </mc:AlternateContent>
      <mc:AlternateContent xmlns:mc="http://schemas.openxmlformats.org/markup-compatibility/2006" xmlns:p14="http://schemas.microsoft.com/office/powerpoint/2010/main">
        <mc:Choice Requires="p14">
          <p:contentPart p14:bwMode="auto" r:id="rId426">
            <p14:nvContentPartPr>
              <p14:cNvPr id="217" name="墨迹 216"/>
              <p14:cNvContentPartPr/>
              <p14:nvPr/>
            </p14:nvContentPartPr>
            <p14:xfrm>
              <a:off x="10309577" y="5535466"/>
              <a:ext cx="93134" cy="180474"/>
            </p14:xfrm>
          </p:contentPart>
        </mc:Choice>
        <mc:Fallback xmlns="">
          <p:pic>
            <p:nvPicPr>
              <p:cNvPr id="217" name="墨迹 216"/>
            </p:nvPicPr>
            <p:blipFill>
              <a:blip r:embed="rId427"/>
            </p:blipFill>
            <p:spPr>
              <a:xfrm>
                <a:off x="10309577" y="5535466"/>
                <a:ext cx="93134" cy="180474"/>
              </a:xfrm>
              <a:prstGeom prst="rect"/>
            </p:spPr>
          </p:pic>
        </mc:Fallback>
      </mc:AlternateContent>
      <mc:AlternateContent xmlns:mc="http://schemas.openxmlformats.org/markup-compatibility/2006" xmlns:p14="http://schemas.microsoft.com/office/powerpoint/2010/main">
        <mc:Choice Requires="p14">
          <p:contentPart p14:bwMode="auto" r:id="rId428">
            <p14:nvContentPartPr>
              <p14:cNvPr id="218" name="墨迹 217"/>
              <p14:cNvContentPartPr/>
              <p14:nvPr/>
            </p14:nvContentPartPr>
            <p14:xfrm>
              <a:off x="10425288" y="5560845"/>
              <a:ext cx="98777" cy="67678"/>
            </p14:xfrm>
          </p:contentPart>
        </mc:Choice>
        <mc:Fallback xmlns="">
          <p:pic>
            <p:nvPicPr>
              <p:cNvPr id="218" name="墨迹 217"/>
            </p:nvPicPr>
            <p:blipFill>
              <a:blip r:embed="rId429"/>
            </p:blipFill>
            <p:spPr>
              <a:xfrm>
                <a:off x="10425288" y="5560845"/>
                <a:ext cx="98777" cy="67678"/>
              </a:xfrm>
              <a:prstGeom prst="rect"/>
            </p:spPr>
          </p:pic>
        </mc:Fallback>
      </mc:AlternateContent>
      <mc:AlternateContent xmlns:mc="http://schemas.openxmlformats.org/markup-compatibility/2006" xmlns:p14="http://schemas.microsoft.com/office/powerpoint/2010/main">
        <mc:Choice Requires="p14">
          <p:contentPart p14:bwMode="auto" r:id="rId430">
            <p14:nvContentPartPr>
              <p14:cNvPr id="219" name="墨迹 218"/>
              <p14:cNvContentPartPr/>
              <p14:nvPr/>
            </p14:nvContentPartPr>
            <p14:xfrm>
              <a:off x="10905067" y="5701840"/>
              <a:ext cx="423333" cy="28199"/>
            </p14:xfrm>
          </p:contentPart>
        </mc:Choice>
        <mc:Fallback xmlns="">
          <p:pic>
            <p:nvPicPr>
              <p:cNvPr id="219" name="墨迹 218"/>
            </p:nvPicPr>
            <p:blipFill>
              <a:blip r:embed="rId431"/>
            </p:blipFill>
            <p:spPr>
              <a:xfrm>
                <a:off x="10905067" y="5701840"/>
                <a:ext cx="423333" cy="28199"/>
              </a:xfrm>
              <a:prstGeom prst="rect"/>
            </p:spPr>
          </p:pic>
        </mc:Fallback>
      </mc:AlternateContent>
      <mc:AlternateContent xmlns:mc="http://schemas.openxmlformats.org/markup-compatibility/2006" xmlns:p14="http://schemas.microsoft.com/office/powerpoint/2010/main">
        <mc:Choice Requires="p14">
          <p:contentPart p14:bwMode="auto" r:id="rId432">
            <p14:nvContentPartPr>
              <p14:cNvPr id="220" name="墨迹 219"/>
              <p14:cNvContentPartPr/>
              <p14:nvPr/>
            </p14:nvContentPartPr>
            <p14:xfrm>
              <a:off x="11322755" y="5605963"/>
              <a:ext cx="188031" cy="188934"/>
            </p14:xfrm>
          </p:contentPart>
        </mc:Choice>
        <mc:Fallback xmlns="">
          <p:pic>
            <p:nvPicPr>
              <p:cNvPr id="220" name="墨迹 219"/>
            </p:nvPicPr>
            <p:blipFill>
              <a:blip r:embed="rId433"/>
            </p:blipFill>
            <p:spPr>
              <a:xfrm>
                <a:off x="11322755" y="5605963"/>
                <a:ext cx="188031" cy="188934"/>
              </a:xfrm>
              <a:prstGeom prst="rect"/>
            </p:spPr>
          </p:pic>
        </mc:Fallback>
      </mc:AlternateContent>
      <mc:AlternateContent xmlns:mc="http://schemas.openxmlformats.org/markup-compatibility/2006" xmlns:p14="http://schemas.microsoft.com/office/powerpoint/2010/main">
        <mc:Choice Requires="p14">
          <p:contentPart p14:bwMode="auto" r:id="rId434">
            <p14:nvContentPartPr>
              <p14:cNvPr id="221" name="墨迹 220"/>
              <p14:cNvContentPartPr/>
              <p14:nvPr/>
            </p14:nvContentPartPr>
            <p14:xfrm>
              <a:off x="10778067" y="5983830"/>
              <a:ext cx="42333" cy="479384"/>
            </p14:xfrm>
          </p:contentPart>
        </mc:Choice>
        <mc:Fallback xmlns="">
          <p:pic>
            <p:nvPicPr>
              <p:cNvPr id="221" name="墨迹 220"/>
            </p:nvPicPr>
            <p:blipFill>
              <a:blip r:embed="rId435"/>
            </p:blipFill>
            <p:spPr>
              <a:xfrm>
                <a:off x="10778067" y="5983830"/>
                <a:ext cx="42333" cy="479384"/>
              </a:xfrm>
              <a:prstGeom prst="rect"/>
            </p:spPr>
          </p:pic>
        </mc:Fallback>
      </mc:AlternateContent>
      <mc:AlternateContent xmlns:mc="http://schemas.openxmlformats.org/markup-compatibility/2006" xmlns:p14="http://schemas.microsoft.com/office/powerpoint/2010/main">
        <mc:Choice Requires="p14">
          <p:contentPart p14:bwMode="auto" r:id="rId436">
            <p14:nvContentPartPr>
              <p14:cNvPr id="222" name="墨迹 221"/>
              <p14:cNvContentPartPr/>
              <p14:nvPr/>
            </p14:nvContentPartPr>
            <p14:xfrm>
              <a:off x="10810522" y="6051508"/>
              <a:ext cx="214842" cy="262251"/>
            </p14:xfrm>
          </p:contentPart>
        </mc:Choice>
        <mc:Fallback xmlns="">
          <p:pic>
            <p:nvPicPr>
              <p:cNvPr id="222" name="墨迹 221"/>
            </p:nvPicPr>
            <p:blipFill>
              <a:blip r:embed="rId437"/>
            </p:blipFill>
            <p:spPr>
              <a:xfrm>
                <a:off x="10810522" y="6051508"/>
                <a:ext cx="214842" cy="262251"/>
              </a:xfrm>
              <a:prstGeom prst="rect"/>
            </p:spPr>
          </p:pic>
        </mc:Fallback>
      </mc:AlternateContent>
      <mc:AlternateContent xmlns:mc="http://schemas.openxmlformats.org/markup-compatibility/2006" xmlns:p14="http://schemas.microsoft.com/office/powerpoint/2010/main">
        <mc:Choice Requires="p14">
          <p:contentPart p14:bwMode="auto" r:id="rId438">
            <p14:nvContentPartPr>
              <p14:cNvPr id="223" name="墨迹 222"/>
              <p14:cNvContentPartPr/>
              <p14:nvPr/>
            </p14:nvContentPartPr>
            <p14:xfrm>
              <a:off x="11068755" y="6161484"/>
              <a:ext cx="194733" cy="194573"/>
            </p14:xfrm>
          </p:contentPart>
        </mc:Choice>
        <mc:Fallback xmlns="">
          <p:pic>
            <p:nvPicPr>
              <p:cNvPr id="223" name="墨迹 222"/>
            </p:nvPicPr>
            <p:blipFill>
              <a:blip r:embed="rId439"/>
            </p:blipFill>
            <p:spPr>
              <a:xfrm>
                <a:off x="11068755" y="6161484"/>
                <a:ext cx="194733" cy="194573"/>
              </a:xfrm>
              <a:prstGeom prst="rect"/>
            </p:spPr>
          </p:pic>
        </mc:Fallback>
      </mc:AlternateContent>
      <mc:AlternateContent xmlns:mc="http://schemas.openxmlformats.org/markup-compatibility/2006" xmlns:p14="http://schemas.microsoft.com/office/powerpoint/2010/main">
        <mc:Choice Requires="p14">
          <p:contentPart p14:bwMode="auto" r:id="rId440">
            <p14:nvContentPartPr>
              <p14:cNvPr id="224" name="墨迹 223"/>
              <p14:cNvContentPartPr/>
              <p14:nvPr/>
            </p14:nvContentPartPr>
            <p14:xfrm>
              <a:off x="11463867" y="5966911"/>
              <a:ext cx="45155" cy="531727"/>
            </p14:xfrm>
          </p:contentPart>
        </mc:Choice>
        <mc:Fallback xmlns="">
          <p:pic>
            <p:nvPicPr>
              <p:cNvPr id="224" name="墨迹 223"/>
            </p:nvPicPr>
            <p:blipFill>
              <a:blip r:embed="rId441"/>
            </p:blipFill>
            <p:spPr>
              <a:xfrm>
                <a:off x="11463867" y="5966911"/>
                <a:ext cx="45155" cy="531727"/>
              </a:xfrm>
              <a:prstGeom prst="rect"/>
            </p:spPr>
          </p:pic>
        </mc:Fallback>
      </mc:AlternateContent>
      <mc:AlternateContent xmlns:mc="http://schemas.openxmlformats.org/markup-compatibility/2006" xmlns:p14="http://schemas.microsoft.com/office/powerpoint/2010/main">
        <mc:Choice Requires="p14">
          <p:contentPart p14:bwMode="auto" r:id="rId442">
            <p14:nvContentPartPr>
              <p14:cNvPr id="225" name="墨迹 224"/>
              <p14:cNvContentPartPr/>
              <p14:nvPr/>
            </p14:nvContentPartPr>
            <p14:xfrm>
              <a:off x="11410244" y="5904873"/>
              <a:ext cx="132644" cy="183293"/>
            </p14:xfrm>
          </p:contentPart>
        </mc:Choice>
        <mc:Fallback xmlns="">
          <p:pic>
            <p:nvPicPr>
              <p:cNvPr id="225" name="墨迹 224"/>
            </p:nvPicPr>
            <p:blipFill>
              <a:blip r:embed="rId443"/>
            </p:blipFill>
            <p:spPr>
              <a:xfrm>
                <a:off x="11410244" y="5904873"/>
                <a:ext cx="132644" cy="183293"/>
              </a:xfrm>
              <a:prstGeom prst="rect"/>
            </p:spPr>
          </p:pic>
        </mc:Fallback>
      </mc:AlternateContent>
      <mc:AlternateContent xmlns:mc="http://schemas.openxmlformats.org/markup-compatibility/2006" xmlns:p14="http://schemas.microsoft.com/office/powerpoint/2010/main">
        <mc:Choice Requires="p14">
          <p:contentPart p14:bwMode="auto" r:id="rId444">
            <p14:nvContentPartPr>
              <p14:cNvPr id="226" name="墨迹 225"/>
              <p14:cNvContentPartPr/>
              <p14:nvPr/>
            </p14:nvContentPartPr>
            <p14:xfrm>
              <a:off x="11571111" y="5961271"/>
              <a:ext cx="76200" cy="81777"/>
            </p14:xfrm>
          </p:contentPart>
        </mc:Choice>
        <mc:Fallback xmlns="">
          <p:pic>
            <p:nvPicPr>
              <p:cNvPr id="226" name="墨迹 225"/>
            </p:nvPicPr>
            <p:blipFill>
              <a:blip r:embed="rId445"/>
            </p:blipFill>
            <p:spPr>
              <a:xfrm>
                <a:off x="11571111" y="5961271"/>
                <a:ext cx="76200" cy="81777"/>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371.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6880" y="2101850"/>
            <a:ext cx="4356735" cy="3684270"/>
          </a:xfrm>
          <a:prstGeom prst="rect">
            <a:avLst/>
          </a:prstGeom>
          <a:solidFill>
            <a:scrgbClr r="0" g="0" b="0">
              <a:alpha val="0"/>
            </a:scrgbClr>
          </a:solidFill>
          <a:ln>
            <a:noFill/>
          </a:ln>
        </p:spPr>
      </p:pic>
      <p:pic>
        <p:nvPicPr>
          <p:cNvPr id="9" name="image372.jpe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9200" y="2636520"/>
            <a:ext cx="3660775" cy="3253105"/>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4">
            <p14:nvContentPartPr>
              <p14:cNvPr id="4" name="墨迹 3"/>
              <p14:cNvContentPartPr/>
              <p14:nvPr/>
            </p14:nvContentPartPr>
            <p14:xfrm>
              <a:off x="462844" y="225592"/>
              <a:ext cx="195439" cy="767013"/>
            </p14:xfrm>
          </p:contentPart>
        </mc:Choice>
        <mc:Fallback xmlns="">
          <p:pic>
            <p:nvPicPr>
              <p:cNvPr id="4" name="墨迹 3"/>
            </p:nvPicPr>
            <p:blipFill>
              <a:blip r:embed="rId5"/>
            </p:blipFill>
            <p:spPr>
              <a:xfrm>
                <a:off x="462844" y="225592"/>
                <a:ext cx="195439" cy="767013"/>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5" name="墨迹 4"/>
              <p14:cNvContentPartPr/>
              <p14:nvPr/>
            </p14:nvContentPartPr>
            <p14:xfrm>
              <a:off x="607836" y="597819"/>
              <a:ext cx="236008" cy="190343"/>
            </p14:xfrm>
          </p:contentPart>
        </mc:Choice>
        <mc:Fallback xmlns="">
          <p:pic>
            <p:nvPicPr>
              <p:cNvPr id="5" name="墨迹 4"/>
            </p:nvPicPr>
            <p:blipFill>
              <a:blip r:embed="rId7"/>
            </p:blipFill>
            <p:spPr>
              <a:xfrm>
                <a:off x="607836" y="597819"/>
                <a:ext cx="236008" cy="190343"/>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6" name="墨迹 5"/>
              <p14:cNvContentPartPr/>
              <p14:nvPr/>
            </p14:nvContentPartPr>
            <p14:xfrm>
              <a:off x="739422" y="582309"/>
              <a:ext cx="146403" cy="252381"/>
            </p14:xfrm>
          </p:contentPart>
        </mc:Choice>
        <mc:Fallback xmlns="">
          <p:pic>
            <p:nvPicPr>
              <p:cNvPr id="6" name="墨迹 5"/>
            </p:nvPicPr>
            <p:blipFill>
              <a:blip r:embed="rId9"/>
            </p:blipFill>
            <p:spPr>
              <a:xfrm>
                <a:off x="739422" y="582309"/>
                <a:ext cx="146403" cy="252381"/>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7" name="墨迹 6"/>
              <p14:cNvContentPartPr/>
              <p14:nvPr/>
            </p14:nvContentPartPr>
            <p14:xfrm>
              <a:off x="869244" y="575259"/>
              <a:ext cx="104422" cy="19740"/>
            </p14:xfrm>
          </p:contentPart>
        </mc:Choice>
        <mc:Fallback xmlns="">
          <p:pic>
            <p:nvPicPr>
              <p:cNvPr id="7" name="墨迹 6"/>
            </p:nvPicPr>
            <p:blipFill>
              <a:blip r:embed="rId11"/>
            </p:blipFill>
            <p:spPr>
              <a:xfrm>
                <a:off x="869244" y="575259"/>
                <a:ext cx="104422" cy="19740"/>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0" name="墨迹 9"/>
              <p14:cNvContentPartPr/>
              <p14:nvPr/>
            </p14:nvContentPartPr>
            <p14:xfrm>
              <a:off x="1018469" y="345966"/>
              <a:ext cx="149931" cy="369583"/>
            </p14:xfrm>
          </p:contentPart>
        </mc:Choice>
        <mc:Fallback xmlns="">
          <p:pic>
            <p:nvPicPr>
              <p:cNvPr id="10" name="墨迹 9"/>
            </p:nvPicPr>
            <p:blipFill>
              <a:blip r:embed="rId13"/>
            </p:blipFill>
            <p:spPr>
              <a:xfrm>
                <a:off x="1018469" y="345966"/>
                <a:ext cx="149931" cy="369583"/>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1" name="墨迹 10"/>
              <p14:cNvContentPartPr/>
              <p14:nvPr/>
            </p14:nvContentPartPr>
            <p14:xfrm>
              <a:off x="1004711" y="568562"/>
              <a:ext cx="122237" cy="209730"/>
            </p14:xfrm>
          </p:contentPart>
        </mc:Choice>
        <mc:Fallback xmlns="">
          <p:pic>
            <p:nvPicPr>
              <p:cNvPr id="11" name="墨迹 10"/>
            </p:nvPicPr>
            <p:blipFill>
              <a:blip r:embed="rId15"/>
            </p:blipFill>
            <p:spPr>
              <a:xfrm>
                <a:off x="1004711" y="568562"/>
                <a:ext cx="122237" cy="209730"/>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2" name="墨迹 11"/>
              <p14:cNvContentPartPr/>
              <p14:nvPr/>
            </p14:nvContentPartPr>
            <p14:xfrm>
              <a:off x="1106311" y="704975"/>
              <a:ext cx="169333" cy="67677"/>
            </p14:xfrm>
          </p:contentPart>
        </mc:Choice>
        <mc:Fallback xmlns="">
          <p:pic>
            <p:nvPicPr>
              <p:cNvPr id="12" name="墨迹 11"/>
            </p:nvPicPr>
            <p:blipFill>
              <a:blip r:embed="rId17"/>
            </p:blipFill>
            <p:spPr>
              <a:xfrm>
                <a:off x="1106311" y="704975"/>
                <a:ext cx="169333" cy="67677"/>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3" name="墨迹 12"/>
              <p14:cNvContentPartPr/>
              <p14:nvPr/>
            </p14:nvContentPartPr>
            <p14:xfrm>
              <a:off x="1557161" y="210082"/>
              <a:ext cx="339372" cy="399016"/>
            </p14:xfrm>
          </p:contentPart>
        </mc:Choice>
        <mc:Fallback xmlns="">
          <p:pic>
            <p:nvPicPr>
              <p:cNvPr id="13" name="墨迹 12"/>
            </p:nvPicPr>
            <p:blipFill>
              <a:blip r:embed="rId19"/>
            </p:blipFill>
            <p:spPr>
              <a:xfrm>
                <a:off x="1557161" y="210082"/>
                <a:ext cx="339372" cy="399016"/>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4" name="墨迹 13"/>
              <p14:cNvContentPartPr/>
              <p14:nvPr/>
            </p14:nvContentPartPr>
            <p14:xfrm>
              <a:off x="1715911" y="400425"/>
              <a:ext cx="16933" cy="637298"/>
            </p14:xfrm>
          </p:contentPart>
        </mc:Choice>
        <mc:Fallback xmlns="">
          <p:pic>
            <p:nvPicPr>
              <p:cNvPr id="14" name="墨迹 13"/>
            </p:nvPicPr>
            <p:blipFill>
              <a:blip r:embed="rId21"/>
            </p:blipFill>
            <p:spPr>
              <a:xfrm>
                <a:off x="1715911" y="400425"/>
                <a:ext cx="16933" cy="637298"/>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5" name="墨迹 14"/>
              <p14:cNvContentPartPr/>
              <p14:nvPr/>
            </p14:nvContentPartPr>
            <p14:xfrm>
              <a:off x="1560688" y="530141"/>
              <a:ext cx="183445" cy="234052"/>
            </p14:xfrm>
          </p:contentPart>
        </mc:Choice>
        <mc:Fallback xmlns="">
          <p:pic>
            <p:nvPicPr>
              <p:cNvPr id="15" name="墨迹 14"/>
            </p:nvPicPr>
            <p:blipFill>
              <a:blip r:embed="rId23"/>
            </p:blipFill>
            <p:spPr>
              <a:xfrm>
                <a:off x="1560688" y="530141"/>
                <a:ext cx="183445" cy="234052"/>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6" name="墨迹 15"/>
              <p14:cNvContentPartPr/>
              <p14:nvPr/>
            </p14:nvContentPartPr>
            <p14:xfrm>
              <a:off x="2037644" y="284457"/>
              <a:ext cx="150283" cy="567153"/>
            </p14:xfrm>
          </p:contentPart>
        </mc:Choice>
        <mc:Fallback xmlns="">
          <p:pic>
            <p:nvPicPr>
              <p:cNvPr id="16" name="墨迹 15"/>
            </p:nvPicPr>
            <p:blipFill>
              <a:blip r:embed="rId25"/>
            </p:blipFill>
            <p:spPr>
              <a:xfrm>
                <a:off x="2037644" y="284457"/>
                <a:ext cx="150283" cy="567153"/>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7" name="墨迹 16"/>
              <p14:cNvContentPartPr/>
              <p14:nvPr/>
            </p14:nvContentPartPr>
            <p14:xfrm>
              <a:off x="2398888" y="213607"/>
              <a:ext cx="22578" cy="179769"/>
            </p14:xfrm>
          </p:contentPart>
        </mc:Choice>
        <mc:Fallback xmlns="">
          <p:pic>
            <p:nvPicPr>
              <p:cNvPr id="17" name="墨迹 16"/>
            </p:nvPicPr>
            <p:blipFill>
              <a:blip r:embed="rId27"/>
            </p:blipFill>
            <p:spPr>
              <a:xfrm>
                <a:off x="2398888" y="213607"/>
                <a:ext cx="22578" cy="179769"/>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8" name="墨迹 17"/>
              <p14:cNvContentPartPr/>
              <p14:nvPr/>
            </p14:nvContentPartPr>
            <p14:xfrm>
              <a:off x="2284236" y="169194"/>
              <a:ext cx="351719" cy="501942"/>
            </p14:xfrm>
          </p:contentPart>
        </mc:Choice>
        <mc:Fallback xmlns="">
          <p:pic>
            <p:nvPicPr>
              <p:cNvPr id="18" name="墨迹 17"/>
            </p:nvPicPr>
            <p:blipFill>
              <a:blip r:embed="rId29"/>
            </p:blipFill>
            <p:spPr>
              <a:xfrm>
                <a:off x="2284236" y="169194"/>
                <a:ext cx="351719" cy="501942"/>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9" name="墨迹 18"/>
              <p14:cNvContentPartPr/>
              <p14:nvPr/>
            </p14:nvContentPartPr>
            <p14:xfrm>
              <a:off x="2514600" y="233523"/>
              <a:ext cx="155222" cy="341736"/>
            </p14:xfrm>
          </p:contentPart>
        </mc:Choice>
        <mc:Fallback xmlns="">
          <p:pic>
            <p:nvPicPr>
              <p:cNvPr id="19" name="墨迹 18"/>
            </p:nvPicPr>
            <p:blipFill>
              <a:blip r:embed="rId31"/>
            </p:blipFill>
            <p:spPr>
              <a:xfrm>
                <a:off x="2514600" y="233523"/>
                <a:ext cx="155222" cy="341736"/>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0" name="墨迹 19"/>
              <p14:cNvContentPartPr/>
              <p14:nvPr/>
            </p14:nvContentPartPr>
            <p14:xfrm>
              <a:off x="2607733" y="552700"/>
              <a:ext cx="127000" cy="118436"/>
            </p14:xfrm>
          </p:contentPart>
        </mc:Choice>
        <mc:Fallback xmlns="">
          <p:pic>
            <p:nvPicPr>
              <p:cNvPr id="20" name="墨迹 19"/>
            </p:nvPicPr>
            <p:blipFill>
              <a:blip r:embed="rId33"/>
            </p:blipFill>
            <p:spPr>
              <a:xfrm>
                <a:off x="2607733" y="552700"/>
                <a:ext cx="127000" cy="118436"/>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1" name="墨迹 20"/>
              <p14:cNvContentPartPr/>
              <p14:nvPr/>
            </p14:nvContentPartPr>
            <p14:xfrm>
              <a:off x="7270044" y="1201277"/>
              <a:ext cx="105017" cy="59959"/>
            </p14:xfrm>
          </p:contentPart>
        </mc:Choice>
        <mc:Fallback xmlns="">
          <p:pic>
            <p:nvPicPr>
              <p:cNvPr id="21" name="墨迹 20"/>
            </p:nvPicPr>
            <p:blipFill>
              <a:blip r:embed="rId35"/>
            </p:blipFill>
            <p:spPr>
              <a:xfrm>
                <a:off x="7270044" y="1201277"/>
                <a:ext cx="105017" cy="59959"/>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2" name="墨迹 21"/>
              <p14:cNvContentPartPr/>
              <p14:nvPr/>
            </p14:nvContentPartPr>
            <p14:xfrm>
              <a:off x="3623733" y="310189"/>
              <a:ext cx="287867" cy="349667"/>
            </p14:xfrm>
          </p:contentPart>
        </mc:Choice>
        <mc:Fallback xmlns="">
          <p:pic>
            <p:nvPicPr>
              <p:cNvPr id="22" name="墨迹 21"/>
            </p:nvPicPr>
            <p:blipFill>
              <a:blip r:embed="rId37"/>
            </p:blipFill>
            <p:spPr>
              <a:xfrm>
                <a:off x="3623733" y="310189"/>
                <a:ext cx="287867" cy="349667"/>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3" name="墨迹 22"/>
              <p14:cNvContentPartPr/>
              <p14:nvPr/>
            </p14:nvContentPartPr>
            <p14:xfrm>
              <a:off x="3762022" y="411705"/>
              <a:ext cx="14111" cy="180474"/>
            </p14:xfrm>
          </p:contentPart>
        </mc:Choice>
        <mc:Fallback xmlns="">
          <p:pic>
            <p:nvPicPr>
              <p:cNvPr id="23" name="墨迹 22"/>
            </p:nvPicPr>
            <p:blipFill>
              <a:blip r:embed="rId39"/>
            </p:blipFill>
            <p:spPr>
              <a:xfrm>
                <a:off x="3762022" y="411705"/>
                <a:ext cx="14111" cy="180474"/>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4" name="墨迹 23"/>
              <p14:cNvContentPartPr/>
              <p14:nvPr/>
            </p14:nvContentPartPr>
            <p14:xfrm>
              <a:off x="4368800" y="140995"/>
              <a:ext cx="100188" cy="90236"/>
            </p14:xfrm>
          </p:contentPart>
        </mc:Choice>
        <mc:Fallback xmlns="">
          <p:pic>
            <p:nvPicPr>
              <p:cNvPr id="24" name="墨迹 23"/>
            </p:nvPicPr>
            <p:blipFill>
              <a:blip r:embed="rId41"/>
            </p:blipFill>
            <p:spPr>
              <a:xfrm>
                <a:off x="4368800" y="140995"/>
                <a:ext cx="100188" cy="90236"/>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5" name="墨迹 24"/>
              <p14:cNvContentPartPr/>
              <p14:nvPr/>
            </p14:nvContentPartPr>
            <p14:xfrm>
              <a:off x="4333875" y="265070"/>
              <a:ext cx="263525" cy="293270"/>
            </p14:xfrm>
          </p:contentPart>
        </mc:Choice>
        <mc:Fallback xmlns="">
          <p:pic>
            <p:nvPicPr>
              <p:cNvPr id="25" name="墨迹 24"/>
            </p:nvPicPr>
            <p:blipFill>
              <a:blip r:embed="rId43"/>
            </p:blipFill>
            <p:spPr>
              <a:xfrm>
                <a:off x="4333875" y="265070"/>
                <a:ext cx="263525" cy="293270"/>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6" name="墨迹 25"/>
              <p14:cNvContentPartPr/>
              <p14:nvPr/>
            </p14:nvContentPartPr>
            <p14:xfrm>
              <a:off x="4600222" y="208672"/>
              <a:ext cx="138289" cy="400426"/>
            </p14:xfrm>
          </p:contentPart>
        </mc:Choice>
        <mc:Fallback xmlns="">
          <p:pic>
            <p:nvPicPr>
              <p:cNvPr id="26" name="墨迹 25"/>
            </p:nvPicPr>
            <p:blipFill>
              <a:blip r:embed="rId45"/>
            </p:blipFill>
            <p:spPr>
              <a:xfrm>
                <a:off x="4600222" y="208672"/>
                <a:ext cx="138289" cy="400426"/>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7" name="墨迹 26"/>
              <p14:cNvContentPartPr/>
              <p14:nvPr/>
            </p14:nvContentPartPr>
            <p14:xfrm>
              <a:off x="4617155" y="332748"/>
              <a:ext cx="163689" cy="197393"/>
            </p14:xfrm>
          </p:contentPart>
        </mc:Choice>
        <mc:Fallback xmlns="">
          <p:pic>
            <p:nvPicPr>
              <p:cNvPr id="27" name="墨迹 26"/>
            </p:nvPicPr>
            <p:blipFill>
              <a:blip r:embed="rId47"/>
            </p:blipFill>
            <p:spPr>
              <a:xfrm>
                <a:off x="4617155" y="332748"/>
                <a:ext cx="163689" cy="197393"/>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8" name="墨迹 27"/>
              <p14:cNvContentPartPr/>
              <p14:nvPr/>
            </p14:nvContentPartPr>
            <p14:xfrm>
              <a:off x="4667955" y="120374"/>
              <a:ext cx="296333" cy="691757"/>
            </p14:xfrm>
          </p:contentPart>
        </mc:Choice>
        <mc:Fallback xmlns="">
          <p:pic>
            <p:nvPicPr>
              <p:cNvPr id="28" name="墨迹 27"/>
            </p:nvPicPr>
            <p:blipFill>
              <a:blip r:embed="rId49"/>
            </p:blipFill>
            <p:spPr>
              <a:xfrm>
                <a:off x="4667955" y="120374"/>
                <a:ext cx="296333" cy="691757"/>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9" name="墨迹 28"/>
              <p14:cNvContentPartPr/>
              <p14:nvPr/>
            </p14:nvContentPartPr>
            <p14:xfrm>
              <a:off x="4803422" y="436203"/>
              <a:ext cx="95955" cy="58160"/>
            </p14:xfrm>
          </p:contentPart>
        </mc:Choice>
        <mc:Fallback xmlns="">
          <p:pic>
            <p:nvPicPr>
              <p:cNvPr id="29" name="墨迹 28"/>
            </p:nvPicPr>
            <p:blipFill>
              <a:blip r:embed="rId51"/>
            </p:blipFill>
            <p:spPr>
              <a:xfrm>
                <a:off x="4803422" y="436203"/>
                <a:ext cx="95955" cy="58160"/>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0" name="墨迹 29"/>
              <p14:cNvContentPartPr/>
              <p14:nvPr/>
            </p14:nvContentPartPr>
            <p14:xfrm>
              <a:off x="4854927" y="408885"/>
              <a:ext cx="256117" cy="172014"/>
            </p14:xfrm>
          </p:contentPart>
        </mc:Choice>
        <mc:Fallback xmlns="">
          <p:pic>
            <p:nvPicPr>
              <p:cNvPr id="30" name="墨迹 29"/>
            </p:nvPicPr>
            <p:blipFill>
              <a:blip r:embed="rId53"/>
            </p:blipFill>
            <p:spPr>
              <a:xfrm>
                <a:off x="4854927" y="408885"/>
                <a:ext cx="256117" cy="172014"/>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1" name="墨迹 30"/>
              <p14:cNvContentPartPr/>
              <p14:nvPr/>
            </p14:nvContentPartPr>
            <p14:xfrm>
              <a:off x="5894211" y="248151"/>
              <a:ext cx="337256" cy="228941"/>
            </p14:xfrm>
          </p:contentPart>
        </mc:Choice>
        <mc:Fallback xmlns="">
          <p:pic>
            <p:nvPicPr>
              <p:cNvPr id="31" name="墨迹 30"/>
            </p:nvPicPr>
            <p:blipFill>
              <a:blip r:embed="rId55"/>
            </p:blipFill>
            <p:spPr>
              <a:xfrm>
                <a:off x="5894211" y="248151"/>
                <a:ext cx="337256" cy="228941"/>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2" name="墨迹 31"/>
              <p14:cNvContentPartPr/>
              <p14:nvPr/>
            </p14:nvContentPartPr>
            <p14:xfrm>
              <a:off x="6190544" y="360947"/>
              <a:ext cx="201788" cy="174834"/>
            </p14:xfrm>
          </p:contentPart>
        </mc:Choice>
        <mc:Fallback xmlns="">
          <p:pic>
            <p:nvPicPr>
              <p:cNvPr id="32" name="墨迹 31"/>
            </p:nvPicPr>
            <p:blipFill>
              <a:blip r:embed="rId57"/>
            </p:blipFill>
            <p:spPr>
              <a:xfrm>
                <a:off x="6190544" y="360947"/>
                <a:ext cx="201788" cy="174834"/>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3" name="墨迹 32"/>
              <p14:cNvContentPartPr/>
              <p14:nvPr/>
            </p14:nvContentPartPr>
            <p14:xfrm>
              <a:off x="6429022" y="349667"/>
              <a:ext cx="194733" cy="11280"/>
            </p14:xfrm>
          </p:contentPart>
        </mc:Choice>
        <mc:Fallback xmlns="">
          <p:pic>
            <p:nvPicPr>
              <p:cNvPr id="33" name="墨迹 32"/>
            </p:nvPicPr>
            <p:blipFill>
              <a:blip r:embed="rId59"/>
            </p:blipFill>
            <p:spPr>
              <a:xfrm>
                <a:off x="6429022" y="349667"/>
                <a:ext cx="194733" cy="11280"/>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4" name="墨迹 33"/>
              <p14:cNvContentPartPr/>
              <p14:nvPr/>
            </p14:nvContentPartPr>
            <p14:xfrm>
              <a:off x="6488288" y="250794"/>
              <a:ext cx="70556" cy="361124"/>
            </p14:xfrm>
          </p:contentPart>
        </mc:Choice>
        <mc:Fallback xmlns="">
          <p:pic>
            <p:nvPicPr>
              <p:cNvPr id="34" name="墨迹 33"/>
            </p:nvPicPr>
            <p:blipFill>
              <a:blip r:embed="rId61"/>
            </p:blipFill>
            <p:spPr>
              <a:xfrm>
                <a:off x="6488288" y="250794"/>
                <a:ext cx="70556" cy="361124"/>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5" name="墨迹 34"/>
              <p14:cNvContentPartPr/>
              <p14:nvPr/>
            </p14:nvContentPartPr>
            <p14:xfrm>
              <a:off x="6742288" y="236871"/>
              <a:ext cx="108126" cy="296971"/>
            </p14:xfrm>
          </p:contentPart>
        </mc:Choice>
        <mc:Fallback xmlns="">
          <p:pic>
            <p:nvPicPr>
              <p:cNvPr id="35" name="墨迹 34"/>
            </p:nvPicPr>
            <p:blipFill>
              <a:blip r:embed="rId63"/>
            </p:blipFill>
            <p:spPr>
              <a:xfrm>
                <a:off x="6742288" y="236871"/>
                <a:ext cx="108126" cy="296971"/>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6" name="墨迹 35"/>
              <p14:cNvContentPartPr/>
              <p14:nvPr/>
            </p14:nvContentPartPr>
            <p14:xfrm>
              <a:off x="6905977" y="241277"/>
              <a:ext cx="36689" cy="243746"/>
            </p14:xfrm>
          </p:contentPart>
        </mc:Choice>
        <mc:Fallback xmlns="">
          <p:pic>
            <p:nvPicPr>
              <p:cNvPr id="36" name="墨迹 35"/>
            </p:nvPicPr>
            <p:blipFill>
              <a:blip r:embed="rId65"/>
            </p:blipFill>
            <p:spPr>
              <a:xfrm>
                <a:off x="6905977" y="241277"/>
                <a:ext cx="36689" cy="243746"/>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7" name="墨迹 36"/>
              <p14:cNvContentPartPr/>
              <p14:nvPr/>
            </p14:nvContentPartPr>
            <p14:xfrm>
              <a:off x="6908800" y="334158"/>
              <a:ext cx="112888" cy="83187"/>
            </p14:xfrm>
          </p:contentPart>
        </mc:Choice>
        <mc:Fallback xmlns="">
          <p:pic>
            <p:nvPicPr>
              <p:cNvPr id="37" name="墨迹 36"/>
            </p:nvPicPr>
            <p:blipFill>
              <a:blip r:embed="rId67"/>
            </p:blipFill>
            <p:spPr>
              <a:xfrm>
                <a:off x="6908800" y="334158"/>
                <a:ext cx="112888" cy="83187"/>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8" name="墨迹 37"/>
              <p14:cNvContentPartPr/>
              <p14:nvPr/>
            </p14:nvContentPartPr>
            <p14:xfrm>
              <a:off x="6990644" y="161968"/>
              <a:ext cx="64911" cy="630424"/>
            </p14:xfrm>
          </p:contentPart>
        </mc:Choice>
        <mc:Fallback xmlns="">
          <p:pic>
            <p:nvPicPr>
              <p:cNvPr id="38" name="墨迹 37"/>
            </p:nvPicPr>
            <p:blipFill>
              <a:blip r:embed="rId69"/>
            </p:blipFill>
            <p:spPr>
              <a:xfrm>
                <a:off x="6990644" y="161968"/>
                <a:ext cx="64911" cy="630424"/>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9" name="墨迹 38"/>
              <p14:cNvContentPartPr/>
              <p14:nvPr/>
            </p14:nvContentPartPr>
            <p14:xfrm>
              <a:off x="7066844" y="349667"/>
              <a:ext cx="93133" cy="140995"/>
            </p14:xfrm>
          </p:contentPart>
        </mc:Choice>
        <mc:Fallback xmlns="">
          <p:pic>
            <p:nvPicPr>
              <p:cNvPr id="39" name="墨迹 38"/>
            </p:nvPicPr>
            <p:blipFill>
              <a:blip r:embed="rId71"/>
            </p:blipFill>
            <p:spPr>
              <a:xfrm>
                <a:off x="7066844" y="349667"/>
                <a:ext cx="93133" cy="140995"/>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0" name="墨迹 39"/>
              <p14:cNvContentPartPr/>
              <p14:nvPr/>
            </p14:nvContentPartPr>
            <p14:xfrm>
              <a:off x="7309555" y="287629"/>
              <a:ext cx="259645" cy="11280"/>
            </p14:xfrm>
          </p:contentPart>
        </mc:Choice>
        <mc:Fallback xmlns="">
          <p:pic>
            <p:nvPicPr>
              <p:cNvPr id="40" name="墨迹 39"/>
            </p:nvPicPr>
            <p:blipFill>
              <a:blip r:embed="rId73"/>
            </p:blipFill>
            <p:spPr>
              <a:xfrm>
                <a:off x="7309555" y="287629"/>
                <a:ext cx="259645" cy="11280"/>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1" name="墨迹 40"/>
              <p14:cNvContentPartPr/>
              <p14:nvPr/>
            </p14:nvContentPartPr>
            <p14:xfrm>
              <a:off x="7512755" y="197393"/>
              <a:ext cx="135467" cy="62037"/>
            </p14:xfrm>
          </p:contentPart>
        </mc:Choice>
        <mc:Fallback xmlns="">
          <p:pic>
            <p:nvPicPr>
              <p:cNvPr id="41" name="墨迹 40"/>
            </p:nvPicPr>
            <p:blipFill>
              <a:blip r:embed="rId75"/>
            </p:blipFill>
            <p:spPr>
              <a:xfrm>
                <a:off x="7512755" y="197393"/>
                <a:ext cx="135467" cy="62037"/>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2" name="墨迹 41"/>
              <p14:cNvContentPartPr/>
              <p14:nvPr/>
            </p14:nvContentPartPr>
            <p14:xfrm>
              <a:off x="7230533" y="355307"/>
              <a:ext cx="279400" cy="22559"/>
            </p14:xfrm>
          </p:contentPart>
        </mc:Choice>
        <mc:Fallback xmlns="">
          <p:pic>
            <p:nvPicPr>
              <p:cNvPr id="42" name="墨迹 41"/>
            </p:nvPicPr>
            <p:blipFill>
              <a:blip r:embed="rId77"/>
            </p:blipFill>
            <p:spPr>
              <a:xfrm>
                <a:off x="7230533" y="355307"/>
                <a:ext cx="279400" cy="22559"/>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3" name="墨迹 42"/>
              <p14:cNvContentPartPr/>
              <p14:nvPr/>
            </p14:nvContentPartPr>
            <p14:xfrm>
              <a:off x="7250288" y="394786"/>
              <a:ext cx="141112" cy="84597"/>
            </p14:xfrm>
          </p:contentPart>
        </mc:Choice>
        <mc:Fallback xmlns="">
          <p:pic>
            <p:nvPicPr>
              <p:cNvPr id="43" name="墨迹 42"/>
            </p:nvPicPr>
            <p:blipFill>
              <a:blip r:embed="rId79"/>
            </p:blipFill>
            <p:spPr>
              <a:xfrm>
                <a:off x="7250288" y="394786"/>
                <a:ext cx="141112" cy="84597"/>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4" name="墨迹 43"/>
              <p14:cNvContentPartPr/>
              <p14:nvPr/>
            </p14:nvContentPartPr>
            <p14:xfrm>
              <a:off x="7766755" y="174128"/>
              <a:ext cx="287867" cy="226297"/>
            </p14:xfrm>
          </p:contentPart>
        </mc:Choice>
        <mc:Fallback xmlns="">
          <p:pic>
            <p:nvPicPr>
              <p:cNvPr id="44" name="墨迹 43"/>
            </p:nvPicPr>
            <p:blipFill>
              <a:blip r:embed="rId81"/>
            </p:blipFill>
            <p:spPr>
              <a:xfrm>
                <a:off x="7766755" y="174128"/>
                <a:ext cx="287867" cy="226297"/>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5" name="墨迹 44"/>
              <p14:cNvContentPartPr/>
              <p14:nvPr/>
            </p14:nvContentPartPr>
            <p14:xfrm>
              <a:off x="8001000" y="105570"/>
              <a:ext cx="93133" cy="559926"/>
            </p14:xfrm>
          </p:contentPart>
        </mc:Choice>
        <mc:Fallback xmlns="">
          <p:pic>
            <p:nvPicPr>
              <p:cNvPr id="45" name="墨迹 44"/>
            </p:nvPicPr>
            <p:blipFill>
              <a:blip r:embed="rId83"/>
            </p:blipFill>
            <p:spPr>
              <a:xfrm>
                <a:off x="8001000" y="105570"/>
                <a:ext cx="93133" cy="559926"/>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6" name="墨迹 45"/>
              <p14:cNvContentPartPr/>
              <p14:nvPr/>
            </p14:nvContentPartPr>
            <p14:xfrm>
              <a:off x="8060266" y="233170"/>
              <a:ext cx="73378" cy="209554"/>
            </p14:xfrm>
          </p:contentPart>
        </mc:Choice>
        <mc:Fallback xmlns="">
          <p:pic>
            <p:nvPicPr>
              <p:cNvPr id="46" name="墨迹 45"/>
            </p:nvPicPr>
            <p:blipFill>
              <a:blip r:embed="rId85"/>
            </p:blipFill>
            <p:spPr>
              <a:xfrm>
                <a:off x="8060266" y="233170"/>
                <a:ext cx="73378" cy="209554"/>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7" name="墨迹 46"/>
              <p14:cNvContentPartPr/>
              <p14:nvPr/>
            </p14:nvContentPartPr>
            <p14:xfrm>
              <a:off x="8201377" y="208672"/>
              <a:ext cx="222956" cy="172895"/>
            </p14:xfrm>
          </p:contentPart>
        </mc:Choice>
        <mc:Fallback xmlns="">
          <p:pic>
            <p:nvPicPr>
              <p:cNvPr id="47" name="墨迹 46"/>
            </p:nvPicPr>
            <p:blipFill>
              <a:blip r:embed="rId87"/>
            </p:blipFill>
            <p:spPr>
              <a:xfrm>
                <a:off x="8201377" y="208672"/>
                <a:ext cx="222956" cy="172895"/>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8" name="墨迹 47"/>
              <p14:cNvContentPartPr/>
              <p14:nvPr/>
            </p14:nvContentPartPr>
            <p14:xfrm>
              <a:off x="8421511" y="171485"/>
              <a:ext cx="39511" cy="460172"/>
            </p14:xfrm>
          </p:contentPart>
        </mc:Choice>
        <mc:Fallback xmlns="">
          <p:pic>
            <p:nvPicPr>
              <p:cNvPr id="48" name="墨迹 47"/>
            </p:nvPicPr>
            <p:blipFill>
              <a:blip r:embed="rId89"/>
            </p:blipFill>
            <p:spPr>
              <a:xfrm>
                <a:off x="8421511" y="171485"/>
                <a:ext cx="39511" cy="460172"/>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9" name="墨迹 48"/>
              <p14:cNvContentPartPr/>
              <p14:nvPr/>
            </p14:nvContentPartPr>
            <p14:xfrm>
              <a:off x="8551333" y="287629"/>
              <a:ext cx="214489" cy="11280"/>
            </p14:xfrm>
          </p:contentPart>
        </mc:Choice>
        <mc:Fallback xmlns="">
          <p:pic>
            <p:nvPicPr>
              <p:cNvPr id="49" name="墨迹 48"/>
            </p:nvPicPr>
            <p:blipFill>
              <a:blip r:embed="rId91"/>
            </p:blipFill>
            <p:spPr>
              <a:xfrm>
                <a:off x="8551333" y="287629"/>
                <a:ext cx="214489" cy="11280"/>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0" name="墨迹 49"/>
              <p14:cNvContentPartPr/>
              <p14:nvPr/>
            </p14:nvContentPartPr>
            <p14:xfrm>
              <a:off x="8610600" y="193868"/>
              <a:ext cx="70555" cy="313714"/>
            </p14:xfrm>
          </p:contentPart>
        </mc:Choice>
        <mc:Fallback xmlns="">
          <p:pic>
            <p:nvPicPr>
              <p:cNvPr id="50" name="墨迹 49"/>
            </p:nvPicPr>
            <p:blipFill>
              <a:blip r:embed="rId93"/>
            </p:blipFill>
            <p:spPr>
              <a:xfrm>
                <a:off x="8610600" y="193868"/>
                <a:ext cx="70555" cy="313714"/>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1" name="墨迹 50"/>
              <p14:cNvContentPartPr/>
              <p14:nvPr/>
            </p14:nvContentPartPr>
            <p14:xfrm>
              <a:off x="8946444" y="219952"/>
              <a:ext cx="38100" cy="219952"/>
            </p14:xfrm>
          </p:contentPart>
        </mc:Choice>
        <mc:Fallback xmlns="">
          <p:pic>
            <p:nvPicPr>
              <p:cNvPr id="51" name="墨迹 50"/>
            </p:nvPicPr>
            <p:blipFill>
              <a:blip r:embed="rId95"/>
            </p:blipFill>
            <p:spPr>
              <a:xfrm>
                <a:off x="8946444" y="219952"/>
                <a:ext cx="38100" cy="219952"/>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2" name="墨迹 51"/>
              <p14:cNvContentPartPr/>
              <p14:nvPr/>
            </p14:nvContentPartPr>
            <p14:xfrm>
              <a:off x="8985955" y="281990"/>
              <a:ext cx="101600" cy="22559"/>
            </p14:xfrm>
          </p:contentPart>
        </mc:Choice>
        <mc:Fallback xmlns="">
          <p:pic>
            <p:nvPicPr>
              <p:cNvPr id="52" name="墨迹 51"/>
            </p:nvPicPr>
            <p:blipFill>
              <a:blip r:embed="rId97"/>
            </p:blipFill>
            <p:spPr>
              <a:xfrm>
                <a:off x="8985955" y="281990"/>
                <a:ext cx="101600" cy="22559"/>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3" name="墨迹 52"/>
              <p14:cNvContentPartPr/>
              <p14:nvPr/>
            </p14:nvContentPartPr>
            <p14:xfrm>
              <a:off x="9064977" y="122313"/>
              <a:ext cx="378178" cy="343851"/>
            </p14:xfrm>
          </p:contentPart>
        </mc:Choice>
        <mc:Fallback xmlns="">
          <p:pic>
            <p:nvPicPr>
              <p:cNvPr id="53" name="墨迹 52"/>
            </p:nvPicPr>
            <p:blipFill>
              <a:blip r:embed="rId99"/>
            </p:blipFill>
            <p:spPr>
              <a:xfrm>
                <a:off x="9064977" y="122313"/>
                <a:ext cx="378178" cy="343851"/>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4" name="墨迹 53"/>
              <p14:cNvContentPartPr/>
              <p14:nvPr/>
            </p14:nvContentPartPr>
            <p14:xfrm>
              <a:off x="3753555" y="1094121"/>
              <a:ext cx="177800" cy="126896"/>
            </p14:xfrm>
          </p:contentPart>
        </mc:Choice>
        <mc:Fallback xmlns="">
          <p:pic>
            <p:nvPicPr>
              <p:cNvPr id="54" name="墨迹 53"/>
            </p:nvPicPr>
            <p:blipFill>
              <a:blip r:embed="rId101"/>
            </p:blipFill>
            <p:spPr>
              <a:xfrm>
                <a:off x="3753555" y="1094121"/>
                <a:ext cx="177800" cy="126896"/>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5" name="墨迹 54"/>
              <p14:cNvContentPartPr/>
              <p14:nvPr/>
            </p14:nvContentPartPr>
            <p14:xfrm>
              <a:off x="3620205" y="986965"/>
              <a:ext cx="391054" cy="385621"/>
            </p14:xfrm>
          </p:contentPart>
        </mc:Choice>
        <mc:Fallback xmlns="">
          <p:pic>
            <p:nvPicPr>
              <p:cNvPr id="55" name="墨迹 54"/>
            </p:nvPicPr>
            <p:blipFill>
              <a:blip r:embed="rId103"/>
            </p:blipFill>
            <p:spPr>
              <a:xfrm>
                <a:off x="3620205" y="986965"/>
                <a:ext cx="391054" cy="385621"/>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6" name="墨迹 55"/>
              <p14:cNvContentPartPr/>
              <p14:nvPr/>
            </p14:nvContentPartPr>
            <p14:xfrm>
              <a:off x="4255911" y="964406"/>
              <a:ext cx="158044" cy="53578"/>
            </p14:xfrm>
          </p:contentPart>
        </mc:Choice>
        <mc:Fallback xmlns="">
          <p:pic>
            <p:nvPicPr>
              <p:cNvPr id="56" name="墨迹 55"/>
            </p:nvPicPr>
            <p:blipFill>
              <a:blip r:embed="rId105"/>
            </p:blipFill>
            <p:spPr>
              <a:xfrm>
                <a:off x="4255911" y="964406"/>
                <a:ext cx="158044" cy="53578"/>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7" name="墨迹 56"/>
              <p14:cNvContentPartPr/>
              <p14:nvPr/>
            </p14:nvContentPartPr>
            <p14:xfrm>
              <a:off x="4269140" y="1049003"/>
              <a:ext cx="60148" cy="93761"/>
            </p14:xfrm>
          </p:contentPart>
        </mc:Choice>
        <mc:Fallback xmlns="">
          <p:pic>
            <p:nvPicPr>
              <p:cNvPr id="57" name="墨迹 56"/>
            </p:nvPicPr>
            <p:blipFill>
              <a:blip r:embed="rId107"/>
            </p:blipFill>
            <p:spPr>
              <a:xfrm>
                <a:off x="4269140" y="1049003"/>
                <a:ext cx="60148" cy="93761"/>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8" name="墨迹 57"/>
              <p14:cNvContentPartPr/>
              <p14:nvPr/>
            </p14:nvContentPartPr>
            <p14:xfrm>
              <a:off x="4216400" y="1049003"/>
              <a:ext cx="287866" cy="295032"/>
            </p14:xfrm>
          </p:contentPart>
        </mc:Choice>
        <mc:Fallback xmlns="">
          <p:pic>
            <p:nvPicPr>
              <p:cNvPr id="58" name="墨迹 57"/>
            </p:nvPicPr>
            <p:blipFill>
              <a:blip r:embed="rId109"/>
            </p:blipFill>
            <p:spPr>
              <a:xfrm>
                <a:off x="4216400" y="1049003"/>
                <a:ext cx="287866" cy="295032"/>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59" name="墨迹 58"/>
              <p14:cNvContentPartPr/>
              <p14:nvPr/>
            </p14:nvContentPartPr>
            <p14:xfrm>
              <a:off x="4543777" y="1028559"/>
              <a:ext cx="28223" cy="536486"/>
            </p14:xfrm>
          </p:contentPart>
        </mc:Choice>
        <mc:Fallback xmlns="">
          <p:pic>
            <p:nvPicPr>
              <p:cNvPr id="59" name="墨迹 58"/>
            </p:nvPicPr>
            <p:blipFill>
              <a:blip r:embed="rId111"/>
            </p:blipFill>
            <p:spPr>
              <a:xfrm>
                <a:off x="4543777" y="1028559"/>
                <a:ext cx="28223" cy="536486"/>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0" name="墨迹 59"/>
              <p14:cNvContentPartPr/>
              <p14:nvPr/>
            </p14:nvContentPartPr>
            <p14:xfrm>
              <a:off x="4667955" y="1003884"/>
              <a:ext cx="124178" cy="288335"/>
            </p14:xfrm>
          </p:contentPart>
        </mc:Choice>
        <mc:Fallback xmlns="">
          <p:pic>
            <p:nvPicPr>
              <p:cNvPr id="60" name="墨迹 59"/>
            </p:nvPicPr>
            <p:blipFill>
              <a:blip r:embed="rId113"/>
            </p:blipFill>
            <p:spPr>
              <a:xfrm>
                <a:off x="4667955" y="1003884"/>
                <a:ext cx="124178" cy="288335"/>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1" name="墨迹 60"/>
              <p14:cNvContentPartPr/>
              <p14:nvPr/>
            </p14:nvContentPartPr>
            <p14:xfrm>
              <a:off x="4704644" y="1111041"/>
              <a:ext cx="103011" cy="170604"/>
            </p14:xfrm>
          </p:contentPart>
        </mc:Choice>
        <mc:Fallback xmlns="">
          <p:pic>
            <p:nvPicPr>
              <p:cNvPr id="61" name="墨迹 60"/>
            </p:nvPicPr>
            <p:blipFill>
              <a:blip r:embed="rId115"/>
            </p:blipFill>
            <p:spPr>
              <a:xfrm>
                <a:off x="4704644" y="1111041"/>
                <a:ext cx="103011" cy="170604"/>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2" name="墨迹 61"/>
              <p14:cNvContentPartPr/>
              <p14:nvPr/>
            </p14:nvContentPartPr>
            <p14:xfrm>
              <a:off x="4707466" y="1173078"/>
              <a:ext cx="127000" cy="56398"/>
            </p14:xfrm>
          </p:contentPart>
        </mc:Choice>
        <mc:Fallback xmlns="">
          <p:pic>
            <p:nvPicPr>
              <p:cNvPr id="62" name="墨迹 61"/>
            </p:nvPicPr>
            <p:blipFill>
              <a:blip r:embed="rId117"/>
            </p:blipFill>
            <p:spPr>
              <a:xfrm>
                <a:off x="4707466" y="1173078"/>
                <a:ext cx="127000" cy="56398"/>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3" name="墨迹 62"/>
              <p14:cNvContentPartPr/>
              <p14:nvPr/>
            </p14:nvContentPartPr>
            <p14:xfrm>
              <a:off x="4780844" y="915586"/>
              <a:ext cx="256117" cy="533843"/>
            </p14:xfrm>
          </p:contentPart>
        </mc:Choice>
        <mc:Fallback xmlns="">
          <p:pic>
            <p:nvPicPr>
              <p:cNvPr id="63" name="墨迹 62"/>
            </p:nvPicPr>
            <p:blipFill>
              <a:blip r:embed="rId119"/>
            </p:blipFill>
            <p:spPr>
              <a:xfrm>
                <a:off x="4780844" y="915586"/>
                <a:ext cx="256117" cy="533843"/>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4" name="墨迹 63"/>
              <p14:cNvContentPartPr/>
              <p14:nvPr/>
            </p14:nvContentPartPr>
            <p14:xfrm>
              <a:off x="4910666" y="1150519"/>
              <a:ext cx="93134" cy="56398"/>
            </p14:xfrm>
          </p:contentPart>
        </mc:Choice>
        <mc:Fallback xmlns="">
          <p:pic>
            <p:nvPicPr>
              <p:cNvPr id="64" name="墨迹 63"/>
            </p:nvPicPr>
            <p:blipFill>
              <a:blip r:embed="rId121"/>
            </p:blipFill>
            <p:spPr>
              <a:xfrm>
                <a:off x="4910666" y="1150519"/>
                <a:ext cx="93134" cy="56398"/>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5" name="墨迹 64"/>
              <p14:cNvContentPartPr/>
              <p14:nvPr/>
            </p14:nvContentPartPr>
            <p14:xfrm>
              <a:off x="4929011" y="1156159"/>
              <a:ext cx="210255" cy="149455"/>
            </p14:xfrm>
          </p:contentPart>
        </mc:Choice>
        <mc:Fallback xmlns="">
          <p:pic>
            <p:nvPicPr>
              <p:cNvPr id="65" name="墨迹 64"/>
            </p:nvPicPr>
            <p:blipFill>
              <a:blip r:embed="rId123"/>
            </p:blipFill>
            <p:spPr>
              <a:xfrm>
                <a:off x="4929011" y="1156159"/>
                <a:ext cx="210255" cy="149455"/>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6" name="墨迹 65"/>
              <p14:cNvContentPartPr/>
              <p14:nvPr/>
            </p14:nvContentPartPr>
            <p14:xfrm>
              <a:off x="6077302" y="997540"/>
              <a:ext cx="329142" cy="181883"/>
            </p14:xfrm>
          </p:contentPart>
        </mc:Choice>
        <mc:Fallback xmlns="">
          <p:pic>
            <p:nvPicPr>
              <p:cNvPr id="66" name="墨迹 65"/>
            </p:nvPicPr>
            <p:blipFill>
              <a:blip r:embed="rId125"/>
            </p:blipFill>
            <p:spPr>
              <a:xfrm>
                <a:off x="6077302" y="997540"/>
                <a:ext cx="329142" cy="181883"/>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7" name="墨迹 66"/>
              <p14:cNvContentPartPr/>
              <p14:nvPr/>
            </p14:nvContentPartPr>
            <p14:xfrm>
              <a:off x="6365169" y="1105401"/>
              <a:ext cx="190853" cy="129715"/>
            </p14:xfrm>
          </p:contentPart>
        </mc:Choice>
        <mc:Fallback xmlns="">
          <p:pic>
            <p:nvPicPr>
              <p:cNvPr id="67" name="墨迹 66"/>
            </p:nvPicPr>
            <p:blipFill>
              <a:blip r:embed="rId127"/>
            </p:blipFill>
            <p:spPr>
              <a:xfrm>
                <a:off x="6365169" y="1105401"/>
                <a:ext cx="190853" cy="129715"/>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68" name="墨迹 67"/>
              <p14:cNvContentPartPr/>
              <p14:nvPr/>
            </p14:nvContentPartPr>
            <p14:xfrm>
              <a:off x="6553200" y="1049003"/>
              <a:ext cx="163688" cy="28199"/>
            </p14:xfrm>
          </p:contentPart>
        </mc:Choice>
        <mc:Fallback xmlns="">
          <p:pic>
            <p:nvPicPr>
              <p:cNvPr id="68" name="墨迹 67"/>
            </p:nvPicPr>
            <p:blipFill>
              <a:blip r:embed="rId129"/>
            </p:blipFill>
            <p:spPr>
              <a:xfrm>
                <a:off x="6553200" y="1049003"/>
                <a:ext cx="163688" cy="28199"/>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69" name="墨迹 68"/>
              <p14:cNvContentPartPr/>
              <p14:nvPr/>
            </p14:nvContentPartPr>
            <p14:xfrm>
              <a:off x="6601177" y="944314"/>
              <a:ext cx="53623" cy="347200"/>
            </p14:xfrm>
          </p:contentPart>
        </mc:Choice>
        <mc:Fallback xmlns="">
          <p:pic>
            <p:nvPicPr>
              <p:cNvPr id="69" name="墨迹 68"/>
            </p:nvPicPr>
            <p:blipFill>
              <a:blip r:embed="rId131"/>
            </p:blipFill>
            <p:spPr>
              <a:xfrm>
                <a:off x="6601177" y="944314"/>
                <a:ext cx="53623" cy="347200"/>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0" name="墨迹 69"/>
              <p14:cNvContentPartPr/>
              <p14:nvPr/>
            </p14:nvContentPartPr>
            <p14:xfrm>
              <a:off x="6951133" y="919287"/>
              <a:ext cx="19756" cy="222773"/>
            </p14:xfrm>
          </p:contentPart>
        </mc:Choice>
        <mc:Fallback xmlns="">
          <p:pic>
            <p:nvPicPr>
              <p:cNvPr id="70" name="墨迹 69"/>
            </p:nvPicPr>
            <p:blipFill>
              <a:blip r:embed="rId133"/>
            </p:blipFill>
            <p:spPr>
              <a:xfrm>
                <a:off x="6951133" y="919287"/>
                <a:ext cx="19756" cy="222773"/>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1" name="墨迹 70"/>
              <p14:cNvContentPartPr/>
              <p14:nvPr/>
            </p14:nvContentPartPr>
            <p14:xfrm>
              <a:off x="6976533" y="1003884"/>
              <a:ext cx="93134" cy="33839"/>
            </p14:xfrm>
          </p:contentPart>
        </mc:Choice>
        <mc:Fallback xmlns="">
          <p:pic>
            <p:nvPicPr>
              <p:cNvPr id="71" name="墨迹 70"/>
            </p:nvPicPr>
            <p:blipFill>
              <a:blip r:embed="rId135"/>
            </p:blipFill>
            <p:spPr>
              <a:xfrm>
                <a:off x="6976533" y="1003884"/>
                <a:ext cx="93134" cy="33839"/>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2" name="墨迹 71"/>
              <p14:cNvContentPartPr/>
              <p14:nvPr/>
            </p14:nvContentPartPr>
            <p14:xfrm>
              <a:off x="7044266" y="876108"/>
              <a:ext cx="39511" cy="322350"/>
            </p14:xfrm>
          </p:contentPart>
        </mc:Choice>
        <mc:Fallback xmlns="">
          <p:pic>
            <p:nvPicPr>
              <p:cNvPr id="72" name="墨迹 71"/>
            </p:nvPicPr>
            <p:blipFill>
              <a:blip r:embed="rId137"/>
            </p:blipFill>
            <p:spPr>
              <a:xfrm>
                <a:off x="7044266" y="876108"/>
                <a:ext cx="39511" cy="322350"/>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3" name="墨迹 72"/>
              <p14:cNvContentPartPr/>
              <p14:nvPr/>
            </p14:nvContentPartPr>
            <p14:xfrm>
              <a:off x="7072488" y="1049003"/>
              <a:ext cx="163689" cy="110681"/>
            </p14:xfrm>
          </p:contentPart>
        </mc:Choice>
        <mc:Fallback xmlns="">
          <p:pic>
            <p:nvPicPr>
              <p:cNvPr id="73" name="墨迹 72"/>
            </p:nvPicPr>
            <p:blipFill>
              <a:blip r:embed="rId139"/>
            </p:blipFill>
            <p:spPr>
              <a:xfrm>
                <a:off x="7072488" y="1049003"/>
                <a:ext cx="163689" cy="110681"/>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4" name="墨迹 73"/>
              <p14:cNvContentPartPr/>
              <p14:nvPr/>
            </p14:nvContentPartPr>
            <p14:xfrm>
              <a:off x="7294562" y="957532"/>
              <a:ext cx="37571" cy="159148"/>
            </p14:xfrm>
          </p:contentPart>
        </mc:Choice>
        <mc:Fallback xmlns="">
          <p:pic>
            <p:nvPicPr>
              <p:cNvPr id="74" name="墨迹 73"/>
            </p:nvPicPr>
            <p:blipFill>
              <a:blip r:embed="rId141"/>
            </p:blipFill>
            <p:spPr>
              <a:xfrm>
                <a:off x="7294562" y="957532"/>
                <a:ext cx="37571" cy="159148"/>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5" name="墨迹 74"/>
              <p14:cNvContentPartPr/>
              <p14:nvPr/>
            </p14:nvContentPartPr>
            <p14:xfrm>
              <a:off x="7340071" y="975685"/>
              <a:ext cx="71084" cy="301730"/>
            </p14:xfrm>
          </p:contentPart>
        </mc:Choice>
        <mc:Fallback xmlns="">
          <p:pic>
            <p:nvPicPr>
              <p:cNvPr id="75" name="墨迹 74"/>
            </p:nvPicPr>
            <p:blipFill>
              <a:blip r:embed="rId143"/>
            </p:blipFill>
            <p:spPr>
              <a:xfrm>
                <a:off x="7340071" y="975685"/>
                <a:ext cx="71084" cy="301730"/>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6" name="墨迹 75"/>
              <p14:cNvContentPartPr/>
              <p14:nvPr/>
            </p14:nvContentPartPr>
            <p14:xfrm>
              <a:off x="7476066" y="913648"/>
              <a:ext cx="110066" cy="290449"/>
            </p14:xfrm>
          </p:contentPart>
        </mc:Choice>
        <mc:Fallback xmlns="">
          <p:pic>
            <p:nvPicPr>
              <p:cNvPr id="76" name="墨迹 75"/>
            </p:nvPicPr>
            <p:blipFill>
              <a:blip r:embed="rId145"/>
            </p:blipFill>
            <p:spPr>
              <a:xfrm>
                <a:off x="7476066" y="913648"/>
                <a:ext cx="110066" cy="290449"/>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7" name="墨迹 76"/>
              <p14:cNvContentPartPr/>
              <p14:nvPr/>
            </p14:nvContentPartPr>
            <p14:xfrm>
              <a:off x="7659511" y="992605"/>
              <a:ext cx="270933" cy="16919"/>
            </p14:xfrm>
          </p:contentPart>
        </mc:Choice>
        <mc:Fallback xmlns="">
          <p:pic>
            <p:nvPicPr>
              <p:cNvPr id="77" name="墨迹 76"/>
            </p:nvPicPr>
            <p:blipFill>
              <a:blip r:embed="rId147"/>
            </p:blipFill>
            <p:spPr>
              <a:xfrm>
                <a:off x="7659511" y="992605"/>
                <a:ext cx="270933" cy="16919"/>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78" name="墨迹 77"/>
              <p14:cNvContentPartPr/>
              <p14:nvPr/>
            </p14:nvContentPartPr>
            <p14:xfrm>
              <a:off x="9539111" y="248151"/>
              <a:ext cx="64911" cy="129715"/>
            </p14:xfrm>
          </p:contentPart>
        </mc:Choice>
        <mc:Fallback xmlns="">
          <p:pic>
            <p:nvPicPr>
              <p:cNvPr id="78" name="墨迹 77"/>
            </p:nvPicPr>
            <p:blipFill>
              <a:blip r:embed="rId149"/>
            </p:blipFill>
            <p:spPr>
              <a:xfrm>
                <a:off x="9539111" y="248151"/>
                <a:ext cx="64911" cy="129715"/>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79" name="墨迹 78"/>
              <p14:cNvContentPartPr/>
              <p14:nvPr/>
            </p14:nvContentPartPr>
            <p14:xfrm>
              <a:off x="9635066" y="242511"/>
              <a:ext cx="101600" cy="265071"/>
            </p14:xfrm>
          </p:contentPart>
        </mc:Choice>
        <mc:Fallback xmlns="">
          <p:pic>
            <p:nvPicPr>
              <p:cNvPr id="79" name="墨迹 78"/>
            </p:nvPicPr>
            <p:blipFill>
              <a:blip r:embed="rId151"/>
            </p:blipFill>
            <p:spPr>
              <a:xfrm>
                <a:off x="9635066" y="242511"/>
                <a:ext cx="101600" cy="265071"/>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0" name="墨迹 79"/>
              <p14:cNvContentPartPr/>
              <p14:nvPr/>
            </p14:nvContentPartPr>
            <p14:xfrm>
              <a:off x="9838266" y="191753"/>
              <a:ext cx="200907" cy="313009"/>
            </p14:xfrm>
          </p:contentPart>
        </mc:Choice>
        <mc:Fallback xmlns="">
          <p:pic>
            <p:nvPicPr>
              <p:cNvPr id="80" name="墨迹 79"/>
            </p:nvPicPr>
            <p:blipFill>
              <a:blip r:embed="rId153"/>
            </p:blipFill>
            <p:spPr>
              <a:xfrm>
                <a:off x="9838266" y="191753"/>
                <a:ext cx="200907" cy="313009"/>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1" name="墨迹 80"/>
              <p14:cNvContentPartPr/>
              <p14:nvPr/>
            </p14:nvContentPartPr>
            <p14:xfrm>
              <a:off x="7633405" y="1088481"/>
              <a:ext cx="302684" cy="16920"/>
            </p14:xfrm>
          </p:contentPart>
        </mc:Choice>
        <mc:Fallback xmlns="">
          <p:pic>
            <p:nvPicPr>
              <p:cNvPr id="81" name="墨迹 80"/>
            </p:nvPicPr>
            <p:blipFill>
              <a:blip r:embed="rId155"/>
            </p:blipFill>
            <p:spPr>
              <a:xfrm>
                <a:off x="7633405" y="1088481"/>
                <a:ext cx="302684" cy="16920"/>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2" name="墨迹 81"/>
              <p14:cNvContentPartPr/>
              <p14:nvPr/>
            </p14:nvContentPartPr>
            <p14:xfrm>
              <a:off x="7975600" y="919287"/>
              <a:ext cx="90311" cy="73318"/>
            </p14:xfrm>
          </p:contentPart>
        </mc:Choice>
        <mc:Fallback xmlns="">
          <p:pic>
            <p:nvPicPr>
              <p:cNvPr id="82" name="墨迹 81"/>
            </p:nvPicPr>
            <p:blipFill>
              <a:blip r:embed="rId157"/>
            </p:blipFill>
            <p:spPr>
              <a:xfrm>
                <a:off x="7975600" y="919287"/>
                <a:ext cx="90311" cy="73318"/>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3" name="墨迹 82"/>
              <p14:cNvContentPartPr/>
              <p14:nvPr/>
            </p14:nvContentPartPr>
            <p14:xfrm>
              <a:off x="7633228" y="1125140"/>
              <a:ext cx="77082" cy="104336"/>
            </p14:xfrm>
          </p:contentPart>
        </mc:Choice>
        <mc:Fallback xmlns="">
          <p:pic>
            <p:nvPicPr>
              <p:cNvPr id="83" name="墨迹 82"/>
            </p:nvPicPr>
            <p:blipFill>
              <a:blip r:embed="rId159"/>
            </p:blipFill>
            <p:spPr>
              <a:xfrm>
                <a:off x="7633228" y="1125140"/>
                <a:ext cx="77082" cy="104336"/>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4" name="墨迹 83"/>
              <p14:cNvContentPartPr/>
              <p14:nvPr/>
            </p14:nvContentPartPr>
            <p14:xfrm>
              <a:off x="8233127" y="921226"/>
              <a:ext cx="329495" cy="180650"/>
            </p14:xfrm>
          </p:contentPart>
        </mc:Choice>
        <mc:Fallback xmlns="">
          <p:pic>
            <p:nvPicPr>
              <p:cNvPr id="84" name="墨迹 83"/>
            </p:nvPicPr>
            <p:blipFill>
              <a:blip r:embed="rId161"/>
            </p:blipFill>
            <p:spPr>
              <a:xfrm>
                <a:off x="8233127" y="921226"/>
                <a:ext cx="329495" cy="180650"/>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5" name="墨迹 84"/>
              <p14:cNvContentPartPr/>
              <p14:nvPr/>
            </p14:nvContentPartPr>
            <p14:xfrm>
              <a:off x="8603544" y="1001064"/>
              <a:ext cx="80433" cy="108038"/>
            </p14:xfrm>
          </p:contentPart>
        </mc:Choice>
        <mc:Fallback xmlns="">
          <p:pic>
            <p:nvPicPr>
              <p:cNvPr id="85" name="墨迹 84"/>
            </p:nvPicPr>
            <p:blipFill>
              <a:blip r:embed="rId163"/>
            </p:blipFill>
            <p:spPr>
              <a:xfrm>
                <a:off x="8603544" y="1001064"/>
                <a:ext cx="80433" cy="108038"/>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6" name="墨迹 85"/>
              <p14:cNvContentPartPr/>
              <p14:nvPr/>
            </p14:nvContentPartPr>
            <p14:xfrm>
              <a:off x="8716962" y="947486"/>
              <a:ext cx="127882" cy="248152"/>
            </p14:xfrm>
          </p:contentPart>
        </mc:Choice>
        <mc:Fallback xmlns="">
          <p:pic>
            <p:nvPicPr>
              <p:cNvPr id="86" name="墨迹 85"/>
            </p:nvPicPr>
            <p:blipFill>
              <a:blip r:embed="rId165"/>
            </p:blipFill>
            <p:spPr>
              <a:xfrm>
                <a:off x="8716962" y="947486"/>
                <a:ext cx="127882" cy="248152"/>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7" name="墨迹 86"/>
              <p14:cNvContentPartPr/>
              <p14:nvPr/>
            </p14:nvContentPartPr>
            <p14:xfrm>
              <a:off x="8873066" y="908008"/>
              <a:ext cx="82726" cy="219952"/>
            </p14:xfrm>
          </p:contentPart>
        </mc:Choice>
        <mc:Fallback xmlns="">
          <p:pic>
            <p:nvPicPr>
              <p:cNvPr id="87" name="墨迹 86"/>
            </p:nvPicPr>
            <p:blipFill>
              <a:blip r:embed="rId167"/>
            </p:blipFill>
            <p:spPr>
              <a:xfrm>
                <a:off x="8873066" y="908008"/>
                <a:ext cx="82726" cy="219952"/>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88" name="墨迹 87"/>
              <p14:cNvContentPartPr/>
              <p14:nvPr/>
            </p14:nvContentPartPr>
            <p14:xfrm>
              <a:off x="9025466" y="898138"/>
              <a:ext cx="265289" cy="32429"/>
            </p14:xfrm>
          </p:contentPart>
        </mc:Choice>
        <mc:Fallback xmlns="">
          <p:pic>
            <p:nvPicPr>
              <p:cNvPr id="88" name="墨迹 87"/>
            </p:nvPicPr>
            <p:blipFill>
              <a:blip r:embed="rId169"/>
            </p:blipFill>
            <p:spPr>
              <a:xfrm>
                <a:off x="9025466" y="898138"/>
                <a:ext cx="265289" cy="32429"/>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89" name="墨迹 88"/>
              <p14:cNvContentPartPr/>
              <p14:nvPr/>
            </p14:nvContentPartPr>
            <p14:xfrm>
              <a:off x="9146822" y="841035"/>
              <a:ext cx="25400" cy="247446"/>
            </p14:xfrm>
          </p:contentPart>
        </mc:Choice>
        <mc:Fallback xmlns="">
          <p:pic>
            <p:nvPicPr>
              <p:cNvPr id="89" name="墨迹 88"/>
            </p:nvPicPr>
            <p:blipFill>
              <a:blip r:embed="rId171"/>
            </p:blipFill>
            <p:spPr>
              <a:xfrm>
                <a:off x="9146822" y="841035"/>
                <a:ext cx="25400" cy="247446"/>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0" name="墨迹 89"/>
              <p14:cNvContentPartPr/>
              <p14:nvPr/>
            </p14:nvContentPartPr>
            <p14:xfrm>
              <a:off x="9398000" y="827817"/>
              <a:ext cx="16933" cy="150688"/>
            </p14:xfrm>
          </p:contentPart>
        </mc:Choice>
        <mc:Fallback xmlns="">
          <p:pic>
            <p:nvPicPr>
              <p:cNvPr id="90" name="墨迹 89"/>
            </p:nvPicPr>
            <p:blipFill>
              <a:blip r:embed="rId173"/>
            </p:blipFill>
            <p:spPr>
              <a:xfrm>
                <a:off x="9398000" y="827817"/>
                <a:ext cx="16933" cy="150688"/>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1" name="墨迹 90"/>
              <p14:cNvContentPartPr/>
              <p14:nvPr/>
            </p14:nvContentPartPr>
            <p14:xfrm>
              <a:off x="9409288" y="865709"/>
              <a:ext cx="107244" cy="36659"/>
            </p14:xfrm>
          </p:contentPart>
        </mc:Choice>
        <mc:Fallback xmlns="">
          <p:pic>
            <p:nvPicPr>
              <p:cNvPr id="91" name="墨迹 90"/>
            </p:nvPicPr>
            <p:blipFill>
              <a:blip r:embed="rId175"/>
            </p:blipFill>
            <p:spPr>
              <a:xfrm>
                <a:off x="9409288" y="865709"/>
                <a:ext cx="107244" cy="36659"/>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2" name="墨迹 91"/>
              <p14:cNvContentPartPr/>
              <p14:nvPr/>
            </p14:nvContentPartPr>
            <p14:xfrm>
              <a:off x="9524647" y="736699"/>
              <a:ext cx="307975" cy="270005"/>
            </p14:xfrm>
          </p:contentPart>
        </mc:Choice>
        <mc:Fallback xmlns="">
          <p:pic>
            <p:nvPicPr>
              <p:cNvPr id="92" name="墨迹 91"/>
            </p:nvPicPr>
            <p:blipFill>
              <a:blip r:embed="rId177"/>
            </p:blipFill>
            <p:spPr>
              <a:xfrm>
                <a:off x="9524647" y="736699"/>
                <a:ext cx="307975" cy="270005"/>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3" name="墨迹 92"/>
              <p14:cNvContentPartPr/>
              <p14:nvPr/>
            </p14:nvContentPartPr>
            <p14:xfrm>
              <a:off x="9866488" y="812131"/>
              <a:ext cx="143934" cy="303139"/>
            </p14:xfrm>
          </p:contentPart>
        </mc:Choice>
        <mc:Fallback xmlns="">
          <p:pic>
            <p:nvPicPr>
              <p:cNvPr id="93" name="墨迹 92"/>
            </p:nvPicPr>
            <p:blipFill>
              <a:blip r:embed="rId179"/>
            </p:blipFill>
            <p:spPr>
              <a:xfrm>
                <a:off x="9866488" y="812131"/>
                <a:ext cx="143934" cy="303139"/>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4" name="墨迹 93"/>
              <p14:cNvContentPartPr/>
              <p14:nvPr/>
            </p14:nvContentPartPr>
            <p14:xfrm>
              <a:off x="10106377" y="778292"/>
              <a:ext cx="186973" cy="313009"/>
            </p14:xfrm>
          </p:contentPart>
        </mc:Choice>
        <mc:Fallback xmlns="">
          <p:pic>
            <p:nvPicPr>
              <p:cNvPr id="94" name="墨迹 93"/>
            </p:nvPicPr>
            <p:blipFill>
              <a:blip r:embed="rId181"/>
            </p:blipFill>
            <p:spPr>
              <a:xfrm>
                <a:off x="10106377" y="778292"/>
                <a:ext cx="186973" cy="313009"/>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5" name="墨迹 94"/>
              <p14:cNvContentPartPr/>
              <p14:nvPr/>
            </p14:nvContentPartPr>
            <p14:xfrm>
              <a:off x="7146925" y="2408195"/>
              <a:ext cx="66675" cy="360"/>
            </p14:xfrm>
          </p:contentPart>
        </mc:Choice>
        <mc:Fallback xmlns="">
          <p:pic>
            <p:nvPicPr>
              <p:cNvPr id="95" name="墨迹 94"/>
            </p:nvPicPr>
            <p:blipFill>
              <a:blip r:embed="rId183"/>
            </p:blipFill>
            <p:spPr>
              <a:xfrm>
                <a:off x="7146925" y="2408195"/>
                <a:ext cx="66675" cy="360"/>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6" name="墨迹 95"/>
              <p14:cNvContentPartPr/>
              <p14:nvPr/>
            </p14:nvContentPartPr>
            <p14:xfrm>
              <a:off x="10610144" y="845970"/>
              <a:ext cx="151694" cy="115616"/>
            </p14:xfrm>
          </p:contentPart>
        </mc:Choice>
        <mc:Fallback xmlns="">
          <p:pic>
            <p:nvPicPr>
              <p:cNvPr id="96" name="墨迹 95"/>
            </p:nvPicPr>
            <p:blipFill>
              <a:blip r:embed="rId185"/>
            </p:blipFill>
            <p:spPr>
              <a:xfrm>
                <a:off x="10610144" y="845970"/>
                <a:ext cx="151694" cy="115616"/>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7" name="墨迹 96"/>
              <p14:cNvContentPartPr/>
              <p14:nvPr/>
            </p14:nvContentPartPr>
            <p14:xfrm>
              <a:off x="10800644" y="795212"/>
              <a:ext cx="42333" cy="210787"/>
            </p14:xfrm>
          </p:contentPart>
        </mc:Choice>
        <mc:Fallback xmlns="">
          <p:pic>
            <p:nvPicPr>
              <p:cNvPr id="97" name="墨迹 96"/>
            </p:nvPicPr>
            <p:blipFill>
              <a:blip r:embed="rId187"/>
            </p:blipFill>
            <p:spPr>
              <a:xfrm>
                <a:off x="10800644" y="795212"/>
                <a:ext cx="42333" cy="210787"/>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98" name="墨迹 97"/>
              <p14:cNvContentPartPr/>
              <p14:nvPr/>
            </p14:nvContentPartPr>
            <p14:xfrm>
              <a:off x="10809111" y="874169"/>
              <a:ext cx="90311" cy="62038"/>
            </p14:xfrm>
          </p:contentPart>
        </mc:Choice>
        <mc:Fallback xmlns="">
          <p:pic>
            <p:nvPicPr>
              <p:cNvPr id="98" name="墨迹 97"/>
            </p:nvPicPr>
            <p:blipFill>
              <a:blip r:embed="rId189"/>
            </p:blipFill>
            <p:spPr>
              <a:xfrm>
                <a:off x="10809111" y="874169"/>
                <a:ext cx="90311" cy="62038"/>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99" name="墨迹 98"/>
              <p14:cNvContentPartPr/>
              <p14:nvPr/>
            </p14:nvContentPartPr>
            <p14:xfrm>
              <a:off x="10890955" y="776882"/>
              <a:ext cx="36689" cy="322879"/>
            </p14:xfrm>
          </p:contentPart>
        </mc:Choice>
        <mc:Fallback xmlns="">
          <p:pic>
            <p:nvPicPr>
              <p:cNvPr id="99" name="墨迹 98"/>
            </p:nvPicPr>
            <p:blipFill>
              <a:blip r:embed="rId191"/>
            </p:blipFill>
            <p:spPr>
              <a:xfrm>
                <a:off x="10890955" y="776882"/>
                <a:ext cx="36689" cy="322879"/>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0" name="墨迹 99"/>
              <p14:cNvContentPartPr/>
              <p14:nvPr/>
            </p14:nvContentPartPr>
            <p14:xfrm>
              <a:off x="10977738" y="958766"/>
              <a:ext cx="91017" cy="105041"/>
            </p14:xfrm>
          </p:contentPart>
        </mc:Choice>
        <mc:Fallback xmlns="">
          <p:pic>
            <p:nvPicPr>
              <p:cNvPr id="100" name="墨迹 99"/>
            </p:nvPicPr>
            <p:blipFill>
              <a:blip r:embed="rId193"/>
            </p:blipFill>
            <p:spPr>
              <a:xfrm>
                <a:off x="10977738" y="958766"/>
                <a:ext cx="91017" cy="105041"/>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1" name="墨迹 100"/>
              <p14:cNvContentPartPr/>
              <p14:nvPr/>
            </p14:nvContentPartPr>
            <p14:xfrm>
              <a:off x="11161888" y="845970"/>
              <a:ext cx="177800" cy="203033"/>
            </p14:xfrm>
          </p:contentPart>
        </mc:Choice>
        <mc:Fallback xmlns="">
          <p:pic>
            <p:nvPicPr>
              <p:cNvPr id="101" name="墨迹 100"/>
            </p:nvPicPr>
            <p:blipFill>
              <a:blip r:embed="rId195"/>
            </p:blipFill>
            <p:spPr>
              <a:xfrm>
                <a:off x="11161888" y="845970"/>
                <a:ext cx="177800" cy="203033"/>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2" name="墨迹 101"/>
              <p14:cNvContentPartPr/>
              <p14:nvPr/>
            </p14:nvContentPartPr>
            <p14:xfrm>
              <a:off x="11407422" y="857250"/>
              <a:ext cx="163689" cy="183822"/>
            </p14:xfrm>
          </p:contentPart>
        </mc:Choice>
        <mc:Fallback xmlns="">
          <p:pic>
            <p:nvPicPr>
              <p:cNvPr id="102" name="墨迹 101"/>
            </p:nvPicPr>
            <p:blipFill>
              <a:blip r:embed="rId197"/>
            </p:blipFill>
            <p:spPr>
              <a:xfrm>
                <a:off x="11407422" y="857250"/>
                <a:ext cx="163689" cy="183822"/>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3" name="墨迹 102"/>
              <p14:cNvContentPartPr/>
              <p14:nvPr/>
            </p14:nvContentPartPr>
            <p14:xfrm>
              <a:off x="1328384" y="5876674"/>
              <a:ext cx="229482" cy="39478"/>
            </p14:xfrm>
          </p:contentPart>
        </mc:Choice>
        <mc:Fallback xmlns="">
          <p:pic>
            <p:nvPicPr>
              <p:cNvPr id="103" name="墨迹 102"/>
            </p:nvPicPr>
            <p:blipFill>
              <a:blip r:embed="rId199"/>
            </p:blipFill>
            <p:spPr>
              <a:xfrm>
                <a:off x="1328384" y="5876674"/>
                <a:ext cx="229482" cy="39478"/>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4" name="墨迹 103"/>
              <p14:cNvContentPartPr/>
              <p14:nvPr/>
            </p14:nvContentPartPr>
            <p14:xfrm>
              <a:off x="1444977" y="5949991"/>
              <a:ext cx="45156" cy="194573"/>
            </p14:xfrm>
          </p:contentPart>
        </mc:Choice>
        <mc:Fallback xmlns="">
          <p:pic>
            <p:nvPicPr>
              <p:cNvPr id="104" name="墨迹 103"/>
            </p:nvPicPr>
            <p:blipFill>
              <a:blip r:embed="rId201"/>
            </p:blipFill>
            <p:spPr>
              <a:xfrm>
                <a:off x="1444977" y="5949991"/>
                <a:ext cx="45156" cy="194573"/>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5" name="墨迹 104"/>
              <p14:cNvContentPartPr/>
              <p14:nvPr/>
            </p14:nvContentPartPr>
            <p14:xfrm>
              <a:off x="1687688" y="5803356"/>
              <a:ext cx="39512" cy="580900"/>
            </p14:xfrm>
          </p:contentPart>
        </mc:Choice>
        <mc:Fallback xmlns="">
          <p:pic>
            <p:nvPicPr>
              <p:cNvPr id="105" name="墨迹 104"/>
            </p:nvPicPr>
            <p:blipFill>
              <a:blip r:embed="rId203"/>
            </p:blipFill>
            <p:spPr>
              <a:xfrm>
                <a:off x="1687688" y="5803356"/>
                <a:ext cx="39512" cy="580900"/>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6" name="墨迹 105"/>
              <p14:cNvContentPartPr/>
              <p14:nvPr/>
            </p14:nvContentPartPr>
            <p14:xfrm>
              <a:off x="1617133" y="5835433"/>
              <a:ext cx="121355" cy="207615"/>
            </p14:xfrm>
          </p:contentPart>
        </mc:Choice>
        <mc:Fallback xmlns="">
          <p:pic>
            <p:nvPicPr>
              <p:cNvPr id="106" name="墨迹 105"/>
            </p:nvPicPr>
            <p:blipFill>
              <a:blip r:embed="rId205"/>
            </p:blipFill>
            <p:spPr>
              <a:xfrm>
                <a:off x="1617133" y="5835433"/>
                <a:ext cx="121355" cy="207615"/>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7" name="墨迹 106"/>
              <p14:cNvContentPartPr/>
              <p14:nvPr/>
            </p14:nvContentPartPr>
            <p14:xfrm>
              <a:off x="1755422" y="5842835"/>
              <a:ext cx="90311" cy="90237"/>
            </p14:xfrm>
          </p:contentPart>
        </mc:Choice>
        <mc:Fallback xmlns="">
          <p:pic>
            <p:nvPicPr>
              <p:cNvPr id="107" name="墨迹 106"/>
            </p:nvPicPr>
            <p:blipFill>
              <a:blip r:embed="rId207"/>
            </p:blipFill>
            <p:spPr>
              <a:xfrm>
                <a:off x="1755422" y="5842835"/>
                <a:ext cx="90311" cy="90237"/>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08" name="墨迹 107"/>
              <p14:cNvContentPartPr/>
              <p14:nvPr/>
            </p14:nvContentPartPr>
            <p14:xfrm>
              <a:off x="1682044" y="3925302"/>
              <a:ext cx="626533" cy="1218198"/>
            </p14:xfrm>
          </p:contentPart>
        </mc:Choice>
        <mc:Fallback xmlns="">
          <p:pic>
            <p:nvPicPr>
              <p:cNvPr id="108" name="墨迹 107"/>
            </p:nvPicPr>
            <p:blipFill>
              <a:blip r:embed="rId209"/>
            </p:blipFill>
            <p:spPr>
              <a:xfrm>
                <a:off x="1682044" y="3925302"/>
                <a:ext cx="626533" cy="1218198"/>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09" name="墨迹 108"/>
              <p14:cNvContentPartPr/>
              <p14:nvPr/>
            </p14:nvContentPartPr>
            <p14:xfrm>
              <a:off x="2421466" y="5801242"/>
              <a:ext cx="282222" cy="205853"/>
            </p14:xfrm>
          </p:contentPart>
        </mc:Choice>
        <mc:Fallback xmlns="">
          <p:pic>
            <p:nvPicPr>
              <p:cNvPr id="109" name="墨迹 108"/>
            </p:nvPicPr>
            <p:blipFill>
              <a:blip r:embed="rId211"/>
            </p:blipFill>
            <p:spPr>
              <a:xfrm>
                <a:off x="2421466" y="5801242"/>
                <a:ext cx="282222" cy="205853"/>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0" name="墨迹 109"/>
              <p14:cNvContentPartPr/>
              <p14:nvPr/>
            </p14:nvContentPartPr>
            <p14:xfrm>
              <a:off x="2683933" y="5700606"/>
              <a:ext cx="47978" cy="331691"/>
            </p14:xfrm>
          </p:contentPart>
        </mc:Choice>
        <mc:Fallback xmlns="">
          <p:pic>
            <p:nvPicPr>
              <p:cNvPr id="110" name="墨迹 109"/>
            </p:nvPicPr>
            <p:blipFill>
              <a:blip r:embed="rId213"/>
            </p:blipFill>
            <p:spPr>
              <a:xfrm>
                <a:off x="2683933" y="5700606"/>
                <a:ext cx="47978" cy="331691"/>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1" name="墨迹 110"/>
              <p14:cNvContentPartPr/>
              <p14:nvPr/>
            </p14:nvContentPartPr>
            <p14:xfrm>
              <a:off x="2737555" y="5851294"/>
              <a:ext cx="65793" cy="174834"/>
            </p14:xfrm>
          </p:contentPart>
        </mc:Choice>
        <mc:Fallback xmlns="">
          <p:pic>
            <p:nvPicPr>
              <p:cNvPr id="111" name="墨迹 110"/>
            </p:nvPicPr>
            <p:blipFill>
              <a:blip r:embed="rId215"/>
            </p:blipFill>
            <p:spPr>
              <a:xfrm>
                <a:off x="2737555" y="5851294"/>
                <a:ext cx="65793" cy="174834"/>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2" name="墨迹 111"/>
              <p14:cNvContentPartPr/>
              <p14:nvPr/>
            </p14:nvContentPartPr>
            <p14:xfrm>
              <a:off x="2895600" y="5825916"/>
              <a:ext cx="206022" cy="164259"/>
            </p14:xfrm>
          </p:contentPart>
        </mc:Choice>
        <mc:Fallback xmlns="">
          <p:pic>
            <p:nvPicPr>
              <p:cNvPr id="112" name="墨迹 111"/>
            </p:nvPicPr>
            <p:blipFill>
              <a:blip r:embed="rId217"/>
            </p:blipFill>
            <p:spPr>
              <a:xfrm>
                <a:off x="2895600" y="5825916"/>
                <a:ext cx="206022" cy="164259"/>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3" name="墨迹 112"/>
              <p14:cNvContentPartPr/>
              <p14:nvPr/>
            </p14:nvContentPartPr>
            <p14:xfrm>
              <a:off x="3104444" y="5814283"/>
              <a:ext cx="11289" cy="214665"/>
            </p14:xfrm>
          </p:contentPart>
        </mc:Choice>
        <mc:Fallback xmlns="">
          <p:pic>
            <p:nvPicPr>
              <p:cNvPr id="113" name="墨迹 112"/>
            </p:nvPicPr>
            <p:blipFill>
              <a:blip r:embed="rId219"/>
            </p:blipFill>
            <p:spPr>
              <a:xfrm>
                <a:off x="3104444" y="5814283"/>
                <a:ext cx="11289" cy="214665"/>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4" name="墨迹 113"/>
              <p14:cNvContentPartPr/>
              <p14:nvPr/>
            </p14:nvContentPartPr>
            <p14:xfrm>
              <a:off x="3268133" y="5589044"/>
              <a:ext cx="43744" cy="479383"/>
            </p14:xfrm>
          </p:contentPart>
        </mc:Choice>
        <mc:Fallback xmlns="">
          <p:pic>
            <p:nvPicPr>
              <p:cNvPr id="114" name="墨迹 113"/>
            </p:nvPicPr>
            <p:blipFill>
              <a:blip r:embed="rId221"/>
            </p:blipFill>
            <p:spPr>
              <a:xfrm>
                <a:off x="3268133" y="5589044"/>
                <a:ext cx="43744" cy="479383"/>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5" name="墨迹 114"/>
              <p14:cNvContentPartPr/>
              <p14:nvPr/>
            </p14:nvContentPartPr>
            <p14:xfrm>
              <a:off x="3226505" y="5957922"/>
              <a:ext cx="208139" cy="203562"/>
            </p14:xfrm>
          </p:contentPart>
        </mc:Choice>
        <mc:Fallback xmlns="">
          <p:pic>
            <p:nvPicPr>
              <p:cNvPr id="115" name="墨迹 114"/>
            </p:nvPicPr>
            <p:blipFill>
              <a:blip r:embed="rId223"/>
            </p:blipFill>
            <p:spPr>
              <a:xfrm>
                <a:off x="3226505" y="5957922"/>
                <a:ext cx="208139" cy="203562"/>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6" name="墨迹 115"/>
              <p14:cNvContentPartPr/>
              <p14:nvPr/>
            </p14:nvContentPartPr>
            <p14:xfrm>
              <a:off x="4361038" y="5797716"/>
              <a:ext cx="137584" cy="180474"/>
            </p14:xfrm>
          </p:contentPart>
        </mc:Choice>
        <mc:Fallback xmlns="">
          <p:pic>
            <p:nvPicPr>
              <p:cNvPr id="116" name="墨迹 115"/>
            </p:nvPicPr>
            <p:blipFill>
              <a:blip r:embed="rId225"/>
            </p:blipFill>
            <p:spPr>
              <a:xfrm>
                <a:off x="4361038" y="5797716"/>
                <a:ext cx="137584" cy="180474"/>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7" name="墨迹 116"/>
              <p14:cNvContentPartPr/>
              <p14:nvPr/>
            </p14:nvContentPartPr>
            <p14:xfrm>
              <a:off x="4566355" y="5741319"/>
              <a:ext cx="28222" cy="217132"/>
            </p14:xfrm>
          </p:contentPart>
        </mc:Choice>
        <mc:Fallback xmlns="">
          <p:pic>
            <p:nvPicPr>
              <p:cNvPr id="117" name="墨迹 116"/>
            </p:nvPicPr>
            <p:blipFill>
              <a:blip r:embed="rId227"/>
            </p:blipFill>
            <p:spPr>
              <a:xfrm>
                <a:off x="4566355" y="5741319"/>
                <a:ext cx="28222" cy="217132"/>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18" name="墨迹 117"/>
              <p14:cNvContentPartPr/>
              <p14:nvPr/>
            </p14:nvContentPartPr>
            <p14:xfrm>
              <a:off x="4594577" y="5823096"/>
              <a:ext cx="98778" cy="53578"/>
            </p14:xfrm>
          </p:contentPart>
        </mc:Choice>
        <mc:Fallback xmlns="">
          <p:pic>
            <p:nvPicPr>
              <p:cNvPr id="118" name="墨迹 117"/>
            </p:nvPicPr>
            <p:blipFill>
              <a:blip r:embed="rId229"/>
            </p:blipFill>
            <p:spPr>
              <a:xfrm>
                <a:off x="4594577" y="5823096"/>
                <a:ext cx="98778" cy="53578"/>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19" name="墨迹 118"/>
              <p14:cNvContentPartPr/>
              <p14:nvPr/>
            </p14:nvContentPartPr>
            <p14:xfrm>
              <a:off x="4713111" y="5677166"/>
              <a:ext cx="11289" cy="453298"/>
            </p14:xfrm>
          </p:contentPart>
        </mc:Choice>
        <mc:Fallback xmlns="">
          <p:pic>
            <p:nvPicPr>
              <p:cNvPr id="119" name="墨迹 118"/>
            </p:nvPicPr>
            <p:blipFill>
              <a:blip r:embed="rId231"/>
            </p:blipFill>
            <p:spPr>
              <a:xfrm>
                <a:off x="4713111" y="5677166"/>
                <a:ext cx="11289" cy="453298"/>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20" name="墨迹 119"/>
              <p14:cNvContentPartPr/>
              <p14:nvPr/>
            </p14:nvContentPartPr>
            <p14:xfrm>
              <a:off x="4773083" y="5775158"/>
              <a:ext cx="253294" cy="194573"/>
            </p14:xfrm>
          </p:contentPart>
        </mc:Choice>
        <mc:Fallback xmlns="">
          <p:pic>
            <p:nvPicPr>
              <p:cNvPr id="120" name="墨迹 119"/>
            </p:nvPicPr>
            <p:blipFill>
              <a:blip r:embed="rId233"/>
            </p:blipFill>
            <p:spPr>
              <a:xfrm>
                <a:off x="4773083" y="5775158"/>
                <a:ext cx="253294" cy="194573"/>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1" name="墨迹 120"/>
              <p14:cNvContentPartPr/>
              <p14:nvPr/>
            </p14:nvContentPartPr>
            <p14:xfrm>
              <a:off x="5119511" y="5777801"/>
              <a:ext cx="173037" cy="209731"/>
            </p14:xfrm>
          </p:contentPart>
        </mc:Choice>
        <mc:Fallback xmlns="">
          <p:pic>
            <p:nvPicPr>
              <p:cNvPr id="121" name="墨迹 120"/>
            </p:nvPicPr>
            <p:blipFill>
              <a:blip r:embed="rId235"/>
            </p:blipFill>
            <p:spPr>
              <a:xfrm>
                <a:off x="5119511" y="5777801"/>
                <a:ext cx="173037" cy="209731"/>
              </a:xfrm>
              <a:prstGeom prst="rect"/>
            </p:spPr>
          </p:pic>
        </mc:Fallback>
      </mc:AlternateContent>
      <mc:AlternateContent xmlns:mc="http://schemas.openxmlformats.org/markup-compatibility/2006">
        <mc:Choice xmlns:p14="http://schemas.microsoft.com/office/powerpoint/2010/main" Requires="p14">
          <p:contentPart p14:bwMode="auto" r:id="rId236">
            <p14:nvContentPartPr>
              <p14:cNvPr id="2" name="墨迹 1"/>
              <p14:cNvContentPartPr/>
              <p14:nvPr/>
            </p14:nvContentPartPr>
            <p14:xfrm>
              <a:off x="4103640" y="3960"/>
              <a:ext cx="7417440" cy="5978160"/>
            </p14:xfrm>
          </p:contentPart>
        </mc:Choice>
        <mc:Fallback>
          <p:pic>
            <p:nvPicPr>
              <p:cNvPr id="2" name="墨迹 1"/>
              <p:cNvPicPr/>
              <p:nvPr/>
            </p:nvPicPr>
            <p:blipFill>
              <a:blip r:embed="rId237"/>
              <a:stretch>
                <a:fillRect/>
              </a:stretch>
            </p:blipFill>
            <p:spPr>
              <a:xfrm>
                <a:off x="4094280" y="-5400"/>
                <a:ext cx="7436160" cy="5996880"/>
              </a:xfrm>
              <a:prstGeom prst="rect">
                <a:avLst/>
              </a:prstGeom>
            </p:spPr>
          </p:pic>
        </mc:Fallback>
      </mc:AlternateContent>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371.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6880" y="2101850"/>
            <a:ext cx="4356735" cy="3684270"/>
          </a:xfrm>
          <a:prstGeom prst="rect">
            <a:avLst/>
          </a:prstGeom>
          <a:solidFill>
            <a:scrgbClr r="0" g="0" b="0">
              <a:alpha val="0"/>
            </a:scrgbClr>
          </a:solidFill>
          <a:ln>
            <a:noFill/>
          </a:ln>
        </p:spPr>
      </p:pic>
      <p:pic>
        <p:nvPicPr>
          <p:cNvPr id="9" name="image372.jpeg"/>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9200" y="2636520"/>
            <a:ext cx="3660775" cy="3253105"/>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4">
            <p14:nvContentPartPr>
              <p14:cNvPr id="4" name="墨迹 3"/>
              <p14:cNvContentPartPr/>
              <p14:nvPr/>
            </p14:nvContentPartPr>
            <p14:xfrm>
              <a:off x="462844" y="225592"/>
              <a:ext cx="195439" cy="767013"/>
            </p14:xfrm>
          </p:contentPart>
        </mc:Choice>
        <mc:Fallback xmlns="">
          <p:pic>
            <p:nvPicPr>
              <p:cNvPr id="4" name="墨迹 3"/>
            </p:nvPicPr>
            <p:blipFill>
              <a:blip r:embed="rId5"/>
            </p:blipFill>
            <p:spPr>
              <a:xfrm>
                <a:off x="462844" y="225592"/>
                <a:ext cx="195439" cy="767013"/>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5" name="墨迹 4"/>
              <p14:cNvContentPartPr/>
              <p14:nvPr/>
            </p14:nvContentPartPr>
            <p14:xfrm>
              <a:off x="607836" y="597819"/>
              <a:ext cx="236008" cy="190343"/>
            </p14:xfrm>
          </p:contentPart>
        </mc:Choice>
        <mc:Fallback xmlns="">
          <p:pic>
            <p:nvPicPr>
              <p:cNvPr id="5" name="墨迹 4"/>
            </p:nvPicPr>
            <p:blipFill>
              <a:blip r:embed="rId7"/>
            </p:blipFill>
            <p:spPr>
              <a:xfrm>
                <a:off x="607836" y="597819"/>
                <a:ext cx="236008" cy="190343"/>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6" name="墨迹 5"/>
              <p14:cNvContentPartPr/>
              <p14:nvPr/>
            </p14:nvContentPartPr>
            <p14:xfrm>
              <a:off x="739422" y="582309"/>
              <a:ext cx="146403" cy="252381"/>
            </p14:xfrm>
          </p:contentPart>
        </mc:Choice>
        <mc:Fallback xmlns="">
          <p:pic>
            <p:nvPicPr>
              <p:cNvPr id="6" name="墨迹 5"/>
            </p:nvPicPr>
            <p:blipFill>
              <a:blip r:embed="rId9"/>
            </p:blipFill>
            <p:spPr>
              <a:xfrm>
                <a:off x="739422" y="582309"/>
                <a:ext cx="146403" cy="252381"/>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7" name="墨迹 6"/>
              <p14:cNvContentPartPr/>
              <p14:nvPr/>
            </p14:nvContentPartPr>
            <p14:xfrm>
              <a:off x="869244" y="575259"/>
              <a:ext cx="104422" cy="19740"/>
            </p14:xfrm>
          </p:contentPart>
        </mc:Choice>
        <mc:Fallback xmlns="">
          <p:pic>
            <p:nvPicPr>
              <p:cNvPr id="7" name="墨迹 6"/>
            </p:nvPicPr>
            <p:blipFill>
              <a:blip r:embed="rId11"/>
            </p:blipFill>
            <p:spPr>
              <a:xfrm>
                <a:off x="869244" y="575259"/>
                <a:ext cx="104422" cy="19740"/>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0" name="墨迹 9"/>
              <p14:cNvContentPartPr/>
              <p14:nvPr/>
            </p14:nvContentPartPr>
            <p14:xfrm>
              <a:off x="1018469" y="345966"/>
              <a:ext cx="149931" cy="369583"/>
            </p14:xfrm>
          </p:contentPart>
        </mc:Choice>
        <mc:Fallback xmlns="">
          <p:pic>
            <p:nvPicPr>
              <p:cNvPr id="10" name="墨迹 9"/>
            </p:nvPicPr>
            <p:blipFill>
              <a:blip r:embed="rId13"/>
            </p:blipFill>
            <p:spPr>
              <a:xfrm>
                <a:off x="1018469" y="345966"/>
                <a:ext cx="149931" cy="369583"/>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1" name="墨迹 10"/>
              <p14:cNvContentPartPr/>
              <p14:nvPr/>
            </p14:nvContentPartPr>
            <p14:xfrm>
              <a:off x="1004711" y="568562"/>
              <a:ext cx="122237" cy="209730"/>
            </p14:xfrm>
          </p:contentPart>
        </mc:Choice>
        <mc:Fallback xmlns="">
          <p:pic>
            <p:nvPicPr>
              <p:cNvPr id="11" name="墨迹 10"/>
            </p:nvPicPr>
            <p:blipFill>
              <a:blip r:embed="rId15"/>
            </p:blipFill>
            <p:spPr>
              <a:xfrm>
                <a:off x="1004711" y="568562"/>
                <a:ext cx="122237" cy="209730"/>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2" name="墨迹 11"/>
              <p14:cNvContentPartPr/>
              <p14:nvPr/>
            </p14:nvContentPartPr>
            <p14:xfrm>
              <a:off x="1106311" y="704975"/>
              <a:ext cx="169333" cy="67677"/>
            </p14:xfrm>
          </p:contentPart>
        </mc:Choice>
        <mc:Fallback xmlns="">
          <p:pic>
            <p:nvPicPr>
              <p:cNvPr id="12" name="墨迹 11"/>
            </p:nvPicPr>
            <p:blipFill>
              <a:blip r:embed="rId17"/>
            </p:blipFill>
            <p:spPr>
              <a:xfrm>
                <a:off x="1106311" y="704975"/>
                <a:ext cx="169333" cy="67677"/>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3" name="墨迹 12"/>
              <p14:cNvContentPartPr/>
              <p14:nvPr/>
            </p14:nvContentPartPr>
            <p14:xfrm>
              <a:off x="1557161" y="210082"/>
              <a:ext cx="339372" cy="399016"/>
            </p14:xfrm>
          </p:contentPart>
        </mc:Choice>
        <mc:Fallback xmlns="">
          <p:pic>
            <p:nvPicPr>
              <p:cNvPr id="13" name="墨迹 12"/>
            </p:nvPicPr>
            <p:blipFill>
              <a:blip r:embed="rId19"/>
            </p:blipFill>
            <p:spPr>
              <a:xfrm>
                <a:off x="1557161" y="210082"/>
                <a:ext cx="339372" cy="399016"/>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4" name="墨迹 13"/>
              <p14:cNvContentPartPr/>
              <p14:nvPr/>
            </p14:nvContentPartPr>
            <p14:xfrm>
              <a:off x="1715911" y="400425"/>
              <a:ext cx="16933" cy="637298"/>
            </p14:xfrm>
          </p:contentPart>
        </mc:Choice>
        <mc:Fallback xmlns="">
          <p:pic>
            <p:nvPicPr>
              <p:cNvPr id="14" name="墨迹 13"/>
            </p:nvPicPr>
            <p:blipFill>
              <a:blip r:embed="rId21"/>
            </p:blipFill>
            <p:spPr>
              <a:xfrm>
                <a:off x="1715911" y="400425"/>
                <a:ext cx="16933" cy="637298"/>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5" name="墨迹 14"/>
              <p14:cNvContentPartPr/>
              <p14:nvPr/>
            </p14:nvContentPartPr>
            <p14:xfrm>
              <a:off x="1560688" y="530141"/>
              <a:ext cx="183445" cy="234052"/>
            </p14:xfrm>
          </p:contentPart>
        </mc:Choice>
        <mc:Fallback xmlns="">
          <p:pic>
            <p:nvPicPr>
              <p:cNvPr id="15" name="墨迹 14"/>
            </p:nvPicPr>
            <p:blipFill>
              <a:blip r:embed="rId23"/>
            </p:blipFill>
            <p:spPr>
              <a:xfrm>
                <a:off x="1560688" y="530141"/>
                <a:ext cx="183445" cy="234052"/>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6" name="墨迹 15"/>
              <p14:cNvContentPartPr/>
              <p14:nvPr/>
            </p14:nvContentPartPr>
            <p14:xfrm>
              <a:off x="2037644" y="284457"/>
              <a:ext cx="150283" cy="567153"/>
            </p14:xfrm>
          </p:contentPart>
        </mc:Choice>
        <mc:Fallback xmlns="">
          <p:pic>
            <p:nvPicPr>
              <p:cNvPr id="16" name="墨迹 15"/>
            </p:nvPicPr>
            <p:blipFill>
              <a:blip r:embed="rId25"/>
            </p:blipFill>
            <p:spPr>
              <a:xfrm>
                <a:off x="2037644" y="284457"/>
                <a:ext cx="150283" cy="567153"/>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7" name="墨迹 16"/>
              <p14:cNvContentPartPr/>
              <p14:nvPr/>
            </p14:nvContentPartPr>
            <p14:xfrm>
              <a:off x="2398888" y="213607"/>
              <a:ext cx="22578" cy="179769"/>
            </p14:xfrm>
          </p:contentPart>
        </mc:Choice>
        <mc:Fallback xmlns="">
          <p:pic>
            <p:nvPicPr>
              <p:cNvPr id="17" name="墨迹 16"/>
            </p:nvPicPr>
            <p:blipFill>
              <a:blip r:embed="rId27"/>
            </p:blipFill>
            <p:spPr>
              <a:xfrm>
                <a:off x="2398888" y="213607"/>
                <a:ext cx="22578" cy="179769"/>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8" name="墨迹 17"/>
              <p14:cNvContentPartPr/>
              <p14:nvPr/>
            </p14:nvContentPartPr>
            <p14:xfrm>
              <a:off x="2284236" y="169194"/>
              <a:ext cx="351719" cy="501942"/>
            </p14:xfrm>
          </p:contentPart>
        </mc:Choice>
        <mc:Fallback xmlns="">
          <p:pic>
            <p:nvPicPr>
              <p:cNvPr id="18" name="墨迹 17"/>
            </p:nvPicPr>
            <p:blipFill>
              <a:blip r:embed="rId29"/>
            </p:blipFill>
            <p:spPr>
              <a:xfrm>
                <a:off x="2284236" y="169194"/>
                <a:ext cx="351719" cy="501942"/>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9" name="墨迹 18"/>
              <p14:cNvContentPartPr/>
              <p14:nvPr/>
            </p14:nvContentPartPr>
            <p14:xfrm>
              <a:off x="2514600" y="233523"/>
              <a:ext cx="155222" cy="341736"/>
            </p14:xfrm>
          </p:contentPart>
        </mc:Choice>
        <mc:Fallback xmlns="">
          <p:pic>
            <p:nvPicPr>
              <p:cNvPr id="19" name="墨迹 18"/>
            </p:nvPicPr>
            <p:blipFill>
              <a:blip r:embed="rId31"/>
            </p:blipFill>
            <p:spPr>
              <a:xfrm>
                <a:off x="2514600" y="233523"/>
                <a:ext cx="155222" cy="341736"/>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0" name="墨迹 19"/>
              <p14:cNvContentPartPr/>
              <p14:nvPr/>
            </p14:nvContentPartPr>
            <p14:xfrm>
              <a:off x="2607733" y="552700"/>
              <a:ext cx="127000" cy="118436"/>
            </p14:xfrm>
          </p:contentPart>
        </mc:Choice>
        <mc:Fallback xmlns="">
          <p:pic>
            <p:nvPicPr>
              <p:cNvPr id="20" name="墨迹 19"/>
            </p:nvPicPr>
            <p:blipFill>
              <a:blip r:embed="rId33"/>
            </p:blipFill>
            <p:spPr>
              <a:xfrm>
                <a:off x="2607733" y="552700"/>
                <a:ext cx="127000" cy="118436"/>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1" name="墨迹 20"/>
              <p14:cNvContentPartPr/>
              <p14:nvPr/>
            </p14:nvContentPartPr>
            <p14:xfrm>
              <a:off x="7270044" y="1201277"/>
              <a:ext cx="105017" cy="59959"/>
            </p14:xfrm>
          </p:contentPart>
        </mc:Choice>
        <mc:Fallback xmlns="">
          <p:pic>
            <p:nvPicPr>
              <p:cNvPr id="21" name="墨迹 20"/>
            </p:nvPicPr>
            <p:blipFill>
              <a:blip r:embed="rId35"/>
            </p:blipFill>
            <p:spPr>
              <a:xfrm>
                <a:off x="7270044" y="1201277"/>
                <a:ext cx="105017" cy="59959"/>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2" name="墨迹 21"/>
              <p14:cNvContentPartPr/>
              <p14:nvPr/>
            </p14:nvContentPartPr>
            <p14:xfrm>
              <a:off x="3623733" y="310189"/>
              <a:ext cx="287867" cy="349667"/>
            </p14:xfrm>
          </p:contentPart>
        </mc:Choice>
        <mc:Fallback xmlns="">
          <p:pic>
            <p:nvPicPr>
              <p:cNvPr id="22" name="墨迹 21"/>
            </p:nvPicPr>
            <p:blipFill>
              <a:blip r:embed="rId37"/>
            </p:blipFill>
            <p:spPr>
              <a:xfrm>
                <a:off x="3623733" y="310189"/>
                <a:ext cx="287867" cy="349667"/>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3" name="墨迹 22"/>
              <p14:cNvContentPartPr/>
              <p14:nvPr/>
            </p14:nvContentPartPr>
            <p14:xfrm>
              <a:off x="3762022" y="411705"/>
              <a:ext cx="14111" cy="180474"/>
            </p14:xfrm>
          </p:contentPart>
        </mc:Choice>
        <mc:Fallback xmlns="">
          <p:pic>
            <p:nvPicPr>
              <p:cNvPr id="23" name="墨迹 22"/>
            </p:nvPicPr>
            <p:blipFill>
              <a:blip r:embed="rId39"/>
            </p:blipFill>
            <p:spPr>
              <a:xfrm>
                <a:off x="3762022" y="411705"/>
                <a:ext cx="14111" cy="180474"/>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4" name="墨迹 23"/>
              <p14:cNvContentPartPr/>
              <p14:nvPr/>
            </p14:nvContentPartPr>
            <p14:xfrm>
              <a:off x="4368800" y="140995"/>
              <a:ext cx="100188" cy="90236"/>
            </p14:xfrm>
          </p:contentPart>
        </mc:Choice>
        <mc:Fallback xmlns="">
          <p:pic>
            <p:nvPicPr>
              <p:cNvPr id="24" name="墨迹 23"/>
            </p:nvPicPr>
            <p:blipFill>
              <a:blip r:embed="rId41"/>
            </p:blipFill>
            <p:spPr>
              <a:xfrm>
                <a:off x="4368800" y="140995"/>
                <a:ext cx="100188" cy="90236"/>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5" name="墨迹 24"/>
              <p14:cNvContentPartPr/>
              <p14:nvPr/>
            </p14:nvContentPartPr>
            <p14:xfrm>
              <a:off x="4333875" y="265070"/>
              <a:ext cx="263525" cy="293270"/>
            </p14:xfrm>
          </p:contentPart>
        </mc:Choice>
        <mc:Fallback xmlns="">
          <p:pic>
            <p:nvPicPr>
              <p:cNvPr id="25" name="墨迹 24"/>
            </p:nvPicPr>
            <p:blipFill>
              <a:blip r:embed="rId43"/>
            </p:blipFill>
            <p:spPr>
              <a:xfrm>
                <a:off x="4333875" y="265070"/>
                <a:ext cx="263525" cy="293270"/>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6" name="墨迹 25"/>
              <p14:cNvContentPartPr/>
              <p14:nvPr/>
            </p14:nvContentPartPr>
            <p14:xfrm>
              <a:off x="4600222" y="208672"/>
              <a:ext cx="138289" cy="400426"/>
            </p14:xfrm>
          </p:contentPart>
        </mc:Choice>
        <mc:Fallback xmlns="">
          <p:pic>
            <p:nvPicPr>
              <p:cNvPr id="26" name="墨迹 25"/>
            </p:nvPicPr>
            <p:blipFill>
              <a:blip r:embed="rId45"/>
            </p:blipFill>
            <p:spPr>
              <a:xfrm>
                <a:off x="4600222" y="208672"/>
                <a:ext cx="138289" cy="400426"/>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7" name="墨迹 26"/>
              <p14:cNvContentPartPr/>
              <p14:nvPr/>
            </p14:nvContentPartPr>
            <p14:xfrm>
              <a:off x="4617155" y="332748"/>
              <a:ext cx="163689" cy="197393"/>
            </p14:xfrm>
          </p:contentPart>
        </mc:Choice>
        <mc:Fallback xmlns="">
          <p:pic>
            <p:nvPicPr>
              <p:cNvPr id="27" name="墨迹 26"/>
            </p:nvPicPr>
            <p:blipFill>
              <a:blip r:embed="rId47"/>
            </p:blipFill>
            <p:spPr>
              <a:xfrm>
                <a:off x="4617155" y="332748"/>
                <a:ext cx="163689" cy="197393"/>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8" name="墨迹 27"/>
              <p14:cNvContentPartPr/>
              <p14:nvPr/>
            </p14:nvContentPartPr>
            <p14:xfrm>
              <a:off x="4667955" y="120374"/>
              <a:ext cx="296333" cy="691757"/>
            </p14:xfrm>
          </p:contentPart>
        </mc:Choice>
        <mc:Fallback xmlns="">
          <p:pic>
            <p:nvPicPr>
              <p:cNvPr id="28" name="墨迹 27"/>
            </p:nvPicPr>
            <p:blipFill>
              <a:blip r:embed="rId49"/>
            </p:blipFill>
            <p:spPr>
              <a:xfrm>
                <a:off x="4667955" y="120374"/>
                <a:ext cx="296333" cy="691757"/>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9" name="墨迹 28"/>
              <p14:cNvContentPartPr/>
              <p14:nvPr/>
            </p14:nvContentPartPr>
            <p14:xfrm>
              <a:off x="4803422" y="436203"/>
              <a:ext cx="95955" cy="58160"/>
            </p14:xfrm>
          </p:contentPart>
        </mc:Choice>
        <mc:Fallback xmlns="">
          <p:pic>
            <p:nvPicPr>
              <p:cNvPr id="29" name="墨迹 28"/>
            </p:nvPicPr>
            <p:blipFill>
              <a:blip r:embed="rId51"/>
            </p:blipFill>
            <p:spPr>
              <a:xfrm>
                <a:off x="4803422" y="436203"/>
                <a:ext cx="95955" cy="58160"/>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0" name="墨迹 29"/>
              <p14:cNvContentPartPr/>
              <p14:nvPr/>
            </p14:nvContentPartPr>
            <p14:xfrm>
              <a:off x="4854927" y="408885"/>
              <a:ext cx="256117" cy="172014"/>
            </p14:xfrm>
          </p:contentPart>
        </mc:Choice>
        <mc:Fallback xmlns="">
          <p:pic>
            <p:nvPicPr>
              <p:cNvPr id="30" name="墨迹 29"/>
            </p:nvPicPr>
            <p:blipFill>
              <a:blip r:embed="rId53"/>
            </p:blipFill>
            <p:spPr>
              <a:xfrm>
                <a:off x="4854927" y="408885"/>
                <a:ext cx="256117" cy="172014"/>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1" name="墨迹 30"/>
              <p14:cNvContentPartPr/>
              <p14:nvPr/>
            </p14:nvContentPartPr>
            <p14:xfrm>
              <a:off x="5894211" y="248151"/>
              <a:ext cx="337256" cy="228941"/>
            </p14:xfrm>
          </p:contentPart>
        </mc:Choice>
        <mc:Fallback xmlns="">
          <p:pic>
            <p:nvPicPr>
              <p:cNvPr id="31" name="墨迹 30"/>
            </p:nvPicPr>
            <p:blipFill>
              <a:blip r:embed="rId55"/>
            </p:blipFill>
            <p:spPr>
              <a:xfrm>
                <a:off x="5894211" y="248151"/>
                <a:ext cx="337256" cy="228941"/>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2" name="墨迹 31"/>
              <p14:cNvContentPartPr/>
              <p14:nvPr/>
            </p14:nvContentPartPr>
            <p14:xfrm>
              <a:off x="6190544" y="360947"/>
              <a:ext cx="201788" cy="174834"/>
            </p14:xfrm>
          </p:contentPart>
        </mc:Choice>
        <mc:Fallback xmlns="">
          <p:pic>
            <p:nvPicPr>
              <p:cNvPr id="32" name="墨迹 31"/>
            </p:nvPicPr>
            <p:blipFill>
              <a:blip r:embed="rId57"/>
            </p:blipFill>
            <p:spPr>
              <a:xfrm>
                <a:off x="6190544" y="360947"/>
                <a:ext cx="201788" cy="174834"/>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3" name="墨迹 32"/>
              <p14:cNvContentPartPr/>
              <p14:nvPr/>
            </p14:nvContentPartPr>
            <p14:xfrm>
              <a:off x="6429022" y="349667"/>
              <a:ext cx="194733" cy="11280"/>
            </p14:xfrm>
          </p:contentPart>
        </mc:Choice>
        <mc:Fallback xmlns="">
          <p:pic>
            <p:nvPicPr>
              <p:cNvPr id="33" name="墨迹 32"/>
            </p:nvPicPr>
            <p:blipFill>
              <a:blip r:embed="rId59"/>
            </p:blipFill>
            <p:spPr>
              <a:xfrm>
                <a:off x="6429022" y="349667"/>
                <a:ext cx="194733" cy="11280"/>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4" name="墨迹 33"/>
              <p14:cNvContentPartPr/>
              <p14:nvPr/>
            </p14:nvContentPartPr>
            <p14:xfrm>
              <a:off x="6488288" y="250794"/>
              <a:ext cx="70556" cy="361124"/>
            </p14:xfrm>
          </p:contentPart>
        </mc:Choice>
        <mc:Fallback xmlns="">
          <p:pic>
            <p:nvPicPr>
              <p:cNvPr id="34" name="墨迹 33"/>
            </p:nvPicPr>
            <p:blipFill>
              <a:blip r:embed="rId61"/>
            </p:blipFill>
            <p:spPr>
              <a:xfrm>
                <a:off x="6488288" y="250794"/>
                <a:ext cx="70556" cy="361124"/>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5" name="墨迹 34"/>
              <p14:cNvContentPartPr/>
              <p14:nvPr/>
            </p14:nvContentPartPr>
            <p14:xfrm>
              <a:off x="6742288" y="236871"/>
              <a:ext cx="108126" cy="296971"/>
            </p14:xfrm>
          </p:contentPart>
        </mc:Choice>
        <mc:Fallback xmlns="">
          <p:pic>
            <p:nvPicPr>
              <p:cNvPr id="35" name="墨迹 34"/>
            </p:nvPicPr>
            <p:blipFill>
              <a:blip r:embed="rId63"/>
            </p:blipFill>
            <p:spPr>
              <a:xfrm>
                <a:off x="6742288" y="236871"/>
                <a:ext cx="108126" cy="296971"/>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6" name="墨迹 35"/>
              <p14:cNvContentPartPr/>
              <p14:nvPr/>
            </p14:nvContentPartPr>
            <p14:xfrm>
              <a:off x="6905977" y="241277"/>
              <a:ext cx="36689" cy="243746"/>
            </p14:xfrm>
          </p:contentPart>
        </mc:Choice>
        <mc:Fallback xmlns="">
          <p:pic>
            <p:nvPicPr>
              <p:cNvPr id="36" name="墨迹 35"/>
            </p:nvPicPr>
            <p:blipFill>
              <a:blip r:embed="rId65"/>
            </p:blipFill>
            <p:spPr>
              <a:xfrm>
                <a:off x="6905977" y="241277"/>
                <a:ext cx="36689" cy="243746"/>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7" name="墨迹 36"/>
              <p14:cNvContentPartPr/>
              <p14:nvPr/>
            </p14:nvContentPartPr>
            <p14:xfrm>
              <a:off x="6908800" y="334158"/>
              <a:ext cx="112888" cy="83187"/>
            </p14:xfrm>
          </p:contentPart>
        </mc:Choice>
        <mc:Fallback xmlns="">
          <p:pic>
            <p:nvPicPr>
              <p:cNvPr id="37" name="墨迹 36"/>
            </p:nvPicPr>
            <p:blipFill>
              <a:blip r:embed="rId67"/>
            </p:blipFill>
            <p:spPr>
              <a:xfrm>
                <a:off x="6908800" y="334158"/>
                <a:ext cx="112888" cy="83187"/>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8" name="墨迹 37"/>
              <p14:cNvContentPartPr/>
              <p14:nvPr/>
            </p14:nvContentPartPr>
            <p14:xfrm>
              <a:off x="6990644" y="161968"/>
              <a:ext cx="64911" cy="630424"/>
            </p14:xfrm>
          </p:contentPart>
        </mc:Choice>
        <mc:Fallback xmlns="">
          <p:pic>
            <p:nvPicPr>
              <p:cNvPr id="38" name="墨迹 37"/>
            </p:nvPicPr>
            <p:blipFill>
              <a:blip r:embed="rId69"/>
            </p:blipFill>
            <p:spPr>
              <a:xfrm>
                <a:off x="6990644" y="161968"/>
                <a:ext cx="64911" cy="630424"/>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9" name="墨迹 38"/>
              <p14:cNvContentPartPr/>
              <p14:nvPr/>
            </p14:nvContentPartPr>
            <p14:xfrm>
              <a:off x="7066844" y="349667"/>
              <a:ext cx="93133" cy="140995"/>
            </p14:xfrm>
          </p:contentPart>
        </mc:Choice>
        <mc:Fallback xmlns="">
          <p:pic>
            <p:nvPicPr>
              <p:cNvPr id="39" name="墨迹 38"/>
            </p:nvPicPr>
            <p:blipFill>
              <a:blip r:embed="rId71"/>
            </p:blipFill>
            <p:spPr>
              <a:xfrm>
                <a:off x="7066844" y="349667"/>
                <a:ext cx="93133" cy="140995"/>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0" name="墨迹 39"/>
              <p14:cNvContentPartPr/>
              <p14:nvPr/>
            </p14:nvContentPartPr>
            <p14:xfrm>
              <a:off x="7309555" y="287629"/>
              <a:ext cx="259645" cy="11280"/>
            </p14:xfrm>
          </p:contentPart>
        </mc:Choice>
        <mc:Fallback xmlns="">
          <p:pic>
            <p:nvPicPr>
              <p:cNvPr id="40" name="墨迹 39"/>
            </p:nvPicPr>
            <p:blipFill>
              <a:blip r:embed="rId73"/>
            </p:blipFill>
            <p:spPr>
              <a:xfrm>
                <a:off x="7309555" y="287629"/>
                <a:ext cx="259645" cy="11280"/>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1" name="墨迹 40"/>
              <p14:cNvContentPartPr/>
              <p14:nvPr/>
            </p14:nvContentPartPr>
            <p14:xfrm>
              <a:off x="7512755" y="197393"/>
              <a:ext cx="135467" cy="62037"/>
            </p14:xfrm>
          </p:contentPart>
        </mc:Choice>
        <mc:Fallback xmlns="">
          <p:pic>
            <p:nvPicPr>
              <p:cNvPr id="41" name="墨迹 40"/>
            </p:nvPicPr>
            <p:blipFill>
              <a:blip r:embed="rId75"/>
            </p:blipFill>
            <p:spPr>
              <a:xfrm>
                <a:off x="7512755" y="197393"/>
                <a:ext cx="135467" cy="62037"/>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2" name="墨迹 41"/>
              <p14:cNvContentPartPr/>
              <p14:nvPr/>
            </p14:nvContentPartPr>
            <p14:xfrm>
              <a:off x="7230533" y="355307"/>
              <a:ext cx="279400" cy="22559"/>
            </p14:xfrm>
          </p:contentPart>
        </mc:Choice>
        <mc:Fallback xmlns="">
          <p:pic>
            <p:nvPicPr>
              <p:cNvPr id="42" name="墨迹 41"/>
            </p:nvPicPr>
            <p:blipFill>
              <a:blip r:embed="rId77"/>
            </p:blipFill>
            <p:spPr>
              <a:xfrm>
                <a:off x="7230533" y="355307"/>
                <a:ext cx="279400" cy="22559"/>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3" name="墨迹 42"/>
              <p14:cNvContentPartPr/>
              <p14:nvPr/>
            </p14:nvContentPartPr>
            <p14:xfrm>
              <a:off x="7250288" y="394786"/>
              <a:ext cx="141112" cy="84597"/>
            </p14:xfrm>
          </p:contentPart>
        </mc:Choice>
        <mc:Fallback xmlns="">
          <p:pic>
            <p:nvPicPr>
              <p:cNvPr id="43" name="墨迹 42"/>
            </p:nvPicPr>
            <p:blipFill>
              <a:blip r:embed="rId79"/>
            </p:blipFill>
            <p:spPr>
              <a:xfrm>
                <a:off x="7250288" y="394786"/>
                <a:ext cx="141112" cy="84597"/>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4" name="墨迹 43"/>
              <p14:cNvContentPartPr/>
              <p14:nvPr/>
            </p14:nvContentPartPr>
            <p14:xfrm>
              <a:off x="7766755" y="174128"/>
              <a:ext cx="287867" cy="226297"/>
            </p14:xfrm>
          </p:contentPart>
        </mc:Choice>
        <mc:Fallback xmlns="">
          <p:pic>
            <p:nvPicPr>
              <p:cNvPr id="44" name="墨迹 43"/>
            </p:nvPicPr>
            <p:blipFill>
              <a:blip r:embed="rId81"/>
            </p:blipFill>
            <p:spPr>
              <a:xfrm>
                <a:off x="7766755" y="174128"/>
                <a:ext cx="287867" cy="226297"/>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5" name="墨迹 44"/>
              <p14:cNvContentPartPr/>
              <p14:nvPr/>
            </p14:nvContentPartPr>
            <p14:xfrm>
              <a:off x="8001000" y="105570"/>
              <a:ext cx="93133" cy="559926"/>
            </p14:xfrm>
          </p:contentPart>
        </mc:Choice>
        <mc:Fallback xmlns="">
          <p:pic>
            <p:nvPicPr>
              <p:cNvPr id="45" name="墨迹 44"/>
            </p:nvPicPr>
            <p:blipFill>
              <a:blip r:embed="rId83"/>
            </p:blipFill>
            <p:spPr>
              <a:xfrm>
                <a:off x="8001000" y="105570"/>
                <a:ext cx="93133" cy="559926"/>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6" name="墨迹 45"/>
              <p14:cNvContentPartPr/>
              <p14:nvPr/>
            </p14:nvContentPartPr>
            <p14:xfrm>
              <a:off x="8060266" y="233170"/>
              <a:ext cx="73378" cy="209554"/>
            </p14:xfrm>
          </p:contentPart>
        </mc:Choice>
        <mc:Fallback xmlns="">
          <p:pic>
            <p:nvPicPr>
              <p:cNvPr id="46" name="墨迹 45"/>
            </p:nvPicPr>
            <p:blipFill>
              <a:blip r:embed="rId85"/>
            </p:blipFill>
            <p:spPr>
              <a:xfrm>
                <a:off x="8060266" y="233170"/>
                <a:ext cx="73378" cy="209554"/>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7" name="墨迹 46"/>
              <p14:cNvContentPartPr/>
              <p14:nvPr/>
            </p14:nvContentPartPr>
            <p14:xfrm>
              <a:off x="8201377" y="208672"/>
              <a:ext cx="222956" cy="172895"/>
            </p14:xfrm>
          </p:contentPart>
        </mc:Choice>
        <mc:Fallback xmlns="">
          <p:pic>
            <p:nvPicPr>
              <p:cNvPr id="47" name="墨迹 46"/>
            </p:nvPicPr>
            <p:blipFill>
              <a:blip r:embed="rId87"/>
            </p:blipFill>
            <p:spPr>
              <a:xfrm>
                <a:off x="8201377" y="208672"/>
                <a:ext cx="222956" cy="172895"/>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8" name="墨迹 47"/>
              <p14:cNvContentPartPr/>
              <p14:nvPr/>
            </p14:nvContentPartPr>
            <p14:xfrm>
              <a:off x="8421511" y="171485"/>
              <a:ext cx="39511" cy="460172"/>
            </p14:xfrm>
          </p:contentPart>
        </mc:Choice>
        <mc:Fallback xmlns="">
          <p:pic>
            <p:nvPicPr>
              <p:cNvPr id="48" name="墨迹 47"/>
            </p:nvPicPr>
            <p:blipFill>
              <a:blip r:embed="rId89"/>
            </p:blipFill>
            <p:spPr>
              <a:xfrm>
                <a:off x="8421511" y="171485"/>
                <a:ext cx="39511" cy="460172"/>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9" name="墨迹 48"/>
              <p14:cNvContentPartPr/>
              <p14:nvPr/>
            </p14:nvContentPartPr>
            <p14:xfrm>
              <a:off x="8551333" y="287629"/>
              <a:ext cx="214489" cy="11280"/>
            </p14:xfrm>
          </p:contentPart>
        </mc:Choice>
        <mc:Fallback xmlns="">
          <p:pic>
            <p:nvPicPr>
              <p:cNvPr id="49" name="墨迹 48"/>
            </p:nvPicPr>
            <p:blipFill>
              <a:blip r:embed="rId91"/>
            </p:blipFill>
            <p:spPr>
              <a:xfrm>
                <a:off x="8551333" y="287629"/>
                <a:ext cx="214489" cy="11280"/>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0" name="墨迹 49"/>
              <p14:cNvContentPartPr/>
              <p14:nvPr/>
            </p14:nvContentPartPr>
            <p14:xfrm>
              <a:off x="8610600" y="193868"/>
              <a:ext cx="70555" cy="313714"/>
            </p14:xfrm>
          </p:contentPart>
        </mc:Choice>
        <mc:Fallback xmlns="">
          <p:pic>
            <p:nvPicPr>
              <p:cNvPr id="50" name="墨迹 49"/>
            </p:nvPicPr>
            <p:blipFill>
              <a:blip r:embed="rId93"/>
            </p:blipFill>
            <p:spPr>
              <a:xfrm>
                <a:off x="8610600" y="193868"/>
                <a:ext cx="70555" cy="313714"/>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1" name="墨迹 50"/>
              <p14:cNvContentPartPr/>
              <p14:nvPr/>
            </p14:nvContentPartPr>
            <p14:xfrm>
              <a:off x="8946444" y="219952"/>
              <a:ext cx="38100" cy="219952"/>
            </p14:xfrm>
          </p:contentPart>
        </mc:Choice>
        <mc:Fallback xmlns="">
          <p:pic>
            <p:nvPicPr>
              <p:cNvPr id="51" name="墨迹 50"/>
            </p:nvPicPr>
            <p:blipFill>
              <a:blip r:embed="rId95"/>
            </p:blipFill>
            <p:spPr>
              <a:xfrm>
                <a:off x="8946444" y="219952"/>
                <a:ext cx="38100" cy="219952"/>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2" name="墨迹 51"/>
              <p14:cNvContentPartPr/>
              <p14:nvPr/>
            </p14:nvContentPartPr>
            <p14:xfrm>
              <a:off x="8985955" y="281990"/>
              <a:ext cx="101600" cy="22559"/>
            </p14:xfrm>
          </p:contentPart>
        </mc:Choice>
        <mc:Fallback xmlns="">
          <p:pic>
            <p:nvPicPr>
              <p:cNvPr id="52" name="墨迹 51"/>
            </p:nvPicPr>
            <p:blipFill>
              <a:blip r:embed="rId97"/>
            </p:blipFill>
            <p:spPr>
              <a:xfrm>
                <a:off x="8985955" y="281990"/>
                <a:ext cx="101600" cy="22559"/>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3" name="墨迹 52"/>
              <p14:cNvContentPartPr/>
              <p14:nvPr/>
            </p14:nvContentPartPr>
            <p14:xfrm>
              <a:off x="9064977" y="122313"/>
              <a:ext cx="378178" cy="343851"/>
            </p14:xfrm>
          </p:contentPart>
        </mc:Choice>
        <mc:Fallback xmlns="">
          <p:pic>
            <p:nvPicPr>
              <p:cNvPr id="53" name="墨迹 52"/>
            </p:nvPicPr>
            <p:blipFill>
              <a:blip r:embed="rId99"/>
            </p:blipFill>
            <p:spPr>
              <a:xfrm>
                <a:off x="9064977" y="122313"/>
                <a:ext cx="378178" cy="343851"/>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4" name="墨迹 53"/>
              <p14:cNvContentPartPr/>
              <p14:nvPr/>
            </p14:nvContentPartPr>
            <p14:xfrm>
              <a:off x="3753555" y="1094121"/>
              <a:ext cx="177800" cy="126896"/>
            </p14:xfrm>
          </p:contentPart>
        </mc:Choice>
        <mc:Fallback xmlns="">
          <p:pic>
            <p:nvPicPr>
              <p:cNvPr id="54" name="墨迹 53"/>
            </p:nvPicPr>
            <p:blipFill>
              <a:blip r:embed="rId101"/>
            </p:blipFill>
            <p:spPr>
              <a:xfrm>
                <a:off x="3753555" y="1094121"/>
                <a:ext cx="177800" cy="126896"/>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5" name="墨迹 54"/>
              <p14:cNvContentPartPr/>
              <p14:nvPr/>
            </p14:nvContentPartPr>
            <p14:xfrm>
              <a:off x="3620205" y="986965"/>
              <a:ext cx="391054" cy="385621"/>
            </p14:xfrm>
          </p:contentPart>
        </mc:Choice>
        <mc:Fallback xmlns="">
          <p:pic>
            <p:nvPicPr>
              <p:cNvPr id="55" name="墨迹 54"/>
            </p:nvPicPr>
            <p:blipFill>
              <a:blip r:embed="rId103"/>
            </p:blipFill>
            <p:spPr>
              <a:xfrm>
                <a:off x="3620205" y="986965"/>
                <a:ext cx="391054" cy="385621"/>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6" name="墨迹 55"/>
              <p14:cNvContentPartPr/>
              <p14:nvPr/>
            </p14:nvContentPartPr>
            <p14:xfrm>
              <a:off x="4255911" y="964406"/>
              <a:ext cx="158044" cy="53578"/>
            </p14:xfrm>
          </p:contentPart>
        </mc:Choice>
        <mc:Fallback xmlns="">
          <p:pic>
            <p:nvPicPr>
              <p:cNvPr id="56" name="墨迹 55"/>
            </p:nvPicPr>
            <p:blipFill>
              <a:blip r:embed="rId105"/>
            </p:blipFill>
            <p:spPr>
              <a:xfrm>
                <a:off x="4255911" y="964406"/>
                <a:ext cx="158044" cy="53578"/>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7" name="墨迹 56"/>
              <p14:cNvContentPartPr/>
              <p14:nvPr/>
            </p14:nvContentPartPr>
            <p14:xfrm>
              <a:off x="4269140" y="1049003"/>
              <a:ext cx="60148" cy="93761"/>
            </p14:xfrm>
          </p:contentPart>
        </mc:Choice>
        <mc:Fallback xmlns="">
          <p:pic>
            <p:nvPicPr>
              <p:cNvPr id="57" name="墨迹 56"/>
            </p:nvPicPr>
            <p:blipFill>
              <a:blip r:embed="rId107"/>
            </p:blipFill>
            <p:spPr>
              <a:xfrm>
                <a:off x="4269140" y="1049003"/>
                <a:ext cx="60148" cy="93761"/>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8" name="墨迹 57"/>
              <p14:cNvContentPartPr/>
              <p14:nvPr/>
            </p14:nvContentPartPr>
            <p14:xfrm>
              <a:off x="4216400" y="1049003"/>
              <a:ext cx="287866" cy="295032"/>
            </p14:xfrm>
          </p:contentPart>
        </mc:Choice>
        <mc:Fallback xmlns="">
          <p:pic>
            <p:nvPicPr>
              <p:cNvPr id="58" name="墨迹 57"/>
            </p:nvPicPr>
            <p:blipFill>
              <a:blip r:embed="rId109"/>
            </p:blipFill>
            <p:spPr>
              <a:xfrm>
                <a:off x="4216400" y="1049003"/>
                <a:ext cx="287866" cy="295032"/>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59" name="墨迹 58"/>
              <p14:cNvContentPartPr/>
              <p14:nvPr/>
            </p14:nvContentPartPr>
            <p14:xfrm>
              <a:off x="4543777" y="1028559"/>
              <a:ext cx="28223" cy="536486"/>
            </p14:xfrm>
          </p:contentPart>
        </mc:Choice>
        <mc:Fallback xmlns="">
          <p:pic>
            <p:nvPicPr>
              <p:cNvPr id="59" name="墨迹 58"/>
            </p:nvPicPr>
            <p:blipFill>
              <a:blip r:embed="rId111"/>
            </p:blipFill>
            <p:spPr>
              <a:xfrm>
                <a:off x="4543777" y="1028559"/>
                <a:ext cx="28223" cy="536486"/>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0" name="墨迹 59"/>
              <p14:cNvContentPartPr/>
              <p14:nvPr/>
            </p14:nvContentPartPr>
            <p14:xfrm>
              <a:off x="4667955" y="1003884"/>
              <a:ext cx="124178" cy="288335"/>
            </p14:xfrm>
          </p:contentPart>
        </mc:Choice>
        <mc:Fallback xmlns="">
          <p:pic>
            <p:nvPicPr>
              <p:cNvPr id="60" name="墨迹 59"/>
            </p:nvPicPr>
            <p:blipFill>
              <a:blip r:embed="rId113"/>
            </p:blipFill>
            <p:spPr>
              <a:xfrm>
                <a:off x="4667955" y="1003884"/>
                <a:ext cx="124178" cy="288335"/>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1" name="墨迹 60"/>
              <p14:cNvContentPartPr/>
              <p14:nvPr/>
            </p14:nvContentPartPr>
            <p14:xfrm>
              <a:off x="4704644" y="1111041"/>
              <a:ext cx="103011" cy="170604"/>
            </p14:xfrm>
          </p:contentPart>
        </mc:Choice>
        <mc:Fallback xmlns="">
          <p:pic>
            <p:nvPicPr>
              <p:cNvPr id="61" name="墨迹 60"/>
            </p:nvPicPr>
            <p:blipFill>
              <a:blip r:embed="rId115"/>
            </p:blipFill>
            <p:spPr>
              <a:xfrm>
                <a:off x="4704644" y="1111041"/>
                <a:ext cx="103011" cy="170604"/>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2" name="墨迹 61"/>
              <p14:cNvContentPartPr/>
              <p14:nvPr/>
            </p14:nvContentPartPr>
            <p14:xfrm>
              <a:off x="4707466" y="1173078"/>
              <a:ext cx="127000" cy="56398"/>
            </p14:xfrm>
          </p:contentPart>
        </mc:Choice>
        <mc:Fallback xmlns="">
          <p:pic>
            <p:nvPicPr>
              <p:cNvPr id="62" name="墨迹 61"/>
            </p:nvPicPr>
            <p:blipFill>
              <a:blip r:embed="rId117"/>
            </p:blipFill>
            <p:spPr>
              <a:xfrm>
                <a:off x="4707466" y="1173078"/>
                <a:ext cx="127000" cy="56398"/>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3" name="墨迹 62"/>
              <p14:cNvContentPartPr/>
              <p14:nvPr/>
            </p14:nvContentPartPr>
            <p14:xfrm>
              <a:off x="4780844" y="915586"/>
              <a:ext cx="256117" cy="533843"/>
            </p14:xfrm>
          </p:contentPart>
        </mc:Choice>
        <mc:Fallback xmlns="">
          <p:pic>
            <p:nvPicPr>
              <p:cNvPr id="63" name="墨迹 62"/>
            </p:nvPicPr>
            <p:blipFill>
              <a:blip r:embed="rId119"/>
            </p:blipFill>
            <p:spPr>
              <a:xfrm>
                <a:off x="4780844" y="915586"/>
                <a:ext cx="256117" cy="533843"/>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4" name="墨迹 63"/>
              <p14:cNvContentPartPr/>
              <p14:nvPr/>
            </p14:nvContentPartPr>
            <p14:xfrm>
              <a:off x="4910666" y="1150519"/>
              <a:ext cx="93134" cy="56398"/>
            </p14:xfrm>
          </p:contentPart>
        </mc:Choice>
        <mc:Fallback xmlns="">
          <p:pic>
            <p:nvPicPr>
              <p:cNvPr id="64" name="墨迹 63"/>
            </p:nvPicPr>
            <p:blipFill>
              <a:blip r:embed="rId121"/>
            </p:blipFill>
            <p:spPr>
              <a:xfrm>
                <a:off x="4910666" y="1150519"/>
                <a:ext cx="93134" cy="56398"/>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5" name="墨迹 64"/>
              <p14:cNvContentPartPr/>
              <p14:nvPr/>
            </p14:nvContentPartPr>
            <p14:xfrm>
              <a:off x="4929011" y="1156159"/>
              <a:ext cx="210255" cy="149455"/>
            </p14:xfrm>
          </p:contentPart>
        </mc:Choice>
        <mc:Fallback xmlns="">
          <p:pic>
            <p:nvPicPr>
              <p:cNvPr id="65" name="墨迹 64"/>
            </p:nvPicPr>
            <p:blipFill>
              <a:blip r:embed="rId123"/>
            </p:blipFill>
            <p:spPr>
              <a:xfrm>
                <a:off x="4929011" y="1156159"/>
                <a:ext cx="210255" cy="149455"/>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6" name="墨迹 65"/>
              <p14:cNvContentPartPr/>
              <p14:nvPr/>
            </p14:nvContentPartPr>
            <p14:xfrm>
              <a:off x="6077302" y="997540"/>
              <a:ext cx="329142" cy="181883"/>
            </p14:xfrm>
          </p:contentPart>
        </mc:Choice>
        <mc:Fallback xmlns="">
          <p:pic>
            <p:nvPicPr>
              <p:cNvPr id="66" name="墨迹 65"/>
            </p:nvPicPr>
            <p:blipFill>
              <a:blip r:embed="rId125"/>
            </p:blipFill>
            <p:spPr>
              <a:xfrm>
                <a:off x="6077302" y="997540"/>
                <a:ext cx="329142" cy="181883"/>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7" name="墨迹 66"/>
              <p14:cNvContentPartPr/>
              <p14:nvPr/>
            </p14:nvContentPartPr>
            <p14:xfrm>
              <a:off x="6365169" y="1105401"/>
              <a:ext cx="190853" cy="129715"/>
            </p14:xfrm>
          </p:contentPart>
        </mc:Choice>
        <mc:Fallback xmlns="">
          <p:pic>
            <p:nvPicPr>
              <p:cNvPr id="67" name="墨迹 66"/>
            </p:nvPicPr>
            <p:blipFill>
              <a:blip r:embed="rId127"/>
            </p:blipFill>
            <p:spPr>
              <a:xfrm>
                <a:off x="6365169" y="1105401"/>
                <a:ext cx="190853" cy="129715"/>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68" name="墨迹 67"/>
              <p14:cNvContentPartPr/>
              <p14:nvPr/>
            </p14:nvContentPartPr>
            <p14:xfrm>
              <a:off x="6553200" y="1049003"/>
              <a:ext cx="163688" cy="28199"/>
            </p14:xfrm>
          </p:contentPart>
        </mc:Choice>
        <mc:Fallback xmlns="">
          <p:pic>
            <p:nvPicPr>
              <p:cNvPr id="68" name="墨迹 67"/>
            </p:nvPicPr>
            <p:blipFill>
              <a:blip r:embed="rId129"/>
            </p:blipFill>
            <p:spPr>
              <a:xfrm>
                <a:off x="6553200" y="1049003"/>
                <a:ext cx="163688" cy="28199"/>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69" name="墨迹 68"/>
              <p14:cNvContentPartPr/>
              <p14:nvPr/>
            </p14:nvContentPartPr>
            <p14:xfrm>
              <a:off x="6601177" y="944314"/>
              <a:ext cx="53623" cy="347200"/>
            </p14:xfrm>
          </p:contentPart>
        </mc:Choice>
        <mc:Fallback xmlns="">
          <p:pic>
            <p:nvPicPr>
              <p:cNvPr id="69" name="墨迹 68"/>
            </p:nvPicPr>
            <p:blipFill>
              <a:blip r:embed="rId131"/>
            </p:blipFill>
            <p:spPr>
              <a:xfrm>
                <a:off x="6601177" y="944314"/>
                <a:ext cx="53623" cy="347200"/>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0" name="墨迹 69"/>
              <p14:cNvContentPartPr/>
              <p14:nvPr/>
            </p14:nvContentPartPr>
            <p14:xfrm>
              <a:off x="6951133" y="919287"/>
              <a:ext cx="19756" cy="222773"/>
            </p14:xfrm>
          </p:contentPart>
        </mc:Choice>
        <mc:Fallback xmlns="">
          <p:pic>
            <p:nvPicPr>
              <p:cNvPr id="70" name="墨迹 69"/>
            </p:nvPicPr>
            <p:blipFill>
              <a:blip r:embed="rId133"/>
            </p:blipFill>
            <p:spPr>
              <a:xfrm>
                <a:off x="6951133" y="919287"/>
                <a:ext cx="19756" cy="222773"/>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1" name="墨迹 70"/>
              <p14:cNvContentPartPr/>
              <p14:nvPr/>
            </p14:nvContentPartPr>
            <p14:xfrm>
              <a:off x="6976533" y="1003884"/>
              <a:ext cx="93134" cy="33839"/>
            </p14:xfrm>
          </p:contentPart>
        </mc:Choice>
        <mc:Fallback xmlns="">
          <p:pic>
            <p:nvPicPr>
              <p:cNvPr id="71" name="墨迹 70"/>
            </p:nvPicPr>
            <p:blipFill>
              <a:blip r:embed="rId135"/>
            </p:blipFill>
            <p:spPr>
              <a:xfrm>
                <a:off x="6976533" y="1003884"/>
                <a:ext cx="93134" cy="33839"/>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2" name="墨迹 71"/>
              <p14:cNvContentPartPr/>
              <p14:nvPr/>
            </p14:nvContentPartPr>
            <p14:xfrm>
              <a:off x="7044266" y="876108"/>
              <a:ext cx="39511" cy="322350"/>
            </p14:xfrm>
          </p:contentPart>
        </mc:Choice>
        <mc:Fallback xmlns="">
          <p:pic>
            <p:nvPicPr>
              <p:cNvPr id="72" name="墨迹 71"/>
            </p:nvPicPr>
            <p:blipFill>
              <a:blip r:embed="rId137"/>
            </p:blipFill>
            <p:spPr>
              <a:xfrm>
                <a:off x="7044266" y="876108"/>
                <a:ext cx="39511" cy="322350"/>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3" name="墨迹 72"/>
              <p14:cNvContentPartPr/>
              <p14:nvPr/>
            </p14:nvContentPartPr>
            <p14:xfrm>
              <a:off x="7072488" y="1049003"/>
              <a:ext cx="163689" cy="110681"/>
            </p14:xfrm>
          </p:contentPart>
        </mc:Choice>
        <mc:Fallback xmlns="">
          <p:pic>
            <p:nvPicPr>
              <p:cNvPr id="73" name="墨迹 72"/>
            </p:nvPicPr>
            <p:blipFill>
              <a:blip r:embed="rId139"/>
            </p:blipFill>
            <p:spPr>
              <a:xfrm>
                <a:off x="7072488" y="1049003"/>
                <a:ext cx="163689" cy="110681"/>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4" name="墨迹 73"/>
              <p14:cNvContentPartPr/>
              <p14:nvPr/>
            </p14:nvContentPartPr>
            <p14:xfrm>
              <a:off x="7294562" y="957532"/>
              <a:ext cx="37571" cy="159148"/>
            </p14:xfrm>
          </p:contentPart>
        </mc:Choice>
        <mc:Fallback xmlns="">
          <p:pic>
            <p:nvPicPr>
              <p:cNvPr id="74" name="墨迹 73"/>
            </p:nvPicPr>
            <p:blipFill>
              <a:blip r:embed="rId141"/>
            </p:blipFill>
            <p:spPr>
              <a:xfrm>
                <a:off x="7294562" y="957532"/>
                <a:ext cx="37571" cy="159148"/>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5" name="墨迹 74"/>
              <p14:cNvContentPartPr/>
              <p14:nvPr/>
            </p14:nvContentPartPr>
            <p14:xfrm>
              <a:off x="7340071" y="975685"/>
              <a:ext cx="71084" cy="301730"/>
            </p14:xfrm>
          </p:contentPart>
        </mc:Choice>
        <mc:Fallback xmlns="">
          <p:pic>
            <p:nvPicPr>
              <p:cNvPr id="75" name="墨迹 74"/>
            </p:nvPicPr>
            <p:blipFill>
              <a:blip r:embed="rId143"/>
            </p:blipFill>
            <p:spPr>
              <a:xfrm>
                <a:off x="7340071" y="975685"/>
                <a:ext cx="71084" cy="301730"/>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6" name="墨迹 75"/>
              <p14:cNvContentPartPr/>
              <p14:nvPr/>
            </p14:nvContentPartPr>
            <p14:xfrm>
              <a:off x="7476066" y="913648"/>
              <a:ext cx="110066" cy="290449"/>
            </p14:xfrm>
          </p:contentPart>
        </mc:Choice>
        <mc:Fallback xmlns="">
          <p:pic>
            <p:nvPicPr>
              <p:cNvPr id="76" name="墨迹 75"/>
            </p:nvPicPr>
            <p:blipFill>
              <a:blip r:embed="rId145"/>
            </p:blipFill>
            <p:spPr>
              <a:xfrm>
                <a:off x="7476066" y="913648"/>
                <a:ext cx="110066" cy="290449"/>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7" name="墨迹 76"/>
              <p14:cNvContentPartPr/>
              <p14:nvPr/>
            </p14:nvContentPartPr>
            <p14:xfrm>
              <a:off x="7659511" y="992605"/>
              <a:ext cx="270933" cy="16919"/>
            </p14:xfrm>
          </p:contentPart>
        </mc:Choice>
        <mc:Fallback xmlns="">
          <p:pic>
            <p:nvPicPr>
              <p:cNvPr id="77" name="墨迹 76"/>
            </p:nvPicPr>
            <p:blipFill>
              <a:blip r:embed="rId147"/>
            </p:blipFill>
            <p:spPr>
              <a:xfrm>
                <a:off x="7659511" y="992605"/>
                <a:ext cx="270933" cy="16919"/>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78" name="墨迹 77"/>
              <p14:cNvContentPartPr/>
              <p14:nvPr/>
            </p14:nvContentPartPr>
            <p14:xfrm>
              <a:off x="9539111" y="248151"/>
              <a:ext cx="64911" cy="129715"/>
            </p14:xfrm>
          </p:contentPart>
        </mc:Choice>
        <mc:Fallback xmlns="">
          <p:pic>
            <p:nvPicPr>
              <p:cNvPr id="78" name="墨迹 77"/>
            </p:nvPicPr>
            <p:blipFill>
              <a:blip r:embed="rId149"/>
            </p:blipFill>
            <p:spPr>
              <a:xfrm>
                <a:off x="9539111" y="248151"/>
                <a:ext cx="64911" cy="129715"/>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79" name="墨迹 78"/>
              <p14:cNvContentPartPr/>
              <p14:nvPr/>
            </p14:nvContentPartPr>
            <p14:xfrm>
              <a:off x="9635066" y="242511"/>
              <a:ext cx="101600" cy="265071"/>
            </p14:xfrm>
          </p:contentPart>
        </mc:Choice>
        <mc:Fallback xmlns="">
          <p:pic>
            <p:nvPicPr>
              <p:cNvPr id="79" name="墨迹 78"/>
            </p:nvPicPr>
            <p:blipFill>
              <a:blip r:embed="rId151"/>
            </p:blipFill>
            <p:spPr>
              <a:xfrm>
                <a:off x="9635066" y="242511"/>
                <a:ext cx="101600" cy="265071"/>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0" name="墨迹 79"/>
              <p14:cNvContentPartPr/>
              <p14:nvPr/>
            </p14:nvContentPartPr>
            <p14:xfrm>
              <a:off x="9838266" y="191753"/>
              <a:ext cx="200907" cy="313009"/>
            </p14:xfrm>
          </p:contentPart>
        </mc:Choice>
        <mc:Fallback xmlns="">
          <p:pic>
            <p:nvPicPr>
              <p:cNvPr id="80" name="墨迹 79"/>
            </p:nvPicPr>
            <p:blipFill>
              <a:blip r:embed="rId153"/>
            </p:blipFill>
            <p:spPr>
              <a:xfrm>
                <a:off x="9838266" y="191753"/>
                <a:ext cx="200907" cy="313009"/>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1" name="墨迹 80"/>
              <p14:cNvContentPartPr/>
              <p14:nvPr/>
            </p14:nvContentPartPr>
            <p14:xfrm>
              <a:off x="7633405" y="1088481"/>
              <a:ext cx="302684" cy="16920"/>
            </p14:xfrm>
          </p:contentPart>
        </mc:Choice>
        <mc:Fallback xmlns="">
          <p:pic>
            <p:nvPicPr>
              <p:cNvPr id="81" name="墨迹 80"/>
            </p:nvPicPr>
            <p:blipFill>
              <a:blip r:embed="rId155"/>
            </p:blipFill>
            <p:spPr>
              <a:xfrm>
                <a:off x="7633405" y="1088481"/>
                <a:ext cx="302684" cy="16920"/>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2" name="墨迹 81"/>
              <p14:cNvContentPartPr/>
              <p14:nvPr/>
            </p14:nvContentPartPr>
            <p14:xfrm>
              <a:off x="7975600" y="919287"/>
              <a:ext cx="90311" cy="73318"/>
            </p14:xfrm>
          </p:contentPart>
        </mc:Choice>
        <mc:Fallback xmlns="">
          <p:pic>
            <p:nvPicPr>
              <p:cNvPr id="82" name="墨迹 81"/>
            </p:nvPicPr>
            <p:blipFill>
              <a:blip r:embed="rId157"/>
            </p:blipFill>
            <p:spPr>
              <a:xfrm>
                <a:off x="7975600" y="919287"/>
                <a:ext cx="90311" cy="73318"/>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3" name="墨迹 82"/>
              <p14:cNvContentPartPr/>
              <p14:nvPr/>
            </p14:nvContentPartPr>
            <p14:xfrm>
              <a:off x="7633228" y="1125140"/>
              <a:ext cx="77082" cy="104336"/>
            </p14:xfrm>
          </p:contentPart>
        </mc:Choice>
        <mc:Fallback xmlns="">
          <p:pic>
            <p:nvPicPr>
              <p:cNvPr id="83" name="墨迹 82"/>
            </p:nvPicPr>
            <p:blipFill>
              <a:blip r:embed="rId159"/>
            </p:blipFill>
            <p:spPr>
              <a:xfrm>
                <a:off x="7633228" y="1125140"/>
                <a:ext cx="77082" cy="104336"/>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4" name="墨迹 83"/>
              <p14:cNvContentPartPr/>
              <p14:nvPr/>
            </p14:nvContentPartPr>
            <p14:xfrm>
              <a:off x="8233127" y="921226"/>
              <a:ext cx="329495" cy="180650"/>
            </p14:xfrm>
          </p:contentPart>
        </mc:Choice>
        <mc:Fallback xmlns="">
          <p:pic>
            <p:nvPicPr>
              <p:cNvPr id="84" name="墨迹 83"/>
            </p:nvPicPr>
            <p:blipFill>
              <a:blip r:embed="rId161"/>
            </p:blipFill>
            <p:spPr>
              <a:xfrm>
                <a:off x="8233127" y="921226"/>
                <a:ext cx="329495" cy="180650"/>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5" name="墨迹 84"/>
              <p14:cNvContentPartPr/>
              <p14:nvPr/>
            </p14:nvContentPartPr>
            <p14:xfrm>
              <a:off x="8603544" y="1001064"/>
              <a:ext cx="80433" cy="108038"/>
            </p14:xfrm>
          </p:contentPart>
        </mc:Choice>
        <mc:Fallback xmlns="">
          <p:pic>
            <p:nvPicPr>
              <p:cNvPr id="85" name="墨迹 84"/>
            </p:nvPicPr>
            <p:blipFill>
              <a:blip r:embed="rId163"/>
            </p:blipFill>
            <p:spPr>
              <a:xfrm>
                <a:off x="8603544" y="1001064"/>
                <a:ext cx="80433" cy="108038"/>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6" name="墨迹 85"/>
              <p14:cNvContentPartPr/>
              <p14:nvPr/>
            </p14:nvContentPartPr>
            <p14:xfrm>
              <a:off x="8716962" y="947486"/>
              <a:ext cx="127882" cy="248152"/>
            </p14:xfrm>
          </p:contentPart>
        </mc:Choice>
        <mc:Fallback xmlns="">
          <p:pic>
            <p:nvPicPr>
              <p:cNvPr id="86" name="墨迹 85"/>
            </p:nvPicPr>
            <p:blipFill>
              <a:blip r:embed="rId165"/>
            </p:blipFill>
            <p:spPr>
              <a:xfrm>
                <a:off x="8716962" y="947486"/>
                <a:ext cx="127882" cy="248152"/>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7" name="墨迹 86"/>
              <p14:cNvContentPartPr/>
              <p14:nvPr/>
            </p14:nvContentPartPr>
            <p14:xfrm>
              <a:off x="8873066" y="908008"/>
              <a:ext cx="82726" cy="219952"/>
            </p14:xfrm>
          </p:contentPart>
        </mc:Choice>
        <mc:Fallback xmlns="">
          <p:pic>
            <p:nvPicPr>
              <p:cNvPr id="87" name="墨迹 86"/>
            </p:nvPicPr>
            <p:blipFill>
              <a:blip r:embed="rId167"/>
            </p:blipFill>
            <p:spPr>
              <a:xfrm>
                <a:off x="8873066" y="908008"/>
                <a:ext cx="82726" cy="219952"/>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88" name="墨迹 87"/>
              <p14:cNvContentPartPr/>
              <p14:nvPr/>
            </p14:nvContentPartPr>
            <p14:xfrm>
              <a:off x="9025466" y="898138"/>
              <a:ext cx="265289" cy="32429"/>
            </p14:xfrm>
          </p:contentPart>
        </mc:Choice>
        <mc:Fallback xmlns="">
          <p:pic>
            <p:nvPicPr>
              <p:cNvPr id="88" name="墨迹 87"/>
            </p:nvPicPr>
            <p:blipFill>
              <a:blip r:embed="rId169"/>
            </p:blipFill>
            <p:spPr>
              <a:xfrm>
                <a:off x="9025466" y="898138"/>
                <a:ext cx="265289" cy="32429"/>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89" name="墨迹 88"/>
              <p14:cNvContentPartPr/>
              <p14:nvPr/>
            </p14:nvContentPartPr>
            <p14:xfrm>
              <a:off x="9146822" y="841035"/>
              <a:ext cx="25400" cy="247446"/>
            </p14:xfrm>
          </p:contentPart>
        </mc:Choice>
        <mc:Fallback xmlns="">
          <p:pic>
            <p:nvPicPr>
              <p:cNvPr id="89" name="墨迹 88"/>
            </p:nvPicPr>
            <p:blipFill>
              <a:blip r:embed="rId171"/>
            </p:blipFill>
            <p:spPr>
              <a:xfrm>
                <a:off x="9146822" y="841035"/>
                <a:ext cx="25400" cy="247446"/>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0" name="墨迹 89"/>
              <p14:cNvContentPartPr/>
              <p14:nvPr/>
            </p14:nvContentPartPr>
            <p14:xfrm>
              <a:off x="9398000" y="827817"/>
              <a:ext cx="16933" cy="150688"/>
            </p14:xfrm>
          </p:contentPart>
        </mc:Choice>
        <mc:Fallback xmlns="">
          <p:pic>
            <p:nvPicPr>
              <p:cNvPr id="90" name="墨迹 89"/>
            </p:nvPicPr>
            <p:blipFill>
              <a:blip r:embed="rId173"/>
            </p:blipFill>
            <p:spPr>
              <a:xfrm>
                <a:off x="9398000" y="827817"/>
                <a:ext cx="16933" cy="150688"/>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1" name="墨迹 90"/>
              <p14:cNvContentPartPr/>
              <p14:nvPr/>
            </p14:nvContentPartPr>
            <p14:xfrm>
              <a:off x="9409288" y="865709"/>
              <a:ext cx="107244" cy="36659"/>
            </p14:xfrm>
          </p:contentPart>
        </mc:Choice>
        <mc:Fallback xmlns="">
          <p:pic>
            <p:nvPicPr>
              <p:cNvPr id="91" name="墨迹 90"/>
            </p:nvPicPr>
            <p:blipFill>
              <a:blip r:embed="rId175"/>
            </p:blipFill>
            <p:spPr>
              <a:xfrm>
                <a:off x="9409288" y="865709"/>
                <a:ext cx="107244" cy="36659"/>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2" name="墨迹 91"/>
              <p14:cNvContentPartPr/>
              <p14:nvPr/>
            </p14:nvContentPartPr>
            <p14:xfrm>
              <a:off x="9524647" y="736699"/>
              <a:ext cx="307975" cy="270005"/>
            </p14:xfrm>
          </p:contentPart>
        </mc:Choice>
        <mc:Fallback xmlns="">
          <p:pic>
            <p:nvPicPr>
              <p:cNvPr id="92" name="墨迹 91"/>
            </p:nvPicPr>
            <p:blipFill>
              <a:blip r:embed="rId177"/>
            </p:blipFill>
            <p:spPr>
              <a:xfrm>
                <a:off x="9524647" y="736699"/>
                <a:ext cx="307975" cy="270005"/>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3" name="墨迹 92"/>
              <p14:cNvContentPartPr/>
              <p14:nvPr/>
            </p14:nvContentPartPr>
            <p14:xfrm>
              <a:off x="9866488" y="812131"/>
              <a:ext cx="143934" cy="303139"/>
            </p14:xfrm>
          </p:contentPart>
        </mc:Choice>
        <mc:Fallback xmlns="">
          <p:pic>
            <p:nvPicPr>
              <p:cNvPr id="93" name="墨迹 92"/>
            </p:nvPicPr>
            <p:blipFill>
              <a:blip r:embed="rId179"/>
            </p:blipFill>
            <p:spPr>
              <a:xfrm>
                <a:off x="9866488" y="812131"/>
                <a:ext cx="143934" cy="303139"/>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4" name="墨迹 93"/>
              <p14:cNvContentPartPr/>
              <p14:nvPr/>
            </p14:nvContentPartPr>
            <p14:xfrm>
              <a:off x="10106377" y="778292"/>
              <a:ext cx="186973" cy="313009"/>
            </p14:xfrm>
          </p:contentPart>
        </mc:Choice>
        <mc:Fallback xmlns="">
          <p:pic>
            <p:nvPicPr>
              <p:cNvPr id="94" name="墨迹 93"/>
            </p:nvPicPr>
            <p:blipFill>
              <a:blip r:embed="rId181"/>
            </p:blipFill>
            <p:spPr>
              <a:xfrm>
                <a:off x="10106377" y="778292"/>
                <a:ext cx="186973" cy="313009"/>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5" name="墨迹 94"/>
              <p14:cNvContentPartPr/>
              <p14:nvPr/>
            </p14:nvContentPartPr>
            <p14:xfrm>
              <a:off x="7146925" y="2408195"/>
              <a:ext cx="66675" cy="360"/>
            </p14:xfrm>
          </p:contentPart>
        </mc:Choice>
        <mc:Fallback xmlns="">
          <p:pic>
            <p:nvPicPr>
              <p:cNvPr id="95" name="墨迹 94"/>
            </p:nvPicPr>
            <p:blipFill>
              <a:blip r:embed="rId183"/>
            </p:blipFill>
            <p:spPr>
              <a:xfrm>
                <a:off x="7146925" y="2408195"/>
                <a:ext cx="66675" cy="360"/>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6" name="墨迹 95"/>
              <p14:cNvContentPartPr/>
              <p14:nvPr/>
            </p14:nvContentPartPr>
            <p14:xfrm>
              <a:off x="10610144" y="845970"/>
              <a:ext cx="151694" cy="115616"/>
            </p14:xfrm>
          </p:contentPart>
        </mc:Choice>
        <mc:Fallback xmlns="">
          <p:pic>
            <p:nvPicPr>
              <p:cNvPr id="96" name="墨迹 95"/>
            </p:nvPicPr>
            <p:blipFill>
              <a:blip r:embed="rId185"/>
            </p:blipFill>
            <p:spPr>
              <a:xfrm>
                <a:off x="10610144" y="845970"/>
                <a:ext cx="151694" cy="115616"/>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7" name="墨迹 96"/>
              <p14:cNvContentPartPr/>
              <p14:nvPr/>
            </p14:nvContentPartPr>
            <p14:xfrm>
              <a:off x="10800644" y="795212"/>
              <a:ext cx="42333" cy="210787"/>
            </p14:xfrm>
          </p:contentPart>
        </mc:Choice>
        <mc:Fallback xmlns="">
          <p:pic>
            <p:nvPicPr>
              <p:cNvPr id="97" name="墨迹 96"/>
            </p:nvPicPr>
            <p:blipFill>
              <a:blip r:embed="rId187"/>
            </p:blipFill>
            <p:spPr>
              <a:xfrm>
                <a:off x="10800644" y="795212"/>
                <a:ext cx="42333" cy="210787"/>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98" name="墨迹 97"/>
              <p14:cNvContentPartPr/>
              <p14:nvPr/>
            </p14:nvContentPartPr>
            <p14:xfrm>
              <a:off x="10809111" y="874169"/>
              <a:ext cx="90311" cy="62038"/>
            </p14:xfrm>
          </p:contentPart>
        </mc:Choice>
        <mc:Fallback xmlns="">
          <p:pic>
            <p:nvPicPr>
              <p:cNvPr id="98" name="墨迹 97"/>
            </p:nvPicPr>
            <p:blipFill>
              <a:blip r:embed="rId189"/>
            </p:blipFill>
            <p:spPr>
              <a:xfrm>
                <a:off x="10809111" y="874169"/>
                <a:ext cx="90311" cy="62038"/>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99" name="墨迹 98"/>
              <p14:cNvContentPartPr/>
              <p14:nvPr/>
            </p14:nvContentPartPr>
            <p14:xfrm>
              <a:off x="10890955" y="776882"/>
              <a:ext cx="36689" cy="322879"/>
            </p14:xfrm>
          </p:contentPart>
        </mc:Choice>
        <mc:Fallback xmlns="">
          <p:pic>
            <p:nvPicPr>
              <p:cNvPr id="99" name="墨迹 98"/>
            </p:nvPicPr>
            <p:blipFill>
              <a:blip r:embed="rId191"/>
            </p:blipFill>
            <p:spPr>
              <a:xfrm>
                <a:off x="10890955" y="776882"/>
                <a:ext cx="36689" cy="322879"/>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0" name="墨迹 99"/>
              <p14:cNvContentPartPr/>
              <p14:nvPr/>
            </p14:nvContentPartPr>
            <p14:xfrm>
              <a:off x="10977738" y="958766"/>
              <a:ext cx="91017" cy="105041"/>
            </p14:xfrm>
          </p:contentPart>
        </mc:Choice>
        <mc:Fallback xmlns="">
          <p:pic>
            <p:nvPicPr>
              <p:cNvPr id="100" name="墨迹 99"/>
            </p:nvPicPr>
            <p:blipFill>
              <a:blip r:embed="rId193"/>
            </p:blipFill>
            <p:spPr>
              <a:xfrm>
                <a:off x="10977738" y="958766"/>
                <a:ext cx="91017" cy="105041"/>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1" name="墨迹 100"/>
              <p14:cNvContentPartPr/>
              <p14:nvPr/>
            </p14:nvContentPartPr>
            <p14:xfrm>
              <a:off x="11161888" y="845970"/>
              <a:ext cx="177800" cy="203033"/>
            </p14:xfrm>
          </p:contentPart>
        </mc:Choice>
        <mc:Fallback xmlns="">
          <p:pic>
            <p:nvPicPr>
              <p:cNvPr id="101" name="墨迹 100"/>
            </p:nvPicPr>
            <p:blipFill>
              <a:blip r:embed="rId195"/>
            </p:blipFill>
            <p:spPr>
              <a:xfrm>
                <a:off x="11161888" y="845970"/>
                <a:ext cx="177800" cy="203033"/>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2" name="墨迹 101"/>
              <p14:cNvContentPartPr/>
              <p14:nvPr/>
            </p14:nvContentPartPr>
            <p14:xfrm>
              <a:off x="11407422" y="857250"/>
              <a:ext cx="163689" cy="183822"/>
            </p14:xfrm>
          </p:contentPart>
        </mc:Choice>
        <mc:Fallback xmlns="">
          <p:pic>
            <p:nvPicPr>
              <p:cNvPr id="102" name="墨迹 101"/>
            </p:nvPicPr>
            <p:blipFill>
              <a:blip r:embed="rId197"/>
            </p:blipFill>
            <p:spPr>
              <a:xfrm>
                <a:off x="11407422" y="857250"/>
                <a:ext cx="163689" cy="183822"/>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3" name="墨迹 102"/>
              <p14:cNvContentPartPr/>
              <p14:nvPr/>
            </p14:nvContentPartPr>
            <p14:xfrm>
              <a:off x="1328384" y="5876674"/>
              <a:ext cx="229482" cy="39478"/>
            </p14:xfrm>
          </p:contentPart>
        </mc:Choice>
        <mc:Fallback xmlns="">
          <p:pic>
            <p:nvPicPr>
              <p:cNvPr id="103" name="墨迹 102"/>
            </p:nvPicPr>
            <p:blipFill>
              <a:blip r:embed="rId199"/>
            </p:blipFill>
            <p:spPr>
              <a:xfrm>
                <a:off x="1328384" y="5876674"/>
                <a:ext cx="229482" cy="39478"/>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4" name="墨迹 103"/>
              <p14:cNvContentPartPr/>
              <p14:nvPr/>
            </p14:nvContentPartPr>
            <p14:xfrm>
              <a:off x="1444977" y="5949991"/>
              <a:ext cx="45156" cy="194573"/>
            </p14:xfrm>
          </p:contentPart>
        </mc:Choice>
        <mc:Fallback xmlns="">
          <p:pic>
            <p:nvPicPr>
              <p:cNvPr id="104" name="墨迹 103"/>
            </p:nvPicPr>
            <p:blipFill>
              <a:blip r:embed="rId201"/>
            </p:blipFill>
            <p:spPr>
              <a:xfrm>
                <a:off x="1444977" y="5949991"/>
                <a:ext cx="45156" cy="194573"/>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5" name="墨迹 104"/>
              <p14:cNvContentPartPr/>
              <p14:nvPr/>
            </p14:nvContentPartPr>
            <p14:xfrm>
              <a:off x="1687688" y="5803356"/>
              <a:ext cx="39512" cy="580900"/>
            </p14:xfrm>
          </p:contentPart>
        </mc:Choice>
        <mc:Fallback xmlns="">
          <p:pic>
            <p:nvPicPr>
              <p:cNvPr id="105" name="墨迹 104"/>
            </p:nvPicPr>
            <p:blipFill>
              <a:blip r:embed="rId203"/>
            </p:blipFill>
            <p:spPr>
              <a:xfrm>
                <a:off x="1687688" y="5803356"/>
                <a:ext cx="39512" cy="580900"/>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6" name="墨迹 105"/>
              <p14:cNvContentPartPr/>
              <p14:nvPr/>
            </p14:nvContentPartPr>
            <p14:xfrm>
              <a:off x="1617133" y="5835433"/>
              <a:ext cx="121355" cy="207615"/>
            </p14:xfrm>
          </p:contentPart>
        </mc:Choice>
        <mc:Fallback xmlns="">
          <p:pic>
            <p:nvPicPr>
              <p:cNvPr id="106" name="墨迹 105"/>
            </p:nvPicPr>
            <p:blipFill>
              <a:blip r:embed="rId205"/>
            </p:blipFill>
            <p:spPr>
              <a:xfrm>
                <a:off x="1617133" y="5835433"/>
                <a:ext cx="121355" cy="207615"/>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7" name="墨迹 106"/>
              <p14:cNvContentPartPr/>
              <p14:nvPr/>
            </p14:nvContentPartPr>
            <p14:xfrm>
              <a:off x="1755422" y="5842835"/>
              <a:ext cx="90311" cy="90237"/>
            </p14:xfrm>
          </p:contentPart>
        </mc:Choice>
        <mc:Fallback xmlns="">
          <p:pic>
            <p:nvPicPr>
              <p:cNvPr id="107" name="墨迹 106"/>
            </p:nvPicPr>
            <p:blipFill>
              <a:blip r:embed="rId207"/>
            </p:blipFill>
            <p:spPr>
              <a:xfrm>
                <a:off x="1755422" y="5842835"/>
                <a:ext cx="90311" cy="90237"/>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08" name="墨迹 107"/>
              <p14:cNvContentPartPr/>
              <p14:nvPr/>
            </p14:nvContentPartPr>
            <p14:xfrm>
              <a:off x="1682044" y="3925302"/>
              <a:ext cx="626533" cy="1218198"/>
            </p14:xfrm>
          </p:contentPart>
        </mc:Choice>
        <mc:Fallback xmlns="">
          <p:pic>
            <p:nvPicPr>
              <p:cNvPr id="108" name="墨迹 107"/>
            </p:nvPicPr>
            <p:blipFill>
              <a:blip r:embed="rId209"/>
            </p:blipFill>
            <p:spPr>
              <a:xfrm>
                <a:off x="1682044" y="3925302"/>
                <a:ext cx="626533" cy="1218198"/>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09" name="墨迹 108"/>
              <p14:cNvContentPartPr/>
              <p14:nvPr/>
            </p14:nvContentPartPr>
            <p14:xfrm>
              <a:off x="2421466" y="5801242"/>
              <a:ext cx="282222" cy="205853"/>
            </p14:xfrm>
          </p:contentPart>
        </mc:Choice>
        <mc:Fallback xmlns="">
          <p:pic>
            <p:nvPicPr>
              <p:cNvPr id="109" name="墨迹 108"/>
            </p:nvPicPr>
            <p:blipFill>
              <a:blip r:embed="rId211"/>
            </p:blipFill>
            <p:spPr>
              <a:xfrm>
                <a:off x="2421466" y="5801242"/>
                <a:ext cx="282222" cy="205853"/>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0" name="墨迹 109"/>
              <p14:cNvContentPartPr/>
              <p14:nvPr/>
            </p14:nvContentPartPr>
            <p14:xfrm>
              <a:off x="2683933" y="5700606"/>
              <a:ext cx="47978" cy="331691"/>
            </p14:xfrm>
          </p:contentPart>
        </mc:Choice>
        <mc:Fallback xmlns="">
          <p:pic>
            <p:nvPicPr>
              <p:cNvPr id="110" name="墨迹 109"/>
            </p:nvPicPr>
            <p:blipFill>
              <a:blip r:embed="rId213"/>
            </p:blipFill>
            <p:spPr>
              <a:xfrm>
                <a:off x="2683933" y="5700606"/>
                <a:ext cx="47978" cy="331691"/>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1" name="墨迹 110"/>
              <p14:cNvContentPartPr/>
              <p14:nvPr/>
            </p14:nvContentPartPr>
            <p14:xfrm>
              <a:off x="2737555" y="5851294"/>
              <a:ext cx="65793" cy="174834"/>
            </p14:xfrm>
          </p:contentPart>
        </mc:Choice>
        <mc:Fallback xmlns="">
          <p:pic>
            <p:nvPicPr>
              <p:cNvPr id="111" name="墨迹 110"/>
            </p:nvPicPr>
            <p:blipFill>
              <a:blip r:embed="rId215"/>
            </p:blipFill>
            <p:spPr>
              <a:xfrm>
                <a:off x="2737555" y="5851294"/>
                <a:ext cx="65793" cy="174834"/>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2" name="墨迹 111"/>
              <p14:cNvContentPartPr/>
              <p14:nvPr/>
            </p14:nvContentPartPr>
            <p14:xfrm>
              <a:off x="2895600" y="5825916"/>
              <a:ext cx="206022" cy="164259"/>
            </p14:xfrm>
          </p:contentPart>
        </mc:Choice>
        <mc:Fallback xmlns="">
          <p:pic>
            <p:nvPicPr>
              <p:cNvPr id="112" name="墨迹 111"/>
            </p:nvPicPr>
            <p:blipFill>
              <a:blip r:embed="rId217"/>
            </p:blipFill>
            <p:spPr>
              <a:xfrm>
                <a:off x="2895600" y="5825916"/>
                <a:ext cx="206022" cy="164259"/>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3" name="墨迹 112"/>
              <p14:cNvContentPartPr/>
              <p14:nvPr/>
            </p14:nvContentPartPr>
            <p14:xfrm>
              <a:off x="3104444" y="5814283"/>
              <a:ext cx="11289" cy="214665"/>
            </p14:xfrm>
          </p:contentPart>
        </mc:Choice>
        <mc:Fallback xmlns="">
          <p:pic>
            <p:nvPicPr>
              <p:cNvPr id="113" name="墨迹 112"/>
            </p:nvPicPr>
            <p:blipFill>
              <a:blip r:embed="rId219"/>
            </p:blipFill>
            <p:spPr>
              <a:xfrm>
                <a:off x="3104444" y="5814283"/>
                <a:ext cx="11289" cy="214665"/>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4" name="墨迹 113"/>
              <p14:cNvContentPartPr/>
              <p14:nvPr/>
            </p14:nvContentPartPr>
            <p14:xfrm>
              <a:off x="3268133" y="5589044"/>
              <a:ext cx="43744" cy="479383"/>
            </p14:xfrm>
          </p:contentPart>
        </mc:Choice>
        <mc:Fallback xmlns="">
          <p:pic>
            <p:nvPicPr>
              <p:cNvPr id="114" name="墨迹 113"/>
            </p:nvPicPr>
            <p:blipFill>
              <a:blip r:embed="rId221"/>
            </p:blipFill>
            <p:spPr>
              <a:xfrm>
                <a:off x="3268133" y="5589044"/>
                <a:ext cx="43744" cy="479383"/>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5" name="墨迹 114"/>
              <p14:cNvContentPartPr/>
              <p14:nvPr/>
            </p14:nvContentPartPr>
            <p14:xfrm>
              <a:off x="3226505" y="5957922"/>
              <a:ext cx="208139" cy="203562"/>
            </p14:xfrm>
          </p:contentPart>
        </mc:Choice>
        <mc:Fallback xmlns="">
          <p:pic>
            <p:nvPicPr>
              <p:cNvPr id="115" name="墨迹 114"/>
            </p:nvPicPr>
            <p:blipFill>
              <a:blip r:embed="rId223"/>
            </p:blipFill>
            <p:spPr>
              <a:xfrm>
                <a:off x="3226505" y="5957922"/>
                <a:ext cx="208139" cy="203562"/>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6" name="墨迹 115"/>
              <p14:cNvContentPartPr/>
              <p14:nvPr/>
            </p14:nvContentPartPr>
            <p14:xfrm>
              <a:off x="4361038" y="5797716"/>
              <a:ext cx="137584" cy="180474"/>
            </p14:xfrm>
          </p:contentPart>
        </mc:Choice>
        <mc:Fallback xmlns="">
          <p:pic>
            <p:nvPicPr>
              <p:cNvPr id="116" name="墨迹 115"/>
            </p:nvPicPr>
            <p:blipFill>
              <a:blip r:embed="rId225"/>
            </p:blipFill>
            <p:spPr>
              <a:xfrm>
                <a:off x="4361038" y="5797716"/>
                <a:ext cx="137584" cy="180474"/>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7" name="墨迹 116"/>
              <p14:cNvContentPartPr/>
              <p14:nvPr/>
            </p14:nvContentPartPr>
            <p14:xfrm>
              <a:off x="4566355" y="5741319"/>
              <a:ext cx="28222" cy="217132"/>
            </p14:xfrm>
          </p:contentPart>
        </mc:Choice>
        <mc:Fallback xmlns="">
          <p:pic>
            <p:nvPicPr>
              <p:cNvPr id="117" name="墨迹 116"/>
            </p:nvPicPr>
            <p:blipFill>
              <a:blip r:embed="rId227"/>
            </p:blipFill>
            <p:spPr>
              <a:xfrm>
                <a:off x="4566355" y="5741319"/>
                <a:ext cx="28222" cy="217132"/>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18" name="墨迹 117"/>
              <p14:cNvContentPartPr/>
              <p14:nvPr/>
            </p14:nvContentPartPr>
            <p14:xfrm>
              <a:off x="4594577" y="5823096"/>
              <a:ext cx="98778" cy="53578"/>
            </p14:xfrm>
          </p:contentPart>
        </mc:Choice>
        <mc:Fallback xmlns="">
          <p:pic>
            <p:nvPicPr>
              <p:cNvPr id="118" name="墨迹 117"/>
            </p:nvPicPr>
            <p:blipFill>
              <a:blip r:embed="rId229"/>
            </p:blipFill>
            <p:spPr>
              <a:xfrm>
                <a:off x="4594577" y="5823096"/>
                <a:ext cx="98778" cy="53578"/>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19" name="墨迹 118"/>
              <p14:cNvContentPartPr/>
              <p14:nvPr/>
            </p14:nvContentPartPr>
            <p14:xfrm>
              <a:off x="4713111" y="5677166"/>
              <a:ext cx="11289" cy="453298"/>
            </p14:xfrm>
          </p:contentPart>
        </mc:Choice>
        <mc:Fallback xmlns="">
          <p:pic>
            <p:nvPicPr>
              <p:cNvPr id="119" name="墨迹 118"/>
            </p:nvPicPr>
            <p:blipFill>
              <a:blip r:embed="rId231"/>
            </p:blipFill>
            <p:spPr>
              <a:xfrm>
                <a:off x="4713111" y="5677166"/>
                <a:ext cx="11289" cy="453298"/>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20" name="墨迹 119"/>
              <p14:cNvContentPartPr/>
              <p14:nvPr/>
            </p14:nvContentPartPr>
            <p14:xfrm>
              <a:off x="4773083" y="5775158"/>
              <a:ext cx="253294" cy="194573"/>
            </p14:xfrm>
          </p:contentPart>
        </mc:Choice>
        <mc:Fallback xmlns="">
          <p:pic>
            <p:nvPicPr>
              <p:cNvPr id="120" name="墨迹 119"/>
            </p:nvPicPr>
            <p:blipFill>
              <a:blip r:embed="rId233"/>
            </p:blipFill>
            <p:spPr>
              <a:xfrm>
                <a:off x="4773083" y="5775158"/>
                <a:ext cx="253294" cy="194573"/>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1" name="墨迹 120"/>
              <p14:cNvContentPartPr/>
              <p14:nvPr/>
            </p14:nvContentPartPr>
            <p14:xfrm>
              <a:off x="5119511" y="5777801"/>
              <a:ext cx="173037" cy="209731"/>
            </p14:xfrm>
          </p:contentPart>
        </mc:Choice>
        <mc:Fallback xmlns="">
          <p:pic>
            <p:nvPicPr>
              <p:cNvPr id="121" name="墨迹 120"/>
            </p:nvPicPr>
            <p:blipFill>
              <a:blip r:embed="rId235"/>
            </p:blipFill>
            <p:spPr>
              <a:xfrm>
                <a:off x="5119511" y="5777801"/>
                <a:ext cx="173037" cy="209731"/>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2" name="墨迹 1"/>
              <p14:cNvContentPartPr/>
              <p14:nvPr/>
            </p14:nvContentPartPr>
            <p14:xfrm>
              <a:off x="4826000" y="6032826"/>
              <a:ext cx="5644" cy="115968"/>
            </p14:xfrm>
          </p:contentPart>
        </mc:Choice>
        <mc:Fallback xmlns="">
          <p:pic>
            <p:nvPicPr>
              <p:cNvPr id="2" name="墨迹 1"/>
            </p:nvPicPr>
            <p:blipFill>
              <a:blip r:embed="rId237"/>
            </p:blipFill>
            <p:spPr>
              <a:xfrm>
                <a:off x="4826000" y="6032826"/>
                <a:ext cx="5644" cy="115968"/>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3" name="墨迹 2"/>
              <p14:cNvContentPartPr/>
              <p14:nvPr/>
            </p14:nvContentPartPr>
            <p14:xfrm>
              <a:off x="1529644" y="6374915"/>
              <a:ext cx="127529" cy="325170"/>
            </p14:xfrm>
          </p:contentPart>
        </mc:Choice>
        <mc:Fallback xmlns="">
          <p:pic>
            <p:nvPicPr>
              <p:cNvPr id="3" name="墨迹 2"/>
            </p:nvPicPr>
            <p:blipFill>
              <a:blip r:embed="rId239"/>
            </p:blipFill>
            <p:spPr>
              <a:xfrm>
                <a:off x="1529644" y="6374915"/>
                <a:ext cx="127529" cy="325170"/>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2" name="墨迹 121"/>
              <p14:cNvContentPartPr/>
              <p14:nvPr/>
            </p14:nvContentPartPr>
            <p14:xfrm>
              <a:off x="1789288" y="6378616"/>
              <a:ext cx="33867" cy="524502"/>
            </p14:xfrm>
          </p:contentPart>
        </mc:Choice>
        <mc:Fallback xmlns="">
          <p:pic>
            <p:nvPicPr>
              <p:cNvPr id="122" name="墨迹 121"/>
            </p:nvPicPr>
            <p:blipFill>
              <a:blip r:embed="rId241"/>
            </p:blipFill>
            <p:spPr>
              <a:xfrm>
                <a:off x="1789288" y="6378616"/>
                <a:ext cx="33867" cy="524502"/>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23" name="墨迹 122"/>
              <p14:cNvContentPartPr/>
              <p14:nvPr/>
            </p14:nvContentPartPr>
            <p14:xfrm>
              <a:off x="1752600" y="6346188"/>
              <a:ext cx="87488" cy="162144"/>
            </p14:xfrm>
          </p:contentPart>
        </mc:Choice>
        <mc:Fallback xmlns="">
          <p:pic>
            <p:nvPicPr>
              <p:cNvPr id="123" name="墨迹 122"/>
            </p:nvPicPr>
            <p:blipFill>
              <a:blip r:embed="rId243"/>
            </p:blipFill>
            <p:spPr>
              <a:xfrm>
                <a:off x="1752600" y="6346188"/>
                <a:ext cx="87488" cy="162144"/>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24" name="墨迹 123"/>
              <p14:cNvContentPartPr/>
              <p14:nvPr/>
            </p14:nvContentPartPr>
            <p14:xfrm>
              <a:off x="1840088" y="6356057"/>
              <a:ext cx="129823" cy="76137"/>
            </p14:xfrm>
          </p:contentPart>
        </mc:Choice>
        <mc:Fallback xmlns="">
          <p:pic>
            <p:nvPicPr>
              <p:cNvPr id="124" name="墨迹 123"/>
            </p:nvPicPr>
            <p:blipFill>
              <a:blip r:embed="rId245"/>
            </p:blipFill>
            <p:spPr>
              <a:xfrm>
                <a:off x="1840088" y="6356057"/>
                <a:ext cx="129823" cy="76137"/>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25" name="墨迹 124"/>
              <p14:cNvContentPartPr/>
              <p14:nvPr/>
            </p14:nvContentPartPr>
            <p14:xfrm>
              <a:off x="2493080" y="6547810"/>
              <a:ext cx="453320" cy="14100"/>
            </p14:xfrm>
          </p:contentPart>
        </mc:Choice>
        <mc:Fallback xmlns="">
          <p:pic>
            <p:nvPicPr>
              <p:cNvPr id="125" name="墨迹 124"/>
            </p:nvPicPr>
            <p:blipFill>
              <a:blip r:embed="rId247"/>
            </p:blipFill>
            <p:spPr>
              <a:xfrm>
                <a:off x="2493080" y="6547810"/>
                <a:ext cx="453320" cy="14100"/>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26" name="墨迹 125"/>
              <p14:cNvContentPartPr/>
              <p14:nvPr/>
            </p14:nvContentPartPr>
            <p14:xfrm>
              <a:off x="2889955" y="6435014"/>
              <a:ext cx="163689" cy="267891"/>
            </p14:xfrm>
          </p:contentPart>
        </mc:Choice>
        <mc:Fallback xmlns="">
          <p:pic>
            <p:nvPicPr>
              <p:cNvPr id="126" name="墨迹 125"/>
            </p:nvPicPr>
            <p:blipFill>
              <a:blip r:embed="rId249"/>
            </p:blipFill>
            <p:spPr>
              <a:xfrm>
                <a:off x="2889955" y="6435014"/>
                <a:ext cx="163689" cy="267891"/>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27" name="墨迹 126"/>
              <p14:cNvContentPartPr/>
              <p14:nvPr/>
            </p14:nvContentPartPr>
            <p14:xfrm>
              <a:off x="4272844" y="6356057"/>
              <a:ext cx="95956" cy="301729"/>
            </p14:xfrm>
          </p:contentPart>
        </mc:Choice>
        <mc:Fallback xmlns="">
          <p:pic>
            <p:nvPicPr>
              <p:cNvPr id="127" name="墨迹 126"/>
            </p:nvPicPr>
            <p:blipFill>
              <a:blip r:embed="rId251"/>
            </p:blipFill>
            <p:spPr>
              <a:xfrm>
                <a:off x="4272844" y="6356057"/>
                <a:ext cx="95956" cy="301729"/>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28" name="墨迹 127"/>
              <p14:cNvContentPartPr/>
              <p14:nvPr/>
            </p14:nvContentPartPr>
            <p14:xfrm>
              <a:off x="4413955" y="6530891"/>
              <a:ext cx="360" cy="155094"/>
            </p14:xfrm>
          </p:contentPart>
        </mc:Choice>
        <mc:Fallback xmlns="">
          <p:pic>
            <p:nvPicPr>
              <p:cNvPr id="128" name="墨迹 127"/>
            </p:nvPicPr>
            <p:blipFill>
              <a:blip r:embed="rId253"/>
            </p:blipFill>
            <p:spPr>
              <a:xfrm>
                <a:off x="4413955" y="6530891"/>
                <a:ext cx="360" cy="155094"/>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29" name="墨迹 128"/>
              <p14:cNvContentPartPr/>
              <p14:nvPr/>
            </p14:nvContentPartPr>
            <p14:xfrm>
              <a:off x="4549422" y="6418095"/>
              <a:ext cx="195262" cy="205853"/>
            </p14:xfrm>
          </p:contentPart>
        </mc:Choice>
        <mc:Fallback xmlns="">
          <p:pic>
            <p:nvPicPr>
              <p:cNvPr id="129" name="墨迹 128"/>
            </p:nvPicPr>
            <p:blipFill>
              <a:blip r:embed="rId255"/>
            </p:blipFill>
            <p:spPr>
              <a:xfrm>
                <a:off x="4549422" y="6418095"/>
                <a:ext cx="195262" cy="205853"/>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30" name="墨迹 129"/>
              <p14:cNvContentPartPr/>
              <p14:nvPr/>
            </p14:nvContentPartPr>
            <p14:xfrm>
              <a:off x="4871155" y="6361697"/>
              <a:ext cx="122238" cy="538601"/>
            </p14:xfrm>
          </p:contentPart>
        </mc:Choice>
        <mc:Fallback xmlns="">
          <p:pic>
            <p:nvPicPr>
              <p:cNvPr id="130" name="墨迹 129"/>
            </p:nvPicPr>
            <p:blipFill>
              <a:blip r:embed="rId257"/>
            </p:blipFill>
            <p:spPr>
              <a:xfrm>
                <a:off x="4871155" y="6361697"/>
                <a:ext cx="122238" cy="538601"/>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31" name="墨迹 130"/>
              <p14:cNvContentPartPr/>
              <p14:nvPr/>
            </p14:nvContentPartPr>
            <p14:xfrm>
              <a:off x="5034844" y="6581649"/>
              <a:ext cx="222956" cy="129716"/>
            </p14:xfrm>
          </p:contentPart>
        </mc:Choice>
        <mc:Fallback xmlns="">
          <p:pic>
            <p:nvPicPr>
              <p:cNvPr id="131" name="墨迹 130"/>
            </p:nvPicPr>
            <p:blipFill>
              <a:blip r:embed="rId259"/>
            </p:blipFill>
            <p:spPr>
              <a:xfrm>
                <a:off x="5034844" y="6581649"/>
                <a:ext cx="222956" cy="129716"/>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32" name="墨迹 131"/>
              <p14:cNvContentPartPr/>
              <p14:nvPr/>
            </p14:nvContentPartPr>
            <p14:xfrm>
              <a:off x="9398000" y="3043907"/>
              <a:ext cx="50800" cy="1778124"/>
            </p14:xfrm>
          </p:contentPart>
        </mc:Choice>
        <mc:Fallback xmlns="">
          <p:pic>
            <p:nvPicPr>
              <p:cNvPr id="132" name="墨迹 131"/>
            </p:nvPicPr>
            <p:blipFill>
              <a:blip r:embed="rId261"/>
            </p:blipFill>
            <p:spPr>
              <a:xfrm>
                <a:off x="9398000" y="3043907"/>
                <a:ext cx="50800" cy="1778124"/>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33" name="墨迹 132"/>
              <p14:cNvContentPartPr/>
              <p14:nvPr/>
            </p14:nvContentPartPr>
            <p14:xfrm>
              <a:off x="9426222" y="2034382"/>
              <a:ext cx="45155" cy="1202864"/>
            </p14:xfrm>
          </p:contentPart>
        </mc:Choice>
        <mc:Fallback xmlns="">
          <p:pic>
            <p:nvPicPr>
              <p:cNvPr id="133" name="墨迹 132"/>
            </p:nvPicPr>
            <p:blipFill>
              <a:blip r:embed="rId263"/>
            </p:blipFill>
            <p:spPr>
              <a:xfrm>
                <a:off x="9426222" y="2034382"/>
                <a:ext cx="45155" cy="1202864"/>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34" name="墨迹 133"/>
              <p14:cNvContentPartPr/>
              <p14:nvPr/>
            </p14:nvContentPartPr>
            <p14:xfrm>
              <a:off x="9527822" y="3730200"/>
              <a:ext cx="163688" cy="378748"/>
            </p14:xfrm>
          </p:contentPart>
        </mc:Choice>
        <mc:Fallback xmlns="">
          <p:pic>
            <p:nvPicPr>
              <p:cNvPr id="134" name="墨迹 133"/>
            </p:nvPicPr>
            <p:blipFill>
              <a:blip r:embed="rId265"/>
            </p:blipFill>
            <p:spPr>
              <a:xfrm>
                <a:off x="9527822" y="3730200"/>
                <a:ext cx="163688" cy="378748"/>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35" name="墨迹 134"/>
              <p14:cNvContentPartPr/>
              <p14:nvPr/>
            </p14:nvContentPartPr>
            <p14:xfrm>
              <a:off x="9745133" y="3632032"/>
              <a:ext cx="31044" cy="178183"/>
            </p14:xfrm>
          </p:contentPart>
        </mc:Choice>
        <mc:Fallback xmlns="">
          <p:pic>
            <p:nvPicPr>
              <p:cNvPr id="135" name="墨迹 134"/>
            </p:nvPicPr>
            <p:blipFill>
              <a:blip r:embed="rId267"/>
            </p:blipFill>
            <p:spPr>
              <a:xfrm>
                <a:off x="9745133" y="3632032"/>
                <a:ext cx="31044" cy="178183"/>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36" name="墨迹 135"/>
              <p14:cNvContentPartPr/>
              <p14:nvPr/>
            </p14:nvContentPartPr>
            <p14:xfrm>
              <a:off x="9641240" y="3628508"/>
              <a:ext cx="246415" cy="482908"/>
            </p14:xfrm>
          </p:contentPart>
        </mc:Choice>
        <mc:Fallback xmlns="">
          <p:pic>
            <p:nvPicPr>
              <p:cNvPr id="136" name="墨迹 135"/>
            </p:nvPicPr>
            <p:blipFill>
              <a:blip r:embed="rId269"/>
            </p:blipFill>
            <p:spPr>
              <a:xfrm>
                <a:off x="9641240" y="3628508"/>
                <a:ext cx="246415" cy="482908"/>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37" name="墨迹 136"/>
              <p14:cNvContentPartPr/>
              <p14:nvPr/>
            </p14:nvContentPartPr>
            <p14:xfrm>
              <a:off x="10024533" y="3733549"/>
              <a:ext cx="84667" cy="28199"/>
            </p14:xfrm>
          </p:contentPart>
        </mc:Choice>
        <mc:Fallback xmlns="">
          <p:pic>
            <p:nvPicPr>
              <p:cNvPr id="137" name="墨迹 136"/>
            </p:nvPicPr>
            <p:blipFill>
              <a:blip r:embed="rId271"/>
            </p:blipFill>
            <p:spPr>
              <a:xfrm>
                <a:off x="10024533" y="3733549"/>
                <a:ext cx="84667" cy="28199"/>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38" name="墨迹 137"/>
              <p14:cNvContentPartPr/>
              <p14:nvPr/>
            </p14:nvContentPartPr>
            <p14:xfrm>
              <a:off x="9895593" y="3667810"/>
              <a:ext cx="351896" cy="398487"/>
            </p14:xfrm>
          </p:contentPart>
        </mc:Choice>
        <mc:Fallback xmlns="">
          <p:pic>
            <p:nvPicPr>
              <p:cNvPr id="138" name="墨迹 137"/>
            </p:nvPicPr>
            <p:blipFill>
              <a:blip r:embed="rId273"/>
            </p:blipFill>
            <p:spPr>
              <a:xfrm>
                <a:off x="9895593" y="3667810"/>
                <a:ext cx="351896" cy="398487"/>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39" name="墨迹 138"/>
              <p14:cNvContentPartPr/>
              <p14:nvPr/>
            </p14:nvContentPartPr>
            <p14:xfrm>
              <a:off x="10450688" y="4094496"/>
              <a:ext cx="105018" cy="59958"/>
            </p14:xfrm>
          </p:contentPart>
        </mc:Choice>
        <mc:Fallback xmlns="">
          <p:pic>
            <p:nvPicPr>
              <p:cNvPr id="139" name="墨迹 138"/>
            </p:nvPicPr>
            <p:blipFill>
              <a:blip r:embed="rId275"/>
            </p:blipFill>
            <p:spPr>
              <a:xfrm>
                <a:off x="10450688" y="4094496"/>
                <a:ext cx="105018" cy="59958"/>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40" name="墨迹 139"/>
              <p14:cNvContentPartPr/>
              <p14:nvPr/>
            </p14:nvContentPartPr>
            <p14:xfrm>
              <a:off x="11085688" y="3457198"/>
              <a:ext cx="138994" cy="547061"/>
            </p14:xfrm>
          </p:contentPart>
        </mc:Choice>
        <mc:Fallback xmlns="">
          <p:pic>
            <p:nvPicPr>
              <p:cNvPr id="140" name="墨迹 139"/>
            </p:nvPicPr>
            <p:blipFill>
              <a:blip r:embed="rId277"/>
            </p:blipFill>
            <p:spPr>
              <a:xfrm>
                <a:off x="11085688" y="3457198"/>
                <a:ext cx="138994" cy="547061"/>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41" name="墨迹 140"/>
              <p14:cNvContentPartPr/>
              <p14:nvPr/>
            </p14:nvContentPartPr>
            <p14:xfrm>
              <a:off x="11277600" y="3493857"/>
              <a:ext cx="33867" cy="365882"/>
            </p14:xfrm>
          </p:contentPart>
        </mc:Choice>
        <mc:Fallback xmlns="">
          <p:pic>
            <p:nvPicPr>
              <p:cNvPr id="141" name="墨迹 140"/>
            </p:nvPicPr>
            <p:blipFill>
              <a:blip r:embed="rId279"/>
            </p:blipFill>
            <p:spPr>
              <a:xfrm>
                <a:off x="11277600" y="3493857"/>
                <a:ext cx="33867" cy="365882"/>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42" name="墨迹 141"/>
              <p14:cNvContentPartPr/>
              <p14:nvPr/>
            </p14:nvContentPartPr>
            <p14:xfrm>
              <a:off x="11315700" y="3560654"/>
              <a:ext cx="218722" cy="206734"/>
            </p14:xfrm>
          </p:contentPart>
        </mc:Choice>
        <mc:Fallback xmlns="">
          <p:pic>
            <p:nvPicPr>
              <p:cNvPr id="142" name="墨迹 141"/>
            </p:nvPicPr>
            <p:blipFill>
              <a:blip r:embed="rId281"/>
            </p:blipFill>
            <p:spPr>
              <a:xfrm>
                <a:off x="11315700" y="3560654"/>
                <a:ext cx="218722" cy="206734"/>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43" name="墨迹 142"/>
              <p14:cNvContentPartPr/>
              <p14:nvPr/>
            </p14:nvContentPartPr>
            <p14:xfrm>
              <a:off x="11655777" y="3727909"/>
              <a:ext cx="3704" cy="11280"/>
            </p14:xfrm>
          </p:contentPart>
        </mc:Choice>
        <mc:Fallback xmlns="">
          <p:pic>
            <p:nvPicPr>
              <p:cNvPr id="143" name="墨迹 142"/>
            </p:nvPicPr>
            <p:blipFill>
              <a:blip r:embed="rId283"/>
            </p:blipFill>
            <p:spPr>
              <a:xfrm>
                <a:off x="11655777" y="3727909"/>
                <a:ext cx="3704" cy="11280"/>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44" name="墨迹 143"/>
              <p14:cNvContentPartPr/>
              <p14:nvPr/>
            </p14:nvContentPartPr>
            <p14:xfrm>
              <a:off x="7672740" y="571030"/>
              <a:ext cx="984427" cy="49348"/>
            </p14:xfrm>
          </p:contentPart>
        </mc:Choice>
        <mc:Fallback xmlns="">
          <p:pic>
            <p:nvPicPr>
              <p:cNvPr id="144" name="墨迹 143"/>
            </p:nvPicPr>
            <p:blipFill>
              <a:blip r:embed="rId285"/>
            </p:blipFill>
            <p:spPr>
              <a:xfrm>
                <a:off x="7672740" y="571030"/>
                <a:ext cx="984427" cy="49348"/>
              </a:xfrm>
              <a:prstGeom prst="rect"/>
            </p:spPr>
          </p:pic>
        </mc:Fallback>
      </mc:AlternateContent>
      <mc:AlternateContent xmlns:mc="http://schemas.openxmlformats.org/markup-compatibility/2006" xmlns:p14="http://schemas.microsoft.com/office/powerpoint/2010/main">
        <mc:Choice Requires="p14">
          <p:contentPart p14:bwMode="auto" r:id="rId286">
            <p14:nvContentPartPr>
              <p14:cNvPr id="145" name="墨迹 144"/>
              <p14:cNvContentPartPr/>
              <p14:nvPr/>
            </p14:nvContentPartPr>
            <p14:xfrm>
              <a:off x="10916355" y="4286250"/>
              <a:ext cx="169333" cy="11279"/>
            </p14:xfrm>
          </p:contentPart>
        </mc:Choice>
        <mc:Fallback xmlns="">
          <p:pic>
            <p:nvPicPr>
              <p:cNvPr id="145" name="墨迹 144"/>
            </p:nvPicPr>
            <p:blipFill>
              <a:blip r:embed="rId287"/>
            </p:blipFill>
            <p:spPr>
              <a:xfrm>
                <a:off x="10916355" y="4286250"/>
                <a:ext cx="169333" cy="11279"/>
              </a:xfrm>
              <a:prstGeom prst="rect"/>
            </p:spPr>
          </p:pic>
        </mc:Fallback>
      </mc:AlternateContent>
      <mc:AlternateContent xmlns:mc="http://schemas.openxmlformats.org/markup-compatibility/2006" xmlns:p14="http://schemas.microsoft.com/office/powerpoint/2010/main">
        <mc:Choice Requires="p14">
          <p:contentPart p14:bwMode="auto" r:id="rId288">
            <p14:nvContentPartPr>
              <p14:cNvPr id="146" name="墨迹 145"/>
              <p14:cNvContentPartPr/>
              <p14:nvPr/>
            </p14:nvContentPartPr>
            <p14:xfrm>
              <a:off x="10981267" y="4325728"/>
              <a:ext cx="19755" cy="169194"/>
            </p14:xfrm>
          </p:contentPart>
        </mc:Choice>
        <mc:Fallback xmlns="">
          <p:pic>
            <p:nvPicPr>
              <p:cNvPr id="146" name="墨迹 145"/>
            </p:nvPicPr>
            <p:blipFill>
              <a:blip r:embed="rId289"/>
            </p:blipFill>
            <p:spPr>
              <a:xfrm>
                <a:off x="10981267" y="4325728"/>
                <a:ext cx="19755" cy="169194"/>
              </a:xfrm>
              <a:prstGeom prst="rect"/>
            </p:spPr>
          </p:pic>
        </mc:Fallback>
      </mc:AlternateContent>
      <mc:AlternateContent xmlns:mc="http://schemas.openxmlformats.org/markup-compatibility/2006" xmlns:p14="http://schemas.microsoft.com/office/powerpoint/2010/main">
        <mc:Choice Requires="p14">
          <p:contentPart p14:bwMode="auto" r:id="rId290">
            <p14:nvContentPartPr>
              <p14:cNvPr id="147" name="墨迹 146"/>
              <p14:cNvContentPartPr/>
              <p14:nvPr/>
            </p14:nvContentPartPr>
            <p14:xfrm>
              <a:off x="11099800" y="4246771"/>
              <a:ext cx="64911" cy="487843"/>
            </p14:xfrm>
          </p:contentPart>
        </mc:Choice>
        <mc:Fallback xmlns="">
          <p:pic>
            <p:nvPicPr>
              <p:cNvPr id="147" name="墨迹 146"/>
            </p:nvPicPr>
            <p:blipFill>
              <a:blip r:embed="rId291"/>
            </p:blipFill>
            <p:spPr>
              <a:xfrm>
                <a:off x="11099800" y="4246771"/>
                <a:ext cx="64911" cy="487843"/>
              </a:xfrm>
              <a:prstGeom prst="rect"/>
            </p:spPr>
          </p:pic>
        </mc:Fallback>
      </mc:AlternateContent>
      <mc:AlternateContent xmlns:mc="http://schemas.openxmlformats.org/markup-compatibility/2006" xmlns:p14="http://schemas.microsoft.com/office/powerpoint/2010/main">
        <mc:Choice Requires="p14">
          <p:contentPart p14:bwMode="auto" r:id="rId292">
            <p14:nvContentPartPr>
              <p14:cNvPr id="148" name="墨迹 147"/>
              <p14:cNvContentPartPr/>
              <p14:nvPr/>
            </p14:nvContentPartPr>
            <p14:xfrm>
              <a:off x="11057467" y="4239721"/>
              <a:ext cx="101600" cy="128306"/>
            </p14:xfrm>
          </p:contentPart>
        </mc:Choice>
        <mc:Fallback xmlns="">
          <p:pic>
            <p:nvPicPr>
              <p:cNvPr id="148" name="墨迹 147"/>
            </p:nvPicPr>
            <p:blipFill>
              <a:blip r:embed="rId293"/>
            </p:blipFill>
            <p:spPr>
              <a:xfrm>
                <a:off x="11057467" y="4239721"/>
                <a:ext cx="101600" cy="128306"/>
              </a:xfrm>
              <a:prstGeom prst="rect"/>
            </p:spPr>
          </p:pic>
        </mc:Fallback>
      </mc:AlternateContent>
      <mc:AlternateContent xmlns:mc="http://schemas.openxmlformats.org/markup-compatibility/2006" xmlns:p14="http://schemas.microsoft.com/office/powerpoint/2010/main">
        <mc:Choice Requires="p14">
          <p:contentPart p14:bwMode="auto" r:id="rId294">
            <p14:nvContentPartPr>
              <p14:cNvPr id="149" name="墨迹 148"/>
              <p14:cNvContentPartPr/>
              <p14:nvPr/>
            </p14:nvContentPartPr>
            <p14:xfrm>
              <a:off x="11142132" y="4258051"/>
              <a:ext cx="87489" cy="95876"/>
            </p14:xfrm>
          </p:contentPart>
        </mc:Choice>
        <mc:Fallback xmlns="">
          <p:pic>
            <p:nvPicPr>
              <p:cNvPr id="149" name="墨迹 148"/>
            </p:nvPicPr>
            <p:blipFill>
              <a:blip r:embed="rId295"/>
            </p:blipFill>
            <p:spPr>
              <a:xfrm>
                <a:off x="11142132" y="4258051"/>
                <a:ext cx="87489" cy="95876"/>
              </a:xfrm>
              <a:prstGeom prst="rect"/>
            </p:spPr>
          </p:pic>
        </mc:Fallback>
      </mc:AlternateContent>
      <mc:AlternateContent xmlns:mc="http://schemas.openxmlformats.org/markup-compatibility/2006" xmlns:p14="http://schemas.microsoft.com/office/powerpoint/2010/main">
        <mc:Choice Requires="p14">
          <p:contentPart p14:bwMode="auto" r:id="rId296">
            <p14:nvContentPartPr>
              <p14:cNvPr id="150" name="墨迹 149"/>
              <p14:cNvContentPartPr/>
              <p14:nvPr/>
            </p14:nvContentPartPr>
            <p14:xfrm>
              <a:off x="11268427" y="4244656"/>
              <a:ext cx="299861" cy="270006"/>
            </p14:xfrm>
          </p:contentPart>
        </mc:Choice>
        <mc:Fallback xmlns="">
          <p:pic>
            <p:nvPicPr>
              <p:cNvPr id="150" name="墨迹 149"/>
            </p:nvPicPr>
            <p:blipFill>
              <a:blip r:embed="rId297"/>
            </p:blipFill>
            <p:spPr>
              <a:xfrm>
                <a:off x="11268427" y="4244656"/>
                <a:ext cx="299861" cy="270006"/>
              </a:xfrm>
              <a:prstGeom prst="rect"/>
            </p:spPr>
          </p:pic>
        </mc:Fallback>
      </mc:AlternateContent>
      <mc:AlternateContent xmlns:mc="http://schemas.openxmlformats.org/markup-compatibility/2006" xmlns:p14="http://schemas.microsoft.com/office/powerpoint/2010/main">
        <mc:Choice Requires="p14">
          <p:contentPart p14:bwMode="auto" r:id="rId298">
            <p14:nvContentPartPr>
              <p14:cNvPr id="151" name="墨迹 150"/>
              <p14:cNvContentPartPr/>
              <p14:nvPr/>
            </p14:nvContentPartPr>
            <p14:xfrm>
              <a:off x="11582400" y="4322027"/>
              <a:ext cx="90311" cy="194044"/>
            </p14:xfrm>
          </p:contentPart>
        </mc:Choice>
        <mc:Fallback xmlns="">
          <p:pic>
            <p:nvPicPr>
              <p:cNvPr id="151" name="墨迹 150"/>
            </p:nvPicPr>
            <p:blipFill>
              <a:blip r:embed="rId299"/>
            </p:blipFill>
            <p:spPr>
              <a:xfrm>
                <a:off x="11582400" y="4322027"/>
                <a:ext cx="90311" cy="194044"/>
              </a:xfrm>
              <a:prstGeom prst="rect"/>
            </p:spPr>
          </p:pic>
        </mc:Fallback>
      </mc:AlternateContent>
      <mc:AlternateContent xmlns:mc="http://schemas.openxmlformats.org/markup-compatibility/2006" xmlns:p14="http://schemas.microsoft.com/office/powerpoint/2010/main">
        <mc:Choice Requires="p14">
          <p:contentPart p14:bwMode="auto" r:id="rId300">
            <p14:nvContentPartPr>
              <p14:cNvPr id="152" name="墨迹 151"/>
              <p14:cNvContentPartPr/>
              <p14:nvPr/>
            </p14:nvContentPartPr>
            <p14:xfrm>
              <a:off x="11684000" y="4390057"/>
              <a:ext cx="307622" cy="116145"/>
            </p14:xfrm>
          </p:contentPart>
        </mc:Choice>
        <mc:Fallback xmlns="">
          <p:pic>
            <p:nvPicPr>
              <p:cNvPr id="152" name="墨迹 151"/>
            </p:nvPicPr>
            <p:blipFill>
              <a:blip r:embed="rId301"/>
            </p:blipFill>
            <p:spPr>
              <a:xfrm>
                <a:off x="11684000" y="4390057"/>
                <a:ext cx="307622" cy="116145"/>
              </a:xfrm>
              <a:prstGeom prst="rect"/>
            </p:spPr>
          </p:pic>
        </mc:Fallback>
      </mc:AlternateContent>
      <mc:AlternateContent xmlns:mc="http://schemas.openxmlformats.org/markup-compatibility/2006" xmlns:p14="http://schemas.microsoft.com/office/powerpoint/2010/main">
        <mc:Choice Requires="p14">
          <p:contentPart p14:bwMode="auto" r:id="rId302">
            <p14:nvContentPartPr>
              <p14:cNvPr id="153" name="墨迹 152"/>
              <p14:cNvContentPartPr/>
              <p14:nvPr/>
            </p14:nvContentPartPr>
            <p14:xfrm>
              <a:off x="11957755" y="4308809"/>
              <a:ext cx="81845" cy="248151"/>
            </p14:xfrm>
          </p:contentPart>
        </mc:Choice>
        <mc:Fallback xmlns="">
          <p:pic>
            <p:nvPicPr>
              <p:cNvPr id="153" name="墨迹 152"/>
            </p:nvPicPr>
            <p:blipFill>
              <a:blip r:embed="rId303"/>
            </p:blipFill>
            <p:spPr>
              <a:xfrm>
                <a:off x="11957755" y="4308809"/>
                <a:ext cx="81845" cy="248151"/>
              </a:xfrm>
              <a:prstGeom prst="rect"/>
            </p:spPr>
          </p:pic>
        </mc:Fallback>
      </mc:AlternateContent>
      <mc:AlternateContent xmlns:mc="http://schemas.openxmlformats.org/markup-compatibility/2006" xmlns:p14="http://schemas.microsoft.com/office/powerpoint/2010/main">
        <mc:Choice Requires="p14">
          <p:contentPart p14:bwMode="auto" r:id="rId304">
            <p14:nvContentPartPr>
              <p14:cNvPr id="154" name="墨迹 153"/>
              <p14:cNvContentPartPr/>
              <p14:nvPr/>
            </p14:nvContentPartPr>
            <p14:xfrm>
              <a:off x="12067822" y="4212932"/>
              <a:ext cx="62089" cy="443429"/>
            </p14:xfrm>
          </p:contentPart>
        </mc:Choice>
        <mc:Fallback xmlns="">
          <p:pic>
            <p:nvPicPr>
              <p:cNvPr id="154" name="墨迹 153"/>
            </p:nvPicPr>
            <p:blipFill>
              <a:blip r:embed="rId305"/>
            </p:blipFill>
            <p:spPr>
              <a:xfrm>
                <a:off x="12067822" y="4212932"/>
                <a:ext cx="62089" cy="443429"/>
              </a:xfrm>
              <a:prstGeom prst="rect"/>
            </p:spPr>
          </p:pic>
        </mc:Fallback>
      </mc:AlternateContent>
      <mc:AlternateContent xmlns:mc="http://schemas.openxmlformats.org/markup-compatibility/2006" xmlns:p14="http://schemas.microsoft.com/office/powerpoint/2010/main">
        <mc:Choice Requires="p14">
          <p:contentPart p14:bwMode="auto" r:id="rId306">
            <p14:nvContentPartPr>
              <p14:cNvPr id="155" name="墨迹 154"/>
              <p14:cNvContentPartPr/>
              <p14:nvPr/>
            </p14:nvContentPartPr>
            <p14:xfrm>
              <a:off x="12022667" y="4205882"/>
              <a:ext cx="129822" cy="100107"/>
            </p14:xfrm>
          </p:contentPart>
        </mc:Choice>
        <mc:Fallback xmlns="">
          <p:pic>
            <p:nvPicPr>
              <p:cNvPr id="155" name="墨迹 154"/>
            </p:nvPicPr>
            <p:blipFill>
              <a:blip r:embed="rId307"/>
            </p:blipFill>
            <p:spPr>
              <a:xfrm>
                <a:off x="12022667" y="4205882"/>
                <a:ext cx="129822" cy="100107"/>
              </a:xfrm>
              <a:prstGeom prst="rect"/>
            </p:spPr>
          </p:pic>
        </mc:Fallback>
      </mc:AlternateContent>
      <mc:AlternateContent xmlns:mc="http://schemas.openxmlformats.org/markup-compatibility/2006" xmlns:p14="http://schemas.microsoft.com/office/powerpoint/2010/main">
        <mc:Choice Requires="p14">
          <p:contentPart p14:bwMode="auto" r:id="rId308">
            <p14:nvContentPartPr>
              <p14:cNvPr id="156" name="墨迹 155"/>
              <p14:cNvContentPartPr/>
              <p14:nvPr/>
            </p14:nvContentPartPr>
            <p14:xfrm>
              <a:off x="12152488" y="4207292"/>
              <a:ext cx="33867" cy="22559"/>
            </p14:xfrm>
          </p:contentPart>
        </mc:Choice>
        <mc:Fallback xmlns="">
          <p:pic>
            <p:nvPicPr>
              <p:cNvPr id="156" name="墨迹 155"/>
            </p:nvPicPr>
            <p:blipFill>
              <a:blip r:embed="rId309"/>
            </p:blipFill>
            <p:spPr>
              <a:xfrm>
                <a:off x="12152488" y="4207292"/>
                <a:ext cx="33867" cy="22559"/>
              </a:xfrm>
              <a:prstGeom prst="rect"/>
            </p:spPr>
          </p:pic>
        </mc:Fallback>
      </mc:AlternateContent>
      <mc:AlternateContent xmlns:mc="http://schemas.openxmlformats.org/markup-compatibility/2006" xmlns:p14="http://schemas.microsoft.com/office/powerpoint/2010/main">
        <mc:Choice Requires="p14">
          <p:contentPart p14:bwMode="auto" r:id="rId310">
            <p14:nvContentPartPr>
              <p14:cNvPr id="157" name="墨迹 156"/>
              <p14:cNvContentPartPr/>
              <p14:nvPr/>
            </p14:nvContentPartPr>
            <p14:xfrm>
              <a:off x="11196989" y="4906628"/>
              <a:ext cx="187855" cy="174834"/>
            </p14:xfrm>
          </p:contentPart>
        </mc:Choice>
        <mc:Fallback xmlns="">
          <p:pic>
            <p:nvPicPr>
              <p:cNvPr id="157" name="墨迹 156"/>
            </p:nvPicPr>
            <p:blipFill>
              <a:blip r:embed="rId311"/>
            </p:blipFill>
            <p:spPr>
              <a:xfrm>
                <a:off x="11196989" y="4906628"/>
                <a:ext cx="187855" cy="174834"/>
              </a:xfrm>
              <a:prstGeom prst="rect"/>
            </p:spPr>
          </p:pic>
        </mc:Fallback>
      </mc:AlternateContent>
      <mc:AlternateContent xmlns:mc="http://schemas.openxmlformats.org/markup-compatibility/2006" xmlns:p14="http://schemas.microsoft.com/office/powerpoint/2010/main">
        <mc:Choice Requires="p14">
          <p:contentPart p14:bwMode="auto" r:id="rId312">
            <p14:nvContentPartPr>
              <p14:cNvPr id="158" name="墨迹 157"/>
              <p14:cNvContentPartPr/>
              <p14:nvPr/>
            </p14:nvContentPartPr>
            <p14:xfrm>
              <a:off x="11430000" y="4855870"/>
              <a:ext cx="33867" cy="234051"/>
            </p14:xfrm>
          </p:contentPart>
        </mc:Choice>
        <mc:Fallback xmlns="">
          <p:pic>
            <p:nvPicPr>
              <p:cNvPr id="158" name="墨迹 157"/>
            </p:nvPicPr>
            <p:blipFill>
              <a:blip r:embed="rId313"/>
            </p:blipFill>
            <p:spPr>
              <a:xfrm>
                <a:off x="11430000" y="4855870"/>
                <a:ext cx="33867" cy="234051"/>
              </a:xfrm>
              <a:prstGeom prst="rect"/>
            </p:spPr>
          </p:pic>
        </mc:Fallback>
      </mc:AlternateContent>
      <mc:AlternateContent xmlns:mc="http://schemas.openxmlformats.org/markup-compatibility/2006" xmlns:p14="http://schemas.microsoft.com/office/powerpoint/2010/main">
        <mc:Choice Requires="p14">
          <p:contentPart p14:bwMode="auto" r:id="rId314">
            <p14:nvContentPartPr>
              <p14:cNvPr id="159" name="墨迹 158"/>
              <p14:cNvContentPartPr/>
              <p14:nvPr/>
            </p14:nvContentPartPr>
            <p14:xfrm>
              <a:off x="11458222" y="4979945"/>
              <a:ext cx="90312" cy="33839"/>
            </p14:xfrm>
          </p:contentPart>
        </mc:Choice>
        <mc:Fallback xmlns="">
          <p:pic>
            <p:nvPicPr>
              <p:cNvPr id="159" name="墨迹 158"/>
            </p:nvPicPr>
            <p:blipFill>
              <a:blip r:embed="rId315"/>
            </p:blipFill>
            <p:spPr>
              <a:xfrm>
                <a:off x="11458222" y="4979945"/>
                <a:ext cx="90312" cy="33839"/>
              </a:xfrm>
              <a:prstGeom prst="rect"/>
            </p:spPr>
          </p:pic>
        </mc:Fallback>
      </mc:AlternateContent>
      <mc:AlternateContent xmlns:mc="http://schemas.openxmlformats.org/markup-compatibility/2006" xmlns:p14="http://schemas.microsoft.com/office/powerpoint/2010/main">
        <mc:Choice Requires="p14">
          <p:contentPart p14:bwMode="auto" r:id="rId316">
            <p14:nvContentPartPr>
              <p14:cNvPr id="160" name="墨迹 159"/>
              <p14:cNvContentPartPr/>
              <p14:nvPr/>
            </p14:nvContentPartPr>
            <p14:xfrm>
              <a:off x="11548532" y="4820268"/>
              <a:ext cx="22578" cy="498065"/>
            </p14:xfrm>
          </p:contentPart>
        </mc:Choice>
        <mc:Fallback xmlns="">
          <p:pic>
            <p:nvPicPr>
              <p:cNvPr id="160" name="墨迹 159"/>
            </p:nvPicPr>
            <p:blipFill>
              <a:blip r:embed="rId317"/>
            </p:blipFill>
            <p:spPr>
              <a:xfrm>
                <a:off x="11548532" y="4820268"/>
                <a:ext cx="22578" cy="498065"/>
              </a:xfrm>
              <a:prstGeom prst="rect"/>
            </p:spPr>
          </p:pic>
        </mc:Fallback>
      </mc:AlternateContent>
      <mc:AlternateContent xmlns:mc="http://schemas.openxmlformats.org/markup-compatibility/2006" xmlns:p14="http://schemas.microsoft.com/office/powerpoint/2010/main">
        <mc:Choice Requires="p14">
          <p:contentPart p14:bwMode="auto" r:id="rId318">
            <p14:nvContentPartPr>
              <p14:cNvPr id="161" name="墨迹 160"/>
              <p14:cNvContentPartPr/>
              <p14:nvPr/>
            </p14:nvContentPartPr>
            <p14:xfrm>
              <a:off x="11661422" y="4900988"/>
              <a:ext cx="176742" cy="203033"/>
            </p14:xfrm>
          </p:contentPart>
        </mc:Choice>
        <mc:Fallback xmlns="">
          <p:pic>
            <p:nvPicPr>
              <p:cNvPr id="161" name="墨迹 160"/>
            </p:nvPicPr>
            <p:blipFill>
              <a:blip r:embed="rId319"/>
            </p:blipFill>
            <p:spPr>
              <a:xfrm>
                <a:off x="11661422" y="4900988"/>
                <a:ext cx="176742" cy="203033"/>
              </a:xfrm>
              <a:prstGeom prst="rect"/>
            </p:spPr>
          </p:pic>
        </mc:Fallback>
      </mc:AlternateContent>
      <mc:AlternateContent xmlns:mc="http://schemas.openxmlformats.org/markup-compatibility/2006" xmlns:p14="http://schemas.microsoft.com/office/powerpoint/2010/main">
        <mc:Choice Requires="p14">
          <p:contentPart p14:bwMode="auto" r:id="rId320">
            <p14:nvContentPartPr>
              <p14:cNvPr id="162" name="墨迹 161"/>
              <p14:cNvContentPartPr/>
              <p14:nvPr/>
            </p14:nvContentPartPr>
            <p14:xfrm>
              <a:off x="11867444" y="4940467"/>
              <a:ext cx="160867" cy="140995"/>
            </p14:xfrm>
          </p:contentPart>
        </mc:Choice>
        <mc:Fallback xmlns="">
          <p:pic>
            <p:nvPicPr>
              <p:cNvPr id="162" name="墨迹 161"/>
            </p:nvPicPr>
            <p:blipFill>
              <a:blip r:embed="rId321"/>
            </p:blipFill>
            <p:spPr>
              <a:xfrm>
                <a:off x="11867444" y="4940467"/>
                <a:ext cx="160867" cy="140995"/>
              </a:xfrm>
              <a:prstGeom prst="rect"/>
            </p:spPr>
          </p:pic>
        </mc:Fallback>
      </mc:AlternateContent>
      <mc:AlternateContent xmlns:mc="http://schemas.openxmlformats.org/markup-compatibility/2006" xmlns:p14="http://schemas.microsoft.com/office/powerpoint/2010/main">
        <mc:Choice Requires="p14">
          <p:contentPart p14:bwMode="auto" r:id="rId322">
            <p14:nvContentPartPr>
              <p14:cNvPr id="163" name="墨迹 162"/>
              <p14:cNvContentPartPr/>
              <p14:nvPr/>
            </p14:nvContentPartPr>
            <p14:xfrm>
              <a:off x="11384844" y="5380371"/>
              <a:ext cx="321733" cy="569620"/>
            </p14:xfrm>
          </p:contentPart>
        </mc:Choice>
        <mc:Fallback xmlns="">
          <p:pic>
            <p:nvPicPr>
              <p:cNvPr id="163" name="墨迹 162"/>
            </p:nvPicPr>
            <p:blipFill>
              <a:blip r:embed="rId323"/>
            </p:blipFill>
            <p:spPr>
              <a:xfrm>
                <a:off x="11384844" y="5380371"/>
                <a:ext cx="321733" cy="569620"/>
              </a:xfrm>
              <a:prstGeom prst="rect"/>
            </p:spPr>
          </p:pic>
        </mc:Fallback>
      </mc:AlternateContent>
      <mc:AlternateContent xmlns:mc="http://schemas.openxmlformats.org/markup-compatibility/2006" xmlns:p14="http://schemas.microsoft.com/office/powerpoint/2010/main">
        <mc:Choice Requires="p14">
          <p:contentPart p14:bwMode="auto" r:id="rId324">
            <p14:nvContentPartPr>
              <p14:cNvPr id="164" name="墨迹 163"/>
              <p14:cNvContentPartPr/>
              <p14:nvPr/>
            </p14:nvContentPartPr>
            <p14:xfrm>
              <a:off x="11764432" y="5388126"/>
              <a:ext cx="176389" cy="256611"/>
            </p14:xfrm>
          </p:contentPart>
        </mc:Choice>
        <mc:Fallback xmlns="">
          <p:pic>
            <p:nvPicPr>
              <p:cNvPr id="164" name="墨迹 163"/>
            </p:nvPicPr>
            <p:blipFill>
              <a:blip r:embed="rId325"/>
            </p:blipFill>
            <p:spPr>
              <a:xfrm>
                <a:off x="11764432" y="5388126"/>
                <a:ext cx="176389" cy="256611"/>
              </a:xfrm>
              <a:prstGeom prst="rect"/>
            </p:spPr>
          </p:pic>
        </mc:Fallback>
      </mc:AlternateContent>
      <mc:AlternateContent xmlns:mc="http://schemas.openxmlformats.org/markup-compatibility/2006" xmlns:p14="http://schemas.microsoft.com/office/powerpoint/2010/main">
        <mc:Choice Requires="p14">
          <p:contentPart p14:bwMode="auto" r:id="rId326">
            <p14:nvContentPartPr>
              <p14:cNvPr id="165" name="墨迹 164"/>
              <p14:cNvContentPartPr/>
              <p14:nvPr/>
            </p14:nvContentPartPr>
            <p14:xfrm>
              <a:off x="11827932" y="5336663"/>
              <a:ext cx="189089" cy="421575"/>
            </p14:xfrm>
          </p:contentPart>
        </mc:Choice>
        <mc:Fallback xmlns="">
          <p:pic>
            <p:nvPicPr>
              <p:cNvPr id="165" name="墨迹 164"/>
            </p:nvPicPr>
            <p:blipFill>
              <a:blip r:embed="rId327"/>
            </p:blipFill>
            <p:spPr>
              <a:xfrm>
                <a:off x="11827932" y="5336663"/>
                <a:ext cx="189089" cy="421575"/>
              </a:xfrm>
              <a:prstGeom prst="rect"/>
            </p:spPr>
          </p:pic>
        </mc:Fallback>
      </mc:AlternateContent>
      <mc:AlternateContent xmlns:mc="http://schemas.openxmlformats.org/markup-compatibility/2006" xmlns:p14="http://schemas.microsoft.com/office/powerpoint/2010/main">
        <mc:Choice Requires="p14">
          <p:contentPart p14:bwMode="auto" r:id="rId328">
            <p14:nvContentPartPr>
              <p14:cNvPr id="166" name="墨迹 165"/>
              <p14:cNvContentPartPr/>
              <p14:nvPr/>
            </p14:nvContentPartPr>
            <p14:xfrm>
              <a:off x="11909777" y="5521366"/>
              <a:ext cx="237067" cy="157915"/>
            </p14:xfrm>
          </p:contentPart>
        </mc:Choice>
        <mc:Fallback xmlns="">
          <p:pic>
            <p:nvPicPr>
              <p:cNvPr id="166" name="墨迹 165"/>
            </p:nvPicPr>
            <p:blipFill>
              <a:blip r:embed="rId329"/>
            </p:blipFill>
            <p:spPr>
              <a:xfrm>
                <a:off x="11909777" y="5521366"/>
                <a:ext cx="237067" cy="157915"/>
              </a:xfrm>
              <a:prstGeom prst="rect"/>
            </p:spPr>
          </p:pic>
        </mc:Fallback>
      </mc:AlternateContent>
      <mc:AlternateContent xmlns:mc="http://schemas.openxmlformats.org/markup-compatibility/2006" xmlns:p14="http://schemas.microsoft.com/office/powerpoint/2010/main">
        <mc:Choice Requires="p14">
          <p:contentPart p14:bwMode="auto" r:id="rId330">
            <p14:nvContentPartPr>
              <p14:cNvPr id="167" name="墨迹 166"/>
              <p14:cNvContentPartPr/>
              <p14:nvPr/>
            </p14:nvContentPartPr>
            <p14:xfrm>
              <a:off x="10683522" y="194573"/>
              <a:ext cx="146226" cy="104336"/>
            </p14:xfrm>
          </p:contentPart>
        </mc:Choice>
        <mc:Fallback xmlns="">
          <p:pic>
            <p:nvPicPr>
              <p:cNvPr id="167" name="墨迹 166"/>
            </p:nvPicPr>
            <p:blipFill>
              <a:blip r:embed="rId331"/>
            </p:blipFill>
            <p:spPr>
              <a:xfrm>
                <a:off x="10683522" y="194573"/>
                <a:ext cx="146226" cy="104336"/>
              </a:xfrm>
              <a:prstGeom prst="rect"/>
            </p:spPr>
          </p:pic>
        </mc:Fallback>
      </mc:AlternateContent>
      <mc:AlternateContent xmlns:mc="http://schemas.openxmlformats.org/markup-compatibility/2006" xmlns:p14="http://schemas.microsoft.com/office/powerpoint/2010/main">
        <mc:Choice Requires="p14">
          <p:contentPart p14:bwMode="auto" r:id="rId332">
            <p14:nvContentPartPr>
              <p14:cNvPr id="168" name="墨迹 167"/>
              <p14:cNvContentPartPr/>
              <p14:nvPr/>
            </p14:nvContentPartPr>
            <p14:xfrm>
              <a:off x="10899422" y="135355"/>
              <a:ext cx="33867" cy="227002"/>
            </p14:xfrm>
          </p:contentPart>
        </mc:Choice>
        <mc:Fallback xmlns="">
          <p:pic>
            <p:nvPicPr>
              <p:cNvPr id="168" name="墨迹 167"/>
            </p:nvPicPr>
            <p:blipFill>
              <a:blip r:embed="rId333"/>
            </p:blipFill>
            <p:spPr>
              <a:xfrm>
                <a:off x="10899422" y="135355"/>
                <a:ext cx="33867" cy="227002"/>
              </a:xfrm>
              <a:prstGeom prst="rect"/>
            </p:spPr>
          </p:pic>
        </mc:Fallback>
      </mc:AlternateContent>
      <mc:AlternateContent xmlns:mc="http://schemas.openxmlformats.org/markup-compatibility/2006" xmlns:p14="http://schemas.microsoft.com/office/powerpoint/2010/main">
        <mc:Choice Requires="p14">
          <p:contentPart p14:bwMode="auto" r:id="rId334">
            <p14:nvContentPartPr>
              <p14:cNvPr id="169" name="墨迹 168"/>
              <p14:cNvContentPartPr/>
              <p14:nvPr/>
            </p14:nvContentPartPr>
            <p14:xfrm>
              <a:off x="10905067" y="203032"/>
              <a:ext cx="118533" cy="45119"/>
            </p14:xfrm>
          </p:contentPart>
        </mc:Choice>
        <mc:Fallback xmlns="">
          <p:pic>
            <p:nvPicPr>
              <p:cNvPr id="169" name="墨迹 168"/>
            </p:nvPicPr>
            <p:blipFill>
              <a:blip r:embed="rId335"/>
            </p:blipFill>
            <p:spPr>
              <a:xfrm>
                <a:off x="10905067" y="203032"/>
                <a:ext cx="118533" cy="45119"/>
              </a:xfrm>
              <a:prstGeom prst="rect"/>
            </p:spPr>
          </p:pic>
        </mc:Fallback>
      </mc:AlternateContent>
      <mc:AlternateContent xmlns:mc="http://schemas.openxmlformats.org/markup-compatibility/2006" xmlns:p14="http://schemas.microsoft.com/office/powerpoint/2010/main">
        <mc:Choice Requires="p14">
          <p:contentPart p14:bwMode="auto" r:id="rId336">
            <p14:nvContentPartPr>
              <p14:cNvPr id="170" name="墨迹 169"/>
              <p14:cNvContentPartPr/>
              <p14:nvPr/>
            </p14:nvContentPartPr>
            <p14:xfrm>
              <a:off x="11029244" y="49348"/>
              <a:ext cx="16933" cy="455414"/>
            </p14:xfrm>
          </p:contentPart>
        </mc:Choice>
        <mc:Fallback xmlns="">
          <p:pic>
            <p:nvPicPr>
              <p:cNvPr id="170" name="墨迹 169"/>
            </p:nvPicPr>
            <p:blipFill>
              <a:blip r:embed="rId337"/>
            </p:blipFill>
            <p:spPr>
              <a:xfrm>
                <a:off x="11029244" y="49348"/>
                <a:ext cx="16933" cy="455414"/>
              </a:xfrm>
              <a:prstGeom prst="rect"/>
            </p:spPr>
          </p:pic>
        </mc:Fallback>
      </mc:AlternateContent>
      <mc:AlternateContent xmlns:mc="http://schemas.openxmlformats.org/markup-compatibility/2006" xmlns:p14="http://schemas.microsoft.com/office/powerpoint/2010/main">
        <mc:Choice Requires="p14">
          <p:contentPart p14:bwMode="auto" r:id="rId338">
            <p14:nvContentPartPr>
              <p14:cNvPr id="171" name="墨迹 170"/>
              <p14:cNvContentPartPr/>
              <p14:nvPr/>
            </p14:nvContentPartPr>
            <p14:xfrm>
              <a:off x="11130844" y="269300"/>
              <a:ext cx="8467" cy="153685"/>
            </p14:xfrm>
          </p:contentPart>
        </mc:Choice>
        <mc:Fallback xmlns="">
          <p:pic>
            <p:nvPicPr>
              <p:cNvPr id="171" name="墨迹 170"/>
            </p:nvPicPr>
            <p:blipFill>
              <a:blip r:embed="rId339"/>
            </p:blipFill>
            <p:spPr>
              <a:xfrm>
                <a:off x="11130844" y="269300"/>
                <a:ext cx="8467" cy="153685"/>
              </a:xfrm>
              <a:prstGeom prst="rect"/>
            </p:spPr>
          </p:pic>
        </mc:Fallback>
      </mc:AlternateContent>
      <mc:AlternateContent xmlns:mc="http://schemas.openxmlformats.org/markup-compatibility/2006" xmlns:p14="http://schemas.microsoft.com/office/powerpoint/2010/main">
        <mc:Choice Requires="p14">
          <p:contentPart p14:bwMode="auto" r:id="rId340">
            <p14:nvContentPartPr>
              <p14:cNvPr id="172" name="墨迹 171"/>
              <p14:cNvContentPartPr/>
              <p14:nvPr/>
            </p14:nvContentPartPr>
            <p14:xfrm>
              <a:off x="11240381" y="169194"/>
              <a:ext cx="183974" cy="163554"/>
            </p14:xfrm>
          </p:contentPart>
        </mc:Choice>
        <mc:Fallback xmlns="">
          <p:pic>
            <p:nvPicPr>
              <p:cNvPr id="172" name="墨迹 171"/>
            </p:nvPicPr>
            <p:blipFill>
              <a:blip r:embed="rId341"/>
            </p:blipFill>
            <p:spPr>
              <a:xfrm>
                <a:off x="11240381" y="169194"/>
                <a:ext cx="183974" cy="163554"/>
              </a:xfrm>
              <a:prstGeom prst="rect"/>
            </p:spPr>
          </p:pic>
        </mc:Fallback>
      </mc:AlternateContent>
      <mc:AlternateContent xmlns:mc="http://schemas.openxmlformats.org/markup-compatibility/2006" xmlns:p14="http://schemas.microsoft.com/office/powerpoint/2010/main">
        <mc:Choice Requires="p14">
          <p:contentPart p14:bwMode="auto" r:id="rId342">
            <p14:nvContentPartPr>
              <p14:cNvPr id="173" name="墨迹 172"/>
              <p14:cNvContentPartPr/>
              <p14:nvPr/>
            </p14:nvContentPartPr>
            <p14:xfrm>
              <a:off x="11531600" y="186113"/>
              <a:ext cx="167217" cy="143110"/>
            </p14:xfrm>
          </p:contentPart>
        </mc:Choice>
        <mc:Fallback xmlns="">
          <p:pic>
            <p:nvPicPr>
              <p:cNvPr id="173" name="墨迹 172"/>
            </p:nvPicPr>
            <p:blipFill>
              <a:blip r:embed="rId343"/>
            </p:blipFill>
            <p:spPr>
              <a:xfrm>
                <a:off x="11531600" y="186113"/>
                <a:ext cx="167217" cy="143110"/>
              </a:xfrm>
              <a:prstGeom prst="rect"/>
            </p:spPr>
          </p:pic>
        </mc:Fallback>
      </mc:AlternateContent>
      <mc:AlternateContent xmlns:mc="http://schemas.openxmlformats.org/markup-compatibility/2006" xmlns:p14="http://schemas.microsoft.com/office/powerpoint/2010/main">
        <mc:Choice Requires="p14">
          <p:contentPart p14:bwMode="auto" r:id="rId344">
            <p14:nvContentPartPr>
              <p14:cNvPr id="174" name="墨迹 173"/>
              <p14:cNvContentPartPr/>
              <p14:nvPr/>
            </p14:nvContentPartPr>
            <p14:xfrm>
              <a:off x="8161866" y="5696200"/>
              <a:ext cx="313266" cy="351430"/>
            </p14:xfrm>
          </p:contentPart>
        </mc:Choice>
        <mc:Fallback xmlns="">
          <p:pic>
            <p:nvPicPr>
              <p:cNvPr id="174" name="墨迹 173"/>
            </p:nvPicPr>
            <p:blipFill>
              <a:blip r:embed="rId345"/>
            </p:blipFill>
            <p:spPr>
              <a:xfrm>
                <a:off x="8161866" y="5696200"/>
                <a:ext cx="313266" cy="351430"/>
              </a:xfrm>
              <a:prstGeom prst="rect"/>
            </p:spPr>
          </p:pic>
        </mc:Fallback>
      </mc:AlternateContent>
      <mc:AlternateContent xmlns:mc="http://schemas.openxmlformats.org/markup-compatibility/2006" xmlns:p14="http://schemas.microsoft.com/office/powerpoint/2010/main">
        <mc:Choice Requires="p14">
          <p:contentPart p14:bwMode="auto" r:id="rId346">
            <p14:nvContentPartPr>
              <p14:cNvPr id="175" name="墨迹 174"/>
              <p14:cNvContentPartPr/>
              <p14:nvPr/>
            </p14:nvContentPartPr>
            <p14:xfrm>
              <a:off x="8398933" y="5856229"/>
              <a:ext cx="22578" cy="544946"/>
            </p14:xfrm>
          </p:contentPart>
        </mc:Choice>
        <mc:Fallback xmlns="">
          <p:pic>
            <p:nvPicPr>
              <p:cNvPr id="175" name="墨迹 174"/>
            </p:nvPicPr>
            <p:blipFill>
              <a:blip r:embed="rId347"/>
            </p:blipFill>
            <p:spPr>
              <a:xfrm>
                <a:off x="8398933" y="5856229"/>
                <a:ext cx="22578" cy="544946"/>
              </a:xfrm>
              <a:prstGeom prst="rect"/>
            </p:spPr>
          </p:pic>
        </mc:Fallback>
      </mc:AlternateContent>
      <mc:AlternateContent xmlns:mc="http://schemas.openxmlformats.org/markup-compatibility/2006" xmlns:p14="http://schemas.microsoft.com/office/powerpoint/2010/main">
        <mc:Choice Requires="p14">
          <p:contentPart p14:bwMode="auto" r:id="rId348">
            <p14:nvContentPartPr>
              <p14:cNvPr id="176" name="墨迹 175"/>
              <p14:cNvContentPartPr/>
              <p14:nvPr/>
            </p14:nvContentPartPr>
            <p14:xfrm>
              <a:off x="8496300" y="5746958"/>
              <a:ext cx="230716" cy="206735"/>
            </p14:xfrm>
          </p:contentPart>
        </mc:Choice>
        <mc:Fallback xmlns="">
          <p:pic>
            <p:nvPicPr>
              <p:cNvPr id="176" name="墨迹 175"/>
            </p:nvPicPr>
            <p:blipFill>
              <a:blip r:embed="rId349"/>
            </p:blipFill>
            <p:spPr>
              <a:xfrm>
                <a:off x="8496300" y="5746958"/>
                <a:ext cx="230716" cy="206735"/>
              </a:xfrm>
              <a:prstGeom prst="rect"/>
            </p:spPr>
          </p:pic>
        </mc:Fallback>
      </mc:AlternateContent>
      <mc:AlternateContent xmlns:mc="http://schemas.openxmlformats.org/markup-compatibility/2006" xmlns:p14="http://schemas.microsoft.com/office/powerpoint/2010/main">
        <mc:Choice Requires="p14">
          <p:contentPart p14:bwMode="auto" r:id="rId350">
            <p14:nvContentPartPr>
              <p14:cNvPr id="177" name="墨迹 176"/>
              <p14:cNvContentPartPr/>
              <p14:nvPr/>
            </p14:nvContentPartPr>
            <p14:xfrm>
              <a:off x="8537222" y="5771456"/>
              <a:ext cx="174978" cy="280052"/>
            </p14:xfrm>
          </p:contentPart>
        </mc:Choice>
        <mc:Fallback xmlns="">
          <p:pic>
            <p:nvPicPr>
              <p:cNvPr id="177" name="墨迹 176"/>
            </p:nvPicPr>
            <p:blipFill>
              <a:blip r:embed="rId351"/>
            </p:blipFill>
            <p:spPr>
              <a:xfrm>
                <a:off x="8537222" y="5771456"/>
                <a:ext cx="174978" cy="280052"/>
              </a:xfrm>
              <a:prstGeom prst="rect"/>
            </p:spPr>
          </p:pic>
        </mc:Fallback>
      </mc:AlternateContent>
      <mc:AlternateContent xmlns:mc="http://schemas.openxmlformats.org/markup-compatibility/2006" xmlns:p14="http://schemas.microsoft.com/office/powerpoint/2010/main">
        <mc:Choice Requires="p14">
          <p:contentPart p14:bwMode="auto" r:id="rId352">
            <p14:nvContentPartPr>
              <p14:cNvPr id="178" name="墨迹 177"/>
              <p14:cNvContentPartPr/>
              <p14:nvPr/>
            </p14:nvContentPartPr>
            <p14:xfrm>
              <a:off x="8695266" y="5730039"/>
              <a:ext cx="197556" cy="353898"/>
            </p14:xfrm>
          </p:contentPart>
        </mc:Choice>
        <mc:Fallback xmlns="">
          <p:pic>
            <p:nvPicPr>
              <p:cNvPr id="178" name="墨迹 177"/>
            </p:nvPicPr>
            <p:blipFill>
              <a:blip r:embed="rId353"/>
            </p:blipFill>
            <p:spPr>
              <a:xfrm>
                <a:off x="8695266" y="5730039"/>
                <a:ext cx="197556" cy="353898"/>
              </a:xfrm>
              <a:prstGeom prst="rect"/>
            </p:spPr>
          </p:pic>
        </mc:Fallback>
      </mc:AlternateContent>
      <mc:AlternateContent xmlns:mc="http://schemas.openxmlformats.org/markup-compatibility/2006" xmlns:p14="http://schemas.microsoft.com/office/powerpoint/2010/main">
        <mc:Choice Requires="p14">
          <p:contentPart p14:bwMode="auto" r:id="rId354">
            <p14:nvContentPartPr>
              <p14:cNvPr id="179" name="墨迹 178"/>
              <p14:cNvContentPartPr/>
              <p14:nvPr/>
            </p14:nvContentPartPr>
            <p14:xfrm>
              <a:off x="8791222" y="5941531"/>
              <a:ext cx="47978" cy="592179"/>
            </p14:xfrm>
          </p:contentPart>
        </mc:Choice>
        <mc:Fallback xmlns="">
          <p:pic>
            <p:nvPicPr>
              <p:cNvPr id="179" name="墨迹 178"/>
            </p:nvPicPr>
            <p:blipFill>
              <a:blip r:embed="rId355"/>
            </p:blipFill>
            <p:spPr>
              <a:xfrm>
                <a:off x="8791222" y="5941531"/>
                <a:ext cx="47978" cy="592179"/>
              </a:xfrm>
              <a:prstGeom prst="rect"/>
            </p:spPr>
          </p:pic>
        </mc:Fallback>
      </mc:AlternateContent>
      <mc:AlternateContent xmlns:mc="http://schemas.openxmlformats.org/markup-compatibility/2006" xmlns:p14="http://schemas.microsoft.com/office/powerpoint/2010/main">
        <mc:Choice Requires="p14">
          <p:contentPart p14:bwMode="auto" r:id="rId356">
            <p14:nvContentPartPr>
              <p14:cNvPr id="180" name="墨迹 179"/>
              <p14:cNvContentPartPr/>
              <p14:nvPr/>
            </p14:nvContentPartPr>
            <p14:xfrm>
              <a:off x="9268177" y="5893593"/>
              <a:ext cx="22578" cy="176949"/>
            </p14:xfrm>
          </p:contentPart>
        </mc:Choice>
        <mc:Fallback xmlns="">
          <p:pic>
            <p:nvPicPr>
              <p:cNvPr id="180" name="墨迹 179"/>
            </p:nvPicPr>
            <p:blipFill>
              <a:blip r:embed="rId357"/>
            </p:blipFill>
            <p:spPr>
              <a:xfrm>
                <a:off x="9268177" y="5893593"/>
                <a:ext cx="22578" cy="176949"/>
              </a:xfrm>
              <a:prstGeom prst="rect"/>
            </p:spPr>
          </p:pic>
        </mc:Fallback>
      </mc:AlternateContent>
      <mc:AlternateContent xmlns:mc="http://schemas.openxmlformats.org/markup-compatibility/2006" xmlns:p14="http://schemas.microsoft.com/office/powerpoint/2010/main">
        <mc:Choice Requires="p14">
          <p:contentPart p14:bwMode="auto" r:id="rId358">
            <p14:nvContentPartPr>
              <p14:cNvPr id="181" name="墨迹 180"/>
              <p14:cNvContentPartPr/>
              <p14:nvPr/>
            </p14:nvContentPartPr>
            <p14:xfrm>
              <a:off x="9347200" y="5775158"/>
              <a:ext cx="259644" cy="324817"/>
            </p14:xfrm>
          </p:contentPart>
        </mc:Choice>
        <mc:Fallback xmlns="">
          <p:pic>
            <p:nvPicPr>
              <p:cNvPr id="181" name="墨迹 180"/>
            </p:nvPicPr>
            <p:blipFill>
              <a:blip r:embed="rId359"/>
            </p:blipFill>
            <p:spPr>
              <a:xfrm>
                <a:off x="9347200" y="5775158"/>
                <a:ext cx="259644" cy="324817"/>
              </a:xfrm>
              <a:prstGeom prst="rect"/>
            </p:spPr>
          </p:pic>
        </mc:Fallback>
      </mc:AlternateContent>
      <mc:AlternateContent xmlns:mc="http://schemas.openxmlformats.org/markup-compatibility/2006" xmlns:p14="http://schemas.microsoft.com/office/powerpoint/2010/main">
        <mc:Choice Requires="p14">
          <p:contentPart p14:bwMode="auto" r:id="rId360">
            <p14:nvContentPartPr>
              <p14:cNvPr id="182" name="墨迹 181"/>
              <p14:cNvContentPartPr/>
              <p14:nvPr/>
            </p14:nvContentPartPr>
            <p14:xfrm>
              <a:off x="9324975" y="5853410"/>
              <a:ext cx="191558" cy="241277"/>
            </p14:xfrm>
          </p:contentPart>
        </mc:Choice>
        <mc:Fallback xmlns="">
          <p:pic>
            <p:nvPicPr>
              <p:cNvPr id="182" name="墨迹 181"/>
            </p:nvPicPr>
            <p:blipFill>
              <a:blip r:embed="rId361"/>
            </p:blipFill>
            <p:spPr>
              <a:xfrm>
                <a:off x="9324975" y="5853410"/>
                <a:ext cx="191558" cy="241277"/>
              </a:xfrm>
              <a:prstGeom prst="rect"/>
            </p:spPr>
          </p:pic>
        </mc:Fallback>
      </mc:AlternateContent>
      <mc:AlternateContent xmlns:mc="http://schemas.openxmlformats.org/markup-compatibility/2006" xmlns:p14="http://schemas.microsoft.com/office/powerpoint/2010/main">
        <mc:Choice Requires="p14">
          <p:contentPart p14:bwMode="auto" r:id="rId362">
            <p14:nvContentPartPr>
              <p14:cNvPr id="183" name="墨迹 182"/>
              <p14:cNvContentPartPr/>
              <p14:nvPr/>
            </p14:nvContentPartPr>
            <p14:xfrm>
              <a:off x="9985022" y="5871034"/>
              <a:ext cx="39511" cy="77548"/>
            </p14:xfrm>
          </p:contentPart>
        </mc:Choice>
        <mc:Fallback xmlns="">
          <p:pic>
            <p:nvPicPr>
              <p:cNvPr id="183" name="墨迹 182"/>
            </p:nvPicPr>
            <p:blipFill>
              <a:blip r:embed="rId363"/>
            </p:blipFill>
            <p:spPr>
              <a:xfrm>
                <a:off x="9985022" y="5871034"/>
                <a:ext cx="39511" cy="77548"/>
              </a:xfrm>
              <a:prstGeom prst="rect"/>
            </p:spPr>
          </p:pic>
        </mc:Fallback>
      </mc:AlternateContent>
      <mc:AlternateContent xmlns:mc="http://schemas.openxmlformats.org/markup-compatibility/2006" xmlns:p14="http://schemas.microsoft.com/office/powerpoint/2010/main">
        <mc:Choice Requires="p14">
          <p:contentPart p14:bwMode="auto" r:id="rId364">
            <p14:nvContentPartPr>
              <p14:cNvPr id="184" name="墨迹 183"/>
              <p14:cNvContentPartPr/>
              <p14:nvPr/>
            </p14:nvContentPartPr>
            <p14:xfrm>
              <a:off x="9992077" y="5673641"/>
              <a:ext cx="325967" cy="324288"/>
            </p14:xfrm>
          </p:contentPart>
        </mc:Choice>
        <mc:Fallback xmlns="">
          <p:pic>
            <p:nvPicPr>
              <p:cNvPr id="184" name="墨迹 183"/>
            </p:nvPicPr>
            <p:blipFill>
              <a:blip r:embed="rId365"/>
            </p:blipFill>
            <p:spPr>
              <a:xfrm>
                <a:off x="9992077" y="5673641"/>
                <a:ext cx="325967" cy="324288"/>
              </a:xfrm>
              <a:prstGeom prst="rect"/>
            </p:spPr>
          </p:pic>
        </mc:Fallback>
      </mc:AlternateContent>
      <mc:AlternateContent xmlns:mc="http://schemas.openxmlformats.org/markup-compatibility/2006" xmlns:p14="http://schemas.microsoft.com/office/powerpoint/2010/main">
        <mc:Choice Requires="p14">
          <p:contentPart p14:bwMode="auto" r:id="rId366">
            <p14:nvContentPartPr>
              <p14:cNvPr id="185" name="墨迹 184"/>
              <p14:cNvContentPartPr/>
              <p14:nvPr/>
            </p14:nvContentPartPr>
            <p14:xfrm>
              <a:off x="10086622" y="6147384"/>
              <a:ext cx="50800" cy="78957"/>
            </p14:xfrm>
          </p:contentPart>
        </mc:Choice>
        <mc:Fallback xmlns="">
          <p:pic>
            <p:nvPicPr>
              <p:cNvPr id="185" name="墨迹 184"/>
            </p:nvPicPr>
            <p:blipFill>
              <a:blip r:embed="rId367"/>
            </p:blipFill>
            <p:spPr>
              <a:xfrm>
                <a:off x="10086622" y="6147384"/>
                <a:ext cx="50800" cy="78957"/>
              </a:xfrm>
              <a:prstGeom prst="rect"/>
            </p:spPr>
          </p:pic>
        </mc:Fallback>
      </mc:AlternateContent>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1213" y="881096"/>
            <a:ext cx="11654075" cy="3123908"/>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图</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中</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压强</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填</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“&lt;”</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Cambria" panose="02040503050406030204" pitchFamily="18" charset="0"/>
                <a:ea typeface="微软雅黑" panose="020B0503020204020204" pitchFamily="34" charset="-122"/>
                <a:cs typeface="Cambria" panose="02040503050406030204" pitchFamily="18" charset="0"/>
              </a:rPr>
              <a:t> </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ii.</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图</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中</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压强为</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温度高于</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503 K</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后</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平衡转化率随温度升高而增大的原因是</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en-US"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p:txBody>
      </p:sp>
      <p:sp>
        <p:nvSpPr>
          <p:cNvPr id="3" name="矩形 2"/>
          <p:cNvSpPr/>
          <p:nvPr/>
        </p:nvSpPr>
        <p:spPr>
          <a:xfrm>
            <a:off x="2843762" y="1013816"/>
            <a:ext cx="372218" cy="492443"/>
          </a:xfrm>
          <a:prstGeom prst="rect">
            <a:avLst/>
          </a:prstGeom>
        </p:spPr>
        <p:txBody>
          <a:bodyPr wrap="none">
            <a:spAutoFit/>
          </a:bodyPr>
          <a:lstStyle/>
          <a:p>
            <a:r>
              <a:rPr lang="en-US" altLang="zh-CN" sz="2600">
                <a:solidFill>
                  <a:srgbClr val="C00000"/>
                </a:solidFill>
                <a:latin typeface="Times New Roman" panose="02020603050405020304" pitchFamily="18" charset="0"/>
                <a:ea typeface="微软雅黑" panose="020B0503020204020204" pitchFamily="34" charset="-122"/>
              </a:rPr>
              <a:t>&gt;</a:t>
            </a:r>
            <a:endParaRPr lang="zh-CN" altLang="en-US" dirty="0"/>
          </a:p>
        </p:txBody>
      </p:sp>
      <p:sp>
        <p:nvSpPr>
          <p:cNvPr id="4" name="矩形 3"/>
          <p:cNvSpPr/>
          <p:nvPr/>
        </p:nvSpPr>
        <p:spPr>
          <a:xfrm>
            <a:off x="490720" y="1993639"/>
            <a:ext cx="10762343" cy="1867923"/>
          </a:xfrm>
          <a:prstGeom prst="rect">
            <a:avLst/>
          </a:prstGeom>
        </p:spPr>
        <p:txBody>
          <a:bodyPr wrap="square" lIns="121898" tIns="60948" rIns="121898" bIns="60948">
            <a:spAutoFit/>
          </a:bodyPr>
          <a:lstStyle/>
          <a:p>
            <a:pPr defTabSz="0">
              <a:lnSpc>
                <a:spcPct val="150000"/>
              </a:lnSpc>
              <a:tabLst>
                <a:tab pos="2970530" algn="l"/>
              </a:tabLst>
            </a:pPr>
            <a:r>
              <a:rPr lang="en-US" altLang="zh-CN" sz="2600">
                <a:solidFill>
                  <a:srgbClr val="C00000"/>
                </a:solidFill>
                <a:latin typeface="Times New Roman" panose="02020603050405020304" pitchFamily="18" charset="0"/>
                <a:ea typeface="微软雅黑" panose="020B0503020204020204" pitchFamily="34" charset="-122"/>
              </a:rPr>
              <a:t>CO</a:t>
            </a:r>
            <a:r>
              <a:rPr lang="en-US" altLang="zh-CN" sz="2600" baseline="-25000">
                <a:solidFill>
                  <a:srgbClr val="C00000"/>
                </a:solidFill>
                <a:latin typeface="Times New Roman" panose="02020603050405020304" pitchFamily="18" charset="0"/>
                <a:ea typeface="微软雅黑" panose="020B0503020204020204" pitchFamily="34" charset="-122"/>
              </a:rPr>
              <a:t>2</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平衡转化率为正反应和副反应的</a:t>
            </a:r>
            <a:r>
              <a:rPr lang="en-US" altLang="zh-CN" sz="2600">
                <a:solidFill>
                  <a:srgbClr val="C00000"/>
                </a:solidFill>
                <a:latin typeface="Times New Roman" panose="02020603050405020304" pitchFamily="18" charset="0"/>
                <a:ea typeface="微软雅黑" panose="020B0503020204020204" pitchFamily="34" charset="-122"/>
              </a:rPr>
              <a:t>CO</a:t>
            </a:r>
            <a:r>
              <a:rPr lang="en-US" altLang="zh-CN" sz="2600" baseline="-25000">
                <a:solidFill>
                  <a:srgbClr val="C00000"/>
                </a:solidFill>
                <a:latin typeface="Times New Roman" panose="02020603050405020304" pitchFamily="18" charset="0"/>
                <a:ea typeface="微软雅黑" panose="020B0503020204020204" pitchFamily="34" charset="-122"/>
              </a:rPr>
              <a:t>2</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平衡转化率之和。副反应为吸热反应</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随温度升高</a:t>
            </a:r>
            <a:r>
              <a:rPr lang="en-US" altLang="zh-CN" sz="2600">
                <a:solidFill>
                  <a:srgbClr val="C00000"/>
                </a:solidFill>
                <a:latin typeface="Times New Roman" panose="02020603050405020304" pitchFamily="18" charset="0"/>
                <a:ea typeface="微软雅黑" panose="020B0503020204020204" pitchFamily="34" charset="-122"/>
              </a:rPr>
              <a:t>CO</a:t>
            </a:r>
            <a:r>
              <a:rPr lang="en-US" altLang="zh-CN" sz="2600" baseline="-25000">
                <a:solidFill>
                  <a:srgbClr val="C00000"/>
                </a:solidFill>
                <a:latin typeface="Times New Roman" panose="02020603050405020304" pitchFamily="18" charset="0"/>
                <a:ea typeface="微软雅黑" panose="020B0503020204020204" pitchFamily="34" charset="-122"/>
              </a:rPr>
              <a:t>2</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平衡转化率升高</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主反应为放热反应</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随温度升高</a:t>
            </a:r>
            <a:r>
              <a:rPr lang="en-US" altLang="zh-CN" sz="2600">
                <a:solidFill>
                  <a:srgbClr val="C00000"/>
                </a:solidFill>
                <a:latin typeface="Times New Roman" panose="02020603050405020304" pitchFamily="18" charset="0"/>
                <a:ea typeface="微软雅黑" panose="020B0503020204020204" pitchFamily="34" charset="-122"/>
              </a:rPr>
              <a:t>CO</a:t>
            </a:r>
            <a:r>
              <a:rPr lang="en-US" altLang="zh-CN" sz="2600" baseline="-25000">
                <a:solidFill>
                  <a:srgbClr val="C00000"/>
                </a:solidFill>
                <a:latin typeface="Times New Roman" panose="02020603050405020304" pitchFamily="18" charset="0"/>
                <a:ea typeface="微软雅黑" panose="020B0503020204020204" pitchFamily="34" charset="-122"/>
              </a:rPr>
              <a:t>2</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平衡转化率降低</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温度较高时</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r>
              <a:rPr lang="en-US" altLang="zh-CN" sz="2600">
                <a:solidFill>
                  <a:srgbClr val="C00000"/>
                </a:solidFill>
                <a:latin typeface="Times New Roman" panose="02020603050405020304" pitchFamily="18" charset="0"/>
                <a:ea typeface="微软雅黑" panose="020B0503020204020204" pitchFamily="34" charset="-122"/>
              </a:rPr>
              <a:t>CO</a:t>
            </a:r>
            <a:r>
              <a:rPr lang="en-US" altLang="zh-CN" sz="2600" baseline="-25000">
                <a:solidFill>
                  <a:srgbClr val="C00000"/>
                </a:solidFill>
                <a:latin typeface="Times New Roman" panose="02020603050405020304" pitchFamily="18" charset="0"/>
                <a:ea typeface="微软雅黑" panose="020B0503020204020204" pitchFamily="34" charset="-122"/>
              </a:rPr>
              <a:t>2</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平衡转化率主要取决于副反应</a:t>
            </a:r>
            <a:endParaRPr lang="zh-CN" altLang="zh-CN" sz="1100" dirty="0">
              <a:latin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1213" y="1114750"/>
            <a:ext cx="11654075" cy="3724072"/>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实际生产中</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测得压强为</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相同时间内不同温度下的</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OH</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产率如图</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图</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中</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523 K</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时的</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OH</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产率最大</a:t>
            </a: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可能的</a:t>
            </a:r>
            <a:endPar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原因是</a:t>
            </a:r>
            <a:r>
              <a:rPr lang="zh-CN" altLang="zh-CN" sz="2600" u="sng"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填字母序号</a:t>
            </a: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solidFill>
                  <a:prstClr val="black"/>
                </a:solidFill>
                <a:latin typeface="Cambria" panose="02040503050406030204" pitchFamily="18" charset="0"/>
                <a:ea typeface="微软雅黑" panose="020B0503020204020204" pitchFamily="34" charset="-122"/>
                <a:cs typeface="Cambria" panose="02040503050406030204" pitchFamily="18" charset="0"/>
              </a:rPr>
              <a:t> </a:t>
            </a:r>
            <a:endParaRPr lang="zh-CN" altLang="zh-CN" sz="1100" dirty="0">
              <a:solidFill>
                <a:prstClr val="black"/>
              </a:solidFill>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此条件下主反应限度最大</a:t>
            </a:r>
            <a:endParaRPr lang="zh-CN" altLang="zh-CN" sz="1100" dirty="0">
              <a:solidFill>
                <a:prstClr val="black"/>
              </a:solidFill>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此条件下主反应速率最快</a:t>
            </a:r>
            <a:endParaRPr lang="zh-CN" altLang="zh-CN" sz="1100" dirty="0">
              <a:solidFill>
                <a:prstClr val="black"/>
              </a:solidFill>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c.523 K</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时催化剂的活性最强</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3" name="矩形 2"/>
          <p:cNvSpPr/>
          <p:nvPr/>
        </p:nvSpPr>
        <p:spPr>
          <a:xfrm>
            <a:off x="1754455" y="2399478"/>
            <a:ext cx="498855" cy="492443"/>
          </a:xfrm>
          <a:prstGeom prst="rect">
            <a:avLst/>
          </a:prstGeom>
        </p:spPr>
        <p:txBody>
          <a:bodyPr wrap="none">
            <a:spAutoFit/>
          </a:bodyPr>
          <a:lstStyle/>
          <a:p>
            <a:r>
              <a:rPr lang="en-US" altLang="zh-CN" sz="2600" dirty="0" err="1">
                <a:solidFill>
                  <a:srgbClr val="C00000"/>
                </a:solidFill>
                <a:latin typeface="Times New Roman" panose="02020603050405020304" pitchFamily="18" charset="0"/>
                <a:ea typeface="微软雅黑" panose="020B0503020204020204" pitchFamily="34" charset="-122"/>
              </a:rPr>
              <a:t>bc</a:t>
            </a:r>
            <a:endParaRPr lang="zh-CN" altLang="en-US" dirty="0"/>
          </a:p>
        </p:txBody>
      </p:sp>
      <p:pic>
        <p:nvPicPr>
          <p:cNvPr id="4" name="image373.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2004" y="1904051"/>
            <a:ext cx="4404360" cy="310896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5" name="墨迹 4"/>
              <p14:cNvContentPartPr/>
              <p14:nvPr/>
            </p14:nvContentPartPr>
            <p14:xfrm>
              <a:off x="6524977" y="2946444"/>
              <a:ext cx="598312" cy="1097294"/>
            </p14:xfrm>
          </p:contentPart>
        </mc:Choice>
        <mc:Fallback xmlns="">
          <p:pic>
            <p:nvPicPr>
              <p:cNvPr id="5" name="墨迹 4"/>
            </p:nvPicPr>
            <p:blipFill>
              <a:blip r:embed="rId4"/>
            </p:blipFill>
            <p:spPr>
              <a:xfrm>
                <a:off x="6524977" y="2946444"/>
                <a:ext cx="598312" cy="1097294"/>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9496777" y="1573504"/>
              <a:ext cx="70556" cy="2600654"/>
            </p14:xfrm>
          </p:contentPart>
        </mc:Choice>
        <mc:Fallback xmlns="">
          <p:pic>
            <p:nvPicPr>
              <p:cNvPr id="6" name="墨迹 5"/>
            </p:nvPicPr>
            <p:blipFill>
              <a:blip r:embed="rId6"/>
            </p:blipFill>
            <p:spPr>
              <a:xfrm>
                <a:off x="9496777" y="1573504"/>
                <a:ext cx="70556" cy="2600654"/>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6581422" y="1677841"/>
              <a:ext cx="4238978" cy="115616"/>
            </p14:xfrm>
          </p:contentPart>
        </mc:Choice>
        <mc:Fallback xmlns="">
          <p:pic>
            <p:nvPicPr>
              <p:cNvPr id="7" name="墨迹 6"/>
            </p:nvPicPr>
            <p:blipFill>
              <a:blip r:embed="rId8"/>
            </p:blipFill>
            <p:spPr>
              <a:xfrm>
                <a:off x="6581422" y="1677841"/>
                <a:ext cx="4238978" cy="115616"/>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9864372" y="1779357"/>
              <a:ext cx="401461" cy="446426"/>
            </p14:xfrm>
          </p:contentPart>
        </mc:Choice>
        <mc:Fallback xmlns="">
          <p:pic>
            <p:nvPicPr>
              <p:cNvPr id="8" name="墨迹 7"/>
            </p:nvPicPr>
            <p:blipFill>
              <a:blip r:embed="rId10"/>
            </p:blipFill>
            <p:spPr>
              <a:xfrm>
                <a:off x="9864372" y="1779357"/>
                <a:ext cx="401461" cy="446426"/>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10267773" y="1787817"/>
              <a:ext cx="290161" cy="451184"/>
            </p14:xfrm>
          </p:contentPart>
        </mc:Choice>
        <mc:Fallback xmlns="">
          <p:pic>
            <p:nvPicPr>
              <p:cNvPr id="9" name="墨迹 8"/>
            </p:nvPicPr>
            <p:blipFill>
              <a:blip r:embed="rId12"/>
            </p:blipFill>
            <p:spPr>
              <a:xfrm>
                <a:off x="10267773" y="1787817"/>
                <a:ext cx="290161" cy="451184"/>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10701867" y="2064167"/>
              <a:ext cx="11288" cy="16920"/>
            </p14:xfrm>
          </p:contentPart>
        </mc:Choice>
        <mc:Fallback xmlns="">
          <p:pic>
            <p:nvPicPr>
              <p:cNvPr id="10" name="墨迹 9"/>
            </p:nvPicPr>
            <p:blipFill>
              <a:blip r:embed="rId14"/>
            </p:blipFill>
            <p:spPr>
              <a:xfrm>
                <a:off x="10701867" y="2064167"/>
                <a:ext cx="11288" cy="1692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10662355" y="2171324"/>
              <a:ext cx="33867" cy="56398"/>
            </p14:xfrm>
          </p:contentPart>
        </mc:Choice>
        <mc:Fallback xmlns="">
          <p:pic>
            <p:nvPicPr>
              <p:cNvPr id="11" name="墨迹 10"/>
            </p:nvPicPr>
            <p:blipFill>
              <a:blip r:embed="rId16"/>
            </p:blipFill>
            <p:spPr>
              <a:xfrm>
                <a:off x="10662355" y="2171324"/>
                <a:ext cx="33867" cy="56398"/>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374826" y="4066297"/>
              <a:ext cx="192440" cy="122137"/>
            </p14:xfrm>
          </p:contentPart>
        </mc:Choice>
        <mc:Fallback xmlns="">
          <p:pic>
            <p:nvPicPr>
              <p:cNvPr id="12" name="墨迹 11"/>
            </p:nvPicPr>
            <p:blipFill>
              <a:blip r:embed="rId18"/>
            </p:blipFill>
            <p:spPr>
              <a:xfrm>
                <a:off x="374826" y="4066297"/>
                <a:ext cx="192440" cy="122137"/>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333198" y="4503382"/>
              <a:ext cx="318735" cy="299791"/>
            </p14:xfrm>
          </p:contentPart>
        </mc:Choice>
        <mc:Fallback xmlns="">
          <p:pic>
            <p:nvPicPr>
              <p:cNvPr id="13" name="墨迹 12"/>
            </p:nvPicPr>
            <p:blipFill>
              <a:blip r:embed="rId20"/>
            </p:blipFill>
            <p:spPr>
              <a:xfrm>
                <a:off x="333198" y="4503382"/>
                <a:ext cx="318735" cy="299791"/>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7707488" y="997011"/>
              <a:ext cx="53622" cy="46352"/>
            </p14:xfrm>
          </p:contentPart>
        </mc:Choice>
        <mc:Fallback xmlns="">
          <p:pic>
            <p:nvPicPr>
              <p:cNvPr id="14" name="墨迹 13"/>
            </p:nvPicPr>
            <p:blipFill>
              <a:blip r:embed="rId22"/>
            </p:blipFill>
            <p:spPr>
              <a:xfrm>
                <a:off x="7707488" y="997011"/>
                <a:ext cx="53622" cy="46352"/>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8344605" y="5422317"/>
              <a:ext cx="282222" cy="369760"/>
            </p14:xfrm>
          </p:contentPart>
        </mc:Choice>
        <mc:Fallback xmlns="">
          <p:pic>
            <p:nvPicPr>
              <p:cNvPr id="15" name="墨迹 14"/>
            </p:nvPicPr>
            <p:blipFill>
              <a:blip r:embed="rId24"/>
            </p:blipFill>
            <p:spPr>
              <a:xfrm>
                <a:off x="8344605" y="5422317"/>
                <a:ext cx="282222" cy="369760"/>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8565444" y="5365743"/>
              <a:ext cx="232304" cy="437613"/>
            </p14:xfrm>
          </p:contentPart>
        </mc:Choice>
        <mc:Fallback xmlns="">
          <p:pic>
            <p:nvPicPr>
              <p:cNvPr id="16" name="墨迹 15"/>
            </p:nvPicPr>
            <p:blipFill>
              <a:blip r:embed="rId26"/>
            </p:blipFill>
            <p:spPr>
              <a:xfrm>
                <a:off x="8565444" y="5365743"/>
                <a:ext cx="232304" cy="437613"/>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8848372" y="5376670"/>
              <a:ext cx="329494" cy="367469"/>
            </p14:xfrm>
          </p:contentPart>
        </mc:Choice>
        <mc:Fallback xmlns="">
          <p:pic>
            <p:nvPicPr>
              <p:cNvPr id="17" name="墨迹 16"/>
            </p:nvPicPr>
            <p:blipFill>
              <a:blip r:embed="rId28"/>
            </p:blipFill>
            <p:spPr>
              <a:xfrm>
                <a:off x="8848372" y="5376670"/>
                <a:ext cx="329494" cy="36746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9403644" y="5605963"/>
              <a:ext cx="22578" cy="28199"/>
            </p14:xfrm>
          </p:contentPart>
        </mc:Choice>
        <mc:Fallback xmlns="">
          <p:pic>
            <p:nvPicPr>
              <p:cNvPr id="18" name="墨迹 17"/>
            </p:nvPicPr>
            <p:blipFill>
              <a:blip r:embed="rId30"/>
            </p:blipFill>
            <p:spPr>
              <a:xfrm>
                <a:off x="9403644" y="5605963"/>
                <a:ext cx="22578" cy="28199"/>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9392355" y="5684921"/>
              <a:ext cx="16934" cy="31019"/>
            </p14:xfrm>
          </p:contentPart>
        </mc:Choice>
        <mc:Fallback xmlns="">
          <p:pic>
            <p:nvPicPr>
              <p:cNvPr id="19" name="墨迹 18"/>
            </p:nvPicPr>
            <p:blipFill>
              <a:blip r:embed="rId32"/>
            </p:blipFill>
            <p:spPr>
              <a:xfrm>
                <a:off x="9392355" y="5684921"/>
                <a:ext cx="16934" cy="31019"/>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0" name="墨迹 19"/>
              <p14:cNvContentPartPr/>
              <p14:nvPr/>
            </p14:nvContentPartPr>
            <p14:xfrm>
              <a:off x="9908822" y="5439589"/>
              <a:ext cx="105017" cy="59958"/>
            </p14:xfrm>
          </p:contentPart>
        </mc:Choice>
        <mc:Fallback xmlns="">
          <p:pic>
            <p:nvPicPr>
              <p:cNvPr id="20" name="墨迹 19"/>
            </p:nvPicPr>
            <p:blipFill>
              <a:blip r:embed="rId34"/>
            </p:blipFill>
            <p:spPr>
              <a:xfrm>
                <a:off x="9908822" y="5439589"/>
                <a:ext cx="105017" cy="59958"/>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1" name="墨迹 20"/>
              <p14:cNvContentPartPr/>
              <p14:nvPr/>
            </p14:nvContentPartPr>
            <p14:xfrm>
              <a:off x="9698566" y="5391651"/>
              <a:ext cx="342900" cy="348257"/>
            </p14:xfrm>
          </p:contentPart>
        </mc:Choice>
        <mc:Fallback xmlns="">
          <p:pic>
            <p:nvPicPr>
              <p:cNvPr id="21" name="墨迹 20"/>
            </p:nvPicPr>
            <p:blipFill>
              <a:blip r:embed="rId36"/>
            </p:blipFill>
            <p:spPr>
              <a:xfrm>
                <a:off x="9698566" y="5391651"/>
                <a:ext cx="342900" cy="348257"/>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2" name="墨迹 21"/>
              <p14:cNvContentPartPr/>
              <p14:nvPr/>
            </p14:nvContentPartPr>
            <p14:xfrm>
              <a:off x="9796638" y="5470608"/>
              <a:ext cx="107244" cy="206558"/>
            </p14:xfrm>
          </p:contentPart>
        </mc:Choice>
        <mc:Fallback xmlns="">
          <p:pic>
            <p:nvPicPr>
              <p:cNvPr id="22" name="墨迹 21"/>
            </p:nvPicPr>
            <p:blipFill>
              <a:blip r:embed="rId38"/>
            </p:blipFill>
            <p:spPr>
              <a:xfrm>
                <a:off x="9796638" y="5470608"/>
                <a:ext cx="107244" cy="206558"/>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3" name="墨迹 22"/>
              <p14:cNvContentPartPr/>
              <p14:nvPr/>
            </p14:nvContentPartPr>
            <p14:xfrm>
              <a:off x="9951155" y="5622883"/>
              <a:ext cx="16934" cy="2820"/>
            </p14:xfrm>
          </p:contentPart>
        </mc:Choice>
        <mc:Fallback xmlns="">
          <p:pic>
            <p:nvPicPr>
              <p:cNvPr id="23" name="墨迹 22"/>
            </p:nvPicPr>
            <p:blipFill>
              <a:blip r:embed="rId40"/>
            </p:blipFill>
            <p:spPr>
              <a:xfrm>
                <a:off x="9951155" y="5622883"/>
                <a:ext cx="16934" cy="2820"/>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4" name="墨迹 23"/>
              <p14:cNvContentPartPr/>
              <p14:nvPr/>
            </p14:nvContentPartPr>
            <p14:xfrm>
              <a:off x="9773355" y="5453689"/>
              <a:ext cx="112889" cy="245331"/>
            </p14:xfrm>
          </p:contentPart>
        </mc:Choice>
        <mc:Fallback xmlns="">
          <p:pic>
            <p:nvPicPr>
              <p:cNvPr id="24" name="墨迹 23"/>
            </p:nvPicPr>
            <p:blipFill>
              <a:blip r:embed="rId42"/>
            </p:blipFill>
            <p:spPr>
              <a:xfrm>
                <a:off x="9773355" y="5453689"/>
                <a:ext cx="112889" cy="245331"/>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5" name="墨迹 24"/>
              <p14:cNvContentPartPr/>
              <p14:nvPr/>
            </p14:nvContentPartPr>
            <p14:xfrm>
              <a:off x="9054394" y="6130465"/>
              <a:ext cx="213783" cy="16919"/>
            </p14:xfrm>
          </p:contentPart>
        </mc:Choice>
        <mc:Fallback xmlns="">
          <p:pic>
            <p:nvPicPr>
              <p:cNvPr id="25" name="墨迹 24"/>
            </p:nvPicPr>
            <p:blipFill>
              <a:blip r:embed="rId44"/>
            </p:blipFill>
            <p:spPr>
              <a:xfrm>
                <a:off x="9054394" y="6130465"/>
                <a:ext cx="213783" cy="1691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6" name="墨迹 25"/>
              <p14:cNvContentPartPr/>
              <p14:nvPr/>
            </p14:nvContentPartPr>
            <p14:xfrm>
              <a:off x="9183511" y="6158664"/>
              <a:ext cx="22578" cy="188934"/>
            </p14:xfrm>
          </p:contentPart>
        </mc:Choice>
        <mc:Fallback xmlns="">
          <p:pic>
            <p:nvPicPr>
              <p:cNvPr id="26" name="墨迹 25"/>
            </p:nvPicPr>
            <p:blipFill>
              <a:blip r:embed="rId46"/>
            </p:blipFill>
            <p:spPr>
              <a:xfrm>
                <a:off x="9183511" y="6158664"/>
                <a:ext cx="22578" cy="188934"/>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7" name="墨迹 26"/>
              <p14:cNvContentPartPr/>
              <p14:nvPr/>
            </p14:nvContentPartPr>
            <p14:xfrm>
              <a:off x="9389533" y="6068427"/>
              <a:ext cx="47978" cy="561160"/>
            </p14:xfrm>
          </p:contentPart>
        </mc:Choice>
        <mc:Fallback xmlns="">
          <p:pic>
            <p:nvPicPr>
              <p:cNvPr id="27" name="墨迹 26"/>
            </p:nvPicPr>
            <p:blipFill>
              <a:blip r:embed="rId48"/>
            </p:blipFill>
            <p:spPr>
              <a:xfrm>
                <a:off x="9389533" y="6068427"/>
                <a:ext cx="47978" cy="561160"/>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8" name="墨迹 27"/>
              <p14:cNvContentPartPr/>
              <p14:nvPr/>
            </p14:nvContentPartPr>
            <p14:xfrm>
              <a:off x="9302044" y="6070895"/>
              <a:ext cx="141111" cy="183646"/>
            </p14:xfrm>
          </p:contentPart>
        </mc:Choice>
        <mc:Fallback xmlns="">
          <p:pic>
            <p:nvPicPr>
              <p:cNvPr id="28" name="墨迹 27"/>
            </p:nvPicPr>
            <p:blipFill>
              <a:blip r:embed="rId50"/>
            </p:blipFill>
            <p:spPr>
              <a:xfrm>
                <a:off x="9302044" y="6070895"/>
                <a:ext cx="141111" cy="183646"/>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9" name="墨迹 28"/>
              <p14:cNvContentPartPr/>
              <p14:nvPr/>
            </p14:nvContentPartPr>
            <p14:xfrm>
              <a:off x="9477022" y="6102266"/>
              <a:ext cx="104422" cy="98696"/>
            </p14:xfrm>
          </p:contentPart>
        </mc:Choice>
        <mc:Fallback xmlns="">
          <p:pic>
            <p:nvPicPr>
              <p:cNvPr id="29" name="墨迹 28"/>
            </p:nvPicPr>
            <p:blipFill>
              <a:blip r:embed="rId52"/>
            </p:blipFill>
            <p:spPr>
              <a:xfrm>
                <a:off x="9477022" y="6102266"/>
                <a:ext cx="104422" cy="98696"/>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0" name="墨迹 29"/>
              <p14:cNvContentPartPr/>
              <p14:nvPr/>
            </p14:nvContentPartPr>
            <p14:xfrm>
              <a:off x="9950450" y="6019608"/>
              <a:ext cx="194203" cy="240396"/>
            </p14:xfrm>
          </p:contentPart>
        </mc:Choice>
        <mc:Fallback xmlns="">
          <p:pic>
            <p:nvPicPr>
              <p:cNvPr id="30" name="墨迹 29"/>
            </p:nvPicPr>
            <p:blipFill>
              <a:blip r:embed="rId54"/>
            </p:blipFill>
            <p:spPr>
              <a:xfrm>
                <a:off x="9950450" y="6019608"/>
                <a:ext cx="194203" cy="240396"/>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1" name="墨迹 30"/>
              <p14:cNvContentPartPr/>
              <p14:nvPr/>
            </p14:nvContentPartPr>
            <p14:xfrm>
              <a:off x="9867018" y="6109844"/>
              <a:ext cx="374826" cy="195454"/>
            </p14:xfrm>
          </p:contentPart>
        </mc:Choice>
        <mc:Fallback xmlns="">
          <p:pic>
            <p:nvPicPr>
              <p:cNvPr id="31" name="墨迹 30"/>
            </p:nvPicPr>
            <p:blipFill>
              <a:blip r:embed="rId56"/>
            </p:blipFill>
            <p:spPr>
              <a:xfrm>
                <a:off x="9867018" y="6109844"/>
                <a:ext cx="374826" cy="195454"/>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2" name="墨迹 31"/>
              <p14:cNvContentPartPr/>
              <p14:nvPr/>
            </p14:nvContentPartPr>
            <p14:xfrm>
              <a:off x="10041466" y="6082527"/>
              <a:ext cx="45156" cy="552700"/>
            </p14:xfrm>
          </p:contentPart>
        </mc:Choice>
        <mc:Fallback xmlns="">
          <p:pic>
            <p:nvPicPr>
              <p:cNvPr id="32" name="墨迹 31"/>
            </p:nvPicPr>
            <p:blipFill>
              <a:blip r:embed="rId58"/>
            </p:blipFill>
            <p:spPr>
              <a:xfrm>
                <a:off x="10041466" y="6082527"/>
                <a:ext cx="45156" cy="552700"/>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3" name="墨迹 32"/>
              <p14:cNvContentPartPr/>
              <p14:nvPr/>
            </p14:nvContentPartPr>
            <p14:xfrm>
              <a:off x="10204450" y="5978190"/>
              <a:ext cx="100894" cy="406066"/>
            </p14:xfrm>
          </p:contentPart>
        </mc:Choice>
        <mc:Fallback xmlns="">
          <p:pic>
            <p:nvPicPr>
              <p:cNvPr id="33" name="墨迹 32"/>
            </p:nvPicPr>
            <p:blipFill>
              <a:blip r:embed="rId60"/>
            </p:blipFill>
            <p:spPr>
              <a:xfrm>
                <a:off x="10204450" y="5978190"/>
                <a:ext cx="100894" cy="406066"/>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4" name="墨迹 33"/>
              <p14:cNvContentPartPr/>
              <p14:nvPr/>
            </p14:nvContentPartPr>
            <p14:xfrm>
              <a:off x="10305873" y="5948229"/>
              <a:ext cx="179036" cy="360771"/>
            </p14:xfrm>
          </p:contentPart>
        </mc:Choice>
        <mc:Fallback xmlns="">
          <p:pic>
            <p:nvPicPr>
              <p:cNvPr id="34" name="墨迹 33"/>
            </p:nvPicPr>
            <p:blipFill>
              <a:blip r:embed="rId62"/>
            </p:blipFill>
            <p:spPr>
              <a:xfrm>
                <a:off x="10305873" y="5948229"/>
                <a:ext cx="179036" cy="360771"/>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5" name="墨迹 34"/>
              <p14:cNvContentPartPr/>
              <p14:nvPr/>
            </p14:nvContentPartPr>
            <p14:xfrm>
              <a:off x="10349088" y="6271460"/>
              <a:ext cx="59267" cy="107156"/>
            </p14:xfrm>
          </p:contentPart>
        </mc:Choice>
        <mc:Fallback xmlns="">
          <p:pic>
            <p:nvPicPr>
              <p:cNvPr id="35" name="墨迹 34"/>
            </p:nvPicPr>
            <p:blipFill>
              <a:blip r:embed="rId64"/>
            </p:blipFill>
            <p:spPr>
              <a:xfrm>
                <a:off x="10349088" y="6271460"/>
                <a:ext cx="59267" cy="107156"/>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6" name="墨迹 35"/>
              <p14:cNvContentPartPr/>
              <p14:nvPr/>
            </p14:nvContentPartPr>
            <p14:xfrm>
              <a:off x="10414000" y="6333498"/>
              <a:ext cx="98777" cy="22559"/>
            </p14:xfrm>
          </p:contentPart>
        </mc:Choice>
        <mc:Fallback xmlns="">
          <p:pic>
            <p:nvPicPr>
              <p:cNvPr id="36" name="墨迹 35"/>
            </p:nvPicPr>
            <p:blipFill>
              <a:blip r:embed="rId66"/>
            </p:blipFill>
            <p:spPr>
              <a:xfrm>
                <a:off x="10414000" y="6333498"/>
                <a:ext cx="98777" cy="22559"/>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7" name="墨迹 36"/>
              <p14:cNvContentPartPr/>
              <p14:nvPr/>
            </p14:nvContentPartPr>
            <p14:xfrm>
              <a:off x="10382955" y="6014144"/>
              <a:ext cx="243240" cy="449069"/>
            </p14:xfrm>
          </p:contentPart>
        </mc:Choice>
        <mc:Fallback xmlns="">
          <p:pic>
            <p:nvPicPr>
              <p:cNvPr id="37" name="墨迹 36"/>
            </p:nvPicPr>
            <p:blipFill>
              <a:blip r:embed="rId68"/>
            </p:blipFill>
            <p:spPr>
              <a:xfrm>
                <a:off x="10382955" y="6014144"/>
                <a:ext cx="243240" cy="449069"/>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8" name="墨迹 37"/>
              <p14:cNvContentPartPr/>
              <p14:nvPr/>
            </p14:nvContentPartPr>
            <p14:xfrm>
              <a:off x="10747022" y="6124825"/>
              <a:ext cx="231423" cy="22559"/>
            </p14:xfrm>
          </p:contentPart>
        </mc:Choice>
        <mc:Fallback xmlns="">
          <p:pic>
            <p:nvPicPr>
              <p:cNvPr id="38" name="墨迹 37"/>
            </p:nvPicPr>
            <p:blipFill>
              <a:blip r:embed="rId70"/>
            </p:blipFill>
            <p:spPr>
              <a:xfrm>
                <a:off x="10747022" y="6124825"/>
                <a:ext cx="231423" cy="22559"/>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9" name="墨迹 38"/>
              <p14:cNvContentPartPr/>
              <p14:nvPr/>
            </p14:nvContentPartPr>
            <p14:xfrm>
              <a:off x="10735732" y="6029654"/>
              <a:ext cx="124178" cy="495597"/>
            </p14:xfrm>
          </p:contentPart>
        </mc:Choice>
        <mc:Fallback xmlns="">
          <p:pic>
            <p:nvPicPr>
              <p:cNvPr id="39" name="墨迹 38"/>
            </p:nvPicPr>
            <p:blipFill>
              <a:blip r:embed="rId72"/>
            </p:blipFill>
            <p:spPr>
              <a:xfrm>
                <a:off x="10735732" y="6029654"/>
                <a:ext cx="124178" cy="495597"/>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0" name="墨迹 39"/>
              <p14:cNvContentPartPr/>
              <p14:nvPr/>
            </p14:nvContentPartPr>
            <p14:xfrm>
              <a:off x="10820576" y="6265820"/>
              <a:ext cx="265112" cy="167080"/>
            </p14:xfrm>
          </p:contentPart>
        </mc:Choice>
        <mc:Fallback xmlns="">
          <p:pic>
            <p:nvPicPr>
              <p:cNvPr id="40" name="墨迹 39"/>
            </p:nvPicPr>
            <p:blipFill>
              <a:blip r:embed="rId74"/>
            </p:blipFill>
            <p:spPr>
              <a:xfrm>
                <a:off x="10820576" y="6265820"/>
                <a:ext cx="265112" cy="167080"/>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1" name="墨迹 40"/>
              <p14:cNvContentPartPr/>
              <p14:nvPr/>
            </p14:nvContentPartPr>
            <p14:xfrm>
              <a:off x="11108795" y="5969731"/>
              <a:ext cx="180093" cy="236871"/>
            </p14:xfrm>
          </p:contentPart>
        </mc:Choice>
        <mc:Fallback xmlns="">
          <p:pic>
            <p:nvPicPr>
              <p:cNvPr id="41" name="墨迹 40"/>
            </p:nvPicPr>
            <p:blipFill>
              <a:blip r:embed="rId76"/>
            </p:blipFill>
            <p:spPr>
              <a:xfrm>
                <a:off x="11108795" y="5969731"/>
                <a:ext cx="180093" cy="236871"/>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2" name="墨迹 41"/>
              <p14:cNvContentPartPr/>
              <p14:nvPr/>
            </p14:nvContentPartPr>
            <p14:xfrm>
              <a:off x="11215511" y="6066312"/>
              <a:ext cx="28223" cy="354603"/>
            </p14:xfrm>
          </p:contentPart>
        </mc:Choice>
        <mc:Fallback xmlns="">
          <p:pic>
            <p:nvPicPr>
              <p:cNvPr id="42" name="墨迹 41"/>
            </p:nvPicPr>
            <p:blipFill>
              <a:blip r:embed="rId78"/>
            </p:blipFill>
            <p:spPr>
              <a:xfrm>
                <a:off x="11215511" y="6066312"/>
                <a:ext cx="28223" cy="354603"/>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3" name="墨迹 42"/>
              <p14:cNvContentPartPr/>
              <p14:nvPr/>
            </p14:nvContentPartPr>
            <p14:xfrm>
              <a:off x="11124142" y="6053623"/>
              <a:ext cx="313619" cy="542126"/>
            </p14:xfrm>
          </p:contentPart>
        </mc:Choice>
        <mc:Fallback xmlns="">
          <p:pic>
            <p:nvPicPr>
              <p:cNvPr id="43" name="墨迹 42"/>
            </p:nvPicPr>
            <p:blipFill>
              <a:blip r:embed="rId80"/>
            </p:blipFill>
            <p:spPr>
              <a:xfrm>
                <a:off x="11124142" y="6053623"/>
                <a:ext cx="313619" cy="542126"/>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4" name="墨迹 43"/>
              <p14:cNvContentPartPr/>
              <p14:nvPr/>
            </p14:nvContentPartPr>
            <p14:xfrm>
              <a:off x="11271955" y="6344777"/>
              <a:ext cx="95956" cy="87417"/>
            </p14:xfrm>
          </p:contentPart>
        </mc:Choice>
        <mc:Fallback xmlns="">
          <p:pic>
            <p:nvPicPr>
              <p:cNvPr id="44" name="墨迹 43"/>
            </p:nvPicPr>
            <p:blipFill>
              <a:blip r:embed="rId82"/>
            </p:blipFill>
            <p:spPr>
              <a:xfrm>
                <a:off x="11271955" y="6344777"/>
                <a:ext cx="95956" cy="87417"/>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5" name="墨迹 44"/>
              <p14:cNvContentPartPr/>
              <p14:nvPr/>
            </p14:nvContentPartPr>
            <p14:xfrm>
              <a:off x="9770533" y="6602093"/>
              <a:ext cx="259644" cy="379982"/>
            </p14:xfrm>
          </p:contentPart>
        </mc:Choice>
        <mc:Fallback xmlns="">
          <p:pic>
            <p:nvPicPr>
              <p:cNvPr id="45" name="墨迹 44"/>
            </p:nvPicPr>
            <p:blipFill>
              <a:blip r:embed="rId84"/>
            </p:blipFill>
            <p:spPr>
              <a:xfrm>
                <a:off x="9770533" y="6602093"/>
                <a:ext cx="259644" cy="379982"/>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6" name="墨迹 45"/>
              <p14:cNvContentPartPr/>
              <p14:nvPr/>
            </p14:nvContentPartPr>
            <p14:xfrm>
              <a:off x="10047111" y="6738154"/>
              <a:ext cx="59796" cy="178006"/>
            </p14:xfrm>
          </p:contentPart>
        </mc:Choice>
        <mc:Fallback xmlns="">
          <p:pic>
            <p:nvPicPr>
              <p:cNvPr id="46" name="墨迹 45"/>
            </p:nvPicPr>
            <p:blipFill>
              <a:blip r:embed="rId86"/>
            </p:blipFill>
            <p:spPr>
              <a:xfrm>
                <a:off x="10047111" y="6738154"/>
                <a:ext cx="59796" cy="178006"/>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7" name="墨迹 46"/>
              <p14:cNvContentPartPr/>
              <p14:nvPr/>
            </p14:nvContentPartPr>
            <p14:xfrm>
              <a:off x="10188222" y="6705725"/>
              <a:ext cx="222955" cy="148750"/>
            </p14:xfrm>
          </p:contentPart>
        </mc:Choice>
        <mc:Fallback xmlns="">
          <p:pic>
            <p:nvPicPr>
              <p:cNvPr id="47" name="墨迹 46"/>
            </p:nvPicPr>
            <p:blipFill>
              <a:blip r:embed="rId88"/>
            </p:blipFill>
            <p:spPr>
              <a:xfrm>
                <a:off x="10188222" y="6705725"/>
                <a:ext cx="222955" cy="148750"/>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8" name="墨迹 47"/>
              <p14:cNvContentPartPr/>
              <p14:nvPr/>
            </p14:nvContentPartPr>
            <p14:xfrm>
              <a:off x="10416822" y="6642982"/>
              <a:ext cx="19756" cy="316534"/>
            </p14:xfrm>
          </p:contentPart>
        </mc:Choice>
        <mc:Fallback xmlns="">
          <p:pic>
            <p:nvPicPr>
              <p:cNvPr id="48" name="墨迹 47"/>
            </p:nvPicPr>
            <p:blipFill>
              <a:blip r:embed="rId90"/>
            </p:blipFill>
            <p:spPr>
              <a:xfrm>
                <a:off x="10416822" y="6642982"/>
                <a:ext cx="19756" cy="316534"/>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9" name="墨迹 48"/>
              <p14:cNvContentPartPr/>
              <p14:nvPr/>
            </p14:nvContentPartPr>
            <p14:xfrm>
              <a:off x="10574867" y="6525251"/>
              <a:ext cx="177623" cy="366588"/>
            </p14:xfrm>
          </p:contentPart>
        </mc:Choice>
        <mc:Fallback xmlns="">
          <p:pic>
            <p:nvPicPr>
              <p:cNvPr id="49" name="墨迹 48"/>
            </p:nvPicPr>
            <p:blipFill>
              <a:blip r:embed="rId92"/>
            </p:blipFill>
            <p:spPr>
              <a:xfrm>
                <a:off x="10574867" y="6525251"/>
                <a:ext cx="177623" cy="36658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0" name="墨迹 49"/>
              <p14:cNvContentPartPr/>
              <p14:nvPr/>
            </p14:nvContentPartPr>
            <p14:xfrm>
              <a:off x="10782829" y="6485772"/>
              <a:ext cx="229482" cy="324289"/>
            </p14:xfrm>
          </p:contentPart>
        </mc:Choice>
        <mc:Fallback xmlns="">
          <p:pic>
            <p:nvPicPr>
              <p:cNvPr id="50" name="墨迹 49"/>
            </p:nvPicPr>
            <p:blipFill>
              <a:blip r:embed="rId94"/>
            </p:blipFill>
            <p:spPr>
              <a:xfrm>
                <a:off x="10782829" y="6485772"/>
                <a:ext cx="229482" cy="324289"/>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1" name="墨迹 50"/>
              <p14:cNvContentPartPr/>
              <p14:nvPr/>
            </p14:nvContentPartPr>
            <p14:xfrm>
              <a:off x="10927644" y="6705725"/>
              <a:ext cx="33867" cy="191753"/>
            </p14:xfrm>
          </p:contentPart>
        </mc:Choice>
        <mc:Fallback xmlns="">
          <p:pic>
            <p:nvPicPr>
              <p:cNvPr id="51" name="墨迹 50"/>
            </p:nvPicPr>
            <p:blipFill>
              <a:blip r:embed="rId96"/>
            </p:blipFill>
            <p:spPr>
              <a:xfrm>
                <a:off x="10927644" y="6705725"/>
                <a:ext cx="33867" cy="191753"/>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2" name="墨迹 51"/>
              <p14:cNvContentPartPr/>
              <p14:nvPr/>
            </p14:nvContentPartPr>
            <p14:xfrm>
              <a:off x="11362267" y="6499344"/>
              <a:ext cx="50800" cy="350196"/>
            </p14:xfrm>
          </p:contentPart>
        </mc:Choice>
        <mc:Fallback xmlns="">
          <p:pic>
            <p:nvPicPr>
              <p:cNvPr id="52" name="墨迹 51"/>
            </p:nvPicPr>
            <p:blipFill>
              <a:blip r:embed="rId98"/>
            </p:blipFill>
            <p:spPr>
              <a:xfrm>
                <a:off x="11362267" y="6499344"/>
                <a:ext cx="50800" cy="350196"/>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3" name="墨迹 52"/>
              <p14:cNvContentPartPr/>
              <p14:nvPr/>
            </p14:nvContentPartPr>
            <p14:xfrm>
              <a:off x="11305822" y="6694445"/>
              <a:ext cx="245533" cy="180474"/>
            </p14:xfrm>
          </p:contentPart>
        </mc:Choice>
        <mc:Fallback xmlns="">
          <p:pic>
            <p:nvPicPr>
              <p:cNvPr id="53" name="墨迹 52"/>
            </p:nvPicPr>
            <p:blipFill>
              <a:blip r:embed="rId100"/>
            </p:blipFill>
            <p:spPr>
              <a:xfrm>
                <a:off x="11305822" y="6694445"/>
                <a:ext cx="245533" cy="180474"/>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4" name="墨迹 53"/>
              <p14:cNvContentPartPr/>
              <p14:nvPr/>
            </p14:nvContentPartPr>
            <p14:xfrm>
              <a:off x="11712222" y="6609848"/>
              <a:ext cx="105018" cy="59958"/>
            </p14:xfrm>
          </p:contentPart>
        </mc:Choice>
        <mc:Fallback xmlns="">
          <p:pic>
            <p:nvPicPr>
              <p:cNvPr id="54" name="墨迹 53"/>
            </p:nvPicPr>
            <p:blipFill>
              <a:blip r:embed="rId34"/>
            </p:blipFill>
            <p:spPr>
              <a:xfrm>
                <a:off x="11712222" y="6609848"/>
                <a:ext cx="105018" cy="59958"/>
              </a:xfrm>
              <a:prstGeom prst="rect"/>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4860" y="3418934"/>
            <a:ext cx="11397613" cy="2720340"/>
          </a:xfrm>
          <a:prstGeom prst="rect">
            <a:avLst/>
          </a:prstGeom>
        </p:spPr>
        <p:txBody>
          <a:bodyPr wrap="square" lIns="121898" tIns="60948" rIns="121898" bIns="60948">
            <a:spAutoFit/>
          </a:bodyPr>
          <a:lstStyle/>
          <a:p>
            <a:pPr>
              <a:lnSpc>
                <a:spcPct val="130000"/>
              </a:lnSpc>
              <a:spcAft>
                <a:spcPts val="0"/>
              </a:spcAft>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当单位时间内断裂</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 mol S</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同时有</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 mol Cl</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被还原时</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说明反应达到平衡状态</a:t>
            </a:r>
            <a:endParaRPr lang="zh-CN" altLang="zh-CN" sz="11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平衡后</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升高温度</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容器体积减小</a:t>
            </a:r>
            <a:endParaRPr lang="zh-CN" altLang="zh-CN" sz="11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平衡后</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压缩容器体积</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容器中黄绿色先变深后变浅</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最终气体颜色和原来一样</a:t>
            </a:r>
            <a:endParaRPr lang="zh-CN" altLang="zh-CN" sz="110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平衡后</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增加</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Cl</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l</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的物质的量</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平衡向正反应方向移动</a:t>
            </a:r>
            <a:endParaRPr lang="zh-CN" altLang="zh-CN" sz="1100">
              <a:latin typeface="Calibri" panose="020F0502020204030204" pitchFamily="34" charset="0"/>
              <a:cs typeface="Times New Roman" panose="02020603050405020304" pitchFamily="18" charset="0"/>
            </a:endParaRPr>
          </a:p>
        </p:txBody>
      </p:sp>
      <p:sp>
        <p:nvSpPr>
          <p:cNvPr id="6" name="矩形 5"/>
          <p:cNvSpPr/>
          <p:nvPr/>
        </p:nvSpPr>
        <p:spPr>
          <a:xfrm>
            <a:off x="1610611" y="2986239"/>
            <a:ext cx="476250" cy="583565"/>
          </a:xfrm>
          <a:prstGeom prst="rect">
            <a:avLst/>
          </a:prstGeom>
        </p:spPr>
        <p:txBody>
          <a:bodyPr wrap="none">
            <a:spAutoFit/>
          </a:bodyPr>
          <a:lstStyle/>
          <a:p>
            <a:pPr lvl="0" defTabSz="1088390"/>
            <a:r>
              <a:rPr lang="en-US" altLang="zh-CN" sz="3200" b="1" dirty="0" smtClean="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C</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graphicFrame>
        <p:nvGraphicFramePr>
          <p:cNvPr id="2" name="对象 1"/>
          <p:cNvGraphicFramePr>
            <a:graphicFrameLocks noChangeAspect="1"/>
          </p:cNvGraphicFramePr>
          <p:nvPr/>
        </p:nvGraphicFramePr>
        <p:xfrm>
          <a:off x="431166" y="826224"/>
          <a:ext cx="11269662" cy="2952750"/>
        </p:xfrm>
        <a:graphic>
          <a:graphicData uri="http://schemas.openxmlformats.org/presentationml/2006/ole">
            <mc:AlternateContent xmlns:mc="http://schemas.openxmlformats.org/markup-compatibility/2006">
              <mc:Choice xmlns:v="urn:schemas-microsoft-com:vml" Requires="v">
                <p:oleObj spid="_x0000_s31753" name="文档" r:id="rId3" imgW="11341735" imgH="2982595" progId="Word.Document.12">
                  <p:embed/>
                </p:oleObj>
              </mc:Choice>
              <mc:Fallback>
                <p:oleObj name="文档" r:id="rId3" imgW="11341735" imgH="2982595" progId="Word.Document.12">
                  <p:embed/>
                  <p:pic>
                    <p:nvPicPr>
                      <p:cNvPr id="0" name="图片 31749"/>
                      <p:cNvPicPr/>
                      <p:nvPr/>
                    </p:nvPicPr>
                    <p:blipFill>
                      <a:blip r:embed="rId4"/>
                      <a:stretch>
                        <a:fillRect/>
                      </a:stretch>
                    </p:blipFill>
                    <p:spPr>
                      <a:xfrm>
                        <a:off x="431166" y="826224"/>
                        <a:ext cx="11269662" cy="2952750"/>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1213" y="1093159"/>
            <a:ext cx="11654075" cy="667594"/>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下列对化学反应的预测正确的是</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p:txBody>
      </p:sp>
      <p:graphicFrame>
        <p:nvGraphicFramePr>
          <p:cNvPr id="9" name="表格 8"/>
          <p:cNvGraphicFramePr>
            <a:graphicFrameLocks noGrp="1"/>
          </p:cNvGraphicFramePr>
          <p:nvPr/>
        </p:nvGraphicFramePr>
        <p:xfrm>
          <a:off x="746944" y="1802130"/>
          <a:ext cx="10944077" cy="3558118"/>
        </p:xfrm>
        <a:graphic>
          <a:graphicData uri="http://schemas.openxmlformats.org/drawingml/2006/table">
            <a:tbl>
              <a:tblPr firstRow="1" firstCol="1" bandRow="1"/>
              <a:tblGrid>
                <a:gridCol w="934945">
                  <a:extLst>
                    <a:ext uri="{9D8B030D-6E8A-4147-A177-3AD203B41FA5}">
                      <a16:colId xmlns:a16="http://schemas.microsoft.com/office/drawing/2014/main" val="20000"/>
                    </a:ext>
                  </a:extLst>
                </a:gridCol>
                <a:gridCol w="4206298">
                  <a:extLst>
                    <a:ext uri="{9D8B030D-6E8A-4147-A177-3AD203B41FA5}">
                      <a16:colId xmlns:a16="http://schemas.microsoft.com/office/drawing/2014/main" val="20001"/>
                    </a:ext>
                  </a:extLst>
                </a:gridCol>
                <a:gridCol w="2605103">
                  <a:extLst>
                    <a:ext uri="{9D8B030D-6E8A-4147-A177-3AD203B41FA5}">
                      <a16:colId xmlns:a16="http://schemas.microsoft.com/office/drawing/2014/main" val="20002"/>
                    </a:ext>
                  </a:extLst>
                </a:gridCol>
                <a:gridCol w="3197731">
                  <a:extLst>
                    <a:ext uri="{9D8B030D-6E8A-4147-A177-3AD203B41FA5}">
                      <a16:colId xmlns:a16="http://schemas.microsoft.com/office/drawing/2014/main" val="20003"/>
                    </a:ext>
                  </a:extLst>
                </a:gridCol>
              </a:tblGrid>
              <a:tr h="600998">
                <a:tc>
                  <a:txBody>
                    <a:bodyPr/>
                    <a:lstStyle/>
                    <a:p>
                      <a:pPr algn="ctr" defTabSz="0">
                        <a:lnSpc>
                          <a:spcPct val="150000"/>
                        </a:lnSpc>
                        <a:spcAft>
                          <a:spcPts val="0"/>
                        </a:spcAft>
                        <a:tabLst>
                          <a:tab pos="2970530" algn="l"/>
                        </a:tabLst>
                      </a:pP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选项</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化学方程式</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已知条件</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预测</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5755">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A</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A</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s</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===B</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g</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+C</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s</a:t>
                      </a:r>
                      <a:r>
                        <a:rPr lang="en-US" sz="2600" dirty="0">
                          <a:effectLst/>
                          <a:latin typeface="方正细等线_GBK" pitchFamily="1" charset="-122"/>
                          <a:ea typeface="微软雅黑" panose="020B0503020204020204" pitchFamily="34" charset="-122"/>
                          <a:cs typeface="Times New Roman" panose="02020603050405020304" pitchFamily="18" charset="0"/>
                        </a:rPr>
                        <a:t>)</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Δ</a:t>
                      </a: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H</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&gt;0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它一定是非自发反应</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5755">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B</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A</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g</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+2B</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g</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===2C</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g</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+3D</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g</a:t>
                      </a:r>
                      <a:r>
                        <a:rPr lang="en-US" sz="2600" dirty="0">
                          <a:effectLst/>
                          <a:latin typeface="方正细等线_GBK" pitchFamily="1" charset="-122"/>
                          <a:ea typeface="微软雅黑" panose="020B0503020204020204" pitchFamily="34" charset="-122"/>
                          <a:cs typeface="Times New Roman" panose="02020603050405020304" pitchFamily="18" charset="0"/>
                        </a:rPr>
                        <a:t>)</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能自发反应</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Δ</a:t>
                      </a: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H</a:t>
                      </a:r>
                      <a:r>
                        <a:rPr lang="zh-CN" sz="2600" b="1">
                          <a:effectLst/>
                          <a:latin typeface="Times New Roman" panose="02020603050405020304" pitchFamily="18" charset="0"/>
                          <a:ea typeface="宋体" panose="02010600030101010101" pitchFamily="2" charset="-122"/>
                          <a:cs typeface="Times New Roman" panose="02020603050405020304" pitchFamily="18" charset="0"/>
                        </a:rPr>
                        <a:t>一定小于</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5755">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C</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M</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s</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a</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N</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g</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===2Q</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g</a:t>
                      </a:r>
                      <a:r>
                        <a:rPr lang="en-US" sz="2600">
                          <a:effectLst/>
                          <a:latin typeface="方正细等线_GBK" pitchFamily="1" charset="-122"/>
                          <a:ea typeface="微软雅黑" panose="020B0503020204020204" pitchFamily="34" charset="-122"/>
                          <a:cs typeface="Times New Roman" panose="02020603050405020304" pitchFamily="18" charset="0"/>
                        </a:rPr>
                        <a:t>)</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Δ</a:t>
                      </a:r>
                      <a:r>
                        <a:rPr lang="en-US" sz="2600" i="1" dirty="0">
                          <a:effectLst/>
                          <a:latin typeface="Times New Roman" panose="02020603050405020304" pitchFamily="18" charset="0"/>
                          <a:ea typeface="微软雅黑" panose="020B0503020204020204" pitchFamily="34" charset="-122"/>
                          <a:cs typeface="Times New Roman" panose="02020603050405020304" pitchFamily="18" charset="0"/>
                        </a:rPr>
                        <a:t>H</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&lt;0</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自发反应</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i="1" dirty="0">
                          <a:effectLst/>
                          <a:latin typeface="Times New Roman" panose="02020603050405020304" pitchFamily="18" charset="0"/>
                          <a:ea typeface="微软雅黑" panose="020B0503020204020204" pitchFamily="34" charset="-122"/>
                          <a:cs typeface="Times New Roman" panose="02020603050405020304" pitchFamily="18" charset="0"/>
                        </a:rPr>
                        <a:t>a</a:t>
                      </a: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可能等于</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3</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5755">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D</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M</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s</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+N</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g</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2Q</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s</a:t>
                      </a:r>
                      <a:r>
                        <a:rPr lang="en-US" sz="2600">
                          <a:effectLst/>
                          <a:latin typeface="方正细等线_GBK" pitchFamily="1" charset="-122"/>
                          <a:ea typeface="微软雅黑" panose="020B0503020204020204" pitchFamily="34" charset="-122"/>
                          <a:cs typeface="Times New Roman" panose="02020603050405020304" pitchFamily="18" charset="0"/>
                        </a:rPr>
                        <a:t>)</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常温下</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自发进行</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9508" marR="9508"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Δ</a:t>
                      </a:r>
                      <a:r>
                        <a:rPr lang="en-US" sz="2600" i="1" dirty="0">
                          <a:effectLst/>
                          <a:latin typeface="Times New Roman" panose="02020603050405020304" pitchFamily="18" charset="0"/>
                          <a:ea typeface="微软雅黑" panose="020B0503020204020204" pitchFamily="34" charset="-122"/>
                          <a:cs typeface="Times New Roman" panose="02020603050405020304" pitchFamily="18" charset="0"/>
                        </a:rPr>
                        <a:t>H</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&gt;0</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11575" marR="11575" marT="9508" marB="9508"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AlternateContent xmlns:mc="http://schemas.openxmlformats.org/markup-compatibility/2006" xmlns:p14="http://schemas.microsoft.com/office/powerpoint/2010/main">
        <mc:Choice Requires="p14">
          <p:contentPart p14:bwMode="auto" r:id="rId2">
            <p14:nvContentPartPr>
              <p14:cNvPr id="2" name="墨迹 1"/>
              <p14:cNvContentPartPr/>
              <p14:nvPr/>
            </p14:nvContentPartPr>
            <p14:xfrm>
              <a:off x="1080911" y="406947"/>
              <a:ext cx="47977" cy="148573"/>
            </p14:xfrm>
          </p:contentPart>
        </mc:Choice>
        <mc:Fallback xmlns="">
          <p:pic>
            <p:nvPicPr>
              <p:cNvPr id="2" name="墨迹 1"/>
            </p:nvPicPr>
            <p:blipFill>
              <a:blip r:embed="rId3"/>
            </p:blipFill>
            <p:spPr>
              <a:xfrm>
                <a:off x="1080911" y="406947"/>
                <a:ext cx="47977" cy="148573"/>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3" name="墨迹 2"/>
              <p14:cNvContentPartPr/>
              <p14:nvPr/>
            </p14:nvContentPartPr>
            <p14:xfrm>
              <a:off x="6733822" y="786752"/>
              <a:ext cx="105013" cy="59958"/>
            </p14:xfrm>
          </p:contentPart>
        </mc:Choice>
        <mc:Fallback xmlns="">
          <p:pic>
            <p:nvPicPr>
              <p:cNvPr id="3" name="墨迹 2"/>
            </p:nvPicPr>
            <p:blipFill>
              <a:blip r:embed="rId5"/>
            </p:blipFill>
            <p:spPr>
              <a:xfrm>
                <a:off x="6733822" y="786752"/>
                <a:ext cx="105013" cy="59958"/>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4" name="墨迹 3"/>
              <p14:cNvContentPartPr/>
              <p14:nvPr/>
            </p14:nvContentPartPr>
            <p14:xfrm>
              <a:off x="1032933" y="361652"/>
              <a:ext cx="112889" cy="238986"/>
            </p14:xfrm>
          </p:contentPart>
        </mc:Choice>
        <mc:Fallback xmlns="">
          <p:pic>
            <p:nvPicPr>
              <p:cNvPr id="4" name="墨迹 3"/>
            </p:nvPicPr>
            <p:blipFill>
              <a:blip r:embed="rId7"/>
            </p:blipFill>
            <p:spPr>
              <a:xfrm>
                <a:off x="1032933" y="361652"/>
                <a:ext cx="112889" cy="238986"/>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5" name="墨迹 4"/>
              <p14:cNvContentPartPr/>
              <p14:nvPr/>
            </p14:nvContentPartPr>
            <p14:xfrm>
              <a:off x="1123244" y="391085"/>
              <a:ext cx="70556" cy="29080"/>
            </p14:xfrm>
          </p:contentPart>
        </mc:Choice>
        <mc:Fallback xmlns="">
          <p:pic>
            <p:nvPicPr>
              <p:cNvPr id="5" name="墨迹 4"/>
            </p:nvPicPr>
            <p:blipFill>
              <a:blip r:embed="rId9"/>
            </p:blipFill>
            <p:spPr>
              <a:xfrm>
                <a:off x="1123244" y="391085"/>
                <a:ext cx="70556" cy="29080"/>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6" name="墨迹 5"/>
              <p14:cNvContentPartPr/>
              <p14:nvPr/>
            </p14:nvContentPartPr>
            <p14:xfrm>
              <a:off x="1117600" y="496302"/>
              <a:ext cx="73377" cy="8460"/>
            </p14:xfrm>
          </p:contentPart>
        </mc:Choice>
        <mc:Fallback xmlns="">
          <p:pic>
            <p:nvPicPr>
              <p:cNvPr id="6" name="墨迹 5"/>
            </p:nvPicPr>
            <p:blipFill>
              <a:blip r:embed="rId11"/>
            </p:blipFill>
            <p:spPr>
              <a:xfrm>
                <a:off x="1117600" y="496302"/>
                <a:ext cx="73377" cy="8460"/>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0" name="墨迹 9"/>
              <p14:cNvContentPartPr/>
              <p14:nvPr/>
            </p14:nvContentPartPr>
            <p14:xfrm>
              <a:off x="1071033" y="253791"/>
              <a:ext cx="411162" cy="772653"/>
            </p14:xfrm>
          </p:contentPart>
        </mc:Choice>
        <mc:Fallback xmlns="">
          <p:pic>
            <p:nvPicPr>
              <p:cNvPr id="10" name="墨迹 9"/>
            </p:nvPicPr>
            <p:blipFill>
              <a:blip r:embed="rId13"/>
            </p:blipFill>
            <p:spPr>
              <a:xfrm>
                <a:off x="1071033" y="253791"/>
                <a:ext cx="411162" cy="772653"/>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1" name="墨迹 10"/>
              <p14:cNvContentPartPr/>
              <p14:nvPr/>
            </p14:nvContentPartPr>
            <p14:xfrm>
              <a:off x="1143000" y="608041"/>
              <a:ext cx="143933" cy="266128"/>
            </p14:xfrm>
          </p:contentPart>
        </mc:Choice>
        <mc:Fallback xmlns="">
          <p:pic>
            <p:nvPicPr>
              <p:cNvPr id="11" name="墨迹 10"/>
            </p:nvPicPr>
            <p:blipFill>
              <a:blip r:embed="rId15"/>
            </p:blipFill>
            <p:spPr>
              <a:xfrm>
                <a:off x="1143000" y="608041"/>
                <a:ext cx="143933" cy="266128"/>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2" name="墨迹 11"/>
              <p14:cNvContentPartPr/>
              <p14:nvPr/>
            </p14:nvContentPartPr>
            <p14:xfrm>
              <a:off x="1665111" y="439904"/>
              <a:ext cx="11289" cy="313009"/>
            </p14:xfrm>
          </p:contentPart>
        </mc:Choice>
        <mc:Fallback xmlns="">
          <p:pic>
            <p:nvPicPr>
              <p:cNvPr id="12" name="墨迹 11"/>
            </p:nvPicPr>
            <p:blipFill>
              <a:blip r:embed="rId17"/>
            </p:blipFill>
            <p:spPr>
              <a:xfrm>
                <a:off x="1665111" y="439904"/>
                <a:ext cx="11289" cy="313009"/>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3" name="墨迹 12"/>
              <p14:cNvContentPartPr/>
              <p14:nvPr/>
            </p14:nvContentPartPr>
            <p14:xfrm>
              <a:off x="1749777" y="340503"/>
              <a:ext cx="124178" cy="511107"/>
            </p14:xfrm>
          </p:contentPart>
        </mc:Choice>
        <mc:Fallback xmlns="">
          <p:pic>
            <p:nvPicPr>
              <p:cNvPr id="13" name="墨迹 12"/>
            </p:nvPicPr>
            <p:blipFill>
              <a:blip r:embed="rId19"/>
            </p:blipFill>
            <p:spPr>
              <a:xfrm>
                <a:off x="1749777" y="340503"/>
                <a:ext cx="124178" cy="511107"/>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4" name="墨迹 13"/>
              <p14:cNvContentPartPr/>
              <p14:nvPr/>
            </p14:nvContentPartPr>
            <p14:xfrm>
              <a:off x="2020711" y="208672"/>
              <a:ext cx="143933" cy="428625"/>
            </p14:xfrm>
          </p:contentPart>
        </mc:Choice>
        <mc:Fallback xmlns="">
          <p:pic>
            <p:nvPicPr>
              <p:cNvPr id="14" name="墨迹 13"/>
            </p:nvPicPr>
            <p:blipFill>
              <a:blip r:embed="rId21"/>
            </p:blipFill>
            <p:spPr>
              <a:xfrm>
                <a:off x="2020711" y="208672"/>
                <a:ext cx="143933" cy="428625"/>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5" name="墨迹 14"/>
              <p14:cNvContentPartPr/>
              <p14:nvPr/>
            </p14:nvContentPartPr>
            <p14:xfrm>
              <a:off x="2077155" y="338388"/>
              <a:ext cx="158045" cy="265070"/>
            </p14:xfrm>
          </p:contentPart>
        </mc:Choice>
        <mc:Fallback xmlns="">
          <p:pic>
            <p:nvPicPr>
              <p:cNvPr id="15" name="墨迹 14"/>
            </p:nvPicPr>
            <p:blipFill>
              <a:blip r:embed="rId23"/>
            </p:blipFill>
            <p:spPr>
              <a:xfrm>
                <a:off x="2077155" y="338388"/>
                <a:ext cx="158045" cy="265070"/>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6" name="墨迹 15"/>
              <p14:cNvContentPartPr/>
              <p14:nvPr/>
            </p14:nvContentPartPr>
            <p14:xfrm>
              <a:off x="1969911" y="441314"/>
              <a:ext cx="184326" cy="274940"/>
            </p14:xfrm>
          </p:contentPart>
        </mc:Choice>
        <mc:Fallback xmlns="">
          <p:pic>
            <p:nvPicPr>
              <p:cNvPr id="16" name="墨迹 15"/>
            </p:nvPicPr>
            <p:blipFill>
              <a:blip r:embed="rId25"/>
            </p:blipFill>
            <p:spPr>
              <a:xfrm>
                <a:off x="1969911" y="441314"/>
                <a:ext cx="184326" cy="274940"/>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7" name="墨迹 16"/>
              <p14:cNvContentPartPr/>
              <p14:nvPr/>
            </p14:nvContentPartPr>
            <p14:xfrm>
              <a:off x="2156177" y="609098"/>
              <a:ext cx="208845" cy="143815"/>
            </p14:xfrm>
          </p:contentPart>
        </mc:Choice>
        <mc:Fallback xmlns="">
          <p:pic>
            <p:nvPicPr>
              <p:cNvPr id="17" name="墨迹 16"/>
            </p:nvPicPr>
            <p:blipFill>
              <a:blip r:embed="rId27"/>
            </p:blipFill>
            <p:spPr>
              <a:xfrm>
                <a:off x="2156177" y="609098"/>
                <a:ext cx="208845" cy="143815"/>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8" name="墨迹 17"/>
              <p14:cNvContentPartPr/>
              <p14:nvPr/>
            </p14:nvContentPartPr>
            <p14:xfrm>
              <a:off x="7893755" y="1556585"/>
              <a:ext cx="19756" cy="11280"/>
            </p14:xfrm>
          </p:contentPart>
        </mc:Choice>
        <mc:Fallback xmlns="">
          <p:pic>
            <p:nvPicPr>
              <p:cNvPr id="18" name="墨迹 17"/>
            </p:nvPicPr>
            <p:blipFill>
              <a:blip r:embed="rId29"/>
            </p:blipFill>
            <p:spPr>
              <a:xfrm>
                <a:off x="7893755" y="1556585"/>
                <a:ext cx="19756" cy="11280"/>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9" name="墨迹 18"/>
              <p14:cNvContentPartPr/>
              <p14:nvPr/>
            </p14:nvContentPartPr>
            <p14:xfrm>
              <a:off x="7556676" y="2385636"/>
              <a:ext cx="190500" cy="163554"/>
            </p14:xfrm>
          </p:contentPart>
        </mc:Choice>
        <mc:Fallback xmlns="">
          <p:pic>
            <p:nvPicPr>
              <p:cNvPr id="19" name="墨迹 18"/>
            </p:nvPicPr>
            <p:blipFill>
              <a:blip r:embed="rId31"/>
            </p:blipFill>
            <p:spPr>
              <a:xfrm>
                <a:off x="7556676" y="2385636"/>
                <a:ext cx="190500" cy="163554"/>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0" name="墨迹 19"/>
              <p14:cNvContentPartPr/>
              <p14:nvPr/>
            </p14:nvContentPartPr>
            <p14:xfrm>
              <a:off x="7772400" y="2258564"/>
              <a:ext cx="196144" cy="366764"/>
            </p14:xfrm>
          </p:contentPart>
        </mc:Choice>
        <mc:Fallback xmlns="">
          <p:pic>
            <p:nvPicPr>
              <p:cNvPr id="20" name="墨迹 19"/>
            </p:nvPicPr>
            <p:blipFill>
              <a:blip r:embed="rId33"/>
            </p:blipFill>
            <p:spPr>
              <a:xfrm>
                <a:off x="7772400" y="2258564"/>
                <a:ext cx="196144" cy="366764"/>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1" name="墨迹 20"/>
              <p14:cNvContentPartPr/>
              <p14:nvPr/>
            </p14:nvContentPartPr>
            <p14:xfrm>
              <a:off x="8115123" y="2275660"/>
              <a:ext cx="228071" cy="246741"/>
            </p14:xfrm>
          </p:contentPart>
        </mc:Choice>
        <mc:Fallback xmlns="">
          <p:pic>
            <p:nvPicPr>
              <p:cNvPr id="21" name="墨迹 20"/>
            </p:nvPicPr>
            <p:blipFill>
              <a:blip r:embed="rId35"/>
            </p:blipFill>
            <p:spPr>
              <a:xfrm>
                <a:off x="8115123" y="2275660"/>
                <a:ext cx="228071" cy="246741"/>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2" name="墨迹 21"/>
              <p14:cNvContentPartPr/>
              <p14:nvPr/>
            </p14:nvContentPartPr>
            <p14:xfrm>
              <a:off x="8417983" y="2255921"/>
              <a:ext cx="164924" cy="193868"/>
            </p14:xfrm>
          </p:contentPart>
        </mc:Choice>
        <mc:Fallback xmlns="">
          <p:pic>
            <p:nvPicPr>
              <p:cNvPr id="22" name="墨迹 21"/>
            </p:nvPicPr>
            <p:blipFill>
              <a:blip r:embed="rId37"/>
            </p:blipFill>
            <p:spPr>
              <a:xfrm>
                <a:off x="8417983" y="2255921"/>
                <a:ext cx="164924" cy="193868"/>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3" name="墨迹 22"/>
              <p14:cNvContentPartPr/>
              <p14:nvPr/>
            </p14:nvContentPartPr>
            <p14:xfrm>
              <a:off x="9584266" y="2391276"/>
              <a:ext cx="225778" cy="332396"/>
            </p14:xfrm>
          </p:contentPart>
        </mc:Choice>
        <mc:Fallback xmlns="">
          <p:pic>
            <p:nvPicPr>
              <p:cNvPr id="23" name="墨迹 22"/>
            </p:nvPicPr>
            <p:blipFill>
              <a:blip r:embed="rId39"/>
            </p:blipFill>
            <p:spPr>
              <a:xfrm>
                <a:off x="9584266" y="2391276"/>
                <a:ext cx="225778" cy="332396"/>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4" name="墨迹 23"/>
              <p14:cNvContentPartPr/>
              <p14:nvPr/>
            </p14:nvContentPartPr>
            <p14:xfrm>
              <a:off x="9609666" y="2365368"/>
              <a:ext cx="222956" cy="355836"/>
            </p14:xfrm>
          </p:contentPart>
        </mc:Choice>
        <mc:Fallback xmlns="">
          <p:pic>
            <p:nvPicPr>
              <p:cNvPr id="24" name="墨迹 23"/>
            </p:nvPicPr>
            <p:blipFill>
              <a:blip r:embed="rId41"/>
            </p:blipFill>
            <p:spPr>
              <a:xfrm>
                <a:off x="9609666" y="2365368"/>
                <a:ext cx="222956" cy="355836"/>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5" name="墨迹 24"/>
              <p14:cNvContentPartPr/>
              <p14:nvPr/>
            </p14:nvContentPartPr>
            <p14:xfrm>
              <a:off x="6253338" y="3000375"/>
              <a:ext cx="141817" cy="157914"/>
            </p14:xfrm>
          </p:contentPart>
        </mc:Choice>
        <mc:Fallback xmlns="">
          <p:pic>
            <p:nvPicPr>
              <p:cNvPr id="25" name="墨迹 24"/>
            </p:nvPicPr>
            <p:blipFill>
              <a:blip r:embed="rId43"/>
            </p:blipFill>
            <p:spPr>
              <a:xfrm>
                <a:off x="6253338" y="3000375"/>
                <a:ext cx="141817" cy="157914"/>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6" name="墨迹 25"/>
              <p14:cNvContentPartPr/>
              <p14:nvPr/>
            </p14:nvContentPartPr>
            <p14:xfrm>
              <a:off x="6457244" y="2936574"/>
              <a:ext cx="118533" cy="292213"/>
            </p14:xfrm>
          </p:contentPart>
        </mc:Choice>
        <mc:Fallback xmlns="">
          <p:pic>
            <p:nvPicPr>
              <p:cNvPr id="26" name="墨迹 25"/>
            </p:nvPicPr>
            <p:blipFill>
              <a:blip r:embed="rId45"/>
            </p:blipFill>
            <p:spPr>
              <a:xfrm>
                <a:off x="6457244" y="2936574"/>
                <a:ext cx="118533" cy="292213"/>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7" name="墨迹 26"/>
              <p14:cNvContentPartPr/>
              <p14:nvPr/>
            </p14:nvContentPartPr>
            <p14:xfrm>
              <a:off x="6703483" y="2969356"/>
              <a:ext cx="234950" cy="256611"/>
            </p14:xfrm>
          </p:contentPart>
        </mc:Choice>
        <mc:Fallback xmlns="">
          <p:pic>
            <p:nvPicPr>
              <p:cNvPr id="27" name="墨迹 26"/>
            </p:nvPicPr>
            <p:blipFill>
              <a:blip r:embed="rId47"/>
            </p:blipFill>
            <p:spPr>
              <a:xfrm>
                <a:off x="6703483" y="2969356"/>
                <a:ext cx="234950" cy="256611"/>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8" name="墨迹 27"/>
              <p14:cNvContentPartPr/>
              <p14:nvPr/>
            </p14:nvContentPartPr>
            <p14:xfrm>
              <a:off x="7024511" y="3011654"/>
              <a:ext cx="180975" cy="208673"/>
            </p14:xfrm>
          </p:contentPart>
        </mc:Choice>
        <mc:Fallback xmlns="">
          <p:pic>
            <p:nvPicPr>
              <p:cNvPr id="28" name="墨迹 27"/>
            </p:nvPicPr>
            <p:blipFill>
              <a:blip r:embed="rId49"/>
            </p:blipFill>
            <p:spPr>
              <a:xfrm>
                <a:off x="7024511" y="3011654"/>
                <a:ext cx="180975" cy="208673"/>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9" name="墨迹 28"/>
              <p14:cNvContentPartPr/>
              <p14:nvPr/>
            </p14:nvContentPartPr>
            <p14:xfrm>
              <a:off x="9981318" y="3158289"/>
              <a:ext cx="240771" cy="388617"/>
            </p14:xfrm>
          </p:contentPart>
        </mc:Choice>
        <mc:Fallback xmlns="">
          <p:pic>
            <p:nvPicPr>
              <p:cNvPr id="29" name="墨迹 28"/>
            </p:nvPicPr>
            <p:blipFill>
              <a:blip r:embed="rId51"/>
            </p:blipFill>
            <p:spPr>
              <a:xfrm>
                <a:off x="9981318" y="3158289"/>
                <a:ext cx="240771" cy="388617"/>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0" name="墨迹 29"/>
              <p14:cNvContentPartPr/>
              <p14:nvPr/>
            </p14:nvContentPartPr>
            <p14:xfrm>
              <a:off x="9987315" y="3232311"/>
              <a:ext cx="277107" cy="289745"/>
            </p14:xfrm>
          </p:contentPart>
        </mc:Choice>
        <mc:Fallback xmlns="">
          <p:pic>
            <p:nvPicPr>
              <p:cNvPr id="30" name="墨迹 29"/>
            </p:nvPicPr>
            <p:blipFill>
              <a:blip r:embed="rId53"/>
            </p:blipFill>
            <p:spPr>
              <a:xfrm>
                <a:off x="9987315" y="3232311"/>
                <a:ext cx="277107" cy="289745"/>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1" name="墨迹 30"/>
              <p14:cNvContentPartPr/>
              <p14:nvPr/>
            </p14:nvContentPartPr>
            <p14:xfrm>
              <a:off x="8502650" y="2993149"/>
              <a:ext cx="240594" cy="227178"/>
            </p14:xfrm>
          </p:contentPart>
        </mc:Choice>
        <mc:Fallback xmlns="">
          <p:pic>
            <p:nvPicPr>
              <p:cNvPr id="31" name="墨迹 30"/>
            </p:nvPicPr>
            <p:blipFill>
              <a:blip r:embed="rId55"/>
            </p:blipFill>
            <p:spPr>
              <a:xfrm>
                <a:off x="8502650" y="2993149"/>
                <a:ext cx="240594" cy="227178"/>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2" name="墨迹 31"/>
              <p14:cNvContentPartPr/>
              <p14:nvPr/>
            </p14:nvContentPartPr>
            <p14:xfrm>
              <a:off x="8731955" y="3065232"/>
              <a:ext cx="121356" cy="81777"/>
            </p14:xfrm>
          </p:contentPart>
        </mc:Choice>
        <mc:Fallback xmlns="">
          <p:pic>
            <p:nvPicPr>
              <p:cNvPr id="32" name="墨迹 31"/>
            </p:nvPicPr>
            <p:blipFill>
              <a:blip r:embed="rId57"/>
            </p:blipFill>
            <p:spPr>
              <a:xfrm>
                <a:off x="8731955" y="3065232"/>
                <a:ext cx="121356" cy="81777"/>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3" name="墨迹 32"/>
              <p14:cNvContentPartPr/>
              <p14:nvPr/>
            </p14:nvContentPartPr>
            <p14:xfrm>
              <a:off x="8844844" y="2977110"/>
              <a:ext cx="5644" cy="398311"/>
            </p14:xfrm>
          </p:contentPart>
        </mc:Choice>
        <mc:Fallback xmlns="">
          <p:pic>
            <p:nvPicPr>
              <p:cNvPr id="33" name="墨迹 32"/>
            </p:nvPicPr>
            <p:blipFill>
              <a:blip r:embed="rId59"/>
            </p:blipFill>
            <p:spPr>
              <a:xfrm>
                <a:off x="8844844" y="2977110"/>
                <a:ext cx="5644" cy="398311"/>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4" name="墨迹 33"/>
              <p14:cNvContentPartPr/>
              <p14:nvPr/>
            </p14:nvContentPartPr>
            <p14:xfrm>
              <a:off x="8961613" y="2960896"/>
              <a:ext cx="185562" cy="245331"/>
            </p14:xfrm>
          </p:contentPart>
        </mc:Choice>
        <mc:Fallback xmlns="">
          <p:pic>
            <p:nvPicPr>
              <p:cNvPr id="34" name="墨迹 33"/>
            </p:nvPicPr>
            <p:blipFill>
              <a:blip r:embed="rId61"/>
            </p:blipFill>
            <p:spPr>
              <a:xfrm>
                <a:off x="8961613" y="2960896"/>
                <a:ext cx="185562" cy="245331"/>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5" name="墨迹 34"/>
              <p14:cNvContentPartPr/>
              <p14:nvPr/>
            </p14:nvContentPartPr>
            <p14:xfrm>
              <a:off x="9194800" y="2997026"/>
              <a:ext cx="189971" cy="189462"/>
            </p14:xfrm>
          </p:contentPart>
        </mc:Choice>
        <mc:Fallback xmlns="">
          <p:pic>
            <p:nvPicPr>
              <p:cNvPr id="35" name="墨迹 34"/>
            </p:nvPicPr>
            <p:blipFill>
              <a:blip r:embed="rId63"/>
            </p:blipFill>
            <p:spPr>
              <a:xfrm>
                <a:off x="9194800" y="2997026"/>
                <a:ext cx="189971" cy="189462"/>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6" name="墨迹 35"/>
              <p14:cNvContentPartPr/>
              <p14:nvPr/>
            </p14:nvContentPartPr>
            <p14:xfrm>
              <a:off x="6142566" y="3589734"/>
              <a:ext cx="221544" cy="222772"/>
            </p14:xfrm>
          </p:contentPart>
        </mc:Choice>
        <mc:Fallback xmlns="">
          <p:pic>
            <p:nvPicPr>
              <p:cNvPr id="36" name="墨迹 35"/>
            </p:nvPicPr>
            <p:blipFill>
              <a:blip r:embed="rId65"/>
            </p:blipFill>
            <p:spPr>
              <a:xfrm>
                <a:off x="6142566" y="3589734"/>
                <a:ext cx="221544" cy="222772"/>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7" name="墨迹 36"/>
              <p14:cNvContentPartPr/>
              <p14:nvPr/>
            </p14:nvContentPartPr>
            <p14:xfrm>
              <a:off x="6378222" y="3569995"/>
              <a:ext cx="11288" cy="11279"/>
            </p14:xfrm>
          </p:contentPart>
        </mc:Choice>
        <mc:Fallback xmlns="">
          <p:pic>
            <p:nvPicPr>
              <p:cNvPr id="37" name="墨迹 36"/>
            </p:nvPicPr>
            <p:blipFill>
              <a:blip r:embed="rId67"/>
            </p:blipFill>
            <p:spPr>
              <a:xfrm>
                <a:off x="6378222" y="3569995"/>
                <a:ext cx="11288" cy="11279"/>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8" name="墨迹 37"/>
              <p14:cNvContentPartPr/>
              <p14:nvPr/>
            </p14:nvContentPartPr>
            <p14:xfrm>
              <a:off x="6338711" y="3553075"/>
              <a:ext cx="167922" cy="270711"/>
            </p14:xfrm>
          </p:contentPart>
        </mc:Choice>
        <mc:Fallback xmlns="">
          <p:pic>
            <p:nvPicPr>
              <p:cNvPr id="38" name="墨迹 37"/>
            </p:nvPicPr>
            <p:blipFill>
              <a:blip r:embed="rId69"/>
            </p:blipFill>
            <p:spPr>
              <a:xfrm>
                <a:off x="6338711" y="3553075"/>
                <a:ext cx="167922" cy="270711"/>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9" name="墨迹 38"/>
              <p14:cNvContentPartPr/>
              <p14:nvPr/>
            </p14:nvContentPartPr>
            <p14:xfrm>
              <a:off x="6630458" y="3577573"/>
              <a:ext cx="200025" cy="215194"/>
            </p14:xfrm>
          </p:contentPart>
        </mc:Choice>
        <mc:Fallback xmlns="">
          <p:pic>
            <p:nvPicPr>
              <p:cNvPr id="39" name="墨迹 38"/>
            </p:nvPicPr>
            <p:blipFill>
              <a:blip r:embed="rId71"/>
            </p:blipFill>
            <p:spPr>
              <a:xfrm>
                <a:off x="6630458" y="3577573"/>
                <a:ext cx="200025" cy="215194"/>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0" name="墨迹 39"/>
              <p14:cNvContentPartPr/>
              <p14:nvPr/>
            </p14:nvContentPartPr>
            <p14:xfrm>
              <a:off x="6925733" y="3549550"/>
              <a:ext cx="180622" cy="182060"/>
            </p14:xfrm>
          </p:contentPart>
        </mc:Choice>
        <mc:Fallback xmlns="">
          <p:pic>
            <p:nvPicPr>
              <p:cNvPr id="40" name="墨迹 39"/>
            </p:nvPicPr>
            <p:blipFill>
              <a:blip r:embed="rId73"/>
            </p:blipFill>
            <p:spPr>
              <a:xfrm>
                <a:off x="6925733" y="3549550"/>
                <a:ext cx="180622" cy="182060"/>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1" name="墨迹 40"/>
              <p14:cNvContentPartPr/>
              <p14:nvPr/>
            </p14:nvContentPartPr>
            <p14:xfrm>
              <a:off x="7584546" y="3623044"/>
              <a:ext cx="170921" cy="144344"/>
            </p14:xfrm>
          </p:contentPart>
        </mc:Choice>
        <mc:Fallback xmlns="">
          <p:pic>
            <p:nvPicPr>
              <p:cNvPr id="41" name="墨迹 40"/>
            </p:nvPicPr>
            <p:blipFill>
              <a:blip r:embed="rId75"/>
            </p:blipFill>
            <p:spPr>
              <a:xfrm>
                <a:off x="7584546" y="3623044"/>
                <a:ext cx="170921" cy="144344"/>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2" name="墨迹 41"/>
              <p14:cNvContentPartPr/>
              <p14:nvPr/>
            </p14:nvContentPartPr>
            <p14:xfrm>
              <a:off x="7859888" y="3541795"/>
              <a:ext cx="143934" cy="262251"/>
            </p14:xfrm>
          </p:contentPart>
        </mc:Choice>
        <mc:Fallback xmlns="">
          <p:pic>
            <p:nvPicPr>
              <p:cNvPr id="42" name="墨迹 41"/>
            </p:nvPicPr>
            <p:blipFill>
              <a:blip r:embed="rId77"/>
            </p:blipFill>
            <p:spPr>
              <a:xfrm>
                <a:off x="7859888" y="3541795"/>
                <a:ext cx="143934" cy="262251"/>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3" name="墨迹 42"/>
              <p14:cNvContentPartPr/>
              <p14:nvPr/>
            </p14:nvContentPartPr>
            <p14:xfrm>
              <a:off x="8036277" y="3575634"/>
              <a:ext cx="272345" cy="140995"/>
            </p14:xfrm>
          </p:contentPart>
        </mc:Choice>
        <mc:Fallback xmlns="">
          <p:pic>
            <p:nvPicPr>
              <p:cNvPr id="43" name="墨迹 42"/>
            </p:nvPicPr>
            <p:blipFill>
              <a:blip r:embed="rId79"/>
            </p:blipFill>
            <p:spPr>
              <a:xfrm>
                <a:off x="8036277" y="3575634"/>
                <a:ext cx="272345" cy="140995"/>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4" name="墨迹 43"/>
              <p14:cNvContentPartPr/>
              <p14:nvPr/>
            </p14:nvContentPartPr>
            <p14:xfrm>
              <a:off x="8376355" y="3533160"/>
              <a:ext cx="186267" cy="203914"/>
            </p14:xfrm>
          </p:contentPart>
        </mc:Choice>
        <mc:Fallback xmlns="">
          <p:pic>
            <p:nvPicPr>
              <p:cNvPr id="44" name="墨迹 43"/>
            </p:nvPicPr>
            <p:blipFill>
              <a:blip r:embed="rId81"/>
            </p:blipFill>
            <p:spPr>
              <a:xfrm>
                <a:off x="8376355" y="3533160"/>
                <a:ext cx="186267" cy="203914"/>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5" name="墨迹 44"/>
              <p14:cNvContentPartPr/>
              <p14:nvPr/>
            </p14:nvContentPartPr>
            <p14:xfrm>
              <a:off x="939800" y="3561535"/>
              <a:ext cx="987777" cy="692638"/>
            </p14:xfrm>
          </p:contentPart>
        </mc:Choice>
        <mc:Fallback xmlns="">
          <p:pic>
            <p:nvPicPr>
              <p:cNvPr id="45" name="墨迹 44"/>
            </p:nvPicPr>
            <p:blipFill>
              <a:blip r:embed="rId83"/>
            </p:blipFill>
            <p:spPr>
              <a:xfrm>
                <a:off x="939800" y="3561535"/>
                <a:ext cx="987777" cy="692638"/>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6" name="墨迹 45"/>
              <p14:cNvContentPartPr/>
              <p14:nvPr/>
            </p14:nvContentPartPr>
            <p14:xfrm>
              <a:off x="9160933" y="5036343"/>
              <a:ext cx="225778" cy="177830"/>
            </p14:xfrm>
          </p:contentPart>
        </mc:Choice>
        <mc:Fallback xmlns="">
          <p:pic>
            <p:nvPicPr>
              <p:cNvPr id="46" name="墨迹 45"/>
            </p:nvPicPr>
            <p:blipFill>
              <a:blip r:embed="rId85"/>
            </p:blipFill>
            <p:spPr>
              <a:xfrm>
                <a:off x="9160933" y="5036343"/>
                <a:ext cx="225778" cy="177830"/>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7" name="墨迹 46"/>
              <p14:cNvContentPartPr/>
              <p14:nvPr/>
            </p14:nvContentPartPr>
            <p14:xfrm>
              <a:off x="9406466" y="4991225"/>
              <a:ext cx="147285" cy="346847"/>
            </p14:xfrm>
          </p:contentPart>
        </mc:Choice>
        <mc:Fallback xmlns="">
          <p:pic>
            <p:nvPicPr>
              <p:cNvPr id="47" name="墨迹 46"/>
            </p:nvPicPr>
            <p:blipFill>
              <a:blip r:embed="rId87"/>
            </p:blipFill>
            <p:spPr>
              <a:xfrm>
                <a:off x="9406466" y="4991225"/>
                <a:ext cx="147285" cy="346847"/>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8" name="墨迹 47"/>
              <p14:cNvContentPartPr/>
              <p14:nvPr/>
            </p14:nvContentPartPr>
            <p14:xfrm>
              <a:off x="9637888" y="5021362"/>
              <a:ext cx="270934" cy="170076"/>
            </p14:xfrm>
          </p:contentPart>
        </mc:Choice>
        <mc:Fallback xmlns="">
          <p:pic>
            <p:nvPicPr>
              <p:cNvPr id="48" name="墨迹 47"/>
            </p:nvPicPr>
            <p:blipFill>
              <a:blip r:embed="rId89"/>
            </p:blipFill>
            <p:spPr>
              <a:xfrm>
                <a:off x="9637888" y="5021362"/>
                <a:ext cx="270934" cy="170076"/>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9" name="墨迹 48"/>
              <p14:cNvContentPartPr/>
              <p14:nvPr/>
            </p14:nvContentPartPr>
            <p14:xfrm>
              <a:off x="10033000" y="5083753"/>
              <a:ext cx="136348" cy="109095"/>
            </p14:xfrm>
          </p:contentPart>
        </mc:Choice>
        <mc:Fallback xmlns="">
          <p:pic>
            <p:nvPicPr>
              <p:cNvPr id="49" name="墨迹 48"/>
            </p:nvPicPr>
            <p:blipFill>
              <a:blip r:embed="rId91"/>
            </p:blipFill>
            <p:spPr>
              <a:xfrm>
                <a:off x="10033000" y="5083753"/>
                <a:ext cx="136348" cy="109095"/>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0" name="墨迹 49"/>
              <p14:cNvContentPartPr/>
              <p14:nvPr/>
            </p14:nvContentPartPr>
            <p14:xfrm>
              <a:off x="10495314" y="4974305"/>
              <a:ext cx="223486" cy="28199"/>
            </p14:xfrm>
          </p:contentPart>
        </mc:Choice>
        <mc:Fallback xmlns="">
          <p:pic>
            <p:nvPicPr>
              <p:cNvPr id="50" name="墨迹 49"/>
            </p:nvPicPr>
            <p:blipFill>
              <a:blip r:embed="rId93"/>
            </p:blipFill>
            <p:spPr>
              <a:xfrm>
                <a:off x="10495314" y="4974305"/>
                <a:ext cx="223486" cy="28199"/>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1" name="墨迹 50"/>
              <p14:cNvContentPartPr/>
              <p14:nvPr/>
            </p14:nvContentPartPr>
            <p14:xfrm>
              <a:off x="10809111" y="4720514"/>
              <a:ext cx="112889" cy="81777"/>
            </p14:xfrm>
          </p:contentPart>
        </mc:Choice>
        <mc:Fallback xmlns="">
          <p:pic>
            <p:nvPicPr>
              <p:cNvPr id="51" name="墨迹 50"/>
            </p:nvPicPr>
            <p:blipFill>
              <a:blip r:embed="rId95"/>
            </p:blipFill>
            <p:spPr>
              <a:xfrm>
                <a:off x="10809111" y="4720514"/>
                <a:ext cx="112889" cy="81777"/>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2" name="墨迹 51"/>
              <p14:cNvContentPartPr/>
              <p14:nvPr/>
            </p14:nvContentPartPr>
            <p14:xfrm>
              <a:off x="10701161" y="4793832"/>
              <a:ext cx="384527" cy="346848"/>
            </p14:xfrm>
          </p:contentPart>
        </mc:Choice>
        <mc:Fallback xmlns="">
          <p:pic>
            <p:nvPicPr>
              <p:cNvPr id="52" name="墨迹 51"/>
            </p:nvPicPr>
            <p:blipFill>
              <a:blip r:embed="rId97"/>
            </p:blipFill>
            <p:spPr>
              <a:xfrm>
                <a:off x="10701161" y="4793832"/>
                <a:ext cx="384527" cy="346848"/>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3" name="墨迹 52"/>
              <p14:cNvContentPartPr/>
              <p14:nvPr/>
            </p14:nvContentPartPr>
            <p14:xfrm>
              <a:off x="11032067" y="4799472"/>
              <a:ext cx="194733" cy="341208"/>
            </p14:xfrm>
          </p:contentPart>
        </mc:Choice>
        <mc:Fallback xmlns="">
          <p:pic>
            <p:nvPicPr>
              <p:cNvPr id="53" name="墨迹 52"/>
            </p:nvPicPr>
            <p:blipFill>
              <a:blip r:embed="rId99"/>
            </p:blipFill>
            <p:spPr>
              <a:xfrm>
                <a:off x="11032067" y="4799472"/>
                <a:ext cx="194733" cy="341208"/>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4" name="墨迹 53"/>
              <p14:cNvContentPartPr/>
              <p14:nvPr/>
            </p14:nvContentPartPr>
            <p14:xfrm>
              <a:off x="11147777" y="4892000"/>
              <a:ext cx="152400" cy="79486"/>
            </p14:xfrm>
          </p:contentPart>
        </mc:Choice>
        <mc:Fallback xmlns="">
          <p:pic>
            <p:nvPicPr>
              <p:cNvPr id="54" name="墨迹 53"/>
            </p:nvPicPr>
            <p:blipFill>
              <a:blip r:embed="rId101"/>
            </p:blipFill>
            <p:spPr>
              <a:xfrm>
                <a:off x="11147777" y="4892000"/>
                <a:ext cx="152400" cy="79486"/>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5" name="墨迹 54"/>
              <p14:cNvContentPartPr/>
              <p14:nvPr/>
            </p14:nvContentPartPr>
            <p14:xfrm>
              <a:off x="11311467" y="4694254"/>
              <a:ext cx="355600" cy="505644"/>
            </p14:xfrm>
          </p:contentPart>
        </mc:Choice>
        <mc:Fallback xmlns="">
          <p:pic>
            <p:nvPicPr>
              <p:cNvPr id="55" name="墨迹 54"/>
            </p:nvPicPr>
            <p:blipFill>
              <a:blip r:embed="rId103"/>
            </p:blipFill>
            <p:spPr>
              <a:xfrm>
                <a:off x="11311467" y="4694254"/>
                <a:ext cx="355600" cy="505644"/>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6" name="墨迹 55"/>
              <p14:cNvContentPartPr/>
              <p14:nvPr/>
            </p14:nvContentPartPr>
            <p14:xfrm>
              <a:off x="11048118" y="5199898"/>
              <a:ext cx="189970" cy="369407"/>
            </p14:xfrm>
          </p:contentPart>
        </mc:Choice>
        <mc:Fallback xmlns="">
          <p:pic>
            <p:nvPicPr>
              <p:cNvPr id="56" name="墨迹 55"/>
            </p:nvPicPr>
            <p:blipFill>
              <a:blip r:embed="rId105"/>
            </p:blipFill>
            <p:spPr>
              <a:xfrm>
                <a:off x="11048118" y="5199898"/>
                <a:ext cx="189970" cy="369407"/>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7" name="墨迹 56"/>
              <p14:cNvContentPartPr/>
              <p14:nvPr/>
            </p14:nvContentPartPr>
            <p14:xfrm>
              <a:off x="11096272" y="5320272"/>
              <a:ext cx="147462" cy="271591"/>
            </p14:xfrm>
          </p:contentPart>
        </mc:Choice>
        <mc:Fallback xmlns="">
          <p:pic>
            <p:nvPicPr>
              <p:cNvPr id="57" name="墨迹 56"/>
            </p:nvPicPr>
            <p:blipFill>
              <a:blip r:embed="rId107"/>
            </p:blipFill>
            <p:spPr>
              <a:xfrm>
                <a:off x="11096272" y="5320272"/>
                <a:ext cx="147462" cy="271591"/>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8" name="墨迹 57"/>
              <p14:cNvContentPartPr/>
              <p14:nvPr/>
            </p14:nvContentPartPr>
            <p14:xfrm>
              <a:off x="11273895" y="5326088"/>
              <a:ext cx="282045" cy="305959"/>
            </p14:xfrm>
          </p:contentPart>
        </mc:Choice>
        <mc:Fallback xmlns="">
          <p:pic>
            <p:nvPicPr>
              <p:cNvPr id="58" name="墨迹 57"/>
            </p:nvPicPr>
            <p:blipFill>
              <a:blip r:embed="rId109"/>
            </p:blipFill>
            <p:spPr>
              <a:xfrm>
                <a:off x="11273895" y="5326088"/>
                <a:ext cx="282045" cy="305959"/>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59" name="墨迹 58"/>
              <p14:cNvContentPartPr/>
              <p14:nvPr/>
            </p14:nvContentPartPr>
            <p14:xfrm>
              <a:off x="11334044" y="5538462"/>
              <a:ext cx="259644" cy="160558"/>
            </p14:xfrm>
          </p:contentPart>
        </mc:Choice>
        <mc:Fallback xmlns="">
          <p:pic>
            <p:nvPicPr>
              <p:cNvPr id="59" name="墨迹 58"/>
            </p:nvPicPr>
            <p:blipFill>
              <a:blip r:embed="rId111"/>
            </p:blipFill>
            <p:spPr>
              <a:xfrm>
                <a:off x="11334044" y="5538462"/>
                <a:ext cx="259644" cy="160558"/>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0" name="墨迹 59"/>
              <p14:cNvContentPartPr/>
              <p14:nvPr/>
            </p14:nvContentPartPr>
            <p14:xfrm>
              <a:off x="11500555" y="5247131"/>
              <a:ext cx="84667" cy="107861"/>
            </p14:xfrm>
          </p:contentPart>
        </mc:Choice>
        <mc:Fallback xmlns="">
          <p:pic>
            <p:nvPicPr>
              <p:cNvPr id="60" name="墨迹 59"/>
            </p:nvPicPr>
            <p:blipFill>
              <a:blip r:embed="rId113"/>
            </p:blipFill>
            <p:spPr>
              <a:xfrm>
                <a:off x="11500555" y="5247131"/>
                <a:ext cx="84667" cy="107861"/>
              </a:xfrm>
              <a:prstGeom prst="rect"/>
            </p:spPr>
          </p:pic>
        </mc:Fallback>
      </mc:AlternateContent>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902054"/>
            <a:ext cx="11654075" cy="1868180"/>
          </a:xfrm>
          <a:prstGeom prst="rect">
            <a:avLst/>
          </a:prstGeom>
        </p:spPr>
        <p:txBody>
          <a:bodyPr wrap="square" lIns="121898" tIns="60948" rIns="121898" bIns="60948">
            <a:spAutoFit/>
          </a:bodyPr>
          <a:lstStyle/>
          <a:p>
            <a:pPr marL="252095" indent="-252095"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11.</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如图所示</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左室容积为右室的两倍</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温度相同</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现分别按照如图所示的量充入气体</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同时加入少量固体催化剂使两室内气体充分反应达到平衡</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打开活塞</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继续反应再次达到平衡。下列说法不正确的是</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p:txBody>
      </p:sp>
      <p:sp>
        <p:nvSpPr>
          <p:cNvPr id="5" name="矩形 4"/>
          <p:cNvSpPr/>
          <p:nvPr/>
        </p:nvSpPr>
        <p:spPr>
          <a:xfrm>
            <a:off x="559397" y="2712106"/>
            <a:ext cx="11397613" cy="3123908"/>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第一次平衡时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的物质的量右</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室更多</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气体未反应前</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左室压强和右室一样大</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第一次平衡时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左室内压强一定小于右室</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en-US" altLang="zh-CN" sz="2600" spc="-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spc="-100" dirty="0">
                <a:latin typeface="Times New Roman" panose="02020603050405020304" pitchFamily="18" charset="0"/>
                <a:ea typeface="微软雅黑" panose="020B0503020204020204" pitchFamily="34" charset="-122"/>
                <a:cs typeface="Times New Roman" panose="02020603050405020304" pitchFamily="18" charset="0"/>
              </a:rPr>
              <a:t>第二次平衡时</a:t>
            </a:r>
            <a:r>
              <a:rPr lang="en-US" altLang="zh-CN" sz="2600" spc="-100" dirty="0">
                <a:latin typeface="方正书宋_GBK" pitchFamily="1" charset="-122"/>
                <a:ea typeface="微软雅黑" panose="020B0503020204020204" pitchFamily="34" charset="-122"/>
                <a:cs typeface="Times New Roman" panose="02020603050405020304" pitchFamily="18" charset="0"/>
              </a:rPr>
              <a:t>,</a:t>
            </a:r>
            <a:r>
              <a:rPr lang="en-US" altLang="zh-CN" sz="2600" spc="-100" dirty="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spc="-1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spc="-100" dirty="0">
                <a:latin typeface="Times New Roman" panose="02020603050405020304" pitchFamily="18" charset="0"/>
                <a:ea typeface="微软雅黑" panose="020B0503020204020204" pitchFamily="34" charset="-122"/>
                <a:cs typeface="Times New Roman" panose="02020603050405020304" pitchFamily="18" charset="0"/>
              </a:rPr>
              <a:t>的总物质的量比第一次平衡时左室</a:t>
            </a:r>
            <a:r>
              <a:rPr lang="en-US" altLang="zh-CN" sz="2600" spc="-100" dirty="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spc="-1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spc="-100" dirty="0">
                <a:latin typeface="Times New Roman" panose="02020603050405020304" pitchFamily="18" charset="0"/>
                <a:ea typeface="微软雅黑" panose="020B0503020204020204" pitchFamily="34" charset="-122"/>
                <a:cs typeface="Times New Roman" panose="02020603050405020304" pitchFamily="18" charset="0"/>
              </a:rPr>
              <a:t>的物质的量的</a:t>
            </a:r>
            <a:r>
              <a:rPr lang="en-US" altLang="zh-CN" sz="2600" spc="-1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spc="-100" dirty="0">
                <a:latin typeface="Times New Roman" panose="02020603050405020304" pitchFamily="18" charset="0"/>
                <a:ea typeface="微软雅黑" panose="020B0503020204020204" pitchFamily="34" charset="-122"/>
                <a:cs typeface="Times New Roman" panose="02020603050405020304" pitchFamily="18" charset="0"/>
              </a:rPr>
              <a:t>倍多</a:t>
            </a:r>
            <a:endParaRPr lang="zh-CN" altLang="en-US" sz="2600" kern="100" spc="-100" dirty="0">
              <a:latin typeface="微软雅黑" panose="020B0503020204020204" pitchFamily="34" charset="-122"/>
              <a:ea typeface="微软雅黑" panose="020B0503020204020204" pitchFamily="34" charset="-122"/>
              <a:cs typeface="Courier New" panose="02070309020205020404" pitchFamily="49" charset="0"/>
            </a:endParaRPr>
          </a:p>
        </p:txBody>
      </p:sp>
      <p:pic>
        <p:nvPicPr>
          <p:cNvPr id="8" name="image376.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7240" y="2838091"/>
            <a:ext cx="5791200" cy="1127760"/>
          </a:xfrm>
          <a:prstGeom prst="rect">
            <a:avLst/>
          </a:prstGeom>
          <a:solidFill>
            <a:scrgbClr r="0" g="0" b="0">
              <a:alpha val="0"/>
            </a:scrgbClr>
          </a:solidFill>
          <a:ln>
            <a:noFill/>
          </a:ln>
        </p:spPr>
      </p:pic>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491040" y="881280"/>
              <a:ext cx="11022840" cy="5078520"/>
            </p14:xfrm>
          </p:contentPart>
        </mc:Choice>
        <mc:Fallback>
          <p:pic>
            <p:nvPicPr>
              <p:cNvPr id="2" name="墨迹 1"/>
              <p:cNvPicPr/>
              <p:nvPr/>
            </p:nvPicPr>
            <p:blipFill>
              <a:blip r:embed="rId4"/>
              <a:stretch>
                <a:fillRect/>
              </a:stretch>
            </p:blipFill>
            <p:spPr>
              <a:xfrm>
                <a:off x="481680" y="871920"/>
                <a:ext cx="11041560" cy="5097240"/>
              </a:xfrm>
              <a:prstGeom prst="rect">
                <a:avLst/>
              </a:prstGeom>
            </p:spPr>
          </p:pic>
        </mc:Fallback>
      </mc:AlternateContent>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902054"/>
            <a:ext cx="11654075" cy="1868180"/>
          </a:xfrm>
          <a:prstGeom prst="rect">
            <a:avLst/>
          </a:prstGeom>
        </p:spPr>
        <p:txBody>
          <a:bodyPr wrap="square" lIns="121898" tIns="60948" rIns="121898" bIns="60948">
            <a:spAutoFit/>
          </a:bodyPr>
          <a:lstStyle/>
          <a:p>
            <a:pPr marL="252095" indent="-252095"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11.</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如图所示</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左室容积为右室的两倍</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温度相同</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现分别按照如图所示的量充入气体</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同时加入少量固体催化剂使两室内气体充分反应达到平衡</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打开活塞</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继续反应再次达到平衡。下列说法不正确的是</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p:txBody>
      </p:sp>
      <p:sp>
        <p:nvSpPr>
          <p:cNvPr id="5" name="矩形 4"/>
          <p:cNvSpPr/>
          <p:nvPr/>
        </p:nvSpPr>
        <p:spPr>
          <a:xfrm>
            <a:off x="559397" y="2712106"/>
            <a:ext cx="11397613" cy="3123908"/>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第一次平衡时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的物质的量右</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室更多</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气体未反应前</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左室压强和右室一样大</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第一次平衡时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左室内压强一定小于右室</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en-US" altLang="zh-CN" sz="2600" spc="-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spc="-100" dirty="0">
                <a:latin typeface="Times New Roman" panose="02020603050405020304" pitchFamily="18" charset="0"/>
                <a:ea typeface="微软雅黑" panose="020B0503020204020204" pitchFamily="34" charset="-122"/>
                <a:cs typeface="Times New Roman" panose="02020603050405020304" pitchFamily="18" charset="0"/>
              </a:rPr>
              <a:t>第二次平衡时</a:t>
            </a:r>
            <a:r>
              <a:rPr lang="en-US" altLang="zh-CN" sz="2600" spc="-100" dirty="0">
                <a:latin typeface="方正书宋_GBK" pitchFamily="1" charset="-122"/>
                <a:ea typeface="微软雅黑" panose="020B0503020204020204" pitchFamily="34" charset="-122"/>
                <a:cs typeface="Times New Roman" panose="02020603050405020304" pitchFamily="18" charset="0"/>
              </a:rPr>
              <a:t>,</a:t>
            </a:r>
            <a:r>
              <a:rPr lang="en-US" altLang="zh-CN" sz="2600" spc="-100" dirty="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spc="-1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spc="-100" dirty="0">
                <a:latin typeface="Times New Roman" panose="02020603050405020304" pitchFamily="18" charset="0"/>
                <a:ea typeface="微软雅黑" panose="020B0503020204020204" pitchFamily="34" charset="-122"/>
                <a:cs typeface="Times New Roman" panose="02020603050405020304" pitchFamily="18" charset="0"/>
              </a:rPr>
              <a:t>的总物质的量比第一次平衡时左室</a:t>
            </a:r>
            <a:r>
              <a:rPr lang="en-US" altLang="zh-CN" sz="2600" spc="-100" dirty="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spc="-1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spc="-100" dirty="0">
                <a:latin typeface="Times New Roman" panose="02020603050405020304" pitchFamily="18" charset="0"/>
                <a:ea typeface="微软雅黑" panose="020B0503020204020204" pitchFamily="34" charset="-122"/>
                <a:cs typeface="Times New Roman" panose="02020603050405020304" pitchFamily="18" charset="0"/>
              </a:rPr>
              <a:t>的物质的量的</a:t>
            </a:r>
            <a:r>
              <a:rPr lang="en-US" altLang="zh-CN" sz="2600" spc="-1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spc="-100" dirty="0">
                <a:latin typeface="Times New Roman" panose="02020603050405020304" pitchFamily="18" charset="0"/>
                <a:ea typeface="微软雅黑" panose="020B0503020204020204" pitchFamily="34" charset="-122"/>
                <a:cs typeface="Times New Roman" panose="02020603050405020304" pitchFamily="18" charset="0"/>
              </a:rPr>
              <a:t>倍多</a:t>
            </a:r>
            <a:endParaRPr lang="zh-CN" altLang="en-US" sz="2600" kern="100" spc="-100" dirty="0">
              <a:latin typeface="微软雅黑" panose="020B0503020204020204" pitchFamily="34" charset="-122"/>
              <a:ea typeface="微软雅黑" panose="020B0503020204020204" pitchFamily="34" charset="-122"/>
              <a:cs typeface="Courier New" panose="02070309020205020404" pitchFamily="49" charset="0"/>
            </a:endParaRPr>
          </a:p>
        </p:txBody>
      </p:sp>
      <p:pic>
        <p:nvPicPr>
          <p:cNvPr id="8" name="image376.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7240" y="2838091"/>
            <a:ext cx="5791200" cy="112776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2" name="墨迹 1"/>
              <p14:cNvContentPartPr/>
              <p14:nvPr/>
            </p14:nvContentPartPr>
            <p14:xfrm>
              <a:off x="4882444" y="2164979"/>
              <a:ext cx="449438" cy="530846"/>
            </p14:xfrm>
          </p:contentPart>
        </mc:Choice>
        <mc:Fallback xmlns="">
          <p:pic>
            <p:nvPicPr>
              <p:cNvPr id="2" name="墨迹 1"/>
            </p:nvPicPr>
            <p:blipFill>
              <a:blip r:embed="rId4"/>
            </p:blipFill>
            <p:spPr>
              <a:xfrm>
                <a:off x="4882444" y="2164979"/>
                <a:ext cx="449438" cy="530846"/>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3" name="墨迹 2"/>
              <p14:cNvContentPartPr/>
              <p14:nvPr/>
            </p14:nvContentPartPr>
            <p14:xfrm>
              <a:off x="5637212" y="1477628"/>
              <a:ext cx="495476" cy="50758"/>
            </p14:xfrm>
          </p:contentPart>
        </mc:Choice>
        <mc:Fallback xmlns="">
          <p:pic>
            <p:nvPicPr>
              <p:cNvPr id="3" name="墨迹 2"/>
            </p:nvPicPr>
            <p:blipFill>
              <a:blip r:embed="rId6"/>
            </p:blipFill>
            <p:spPr>
              <a:xfrm>
                <a:off x="5637212" y="1477628"/>
                <a:ext cx="495476" cy="5075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6" name="墨迹 5"/>
              <p14:cNvContentPartPr/>
              <p14:nvPr/>
            </p14:nvContentPartPr>
            <p14:xfrm>
              <a:off x="2424288" y="2098006"/>
              <a:ext cx="437445" cy="16919"/>
            </p14:xfrm>
          </p:contentPart>
        </mc:Choice>
        <mc:Fallback xmlns="">
          <p:pic>
            <p:nvPicPr>
              <p:cNvPr id="6" name="墨迹 5"/>
            </p:nvPicPr>
            <p:blipFill>
              <a:blip r:embed="rId8"/>
            </p:blipFill>
            <p:spPr>
              <a:xfrm>
                <a:off x="2424288" y="2098006"/>
                <a:ext cx="437445" cy="16919"/>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7" name="墨迹 6"/>
              <p14:cNvContentPartPr/>
              <p14:nvPr/>
            </p14:nvContentPartPr>
            <p14:xfrm>
              <a:off x="7778044" y="1503007"/>
              <a:ext cx="105017" cy="59958"/>
            </p14:xfrm>
          </p:contentPart>
        </mc:Choice>
        <mc:Fallback xmlns="">
          <p:pic>
            <p:nvPicPr>
              <p:cNvPr id="7" name="墨迹 6"/>
            </p:nvPicPr>
            <p:blipFill>
              <a:blip r:embed="rId10"/>
            </p:blipFill>
            <p:spPr>
              <a:xfrm>
                <a:off x="7778044" y="1503007"/>
                <a:ext cx="105017" cy="59958"/>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7210777" y="2923532"/>
              <a:ext cx="19756" cy="962996"/>
            </p14:xfrm>
          </p:contentPart>
        </mc:Choice>
        <mc:Fallback xmlns="">
          <p:pic>
            <p:nvPicPr>
              <p:cNvPr id="9" name="墨迹 8"/>
            </p:nvPicPr>
            <p:blipFill>
              <a:blip r:embed="rId12"/>
            </p:blipFill>
            <p:spPr>
              <a:xfrm>
                <a:off x="7210777" y="2923532"/>
                <a:ext cx="19756" cy="962996"/>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10043583" y="2425115"/>
              <a:ext cx="147461" cy="39478"/>
            </p14:xfrm>
          </p:contentPart>
        </mc:Choice>
        <mc:Fallback xmlns="">
          <p:pic>
            <p:nvPicPr>
              <p:cNvPr id="10" name="墨迹 9"/>
            </p:nvPicPr>
            <p:blipFill>
              <a:blip r:embed="rId14"/>
            </p:blipFill>
            <p:spPr>
              <a:xfrm>
                <a:off x="10043583" y="2425115"/>
                <a:ext cx="147461" cy="39478"/>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10092266" y="2366954"/>
              <a:ext cx="84666" cy="249209"/>
            </p14:xfrm>
          </p:contentPart>
        </mc:Choice>
        <mc:Fallback xmlns="">
          <p:pic>
            <p:nvPicPr>
              <p:cNvPr id="11" name="墨迹 10"/>
            </p:nvPicPr>
            <p:blipFill>
              <a:blip r:embed="rId16"/>
            </p:blipFill>
            <p:spPr>
              <a:xfrm>
                <a:off x="10092266" y="2366954"/>
                <a:ext cx="84666" cy="24920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10258777" y="2241645"/>
              <a:ext cx="34749" cy="84773"/>
            </p14:xfrm>
          </p:contentPart>
        </mc:Choice>
        <mc:Fallback xmlns="">
          <p:pic>
            <p:nvPicPr>
              <p:cNvPr id="12" name="墨迹 11"/>
            </p:nvPicPr>
            <p:blipFill>
              <a:blip r:embed="rId18"/>
            </p:blipFill>
            <p:spPr>
              <a:xfrm>
                <a:off x="10258777" y="2241645"/>
                <a:ext cx="34749" cy="84773"/>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10149240" y="2334878"/>
              <a:ext cx="182210" cy="171309"/>
            </p14:xfrm>
          </p:contentPart>
        </mc:Choice>
        <mc:Fallback xmlns="">
          <p:pic>
            <p:nvPicPr>
              <p:cNvPr id="13" name="墨迹 12"/>
            </p:nvPicPr>
            <p:blipFill>
              <a:blip r:embed="rId20"/>
            </p:blipFill>
            <p:spPr>
              <a:xfrm>
                <a:off x="10149240" y="2334878"/>
                <a:ext cx="182210" cy="171309"/>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10193866" y="2520991"/>
              <a:ext cx="117122" cy="129716"/>
            </p14:xfrm>
          </p:contentPart>
        </mc:Choice>
        <mc:Fallback xmlns="">
          <p:pic>
            <p:nvPicPr>
              <p:cNvPr id="14" name="墨迹 13"/>
            </p:nvPicPr>
            <p:blipFill>
              <a:blip r:embed="rId22"/>
            </p:blipFill>
            <p:spPr>
              <a:xfrm>
                <a:off x="10193866" y="2520991"/>
                <a:ext cx="117122" cy="129716"/>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10368844" y="2408195"/>
              <a:ext cx="118533" cy="50759"/>
            </p14:xfrm>
          </p:contentPart>
        </mc:Choice>
        <mc:Fallback xmlns="">
          <p:pic>
            <p:nvPicPr>
              <p:cNvPr id="15" name="墨迹 14"/>
            </p:nvPicPr>
            <p:blipFill>
              <a:blip r:embed="rId24"/>
            </p:blipFill>
            <p:spPr>
              <a:xfrm>
                <a:off x="10368844" y="2408195"/>
                <a:ext cx="118533" cy="5075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10414000" y="2338755"/>
              <a:ext cx="87488" cy="252734"/>
            </p14:xfrm>
          </p:contentPart>
        </mc:Choice>
        <mc:Fallback xmlns="">
          <p:pic>
            <p:nvPicPr>
              <p:cNvPr id="16" name="墨迹 15"/>
            </p:nvPicPr>
            <p:blipFill>
              <a:blip r:embed="rId26"/>
            </p:blipFill>
            <p:spPr>
              <a:xfrm>
                <a:off x="10414000" y="2338755"/>
                <a:ext cx="87488" cy="252734"/>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10538177" y="2237591"/>
              <a:ext cx="67733" cy="74728"/>
            </p14:xfrm>
          </p:contentPart>
        </mc:Choice>
        <mc:Fallback xmlns="">
          <p:pic>
            <p:nvPicPr>
              <p:cNvPr id="17" name="墨迹 16"/>
            </p:nvPicPr>
            <p:blipFill>
              <a:blip r:embed="rId28"/>
            </p:blipFill>
            <p:spPr>
              <a:xfrm>
                <a:off x="10538177" y="2237591"/>
                <a:ext cx="67733" cy="7472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10523537" y="2199522"/>
              <a:ext cx="183974" cy="396549"/>
            </p14:xfrm>
          </p:contentPart>
        </mc:Choice>
        <mc:Fallback xmlns="">
          <p:pic>
            <p:nvPicPr>
              <p:cNvPr id="18" name="墨迹 17"/>
            </p:nvPicPr>
            <p:blipFill>
              <a:blip r:embed="rId30"/>
            </p:blipFill>
            <p:spPr>
              <a:xfrm>
                <a:off x="10523537" y="2199522"/>
                <a:ext cx="183974" cy="396549"/>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10715977" y="2560470"/>
              <a:ext cx="105018" cy="59958"/>
            </p14:xfrm>
          </p:contentPart>
        </mc:Choice>
        <mc:Fallback xmlns="">
          <p:pic>
            <p:nvPicPr>
              <p:cNvPr id="19" name="墨迹 18"/>
            </p:nvPicPr>
            <p:blipFill>
              <a:blip r:embed="rId10"/>
            </p:blipFill>
            <p:spPr>
              <a:xfrm>
                <a:off x="10715977" y="2560470"/>
                <a:ext cx="105018" cy="59958"/>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0" name="墨迹 19"/>
              <p14:cNvContentPartPr/>
              <p14:nvPr/>
            </p14:nvContentPartPr>
            <p14:xfrm>
              <a:off x="10831688" y="2379996"/>
              <a:ext cx="143933" cy="175715"/>
            </p14:xfrm>
          </p:contentPart>
        </mc:Choice>
        <mc:Fallback xmlns="">
          <p:pic>
            <p:nvPicPr>
              <p:cNvPr id="20" name="墨迹 19"/>
            </p:nvPicPr>
            <p:blipFill>
              <a:blip r:embed="rId33"/>
            </p:blipFill>
            <p:spPr>
              <a:xfrm>
                <a:off x="10831688" y="2379996"/>
                <a:ext cx="143933" cy="175715"/>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1" name="墨迹 20"/>
              <p14:cNvContentPartPr/>
              <p14:nvPr/>
            </p14:nvContentPartPr>
            <p14:xfrm>
              <a:off x="10839450" y="2340518"/>
              <a:ext cx="138994" cy="176948"/>
            </p14:xfrm>
          </p:contentPart>
        </mc:Choice>
        <mc:Fallback xmlns="">
          <p:pic>
            <p:nvPicPr>
              <p:cNvPr id="21" name="墨迹 20"/>
            </p:nvPicPr>
            <p:blipFill>
              <a:blip r:embed="rId35"/>
            </p:blipFill>
            <p:spPr>
              <a:xfrm>
                <a:off x="10839450" y="2340518"/>
                <a:ext cx="138994" cy="176948"/>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2" name="墨迹 21"/>
              <p14:cNvContentPartPr/>
              <p14:nvPr/>
            </p14:nvContentPartPr>
            <p14:xfrm>
              <a:off x="10980913" y="2408195"/>
              <a:ext cx="90664" cy="78957"/>
            </p14:xfrm>
          </p:contentPart>
        </mc:Choice>
        <mc:Fallback xmlns="">
          <p:pic>
            <p:nvPicPr>
              <p:cNvPr id="22" name="墨迹 21"/>
            </p:nvPicPr>
            <p:blipFill>
              <a:blip r:embed="rId37"/>
            </p:blipFill>
            <p:spPr>
              <a:xfrm>
                <a:off x="10980913" y="2408195"/>
                <a:ext cx="90664" cy="78957"/>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3" name="墨迹 22"/>
              <p14:cNvContentPartPr/>
              <p14:nvPr/>
            </p14:nvContentPartPr>
            <p14:xfrm>
              <a:off x="11147777" y="2272840"/>
              <a:ext cx="100188" cy="31019"/>
            </p14:xfrm>
          </p:contentPart>
        </mc:Choice>
        <mc:Fallback xmlns="">
          <p:pic>
            <p:nvPicPr>
              <p:cNvPr id="23" name="墨迹 22"/>
            </p:nvPicPr>
            <p:blipFill>
              <a:blip r:embed="rId39"/>
            </p:blipFill>
            <p:spPr>
              <a:xfrm>
                <a:off x="11147777" y="2272840"/>
                <a:ext cx="100188" cy="31019"/>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4" name="墨迹 23"/>
              <p14:cNvContentPartPr/>
              <p14:nvPr/>
            </p14:nvContentPartPr>
            <p14:xfrm>
              <a:off x="10986911" y="2317958"/>
              <a:ext cx="194733" cy="496303"/>
            </p14:xfrm>
          </p:contentPart>
        </mc:Choice>
        <mc:Fallback xmlns="">
          <p:pic>
            <p:nvPicPr>
              <p:cNvPr id="24" name="墨迹 23"/>
            </p:nvPicPr>
            <p:blipFill>
              <a:blip r:embed="rId41"/>
            </p:blipFill>
            <p:spPr>
              <a:xfrm>
                <a:off x="10986911" y="2317958"/>
                <a:ext cx="194733" cy="496303"/>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5" name="墨迹 24"/>
              <p14:cNvContentPartPr/>
              <p14:nvPr/>
            </p14:nvContentPartPr>
            <p14:xfrm>
              <a:off x="11125200" y="2408195"/>
              <a:ext cx="135467" cy="39479"/>
            </p14:xfrm>
          </p:contentPart>
        </mc:Choice>
        <mc:Fallback xmlns="">
          <p:pic>
            <p:nvPicPr>
              <p:cNvPr id="25" name="墨迹 24"/>
            </p:nvPicPr>
            <p:blipFill>
              <a:blip r:embed="rId43"/>
            </p:blipFill>
            <p:spPr>
              <a:xfrm>
                <a:off x="11125200" y="2408195"/>
                <a:ext cx="135467" cy="39479"/>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6" name="墨迹 25"/>
              <p14:cNvContentPartPr/>
              <p14:nvPr/>
            </p14:nvContentPartPr>
            <p14:xfrm>
              <a:off x="11170355" y="2353912"/>
              <a:ext cx="112889" cy="229117"/>
            </p14:xfrm>
          </p:contentPart>
        </mc:Choice>
        <mc:Fallback xmlns="">
          <p:pic>
            <p:nvPicPr>
              <p:cNvPr id="26" name="墨迹 25"/>
            </p:nvPicPr>
            <p:blipFill>
              <a:blip r:embed="rId45"/>
            </p:blipFill>
            <p:spPr>
              <a:xfrm>
                <a:off x="11170355" y="2353912"/>
                <a:ext cx="112889" cy="229117"/>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7" name="墨迹 26"/>
              <p14:cNvContentPartPr/>
              <p14:nvPr/>
            </p14:nvContentPartPr>
            <p14:xfrm>
              <a:off x="11229093" y="2470233"/>
              <a:ext cx="45685" cy="56398"/>
            </p14:xfrm>
          </p:contentPart>
        </mc:Choice>
        <mc:Fallback xmlns="">
          <p:pic>
            <p:nvPicPr>
              <p:cNvPr id="27" name="墨迹 26"/>
            </p:nvPicPr>
            <p:blipFill>
              <a:blip r:embed="rId47"/>
            </p:blipFill>
            <p:spPr>
              <a:xfrm>
                <a:off x="11229093" y="2470233"/>
                <a:ext cx="45685" cy="56398"/>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8" name="墨迹 27"/>
              <p14:cNvContentPartPr/>
              <p14:nvPr/>
            </p14:nvContentPartPr>
            <p14:xfrm>
              <a:off x="11317111" y="2317958"/>
              <a:ext cx="166511" cy="28199"/>
            </p14:xfrm>
          </p:contentPart>
        </mc:Choice>
        <mc:Fallback xmlns="">
          <p:pic>
            <p:nvPicPr>
              <p:cNvPr id="28" name="墨迹 27"/>
            </p:nvPicPr>
            <p:blipFill>
              <a:blip r:embed="rId49"/>
            </p:blipFill>
            <p:spPr>
              <a:xfrm>
                <a:off x="11317111" y="2317958"/>
                <a:ext cx="166511" cy="28199"/>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9" name="墨迹 28"/>
              <p14:cNvContentPartPr/>
              <p14:nvPr/>
            </p14:nvContentPartPr>
            <p14:xfrm>
              <a:off x="11376377" y="2230541"/>
              <a:ext cx="64911" cy="408886"/>
            </p14:xfrm>
          </p:contentPart>
        </mc:Choice>
        <mc:Fallback xmlns="">
          <p:pic>
            <p:nvPicPr>
              <p:cNvPr id="29" name="墨迹 28"/>
            </p:nvPicPr>
            <p:blipFill>
              <a:blip r:embed="rId51"/>
            </p:blipFill>
            <p:spPr>
              <a:xfrm>
                <a:off x="11376377" y="2230541"/>
                <a:ext cx="64911" cy="408886"/>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0" name="墨迹 29"/>
              <p14:cNvContentPartPr/>
              <p14:nvPr/>
            </p14:nvContentPartPr>
            <p14:xfrm>
              <a:off x="11305117" y="2348977"/>
              <a:ext cx="164394" cy="124076"/>
            </p14:xfrm>
          </p:contentPart>
        </mc:Choice>
        <mc:Fallback xmlns="">
          <p:pic>
            <p:nvPicPr>
              <p:cNvPr id="30" name="墨迹 29"/>
            </p:nvPicPr>
            <p:blipFill>
              <a:blip r:embed="rId53"/>
            </p:blipFill>
            <p:spPr>
              <a:xfrm>
                <a:off x="11305117" y="2348977"/>
                <a:ext cx="164394" cy="124076"/>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1" name="墨迹 30"/>
              <p14:cNvContentPartPr/>
              <p14:nvPr/>
            </p14:nvContentPartPr>
            <p14:xfrm>
              <a:off x="11490325" y="2233361"/>
              <a:ext cx="114652" cy="39479"/>
            </p14:xfrm>
          </p:contentPart>
        </mc:Choice>
        <mc:Fallback xmlns="">
          <p:pic>
            <p:nvPicPr>
              <p:cNvPr id="31" name="墨迹 30"/>
            </p:nvPicPr>
            <p:blipFill>
              <a:blip r:embed="rId55"/>
            </p:blipFill>
            <p:spPr>
              <a:xfrm>
                <a:off x="11490325" y="2233361"/>
                <a:ext cx="114652" cy="39479"/>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2" name="墨迹 31"/>
              <p14:cNvContentPartPr/>
              <p14:nvPr/>
            </p14:nvContentPartPr>
            <p14:xfrm>
              <a:off x="11520311" y="2160044"/>
              <a:ext cx="33867" cy="169194"/>
            </p14:xfrm>
          </p:contentPart>
        </mc:Choice>
        <mc:Fallback xmlns="">
          <p:pic>
            <p:nvPicPr>
              <p:cNvPr id="32" name="墨迹 31"/>
            </p:nvPicPr>
            <p:blipFill>
              <a:blip r:embed="rId57"/>
            </p:blipFill>
            <p:spPr>
              <a:xfrm>
                <a:off x="11520311" y="2160044"/>
                <a:ext cx="33867" cy="169194"/>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3" name="墨迹 32"/>
              <p14:cNvContentPartPr/>
              <p14:nvPr/>
            </p14:nvContentPartPr>
            <p14:xfrm>
              <a:off x="11435644" y="2229131"/>
              <a:ext cx="176742" cy="228412"/>
            </p14:xfrm>
          </p:contentPart>
        </mc:Choice>
        <mc:Fallback xmlns="">
          <p:pic>
            <p:nvPicPr>
              <p:cNvPr id="33" name="墨迹 32"/>
            </p:nvPicPr>
            <p:blipFill>
              <a:blip r:embed="rId59"/>
            </p:blipFill>
            <p:spPr>
              <a:xfrm>
                <a:off x="11435644" y="2229131"/>
                <a:ext cx="176742" cy="228412"/>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4" name="墨迹 33"/>
              <p14:cNvContentPartPr/>
              <p14:nvPr/>
            </p14:nvContentPartPr>
            <p14:xfrm>
              <a:off x="11444111" y="2379996"/>
              <a:ext cx="110067" cy="129716"/>
            </p14:xfrm>
          </p:contentPart>
        </mc:Choice>
        <mc:Fallback xmlns="">
          <p:pic>
            <p:nvPicPr>
              <p:cNvPr id="34" name="墨迹 33"/>
            </p:nvPicPr>
            <p:blipFill>
              <a:blip r:embed="rId61"/>
            </p:blipFill>
            <p:spPr>
              <a:xfrm>
                <a:off x="11444111" y="2379996"/>
                <a:ext cx="110067" cy="129716"/>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5" name="墨迹 34"/>
              <p14:cNvContentPartPr/>
              <p14:nvPr/>
            </p14:nvContentPartPr>
            <p14:xfrm>
              <a:off x="11520311" y="2470233"/>
              <a:ext cx="67733" cy="70498"/>
            </p14:xfrm>
          </p:contentPart>
        </mc:Choice>
        <mc:Fallback xmlns="">
          <p:pic>
            <p:nvPicPr>
              <p:cNvPr id="35" name="墨迹 34"/>
            </p:nvPicPr>
            <p:blipFill>
              <a:blip r:embed="rId63"/>
            </p:blipFill>
            <p:spPr>
              <a:xfrm>
                <a:off x="11520311" y="2470233"/>
                <a:ext cx="67733" cy="70498"/>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6" name="墨迹 35"/>
              <p14:cNvContentPartPr/>
              <p14:nvPr/>
            </p14:nvContentPartPr>
            <p14:xfrm>
              <a:off x="11700932" y="2114925"/>
              <a:ext cx="71262" cy="121256"/>
            </p14:xfrm>
          </p:contentPart>
        </mc:Choice>
        <mc:Fallback xmlns="">
          <p:pic>
            <p:nvPicPr>
              <p:cNvPr id="36" name="墨迹 35"/>
            </p:nvPicPr>
            <p:blipFill>
              <a:blip r:embed="rId65"/>
            </p:blipFill>
            <p:spPr>
              <a:xfrm>
                <a:off x="11700932" y="2114925"/>
                <a:ext cx="71262" cy="121256"/>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7" name="墨迹 36"/>
              <p14:cNvContentPartPr/>
              <p14:nvPr/>
            </p14:nvContentPartPr>
            <p14:xfrm>
              <a:off x="11631788" y="2255921"/>
              <a:ext cx="114300" cy="36658"/>
            </p14:xfrm>
          </p:contentPart>
        </mc:Choice>
        <mc:Fallback xmlns="">
          <p:pic>
            <p:nvPicPr>
              <p:cNvPr id="37" name="墨迹 36"/>
            </p:nvPicPr>
            <p:blipFill>
              <a:blip r:embed="rId67"/>
            </p:blipFill>
            <p:spPr>
              <a:xfrm>
                <a:off x="11631788" y="2255921"/>
                <a:ext cx="114300" cy="36658"/>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8" name="墨迹 37"/>
              <p14:cNvContentPartPr/>
              <p14:nvPr/>
            </p14:nvContentPartPr>
            <p14:xfrm>
              <a:off x="11659305" y="2216442"/>
              <a:ext cx="180799" cy="152275"/>
            </p14:xfrm>
          </p:contentPart>
        </mc:Choice>
        <mc:Fallback xmlns="">
          <p:pic>
            <p:nvPicPr>
              <p:cNvPr id="38" name="墨迹 37"/>
            </p:nvPicPr>
            <p:blipFill>
              <a:blip r:embed="rId69"/>
            </p:blipFill>
            <p:spPr>
              <a:xfrm>
                <a:off x="11659305" y="2216442"/>
                <a:ext cx="180799" cy="152275"/>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9" name="墨迹 38"/>
              <p14:cNvContentPartPr/>
              <p14:nvPr/>
            </p14:nvContentPartPr>
            <p14:xfrm>
              <a:off x="11702344" y="2312319"/>
              <a:ext cx="97367" cy="73317"/>
            </p14:xfrm>
          </p:contentPart>
        </mc:Choice>
        <mc:Fallback xmlns="">
          <p:pic>
            <p:nvPicPr>
              <p:cNvPr id="39" name="墨迹 38"/>
            </p:nvPicPr>
            <p:blipFill>
              <a:blip r:embed="rId71"/>
            </p:blipFill>
            <p:spPr>
              <a:xfrm>
                <a:off x="11702344" y="2312319"/>
                <a:ext cx="97367" cy="73317"/>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0" name="墨迹 39"/>
              <p14:cNvContentPartPr/>
              <p14:nvPr/>
            </p14:nvContentPartPr>
            <p14:xfrm>
              <a:off x="11025893" y="3868904"/>
              <a:ext cx="121885" cy="186995"/>
            </p14:xfrm>
          </p:contentPart>
        </mc:Choice>
        <mc:Fallback xmlns="">
          <p:pic>
            <p:nvPicPr>
              <p:cNvPr id="40" name="墨迹 39"/>
            </p:nvPicPr>
            <p:blipFill>
              <a:blip r:embed="rId73"/>
            </p:blipFill>
            <p:spPr>
              <a:xfrm>
                <a:off x="11025893" y="3868904"/>
                <a:ext cx="121885" cy="186995"/>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1" name="墨迹 40"/>
              <p14:cNvContentPartPr/>
              <p14:nvPr/>
            </p14:nvContentPartPr>
            <p14:xfrm>
              <a:off x="11240911" y="3902743"/>
              <a:ext cx="8467" cy="135355"/>
            </p14:xfrm>
          </p:contentPart>
        </mc:Choice>
        <mc:Fallback xmlns="">
          <p:pic>
            <p:nvPicPr>
              <p:cNvPr id="41" name="墨迹 40"/>
            </p:nvPicPr>
            <p:blipFill>
              <a:blip r:embed="rId75"/>
            </p:blipFill>
            <p:spPr>
              <a:xfrm>
                <a:off x="11240911" y="3902743"/>
                <a:ext cx="8467" cy="135355"/>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2" name="墨迹 41"/>
              <p14:cNvContentPartPr/>
              <p14:nvPr/>
            </p14:nvContentPartPr>
            <p14:xfrm>
              <a:off x="10846505" y="4122695"/>
              <a:ext cx="450850" cy="28199"/>
            </p14:xfrm>
          </p:contentPart>
        </mc:Choice>
        <mc:Fallback xmlns="">
          <p:pic>
            <p:nvPicPr>
              <p:cNvPr id="42" name="墨迹 41"/>
            </p:nvPicPr>
            <p:blipFill>
              <a:blip r:embed="rId77"/>
            </p:blipFill>
            <p:spPr>
              <a:xfrm>
                <a:off x="10846505" y="4122695"/>
                <a:ext cx="450850" cy="28199"/>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3" name="墨迹 42"/>
              <p14:cNvContentPartPr/>
              <p14:nvPr/>
            </p14:nvContentPartPr>
            <p14:xfrm>
              <a:off x="10986381" y="4201652"/>
              <a:ext cx="167040" cy="157386"/>
            </p14:xfrm>
          </p:contentPart>
        </mc:Choice>
        <mc:Fallback xmlns="">
          <p:pic>
            <p:nvPicPr>
              <p:cNvPr id="43" name="墨迹 42"/>
            </p:nvPicPr>
            <p:blipFill>
              <a:blip r:embed="rId79"/>
            </p:blipFill>
            <p:spPr>
              <a:xfrm>
                <a:off x="10986381" y="4201652"/>
                <a:ext cx="167040" cy="157386"/>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4" name="墨迹 43"/>
              <p14:cNvContentPartPr/>
              <p14:nvPr/>
            </p14:nvContentPartPr>
            <p14:xfrm>
              <a:off x="11198577" y="4246771"/>
              <a:ext cx="107244" cy="91647"/>
            </p14:xfrm>
          </p:contentPart>
        </mc:Choice>
        <mc:Fallback xmlns="">
          <p:pic>
            <p:nvPicPr>
              <p:cNvPr id="44" name="墨迹 43"/>
            </p:nvPicPr>
            <p:blipFill>
              <a:blip r:embed="rId81"/>
            </p:blipFill>
            <p:spPr>
              <a:xfrm>
                <a:off x="11198577" y="4246771"/>
                <a:ext cx="107244" cy="91647"/>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5" name="墨迹 44"/>
              <p14:cNvContentPartPr/>
              <p14:nvPr/>
            </p14:nvContentPartPr>
            <p14:xfrm>
              <a:off x="11367911" y="4060657"/>
              <a:ext cx="112889" cy="28199"/>
            </p14:xfrm>
          </p:contentPart>
        </mc:Choice>
        <mc:Fallback xmlns="">
          <p:pic>
            <p:nvPicPr>
              <p:cNvPr id="45" name="墨迹 44"/>
            </p:nvPicPr>
            <p:blipFill>
              <a:blip r:embed="rId83"/>
            </p:blipFill>
            <p:spPr>
              <a:xfrm>
                <a:off x="11367911" y="4060657"/>
                <a:ext cx="112889" cy="28199"/>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6" name="墨迹 45"/>
              <p14:cNvContentPartPr/>
              <p14:nvPr/>
            </p14:nvContentPartPr>
            <p14:xfrm>
              <a:off x="11347979" y="4162174"/>
              <a:ext cx="127176" cy="21149"/>
            </p14:xfrm>
          </p:contentPart>
        </mc:Choice>
        <mc:Fallback xmlns="">
          <p:pic>
            <p:nvPicPr>
              <p:cNvPr id="46" name="墨迹 45"/>
            </p:nvPicPr>
            <p:blipFill>
              <a:blip r:embed="rId85"/>
            </p:blipFill>
            <p:spPr>
              <a:xfrm>
                <a:off x="11347979" y="4162174"/>
                <a:ext cx="127176" cy="21149"/>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7" name="墨迹 46"/>
              <p14:cNvContentPartPr/>
              <p14:nvPr/>
            </p14:nvContentPartPr>
            <p14:xfrm>
              <a:off x="11548532" y="4128335"/>
              <a:ext cx="307623" cy="19739"/>
            </p14:xfrm>
          </p:contentPart>
        </mc:Choice>
        <mc:Fallback xmlns="">
          <p:pic>
            <p:nvPicPr>
              <p:cNvPr id="47" name="墨迹 46"/>
            </p:nvPicPr>
            <p:blipFill>
              <a:blip r:embed="rId87"/>
            </p:blipFill>
            <p:spPr>
              <a:xfrm>
                <a:off x="11548532" y="4128335"/>
                <a:ext cx="307623" cy="19739"/>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8" name="墨迹 47"/>
              <p14:cNvContentPartPr/>
              <p14:nvPr/>
            </p14:nvContentPartPr>
            <p14:xfrm>
              <a:off x="11667067" y="3825724"/>
              <a:ext cx="124177" cy="167256"/>
            </p14:xfrm>
          </p:contentPart>
        </mc:Choice>
        <mc:Fallback xmlns="">
          <p:pic>
            <p:nvPicPr>
              <p:cNvPr id="48" name="墨迹 47"/>
            </p:nvPicPr>
            <p:blipFill>
              <a:blip r:embed="rId89"/>
            </p:blipFill>
            <p:spPr>
              <a:xfrm>
                <a:off x="11667067" y="3825724"/>
                <a:ext cx="124177" cy="167256"/>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9" name="墨迹 48"/>
              <p14:cNvContentPartPr/>
              <p14:nvPr/>
            </p14:nvContentPartPr>
            <p14:xfrm>
              <a:off x="11689644" y="3919662"/>
              <a:ext cx="5644" cy="157915"/>
            </p14:xfrm>
          </p:contentPart>
        </mc:Choice>
        <mc:Fallback xmlns="">
          <p:pic>
            <p:nvPicPr>
              <p:cNvPr id="49" name="墨迹 48"/>
            </p:nvPicPr>
            <p:blipFill>
              <a:blip r:embed="rId91"/>
            </p:blipFill>
            <p:spPr>
              <a:xfrm>
                <a:off x="11689644" y="3919662"/>
                <a:ext cx="5644" cy="157915"/>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0" name="墨迹 49"/>
              <p14:cNvContentPartPr/>
              <p14:nvPr/>
            </p14:nvContentPartPr>
            <p14:xfrm>
              <a:off x="11827932" y="3981700"/>
              <a:ext cx="14112" cy="129716"/>
            </p14:xfrm>
          </p:contentPart>
        </mc:Choice>
        <mc:Fallback xmlns="">
          <p:pic>
            <p:nvPicPr>
              <p:cNvPr id="50" name="墨迹 49"/>
            </p:nvPicPr>
            <p:blipFill>
              <a:blip r:embed="rId93"/>
            </p:blipFill>
            <p:spPr>
              <a:xfrm>
                <a:off x="11827932" y="3981700"/>
                <a:ext cx="14112" cy="129716"/>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1" name="墨迹 50"/>
              <p14:cNvContentPartPr/>
              <p14:nvPr/>
            </p14:nvContentPartPr>
            <p14:xfrm>
              <a:off x="11576755" y="4201652"/>
              <a:ext cx="138995" cy="473744"/>
            </p14:xfrm>
          </p:contentPart>
        </mc:Choice>
        <mc:Fallback xmlns="">
          <p:pic>
            <p:nvPicPr>
              <p:cNvPr id="51" name="墨迹 50"/>
            </p:nvPicPr>
            <p:blipFill>
              <a:blip r:embed="rId95"/>
            </p:blipFill>
            <p:spPr>
              <a:xfrm>
                <a:off x="11576755" y="4201652"/>
                <a:ext cx="138995" cy="473744"/>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2" name="墨迹 51"/>
              <p14:cNvContentPartPr/>
              <p14:nvPr/>
            </p14:nvContentPartPr>
            <p14:xfrm>
              <a:off x="11779955" y="4359567"/>
              <a:ext cx="206023" cy="157914"/>
            </p14:xfrm>
          </p:contentPart>
        </mc:Choice>
        <mc:Fallback xmlns="">
          <p:pic>
            <p:nvPicPr>
              <p:cNvPr id="52" name="墨迹 51"/>
            </p:nvPicPr>
            <p:blipFill>
              <a:blip r:embed="rId97"/>
            </p:blipFill>
            <p:spPr>
              <a:xfrm>
                <a:off x="11779955" y="4359567"/>
                <a:ext cx="206023" cy="157914"/>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3" name="墨迹 52"/>
              <p14:cNvContentPartPr/>
              <p14:nvPr/>
            </p14:nvContentPartPr>
            <p14:xfrm>
              <a:off x="7724422" y="735994"/>
              <a:ext cx="47978" cy="36658"/>
            </p14:xfrm>
          </p:contentPart>
        </mc:Choice>
        <mc:Fallback xmlns="">
          <p:pic>
            <p:nvPicPr>
              <p:cNvPr id="53" name="墨迹 52"/>
            </p:nvPicPr>
            <p:blipFill>
              <a:blip r:embed="rId99"/>
            </p:blipFill>
            <p:spPr>
              <a:xfrm>
                <a:off x="7724422" y="735994"/>
                <a:ext cx="47978" cy="36658"/>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4" name="墨迹 53"/>
              <p14:cNvContentPartPr/>
              <p14:nvPr/>
            </p14:nvContentPartPr>
            <p14:xfrm>
              <a:off x="1230488" y="479383"/>
              <a:ext cx="16934" cy="318649"/>
            </p14:xfrm>
          </p:contentPart>
        </mc:Choice>
        <mc:Fallback xmlns="">
          <p:pic>
            <p:nvPicPr>
              <p:cNvPr id="54" name="墨迹 53"/>
            </p:nvPicPr>
            <p:blipFill>
              <a:blip r:embed="rId101"/>
            </p:blipFill>
            <p:spPr>
              <a:xfrm>
                <a:off x="1230488" y="479383"/>
                <a:ext cx="16934" cy="318649"/>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5" name="墨迹 54"/>
              <p14:cNvContentPartPr/>
              <p14:nvPr/>
            </p14:nvContentPartPr>
            <p14:xfrm>
              <a:off x="1205088" y="693695"/>
              <a:ext cx="3451578" cy="95877"/>
            </p14:xfrm>
          </p:contentPart>
        </mc:Choice>
        <mc:Fallback xmlns="">
          <p:pic>
            <p:nvPicPr>
              <p:cNvPr id="55" name="墨迹 54"/>
            </p:nvPicPr>
            <p:blipFill>
              <a:blip r:embed="rId103"/>
            </p:blipFill>
            <p:spPr>
              <a:xfrm>
                <a:off x="1205088" y="693695"/>
                <a:ext cx="3451578" cy="95877"/>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6" name="墨迹 55"/>
              <p14:cNvContentPartPr/>
              <p14:nvPr/>
            </p14:nvContentPartPr>
            <p14:xfrm>
              <a:off x="4710288" y="293269"/>
              <a:ext cx="25400" cy="561161"/>
            </p14:xfrm>
          </p:contentPart>
        </mc:Choice>
        <mc:Fallback xmlns="">
          <p:pic>
            <p:nvPicPr>
              <p:cNvPr id="56" name="墨迹 55"/>
            </p:nvPicPr>
            <p:blipFill>
              <a:blip r:embed="rId105"/>
            </p:blipFill>
            <p:spPr>
              <a:xfrm>
                <a:off x="4710288" y="293269"/>
                <a:ext cx="25400" cy="561161"/>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7" name="墨迹 56"/>
              <p14:cNvContentPartPr/>
              <p14:nvPr/>
            </p14:nvContentPartPr>
            <p14:xfrm>
              <a:off x="3488266" y="135355"/>
              <a:ext cx="11289" cy="16919"/>
            </p14:xfrm>
          </p:contentPart>
        </mc:Choice>
        <mc:Fallback xmlns="">
          <p:pic>
            <p:nvPicPr>
              <p:cNvPr id="57" name="墨迹 56"/>
            </p:nvPicPr>
            <p:blipFill>
              <a:blip r:embed="rId107"/>
            </p:blipFill>
            <p:spPr>
              <a:xfrm>
                <a:off x="3488266" y="135355"/>
                <a:ext cx="11289" cy="16919"/>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8" name="墨迹 57"/>
              <p14:cNvContentPartPr/>
              <p14:nvPr/>
            </p14:nvContentPartPr>
            <p14:xfrm>
              <a:off x="3485444" y="80367"/>
              <a:ext cx="17815" cy="15509"/>
            </p14:xfrm>
          </p:contentPart>
        </mc:Choice>
        <mc:Fallback xmlns="">
          <p:pic>
            <p:nvPicPr>
              <p:cNvPr id="58" name="墨迹 57"/>
            </p:nvPicPr>
            <p:blipFill>
              <a:blip r:embed="rId109"/>
            </p:blipFill>
            <p:spPr>
              <a:xfrm>
                <a:off x="3485444" y="80367"/>
                <a:ext cx="17815" cy="15509"/>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59" name="墨迹 58"/>
              <p14:cNvContentPartPr/>
              <p14:nvPr/>
            </p14:nvContentPartPr>
            <p14:xfrm>
              <a:off x="3344333" y="22559"/>
              <a:ext cx="36689" cy="871349"/>
            </p14:xfrm>
          </p:contentPart>
        </mc:Choice>
        <mc:Fallback xmlns="">
          <p:pic>
            <p:nvPicPr>
              <p:cNvPr id="59" name="墨迹 58"/>
            </p:nvPicPr>
            <p:blipFill>
              <a:blip r:embed="rId111"/>
            </p:blipFill>
            <p:spPr>
              <a:xfrm>
                <a:off x="3344333" y="22559"/>
                <a:ext cx="36689" cy="871349"/>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0" name="墨迹 59"/>
              <p14:cNvContentPartPr/>
              <p14:nvPr/>
            </p14:nvContentPartPr>
            <p14:xfrm>
              <a:off x="3330222" y="39478"/>
              <a:ext cx="208844" cy="626018"/>
            </p14:xfrm>
          </p:contentPart>
        </mc:Choice>
        <mc:Fallback xmlns="">
          <p:pic>
            <p:nvPicPr>
              <p:cNvPr id="60" name="墨迹 59"/>
            </p:nvPicPr>
            <p:blipFill>
              <a:blip r:embed="rId113"/>
            </p:blipFill>
            <p:spPr>
              <a:xfrm>
                <a:off x="3330222" y="39478"/>
                <a:ext cx="208844" cy="626018"/>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1" name="墨迹 60"/>
              <p14:cNvContentPartPr/>
              <p14:nvPr/>
            </p14:nvContentPartPr>
            <p14:xfrm>
              <a:off x="3366911" y="186113"/>
              <a:ext cx="53622" cy="155095"/>
            </p14:xfrm>
          </p:contentPart>
        </mc:Choice>
        <mc:Fallback xmlns="">
          <p:pic>
            <p:nvPicPr>
              <p:cNvPr id="61" name="墨迹 60"/>
            </p:nvPicPr>
            <p:blipFill>
              <a:blip r:embed="rId115"/>
            </p:blipFill>
            <p:spPr>
              <a:xfrm>
                <a:off x="3366911" y="186113"/>
                <a:ext cx="53622" cy="155095"/>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2" name="墨迹 61"/>
              <p14:cNvContentPartPr/>
              <p14:nvPr/>
            </p14:nvContentPartPr>
            <p14:xfrm>
              <a:off x="3451577" y="231231"/>
              <a:ext cx="64911" cy="95877"/>
            </p14:xfrm>
          </p:contentPart>
        </mc:Choice>
        <mc:Fallback xmlns="">
          <p:pic>
            <p:nvPicPr>
              <p:cNvPr id="62" name="墨迹 61"/>
            </p:nvPicPr>
            <p:blipFill>
              <a:blip r:embed="rId117"/>
            </p:blipFill>
            <p:spPr>
              <a:xfrm>
                <a:off x="3451577" y="231231"/>
                <a:ext cx="64911" cy="95877"/>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3" name="墨迹 62"/>
              <p14:cNvContentPartPr/>
              <p14:nvPr/>
            </p14:nvContentPartPr>
            <p14:xfrm>
              <a:off x="3479800" y="265070"/>
              <a:ext cx="53622" cy="118436"/>
            </p14:xfrm>
          </p:contentPart>
        </mc:Choice>
        <mc:Fallback xmlns="">
          <p:pic>
            <p:nvPicPr>
              <p:cNvPr id="63" name="墨迹 62"/>
            </p:nvPicPr>
            <p:blipFill>
              <a:blip r:embed="rId119"/>
            </p:blipFill>
            <p:spPr>
              <a:xfrm>
                <a:off x="3479800" y="265070"/>
                <a:ext cx="53622" cy="118436"/>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4" name="墨迹 63"/>
              <p14:cNvContentPartPr/>
              <p14:nvPr/>
            </p14:nvContentPartPr>
            <p14:xfrm>
              <a:off x="368829" y="265070"/>
              <a:ext cx="189971" cy="162145"/>
            </p14:xfrm>
          </p:contentPart>
        </mc:Choice>
        <mc:Fallback xmlns="">
          <p:pic>
            <p:nvPicPr>
              <p:cNvPr id="64" name="墨迹 63"/>
            </p:nvPicPr>
            <p:blipFill>
              <a:blip r:embed="rId121"/>
            </p:blipFill>
            <p:spPr>
              <a:xfrm>
                <a:off x="368829" y="265070"/>
                <a:ext cx="189971" cy="162145"/>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5" name="墨迹 64"/>
              <p14:cNvContentPartPr/>
              <p14:nvPr/>
            </p14:nvContentPartPr>
            <p14:xfrm>
              <a:off x="531988" y="236871"/>
              <a:ext cx="130528" cy="186114"/>
            </p14:xfrm>
          </p:contentPart>
        </mc:Choice>
        <mc:Fallback xmlns="">
          <p:pic>
            <p:nvPicPr>
              <p:cNvPr id="65" name="墨迹 64"/>
            </p:nvPicPr>
            <p:blipFill>
              <a:blip r:embed="rId123"/>
            </p:blipFill>
            <p:spPr>
              <a:xfrm>
                <a:off x="531988" y="236871"/>
                <a:ext cx="130528" cy="186114"/>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6" name="墨迹 65"/>
              <p14:cNvContentPartPr/>
              <p14:nvPr/>
            </p14:nvContentPartPr>
            <p14:xfrm>
              <a:off x="694266" y="276350"/>
              <a:ext cx="84667" cy="101516"/>
            </p14:xfrm>
          </p:contentPart>
        </mc:Choice>
        <mc:Fallback xmlns="">
          <p:pic>
            <p:nvPicPr>
              <p:cNvPr id="66" name="墨迹 65"/>
            </p:nvPicPr>
            <p:blipFill>
              <a:blip r:embed="rId125"/>
            </p:blipFill>
            <p:spPr>
              <a:xfrm>
                <a:off x="694266" y="276350"/>
                <a:ext cx="84667" cy="101516"/>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7" name="墨迹 66"/>
              <p14:cNvContentPartPr/>
              <p14:nvPr/>
            </p14:nvContentPartPr>
            <p14:xfrm>
              <a:off x="780873" y="276350"/>
              <a:ext cx="77082" cy="180474"/>
            </p14:xfrm>
          </p:contentPart>
        </mc:Choice>
        <mc:Fallback xmlns="">
          <p:pic>
            <p:nvPicPr>
              <p:cNvPr id="67" name="墨迹 66"/>
            </p:nvPicPr>
            <p:blipFill>
              <a:blip r:embed="rId127"/>
            </p:blipFill>
            <p:spPr>
              <a:xfrm>
                <a:off x="780873" y="276350"/>
                <a:ext cx="77082" cy="180474"/>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68" name="墨迹 67"/>
              <p14:cNvContentPartPr/>
              <p14:nvPr/>
            </p14:nvContentPartPr>
            <p14:xfrm>
              <a:off x="897466" y="276350"/>
              <a:ext cx="177800" cy="5640"/>
            </p14:xfrm>
          </p:contentPart>
        </mc:Choice>
        <mc:Fallback xmlns="">
          <p:pic>
            <p:nvPicPr>
              <p:cNvPr id="68" name="墨迹 67"/>
            </p:nvPicPr>
            <p:blipFill>
              <a:blip r:embed="rId129"/>
            </p:blipFill>
            <p:spPr>
              <a:xfrm>
                <a:off x="897466" y="276350"/>
                <a:ext cx="177800" cy="5640"/>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69" name="墨迹 68"/>
              <p14:cNvContentPartPr/>
              <p14:nvPr/>
            </p14:nvContentPartPr>
            <p14:xfrm>
              <a:off x="1004711" y="206557"/>
              <a:ext cx="22577" cy="191049"/>
            </p14:xfrm>
          </p:contentPart>
        </mc:Choice>
        <mc:Fallback xmlns="">
          <p:pic>
            <p:nvPicPr>
              <p:cNvPr id="69" name="墨迹 68"/>
            </p:nvPicPr>
            <p:blipFill>
              <a:blip r:embed="rId131"/>
            </p:blipFill>
            <p:spPr>
              <a:xfrm>
                <a:off x="1004711" y="206557"/>
                <a:ext cx="22577" cy="191049"/>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0" name="墨迹 69"/>
              <p14:cNvContentPartPr/>
              <p14:nvPr/>
            </p14:nvContentPartPr>
            <p14:xfrm>
              <a:off x="1106311" y="182588"/>
              <a:ext cx="107244" cy="172719"/>
            </p14:xfrm>
          </p:contentPart>
        </mc:Choice>
        <mc:Fallback xmlns="">
          <p:pic>
            <p:nvPicPr>
              <p:cNvPr id="70" name="墨迹 69"/>
            </p:nvPicPr>
            <p:blipFill>
              <a:blip r:embed="rId133"/>
            </p:blipFill>
            <p:spPr>
              <a:xfrm>
                <a:off x="1106311" y="182588"/>
                <a:ext cx="107244" cy="172719"/>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1" name="墨迹 70"/>
              <p14:cNvContentPartPr/>
              <p14:nvPr/>
            </p14:nvContentPartPr>
            <p14:xfrm>
              <a:off x="1224844" y="253791"/>
              <a:ext cx="141111" cy="135355"/>
            </p14:xfrm>
          </p:contentPart>
        </mc:Choice>
        <mc:Fallback xmlns="">
          <p:pic>
            <p:nvPicPr>
              <p:cNvPr id="71" name="墨迹 70"/>
            </p:nvPicPr>
            <p:blipFill>
              <a:blip r:embed="rId135"/>
            </p:blipFill>
            <p:spPr>
              <a:xfrm>
                <a:off x="1224844" y="253791"/>
                <a:ext cx="141111" cy="135355"/>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2" name="墨迹 71"/>
              <p14:cNvContentPartPr/>
              <p14:nvPr/>
            </p14:nvContentPartPr>
            <p14:xfrm>
              <a:off x="4896026" y="208672"/>
              <a:ext cx="138818" cy="174834"/>
            </p14:xfrm>
          </p:contentPart>
        </mc:Choice>
        <mc:Fallback xmlns="">
          <p:pic>
            <p:nvPicPr>
              <p:cNvPr id="72" name="墨迹 71"/>
            </p:nvPicPr>
            <p:blipFill>
              <a:blip r:embed="rId137"/>
            </p:blipFill>
            <p:spPr>
              <a:xfrm>
                <a:off x="4896026" y="208672"/>
                <a:ext cx="138818" cy="174834"/>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3" name="墨迹 72"/>
              <p14:cNvContentPartPr/>
              <p14:nvPr/>
            </p14:nvContentPartPr>
            <p14:xfrm>
              <a:off x="5051777" y="197393"/>
              <a:ext cx="105128" cy="152274"/>
            </p14:xfrm>
          </p:contentPart>
        </mc:Choice>
        <mc:Fallback xmlns="">
          <p:pic>
            <p:nvPicPr>
              <p:cNvPr id="73" name="墨迹 72"/>
            </p:nvPicPr>
            <p:blipFill>
              <a:blip r:embed="rId139"/>
            </p:blipFill>
            <p:spPr>
              <a:xfrm>
                <a:off x="5051777" y="197393"/>
                <a:ext cx="105128" cy="152274"/>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4" name="墨迹 73"/>
              <p14:cNvContentPartPr/>
              <p14:nvPr/>
            </p14:nvContentPartPr>
            <p14:xfrm>
              <a:off x="5156200" y="236871"/>
              <a:ext cx="130175" cy="290450"/>
            </p14:xfrm>
          </p:contentPart>
        </mc:Choice>
        <mc:Fallback xmlns="">
          <p:pic>
            <p:nvPicPr>
              <p:cNvPr id="74" name="墨迹 73"/>
            </p:nvPicPr>
            <p:blipFill>
              <a:blip r:embed="rId141"/>
            </p:blipFill>
            <p:spPr>
              <a:xfrm>
                <a:off x="5156200" y="236871"/>
                <a:ext cx="130175" cy="290450"/>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5" name="墨迹 74"/>
              <p14:cNvContentPartPr/>
              <p14:nvPr/>
            </p14:nvContentPartPr>
            <p14:xfrm>
              <a:off x="7545563" y="328518"/>
              <a:ext cx="152047" cy="179064"/>
            </p14:xfrm>
          </p:contentPart>
        </mc:Choice>
        <mc:Fallback xmlns="">
          <p:pic>
            <p:nvPicPr>
              <p:cNvPr id="75" name="墨迹 74"/>
            </p:nvPicPr>
            <p:blipFill>
              <a:blip r:embed="rId143"/>
            </p:blipFill>
            <p:spPr>
              <a:xfrm>
                <a:off x="7545563" y="328518"/>
                <a:ext cx="152047" cy="179064"/>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6" name="墨迹 75"/>
              <p14:cNvContentPartPr/>
              <p14:nvPr/>
            </p14:nvContentPartPr>
            <p14:xfrm>
              <a:off x="7766050" y="293269"/>
              <a:ext cx="170038" cy="234757"/>
            </p14:xfrm>
          </p:contentPart>
        </mc:Choice>
        <mc:Fallback xmlns="">
          <p:pic>
            <p:nvPicPr>
              <p:cNvPr id="76" name="墨迹 75"/>
            </p:nvPicPr>
            <p:blipFill>
              <a:blip r:embed="rId145"/>
            </p:blipFill>
            <p:spPr>
              <a:xfrm>
                <a:off x="7766050" y="293269"/>
                <a:ext cx="170038" cy="234757"/>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7" name="墨迹 76"/>
              <p14:cNvContentPartPr/>
              <p14:nvPr/>
            </p14:nvContentPartPr>
            <p14:xfrm>
              <a:off x="7992533" y="313714"/>
              <a:ext cx="133526" cy="173423"/>
            </p14:xfrm>
          </p:contentPart>
        </mc:Choice>
        <mc:Fallback xmlns="">
          <p:pic>
            <p:nvPicPr>
              <p:cNvPr id="77" name="墨迹 76"/>
            </p:nvPicPr>
            <p:blipFill>
              <a:blip r:embed="rId147"/>
            </p:blipFill>
            <p:spPr>
              <a:xfrm>
                <a:off x="7992533" y="313714"/>
                <a:ext cx="133526" cy="173423"/>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78" name="墨迹 77"/>
              <p14:cNvContentPartPr/>
              <p14:nvPr/>
            </p14:nvContentPartPr>
            <p14:xfrm>
              <a:off x="8132233" y="377866"/>
              <a:ext cx="134056" cy="135356"/>
            </p14:xfrm>
          </p:contentPart>
        </mc:Choice>
        <mc:Fallback xmlns="">
          <p:pic>
            <p:nvPicPr>
              <p:cNvPr id="78" name="墨迹 77"/>
            </p:nvPicPr>
            <p:blipFill>
              <a:blip r:embed="rId149"/>
            </p:blipFill>
            <p:spPr>
              <a:xfrm>
                <a:off x="8132233" y="377866"/>
                <a:ext cx="134056" cy="135356"/>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79" name="墨迹 78"/>
              <p14:cNvContentPartPr/>
              <p14:nvPr/>
            </p14:nvContentPartPr>
            <p14:xfrm>
              <a:off x="8274755" y="383506"/>
              <a:ext cx="256822" cy="22559"/>
            </p14:xfrm>
          </p:contentPart>
        </mc:Choice>
        <mc:Fallback xmlns="">
          <p:pic>
            <p:nvPicPr>
              <p:cNvPr id="79" name="墨迹 78"/>
            </p:nvPicPr>
            <p:blipFill>
              <a:blip r:embed="rId151"/>
            </p:blipFill>
            <p:spPr>
              <a:xfrm>
                <a:off x="8274755" y="383506"/>
                <a:ext cx="256822" cy="22559"/>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0" name="墨迹 79"/>
              <p14:cNvContentPartPr/>
              <p14:nvPr/>
            </p14:nvContentPartPr>
            <p14:xfrm>
              <a:off x="8427155" y="265070"/>
              <a:ext cx="22578" cy="262251"/>
            </p14:xfrm>
          </p:contentPart>
        </mc:Choice>
        <mc:Fallback xmlns="">
          <p:pic>
            <p:nvPicPr>
              <p:cNvPr id="80" name="墨迹 79"/>
            </p:nvPicPr>
            <p:blipFill>
              <a:blip r:embed="rId153"/>
            </p:blipFill>
            <p:spPr>
              <a:xfrm>
                <a:off x="8427155" y="265070"/>
                <a:ext cx="22578" cy="262251"/>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1" name="墨迹 80"/>
              <p14:cNvContentPartPr/>
              <p14:nvPr/>
            </p14:nvContentPartPr>
            <p14:xfrm>
              <a:off x="8630355" y="304549"/>
              <a:ext cx="369712" cy="169194"/>
            </p14:xfrm>
          </p:contentPart>
        </mc:Choice>
        <mc:Fallback xmlns="">
          <p:pic>
            <p:nvPicPr>
              <p:cNvPr id="81" name="墨迹 80"/>
            </p:nvPicPr>
            <p:blipFill>
              <a:blip r:embed="rId155"/>
            </p:blipFill>
            <p:spPr>
              <a:xfrm>
                <a:off x="8630355" y="304549"/>
                <a:ext cx="369712" cy="169194"/>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2" name="墨迹 81"/>
              <p14:cNvContentPartPr/>
              <p14:nvPr/>
            </p14:nvContentPartPr>
            <p14:xfrm>
              <a:off x="9059333" y="307369"/>
              <a:ext cx="313267" cy="31019"/>
            </p14:xfrm>
          </p:contentPart>
        </mc:Choice>
        <mc:Fallback xmlns="">
          <p:pic>
            <p:nvPicPr>
              <p:cNvPr id="82" name="墨迹 81"/>
            </p:nvPicPr>
            <p:blipFill>
              <a:blip r:embed="rId157"/>
            </p:blipFill>
            <p:spPr>
              <a:xfrm>
                <a:off x="9059333" y="307369"/>
                <a:ext cx="313267" cy="31019"/>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3" name="墨迹 82"/>
              <p14:cNvContentPartPr/>
              <p14:nvPr/>
            </p14:nvContentPartPr>
            <p14:xfrm>
              <a:off x="9279466" y="225592"/>
              <a:ext cx="204964" cy="93056"/>
            </p14:xfrm>
          </p:contentPart>
        </mc:Choice>
        <mc:Fallback xmlns="">
          <p:pic>
            <p:nvPicPr>
              <p:cNvPr id="83" name="墨迹 82"/>
            </p:nvPicPr>
            <p:blipFill>
              <a:blip r:embed="rId159"/>
            </p:blipFill>
            <p:spPr>
              <a:xfrm>
                <a:off x="9279466" y="225592"/>
                <a:ext cx="204964" cy="93056"/>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4" name="墨迹 83"/>
              <p14:cNvContentPartPr/>
              <p14:nvPr/>
            </p14:nvContentPartPr>
            <p14:xfrm>
              <a:off x="9096727" y="389146"/>
              <a:ext cx="318206" cy="22559"/>
            </p14:xfrm>
          </p:contentPart>
        </mc:Choice>
        <mc:Fallback xmlns="">
          <p:pic>
            <p:nvPicPr>
              <p:cNvPr id="84" name="墨迹 83"/>
            </p:nvPicPr>
            <p:blipFill>
              <a:blip r:embed="rId161"/>
            </p:blipFill>
            <p:spPr>
              <a:xfrm>
                <a:off x="9096727" y="389146"/>
                <a:ext cx="318206" cy="22559"/>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5" name="墨迹 84"/>
              <p14:cNvContentPartPr/>
              <p14:nvPr/>
            </p14:nvContentPartPr>
            <p14:xfrm>
              <a:off x="9110133" y="439904"/>
              <a:ext cx="90311" cy="47938"/>
            </p14:xfrm>
          </p:contentPart>
        </mc:Choice>
        <mc:Fallback xmlns="">
          <p:pic>
            <p:nvPicPr>
              <p:cNvPr id="85" name="墨迹 84"/>
            </p:nvPicPr>
            <p:blipFill>
              <a:blip r:embed="rId163"/>
            </p:blipFill>
            <p:spPr>
              <a:xfrm>
                <a:off x="9110133" y="439904"/>
                <a:ext cx="90311" cy="47938"/>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6" name="墨迹 85"/>
              <p14:cNvContentPartPr/>
              <p14:nvPr/>
            </p14:nvContentPartPr>
            <p14:xfrm>
              <a:off x="9763477" y="197393"/>
              <a:ext cx="337256" cy="245331"/>
            </p14:xfrm>
          </p:contentPart>
        </mc:Choice>
        <mc:Fallback xmlns="">
          <p:pic>
            <p:nvPicPr>
              <p:cNvPr id="86" name="墨迹 85"/>
            </p:nvPicPr>
            <p:blipFill>
              <a:blip r:embed="rId165"/>
            </p:blipFill>
            <p:spPr>
              <a:xfrm>
                <a:off x="9763477" y="197393"/>
                <a:ext cx="337256" cy="245331"/>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7" name="墨迹 86"/>
              <p14:cNvContentPartPr/>
              <p14:nvPr/>
            </p14:nvContentPartPr>
            <p14:xfrm>
              <a:off x="10137422" y="197393"/>
              <a:ext cx="158044" cy="211492"/>
            </p14:xfrm>
          </p:contentPart>
        </mc:Choice>
        <mc:Fallback xmlns="">
          <p:pic>
            <p:nvPicPr>
              <p:cNvPr id="87" name="墨迹 86"/>
            </p:nvPicPr>
            <p:blipFill>
              <a:blip r:embed="rId167"/>
            </p:blipFill>
            <p:spPr>
              <a:xfrm>
                <a:off x="10137422" y="197393"/>
                <a:ext cx="158044" cy="211492"/>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88" name="墨迹 87"/>
              <p14:cNvContentPartPr/>
              <p14:nvPr/>
            </p14:nvContentPartPr>
            <p14:xfrm>
              <a:off x="10255955" y="253791"/>
              <a:ext cx="161396" cy="360947"/>
            </p14:xfrm>
          </p:contentPart>
        </mc:Choice>
        <mc:Fallback xmlns="">
          <p:pic>
            <p:nvPicPr>
              <p:cNvPr id="88" name="墨迹 87"/>
            </p:nvPicPr>
            <p:blipFill>
              <a:blip r:embed="rId169"/>
            </p:blipFill>
            <p:spPr>
              <a:xfrm>
                <a:off x="10255955" y="253791"/>
                <a:ext cx="161396" cy="360947"/>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89" name="墨迹 88"/>
              <p14:cNvContentPartPr/>
              <p14:nvPr/>
            </p14:nvContentPartPr>
            <p14:xfrm>
              <a:off x="7929738" y="648577"/>
              <a:ext cx="288572" cy="140995"/>
            </p14:xfrm>
          </p:contentPart>
        </mc:Choice>
        <mc:Fallback xmlns="">
          <p:pic>
            <p:nvPicPr>
              <p:cNvPr id="89" name="墨迹 88"/>
            </p:nvPicPr>
            <p:blipFill>
              <a:blip r:embed="rId171"/>
            </p:blipFill>
            <p:spPr>
              <a:xfrm>
                <a:off x="7929738" y="648577"/>
                <a:ext cx="288572" cy="140995"/>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0" name="墨迹 89"/>
              <p14:cNvContentPartPr/>
              <p14:nvPr/>
            </p14:nvContentPartPr>
            <p14:xfrm>
              <a:off x="8794044" y="609098"/>
              <a:ext cx="22578" cy="186114"/>
            </p14:xfrm>
          </p:contentPart>
        </mc:Choice>
        <mc:Fallback xmlns="">
          <p:pic>
            <p:nvPicPr>
              <p:cNvPr id="90" name="墨迹 89"/>
            </p:nvPicPr>
            <p:blipFill>
              <a:blip r:embed="rId173"/>
            </p:blipFill>
            <p:spPr>
              <a:xfrm>
                <a:off x="8794044" y="609098"/>
                <a:ext cx="22578" cy="186114"/>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1" name="墨迹 90"/>
              <p14:cNvContentPartPr/>
              <p14:nvPr/>
            </p14:nvContentPartPr>
            <p14:xfrm>
              <a:off x="9889066" y="573497"/>
              <a:ext cx="118534" cy="131478"/>
            </p14:xfrm>
          </p:contentPart>
        </mc:Choice>
        <mc:Fallback xmlns="">
          <p:pic>
            <p:nvPicPr>
              <p:cNvPr id="91" name="墨迹 90"/>
            </p:nvPicPr>
            <p:blipFill>
              <a:blip r:embed="rId175"/>
            </p:blipFill>
            <p:spPr>
              <a:xfrm>
                <a:off x="9889066" y="573497"/>
                <a:ext cx="118534" cy="131478"/>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2" name="墨迹 91"/>
              <p14:cNvContentPartPr/>
              <p14:nvPr/>
            </p14:nvContentPartPr>
            <p14:xfrm>
              <a:off x="8054622" y="958766"/>
              <a:ext cx="118533" cy="129715"/>
            </p14:xfrm>
          </p:contentPart>
        </mc:Choice>
        <mc:Fallback xmlns="">
          <p:pic>
            <p:nvPicPr>
              <p:cNvPr id="92" name="墨迹 91"/>
            </p:nvPicPr>
            <p:blipFill>
              <a:blip r:embed="rId177"/>
            </p:blipFill>
            <p:spPr>
              <a:xfrm>
                <a:off x="8054622" y="958766"/>
                <a:ext cx="118533" cy="129715"/>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3" name="墨迹 92"/>
              <p14:cNvContentPartPr/>
              <p14:nvPr/>
            </p14:nvContentPartPr>
            <p14:xfrm>
              <a:off x="8833555" y="919287"/>
              <a:ext cx="118534" cy="146635"/>
            </p14:xfrm>
          </p:contentPart>
        </mc:Choice>
        <mc:Fallback xmlns="">
          <p:pic>
            <p:nvPicPr>
              <p:cNvPr id="93" name="墨迹 92"/>
            </p:nvPicPr>
            <p:blipFill>
              <a:blip r:embed="rId179"/>
            </p:blipFill>
            <p:spPr>
              <a:xfrm>
                <a:off x="8833555" y="919287"/>
                <a:ext cx="118534" cy="146635"/>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4" name="墨迹 93"/>
              <p14:cNvContentPartPr/>
              <p14:nvPr/>
            </p14:nvContentPartPr>
            <p14:xfrm>
              <a:off x="9827683" y="857250"/>
              <a:ext cx="394406" cy="222067"/>
            </p14:xfrm>
          </p:contentPart>
        </mc:Choice>
        <mc:Fallback xmlns="">
          <p:pic>
            <p:nvPicPr>
              <p:cNvPr id="94" name="墨迹 93"/>
            </p:nvPicPr>
            <p:blipFill>
              <a:blip r:embed="rId181"/>
            </p:blipFill>
            <p:spPr>
              <a:xfrm>
                <a:off x="9827683" y="857250"/>
                <a:ext cx="394406" cy="222067"/>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5" name="墨迹 94"/>
              <p14:cNvContentPartPr/>
              <p14:nvPr/>
            </p14:nvContentPartPr>
            <p14:xfrm>
              <a:off x="7413977" y="1688239"/>
              <a:ext cx="19756" cy="26261"/>
            </p14:xfrm>
          </p:contentPart>
        </mc:Choice>
        <mc:Fallback xmlns="">
          <p:pic>
            <p:nvPicPr>
              <p:cNvPr id="95" name="墨迹 94"/>
            </p:nvPicPr>
            <p:blipFill>
              <a:blip r:embed="rId183"/>
            </p:blipFill>
            <p:spPr>
              <a:xfrm>
                <a:off x="7413977" y="1688239"/>
                <a:ext cx="19756" cy="26261"/>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6" name="墨迹 95"/>
              <p14:cNvContentPartPr/>
              <p14:nvPr/>
            </p14:nvContentPartPr>
            <p14:xfrm>
              <a:off x="2997200" y="3350042"/>
              <a:ext cx="22577" cy="214313"/>
            </p14:xfrm>
          </p:contentPart>
        </mc:Choice>
        <mc:Fallback xmlns="">
          <p:pic>
            <p:nvPicPr>
              <p:cNvPr id="96" name="墨迹 95"/>
            </p:nvPicPr>
            <p:blipFill>
              <a:blip r:embed="rId185"/>
            </p:blipFill>
            <p:spPr>
              <a:xfrm>
                <a:off x="2997200" y="3350042"/>
                <a:ext cx="22577" cy="214313"/>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7" name="墨迹 96"/>
              <p14:cNvContentPartPr/>
              <p14:nvPr/>
            </p14:nvContentPartPr>
            <p14:xfrm>
              <a:off x="3880555" y="3344402"/>
              <a:ext cx="93133" cy="151570"/>
            </p14:xfrm>
          </p:contentPart>
        </mc:Choice>
        <mc:Fallback xmlns="">
          <p:pic>
            <p:nvPicPr>
              <p:cNvPr id="97" name="墨迹 96"/>
            </p:nvPicPr>
            <p:blipFill>
              <a:blip r:embed="rId187"/>
            </p:blipFill>
            <p:spPr>
              <a:xfrm>
                <a:off x="3880555" y="3344402"/>
                <a:ext cx="93133" cy="151570"/>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98" name="墨迹 97"/>
              <p14:cNvContentPartPr/>
              <p14:nvPr/>
            </p14:nvContentPartPr>
            <p14:xfrm>
              <a:off x="4001911" y="3417720"/>
              <a:ext cx="50800" cy="59218"/>
            </p14:xfrm>
          </p:contentPart>
        </mc:Choice>
        <mc:Fallback xmlns="">
          <p:pic>
            <p:nvPicPr>
              <p:cNvPr id="98" name="墨迹 97"/>
            </p:nvPicPr>
            <p:blipFill>
              <a:blip r:embed="rId189"/>
            </p:blipFill>
            <p:spPr>
              <a:xfrm>
                <a:off x="4001911" y="3417720"/>
                <a:ext cx="50800" cy="59218"/>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99" name="墨迹 98"/>
              <p14:cNvContentPartPr/>
              <p14:nvPr/>
            </p14:nvContentPartPr>
            <p14:xfrm>
              <a:off x="4047066" y="3293644"/>
              <a:ext cx="127706" cy="231232"/>
            </p14:xfrm>
          </p:contentPart>
        </mc:Choice>
        <mc:Fallback xmlns="">
          <p:pic>
            <p:nvPicPr>
              <p:cNvPr id="99" name="墨迹 98"/>
            </p:nvPicPr>
            <p:blipFill>
              <a:blip r:embed="rId191"/>
            </p:blipFill>
            <p:spPr>
              <a:xfrm>
                <a:off x="4047066" y="3293644"/>
                <a:ext cx="127706" cy="231232"/>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0" name="墨迹 99"/>
              <p14:cNvContentPartPr/>
              <p14:nvPr/>
            </p14:nvContentPartPr>
            <p14:xfrm>
              <a:off x="4154311" y="3282365"/>
              <a:ext cx="95955" cy="22559"/>
            </p14:xfrm>
          </p:contentPart>
        </mc:Choice>
        <mc:Fallback xmlns="">
          <p:pic>
            <p:nvPicPr>
              <p:cNvPr id="100" name="墨迹 99"/>
            </p:nvPicPr>
            <p:blipFill>
              <a:blip r:embed="rId193"/>
            </p:blipFill>
            <p:spPr>
              <a:xfrm>
                <a:off x="4154311" y="3282365"/>
                <a:ext cx="95955" cy="22559"/>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1" name="墨迹 100"/>
              <p14:cNvContentPartPr/>
              <p14:nvPr/>
            </p14:nvContentPartPr>
            <p14:xfrm>
              <a:off x="2991555" y="3759985"/>
              <a:ext cx="16933" cy="176597"/>
            </p14:xfrm>
          </p:contentPart>
        </mc:Choice>
        <mc:Fallback xmlns="">
          <p:pic>
            <p:nvPicPr>
              <p:cNvPr id="101" name="墨迹 100"/>
            </p:nvPicPr>
            <p:blipFill>
              <a:blip r:embed="rId195"/>
            </p:blipFill>
            <p:spPr>
              <a:xfrm>
                <a:off x="2991555" y="3759985"/>
                <a:ext cx="16933" cy="176597"/>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2" name="墨迹 101"/>
              <p14:cNvContentPartPr/>
              <p14:nvPr/>
            </p14:nvContentPartPr>
            <p14:xfrm>
              <a:off x="3889022" y="3741304"/>
              <a:ext cx="84666" cy="136588"/>
            </p14:xfrm>
          </p:contentPart>
        </mc:Choice>
        <mc:Fallback xmlns="">
          <p:pic>
            <p:nvPicPr>
              <p:cNvPr id="102" name="墨迹 101"/>
            </p:nvPicPr>
            <p:blipFill>
              <a:blip r:embed="rId197"/>
            </p:blipFill>
            <p:spPr>
              <a:xfrm>
                <a:off x="3889022" y="3741304"/>
                <a:ext cx="84666" cy="136588"/>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3" name="墨迹 102"/>
              <p14:cNvContentPartPr/>
              <p14:nvPr/>
            </p14:nvContentPartPr>
            <p14:xfrm>
              <a:off x="4052711" y="3778667"/>
              <a:ext cx="42333" cy="59218"/>
            </p14:xfrm>
          </p:contentPart>
        </mc:Choice>
        <mc:Fallback xmlns="">
          <p:pic>
            <p:nvPicPr>
              <p:cNvPr id="103" name="墨迹 102"/>
            </p:nvPicPr>
            <p:blipFill>
              <a:blip r:embed="rId199"/>
            </p:blipFill>
            <p:spPr>
              <a:xfrm>
                <a:off x="4052711" y="3778667"/>
                <a:ext cx="42333" cy="59218"/>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4" name="墨迹 103"/>
              <p14:cNvContentPartPr/>
              <p14:nvPr/>
            </p14:nvContentPartPr>
            <p14:xfrm>
              <a:off x="4179711" y="3637672"/>
              <a:ext cx="113418" cy="248152"/>
            </p14:xfrm>
          </p:contentPart>
        </mc:Choice>
        <mc:Fallback xmlns="">
          <p:pic>
            <p:nvPicPr>
              <p:cNvPr id="104" name="墨迹 103"/>
            </p:nvPicPr>
            <p:blipFill>
              <a:blip r:embed="rId201"/>
            </p:blipFill>
            <p:spPr>
              <a:xfrm>
                <a:off x="4179711" y="3637672"/>
                <a:ext cx="113418" cy="248152"/>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5" name="墨迹 104"/>
              <p14:cNvContentPartPr/>
              <p14:nvPr/>
            </p14:nvContentPartPr>
            <p14:xfrm>
              <a:off x="4261555" y="3615113"/>
              <a:ext cx="115711" cy="28199"/>
            </p14:xfrm>
          </p:contentPart>
        </mc:Choice>
        <mc:Fallback xmlns="">
          <p:pic>
            <p:nvPicPr>
              <p:cNvPr id="105" name="墨迹 104"/>
            </p:nvPicPr>
            <p:blipFill>
              <a:blip r:embed="rId203"/>
            </p:blipFill>
            <p:spPr>
              <a:xfrm>
                <a:off x="4261555" y="3615113"/>
                <a:ext cx="115711" cy="28199"/>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11" name="墨迹 110"/>
              <p14:cNvContentPartPr/>
              <p14:nvPr/>
            </p14:nvContentPartPr>
            <p14:xfrm>
              <a:off x="5242983" y="2949616"/>
              <a:ext cx="288572" cy="11280"/>
            </p14:xfrm>
          </p:contentPart>
        </mc:Choice>
        <mc:Fallback xmlns="">
          <p:pic>
            <p:nvPicPr>
              <p:cNvPr id="111" name="墨迹 110"/>
            </p:nvPicPr>
            <p:blipFill>
              <a:blip r:embed="rId205"/>
            </p:blipFill>
            <p:spPr>
              <a:xfrm>
                <a:off x="5242983" y="2949616"/>
                <a:ext cx="288572" cy="11280"/>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12" name="墨迹 111"/>
              <p14:cNvContentPartPr/>
              <p14:nvPr/>
            </p14:nvContentPartPr>
            <p14:xfrm>
              <a:off x="5266266" y="2822192"/>
              <a:ext cx="169334" cy="592708"/>
            </p14:xfrm>
          </p:contentPart>
        </mc:Choice>
        <mc:Fallback xmlns="">
          <p:pic>
            <p:nvPicPr>
              <p:cNvPr id="112" name="墨迹 111"/>
            </p:nvPicPr>
            <p:blipFill>
              <a:blip r:embed="rId207"/>
            </p:blipFill>
            <p:spPr>
              <a:xfrm>
                <a:off x="5266266" y="2822192"/>
                <a:ext cx="169334" cy="592708"/>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13" name="墨迹 112"/>
              <p14:cNvContentPartPr/>
              <p14:nvPr/>
            </p14:nvContentPartPr>
            <p14:xfrm>
              <a:off x="5377744" y="3090611"/>
              <a:ext cx="224366" cy="140996"/>
            </p14:xfrm>
          </p:contentPart>
        </mc:Choice>
        <mc:Fallback xmlns="">
          <p:pic>
            <p:nvPicPr>
              <p:cNvPr id="113" name="墨迹 112"/>
            </p:nvPicPr>
            <p:blipFill>
              <a:blip r:embed="rId209"/>
            </p:blipFill>
            <p:spPr>
              <a:xfrm>
                <a:off x="5377744" y="3090611"/>
                <a:ext cx="224366" cy="140996"/>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14" name="墨迹 113"/>
              <p14:cNvContentPartPr/>
              <p14:nvPr/>
            </p14:nvContentPartPr>
            <p14:xfrm>
              <a:off x="7174088" y="1094121"/>
              <a:ext cx="7409" cy="33839"/>
            </p14:xfrm>
          </p:contentPart>
        </mc:Choice>
        <mc:Fallback xmlns="">
          <p:pic>
            <p:nvPicPr>
              <p:cNvPr id="114" name="墨迹 113"/>
            </p:nvPicPr>
            <p:blipFill>
              <a:blip r:embed="rId211"/>
            </p:blipFill>
            <p:spPr>
              <a:xfrm>
                <a:off x="7174088" y="1094121"/>
                <a:ext cx="7409" cy="33839"/>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5" name="墨迹 114"/>
              <p14:cNvContentPartPr/>
              <p14:nvPr/>
            </p14:nvContentPartPr>
            <p14:xfrm>
              <a:off x="1320800" y="3397452"/>
              <a:ext cx="220133" cy="330457"/>
            </p14:xfrm>
          </p:contentPart>
        </mc:Choice>
        <mc:Fallback xmlns="">
          <p:pic>
            <p:nvPicPr>
              <p:cNvPr id="115" name="墨迹 114"/>
            </p:nvPicPr>
            <p:blipFill>
              <a:blip r:embed="rId213"/>
            </p:blipFill>
            <p:spPr>
              <a:xfrm>
                <a:off x="1320800" y="3397452"/>
                <a:ext cx="220133" cy="330457"/>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6" name="墨迹 115"/>
              <p14:cNvContentPartPr/>
              <p14:nvPr/>
            </p14:nvContentPartPr>
            <p14:xfrm>
              <a:off x="1340026" y="3421950"/>
              <a:ext cx="181151" cy="241101"/>
            </p14:xfrm>
          </p:contentPart>
        </mc:Choice>
        <mc:Fallback xmlns="">
          <p:pic>
            <p:nvPicPr>
              <p:cNvPr id="116" name="墨迹 115"/>
            </p:nvPicPr>
            <p:blipFill>
              <a:blip r:embed="rId215"/>
            </p:blipFill>
            <p:spPr>
              <a:xfrm>
                <a:off x="1340026" y="3421950"/>
                <a:ext cx="181151" cy="241101"/>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7" name="墨迹 116"/>
              <p14:cNvContentPartPr/>
              <p14:nvPr/>
            </p14:nvContentPartPr>
            <p14:xfrm>
              <a:off x="6643511" y="4173454"/>
              <a:ext cx="144815" cy="425805"/>
            </p14:xfrm>
          </p:contentPart>
        </mc:Choice>
        <mc:Fallback xmlns="">
          <p:pic>
            <p:nvPicPr>
              <p:cNvPr id="117" name="墨迹 116"/>
            </p:nvPicPr>
            <p:blipFill>
              <a:blip r:embed="rId217"/>
            </p:blipFill>
            <p:spPr>
              <a:xfrm>
                <a:off x="6643511" y="4173454"/>
                <a:ext cx="144815" cy="425805"/>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8" name="墨迹 117"/>
              <p14:cNvContentPartPr/>
              <p14:nvPr/>
            </p14:nvContentPartPr>
            <p14:xfrm>
              <a:off x="6858000" y="4148074"/>
              <a:ext cx="146755" cy="241102"/>
            </p14:xfrm>
          </p:contentPart>
        </mc:Choice>
        <mc:Fallback xmlns="">
          <p:pic>
            <p:nvPicPr>
              <p:cNvPr id="118" name="墨迹 117"/>
            </p:nvPicPr>
            <p:blipFill>
              <a:blip r:embed="rId219"/>
            </p:blipFill>
            <p:spPr>
              <a:xfrm>
                <a:off x="6858000" y="4148074"/>
                <a:ext cx="146755" cy="241102"/>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9" name="墨迹 118"/>
              <p14:cNvContentPartPr/>
              <p14:nvPr/>
            </p14:nvContentPartPr>
            <p14:xfrm>
              <a:off x="7049911" y="4201652"/>
              <a:ext cx="158044" cy="16920"/>
            </p14:xfrm>
          </p:contentPart>
        </mc:Choice>
        <mc:Fallback xmlns="">
          <p:pic>
            <p:nvPicPr>
              <p:cNvPr id="119" name="墨迹 118"/>
            </p:nvPicPr>
            <p:blipFill>
              <a:blip r:embed="rId221"/>
            </p:blipFill>
            <p:spPr>
              <a:xfrm>
                <a:off x="7049911" y="4201652"/>
                <a:ext cx="158044" cy="16920"/>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20" name="墨迹 119"/>
              <p14:cNvContentPartPr/>
              <p14:nvPr/>
            </p14:nvContentPartPr>
            <p14:xfrm>
              <a:off x="7070901" y="4269330"/>
              <a:ext cx="179387" cy="16920"/>
            </p14:xfrm>
          </p:contentPart>
        </mc:Choice>
        <mc:Fallback xmlns="">
          <p:pic>
            <p:nvPicPr>
              <p:cNvPr id="120" name="墨迹 119"/>
            </p:nvPicPr>
            <p:blipFill>
              <a:blip r:embed="rId223"/>
            </p:blipFill>
            <p:spPr>
              <a:xfrm>
                <a:off x="7070901" y="4269330"/>
                <a:ext cx="179387" cy="16920"/>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21" name="墨迹 120"/>
              <p14:cNvContentPartPr/>
              <p14:nvPr/>
            </p14:nvContentPartPr>
            <p14:xfrm>
              <a:off x="7363177" y="4100136"/>
              <a:ext cx="533400" cy="231232"/>
            </p14:xfrm>
          </p:contentPart>
        </mc:Choice>
        <mc:Fallback xmlns="">
          <p:pic>
            <p:nvPicPr>
              <p:cNvPr id="121" name="墨迹 120"/>
            </p:nvPicPr>
            <p:blipFill>
              <a:blip r:embed="rId225"/>
            </p:blipFill>
            <p:spPr>
              <a:xfrm>
                <a:off x="7363177" y="4100136"/>
                <a:ext cx="533400" cy="231232"/>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22" name="墨迹 121"/>
              <p14:cNvContentPartPr/>
              <p14:nvPr/>
            </p14:nvContentPartPr>
            <p14:xfrm>
              <a:off x="7871883" y="4060657"/>
              <a:ext cx="174272" cy="28199"/>
            </p14:xfrm>
          </p:contentPart>
        </mc:Choice>
        <mc:Fallback xmlns="">
          <p:pic>
            <p:nvPicPr>
              <p:cNvPr id="122" name="墨迹 121"/>
            </p:nvPicPr>
            <p:blipFill>
              <a:blip r:embed="rId227"/>
            </p:blipFill>
            <p:spPr>
              <a:xfrm>
                <a:off x="7871883" y="4060657"/>
                <a:ext cx="174272" cy="28199"/>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23" name="墨迹 122"/>
              <p14:cNvContentPartPr/>
              <p14:nvPr/>
            </p14:nvContentPartPr>
            <p14:xfrm>
              <a:off x="7964311" y="4077577"/>
              <a:ext cx="22578" cy="422985"/>
            </p14:xfrm>
          </p:contentPart>
        </mc:Choice>
        <mc:Fallback xmlns="">
          <p:pic>
            <p:nvPicPr>
              <p:cNvPr id="123" name="墨迹 122"/>
            </p:nvPicPr>
            <p:blipFill>
              <a:blip r:embed="rId229"/>
            </p:blipFill>
            <p:spPr>
              <a:xfrm>
                <a:off x="7964311" y="4077577"/>
                <a:ext cx="22578" cy="422985"/>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24" name="墨迹 123"/>
              <p14:cNvContentPartPr/>
              <p14:nvPr/>
            </p14:nvContentPartPr>
            <p14:xfrm>
              <a:off x="5463822" y="3902743"/>
              <a:ext cx="476955" cy="363944"/>
            </p14:xfrm>
          </p:contentPart>
        </mc:Choice>
        <mc:Fallback xmlns="">
          <p:pic>
            <p:nvPicPr>
              <p:cNvPr id="124" name="墨迹 123"/>
            </p:nvPicPr>
            <p:blipFill>
              <a:blip r:embed="rId231"/>
            </p:blipFill>
            <p:spPr>
              <a:xfrm>
                <a:off x="5463822" y="3902743"/>
                <a:ext cx="476955" cy="363944"/>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25" name="墨迹 124"/>
              <p14:cNvContentPartPr/>
              <p14:nvPr/>
            </p14:nvContentPartPr>
            <p14:xfrm>
              <a:off x="8537927" y="3355682"/>
              <a:ext cx="1102784" cy="78957"/>
            </p14:xfrm>
          </p:contentPart>
        </mc:Choice>
        <mc:Fallback xmlns="">
          <p:pic>
            <p:nvPicPr>
              <p:cNvPr id="125" name="墨迹 124"/>
            </p:nvPicPr>
            <p:blipFill>
              <a:blip r:embed="rId233"/>
            </p:blipFill>
            <p:spPr>
              <a:xfrm>
                <a:off x="8537927" y="3355682"/>
                <a:ext cx="1102784" cy="78957"/>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6" name="墨迹 125"/>
              <p14:cNvContentPartPr/>
              <p14:nvPr/>
            </p14:nvContentPartPr>
            <p14:xfrm>
              <a:off x="11101035" y="5196196"/>
              <a:ext cx="227365" cy="339446"/>
            </p14:xfrm>
          </p:contentPart>
        </mc:Choice>
        <mc:Fallback xmlns="">
          <p:pic>
            <p:nvPicPr>
              <p:cNvPr id="126" name="墨迹 125"/>
            </p:nvPicPr>
            <p:blipFill>
              <a:blip r:embed="rId235"/>
            </p:blipFill>
            <p:spPr>
              <a:xfrm>
                <a:off x="11101035" y="5196196"/>
                <a:ext cx="227365" cy="339446"/>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27" name="墨迹 126"/>
              <p14:cNvContentPartPr/>
              <p14:nvPr/>
            </p14:nvContentPartPr>
            <p14:xfrm>
              <a:off x="11328400" y="5346533"/>
              <a:ext cx="242711" cy="76137"/>
            </p14:xfrm>
          </p:contentPart>
        </mc:Choice>
        <mc:Fallback xmlns="">
          <p:pic>
            <p:nvPicPr>
              <p:cNvPr id="127" name="墨迹 126"/>
            </p:nvPicPr>
            <p:blipFill>
              <a:blip r:embed="rId237"/>
            </p:blipFill>
            <p:spPr>
              <a:xfrm>
                <a:off x="11328400" y="5346533"/>
                <a:ext cx="242711" cy="76137"/>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28" name="墨迹 127"/>
              <p14:cNvContentPartPr/>
              <p14:nvPr/>
            </p14:nvContentPartPr>
            <p14:xfrm>
              <a:off x="11003844" y="5453689"/>
              <a:ext cx="392288" cy="549881"/>
            </p14:xfrm>
          </p:contentPart>
        </mc:Choice>
        <mc:Fallback xmlns="">
          <p:pic>
            <p:nvPicPr>
              <p:cNvPr id="128" name="墨迹 127"/>
            </p:nvPicPr>
            <p:blipFill>
              <a:blip r:embed="rId239"/>
            </p:blipFill>
            <p:spPr>
              <a:xfrm>
                <a:off x="11003844" y="5453689"/>
                <a:ext cx="392288" cy="549881"/>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9" name="墨迹 128"/>
              <p14:cNvContentPartPr/>
              <p14:nvPr/>
            </p14:nvContentPartPr>
            <p14:xfrm>
              <a:off x="8595253" y="5859755"/>
              <a:ext cx="289102" cy="56397"/>
            </p14:xfrm>
          </p:contentPart>
        </mc:Choice>
        <mc:Fallback xmlns="">
          <p:pic>
            <p:nvPicPr>
              <p:cNvPr id="129" name="墨迹 128"/>
            </p:nvPicPr>
            <p:blipFill>
              <a:blip r:embed="rId241"/>
            </p:blipFill>
            <p:spPr>
              <a:xfrm>
                <a:off x="8595253" y="5859755"/>
                <a:ext cx="289102" cy="56397"/>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30" name="墨迹 129"/>
              <p14:cNvContentPartPr/>
              <p14:nvPr/>
            </p14:nvContentPartPr>
            <p14:xfrm>
              <a:off x="8604955" y="5746958"/>
              <a:ext cx="222956" cy="313010"/>
            </p14:xfrm>
          </p:contentPart>
        </mc:Choice>
        <mc:Fallback xmlns="">
          <p:pic>
            <p:nvPicPr>
              <p:cNvPr id="130" name="墨迹 129"/>
            </p:nvPicPr>
            <p:blipFill>
              <a:blip r:embed="rId243"/>
            </p:blipFill>
            <p:spPr>
              <a:xfrm>
                <a:off x="8604955" y="5746958"/>
                <a:ext cx="222956" cy="313010"/>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31" name="墨迹 130"/>
              <p14:cNvContentPartPr/>
              <p14:nvPr/>
            </p14:nvContentPartPr>
            <p14:xfrm>
              <a:off x="8692444" y="5970436"/>
              <a:ext cx="16933" cy="216427"/>
            </p14:xfrm>
          </p:contentPart>
        </mc:Choice>
        <mc:Fallback xmlns="">
          <p:pic>
            <p:nvPicPr>
              <p:cNvPr id="131" name="墨迹 130"/>
            </p:nvPicPr>
            <p:blipFill>
              <a:blip r:embed="rId245"/>
            </p:blipFill>
            <p:spPr>
              <a:xfrm>
                <a:off x="8692444" y="5970436"/>
                <a:ext cx="16933" cy="216427"/>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32" name="墨迹 131"/>
              <p14:cNvContentPartPr/>
              <p14:nvPr/>
            </p14:nvContentPartPr>
            <p14:xfrm>
              <a:off x="8725605" y="6006389"/>
              <a:ext cx="117122" cy="138881"/>
            </p14:xfrm>
          </p:contentPart>
        </mc:Choice>
        <mc:Fallback xmlns="">
          <p:pic>
            <p:nvPicPr>
              <p:cNvPr id="132" name="墨迹 131"/>
            </p:nvPicPr>
            <p:blipFill>
              <a:blip r:embed="rId247"/>
            </p:blipFill>
            <p:spPr>
              <a:xfrm>
                <a:off x="8725605" y="6006389"/>
                <a:ext cx="117122" cy="138881"/>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33" name="墨迹 132"/>
              <p14:cNvContentPartPr/>
              <p14:nvPr/>
            </p14:nvContentPartPr>
            <p14:xfrm>
              <a:off x="8901288" y="5835433"/>
              <a:ext cx="352778" cy="410649"/>
            </p14:xfrm>
          </p:contentPart>
        </mc:Choice>
        <mc:Fallback xmlns="">
          <p:pic>
            <p:nvPicPr>
              <p:cNvPr id="133" name="墨迹 132"/>
            </p:nvPicPr>
            <p:blipFill>
              <a:blip r:embed="rId249"/>
            </p:blipFill>
            <p:spPr>
              <a:xfrm>
                <a:off x="8901288" y="5835433"/>
                <a:ext cx="352778" cy="410649"/>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34" name="墨迹 133"/>
              <p14:cNvContentPartPr/>
              <p14:nvPr/>
            </p14:nvContentPartPr>
            <p14:xfrm>
              <a:off x="9251244" y="5902053"/>
              <a:ext cx="203200" cy="59218"/>
            </p14:xfrm>
          </p:contentPart>
        </mc:Choice>
        <mc:Fallback xmlns="">
          <p:pic>
            <p:nvPicPr>
              <p:cNvPr id="134" name="墨迹 133"/>
            </p:nvPicPr>
            <p:blipFill>
              <a:blip r:embed="rId251"/>
            </p:blipFill>
            <p:spPr>
              <a:xfrm>
                <a:off x="9251244" y="5902053"/>
                <a:ext cx="203200" cy="59218"/>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35" name="墨迹 134"/>
              <p14:cNvContentPartPr/>
              <p14:nvPr/>
            </p14:nvContentPartPr>
            <p14:xfrm>
              <a:off x="9342966" y="5779388"/>
              <a:ext cx="83256" cy="652807"/>
            </p14:xfrm>
          </p:contentPart>
        </mc:Choice>
        <mc:Fallback xmlns="">
          <p:pic>
            <p:nvPicPr>
              <p:cNvPr id="135" name="墨迹 134"/>
            </p:nvPicPr>
            <p:blipFill>
              <a:blip r:embed="rId253"/>
            </p:blipFill>
            <p:spPr>
              <a:xfrm>
                <a:off x="9342966" y="5779388"/>
                <a:ext cx="83256" cy="652807"/>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36" name="墨迹 135"/>
              <p14:cNvContentPartPr/>
              <p14:nvPr/>
            </p14:nvContentPartPr>
            <p14:xfrm>
              <a:off x="9279466" y="5963386"/>
              <a:ext cx="95956" cy="138880"/>
            </p14:xfrm>
          </p:contentPart>
        </mc:Choice>
        <mc:Fallback xmlns="">
          <p:pic>
            <p:nvPicPr>
              <p:cNvPr id="136" name="墨迹 135"/>
            </p:nvPicPr>
            <p:blipFill>
              <a:blip r:embed="rId255"/>
            </p:blipFill>
            <p:spPr>
              <a:xfrm>
                <a:off x="9279466" y="5963386"/>
                <a:ext cx="95956" cy="138880"/>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37" name="墨迹 136"/>
              <p14:cNvContentPartPr/>
              <p14:nvPr/>
            </p14:nvContentPartPr>
            <p14:xfrm>
              <a:off x="9381066" y="5983830"/>
              <a:ext cx="104422" cy="73318"/>
            </p14:xfrm>
          </p:contentPart>
        </mc:Choice>
        <mc:Fallback xmlns="">
          <p:pic>
            <p:nvPicPr>
              <p:cNvPr id="137" name="墨迹 136"/>
            </p:nvPicPr>
            <p:blipFill>
              <a:blip r:embed="rId257"/>
            </p:blipFill>
            <p:spPr>
              <a:xfrm>
                <a:off x="9381066" y="5983830"/>
                <a:ext cx="104422" cy="73318"/>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38" name="墨迹 137"/>
              <p14:cNvContentPartPr/>
              <p14:nvPr/>
            </p14:nvContentPartPr>
            <p14:xfrm>
              <a:off x="9527822" y="5906283"/>
              <a:ext cx="16933" cy="153685"/>
            </p14:xfrm>
          </p:contentPart>
        </mc:Choice>
        <mc:Fallback xmlns="">
          <p:pic>
            <p:nvPicPr>
              <p:cNvPr id="138" name="墨迹 137"/>
            </p:nvPicPr>
            <p:blipFill>
              <a:blip r:embed="rId259"/>
            </p:blipFill>
            <p:spPr>
              <a:xfrm>
                <a:off x="9527822" y="5906283"/>
                <a:ext cx="16933" cy="153685"/>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39" name="墨迹 138"/>
              <p14:cNvContentPartPr/>
              <p14:nvPr/>
            </p14:nvContentPartPr>
            <p14:xfrm>
              <a:off x="9547225" y="5816575"/>
              <a:ext cx="116063" cy="323055"/>
            </p14:xfrm>
          </p:contentPart>
        </mc:Choice>
        <mc:Fallback xmlns="">
          <p:pic>
            <p:nvPicPr>
              <p:cNvPr id="139" name="墨迹 138"/>
            </p:nvPicPr>
            <p:blipFill>
              <a:blip r:embed="rId261"/>
            </p:blipFill>
            <p:spPr>
              <a:xfrm>
                <a:off x="9547225" y="5816575"/>
                <a:ext cx="116063" cy="323055"/>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40" name="墨迹 139"/>
              <p14:cNvContentPartPr/>
              <p14:nvPr/>
            </p14:nvContentPartPr>
            <p14:xfrm>
              <a:off x="9838266" y="5763878"/>
              <a:ext cx="33866" cy="186113"/>
            </p14:xfrm>
          </p:contentPart>
        </mc:Choice>
        <mc:Fallback xmlns="">
          <p:pic>
            <p:nvPicPr>
              <p:cNvPr id="140" name="墨迹 139"/>
            </p:nvPicPr>
            <p:blipFill>
              <a:blip r:embed="rId263"/>
            </p:blipFill>
            <p:spPr>
              <a:xfrm>
                <a:off x="9838266" y="5763878"/>
                <a:ext cx="33866" cy="186113"/>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41" name="墨迹 140"/>
              <p14:cNvContentPartPr/>
              <p14:nvPr/>
            </p14:nvContentPartPr>
            <p14:xfrm>
              <a:off x="9776177" y="5814636"/>
              <a:ext cx="81845" cy="124076"/>
            </p14:xfrm>
          </p:contentPart>
        </mc:Choice>
        <mc:Fallback xmlns="">
          <p:pic>
            <p:nvPicPr>
              <p:cNvPr id="141" name="墨迹 140"/>
            </p:nvPicPr>
            <p:blipFill>
              <a:blip r:embed="rId265"/>
            </p:blipFill>
            <p:spPr>
              <a:xfrm>
                <a:off x="9776177" y="5814636"/>
                <a:ext cx="81845" cy="124076"/>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42" name="墨迹 141"/>
              <p14:cNvContentPartPr/>
              <p14:nvPr/>
            </p14:nvContentPartPr>
            <p14:xfrm>
              <a:off x="9713383" y="5814636"/>
              <a:ext cx="274461" cy="369936"/>
            </p14:xfrm>
          </p:contentPart>
        </mc:Choice>
        <mc:Fallback xmlns="">
          <p:pic>
            <p:nvPicPr>
              <p:cNvPr id="142" name="墨迹 141"/>
            </p:nvPicPr>
            <p:blipFill>
              <a:blip r:embed="rId267"/>
            </p:blipFill>
            <p:spPr>
              <a:xfrm>
                <a:off x="9713383" y="5814636"/>
                <a:ext cx="274461" cy="369936"/>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43" name="墨迹 142"/>
              <p14:cNvContentPartPr/>
              <p14:nvPr/>
            </p14:nvContentPartPr>
            <p14:xfrm>
              <a:off x="10092972" y="5763878"/>
              <a:ext cx="199672" cy="231232"/>
            </p14:xfrm>
          </p:contentPart>
        </mc:Choice>
        <mc:Fallback xmlns="">
          <p:pic>
            <p:nvPicPr>
              <p:cNvPr id="143" name="墨迹 142"/>
            </p:nvPicPr>
            <p:blipFill>
              <a:blip r:embed="rId269"/>
            </p:blipFill>
            <p:spPr>
              <a:xfrm>
                <a:off x="10092972" y="5763878"/>
                <a:ext cx="199672" cy="231232"/>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44" name="墨迹 143"/>
              <p14:cNvContentPartPr/>
              <p14:nvPr/>
            </p14:nvContentPartPr>
            <p14:xfrm>
              <a:off x="9965266" y="5897823"/>
              <a:ext cx="256822" cy="322879"/>
            </p14:xfrm>
          </p:contentPart>
        </mc:Choice>
        <mc:Fallback xmlns="">
          <p:pic>
            <p:nvPicPr>
              <p:cNvPr id="144" name="墨迹 143"/>
            </p:nvPicPr>
            <p:blipFill>
              <a:blip r:embed="rId271"/>
            </p:blipFill>
            <p:spPr>
              <a:xfrm>
                <a:off x="9965266" y="5897823"/>
                <a:ext cx="256822" cy="322879"/>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45" name="墨迹 144"/>
              <p14:cNvContentPartPr/>
              <p14:nvPr/>
            </p14:nvContentPartPr>
            <p14:xfrm>
              <a:off x="10428111" y="5871034"/>
              <a:ext cx="395111" cy="265071"/>
            </p14:xfrm>
          </p:contentPart>
        </mc:Choice>
        <mc:Fallback xmlns="">
          <p:pic>
            <p:nvPicPr>
              <p:cNvPr id="145" name="墨迹 144"/>
            </p:nvPicPr>
            <p:blipFill>
              <a:blip r:embed="rId273"/>
            </p:blipFill>
            <p:spPr>
              <a:xfrm>
                <a:off x="10428111" y="5871034"/>
                <a:ext cx="395111" cy="265071"/>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46" name="墨迹 145"/>
              <p14:cNvContentPartPr/>
              <p14:nvPr/>
            </p14:nvContentPartPr>
            <p14:xfrm>
              <a:off x="10662355" y="5786437"/>
              <a:ext cx="364773" cy="667259"/>
            </p14:xfrm>
          </p:contentPart>
        </mc:Choice>
        <mc:Fallback xmlns="">
          <p:pic>
            <p:nvPicPr>
              <p:cNvPr id="146" name="墨迹 145"/>
            </p:nvPicPr>
            <p:blipFill>
              <a:blip r:embed="rId275"/>
            </p:blipFill>
            <p:spPr>
              <a:xfrm>
                <a:off x="10662355" y="5786437"/>
                <a:ext cx="364773" cy="667259"/>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47" name="墨迹 146"/>
              <p14:cNvContentPartPr/>
              <p14:nvPr/>
            </p14:nvContentPartPr>
            <p14:xfrm>
              <a:off x="10859911" y="5931309"/>
              <a:ext cx="248356" cy="227355"/>
            </p14:xfrm>
          </p:contentPart>
        </mc:Choice>
        <mc:Fallback xmlns="">
          <p:pic>
            <p:nvPicPr>
              <p:cNvPr id="147" name="墨迹 146"/>
            </p:nvPicPr>
            <p:blipFill>
              <a:blip r:embed="rId277"/>
            </p:blipFill>
            <p:spPr>
              <a:xfrm>
                <a:off x="10859911" y="5931309"/>
                <a:ext cx="248356" cy="227355"/>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48" name="墨迹 147"/>
              <p14:cNvContentPartPr/>
              <p14:nvPr/>
            </p14:nvContentPartPr>
            <p14:xfrm>
              <a:off x="11025717" y="6047983"/>
              <a:ext cx="57150" cy="74022"/>
            </p14:xfrm>
          </p:contentPart>
        </mc:Choice>
        <mc:Fallback xmlns="">
          <p:pic>
            <p:nvPicPr>
              <p:cNvPr id="148" name="墨迹 147"/>
            </p:nvPicPr>
            <p:blipFill>
              <a:blip r:embed="rId279"/>
            </p:blipFill>
            <p:spPr>
              <a:xfrm>
                <a:off x="11025717" y="6047983"/>
                <a:ext cx="57150" cy="74022"/>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49" name="墨迹 148"/>
              <p14:cNvContentPartPr/>
              <p14:nvPr/>
            </p14:nvContentPartPr>
            <p14:xfrm>
              <a:off x="11379200" y="5848475"/>
              <a:ext cx="124177" cy="383506"/>
            </p14:xfrm>
          </p:contentPart>
        </mc:Choice>
        <mc:Fallback xmlns="">
          <p:pic>
            <p:nvPicPr>
              <p:cNvPr id="149" name="墨迹 148"/>
            </p:nvPicPr>
            <p:blipFill>
              <a:blip r:embed="rId281"/>
            </p:blipFill>
            <p:spPr>
              <a:xfrm>
                <a:off x="11379200" y="5848475"/>
                <a:ext cx="124177" cy="383506"/>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50" name="墨迹 149"/>
              <p14:cNvContentPartPr/>
              <p14:nvPr/>
            </p14:nvContentPartPr>
            <p14:xfrm>
              <a:off x="11624732" y="5824505"/>
              <a:ext cx="53623" cy="635888"/>
            </p14:xfrm>
          </p:contentPart>
        </mc:Choice>
        <mc:Fallback xmlns="">
          <p:pic>
            <p:nvPicPr>
              <p:cNvPr id="150" name="墨迹 149"/>
            </p:nvPicPr>
            <p:blipFill>
              <a:blip r:embed="rId283"/>
            </p:blipFill>
            <p:spPr>
              <a:xfrm>
                <a:off x="11624732" y="5824505"/>
                <a:ext cx="53623" cy="635888"/>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51" name="墨迹 150"/>
              <p14:cNvContentPartPr/>
              <p14:nvPr/>
            </p14:nvContentPartPr>
            <p14:xfrm>
              <a:off x="11551355" y="5849180"/>
              <a:ext cx="138289" cy="168489"/>
            </p14:xfrm>
          </p:contentPart>
        </mc:Choice>
        <mc:Fallback xmlns="">
          <p:pic>
            <p:nvPicPr>
              <p:cNvPr id="151" name="墨迹 150"/>
            </p:nvPicPr>
            <p:blipFill>
              <a:blip r:embed="rId285"/>
            </p:blipFill>
            <p:spPr>
              <a:xfrm>
                <a:off x="11551355" y="5849180"/>
                <a:ext cx="138289" cy="168489"/>
              </a:xfrm>
              <a:prstGeom prst="rect"/>
            </p:spPr>
          </p:pic>
        </mc:Fallback>
      </mc:AlternateContent>
      <mc:AlternateContent xmlns:mc="http://schemas.openxmlformats.org/markup-compatibility/2006" xmlns:p14="http://schemas.microsoft.com/office/powerpoint/2010/main">
        <mc:Choice Requires="p14">
          <p:contentPart p14:bwMode="auto" r:id="rId286">
            <p14:nvContentPartPr>
              <p14:cNvPr id="152" name="墨迹 151"/>
              <p14:cNvContentPartPr/>
              <p14:nvPr/>
            </p14:nvContentPartPr>
            <p14:xfrm>
              <a:off x="11712222" y="5842835"/>
              <a:ext cx="135467" cy="115616"/>
            </p14:xfrm>
          </p:contentPart>
        </mc:Choice>
        <mc:Fallback xmlns="">
          <p:pic>
            <p:nvPicPr>
              <p:cNvPr id="152" name="墨迹 151"/>
            </p:nvPicPr>
            <p:blipFill>
              <a:blip r:embed="rId287"/>
            </p:blipFill>
            <p:spPr>
              <a:xfrm>
                <a:off x="11712222" y="5842835"/>
                <a:ext cx="135467" cy="115616"/>
              </a:xfrm>
              <a:prstGeom prst="rect"/>
            </p:spPr>
          </p:pic>
        </mc:Fallback>
      </mc:AlternateContent>
      <mc:AlternateContent xmlns:mc="http://schemas.openxmlformats.org/markup-compatibility/2006" xmlns:p14="http://schemas.microsoft.com/office/powerpoint/2010/main">
        <mc:Choice Requires="p14">
          <p:contentPart p14:bwMode="auto" r:id="rId288">
            <p14:nvContentPartPr>
              <p14:cNvPr id="153" name="墨迹 152"/>
              <p14:cNvContentPartPr/>
              <p14:nvPr/>
            </p14:nvContentPartPr>
            <p14:xfrm>
              <a:off x="11935177" y="5918972"/>
              <a:ext cx="105018" cy="59958"/>
            </p14:xfrm>
          </p:contentPart>
        </mc:Choice>
        <mc:Fallback xmlns="">
          <p:pic>
            <p:nvPicPr>
              <p:cNvPr id="153" name="墨迹 152"/>
            </p:nvPicPr>
            <p:blipFill>
              <a:blip r:embed="rId289"/>
            </p:blipFill>
            <p:spPr>
              <a:xfrm>
                <a:off x="11935177" y="5918972"/>
                <a:ext cx="105018" cy="59958"/>
              </a:xfrm>
              <a:prstGeom prst="rect"/>
            </p:spPr>
          </p:pic>
        </mc:Fallback>
      </mc:AlternateContent>
      <mc:AlternateContent xmlns:mc="http://schemas.openxmlformats.org/markup-compatibility/2006" xmlns:p14="http://schemas.microsoft.com/office/powerpoint/2010/main">
        <mc:Choice Requires="p14">
          <p:contentPart p14:bwMode="auto" r:id="rId290">
            <p14:nvContentPartPr>
              <p14:cNvPr id="154" name="墨迹 153"/>
              <p14:cNvContentPartPr/>
              <p14:nvPr/>
            </p14:nvContentPartPr>
            <p14:xfrm>
              <a:off x="521405" y="2977815"/>
              <a:ext cx="539045" cy="353017"/>
            </p14:xfrm>
          </p:contentPart>
        </mc:Choice>
        <mc:Fallback xmlns="">
          <p:pic>
            <p:nvPicPr>
              <p:cNvPr id="154" name="墨迹 153"/>
            </p:nvPicPr>
            <p:blipFill>
              <a:blip r:embed="rId291"/>
            </p:blipFill>
            <p:spPr>
              <a:xfrm>
                <a:off x="521405" y="2977815"/>
                <a:ext cx="539045" cy="353017"/>
              </a:xfrm>
              <a:prstGeom prst="rect"/>
            </p:spPr>
          </p:pic>
        </mc:Fallback>
      </mc:AlternateContent>
      <mc:AlternateContent xmlns:mc="http://schemas.openxmlformats.org/markup-compatibility/2006" xmlns:p14="http://schemas.microsoft.com/office/powerpoint/2010/main">
        <mc:Choice Requires="p14">
          <p:contentPart p14:bwMode="auto" r:id="rId292">
            <p14:nvContentPartPr>
              <p14:cNvPr id="155" name="墨迹 154"/>
              <p14:cNvContentPartPr/>
              <p14:nvPr/>
            </p14:nvContentPartPr>
            <p14:xfrm>
              <a:off x="513644" y="5369091"/>
              <a:ext cx="491067" cy="437790"/>
            </p14:xfrm>
          </p:contentPart>
        </mc:Choice>
        <mc:Fallback xmlns="">
          <p:pic>
            <p:nvPicPr>
              <p:cNvPr id="155" name="墨迹 154"/>
            </p:nvPicPr>
            <p:blipFill>
              <a:blip r:embed="rId293"/>
            </p:blipFill>
            <p:spPr>
              <a:xfrm>
                <a:off x="513644" y="5369091"/>
                <a:ext cx="491067" cy="437790"/>
              </a:xfrm>
              <a:prstGeom prst="rect"/>
            </p:spPr>
          </p:pic>
        </mc:Fallback>
      </mc:AlternateContent>
      <mc:AlternateContent xmlns:mc="http://schemas.openxmlformats.org/markup-compatibility/2006" xmlns:p14="http://schemas.microsoft.com/office/powerpoint/2010/main">
        <mc:Choice Requires="p14">
          <p:contentPart p14:bwMode="auto" r:id="rId294">
            <p14:nvContentPartPr>
              <p14:cNvPr id="156" name="墨迹 155"/>
              <p14:cNvContentPartPr/>
              <p14:nvPr/>
            </p14:nvContentPartPr>
            <p14:xfrm>
              <a:off x="6794323" y="2257331"/>
              <a:ext cx="179388" cy="401835"/>
            </p14:xfrm>
          </p:contentPart>
        </mc:Choice>
        <mc:Fallback xmlns="">
          <p:pic>
            <p:nvPicPr>
              <p:cNvPr id="156" name="墨迹 155"/>
            </p:nvPicPr>
            <p:blipFill>
              <a:blip r:embed="rId295"/>
            </p:blipFill>
            <p:spPr>
              <a:xfrm>
                <a:off x="6794323" y="2257331"/>
                <a:ext cx="179388" cy="401835"/>
              </a:xfrm>
              <a:prstGeom prst="rect"/>
            </p:spPr>
          </p:pic>
        </mc:Fallback>
      </mc:AlternateContent>
      <mc:AlternateContent xmlns:mc="http://schemas.openxmlformats.org/markup-compatibility/2006" xmlns:p14="http://schemas.microsoft.com/office/powerpoint/2010/main">
        <mc:Choice Requires="p14">
          <p:contentPart p14:bwMode="auto" r:id="rId296">
            <p14:nvContentPartPr>
              <p14:cNvPr id="157" name="墨迹 156"/>
              <p14:cNvContentPartPr/>
              <p14:nvPr/>
            </p14:nvContentPartPr>
            <p14:xfrm>
              <a:off x="6818488" y="2286235"/>
              <a:ext cx="234244" cy="364472"/>
            </p14:xfrm>
          </p:contentPart>
        </mc:Choice>
        <mc:Fallback xmlns="">
          <p:pic>
            <p:nvPicPr>
              <p:cNvPr id="157" name="墨迹 156"/>
            </p:nvPicPr>
            <p:blipFill>
              <a:blip r:embed="rId297"/>
            </p:blipFill>
            <p:spPr>
              <a:xfrm>
                <a:off x="6818488" y="2286235"/>
                <a:ext cx="234244" cy="364472"/>
              </a:xfrm>
              <a:prstGeom prst="rect"/>
            </p:spPr>
          </p:pic>
        </mc:Fallback>
      </mc:AlternateContent>
      <mc:AlternateContent xmlns:mc="http://schemas.openxmlformats.org/markup-compatibility/2006" xmlns:p14="http://schemas.microsoft.com/office/powerpoint/2010/main">
        <mc:Choice Requires="p14">
          <p:contentPart p14:bwMode="auto" r:id="rId298">
            <p14:nvContentPartPr>
              <p14:cNvPr id="158" name="墨迹 157"/>
              <p14:cNvContentPartPr/>
              <p14:nvPr/>
            </p14:nvContentPartPr>
            <p14:xfrm>
              <a:off x="7103533" y="2321836"/>
              <a:ext cx="42334" cy="244274"/>
            </p14:xfrm>
          </p:contentPart>
        </mc:Choice>
        <mc:Fallback xmlns="">
          <p:pic>
            <p:nvPicPr>
              <p:cNvPr id="158" name="墨迹 157"/>
            </p:nvPicPr>
            <p:blipFill>
              <a:blip r:embed="rId299"/>
            </p:blipFill>
            <p:spPr>
              <a:xfrm>
                <a:off x="7103533" y="2321836"/>
                <a:ext cx="42334" cy="244274"/>
              </a:xfrm>
              <a:prstGeom prst="rect"/>
            </p:spPr>
          </p:pic>
        </mc:Fallback>
      </mc:AlternateContent>
      <mc:AlternateContent xmlns:mc="http://schemas.openxmlformats.org/markup-compatibility/2006" xmlns:p14="http://schemas.microsoft.com/office/powerpoint/2010/main">
        <mc:Choice Requires="p14">
          <p:contentPart p14:bwMode="auto" r:id="rId300">
            <p14:nvContentPartPr>
              <p14:cNvPr id="159" name="墨迹 158"/>
              <p14:cNvContentPartPr/>
              <p14:nvPr/>
            </p14:nvContentPartPr>
            <p14:xfrm>
              <a:off x="7064022" y="2267200"/>
              <a:ext cx="237243" cy="389147"/>
            </p14:xfrm>
          </p:contentPart>
        </mc:Choice>
        <mc:Fallback xmlns="">
          <p:pic>
            <p:nvPicPr>
              <p:cNvPr id="159" name="墨迹 158"/>
            </p:nvPicPr>
            <p:blipFill>
              <a:blip r:embed="rId301"/>
            </p:blipFill>
            <p:spPr>
              <a:xfrm>
                <a:off x="7064022" y="2267200"/>
                <a:ext cx="237243" cy="389147"/>
              </a:xfrm>
              <a:prstGeom prst="rect"/>
            </p:spPr>
          </p:pic>
        </mc:Fallback>
      </mc:AlternateContent>
      <mc:AlternateContent xmlns:mc="http://schemas.openxmlformats.org/markup-compatibility/2006" xmlns:p14="http://schemas.microsoft.com/office/powerpoint/2010/main">
        <mc:Choice Requires="p14">
          <p:contentPart p14:bwMode="auto" r:id="rId302">
            <p14:nvContentPartPr>
              <p14:cNvPr id="160" name="墨迹 159"/>
              <p14:cNvContentPartPr/>
              <p14:nvPr/>
            </p14:nvContentPartPr>
            <p14:xfrm>
              <a:off x="4086577" y="4540041"/>
              <a:ext cx="90311" cy="211492"/>
            </p14:xfrm>
          </p:contentPart>
        </mc:Choice>
        <mc:Fallback xmlns="">
          <p:pic>
            <p:nvPicPr>
              <p:cNvPr id="160" name="墨迹 159"/>
            </p:nvPicPr>
            <p:blipFill>
              <a:blip r:embed="rId303"/>
            </p:blipFill>
            <p:spPr>
              <a:xfrm>
                <a:off x="4086577" y="4540041"/>
                <a:ext cx="90311" cy="211492"/>
              </a:xfrm>
              <a:prstGeom prst="rect"/>
            </p:spPr>
          </p:pic>
        </mc:Fallback>
      </mc:AlternateContent>
      <mc:AlternateContent xmlns:mc="http://schemas.openxmlformats.org/markup-compatibility/2006" xmlns:p14="http://schemas.microsoft.com/office/powerpoint/2010/main">
        <mc:Choice Requires="p14">
          <p:contentPart p14:bwMode="auto" r:id="rId304">
            <p14:nvContentPartPr>
              <p14:cNvPr id="161" name="墨迹 160"/>
              <p14:cNvContentPartPr/>
              <p14:nvPr/>
            </p14:nvContentPartPr>
            <p14:xfrm>
              <a:off x="4250266" y="4482938"/>
              <a:ext cx="16934" cy="271415"/>
            </p14:xfrm>
          </p:contentPart>
        </mc:Choice>
        <mc:Fallback xmlns="">
          <p:pic>
            <p:nvPicPr>
              <p:cNvPr id="161" name="墨迹 160"/>
            </p:nvPicPr>
            <p:blipFill>
              <a:blip r:embed="rId305"/>
            </p:blipFill>
            <p:spPr>
              <a:xfrm>
                <a:off x="4250266" y="4482938"/>
                <a:ext cx="16934" cy="271415"/>
              </a:xfrm>
              <a:prstGeom prst="rect"/>
            </p:spPr>
          </p:pic>
        </mc:Fallback>
      </mc:AlternateContent>
      <mc:AlternateContent xmlns:mc="http://schemas.openxmlformats.org/markup-compatibility/2006" xmlns:p14="http://schemas.microsoft.com/office/powerpoint/2010/main">
        <mc:Choice Requires="p14">
          <p:contentPart p14:bwMode="auto" r:id="rId306">
            <p14:nvContentPartPr>
              <p14:cNvPr id="162" name="墨迹 161"/>
              <p14:cNvContentPartPr/>
              <p14:nvPr/>
            </p14:nvContentPartPr>
            <p14:xfrm>
              <a:off x="4210755" y="4602079"/>
              <a:ext cx="141111" cy="187523"/>
            </p14:xfrm>
          </p:contentPart>
        </mc:Choice>
        <mc:Fallback xmlns="">
          <p:pic>
            <p:nvPicPr>
              <p:cNvPr id="162" name="墨迹 161"/>
            </p:nvPicPr>
            <p:blipFill>
              <a:blip r:embed="rId307"/>
            </p:blipFill>
            <p:spPr>
              <a:xfrm>
                <a:off x="4210755" y="4602079"/>
                <a:ext cx="141111" cy="187523"/>
              </a:xfrm>
              <a:prstGeom prst="rect"/>
            </p:spPr>
          </p:pic>
        </mc:Fallback>
      </mc:AlternateContent>
      <mc:AlternateContent xmlns:mc="http://schemas.openxmlformats.org/markup-compatibility/2006" xmlns:p14="http://schemas.microsoft.com/office/powerpoint/2010/main">
        <mc:Choice Requires="p14">
          <p:contentPart p14:bwMode="auto" r:id="rId308">
            <p14:nvContentPartPr>
              <p14:cNvPr id="163" name="墨迹 162"/>
              <p14:cNvContentPartPr/>
              <p14:nvPr/>
            </p14:nvContentPartPr>
            <p14:xfrm>
              <a:off x="4407076" y="4579519"/>
              <a:ext cx="125412" cy="11280"/>
            </p14:xfrm>
          </p:contentPart>
        </mc:Choice>
        <mc:Fallback xmlns="">
          <p:pic>
            <p:nvPicPr>
              <p:cNvPr id="163" name="墨迹 162"/>
            </p:nvPicPr>
            <p:blipFill>
              <a:blip r:embed="rId309"/>
            </p:blipFill>
            <p:spPr>
              <a:xfrm>
                <a:off x="4407076" y="4579519"/>
                <a:ext cx="125412" cy="11280"/>
              </a:xfrm>
              <a:prstGeom prst="rect"/>
            </p:spPr>
          </p:pic>
        </mc:Fallback>
      </mc:AlternateContent>
      <mc:AlternateContent xmlns:mc="http://schemas.openxmlformats.org/markup-compatibility/2006" xmlns:p14="http://schemas.microsoft.com/office/powerpoint/2010/main">
        <mc:Choice Requires="p14">
          <p:contentPart p14:bwMode="auto" r:id="rId310">
            <p14:nvContentPartPr>
              <p14:cNvPr id="164" name="墨迹 163"/>
              <p14:cNvContentPartPr/>
              <p14:nvPr/>
            </p14:nvContentPartPr>
            <p14:xfrm>
              <a:off x="4419600" y="4503382"/>
              <a:ext cx="73377" cy="242511"/>
            </p14:xfrm>
          </p:contentPart>
        </mc:Choice>
        <mc:Fallback xmlns="">
          <p:pic>
            <p:nvPicPr>
              <p:cNvPr id="164" name="墨迹 163"/>
            </p:nvPicPr>
            <p:blipFill>
              <a:blip r:embed="rId311"/>
            </p:blipFill>
            <p:spPr>
              <a:xfrm>
                <a:off x="4419600" y="4503382"/>
                <a:ext cx="73377" cy="242511"/>
              </a:xfrm>
              <a:prstGeom prst="rect"/>
            </p:spPr>
          </p:pic>
        </mc:Fallback>
      </mc:AlternateContent>
      <mc:AlternateContent xmlns:mc="http://schemas.openxmlformats.org/markup-compatibility/2006" xmlns:p14="http://schemas.microsoft.com/office/powerpoint/2010/main">
        <mc:Choice Requires="p14">
          <p:contentPart p14:bwMode="auto" r:id="rId312">
            <p14:nvContentPartPr>
              <p14:cNvPr id="165" name="墨迹 164"/>
              <p14:cNvContentPartPr/>
              <p14:nvPr/>
            </p14:nvContentPartPr>
            <p14:xfrm>
              <a:off x="4459111" y="4618998"/>
              <a:ext cx="138289" cy="100106"/>
            </p14:xfrm>
          </p:contentPart>
        </mc:Choice>
        <mc:Fallback xmlns="">
          <p:pic>
            <p:nvPicPr>
              <p:cNvPr id="165" name="墨迹 164"/>
            </p:nvPicPr>
            <p:blipFill>
              <a:blip r:embed="rId313"/>
            </p:blipFill>
            <p:spPr>
              <a:xfrm>
                <a:off x="4459111" y="4618998"/>
                <a:ext cx="138289" cy="100106"/>
              </a:xfrm>
              <a:prstGeom prst="rect"/>
            </p:spPr>
          </p:pic>
        </mc:Fallback>
      </mc:AlternateContent>
      <mc:AlternateContent xmlns:mc="http://schemas.openxmlformats.org/markup-compatibility/2006" xmlns:p14="http://schemas.microsoft.com/office/powerpoint/2010/main">
        <mc:Choice Requires="p14">
          <p:contentPart p14:bwMode="auto" r:id="rId314">
            <p14:nvContentPartPr>
              <p14:cNvPr id="166" name="墨迹 165"/>
              <p14:cNvContentPartPr/>
              <p14:nvPr/>
            </p14:nvContentPartPr>
            <p14:xfrm>
              <a:off x="6925733" y="4615649"/>
              <a:ext cx="62089" cy="338917"/>
            </p14:xfrm>
          </p:contentPart>
        </mc:Choice>
        <mc:Fallback xmlns="">
          <p:pic>
            <p:nvPicPr>
              <p:cNvPr id="166" name="墨迹 165"/>
            </p:nvPicPr>
            <p:blipFill>
              <a:blip r:embed="rId315"/>
            </p:blipFill>
            <p:spPr>
              <a:xfrm>
                <a:off x="6925733" y="4615649"/>
                <a:ext cx="62089" cy="338917"/>
              </a:xfrm>
              <a:prstGeom prst="rect"/>
            </p:spPr>
          </p:pic>
        </mc:Fallback>
      </mc:AlternateContent>
      <mc:AlternateContent xmlns:mc="http://schemas.openxmlformats.org/markup-compatibility/2006" xmlns:p14="http://schemas.microsoft.com/office/powerpoint/2010/main">
        <mc:Choice Requires="p14">
          <p:contentPart p14:bwMode="auto" r:id="rId316">
            <p14:nvContentPartPr>
              <p14:cNvPr id="167" name="墨迹 166"/>
              <p14:cNvContentPartPr/>
              <p14:nvPr/>
            </p14:nvContentPartPr>
            <p14:xfrm>
              <a:off x="7069666" y="4590799"/>
              <a:ext cx="59266" cy="572440"/>
            </p14:xfrm>
          </p:contentPart>
        </mc:Choice>
        <mc:Fallback xmlns="">
          <p:pic>
            <p:nvPicPr>
              <p:cNvPr id="167" name="墨迹 166"/>
            </p:nvPicPr>
            <p:blipFill>
              <a:blip r:embed="rId317"/>
            </p:blipFill>
            <p:spPr>
              <a:xfrm>
                <a:off x="7069666" y="4590799"/>
                <a:ext cx="59266" cy="572440"/>
              </a:xfrm>
              <a:prstGeom prst="rect"/>
            </p:spPr>
          </p:pic>
        </mc:Fallback>
      </mc:AlternateContent>
      <mc:AlternateContent xmlns:mc="http://schemas.openxmlformats.org/markup-compatibility/2006" xmlns:p14="http://schemas.microsoft.com/office/powerpoint/2010/main">
        <mc:Choice Requires="p14">
          <p:contentPart p14:bwMode="auto" r:id="rId318">
            <p14:nvContentPartPr>
              <p14:cNvPr id="168" name="墨迹 167"/>
              <p14:cNvContentPartPr/>
              <p14:nvPr/>
            </p14:nvContentPartPr>
            <p14:xfrm>
              <a:off x="7052733" y="4626752"/>
              <a:ext cx="64911" cy="127601"/>
            </p14:xfrm>
          </p:contentPart>
        </mc:Choice>
        <mc:Fallback xmlns="">
          <p:pic>
            <p:nvPicPr>
              <p:cNvPr id="168" name="墨迹 167"/>
            </p:nvPicPr>
            <p:blipFill>
              <a:blip r:embed="rId319"/>
            </p:blipFill>
            <p:spPr>
              <a:xfrm>
                <a:off x="7052733" y="4626752"/>
                <a:ext cx="64911" cy="127601"/>
              </a:xfrm>
              <a:prstGeom prst="rect"/>
            </p:spPr>
          </p:pic>
        </mc:Fallback>
      </mc:AlternateContent>
      <mc:AlternateContent xmlns:mc="http://schemas.openxmlformats.org/markup-compatibility/2006" xmlns:p14="http://schemas.microsoft.com/office/powerpoint/2010/main">
        <mc:Choice Requires="p14">
          <p:contentPart p14:bwMode="auto" r:id="rId320">
            <p14:nvContentPartPr>
              <p14:cNvPr id="169" name="墨迹 168"/>
              <p14:cNvContentPartPr/>
              <p14:nvPr/>
            </p14:nvContentPartPr>
            <p14:xfrm>
              <a:off x="7151511" y="4613358"/>
              <a:ext cx="84666" cy="95877"/>
            </p14:xfrm>
          </p:contentPart>
        </mc:Choice>
        <mc:Fallback xmlns="">
          <p:pic>
            <p:nvPicPr>
              <p:cNvPr id="169" name="墨迹 168"/>
            </p:nvPicPr>
            <p:blipFill>
              <a:blip r:embed="rId321"/>
            </p:blipFill>
            <p:spPr>
              <a:xfrm>
                <a:off x="7151511" y="4613358"/>
                <a:ext cx="84666" cy="95877"/>
              </a:xfrm>
              <a:prstGeom prst="rect"/>
            </p:spPr>
          </p:pic>
        </mc:Fallback>
      </mc:AlternateContent>
      <mc:AlternateContent xmlns:mc="http://schemas.openxmlformats.org/markup-compatibility/2006" xmlns:p14="http://schemas.microsoft.com/office/powerpoint/2010/main">
        <mc:Choice Requires="p14">
          <p:contentPart p14:bwMode="auto" r:id="rId322">
            <p14:nvContentPartPr>
              <p14:cNvPr id="170" name="墨迹 169"/>
              <p14:cNvContentPartPr/>
              <p14:nvPr/>
            </p14:nvContentPartPr>
            <p14:xfrm>
              <a:off x="7332133" y="4898168"/>
              <a:ext cx="105018" cy="59958"/>
            </p14:xfrm>
          </p:contentPart>
        </mc:Choice>
        <mc:Fallback xmlns="">
          <p:pic>
            <p:nvPicPr>
              <p:cNvPr id="170" name="墨迹 169"/>
            </p:nvPicPr>
            <p:blipFill>
              <a:blip r:embed="rId323"/>
            </p:blipFill>
            <p:spPr>
              <a:xfrm>
                <a:off x="7332133" y="4898168"/>
                <a:ext cx="105018" cy="59958"/>
              </a:xfrm>
              <a:prstGeom prst="rect"/>
            </p:spPr>
          </p:pic>
        </mc:Fallback>
      </mc:AlternateContent>
      <mc:AlternateContent xmlns:mc="http://schemas.openxmlformats.org/markup-compatibility/2006" xmlns:p14="http://schemas.microsoft.com/office/powerpoint/2010/main">
        <mc:Choice Requires="p14">
          <p:contentPart p14:bwMode="auto" r:id="rId324">
            <p14:nvContentPartPr>
              <p14:cNvPr id="171" name="墨迹 170"/>
              <p14:cNvContentPartPr/>
              <p14:nvPr/>
            </p14:nvContentPartPr>
            <p14:xfrm>
              <a:off x="6931377" y="4803701"/>
              <a:ext cx="131939" cy="148045"/>
            </p14:xfrm>
          </p:contentPart>
        </mc:Choice>
        <mc:Fallback xmlns="">
          <p:pic>
            <p:nvPicPr>
              <p:cNvPr id="171" name="墨迹 170"/>
            </p:nvPicPr>
            <p:blipFill>
              <a:blip r:embed="rId325"/>
            </p:blipFill>
            <p:spPr>
              <a:xfrm>
                <a:off x="6931377" y="4803701"/>
                <a:ext cx="131939" cy="148045"/>
              </a:xfrm>
              <a:prstGeom prst="rect"/>
            </p:spPr>
          </p:pic>
        </mc:Fallback>
      </mc:AlternateContent>
      <mc:AlternateContent xmlns:mc="http://schemas.openxmlformats.org/markup-compatibility/2006" xmlns:p14="http://schemas.microsoft.com/office/powerpoint/2010/main">
        <mc:Choice Requires="p14">
          <p:contentPart p14:bwMode="auto" r:id="rId326">
            <p14:nvContentPartPr>
              <p14:cNvPr id="172" name="墨迹 171"/>
              <p14:cNvContentPartPr/>
              <p14:nvPr/>
            </p14:nvContentPartPr>
            <p14:xfrm>
              <a:off x="6976533" y="4900988"/>
              <a:ext cx="360" cy="87417"/>
            </p14:xfrm>
          </p:contentPart>
        </mc:Choice>
        <mc:Fallback xmlns="">
          <p:pic>
            <p:nvPicPr>
              <p:cNvPr id="172" name="墨迹 171"/>
            </p:nvPicPr>
            <p:blipFill>
              <a:blip r:embed="rId327"/>
            </p:blipFill>
            <p:spPr>
              <a:xfrm>
                <a:off x="6976533" y="4900988"/>
                <a:ext cx="360" cy="87417"/>
              </a:xfrm>
              <a:prstGeom prst="rect"/>
            </p:spPr>
          </p:pic>
        </mc:Fallback>
      </mc:AlternateContent>
      <mc:AlternateContent xmlns:mc="http://schemas.openxmlformats.org/markup-compatibility/2006" xmlns:p14="http://schemas.microsoft.com/office/powerpoint/2010/main">
        <mc:Choice Requires="p14">
          <p:contentPart p14:bwMode="auto" r:id="rId328">
            <p14:nvContentPartPr>
              <p14:cNvPr id="173" name="墨迹 172"/>
              <p14:cNvContentPartPr/>
              <p14:nvPr/>
            </p14:nvContentPartPr>
            <p14:xfrm>
              <a:off x="6986587" y="4923547"/>
              <a:ext cx="74613" cy="87946"/>
            </p14:xfrm>
          </p:contentPart>
        </mc:Choice>
        <mc:Fallback xmlns="">
          <p:pic>
            <p:nvPicPr>
              <p:cNvPr id="173" name="墨迹 172"/>
            </p:nvPicPr>
            <p:blipFill>
              <a:blip r:embed="rId329"/>
            </p:blipFill>
            <p:spPr>
              <a:xfrm>
                <a:off x="6986587" y="4923547"/>
                <a:ext cx="74613" cy="87946"/>
              </a:xfrm>
              <a:prstGeom prst="rect"/>
            </p:spPr>
          </p:pic>
        </mc:Fallback>
      </mc:AlternateContent>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67152" y="2608026"/>
            <a:ext cx="11397613" cy="3121025"/>
          </a:xfrm>
          <a:prstGeom prst="rect">
            <a:avLst/>
          </a:prstGeom>
        </p:spPr>
        <p:txBody>
          <a:bodyPr wrap="square" lIns="121898" tIns="60948" rIns="121898" bIns="60948">
            <a:spAutoFit/>
          </a:bodyPr>
          <a:lstStyle/>
          <a:p>
            <a:pPr>
              <a:lnSpc>
                <a:spcPct val="15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该反应的</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Δ</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&lt;0</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曲线</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代表</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的浓度变化</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C.N</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点和</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M</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点所处的状态</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不一样</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其他条件不变</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0.2 </a:t>
            </a: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MPa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下反应</a:t>
            </a: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达</a:t>
            </a:r>
            <a:endParaRPr lang="en-US" altLang="zh-CN" sz="26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Aft>
                <a:spcPts val="0"/>
              </a:spcAft>
              <a:tabLst>
                <a:tab pos="2970530" algn="l"/>
              </a:tabLst>
            </a:pP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平衡</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比</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M</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点</a:t>
            </a: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大</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6" name="矩形 5"/>
          <p:cNvSpPr/>
          <p:nvPr/>
        </p:nvSpPr>
        <p:spPr>
          <a:xfrm>
            <a:off x="5264427" y="2156494"/>
            <a:ext cx="476250" cy="583565"/>
          </a:xfrm>
          <a:prstGeom prst="rect">
            <a:avLst/>
          </a:prstGeom>
        </p:spPr>
        <p:txBody>
          <a:bodyPr wrap="none">
            <a:spAutoFit/>
          </a:bodyPr>
          <a:lstStyle/>
          <a:p>
            <a:pPr lvl="0" defTabSz="1088390"/>
            <a:r>
              <a:rPr lang="en-US" altLang="zh-CN" sz="3200" b="1" dirty="0" smtClean="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C</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graphicFrame>
        <p:nvGraphicFramePr>
          <p:cNvPr id="2" name="对象 1"/>
          <p:cNvGraphicFramePr>
            <a:graphicFrameLocks noChangeAspect="1"/>
          </p:cNvGraphicFramePr>
          <p:nvPr/>
        </p:nvGraphicFramePr>
        <p:xfrm>
          <a:off x="431166" y="991741"/>
          <a:ext cx="11269662" cy="1773238"/>
        </p:xfrm>
        <a:graphic>
          <a:graphicData uri="http://schemas.openxmlformats.org/presentationml/2006/ole">
            <mc:AlternateContent xmlns:mc="http://schemas.openxmlformats.org/markup-compatibility/2006">
              <mc:Choice xmlns:v="urn:schemas-microsoft-com:vml" Requires="v">
                <p:oleObj spid="_x0000_s33801" name="文档" r:id="rId3" imgW="11341735" imgH="1790700" progId="Word.Document.12">
                  <p:embed/>
                </p:oleObj>
              </mc:Choice>
              <mc:Fallback>
                <p:oleObj name="文档" r:id="rId3" imgW="11341735" imgH="1790700" progId="Word.Document.12">
                  <p:embed/>
                  <p:pic>
                    <p:nvPicPr>
                      <p:cNvPr id="0" name="图片 33797"/>
                      <p:cNvPicPr/>
                      <p:nvPr/>
                    </p:nvPicPr>
                    <p:blipFill>
                      <a:blip r:embed="rId4"/>
                      <a:stretch>
                        <a:fillRect/>
                      </a:stretch>
                    </p:blipFill>
                    <p:spPr>
                      <a:xfrm>
                        <a:off x="431166" y="991741"/>
                        <a:ext cx="11269662" cy="1773238"/>
                      </a:xfrm>
                      <a:prstGeom prst="rect">
                        <a:avLst/>
                      </a:prstGeom>
                    </p:spPr>
                  </p:pic>
                </p:oleObj>
              </mc:Fallback>
            </mc:AlternateContent>
          </a:graphicData>
        </a:graphic>
      </p:graphicFrame>
      <p:pic>
        <p:nvPicPr>
          <p:cNvPr id="8" name="image379.jpeg"/>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45677" y="2231733"/>
            <a:ext cx="4922520" cy="3368040"/>
          </a:xfrm>
          <a:prstGeom prst="rect">
            <a:avLst/>
          </a:prstGeom>
          <a:solidFill>
            <a:scrgbClr r="0" g="0" b="0">
              <a:alpha val="0"/>
            </a:scrgbClr>
          </a:solid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385.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4740" y="2831376"/>
            <a:ext cx="4922520" cy="320040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7778044" y="879809"/>
              <a:ext cx="5644" cy="11279"/>
            </p14:xfrm>
          </p:contentPart>
        </mc:Choice>
        <mc:Fallback xmlns="">
          <p:pic>
            <p:nvPicPr>
              <p:cNvPr id="3" name="墨迹 2"/>
            </p:nvPicPr>
            <p:blipFill>
              <a:blip r:embed="rId4"/>
            </p:blipFill>
            <p:spPr>
              <a:xfrm>
                <a:off x="7778044" y="879809"/>
                <a:ext cx="5644" cy="11279"/>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620888" y="219952"/>
              <a:ext cx="214489" cy="857250"/>
            </p14:xfrm>
          </p:contentPart>
        </mc:Choice>
        <mc:Fallback xmlns="">
          <p:pic>
            <p:nvPicPr>
              <p:cNvPr id="4" name="墨迹 3"/>
            </p:nvPicPr>
            <p:blipFill>
              <a:blip r:embed="rId6"/>
            </p:blipFill>
            <p:spPr>
              <a:xfrm>
                <a:off x="620888" y="219952"/>
                <a:ext cx="214489" cy="85725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733777" y="569620"/>
              <a:ext cx="186267" cy="195454"/>
            </p14:xfrm>
          </p:contentPart>
        </mc:Choice>
        <mc:Fallback xmlns="">
          <p:pic>
            <p:nvPicPr>
              <p:cNvPr id="5" name="墨迹 4"/>
            </p:nvPicPr>
            <p:blipFill>
              <a:blip r:embed="rId8"/>
            </p:blipFill>
            <p:spPr>
              <a:xfrm>
                <a:off x="733777" y="569620"/>
                <a:ext cx="186267" cy="195454"/>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6" name="墨迹 5"/>
              <p14:cNvContentPartPr/>
              <p14:nvPr/>
            </p14:nvContentPartPr>
            <p14:xfrm>
              <a:off x="916340" y="418755"/>
              <a:ext cx="148166" cy="402188"/>
            </p14:xfrm>
          </p:contentPart>
        </mc:Choice>
        <mc:Fallback xmlns="">
          <p:pic>
            <p:nvPicPr>
              <p:cNvPr id="6" name="墨迹 5"/>
            </p:nvPicPr>
            <p:blipFill>
              <a:blip r:embed="rId10"/>
            </p:blipFill>
            <p:spPr>
              <a:xfrm>
                <a:off x="916340" y="418755"/>
                <a:ext cx="148166" cy="402188"/>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7" name="墨迹 6"/>
              <p14:cNvContentPartPr/>
              <p14:nvPr/>
            </p14:nvContentPartPr>
            <p14:xfrm>
              <a:off x="1176866" y="724714"/>
              <a:ext cx="105018" cy="59958"/>
            </p14:xfrm>
          </p:contentPart>
        </mc:Choice>
        <mc:Fallback xmlns="">
          <p:pic>
            <p:nvPicPr>
              <p:cNvPr id="7" name="墨迹 6"/>
            </p:nvPicPr>
            <p:blipFill>
              <a:blip r:embed="rId12"/>
            </p:blipFill>
            <p:spPr>
              <a:xfrm>
                <a:off x="1176866" y="724714"/>
                <a:ext cx="105018" cy="5995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1415344" y="231231"/>
              <a:ext cx="349074" cy="420166"/>
            </p14:xfrm>
          </p:contentPart>
        </mc:Choice>
        <mc:Fallback xmlns="">
          <p:pic>
            <p:nvPicPr>
              <p:cNvPr id="9" name="墨迹 8"/>
            </p:nvPicPr>
            <p:blipFill>
              <a:blip r:embed="rId14"/>
            </p:blipFill>
            <p:spPr>
              <a:xfrm>
                <a:off x="1415344" y="231231"/>
                <a:ext cx="349074" cy="420166"/>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1591733" y="439023"/>
              <a:ext cx="5644" cy="649458"/>
            </p14:xfrm>
          </p:contentPart>
        </mc:Choice>
        <mc:Fallback xmlns="">
          <p:pic>
            <p:nvPicPr>
              <p:cNvPr id="10" name="墨迹 9"/>
            </p:nvPicPr>
            <p:blipFill>
              <a:blip r:embed="rId16"/>
            </p:blipFill>
            <p:spPr>
              <a:xfrm>
                <a:off x="1591733" y="439023"/>
                <a:ext cx="5644" cy="649458"/>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1450622" y="522386"/>
              <a:ext cx="191911" cy="272826"/>
            </p14:xfrm>
          </p:contentPart>
        </mc:Choice>
        <mc:Fallback xmlns="">
          <p:pic>
            <p:nvPicPr>
              <p:cNvPr id="11" name="墨迹 10"/>
            </p:nvPicPr>
            <p:blipFill>
              <a:blip r:embed="rId18"/>
            </p:blipFill>
            <p:spPr>
              <a:xfrm>
                <a:off x="1450622" y="522386"/>
                <a:ext cx="191911" cy="272826"/>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2065866" y="411705"/>
              <a:ext cx="16934" cy="256611"/>
            </p14:xfrm>
          </p:contentPart>
        </mc:Choice>
        <mc:Fallback xmlns="">
          <p:pic>
            <p:nvPicPr>
              <p:cNvPr id="12" name="墨迹 11"/>
            </p:nvPicPr>
            <p:blipFill>
              <a:blip r:embed="rId20"/>
            </p:blipFill>
            <p:spPr>
              <a:xfrm>
                <a:off x="2065866" y="411705"/>
                <a:ext cx="16934" cy="256611"/>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2167466" y="334687"/>
              <a:ext cx="189089" cy="208496"/>
            </p14:xfrm>
          </p:contentPart>
        </mc:Choice>
        <mc:Fallback xmlns="">
          <p:pic>
            <p:nvPicPr>
              <p:cNvPr id="13" name="墨迹 12"/>
            </p:nvPicPr>
            <p:blipFill>
              <a:blip r:embed="rId22"/>
            </p:blipFill>
            <p:spPr>
              <a:xfrm>
                <a:off x="2167466" y="334687"/>
                <a:ext cx="189089" cy="208496"/>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2254955" y="380686"/>
              <a:ext cx="47978" cy="324289"/>
            </p14:xfrm>
          </p:contentPart>
        </mc:Choice>
        <mc:Fallback xmlns="">
          <p:pic>
            <p:nvPicPr>
              <p:cNvPr id="14" name="墨迹 13"/>
            </p:nvPicPr>
            <p:blipFill>
              <a:blip r:embed="rId24"/>
            </p:blipFill>
            <p:spPr>
              <a:xfrm>
                <a:off x="2254955" y="380686"/>
                <a:ext cx="47978" cy="32428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8" name="墨迹 17"/>
              <p14:cNvContentPartPr/>
              <p14:nvPr/>
            </p14:nvContentPartPr>
            <p14:xfrm>
              <a:off x="2436812" y="128129"/>
              <a:ext cx="509588" cy="565566"/>
            </p14:xfrm>
          </p:contentPart>
        </mc:Choice>
        <mc:Fallback xmlns="">
          <p:pic>
            <p:nvPicPr>
              <p:cNvPr id="18" name="墨迹 17"/>
            </p:nvPicPr>
            <p:blipFill>
              <a:blip r:embed="rId26"/>
            </p:blipFill>
            <p:spPr>
              <a:xfrm>
                <a:off x="2436812" y="128129"/>
                <a:ext cx="509588" cy="565566"/>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9" name="墨迹 18"/>
              <p14:cNvContentPartPr/>
              <p14:nvPr/>
            </p14:nvContentPartPr>
            <p14:xfrm>
              <a:off x="2698044" y="203032"/>
              <a:ext cx="186267" cy="366588"/>
            </p14:xfrm>
          </p:contentPart>
        </mc:Choice>
        <mc:Fallback xmlns="">
          <p:pic>
            <p:nvPicPr>
              <p:cNvPr id="19" name="墨迹 18"/>
            </p:nvPicPr>
            <p:blipFill>
              <a:blip r:embed="rId28"/>
            </p:blipFill>
            <p:spPr>
              <a:xfrm>
                <a:off x="2698044" y="203032"/>
                <a:ext cx="186267" cy="36658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20" name="墨迹 19"/>
              <p14:cNvContentPartPr/>
              <p14:nvPr/>
            </p14:nvContentPartPr>
            <p14:xfrm>
              <a:off x="2771422" y="507582"/>
              <a:ext cx="183444" cy="101516"/>
            </p14:xfrm>
          </p:contentPart>
        </mc:Choice>
        <mc:Fallback xmlns="">
          <p:pic>
            <p:nvPicPr>
              <p:cNvPr id="20" name="墨迹 19"/>
            </p:nvPicPr>
            <p:blipFill>
              <a:blip r:embed="rId30"/>
            </p:blipFill>
            <p:spPr>
              <a:xfrm>
                <a:off x="2771422" y="507582"/>
                <a:ext cx="183444" cy="101516"/>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2" name="墨迹 21"/>
              <p14:cNvContentPartPr/>
              <p14:nvPr/>
            </p14:nvContentPartPr>
            <p14:xfrm>
              <a:off x="3998206" y="276350"/>
              <a:ext cx="240771" cy="270710"/>
            </p14:xfrm>
          </p:contentPart>
        </mc:Choice>
        <mc:Fallback xmlns="">
          <p:pic>
            <p:nvPicPr>
              <p:cNvPr id="22" name="墨迹 21"/>
            </p:nvPicPr>
            <p:blipFill>
              <a:blip r:embed="rId32"/>
            </p:blipFill>
            <p:spPr>
              <a:xfrm>
                <a:off x="3998206" y="276350"/>
                <a:ext cx="240771" cy="270710"/>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3" name="墨迹 22"/>
              <p14:cNvContentPartPr/>
              <p14:nvPr/>
            </p14:nvContentPartPr>
            <p14:xfrm>
              <a:off x="4165600" y="424923"/>
              <a:ext cx="77081" cy="231056"/>
            </p14:xfrm>
          </p:contentPart>
        </mc:Choice>
        <mc:Fallback xmlns="">
          <p:pic>
            <p:nvPicPr>
              <p:cNvPr id="23" name="墨迹 22"/>
            </p:nvPicPr>
            <p:blipFill>
              <a:blip r:embed="rId34"/>
            </p:blipFill>
            <p:spPr>
              <a:xfrm>
                <a:off x="4165600" y="424923"/>
                <a:ext cx="77081" cy="231056"/>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4" name="墨迹 23"/>
              <p14:cNvContentPartPr/>
              <p14:nvPr/>
            </p14:nvContentPartPr>
            <p14:xfrm>
              <a:off x="4329288" y="308426"/>
              <a:ext cx="28223" cy="230175"/>
            </p14:xfrm>
          </p:contentPart>
        </mc:Choice>
        <mc:Fallback xmlns="">
          <p:pic>
            <p:nvPicPr>
              <p:cNvPr id="24" name="墨迹 23"/>
            </p:nvPicPr>
            <p:blipFill>
              <a:blip r:embed="rId36"/>
            </p:blipFill>
            <p:spPr>
              <a:xfrm>
                <a:off x="4329288" y="308426"/>
                <a:ext cx="28223" cy="230175"/>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5" name="墨迹 24"/>
              <p14:cNvContentPartPr/>
              <p14:nvPr/>
            </p14:nvContentPartPr>
            <p14:xfrm>
              <a:off x="4346222" y="408885"/>
              <a:ext cx="121355" cy="47939"/>
            </p14:xfrm>
          </p:contentPart>
        </mc:Choice>
        <mc:Fallback xmlns="">
          <p:pic>
            <p:nvPicPr>
              <p:cNvPr id="25" name="墨迹 24"/>
            </p:nvPicPr>
            <p:blipFill>
              <a:blip r:embed="rId38"/>
            </p:blipFill>
            <p:spPr>
              <a:xfrm>
                <a:off x="4346222" y="408885"/>
                <a:ext cx="121355" cy="47939"/>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6" name="墨迹 25"/>
              <p14:cNvContentPartPr/>
              <p14:nvPr/>
            </p14:nvContentPartPr>
            <p14:xfrm>
              <a:off x="4419600" y="233523"/>
              <a:ext cx="73377" cy="595527"/>
            </p14:xfrm>
          </p:contentPart>
        </mc:Choice>
        <mc:Fallback xmlns="">
          <p:pic>
            <p:nvPicPr>
              <p:cNvPr id="26" name="墨迹 25"/>
            </p:nvPicPr>
            <p:blipFill>
              <a:blip r:embed="rId40"/>
            </p:blipFill>
            <p:spPr>
              <a:xfrm>
                <a:off x="4419600" y="233523"/>
                <a:ext cx="73377" cy="595527"/>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7" name="墨迹 26"/>
              <p14:cNvContentPartPr/>
              <p14:nvPr/>
            </p14:nvContentPartPr>
            <p14:xfrm>
              <a:off x="4518025" y="394786"/>
              <a:ext cx="101952" cy="229293"/>
            </p14:xfrm>
          </p:contentPart>
        </mc:Choice>
        <mc:Fallback xmlns="">
          <p:pic>
            <p:nvPicPr>
              <p:cNvPr id="27" name="墨迹 26"/>
            </p:nvPicPr>
            <p:blipFill>
              <a:blip r:embed="rId42"/>
            </p:blipFill>
            <p:spPr>
              <a:xfrm>
                <a:off x="4518025" y="394786"/>
                <a:ext cx="101952" cy="229293"/>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8" name="墨迹 27"/>
              <p14:cNvContentPartPr/>
              <p14:nvPr/>
            </p14:nvContentPartPr>
            <p14:xfrm>
              <a:off x="4842933" y="381391"/>
              <a:ext cx="67733" cy="145930"/>
            </p14:xfrm>
          </p:contentPart>
        </mc:Choice>
        <mc:Fallback xmlns="">
          <p:pic>
            <p:nvPicPr>
              <p:cNvPr id="28" name="墨迹 27"/>
            </p:nvPicPr>
            <p:blipFill>
              <a:blip r:embed="rId44"/>
            </p:blipFill>
            <p:spPr>
              <a:xfrm>
                <a:off x="4842933" y="381391"/>
                <a:ext cx="67733" cy="145930"/>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9" name="墨迹 28"/>
              <p14:cNvContentPartPr/>
              <p14:nvPr/>
            </p14:nvContentPartPr>
            <p14:xfrm>
              <a:off x="4923895" y="396724"/>
              <a:ext cx="65793" cy="229294"/>
            </p14:xfrm>
          </p:contentPart>
        </mc:Choice>
        <mc:Fallback xmlns="">
          <p:pic>
            <p:nvPicPr>
              <p:cNvPr id="29" name="墨迹 28"/>
            </p:nvPicPr>
            <p:blipFill>
              <a:blip r:embed="rId46"/>
            </p:blipFill>
            <p:spPr>
              <a:xfrm>
                <a:off x="4923895" y="396724"/>
                <a:ext cx="65793" cy="229294"/>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30" name="墨迹 29"/>
              <p14:cNvContentPartPr/>
              <p14:nvPr/>
            </p14:nvContentPartPr>
            <p14:xfrm>
              <a:off x="5043311" y="332748"/>
              <a:ext cx="107420" cy="298909"/>
            </p14:xfrm>
          </p:contentPart>
        </mc:Choice>
        <mc:Fallback xmlns="">
          <p:pic>
            <p:nvPicPr>
              <p:cNvPr id="30" name="墨迹 29"/>
            </p:nvPicPr>
            <p:blipFill>
              <a:blip r:embed="rId48"/>
            </p:blipFill>
            <p:spPr>
              <a:xfrm>
                <a:off x="5043311" y="332748"/>
                <a:ext cx="107420" cy="298909"/>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1" name="墨迹 30"/>
              <p14:cNvContentPartPr/>
              <p14:nvPr/>
            </p14:nvContentPartPr>
            <p14:xfrm>
              <a:off x="5243688" y="389146"/>
              <a:ext cx="214489" cy="62038"/>
            </p14:xfrm>
          </p:contentPart>
        </mc:Choice>
        <mc:Fallback xmlns="">
          <p:pic>
            <p:nvPicPr>
              <p:cNvPr id="31" name="墨迹 30"/>
            </p:nvPicPr>
            <p:blipFill>
              <a:blip r:embed="rId50"/>
            </p:blipFill>
            <p:spPr>
              <a:xfrm>
                <a:off x="5243688" y="389146"/>
                <a:ext cx="214489" cy="62038"/>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2" name="墨迹 31"/>
              <p14:cNvContentPartPr/>
              <p14:nvPr/>
            </p14:nvContentPartPr>
            <p14:xfrm>
              <a:off x="5331177" y="298909"/>
              <a:ext cx="36689" cy="338388"/>
            </p14:xfrm>
          </p:contentPart>
        </mc:Choice>
        <mc:Fallback xmlns="">
          <p:pic>
            <p:nvPicPr>
              <p:cNvPr id="32" name="墨迹 31"/>
            </p:nvPicPr>
            <p:blipFill>
              <a:blip r:embed="rId52"/>
            </p:blipFill>
            <p:spPr>
              <a:xfrm>
                <a:off x="5331177" y="298909"/>
                <a:ext cx="36689" cy="338388"/>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3" name="墨迹 32"/>
              <p14:cNvContentPartPr/>
              <p14:nvPr/>
            </p14:nvContentPartPr>
            <p14:xfrm>
              <a:off x="5520266" y="372226"/>
              <a:ext cx="302154" cy="33839"/>
            </p14:xfrm>
          </p:contentPart>
        </mc:Choice>
        <mc:Fallback xmlns="">
          <p:pic>
            <p:nvPicPr>
              <p:cNvPr id="33" name="墨迹 32"/>
            </p:nvPicPr>
            <p:blipFill>
              <a:blip r:embed="rId54"/>
            </p:blipFill>
            <p:spPr>
              <a:xfrm>
                <a:off x="5520266" y="372226"/>
                <a:ext cx="302154" cy="3383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4" name="墨迹 33"/>
              <p14:cNvContentPartPr/>
              <p14:nvPr/>
            </p14:nvContentPartPr>
            <p14:xfrm>
              <a:off x="5597172" y="468103"/>
              <a:ext cx="160161" cy="140995"/>
            </p14:xfrm>
          </p:contentPart>
        </mc:Choice>
        <mc:Fallback xmlns="">
          <p:pic>
            <p:nvPicPr>
              <p:cNvPr id="34" name="墨迹 33"/>
            </p:nvPicPr>
            <p:blipFill>
              <a:blip r:embed="rId56"/>
            </p:blipFill>
            <p:spPr>
              <a:xfrm>
                <a:off x="5597172" y="468103"/>
                <a:ext cx="160161" cy="140995"/>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5" name="墨迹 34"/>
              <p14:cNvContentPartPr/>
              <p14:nvPr/>
            </p14:nvContentPartPr>
            <p14:xfrm>
              <a:off x="5709355" y="121960"/>
              <a:ext cx="31045" cy="278465"/>
            </p14:xfrm>
          </p:contentPart>
        </mc:Choice>
        <mc:Fallback xmlns="">
          <p:pic>
            <p:nvPicPr>
              <p:cNvPr id="35" name="墨迹 34"/>
            </p:nvPicPr>
            <p:blipFill>
              <a:blip r:embed="rId58"/>
            </p:blipFill>
            <p:spPr>
              <a:xfrm>
                <a:off x="5709355" y="121960"/>
                <a:ext cx="31045" cy="278465"/>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6" name="墨迹 35"/>
              <p14:cNvContentPartPr/>
              <p14:nvPr/>
            </p14:nvContentPartPr>
            <p14:xfrm>
              <a:off x="5849761" y="273530"/>
              <a:ext cx="127706" cy="204443"/>
            </p14:xfrm>
          </p:contentPart>
        </mc:Choice>
        <mc:Fallback xmlns="">
          <p:pic>
            <p:nvPicPr>
              <p:cNvPr id="36" name="墨迹 35"/>
            </p:nvPicPr>
            <p:blipFill>
              <a:blip r:embed="rId60"/>
            </p:blipFill>
            <p:spPr>
              <a:xfrm>
                <a:off x="5849761" y="273530"/>
                <a:ext cx="127706" cy="204443"/>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7" name="墨迹 36"/>
              <p14:cNvContentPartPr/>
              <p14:nvPr/>
            </p14:nvContentPartPr>
            <p14:xfrm>
              <a:off x="5988755" y="355307"/>
              <a:ext cx="112889" cy="174834"/>
            </p14:xfrm>
          </p:contentPart>
        </mc:Choice>
        <mc:Fallback xmlns="">
          <p:pic>
            <p:nvPicPr>
              <p:cNvPr id="37" name="墨迹 36"/>
            </p:nvPicPr>
            <p:blipFill>
              <a:blip r:embed="rId62"/>
            </p:blipFill>
            <p:spPr>
              <a:xfrm>
                <a:off x="5988755" y="355307"/>
                <a:ext cx="112889" cy="174834"/>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8" name="墨迹 37"/>
              <p14:cNvContentPartPr/>
              <p14:nvPr/>
            </p14:nvContentPartPr>
            <p14:xfrm>
              <a:off x="6146800" y="327108"/>
              <a:ext cx="56444" cy="161439"/>
            </p14:xfrm>
          </p:contentPart>
        </mc:Choice>
        <mc:Fallback xmlns="">
          <p:pic>
            <p:nvPicPr>
              <p:cNvPr id="38" name="墨迹 37"/>
            </p:nvPicPr>
            <p:blipFill>
              <a:blip r:embed="rId64"/>
            </p:blipFill>
            <p:spPr>
              <a:xfrm>
                <a:off x="6146800" y="327108"/>
                <a:ext cx="56444" cy="161439"/>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9" name="墨迹 38"/>
              <p14:cNvContentPartPr/>
              <p14:nvPr/>
            </p14:nvContentPartPr>
            <p14:xfrm>
              <a:off x="6211358" y="315828"/>
              <a:ext cx="110419" cy="293270"/>
            </p14:xfrm>
          </p:contentPart>
        </mc:Choice>
        <mc:Fallback xmlns="">
          <p:pic>
            <p:nvPicPr>
              <p:cNvPr id="39" name="墨迹 38"/>
            </p:nvPicPr>
            <p:blipFill>
              <a:blip r:embed="rId66"/>
            </p:blipFill>
            <p:spPr>
              <a:xfrm>
                <a:off x="6211358" y="315828"/>
                <a:ext cx="110419" cy="293270"/>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40" name="墨迹 39"/>
              <p14:cNvContentPartPr/>
              <p14:nvPr/>
            </p14:nvContentPartPr>
            <p14:xfrm>
              <a:off x="6350000" y="253791"/>
              <a:ext cx="127528" cy="284810"/>
            </p14:xfrm>
          </p:contentPart>
        </mc:Choice>
        <mc:Fallback xmlns="">
          <p:pic>
            <p:nvPicPr>
              <p:cNvPr id="40" name="墨迹 39"/>
            </p:nvPicPr>
            <p:blipFill>
              <a:blip r:embed="rId68"/>
            </p:blipFill>
            <p:spPr>
              <a:xfrm>
                <a:off x="6350000" y="253791"/>
                <a:ext cx="127528" cy="284810"/>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41" name="墨迹 40"/>
              <p14:cNvContentPartPr/>
              <p14:nvPr/>
            </p14:nvContentPartPr>
            <p14:xfrm>
              <a:off x="6591476" y="321468"/>
              <a:ext cx="356834" cy="22559"/>
            </p14:xfrm>
          </p:contentPart>
        </mc:Choice>
        <mc:Fallback xmlns="">
          <p:pic>
            <p:nvPicPr>
              <p:cNvPr id="41" name="墨迹 40"/>
            </p:nvPicPr>
            <p:blipFill>
              <a:blip r:embed="rId70"/>
            </p:blipFill>
            <p:spPr>
              <a:xfrm>
                <a:off x="6591476" y="321468"/>
                <a:ext cx="356834" cy="22559"/>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2" name="墨迹 41"/>
              <p14:cNvContentPartPr/>
              <p14:nvPr/>
            </p14:nvContentPartPr>
            <p14:xfrm>
              <a:off x="6874933" y="231231"/>
              <a:ext cx="177800" cy="59218"/>
            </p14:xfrm>
          </p:contentPart>
        </mc:Choice>
        <mc:Fallback xmlns="">
          <p:pic>
            <p:nvPicPr>
              <p:cNvPr id="42" name="墨迹 41"/>
            </p:nvPicPr>
            <p:blipFill>
              <a:blip r:embed="rId72"/>
            </p:blipFill>
            <p:spPr>
              <a:xfrm>
                <a:off x="6874933" y="231231"/>
                <a:ext cx="177800" cy="59218"/>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3" name="墨迹 42"/>
              <p14:cNvContentPartPr/>
              <p14:nvPr/>
            </p14:nvContentPartPr>
            <p14:xfrm>
              <a:off x="6538206" y="406065"/>
              <a:ext cx="401638" cy="28199"/>
            </p14:xfrm>
          </p:contentPart>
        </mc:Choice>
        <mc:Fallback xmlns="">
          <p:pic>
            <p:nvPicPr>
              <p:cNvPr id="43" name="墨迹 42"/>
            </p:nvPicPr>
            <p:blipFill>
              <a:blip r:embed="rId74"/>
            </p:blipFill>
            <p:spPr>
              <a:xfrm>
                <a:off x="6538206" y="406065"/>
                <a:ext cx="401638" cy="28199"/>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4" name="墨迹 43"/>
              <p14:cNvContentPartPr/>
              <p14:nvPr/>
            </p14:nvContentPartPr>
            <p14:xfrm>
              <a:off x="6591300" y="438142"/>
              <a:ext cx="170744" cy="75080"/>
            </p14:xfrm>
          </p:contentPart>
        </mc:Choice>
        <mc:Fallback xmlns="">
          <p:pic>
            <p:nvPicPr>
              <p:cNvPr id="44" name="墨迹 43"/>
            </p:nvPicPr>
            <p:blipFill>
              <a:blip r:embed="rId76"/>
            </p:blipFill>
            <p:spPr>
              <a:xfrm>
                <a:off x="6591300" y="438142"/>
                <a:ext cx="170744" cy="75080"/>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5" name="墨迹 44"/>
              <p14:cNvContentPartPr/>
              <p14:nvPr/>
            </p14:nvContentPartPr>
            <p14:xfrm>
              <a:off x="7103003" y="187523"/>
              <a:ext cx="234774" cy="246741"/>
            </p14:xfrm>
          </p:contentPart>
        </mc:Choice>
        <mc:Fallback xmlns="">
          <p:pic>
            <p:nvPicPr>
              <p:cNvPr id="45" name="墨迹 44"/>
            </p:nvPicPr>
            <p:blipFill>
              <a:blip r:embed="rId78"/>
            </p:blipFill>
            <p:spPr>
              <a:xfrm>
                <a:off x="7103003" y="187523"/>
                <a:ext cx="234774" cy="246741"/>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6" name="墨迹 45"/>
              <p14:cNvContentPartPr/>
              <p14:nvPr/>
            </p14:nvContentPartPr>
            <p14:xfrm>
              <a:off x="7277805" y="293269"/>
              <a:ext cx="80434" cy="251500"/>
            </p14:xfrm>
          </p:contentPart>
        </mc:Choice>
        <mc:Fallback xmlns="">
          <p:pic>
            <p:nvPicPr>
              <p:cNvPr id="46" name="墨迹 45"/>
            </p:nvPicPr>
            <p:blipFill>
              <a:blip r:embed="rId80"/>
            </p:blipFill>
            <p:spPr>
              <a:xfrm>
                <a:off x="7277805" y="293269"/>
                <a:ext cx="80434" cy="25150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7" name="墨迹 46"/>
              <p14:cNvContentPartPr/>
              <p14:nvPr/>
            </p14:nvContentPartPr>
            <p14:xfrm>
              <a:off x="7439377" y="242511"/>
              <a:ext cx="39512" cy="203033"/>
            </p14:xfrm>
          </p:contentPart>
        </mc:Choice>
        <mc:Fallback xmlns="">
          <p:pic>
            <p:nvPicPr>
              <p:cNvPr id="47" name="墨迹 46"/>
            </p:nvPicPr>
            <p:blipFill>
              <a:blip r:embed="rId82"/>
            </p:blipFill>
            <p:spPr>
              <a:xfrm>
                <a:off x="7439377" y="242511"/>
                <a:ext cx="39512" cy="203033"/>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8" name="墨迹 47"/>
              <p14:cNvContentPartPr/>
              <p14:nvPr/>
            </p14:nvContentPartPr>
            <p14:xfrm>
              <a:off x="7467600" y="304549"/>
              <a:ext cx="90311" cy="39478"/>
            </p14:xfrm>
          </p:contentPart>
        </mc:Choice>
        <mc:Fallback xmlns="">
          <p:pic>
            <p:nvPicPr>
              <p:cNvPr id="48" name="墨迹 47"/>
            </p:nvPicPr>
            <p:blipFill>
              <a:blip r:embed="rId84"/>
            </p:blipFill>
            <p:spPr>
              <a:xfrm>
                <a:off x="7467600" y="304549"/>
                <a:ext cx="90311" cy="39478"/>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9" name="墨迹 48"/>
              <p14:cNvContentPartPr/>
              <p14:nvPr/>
            </p14:nvContentPartPr>
            <p14:xfrm>
              <a:off x="7515577" y="132182"/>
              <a:ext cx="93134" cy="620731"/>
            </p14:xfrm>
          </p:contentPart>
        </mc:Choice>
        <mc:Fallback xmlns="">
          <p:pic>
            <p:nvPicPr>
              <p:cNvPr id="49" name="墨迹 48"/>
            </p:nvPicPr>
            <p:blipFill>
              <a:blip r:embed="rId86"/>
            </p:blipFill>
            <p:spPr>
              <a:xfrm>
                <a:off x="7515577" y="132182"/>
                <a:ext cx="93134" cy="620731"/>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50" name="墨迹 49"/>
              <p14:cNvContentPartPr/>
              <p14:nvPr/>
            </p14:nvContentPartPr>
            <p14:xfrm>
              <a:off x="7670800" y="199684"/>
              <a:ext cx="124177" cy="264542"/>
            </p14:xfrm>
          </p:contentPart>
        </mc:Choice>
        <mc:Fallback xmlns="">
          <p:pic>
            <p:nvPicPr>
              <p:cNvPr id="50" name="墨迹 49"/>
            </p:nvPicPr>
            <p:blipFill>
              <a:blip r:embed="rId88"/>
            </p:blipFill>
            <p:spPr>
              <a:xfrm>
                <a:off x="7670800" y="199684"/>
                <a:ext cx="124177" cy="264542"/>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51" name="墨迹 50"/>
              <p14:cNvContentPartPr/>
              <p14:nvPr/>
            </p14:nvContentPartPr>
            <p14:xfrm>
              <a:off x="7902222" y="265070"/>
              <a:ext cx="62088" cy="178535"/>
            </p14:xfrm>
          </p:contentPart>
        </mc:Choice>
        <mc:Fallback xmlns="">
          <p:pic>
            <p:nvPicPr>
              <p:cNvPr id="51" name="墨迹 50"/>
            </p:nvPicPr>
            <p:blipFill>
              <a:blip r:embed="rId90"/>
            </p:blipFill>
            <p:spPr>
              <a:xfrm>
                <a:off x="7902222" y="265070"/>
                <a:ext cx="62088" cy="178535"/>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2" name="墨迹 51"/>
              <p14:cNvContentPartPr/>
              <p14:nvPr/>
            </p14:nvContentPartPr>
            <p14:xfrm>
              <a:off x="7988828" y="219952"/>
              <a:ext cx="187149" cy="321469"/>
            </p14:xfrm>
          </p:contentPart>
        </mc:Choice>
        <mc:Fallback xmlns="">
          <p:pic>
            <p:nvPicPr>
              <p:cNvPr id="52" name="墨迹 51"/>
            </p:nvPicPr>
            <p:blipFill>
              <a:blip r:embed="rId92"/>
            </p:blipFill>
            <p:spPr>
              <a:xfrm>
                <a:off x="7988828" y="219952"/>
                <a:ext cx="187149" cy="321469"/>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3" name="墨迹 52"/>
              <p14:cNvContentPartPr/>
              <p14:nvPr/>
            </p14:nvContentPartPr>
            <p14:xfrm>
              <a:off x="8173155" y="203032"/>
              <a:ext cx="167393" cy="296090"/>
            </p14:xfrm>
          </p:contentPart>
        </mc:Choice>
        <mc:Fallback xmlns="">
          <p:pic>
            <p:nvPicPr>
              <p:cNvPr id="53" name="墨迹 52"/>
            </p:nvPicPr>
            <p:blipFill>
              <a:blip r:embed="rId94"/>
            </p:blipFill>
            <p:spPr>
              <a:xfrm>
                <a:off x="8173155" y="203032"/>
                <a:ext cx="167393" cy="296090"/>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4" name="墨迹 53"/>
              <p14:cNvContentPartPr/>
              <p14:nvPr/>
            </p14:nvContentPartPr>
            <p14:xfrm>
              <a:off x="8376355" y="253791"/>
              <a:ext cx="217312" cy="22559"/>
            </p14:xfrm>
          </p:contentPart>
        </mc:Choice>
        <mc:Fallback xmlns="">
          <p:pic>
            <p:nvPicPr>
              <p:cNvPr id="54" name="墨迹 53"/>
            </p:nvPicPr>
            <p:blipFill>
              <a:blip r:embed="rId96"/>
            </p:blipFill>
            <p:spPr>
              <a:xfrm>
                <a:off x="8376355" y="253791"/>
                <a:ext cx="217312" cy="22559"/>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5" name="墨迹 54"/>
              <p14:cNvContentPartPr/>
              <p14:nvPr/>
            </p14:nvContentPartPr>
            <p14:xfrm>
              <a:off x="8452555" y="189638"/>
              <a:ext cx="53622" cy="298204"/>
            </p14:xfrm>
          </p:contentPart>
        </mc:Choice>
        <mc:Fallback xmlns="">
          <p:pic>
            <p:nvPicPr>
              <p:cNvPr id="55" name="墨迹 54"/>
            </p:nvPicPr>
            <p:blipFill>
              <a:blip r:embed="rId98"/>
            </p:blipFill>
            <p:spPr>
              <a:xfrm>
                <a:off x="8452555" y="189638"/>
                <a:ext cx="53622" cy="298204"/>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6" name="墨迹 55"/>
              <p14:cNvContentPartPr/>
              <p14:nvPr/>
            </p14:nvContentPartPr>
            <p14:xfrm>
              <a:off x="8715022" y="204442"/>
              <a:ext cx="149578" cy="178359"/>
            </p14:xfrm>
          </p:contentPart>
        </mc:Choice>
        <mc:Fallback xmlns="">
          <p:pic>
            <p:nvPicPr>
              <p:cNvPr id="56" name="墨迹 55"/>
            </p:nvPicPr>
            <p:blipFill>
              <a:blip r:embed="rId100"/>
            </p:blipFill>
            <p:spPr>
              <a:xfrm>
                <a:off x="8715022" y="204442"/>
                <a:ext cx="149578" cy="178359"/>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7" name="墨迹 56"/>
              <p14:cNvContentPartPr/>
              <p14:nvPr/>
            </p14:nvContentPartPr>
            <p14:xfrm>
              <a:off x="8799688" y="127600"/>
              <a:ext cx="67734" cy="346143"/>
            </p14:xfrm>
          </p:contentPart>
        </mc:Choice>
        <mc:Fallback xmlns="">
          <p:pic>
            <p:nvPicPr>
              <p:cNvPr id="57" name="墨迹 56"/>
            </p:nvPicPr>
            <p:blipFill>
              <a:blip r:embed="rId102"/>
            </p:blipFill>
            <p:spPr>
              <a:xfrm>
                <a:off x="8799688" y="127600"/>
                <a:ext cx="67734" cy="346143"/>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8" name="墨迹 57"/>
              <p14:cNvContentPartPr/>
              <p14:nvPr/>
            </p14:nvContentPartPr>
            <p14:xfrm>
              <a:off x="8867422" y="272649"/>
              <a:ext cx="242711" cy="122137"/>
            </p14:xfrm>
          </p:contentPart>
        </mc:Choice>
        <mc:Fallback xmlns="">
          <p:pic>
            <p:nvPicPr>
              <p:cNvPr id="58" name="墨迹 57"/>
            </p:nvPicPr>
            <p:blipFill>
              <a:blip r:embed="rId104"/>
            </p:blipFill>
            <p:spPr>
              <a:xfrm>
                <a:off x="8867422" y="272649"/>
                <a:ext cx="242711" cy="122137"/>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9" name="墨迹 58"/>
              <p14:cNvContentPartPr/>
              <p14:nvPr/>
            </p14:nvContentPartPr>
            <p14:xfrm>
              <a:off x="9189155" y="219952"/>
              <a:ext cx="90312" cy="204266"/>
            </p14:xfrm>
          </p:contentPart>
        </mc:Choice>
        <mc:Fallback xmlns="">
          <p:pic>
            <p:nvPicPr>
              <p:cNvPr id="59" name="墨迹 58"/>
            </p:nvPicPr>
            <p:blipFill>
              <a:blip r:embed="rId106"/>
            </p:blipFill>
            <p:spPr>
              <a:xfrm>
                <a:off x="9189155" y="219952"/>
                <a:ext cx="90312" cy="204266"/>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60" name="墨迹 59"/>
              <p14:cNvContentPartPr/>
              <p14:nvPr/>
            </p14:nvContentPartPr>
            <p14:xfrm>
              <a:off x="9247893" y="236871"/>
              <a:ext cx="167040" cy="321469"/>
            </p14:xfrm>
          </p:contentPart>
        </mc:Choice>
        <mc:Fallback xmlns="">
          <p:pic>
            <p:nvPicPr>
              <p:cNvPr id="60" name="墨迹 59"/>
            </p:nvPicPr>
            <p:blipFill>
              <a:blip r:embed="rId108"/>
            </p:blipFill>
            <p:spPr>
              <a:xfrm>
                <a:off x="9247893" y="236871"/>
                <a:ext cx="167040" cy="321469"/>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61" name="墨迹 60"/>
              <p14:cNvContentPartPr/>
              <p14:nvPr/>
            </p14:nvContentPartPr>
            <p14:xfrm>
              <a:off x="9403644" y="203032"/>
              <a:ext cx="155222" cy="321469"/>
            </p14:xfrm>
          </p:contentPart>
        </mc:Choice>
        <mc:Fallback xmlns="">
          <p:pic>
            <p:nvPicPr>
              <p:cNvPr id="61" name="墨迹 60"/>
            </p:nvPicPr>
            <p:blipFill>
              <a:blip r:embed="rId110"/>
            </p:blipFill>
            <p:spPr>
              <a:xfrm>
                <a:off x="9403644" y="203032"/>
                <a:ext cx="155222" cy="321469"/>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2" name="墨迹 61"/>
              <p14:cNvContentPartPr/>
              <p14:nvPr/>
            </p14:nvContentPartPr>
            <p14:xfrm>
              <a:off x="10056283" y="188933"/>
              <a:ext cx="188384" cy="188933"/>
            </p14:xfrm>
          </p:contentPart>
        </mc:Choice>
        <mc:Fallback xmlns="">
          <p:pic>
            <p:nvPicPr>
              <p:cNvPr id="62" name="墨迹 61"/>
            </p:nvPicPr>
            <p:blipFill>
              <a:blip r:embed="rId112"/>
            </p:blipFill>
            <p:spPr>
              <a:xfrm>
                <a:off x="10056283" y="188933"/>
                <a:ext cx="188384" cy="188933"/>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3" name="墨迹 62"/>
              <p14:cNvContentPartPr/>
              <p14:nvPr/>
            </p14:nvContentPartPr>
            <p14:xfrm>
              <a:off x="10301111" y="161791"/>
              <a:ext cx="45156" cy="235110"/>
            </p14:xfrm>
          </p:contentPart>
        </mc:Choice>
        <mc:Fallback xmlns="">
          <p:pic>
            <p:nvPicPr>
              <p:cNvPr id="63" name="墨迹 62"/>
            </p:nvPicPr>
            <p:blipFill>
              <a:blip r:embed="rId114"/>
            </p:blipFill>
            <p:spPr>
              <a:xfrm>
                <a:off x="10301111" y="161791"/>
                <a:ext cx="45156" cy="235110"/>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4" name="墨迹 63"/>
              <p14:cNvContentPartPr/>
              <p14:nvPr/>
            </p14:nvContentPartPr>
            <p14:xfrm>
              <a:off x="10340622" y="239691"/>
              <a:ext cx="118533" cy="31019"/>
            </p14:xfrm>
          </p:contentPart>
        </mc:Choice>
        <mc:Fallback xmlns="">
          <p:pic>
            <p:nvPicPr>
              <p:cNvPr id="64" name="墨迹 63"/>
            </p:nvPicPr>
            <p:blipFill>
              <a:blip r:embed="rId116"/>
            </p:blipFill>
            <p:spPr>
              <a:xfrm>
                <a:off x="10340622" y="239691"/>
                <a:ext cx="118533" cy="31019"/>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5" name="墨迹 64"/>
              <p14:cNvContentPartPr/>
              <p14:nvPr/>
            </p14:nvContentPartPr>
            <p14:xfrm>
              <a:off x="10382955" y="92351"/>
              <a:ext cx="115712" cy="533667"/>
            </p14:xfrm>
          </p:contentPart>
        </mc:Choice>
        <mc:Fallback xmlns="">
          <p:pic>
            <p:nvPicPr>
              <p:cNvPr id="65" name="墨迹 64"/>
            </p:nvPicPr>
            <p:blipFill>
              <a:blip r:embed="rId118"/>
            </p:blipFill>
            <p:spPr>
              <a:xfrm>
                <a:off x="10382955" y="92351"/>
                <a:ext cx="115712" cy="533667"/>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6" name="墨迹 65"/>
              <p14:cNvContentPartPr/>
              <p14:nvPr/>
            </p14:nvContentPartPr>
            <p14:xfrm>
              <a:off x="10549113" y="177125"/>
              <a:ext cx="279752" cy="172542"/>
            </p14:xfrm>
          </p:contentPart>
        </mc:Choice>
        <mc:Fallback xmlns="">
          <p:pic>
            <p:nvPicPr>
              <p:cNvPr id="66" name="墨迹 65"/>
            </p:nvPicPr>
            <p:blipFill>
              <a:blip r:embed="rId120"/>
            </p:blipFill>
            <p:spPr>
              <a:xfrm>
                <a:off x="10549113" y="177125"/>
                <a:ext cx="279752" cy="172542"/>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7" name="墨迹 66"/>
              <p14:cNvContentPartPr/>
              <p14:nvPr/>
            </p14:nvContentPartPr>
            <p14:xfrm>
              <a:off x="10890955" y="219952"/>
              <a:ext cx="192793" cy="133064"/>
            </p14:xfrm>
          </p:contentPart>
        </mc:Choice>
        <mc:Fallback xmlns="">
          <p:pic>
            <p:nvPicPr>
              <p:cNvPr id="67" name="墨迹 66"/>
            </p:nvPicPr>
            <p:blipFill>
              <a:blip r:embed="rId122"/>
            </p:blipFill>
            <p:spPr>
              <a:xfrm>
                <a:off x="10890955" y="219952"/>
                <a:ext cx="192793" cy="133064"/>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8" name="墨迹 67"/>
              <p14:cNvContentPartPr/>
              <p14:nvPr/>
            </p14:nvContentPartPr>
            <p14:xfrm>
              <a:off x="1019880" y="1164619"/>
              <a:ext cx="1156053" cy="126895"/>
            </p14:xfrm>
          </p:contentPart>
        </mc:Choice>
        <mc:Fallback xmlns="">
          <p:pic>
            <p:nvPicPr>
              <p:cNvPr id="68" name="墨迹 67"/>
            </p:nvPicPr>
            <p:blipFill>
              <a:blip r:embed="rId124"/>
            </p:blipFill>
            <p:spPr>
              <a:xfrm>
                <a:off x="1019880" y="1164619"/>
                <a:ext cx="1156053" cy="126895"/>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9" name="墨迹 68"/>
              <p14:cNvContentPartPr/>
              <p14:nvPr/>
            </p14:nvContentPartPr>
            <p14:xfrm>
              <a:off x="1038577" y="1322005"/>
              <a:ext cx="1233311" cy="649987"/>
            </p14:xfrm>
          </p:contentPart>
        </mc:Choice>
        <mc:Fallback xmlns="">
          <p:pic>
            <p:nvPicPr>
              <p:cNvPr id="69" name="墨迹 68"/>
            </p:nvPicPr>
            <p:blipFill>
              <a:blip r:embed="rId126"/>
            </p:blipFill>
            <p:spPr>
              <a:xfrm>
                <a:off x="1038577" y="1322005"/>
                <a:ext cx="1233311" cy="649987"/>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70" name="墨迹 69"/>
              <p14:cNvContentPartPr/>
              <p14:nvPr/>
            </p14:nvContentPartPr>
            <p14:xfrm>
              <a:off x="1625600" y="1201277"/>
              <a:ext cx="42333" cy="696516"/>
            </p14:xfrm>
          </p:contentPart>
        </mc:Choice>
        <mc:Fallback xmlns="">
          <p:pic>
            <p:nvPicPr>
              <p:cNvPr id="70" name="墨迹 69"/>
            </p:nvPicPr>
            <p:blipFill>
              <a:blip r:embed="rId128"/>
            </p:blipFill>
            <p:spPr>
              <a:xfrm>
                <a:off x="1625600" y="1201277"/>
                <a:ext cx="42333" cy="696516"/>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71" name="墨迹 70"/>
              <p14:cNvContentPartPr/>
              <p14:nvPr/>
            </p14:nvContentPartPr>
            <p14:xfrm>
              <a:off x="1687688" y="1170964"/>
              <a:ext cx="53623" cy="630952"/>
            </p14:xfrm>
          </p:contentPart>
        </mc:Choice>
        <mc:Fallback xmlns="">
          <p:pic>
            <p:nvPicPr>
              <p:cNvPr id="71" name="墨迹 70"/>
            </p:nvPicPr>
            <p:blipFill>
              <a:blip r:embed="rId130"/>
            </p:blipFill>
            <p:spPr>
              <a:xfrm>
                <a:off x="1687688" y="1170964"/>
                <a:ext cx="53623" cy="630952"/>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2" name="墨迹 71"/>
              <p14:cNvContentPartPr/>
              <p14:nvPr/>
            </p14:nvContentPartPr>
            <p14:xfrm>
              <a:off x="1735313" y="1432509"/>
              <a:ext cx="231775" cy="22560"/>
            </p14:xfrm>
          </p:contentPart>
        </mc:Choice>
        <mc:Fallback xmlns="">
          <p:pic>
            <p:nvPicPr>
              <p:cNvPr id="72" name="墨迹 71"/>
            </p:nvPicPr>
            <p:blipFill>
              <a:blip r:embed="rId132"/>
            </p:blipFill>
            <p:spPr>
              <a:xfrm>
                <a:off x="1735313" y="1432509"/>
                <a:ext cx="231775" cy="22560"/>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3" name="墨迹 72"/>
              <p14:cNvContentPartPr/>
              <p14:nvPr/>
            </p14:nvContentPartPr>
            <p14:xfrm>
              <a:off x="1782056" y="1486088"/>
              <a:ext cx="196321" cy="14099"/>
            </p14:xfrm>
          </p:contentPart>
        </mc:Choice>
        <mc:Fallback xmlns="">
          <p:pic>
            <p:nvPicPr>
              <p:cNvPr id="73" name="墨迹 72"/>
            </p:nvPicPr>
            <p:blipFill>
              <a:blip r:embed="rId134"/>
            </p:blipFill>
            <p:spPr>
              <a:xfrm>
                <a:off x="1782056" y="1486088"/>
                <a:ext cx="196321" cy="14099"/>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4" name="墨迹 73"/>
              <p14:cNvContentPartPr/>
              <p14:nvPr/>
            </p14:nvContentPartPr>
            <p14:xfrm>
              <a:off x="2026355" y="1297154"/>
              <a:ext cx="122061" cy="445545"/>
            </p14:xfrm>
          </p:contentPart>
        </mc:Choice>
        <mc:Fallback xmlns="">
          <p:pic>
            <p:nvPicPr>
              <p:cNvPr id="74" name="墨迹 73"/>
            </p:nvPicPr>
            <p:blipFill>
              <a:blip r:embed="rId136"/>
            </p:blipFill>
            <p:spPr>
              <a:xfrm>
                <a:off x="2026355" y="1297154"/>
                <a:ext cx="122061" cy="445545"/>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85" name="墨迹 84"/>
              <p14:cNvContentPartPr/>
              <p14:nvPr/>
            </p14:nvContentPartPr>
            <p14:xfrm>
              <a:off x="991305" y="2470233"/>
              <a:ext cx="185561" cy="208673"/>
            </p14:xfrm>
          </p:contentPart>
        </mc:Choice>
        <mc:Fallback xmlns="">
          <p:pic>
            <p:nvPicPr>
              <p:cNvPr id="85" name="墨迹 84"/>
            </p:nvPicPr>
            <p:blipFill>
              <a:blip r:embed="rId138"/>
            </p:blipFill>
            <p:spPr>
              <a:xfrm>
                <a:off x="991305" y="2470233"/>
                <a:ext cx="185561" cy="208673"/>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86" name="墨迹 85"/>
              <p14:cNvContentPartPr/>
              <p14:nvPr/>
            </p14:nvContentPartPr>
            <p14:xfrm>
              <a:off x="1535288" y="2442034"/>
              <a:ext cx="101600" cy="31019"/>
            </p14:xfrm>
          </p:contentPart>
        </mc:Choice>
        <mc:Fallback xmlns="">
          <p:pic>
            <p:nvPicPr>
              <p:cNvPr id="86" name="墨迹 85"/>
            </p:nvPicPr>
            <p:blipFill>
              <a:blip r:embed="rId140"/>
            </p:blipFill>
            <p:spPr>
              <a:xfrm>
                <a:off x="1535288" y="2442034"/>
                <a:ext cx="101600" cy="31019"/>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87" name="墨迹 86"/>
              <p14:cNvContentPartPr/>
              <p14:nvPr/>
            </p14:nvContentPartPr>
            <p14:xfrm>
              <a:off x="1518355" y="2566110"/>
              <a:ext cx="98778" cy="53578"/>
            </p14:xfrm>
          </p:contentPart>
        </mc:Choice>
        <mc:Fallback xmlns="">
          <p:pic>
            <p:nvPicPr>
              <p:cNvPr id="87" name="墨迹 86"/>
            </p:nvPicPr>
            <p:blipFill>
              <a:blip r:embed="rId142"/>
            </p:blipFill>
            <p:spPr>
              <a:xfrm>
                <a:off x="1518355" y="2566110"/>
                <a:ext cx="98778" cy="53578"/>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88" name="墨迹 87"/>
              <p14:cNvContentPartPr/>
              <p14:nvPr/>
            </p14:nvContentPartPr>
            <p14:xfrm>
              <a:off x="2099733" y="2286235"/>
              <a:ext cx="19755" cy="353192"/>
            </p14:xfrm>
          </p:contentPart>
        </mc:Choice>
        <mc:Fallback xmlns="">
          <p:pic>
            <p:nvPicPr>
              <p:cNvPr id="88" name="墨迹 87"/>
            </p:nvPicPr>
            <p:blipFill>
              <a:blip r:embed="rId144"/>
            </p:blipFill>
            <p:spPr>
              <a:xfrm>
                <a:off x="2099733" y="2286235"/>
                <a:ext cx="19755" cy="353192"/>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89" name="墨迹 88"/>
              <p14:cNvContentPartPr/>
              <p14:nvPr/>
            </p14:nvContentPartPr>
            <p14:xfrm>
              <a:off x="1140177" y="2897977"/>
              <a:ext cx="28223" cy="223653"/>
            </p14:xfrm>
          </p:contentPart>
        </mc:Choice>
        <mc:Fallback xmlns="">
          <p:pic>
            <p:nvPicPr>
              <p:cNvPr id="89" name="墨迹 88"/>
            </p:nvPicPr>
            <p:blipFill>
              <a:blip r:embed="rId146"/>
            </p:blipFill>
            <p:spPr>
              <a:xfrm>
                <a:off x="1140177" y="2897977"/>
                <a:ext cx="28223" cy="223653"/>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90" name="墨迹 89"/>
              <p14:cNvContentPartPr/>
              <p14:nvPr/>
            </p14:nvContentPartPr>
            <p14:xfrm>
              <a:off x="1636888" y="2797342"/>
              <a:ext cx="79023" cy="121255"/>
            </p14:xfrm>
          </p:contentPart>
        </mc:Choice>
        <mc:Fallback xmlns="">
          <p:pic>
            <p:nvPicPr>
              <p:cNvPr id="90" name="墨迹 89"/>
            </p:nvPicPr>
            <p:blipFill>
              <a:blip r:embed="rId148"/>
            </p:blipFill>
            <p:spPr>
              <a:xfrm>
                <a:off x="1636888" y="2797342"/>
                <a:ext cx="79023" cy="121255"/>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91" name="墨迹 90"/>
              <p14:cNvContentPartPr/>
              <p14:nvPr/>
            </p14:nvContentPartPr>
            <p14:xfrm>
              <a:off x="1623836" y="2932697"/>
              <a:ext cx="97719" cy="53578"/>
            </p14:xfrm>
          </p:contentPart>
        </mc:Choice>
        <mc:Fallback xmlns="">
          <p:pic>
            <p:nvPicPr>
              <p:cNvPr id="91" name="墨迹 90"/>
            </p:nvPicPr>
            <p:blipFill>
              <a:blip r:embed="rId150"/>
            </p:blipFill>
            <p:spPr>
              <a:xfrm>
                <a:off x="1623836" y="2932697"/>
                <a:ext cx="97719" cy="53578"/>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92" name="墨迹 91"/>
              <p14:cNvContentPartPr/>
              <p14:nvPr/>
            </p14:nvContentPartPr>
            <p14:xfrm>
              <a:off x="2054577" y="2763503"/>
              <a:ext cx="19756" cy="293270"/>
            </p14:xfrm>
          </p:contentPart>
        </mc:Choice>
        <mc:Fallback xmlns="">
          <p:pic>
            <p:nvPicPr>
              <p:cNvPr id="92" name="墨迹 91"/>
            </p:nvPicPr>
            <p:blipFill>
              <a:blip r:embed="rId152"/>
            </p:blipFill>
            <p:spPr>
              <a:xfrm>
                <a:off x="2054577" y="2763503"/>
                <a:ext cx="19756" cy="293270"/>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93" name="墨迹 92"/>
              <p14:cNvContentPartPr/>
              <p14:nvPr/>
            </p14:nvContentPartPr>
            <p14:xfrm>
              <a:off x="1236133" y="3366962"/>
              <a:ext cx="11289" cy="194573"/>
            </p14:xfrm>
          </p:contentPart>
        </mc:Choice>
        <mc:Fallback xmlns="">
          <p:pic>
            <p:nvPicPr>
              <p:cNvPr id="93" name="墨迹 92"/>
            </p:nvPicPr>
            <p:blipFill>
              <a:blip r:embed="rId154"/>
            </p:blipFill>
            <p:spPr>
              <a:xfrm>
                <a:off x="1236133" y="3366962"/>
                <a:ext cx="11289" cy="194573"/>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94" name="墨迹 93"/>
              <p14:cNvContentPartPr/>
              <p14:nvPr/>
            </p14:nvContentPartPr>
            <p14:xfrm>
              <a:off x="1691569" y="3289943"/>
              <a:ext cx="69497" cy="71379"/>
            </p14:xfrm>
          </p:contentPart>
        </mc:Choice>
        <mc:Fallback xmlns="">
          <p:pic>
            <p:nvPicPr>
              <p:cNvPr id="94" name="墨迹 93"/>
            </p:nvPicPr>
            <p:blipFill>
              <a:blip r:embed="rId156"/>
            </p:blipFill>
            <p:spPr>
              <a:xfrm>
                <a:off x="1691569" y="3289943"/>
                <a:ext cx="69497" cy="71379"/>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95" name="墨迹 94"/>
              <p14:cNvContentPartPr/>
              <p14:nvPr/>
            </p14:nvContentPartPr>
            <p14:xfrm>
              <a:off x="1661406" y="3395161"/>
              <a:ext cx="82727" cy="90237"/>
            </p14:xfrm>
          </p:contentPart>
        </mc:Choice>
        <mc:Fallback xmlns="">
          <p:pic>
            <p:nvPicPr>
              <p:cNvPr id="95" name="墨迹 94"/>
            </p:nvPicPr>
            <p:blipFill>
              <a:blip r:embed="rId158"/>
            </p:blipFill>
            <p:spPr>
              <a:xfrm>
                <a:off x="1661406" y="3395161"/>
                <a:ext cx="82727" cy="90237"/>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96" name="墨迹 95"/>
              <p14:cNvContentPartPr/>
              <p14:nvPr/>
            </p14:nvContentPartPr>
            <p14:xfrm>
              <a:off x="2082800" y="3288004"/>
              <a:ext cx="197555" cy="163555"/>
            </p14:xfrm>
          </p:contentPart>
        </mc:Choice>
        <mc:Fallback xmlns="">
          <p:pic>
            <p:nvPicPr>
              <p:cNvPr id="96" name="墨迹 95"/>
            </p:nvPicPr>
            <p:blipFill>
              <a:blip r:embed="rId160"/>
            </p:blipFill>
            <p:spPr>
              <a:xfrm>
                <a:off x="2082800" y="3288004"/>
                <a:ext cx="197555" cy="163555"/>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97" name="墨迹 96"/>
              <p14:cNvContentPartPr/>
              <p14:nvPr/>
            </p14:nvContentPartPr>
            <p14:xfrm>
              <a:off x="1286933" y="3868904"/>
              <a:ext cx="11289" cy="194573"/>
            </p14:xfrm>
          </p:contentPart>
        </mc:Choice>
        <mc:Fallback xmlns="">
          <p:pic>
            <p:nvPicPr>
              <p:cNvPr id="97" name="墨迹 96"/>
            </p:nvPicPr>
            <p:blipFill>
              <a:blip r:embed="rId162"/>
            </p:blipFill>
            <p:spPr>
              <a:xfrm>
                <a:off x="1286933" y="3868904"/>
                <a:ext cx="11289" cy="194573"/>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98" name="墨迹 97"/>
              <p14:cNvContentPartPr/>
              <p14:nvPr/>
            </p14:nvContentPartPr>
            <p14:xfrm>
              <a:off x="1636888" y="3835065"/>
              <a:ext cx="81845" cy="50758"/>
            </p14:xfrm>
          </p:contentPart>
        </mc:Choice>
        <mc:Fallback xmlns="">
          <p:pic>
            <p:nvPicPr>
              <p:cNvPr id="98" name="墨迹 97"/>
            </p:nvPicPr>
            <p:blipFill>
              <a:blip r:embed="rId164"/>
            </p:blipFill>
            <p:spPr>
              <a:xfrm>
                <a:off x="1636888" y="3835065"/>
                <a:ext cx="81845" cy="50758"/>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99" name="墨迹 98"/>
              <p14:cNvContentPartPr/>
              <p14:nvPr/>
            </p14:nvContentPartPr>
            <p14:xfrm>
              <a:off x="1646413" y="3936582"/>
              <a:ext cx="103364" cy="47938"/>
            </p14:xfrm>
          </p:contentPart>
        </mc:Choice>
        <mc:Fallback xmlns="">
          <p:pic>
            <p:nvPicPr>
              <p:cNvPr id="99" name="墨迹 98"/>
            </p:nvPicPr>
            <p:blipFill>
              <a:blip r:embed="rId166"/>
            </p:blipFill>
            <p:spPr>
              <a:xfrm>
                <a:off x="1646413" y="3936582"/>
                <a:ext cx="103364" cy="47938"/>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100" name="墨迹 99"/>
              <p14:cNvContentPartPr/>
              <p14:nvPr/>
            </p14:nvContentPartPr>
            <p14:xfrm>
              <a:off x="2046111" y="3716629"/>
              <a:ext cx="189089" cy="468104"/>
            </p14:xfrm>
          </p:contentPart>
        </mc:Choice>
        <mc:Fallback xmlns="">
          <p:pic>
            <p:nvPicPr>
              <p:cNvPr id="100" name="墨迹 99"/>
            </p:nvPicPr>
            <p:blipFill>
              <a:blip r:embed="rId168"/>
            </p:blipFill>
            <p:spPr>
              <a:xfrm>
                <a:off x="2046111" y="3716629"/>
                <a:ext cx="189089" cy="468104"/>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101" name="墨迹 100"/>
              <p14:cNvContentPartPr/>
              <p14:nvPr/>
            </p14:nvContentPartPr>
            <p14:xfrm>
              <a:off x="3601155" y="3925302"/>
              <a:ext cx="485422" cy="710615"/>
            </p14:xfrm>
          </p:contentPart>
        </mc:Choice>
        <mc:Fallback xmlns="">
          <p:pic>
            <p:nvPicPr>
              <p:cNvPr id="101" name="墨迹 100"/>
            </p:nvPicPr>
            <p:blipFill>
              <a:blip r:embed="rId170"/>
            </p:blipFill>
            <p:spPr>
              <a:xfrm>
                <a:off x="3601155" y="3925302"/>
                <a:ext cx="485422" cy="710615"/>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102" name="墨迹 101"/>
              <p14:cNvContentPartPr/>
              <p14:nvPr/>
            </p14:nvContentPartPr>
            <p14:xfrm>
              <a:off x="3206044" y="5132220"/>
              <a:ext cx="195615" cy="42298"/>
            </p14:xfrm>
          </p:contentPart>
        </mc:Choice>
        <mc:Fallback xmlns="">
          <p:pic>
            <p:nvPicPr>
              <p:cNvPr id="102" name="墨迹 101"/>
            </p:nvPicPr>
            <p:blipFill>
              <a:blip r:embed="rId172"/>
            </p:blipFill>
            <p:spPr>
              <a:xfrm>
                <a:off x="3206044" y="5132220"/>
                <a:ext cx="195615" cy="42298"/>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103" name="墨迹 102"/>
              <p14:cNvContentPartPr/>
              <p14:nvPr/>
            </p14:nvContentPartPr>
            <p14:xfrm>
              <a:off x="3211688" y="5182978"/>
              <a:ext cx="101600" cy="401836"/>
            </p14:xfrm>
          </p:contentPart>
        </mc:Choice>
        <mc:Fallback xmlns="">
          <p:pic>
            <p:nvPicPr>
              <p:cNvPr id="103" name="墨迹 102"/>
            </p:nvPicPr>
            <p:blipFill>
              <a:blip r:embed="rId174"/>
            </p:blipFill>
            <p:spPr>
              <a:xfrm>
                <a:off x="3211688" y="5182978"/>
                <a:ext cx="101600" cy="401836"/>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104" name="墨迹 103"/>
              <p14:cNvContentPartPr/>
              <p14:nvPr/>
            </p14:nvContentPartPr>
            <p14:xfrm>
              <a:off x="3251200" y="5295774"/>
              <a:ext cx="135466" cy="177830"/>
            </p14:xfrm>
          </p:contentPart>
        </mc:Choice>
        <mc:Fallback xmlns="">
          <p:pic>
            <p:nvPicPr>
              <p:cNvPr id="104" name="墨迹 103"/>
            </p:nvPicPr>
            <p:blipFill>
              <a:blip r:embed="rId176"/>
            </p:blipFill>
            <p:spPr>
              <a:xfrm>
                <a:off x="3251200" y="5295774"/>
                <a:ext cx="135466" cy="177830"/>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105" name="墨迹 104"/>
              <p14:cNvContentPartPr/>
              <p14:nvPr/>
            </p14:nvContentPartPr>
            <p14:xfrm>
              <a:off x="3358444" y="5104021"/>
              <a:ext cx="225778" cy="490663"/>
            </p14:xfrm>
          </p:contentPart>
        </mc:Choice>
        <mc:Fallback xmlns="">
          <p:pic>
            <p:nvPicPr>
              <p:cNvPr id="105" name="墨迹 104"/>
            </p:nvPicPr>
            <p:blipFill>
              <a:blip r:embed="rId178"/>
            </p:blipFill>
            <p:spPr>
              <a:xfrm>
                <a:off x="3358444" y="5104021"/>
                <a:ext cx="225778" cy="490663"/>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106" name="墨迹 105"/>
              <p14:cNvContentPartPr/>
              <p14:nvPr/>
            </p14:nvContentPartPr>
            <p14:xfrm>
              <a:off x="3400072" y="5305291"/>
              <a:ext cx="257528" cy="180826"/>
            </p14:xfrm>
          </p:contentPart>
        </mc:Choice>
        <mc:Fallback xmlns="">
          <p:pic>
            <p:nvPicPr>
              <p:cNvPr id="106" name="墨迹 105"/>
            </p:nvPicPr>
            <p:blipFill>
              <a:blip r:embed="rId180"/>
            </p:blipFill>
            <p:spPr>
              <a:xfrm>
                <a:off x="3400072" y="5305291"/>
                <a:ext cx="257528" cy="180826"/>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107" name="墨迹 106"/>
              <p14:cNvContentPartPr/>
              <p14:nvPr/>
            </p14:nvContentPartPr>
            <p14:xfrm>
              <a:off x="3653366" y="5179453"/>
              <a:ext cx="292100" cy="302435"/>
            </p14:xfrm>
          </p:contentPart>
        </mc:Choice>
        <mc:Fallback xmlns="">
          <p:pic>
            <p:nvPicPr>
              <p:cNvPr id="107" name="墨迹 106"/>
            </p:nvPicPr>
            <p:blipFill>
              <a:blip r:embed="rId182"/>
            </p:blipFill>
            <p:spPr>
              <a:xfrm>
                <a:off x="3653366" y="5179453"/>
                <a:ext cx="292100" cy="302435"/>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108" name="墨迹 107"/>
              <p14:cNvContentPartPr/>
              <p14:nvPr/>
            </p14:nvContentPartPr>
            <p14:xfrm>
              <a:off x="3708400" y="5350410"/>
              <a:ext cx="177800" cy="269653"/>
            </p14:xfrm>
          </p:contentPart>
        </mc:Choice>
        <mc:Fallback xmlns="">
          <p:pic>
            <p:nvPicPr>
              <p:cNvPr id="108" name="墨迹 107"/>
            </p:nvPicPr>
            <p:blipFill>
              <a:blip r:embed="rId184"/>
            </p:blipFill>
            <p:spPr>
              <a:xfrm>
                <a:off x="3708400" y="5350410"/>
                <a:ext cx="177800" cy="269653"/>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109" name="墨迹 108"/>
              <p14:cNvContentPartPr/>
              <p14:nvPr/>
            </p14:nvContentPartPr>
            <p14:xfrm>
              <a:off x="4673600" y="6248901"/>
              <a:ext cx="3211688" cy="33838"/>
            </p14:xfrm>
          </p:contentPart>
        </mc:Choice>
        <mc:Fallback xmlns="">
          <p:pic>
            <p:nvPicPr>
              <p:cNvPr id="109" name="墨迹 108"/>
            </p:nvPicPr>
            <p:blipFill>
              <a:blip r:embed="rId186"/>
            </p:blipFill>
            <p:spPr>
              <a:xfrm>
                <a:off x="4673600" y="6248901"/>
                <a:ext cx="3211688" cy="33838"/>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110" name="墨迹 109"/>
              <p14:cNvContentPartPr/>
              <p14:nvPr/>
            </p14:nvContentPartPr>
            <p14:xfrm>
              <a:off x="4564944" y="6113546"/>
              <a:ext cx="232833" cy="318649"/>
            </p14:xfrm>
          </p:contentPart>
        </mc:Choice>
        <mc:Fallback xmlns="">
          <p:pic>
            <p:nvPicPr>
              <p:cNvPr id="110" name="墨迹 109"/>
            </p:nvPicPr>
            <p:blipFill>
              <a:blip r:embed="rId188"/>
            </p:blipFill>
            <p:spPr>
              <a:xfrm>
                <a:off x="4564944" y="6113546"/>
                <a:ext cx="232833" cy="318649"/>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111" name="墨迹 110"/>
              <p14:cNvContentPartPr/>
              <p14:nvPr/>
            </p14:nvContentPartPr>
            <p14:xfrm>
              <a:off x="4948766" y="6502692"/>
              <a:ext cx="334434" cy="62038"/>
            </p14:xfrm>
          </p:contentPart>
        </mc:Choice>
        <mc:Fallback xmlns="">
          <p:pic>
            <p:nvPicPr>
              <p:cNvPr id="111" name="墨迹 110"/>
            </p:nvPicPr>
            <p:blipFill>
              <a:blip r:embed="rId190"/>
            </p:blipFill>
            <p:spPr>
              <a:xfrm>
                <a:off x="4948766" y="6502692"/>
                <a:ext cx="334434" cy="62038"/>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12" name="墨迹 111"/>
              <p14:cNvContentPartPr/>
              <p14:nvPr/>
            </p14:nvContentPartPr>
            <p14:xfrm>
              <a:off x="5077177" y="6585527"/>
              <a:ext cx="47978" cy="224534"/>
            </p14:xfrm>
          </p:contentPart>
        </mc:Choice>
        <mc:Fallback xmlns="">
          <p:pic>
            <p:nvPicPr>
              <p:cNvPr id="112" name="墨迹 111"/>
            </p:nvPicPr>
            <p:blipFill>
              <a:blip r:embed="rId192"/>
            </p:blipFill>
            <p:spPr>
              <a:xfrm>
                <a:off x="5077177" y="6585527"/>
                <a:ext cx="47978" cy="224534"/>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13" name="墨迹 112"/>
              <p14:cNvContentPartPr/>
              <p14:nvPr/>
            </p14:nvContentPartPr>
            <p14:xfrm>
              <a:off x="5373511" y="6435014"/>
              <a:ext cx="49389" cy="389147"/>
            </p14:xfrm>
          </p:contentPart>
        </mc:Choice>
        <mc:Fallback xmlns="">
          <p:pic>
            <p:nvPicPr>
              <p:cNvPr id="113" name="墨迹 112"/>
            </p:nvPicPr>
            <p:blipFill>
              <a:blip r:embed="rId194"/>
            </p:blipFill>
            <p:spPr>
              <a:xfrm>
                <a:off x="5373511" y="6435014"/>
                <a:ext cx="49389" cy="389147"/>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14" name="墨迹 113"/>
              <p14:cNvContentPartPr/>
              <p14:nvPr/>
            </p14:nvContentPartPr>
            <p14:xfrm>
              <a:off x="5297311" y="6458983"/>
              <a:ext cx="121356" cy="156505"/>
            </p14:xfrm>
          </p:contentPart>
        </mc:Choice>
        <mc:Fallback xmlns="">
          <p:pic>
            <p:nvPicPr>
              <p:cNvPr id="114" name="墨迹 113"/>
            </p:nvPicPr>
            <p:blipFill>
              <a:blip r:embed="rId196"/>
            </p:blipFill>
            <p:spPr>
              <a:xfrm>
                <a:off x="5297311" y="6458983"/>
                <a:ext cx="121356" cy="156505"/>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15" name="墨迹 114"/>
              <p14:cNvContentPartPr/>
              <p14:nvPr/>
            </p14:nvContentPartPr>
            <p14:xfrm>
              <a:off x="5452533" y="6474493"/>
              <a:ext cx="79022" cy="109976"/>
            </p14:xfrm>
          </p:contentPart>
        </mc:Choice>
        <mc:Fallback xmlns="">
          <p:pic>
            <p:nvPicPr>
              <p:cNvPr id="115" name="墨迹 114"/>
            </p:nvPicPr>
            <p:blipFill>
              <a:blip r:embed="rId198"/>
            </p:blipFill>
            <p:spPr>
              <a:xfrm>
                <a:off x="5452533" y="6474493"/>
                <a:ext cx="79022" cy="109976"/>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16" name="墨迹 115"/>
              <p14:cNvContentPartPr/>
              <p14:nvPr/>
            </p14:nvContentPartPr>
            <p14:xfrm>
              <a:off x="5960533" y="6522431"/>
              <a:ext cx="160867" cy="203033"/>
            </p14:xfrm>
          </p:contentPart>
        </mc:Choice>
        <mc:Fallback xmlns="">
          <p:pic>
            <p:nvPicPr>
              <p:cNvPr id="116" name="墨迹 115"/>
            </p:nvPicPr>
            <p:blipFill>
              <a:blip r:embed="rId200"/>
            </p:blipFill>
            <p:spPr>
              <a:xfrm>
                <a:off x="5960533" y="6522431"/>
                <a:ext cx="160867" cy="203033"/>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17" name="墨迹 116"/>
              <p14:cNvContentPartPr/>
              <p14:nvPr/>
            </p14:nvContentPartPr>
            <p14:xfrm>
              <a:off x="5926666" y="6455458"/>
              <a:ext cx="231422" cy="343323"/>
            </p14:xfrm>
          </p:contentPart>
        </mc:Choice>
        <mc:Fallback xmlns="">
          <p:pic>
            <p:nvPicPr>
              <p:cNvPr id="117" name="墨迹 116"/>
            </p:nvPicPr>
            <p:blipFill>
              <a:blip r:embed="rId202"/>
            </p:blipFill>
            <p:spPr>
              <a:xfrm>
                <a:off x="5926666" y="6455458"/>
                <a:ext cx="231422" cy="343323"/>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18" name="墨迹 117"/>
              <p14:cNvContentPartPr/>
              <p14:nvPr/>
            </p14:nvContentPartPr>
            <p14:xfrm>
              <a:off x="6237111" y="6587289"/>
              <a:ext cx="118533" cy="124076"/>
            </p14:xfrm>
          </p:contentPart>
        </mc:Choice>
        <mc:Fallback xmlns="">
          <p:pic>
            <p:nvPicPr>
              <p:cNvPr id="118" name="墨迹 117"/>
            </p:nvPicPr>
            <p:blipFill>
              <a:blip r:embed="rId204"/>
            </p:blipFill>
            <p:spPr>
              <a:xfrm>
                <a:off x="6237111" y="6587289"/>
                <a:ext cx="118533" cy="124076"/>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19" name="墨迹 118"/>
              <p14:cNvContentPartPr/>
              <p14:nvPr/>
            </p14:nvContentPartPr>
            <p14:xfrm>
              <a:off x="6355644" y="6643687"/>
              <a:ext cx="59266" cy="161439"/>
            </p14:xfrm>
          </p:contentPart>
        </mc:Choice>
        <mc:Fallback xmlns="">
          <p:pic>
            <p:nvPicPr>
              <p:cNvPr id="119" name="墨迹 118"/>
            </p:nvPicPr>
            <p:blipFill>
              <a:blip r:embed="rId206"/>
            </p:blipFill>
            <p:spPr>
              <a:xfrm>
                <a:off x="6355644" y="6643687"/>
                <a:ext cx="59266" cy="161439"/>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20" name="墨迹 119"/>
              <p14:cNvContentPartPr/>
              <p14:nvPr/>
            </p14:nvContentPartPr>
            <p14:xfrm>
              <a:off x="6499577" y="6573895"/>
              <a:ext cx="14112" cy="134650"/>
            </p14:xfrm>
          </p:contentPart>
        </mc:Choice>
        <mc:Fallback xmlns="">
          <p:pic>
            <p:nvPicPr>
              <p:cNvPr id="120" name="墨迹 119"/>
            </p:nvPicPr>
            <p:blipFill>
              <a:blip r:embed="rId208"/>
            </p:blipFill>
            <p:spPr>
              <a:xfrm>
                <a:off x="6499577" y="6573895"/>
                <a:ext cx="14112" cy="134650"/>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21" name="墨迹 120"/>
              <p14:cNvContentPartPr/>
              <p14:nvPr/>
            </p14:nvContentPartPr>
            <p14:xfrm>
              <a:off x="6508044" y="6643687"/>
              <a:ext cx="81844" cy="16919"/>
            </p14:xfrm>
          </p:contentPart>
        </mc:Choice>
        <mc:Fallback xmlns="">
          <p:pic>
            <p:nvPicPr>
              <p:cNvPr id="121" name="墨迹 120"/>
            </p:nvPicPr>
            <p:blipFill>
              <a:blip r:embed="rId210"/>
            </p:blipFill>
            <p:spPr>
              <a:xfrm>
                <a:off x="6508044" y="6643687"/>
                <a:ext cx="81844" cy="16919"/>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22" name="墨迹 121"/>
              <p14:cNvContentPartPr/>
              <p14:nvPr/>
            </p14:nvContentPartPr>
            <p14:xfrm>
              <a:off x="6544733" y="6482953"/>
              <a:ext cx="91193" cy="389146"/>
            </p14:xfrm>
          </p:contentPart>
        </mc:Choice>
        <mc:Fallback xmlns="">
          <p:pic>
            <p:nvPicPr>
              <p:cNvPr id="122" name="墨迹 121"/>
            </p:nvPicPr>
            <p:blipFill>
              <a:blip r:embed="rId212"/>
            </p:blipFill>
            <p:spPr>
              <a:xfrm>
                <a:off x="6544733" y="6482953"/>
                <a:ext cx="91193" cy="389146"/>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23" name="墨迹 122"/>
              <p14:cNvContentPartPr/>
              <p14:nvPr/>
            </p14:nvContentPartPr>
            <p14:xfrm>
              <a:off x="6629223" y="6616898"/>
              <a:ext cx="127177" cy="207263"/>
            </p14:xfrm>
          </p:contentPart>
        </mc:Choice>
        <mc:Fallback xmlns="">
          <p:pic>
            <p:nvPicPr>
              <p:cNvPr id="123" name="墨迹 122"/>
            </p:nvPicPr>
            <p:blipFill>
              <a:blip r:embed="rId214"/>
            </p:blipFill>
            <p:spPr>
              <a:xfrm>
                <a:off x="6629223" y="6616898"/>
                <a:ext cx="127177" cy="207263"/>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24" name="墨迹 123"/>
              <p14:cNvContentPartPr/>
              <p14:nvPr/>
            </p14:nvContentPartPr>
            <p14:xfrm>
              <a:off x="6990644" y="6372977"/>
              <a:ext cx="31044" cy="428625"/>
            </p14:xfrm>
          </p:contentPart>
        </mc:Choice>
        <mc:Fallback xmlns="">
          <p:pic>
            <p:nvPicPr>
              <p:cNvPr id="124" name="墨迹 123"/>
            </p:nvPicPr>
            <p:blipFill>
              <a:blip r:embed="rId216"/>
            </p:blipFill>
            <p:spPr>
              <a:xfrm>
                <a:off x="6990644" y="6372977"/>
                <a:ext cx="31044" cy="428625"/>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25" name="墨迹 124"/>
              <p14:cNvContentPartPr/>
              <p14:nvPr/>
            </p14:nvContentPartPr>
            <p14:xfrm>
              <a:off x="6880577" y="6643687"/>
              <a:ext cx="287867" cy="223477"/>
            </p14:xfrm>
          </p:contentPart>
        </mc:Choice>
        <mc:Fallback xmlns="">
          <p:pic>
            <p:nvPicPr>
              <p:cNvPr id="125" name="墨迹 124"/>
            </p:nvPicPr>
            <p:blipFill>
              <a:blip r:embed="rId218"/>
            </p:blipFill>
            <p:spPr>
              <a:xfrm>
                <a:off x="6880577" y="6643687"/>
                <a:ext cx="287867" cy="223477"/>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26" name="墨迹 125"/>
              <p14:cNvContentPartPr/>
              <p14:nvPr/>
            </p14:nvContentPartPr>
            <p14:xfrm>
              <a:off x="7584016" y="6598569"/>
              <a:ext cx="143228" cy="90236"/>
            </p14:xfrm>
          </p:contentPart>
        </mc:Choice>
        <mc:Fallback xmlns="">
          <p:pic>
            <p:nvPicPr>
              <p:cNvPr id="126" name="墨迹 125"/>
            </p:nvPicPr>
            <p:blipFill>
              <a:blip r:embed="rId220"/>
            </p:blipFill>
            <p:spPr>
              <a:xfrm>
                <a:off x="7584016" y="6598569"/>
                <a:ext cx="143228" cy="90236"/>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27" name="墨迹 126"/>
              <p14:cNvContentPartPr/>
              <p14:nvPr/>
            </p14:nvContentPartPr>
            <p14:xfrm>
              <a:off x="7752644" y="6542171"/>
              <a:ext cx="64911" cy="177653"/>
            </p14:xfrm>
          </p:contentPart>
        </mc:Choice>
        <mc:Fallback xmlns="">
          <p:pic>
            <p:nvPicPr>
              <p:cNvPr id="127" name="墨迹 126"/>
            </p:nvPicPr>
            <p:blipFill>
              <a:blip r:embed="rId222"/>
            </p:blipFill>
            <p:spPr>
              <a:xfrm>
                <a:off x="7752644" y="6542171"/>
                <a:ext cx="64911" cy="177653"/>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28" name="墨迹 127"/>
              <p14:cNvContentPartPr/>
              <p14:nvPr/>
            </p14:nvContentPartPr>
            <p14:xfrm>
              <a:off x="7794977" y="6621128"/>
              <a:ext cx="73378" cy="16919"/>
            </p14:xfrm>
          </p:contentPart>
        </mc:Choice>
        <mc:Fallback xmlns="">
          <p:pic>
            <p:nvPicPr>
              <p:cNvPr id="128" name="墨迹 127"/>
            </p:nvPicPr>
            <p:blipFill>
              <a:blip r:embed="rId224"/>
            </p:blipFill>
            <p:spPr>
              <a:xfrm>
                <a:off x="7794977" y="6621128"/>
                <a:ext cx="73378" cy="16919"/>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29" name="墨迹 128"/>
              <p14:cNvContentPartPr/>
              <p14:nvPr/>
            </p14:nvContentPartPr>
            <p14:xfrm>
              <a:off x="7826022" y="6480309"/>
              <a:ext cx="76200" cy="380511"/>
            </p14:xfrm>
          </p:contentPart>
        </mc:Choice>
        <mc:Fallback xmlns="">
          <p:pic>
            <p:nvPicPr>
              <p:cNvPr id="129" name="墨迹 128"/>
            </p:nvPicPr>
            <p:blipFill>
              <a:blip r:embed="rId226"/>
            </p:blipFill>
            <p:spPr>
              <a:xfrm>
                <a:off x="7826022" y="6480309"/>
                <a:ext cx="76200" cy="380511"/>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30" name="墨迹 129"/>
              <p14:cNvContentPartPr/>
              <p14:nvPr/>
            </p14:nvContentPartPr>
            <p14:xfrm>
              <a:off x="8008761" y="6592929"/>
              <a:ext cx="195439" cy="124075"/>
            </p14:xfrm>
          </p:contentPart>
        </mc:Choice>
        <mc:Fallback xmlns="">
          <p:pic>
            <p:nvPicPr>
              <p:cNvPr id="130" name="墨迹 129"/>
            </p:nvPicPr>
            <p:blipFill>
              <a:blip r:embed="rId228"/>
            </p:blipFill>
            <p:spPr>
              <a:xfrm>
                <a:off x="8008761" y="6592929"/>
                <a:ext cx="195439" cy="124075"/>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31" name="墨迹 130"/>
              <p14:cNvContentPartPr/>
              <p14:nvPr/>
            </p14:nvContentPartPr>
            <p14:xfrm>
              <a:off x="8336844" y="6621128"/>
              <a:ext cx="133526" cy="124075"/>
            </p14:xfrm>
          </p:contentPart>
        </mc:Choice>
        <mc:Fallback xmlns="">
          <p:pic>
            <p:nvPicPr>
              <p:cNvPr id="131" name="墨迹 130"/>
            </p:nvPicPr>
            <p:blipFill>
              <a:blip r:embed="rId230"/>
            </p:blipFill>
            <p:spPr>
              <a:xfrm>
                <a:off x="8336844" y="6621128"/>
                <a:ext cx="133526" cy="124075"/>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32" name="墨迹 131"/>
              <p14:cNvContentPartPr/>
              <p14:nvPr/>
            </p14:nvContentPartPr>
            <p14:xfrm>
              <a:off x="8667044" y="6621128"/>
              <a:ext cx="14111" cy="5640"/>
            </p14:xfrm>
          </p:contentPart>
        </mc:Choice>
        <mc:Fallback xmlns="">
          <p:pic>
            <p:nvPicPr>
              <p:cNvPr id="132" name="墨迹 131"/>
            </p:nvPicPr>
            <p:blipFill>
              <a:blip r:embed="rId232"/>
            </p:blipFill>
            <p:spPr>
              <a:xfrm>
                <a:off x="8667044" y="6621128"/>
                <a:ext cx="14111" cy="5640"/>
              </a:xfrm>
              <a:prstGeom prst="rect"/>
            </p:spPr>
          </p:pic>
        </mc:Fallback>
      </mc:AlternateContent>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385.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4740" y="2831376"/>
            <a:ext cx="4922520" cy="320040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7778044" y="879809"/>
              <a:ext cx="5644" cy="11279"/>
            </p14:xfrm>
          </p:contentPart>
        </mc:Choice>
        <mc:Fallback xmlns="">
          <p:pic>
            <p:nvPicPr>
              <p:cNvPr id="3" name="墨迹 2"/>
            </p:nvPicPr>
            <p:blipFill>
              <a:blip r:embed="rId4"/>
            </p:blipFill>
            <p:spPr>
              <a:xfrm>
                <a:off x="7778044" y="879809"/>
                <a:ext cx="5644" cy="11279"/>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620888" y="219952"/>
              <a:ext cx="214489" cy="857250"/>
            </p14:xfrm>
          </p:contentPart>
        </mc:Choice>
        <mc:Fallback xmlns="">
          <p:pic>
            <p:nvPicPr>
              <p:cNvPr id="4" name="墨迹 3"/>
            </p:nvPicPr>
            <p:blipFill>
              <a:blip r:embed="rId6"/>
            </p:blipFill>
            <p:spPr>
              <a:xfrm>
                <a:off x="620888" y="219952"/>
                <a:ext cx="214489" cy="85725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733777" y="569620"/>
              <a:ext cx="186267" cy="195454"/>
            </p14:xfrm>
          </p:contentPart>
        </mc:Choice>
        <mc:Fallback xmlns="">
          <p:pic>
            <p:nvPicPr>
              <p:cNvPr id="5" name="墨迹 4"/>
            </p:nvPicPr>
            <p:blipFill>
              <a:blip r:embed="rId8"/>
            </p:blipFill>
            <p:spPr>
              <a:xfrm>
                <a:off x="733777" y="569620"/>
                <a:ext cx="186267" cy="195454"/>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6" name="墨迹 5"/>
              <p14:cNvContentPartPr/>
              <p14:nvPr/>
            </p14:nvContentPartPr>
            <p14:xfrm>
              <a:off x="916340" y="418755"/>
              <a:ext cx="148166" cy="402188"/>
            </p14:xfrm>
          </p:contentPart>
        </mc:Choice>
        <mc:Fallback xmlns="">
          <p:pic>
            <p:nvPicPr>
              <p:cNvPr id="6" name="墨迹 5"/>
            </p:nvPicPr>
            <p:blipFill>
              <a:blip r:embed="rId10"/>
            </p:blipFill>
            <p:spPr>
              <a:xfrm>
                <a:off x="916340" y="418755"/>
                <a:ext cx="148166" cy="402188"/>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7" name="墨迹 6"/>
              <p14:cNvContentPartPr/>
              <p14:nvPr/>
            </p14:nvContentPartPr>
            <p14:xfrm>
              <a:off x="1176866" y="724714"/>
              <a:ext cx="105018" cy="59958"/>
            </p14:xfrm>
          </p:contentPart>
        </mc:Choice>
        <mc:Fallback xmlns="">
          <p:pic>
            <p:nvPicPr>
              <p:cNvPr id="7" name="墨迹 6"/>
            </p:nvPicPr>
            <p:blipFill>
              <a:blip r:embed="rId12"/>
            </p:blipFill>
            <p:spPr>
              <a:xfrm>
                <a:off x="1176866" y="724714"/>
                <a:ext cx="105018" cy="59958"/>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9" name="墨迹 8"/>
              <p14:cNvContentPartPr/>
              <p14:nvPr/>
            </p14:nvContentPartPr>
            <p14:xfrm>
              <a:off x="1415344" y="231231"/>
              <a:ext cx="349074" cy="420166"/>
            </p14:xfrm>
          </p:contentPart>
        </mc:Choice>
        <mc:Fallback xmlns="">
          <p:pic>
            <p:nvPicPr>
              <p:cNvPr id="9" name="墨迹 8"/>
            </p:nvPicPr>
            <p:blipFill>
              <a:blip r:embed="rId14"/>
            </p:blipFill>
            <p:spPr>
              <a:xfrm>
                <a:off x="1415344" y="231231"/>
                <a:ext cx="349074" cy="420166"/>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0" name="墨迹 9"/>
              <p14:cNvContentPartPr/>
              <p14:nvPr/>
            </p14:nvContentPartPr>
            <p14:xfrm>
              <a:off x="1591733" y="439023"/>
              <a:ext cx="5644" cy="649458"/>
            </p14:xfrm>
          </p:contentPart>
        </mc:Choice>
        <mc:Fallback xmlns="">
          <p:pic>
            <p:nvPicPr>
              <p:cNvPr id="10" name="墨迹 9"/>
            </p:nvPicPr>
            <p:blipFill>
              <a:blip r:embed="rId16"/>
            </p:blipFill>
            <p:spPr>
              <a:xfrm>
                <a:off x="1591733" y="439023"/>
                <a:ext cx="5644" cy="649458"/>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1" name="墨迹 10"/>
              <p14:cNvContentPartPr/>
              <p14:nvPr/>
            </p14:nvContentPartPr>
            <p14:xfrm>
              <a:off x="1450622" y="522386"/>
              <a:ext cx="191911" cy="272826"/>
            </p14:xfrm>
          </p:contentPart>
        </mc:Choice>
        <mc:Fallback xmlns="">
          <p:pic>
            <p:nvPicPr>
              <p:cNvPr id="11" name="墨迹 10"/>
            </p:nvPicPr>
            <p:blipFill>
              <a:blip r:embed="rId18"/>
            </p:blipFill>
            <p:spPr>
              <a:xfrm>
                <a:off x="1450622" y="522386"/>
                <a:ext cx="191911" cy="272826"/>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2" name="墨迹 11"/>
              <p14:cNvContentPartPr/>
              <p14:nvPr/>
            </p14:nvContentPartPr>
            <p14:xfrm>
              <a:off x="2065866" y="411705"/>
              <a:ext cx="16934" cy="256611"/>
            </p14:xfrm>
          </p:contentPart>
        </mc:Choice>
        <mc:Fallback xmlns="">
          <p:pic>
            <p:nvPicPr>
              <p:cNvPr id="12" name="墨迹 11"/>
            </p:nvPicPr>
            <p:blipFill>
              <a:blip r:embed="rId20"/>
            </p:blipFill>
            <p:spPr>
              <a:xfrm>
                <a:off x="2065866" y="411705"/>
                <a:ext cx="16934" cy="256611"/>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3" name="墨迹 12"/>
              <p14:cNvContentPartPr/>
              <p14:nvPr/>
            </p14:nvContentPartPr>
            <p14:xfrm>
              <a:off x="2167466" y="334687"/>
              <a:ext cx="189089" cy="208496"/>
            </p14:xfrm>
          </p:contentPart>
        </mc:Choice>
        <mc:Fallback xmlns="">
          <p:pic>
            <p:nvPicPr>
              <p:cNvPr id="13" name="墨迹 12"/>
            </p:nvPicPr>
            <p:blipFill>
              <a:blip r:embed="rId22"/>
            </p:blipFill>
            <p:spPr>
              <a:xfrm>
                <a:off x="2167466" y="334687"/>
                <a:ext cx="189089" cy="208496"/>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4" name="墨迹 13"/>
              <p14:cNvContentPartPr/>
              <p14:nvPr/>
            </p14:nvContentPartPr>
            <p14:xfrm>
              <a:off x="2254955" y="380686"/>
              <a:ext cx="47978" cy="324289"/>
            </p14:xfrm>
          </p:contentPart>
        </mc:Choice>
        <mc:Fallback xmlns="">
          <p:pic>
            <p:nvPicPr>
              <p:cNvPr id="14" name="墨迹 13"/>
            </p:nvPicPr>
            <p:blipFill>
              <a:blip r:embed="rId24"/>
            </p:blipFill>
            <p:spPr>
              <a:xfrm>
                <a:off x="2254955" y="380686"/>
                <a:ext cx="47978" cy="32428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8" name="墨迹 17"/>
              <p14:cNvContentPartPr/>
              <p14:nvPr/>
            </p14:nvContentPartPr>
            <p14:xfrm>
              <a:off x="2436812" y="128129"/>
              <a:ext cx="509588" cy="565566"/>
            </p14:xfrm>
          </p:contentPart>
        </mc:Choice>
        <mc:Fallback xmlns="">
          <p:pic>
            <p:nvPicPr>
              <p:cNvPr id="18" name="墨迹 17"/>
            </p:nvPicPr>
            <p:blipFill>
              <a:blip r:embed="rId26"/>
            </p:blipFill>
            <p:spPr>
              <a:xfrm>
                <a:off x="2436812" y="128129"/>
                <a:ext cx="509588" cy="565566"/>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9" name="墨迹 18"/>
              <p14:cNvContentPartPr/>
              <p14:nvPr/>
            </p14:nvContentPartPr>
            <p14:xfrm>
              <a:off x="2698044" y="203032"/>
              <a:ext cx="186267" cy="366588"/>
            </p14:xfrm>
          </p:contentPart>
        </mc:Choice>
        <mc:Fallback xmlns="">
          <p:pic>
            <p:nvPicPr>
              <p:cNvPr id="19" name="墨迹 18"/>
            </p:nvPicPr>
            <p:blipFill>
              <a:blip r:embed="rId28"/>
            </p:blipFill>
            <p:spPr>
              <a:xfrm>
                <a:off x="2698044" y="203032"/>
                <a:ext cx="186267" cy="36658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20" name="墨迹 19"/>
              <p14:cNvContentPartPr/>
              <p14:nvPr/>
            </p14:nvContentPartPr>
            <p14:xfrm>
              <a:off x="2771422" y="507582"/>
              <a:ext cx="183444" cy="101516"/>
            </p14:xfrm>
          </p:contentPart>
        </mc:Choice>
        <mc:Fallback xmlns="">
          <p:pic>
            <p:nvPicPr>
              <p:cNvPr id="20" name="墨迹 19"/>
            </p:nvPicPr>
            <p:blipFill>
              <a:blip r:embed="rId30"/>
            </p:blipFill>
            <p:spPr>
              <a:xfrm>
                <a:off x="2771422" y="507582"/>
                <a:ext cx="183444" cy="101516"/>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2" name="墨迹 21"/>
              <p14:cNvContentPartPr/>
              <p14:nvPr/>
            </p14:nvContentPartPr>
            <p14:xfrm>
              <a:off x="3998206" y="276350"/>
              <a:ext cx="240771" cy="270710"/>
            </p14:xfrm>
          </p:contentPart>
        </mc:Choice>
        <mc:Fallback xmlns="">
          <p:pic>
            <p:nvPicPr>
              <p:cNvPr id="22" name="墨迹 21"/>
            </p:nvPicPr>
            <p:blipFill>
              <a:blip r:embed="rId32"/>
            </p:blipFill>
            <p:spPr>
              <a:xfrm>
                <a:off x="3998206" y="276350"/>
                <a:ext cx="240771" cy="270710"/>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3" name="墨迹 22"/>
              <p14:cNvContentPartPr/>
              <p14:nvPr/>
            </p14:nvContentPartPr>
            <p14:xfrm>
              <a:off x="4165600" y="424923"/>
              <a:ext cx="77081" cy="231056"/>
            </p14:xfrm>
          </p:contentPart>
        </mc:Choice>
        <mc:Fallback xmlns="">
          <p:pic>
            <p:nvPicPr>
              <p:cNvPr id="23" name="墨迹 22"/>
            </p:nvPicPr>
            <p:blipFill>
              <a:blip r:embed="rId34"/>
            </p:blipFill>
            <p:spPr>
              <a:xfrm>
                <a:off x="4165600" y="424923"/>
                <a:ext cx="77081" cy="231056"/>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4" name="墨迹 23"/>
              <p14:cNvContentPartPr/>
              <p14:nvPr/>
            </p14:nvContentPartPr>
            <p14:xfrm>
              <a:off x="4329288" y="308426"/>
              <a:ext cx="28223" cy="230175"/>
            </p14:xfrm>
          </p:contentPart>
        </mc:Choice>
        <mc:Fallback xmlns="">
          <p:pic>
            <p:nvPicPr>
              <p:cNvPr id="24" name="墨迹 23"/>
            </p:nvPicPr>
            <p:blipFill>
              <a:blip r:embed="rId36"/>
            </p:blipFill>
            <p:spPr>
              <a:xfrm>
                <a:off x="4329288" y="308426"/>
                <a:ext cx="28223" cy="230175"/>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5" name="墨迹 24"/>
              <p14:cNvContentPartPr/>
              <p14:nvPr/>
            </p14:nvContentPartPr>
            <p14:xfrm>
              <a:off x="4346222" y="408885"/>
              <a:ext cx="121355" cy="47939"/>
            </p14:xfrm>
          </p:contentPart>
        </mc:Choice>
        <mc:Fallback xmlns="">
          <p:pic>
            <p:nvPicPr>
              <p:cNvPr id="25" name="墨迹 24"/>
            </p:nvPicPr>
            <p:blipFill>
              <a:blip r:embed="rId38"/>
            </p:blipFill>
            <p:spPr>
              <a:xfrm>
                <a:off x="4346222" y="408885"/>
                <a:ext cx="121355" cy="47939"/>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6" name="墨迹 25"/>
              <p14:cNvContentPartPr/>
              <p14:nvPr/>
            </p14:nvContentPartPr>
            <p14:xfrm>
              <a:off x="4419600" y="233523"/>
              <a:ext cx="73377" cy="595527"/>
            </p14:xfrm>
          </p:contentPart>
        </mc:Choice>
        <mc:Fallback xmlns="">
          <p:pic>
            <p:nvPicPr>
              <p:cNvPr id="26" name="墨迹 25"/>
            </p:nvPicPr>
            <p:blipFill>
              <a:blip r:embed="rId40"/>
            </p:blipFill>
            <p:spPr>
              <a:xfrm>
                <a:off x="4419600" y="233523"/>
                <a:ext cx="73377" cy="595527"/>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7" name="墨迹 26"/>
              <p14:cNvContentPartPr/>
              <p14:nvPr/>
            </p14:nvContentPartPr>
            <p14:xfrm>
              <a:off x="4518025" y="394786"/>
              <a:ext cx="101952" cy="229293"/>
            </p14:xfrm>
          </p:contentPart>
        </mc:Choice>
        <mc:Fallback xmlns="">
          <p:pic>
            <p:nvPicPr>
              <p:cNvPr id="27" name="墨迹 26"/>
            </p:nvPicPr>
            <p:blipFill>
              <a:blip r:embed="rId42"/>
            </p:blipFill>
            <p:spPr>
              <a:xfrm>
                <a:off x="4518025" y="394786"/>
                <a:ext cx="101952" cy="229293"/>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8" name="墨迹 27"/>
              <p14:cNvContentPartPr/>
              <p14:nvPr/>
            </p14:nvContentPartPr>
            <p14:xfrm>
              <a:off x="4842933" y="381391"/>
              <a:ext cx="67733" cy="145930"/>
            </p14:xfrm>
          </p:contentPart>
        </mc:Choice>
        <mc:Fallback xmlns="">
          <p:pic>
            <p:nvPicPr>
              <p:cNvPr id="28" name="墨迹 27"/>
            </p:nvPicPr>
            <p:blipFill>
              <a:blip r:embed="rId44"/>
            </p:blipFill>
            <p:spPr>
              <a:xfrm>
                <a:off x="4842933" y="381391"/>
                <a:ext cx="67733" cy="145930"/>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9" name="墨迹 28"/>
              <p14:cNvContentPartPr/>
              <p14:nvPr/>
            </p14:nvContentPartPr>
            <p14:xfrm>
              <a:off x="4923895" y="396724"/>
              <a:ext cx="65793" cy="229294"/>
            </p14:xfrm>
          </p:contentPart>
        </mc:Choice>
        <mc:Fallback xmlns="">
          <p:pic>
            <p:nvPicPr>
              <p:cNvPr id="29" name="墨迹 28"/>
            </p:nvPicPr>
            <p:blipFill>
              <a:blip r:embed="rId46"/>
            </p:blipFill>
            <p:spPr>
              <a:xfrm>
                <a:off x="4923895" y="396724"/>
                <a:ext cx="65793" cy="229294"/>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30" name="墨迹 29"/>
              <p14:cNvContentPartPr/>
              <p14:nvPr/>
            </p14:nvContentPartPr>
            <p14:xfrm>
              <a:off x="5043311" y="332748"/>
              <a:ext cx="107420" cy="298909"/>
            </p14:xfrm>
          </p:contentPart>
        </mc:Choice>
        <mc:Fallback xmlns="">
          <p:pic>
            <p:nvPicPr>
              <p:cNvPr id="30" name="墨迹 29"/>
            </p:nvPicPr>
            <p:blipFill>
              <a:blip r:embed="rId48"/>
            </p:blipFill>
            <p:spPr>
              <a:xfrm>
                <a:off x="5043311" y="332748"/>
                <a:ext cx="107420" cy="298909"/>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1" name="墨迹 30"/>
              <p14:cNvContentPartPr/>
              <p14:nvPr/>
            </p14:nvContentPartPr>
            <p14:xfrm>
              <a:off x="5243688" y="389146"/>
              <a:ext cx="214489" cy="62038"/>
            </p14:xfrm>
          </p:contentPart>
        </mc:Choice>
        <mc:Fallback xmlns="">
          <p:pic>
            <p:nvPicPr>
              <p:cNvPr id="31" name="墨迹 30"/>
            </p:nvPicPr>
            <p:blipFill>
              <a:blip r:embed="rId50"/>
            </p:blipFill>
            <p:spPr>
              <a:xfrm>
                <a:off x="5243688" y="389146"/>
                <a:ext cx="214489" cy="62038"/>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2" name="墨迹 31"/>
              <p14:cNvContentPartPr/>
              <p14:nvPr/>
            </p14:nvContentPartPr>
            <p14:xfrm>
              <a:off x="5331177" y="298909"/>
              <a:ext cx="36689" cy="338388"/>
            </p14:xfrm>
          </p:contentPart>
        </mc:Choice>
        <mc:Fallback xmlns="">
          <p:pic>
            <p:nvPicPr>
              <p:cNvPr id="32" name="墨迹 31"/>
            </p:nvPicPr>
            <p:blipFill>
              <a:blip r:embed="rId52"/>
            </p:blipFill>
            <p:spPr>
              <a:xfrm>
                <a:off x="5331177" y="298909"/>
                <a:ext cx="36689" cy="338388"/>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3" name="墨迹 32"/>
              <p14:cNvContentPartPr/>
              <p14:nvPr/>
            </p14:nvContentPartPr>
            <p14:xfrm>
              <a:off x="5520266" y="372226"/>
              <a:ext cx="302154" cy="33839"/>
            </p14:xfrm>
          </p:contentPart>
        </mc:Choice>
        <mc:Fallback xmlns="">
          <p:pic>
            <p:nvPicPr>
              <p:cNvPr id="33" name="墨迹 32"/>
            </p:nvPicPr>
            <p:blipFill>
              <a:blip r:embed="rId54"/>
            </p:blipFill>
            <p:spPr>
              <a:xfrm>
                <a:off x="5520266" y="372226"/>
                <a:ext cx="302154" cy="3383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4" name="墨迹 33"/>
              <p14:cNvContentPartPr/>
              <p14:nvPr/>
            </p14:nvContentPartPr>
            <p14:xfrm>
              <a:off x="5597172" y="468103"/>
              <a:ext cx="160161" cy="140995"/>
            </p14:xfrm>
          </p:contentPart>
        </mc:Choice>
        <mc:Fallback xmlns="">
          <p:pic>
            <p:nvPicPr>
              <p:cNvPr id="34" name="墨迹 33"/>
            </p:nvPicPr>
            <p:blipFill>
              <a:blip r:embed="rId56"/>
            </p:blipFill>
            <p:spPr>
              <a:xfrm>
                <a:off x="5597172" y="468103"/>
                <a:ext cx="160161" cy="140995"/>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5" name="墨迹 34"/>
              <p14:cNvContentPartPr/>
              <p14:nvPr/>
            </p14:nvContentPartPr>
            <p14:xfrm>
              <a:off x="5709355" y="121960"/>
              <a:ext cx="31045" cy="278465"/>
            </p14:xfrm>
          </p:contentPart>
        </mc:Choice>
        <mc:Fallback xmlns="">
          <p:pic>
            <p:nvPicPr>
              <p:cNvPr id="35" name="墨迹 34"/>
            </p:nvPicPr>
            <p:blipFill>
              <a:blip r:embed="rId58"/>
            </p:blipFill>
            <p:spPr>
              <a:xfrm>
                <a:off x="5709355" y="121960"/>
                <a:ext cx="31045" cy="278465"/>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6" name="墨迹 35"/>
              <p14:cNvContentPartPr/>
              <p14:nvPr/>
            </p14:nvContentPartPr>
            <p14:xfrm>
              <a:off x="5849761" y="273530"/>
              <a:ext cx="127706" cy="204443"/>
            </p14:xfrm>
          </p:contentPart>
        </mc:Choice>
        <mc:Fallback xmlns="">
          <p:pic>
            <p:nvPicPr>
              <p:cNvPr id="36" name="墨迹 35"/>
            </p:nvPicPr>
            <p:blipFill>
              <a:blip r:embed="rId60"/>
            </p:blipFill>
            <p:spPr>
              <a:xfrm>
                <a:off x="5849761" y="273530"/>
                <a:ext cx="127706" cy="204443"/>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7" name="墨迹 36"/>
              <p14:cNvContentPartPr/>
              <p14:nvPr/>
            </p14:nvContentPartPr>
            <p14:xfrm>
              <a:off x="5988755" y="355307"/>
              <a:ext cx="112889" cy="174834"/>
            </p14:xfrm>
          </p:contentPart>
        </mc:Choice>
        <mc:Fallback xmlns="">
          <p:pic>
            <p:nvPicPr>
              <p:cNvPr id="37" name="墨迹 36"/>
            </p:nvPicPr>
            <p:blipFill>
              <a:blip r:embed="rId62"/>
            </p:blipFill>
            <p:spPr>
              <a:xfrm>
                <a:off x="5988755" y="355307"/>
                <a:ext cx="112889" cy="174834"/>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8" name="墨迹 37"/>
              <p14:cNvContentPartPr/>
              <p14:nvPr/>
            </p14:nvContentPartPr>
            <p14:xfrm>
              <a:off x="6146800" y="327108"/>
              <a:ext cx="56444" cy="161439"/>
            </p14:xfrm>
          </p:contentPart>
        </mc:Choice>
        <mc:Fallback xmlns="">
          <p:pic>
            <p:nvPicPr>
              <p:cNvPr id="38" name="墨迹 37"/>
            </p:nvPicPr>
            <p:blipFill>
              <a:blip r:embed="rId64"/>
            </p:blipFill>
            <p:spPr>
              <a:xfrm>
                <a:off x="6146800" y="327108"/>
                <a:ext cx="56444" cy="161439"/>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9" name="墨迹 38"/>
              <p14:cNvContentPartPr/>
              <p14:nvPr/>
            </p14:nvContentPartPr>
            <p14:xfrm>
              <a:off x="6211358" y="315828"/>
              <a:ext cx="110419" cy="293270"/>
            </p14:xfrm>
          </p:contentPart>
        </mc:Choice>
        <mc:Fallback xmlns="">
          <p:pic>
            <p:nvPicPr>
              <p:cNvPr id="39" name="墨迹 38"/>
            </p:nvPicPr>
            <p:blipFill>
              <a:blip r:embed="rId66"/>
            </p:blipFill>
            <p:spPr>
              <a:xfrm>
                <a:off x="6211358" y="315828"/>
                <a:ext cx="110419" cy="293270"/>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40" name="墨迹 39"/>
              <p14:cNvContentPartPr/>
              <p14:nvPr/>
            </p14:nvContentPartPr>
            <p14:xfrm>
              <a:off x="6350000" y="253791"/>
              <a:ext cx="127528" cy="284810"/>
            </p14:xfrm>
          </p:contentPart>
        </mc:Choice>
        <mc:Fallback xmlns="">
          <p:pic>
            <p:nvPicPr>
              <p:cNvPr id="40" name="墨迹 39"/>
            </p:nvPicPr>
            <p:blipFill>
              <a:blip r:embed="rId68"/>
            </p:blipFill>
            <p:spPr>
              <a:xfrm>
                <a:off x="6350000" y="253791"/>
                <a:ext cx="127528" cy="284810"/>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41" name="墨迹 40"/>
              <p14:cNvContentPartPr/>
              <p14:nvPr/>
            </p14:nvContentPartPr>
            <p14:xfrm>
              <a:off x="6591476" y="321468"/>
              <a:ext cx="356834" cy="22559"/>
            </p14:xfrm>
          </p:contentPart>
        </mc:Choice>
        <mc:Fallback xmlns="">
          <p:pic>
            <p:nvPicPr>
              <p:cNvPr id="41" name="墨迹 40"/>
            </p:nvPicPr>
            <p:blipFill>
              <a:blip r:embed="rId70"/>
            </p:blipFill>
            <p:spPr>
              <a:xfrm>
                <a:off x="6591476" y="321468"/>
                <a:ext cx="356834" cy="22559"/>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2" name="墨迹 41"/>
              <p14:cNvContentPartPr/>
              <p14:nvPr/>
            </p14:nvContentPartPr>
            <p14:xfrm>
              <a:off x="6874933" y="231231"/>
              <a:ext cx="177800" cy="59218"/>
            </p14:xfrm>
          </p:contentPart>
        </mc:Choice>
        <mc:Fallback xmlns="">
          <p:pic>
            <p:nvPicPr>
              <p:cNvPr id="42" name="墨迹 41"/>
            </p:nvPicPr>
            <p:blipFill>
              <a:blip r:embed="rId72"/>
            </p:blipFill>
            <p:spPr>
              <a:xfrm>
                <a:off x="6874933" y="231231"/>
                <a:ext cx="177800" cy="59218"/>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3" name="墨迹 42"/>
              <p14:cNvContentPartPr/>
              <p14:nvPr/>
            </p14:nvContentPartPr>
            <p14:xfrm>
              <a:off x="6538206" y="406065"/>
              <a:ext cx="401638" cy="28199"/>
            </p14:xfrm>
          </p:contentPart>
        </mc:Choice>
        <mc:Fallback xmlns="">
          <p:pic>
            <p:nvPicPr>
              <p:cNvPr id="43" name="墨迹 42"/>
            </p:nvPicPr>
            <p:blipFill>
              <a:blip r:embed="rId74"/>
            </p:blipFill>
            <p:spPr>
              <a:xfrm>
                <a:off x="6538206" y="406065"/>
                <a:ext cx="401638" cy="28199"/>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4" name="墨迹 43"/>
              <p14:cNvContentPartPr/>
              <p14:nvPr/>
            </p14:nvContentPartPr>
            <p14:xfrm>
              <a:off x="6591300" y="438142"/>
              <a:ext cx="170744" cy="75080"/>
            </p14:xfrm>
          </p:contentPart>
        </mc:Choice>
        <mc:Fallback xmlns="">
          <p:pic>
            <p:nvPicPr>
              <p:cNvPr id="44" name="墨迹 43"/>
            </p:nvPicPr>
            <p:blipFill>
              <a:blip r:embed="rId76"/>
            </p:blipFill>
            <p:spPr>
              <a:xfrm>
                <a:off x="6591300" y="438142"/>
                <a:ext cx="170744" cy="75080"/>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5" name="墨迹 44"/>
              <p14:cNvContentPartPr/>
              <p14:nvPr/>
            </p14:nvContentPartPr>
            <p14:xfrm>
              <a:off x="7103003" y="187523"/>
              <a:ext cx="234774" cy="246741"/>
            </p14:xfrm>
          </p:contentPart>
        </mc:Choice>
        <mc:Fallback xmlns="">
          <p:pic>
            <p:nvPicPr>
              <p:cNvPr id="45" name="墨迹 44"/>
            </p:nvPicPr>
            <p:blipFill>
              <a:blip r:embed="rId78"/>
            </p:blipFill>
            <p:spPr>
              <a:xfrm>
                <a:off x="7103003" y="187523"/>
                <a:ext cx="234774" cy="246741"/>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6" name="墨迹 45"/>
              <p14:cNvContentPartPr/>
              <p14:nvPr/>
            </p14:nvContentPartPr>
            <p14:xfrm>
              <a:off x="7277805" y="293269"/>
              <a:ext cx="80434" cy="251500"/>
            </p14:xfrm>
          </p:contentPart>
        </mc:Choice>
        <mc:Fallback xmlns="">
          <p:pic>
            <p:nvPicPr>
              <p:cNvPr id="46" name="墨迹 45"/>
            </p:nvPicPr>
            <p:blipFill>
              <a:blip r:embed="rId80"/>
            </p:blipFill>
            <p:spPr>
              <a:xfrm>
                <a:off x="7277805" y="293269"/>
                <a:ext cx="80434" cy="25150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7" name="墨迹 46"/>
              <p14:cNvContentPartPr/>
              <p14:nvPr/>
            </p14:nvContentPartPr>
            <p14:xfrm>
              <a:off x="7439377" y="242511"/>
              <a:ext cx="39512" cy="203033"/>
            </p14:xfrm>
          </p:contentPart>
        </mc:Choice>
        <mc:Fallback xmlns="">
          <p:pic>
            <p:nvPicPr>
              <p:cNvPr id="47" name="墨迹 46"/>
            </p:nvPicPr>
            <p:blipFill>
              <a:blip r:embed="rId82"/>
            </p:blipFill>
            <p:spPr>
              <a:xfrm>
                <a:off x="7439377" y="242511"/>
                <a:ext cx="39512" cy="203033"/>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8" name="墨迹 47"/>
              <p14:cNvContentPartPr/>
              <p14:nvPr/>
            </p14:nvContentPartPr>
            <p14:xfrm>
              <a:off x="7467600" y="304549"/>
              <a:ext cx="90311" cy="39478"/>
            </p14:xfrm>
          </p:contentPart>
        </mc:Choice>
        <mc:Fallback xmlns="">
          <p:pic>
            <p:nvPicPr>
              <p:cNvPr id="48" name="墨迹 47"/>
            </p:nvPicPr>
            <p:blipFill>
              <a:blip r:embed="rId84"/>
            </p:blipFill>
            <p:spPr>
              <a:xfrm>
                <a:off x="7467600" y="304549"/>
                <a:ext cx="90311" cy="39478"/>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9" name="墨迹 48"/>
              <p14:cNvContentPartPr/>
              <p14:nvPr/>
            </p14:nvContentPartPr>
            <p14:xfrm>
              <a:off x="7515577" y="132182"/>
              <a:ext cx="93134" cy="620731"/>
            </p14:xfrm>
          </p:contentPart>
        </mc:Choice>
        <mc:Fallback xmlns="">
          <p:pic>
            <p:nvPicPr>
              <p:cNvPr id="49" name="墨迹 48"/>
            </p:nvPicPr>
            <p:blipFill>
              <a:blip r:embed="rId86"/>
            </p:blipFill>
            <p:spPr>
              <a:xfrm>
                <a:off x="7515577" y="132182"/>
                <a:ext cx="93134" cy="620731"/>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50" name="墨迹 49"/>
              <p14:cNvContentPartPr/>
              <p14:nvPr/>
            </p14:nvContentPartPr>
            <p14:xfrm>
              <a:off x="7670800" y="199684"/>
              <a:ext cx="124177" cy="264542"/>
            </p14:xfrm>
          </p:contentPart>
        </mc:Choice>
        <mc:Fallback xmlns="">
          <p:pic>
            <p:nvPicPr>
              <p:cNvPr id="50" name="墨迹 49"/>
            </p:nvPicPr>
            <p:blipFill>
              <a:blip r:embed="rId88"/>
            </p:blipFill>
            <p:spPr>
              <a:xfrm>
                <a:off x="7670800" y="199684"/>
                <a:ext cx="124177" cy="264542"/>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51" name="墨迹 50"/>
              <p14:cNvContentPartPr/>
              <p14:nvPr/>
            </p14:nvContentPartPr>
            <p14:xfrm>
              <a:off x="7902222" y="265070"/>
              <a:ext cx="62088" cy="178535"/>
            </p14:xfrm>
          </p:contentPart>
        </mc:Choice>
        <mc:Fallback xmlns="">
          <p:pic>
            <p:nvPicPr>
              <p:cNvPr id="51" name="墨迹 50"/>
            </p:nvPicPr>
            <p:blipFill>
              <a:blip r:embed="rId90"/>
            </p:blipFill>
            <p:spPr>
              <a:xfrm>
                <a:off x="7902222" y="265070"/>
                <a:ext cx="62088" cy="178535"/>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2" name="墨迹 51"/>
              <p14:cNvContentPartPr/>
              <p14:nvPr/>
            </p14:nvContentPartPr>
            <p14:xfrm>
              <a:off x="7988828" y="219952"/>
              <a:ext cx="187149" cy="321469"/>
            </p14:xfrm>
          </p:contentPart>
        </mc:Choice>
        <mc:Fallback xmlns="">
          <p:pic>
            <p:nvPicPr>
              <p:cNvPr id="52" name="墨迹 51"/>
            </p:nvPicPr>
            <p:blipFill>
              <a:blip r:embed="rId92"/>
            </p:blipFill>
            <p:spPr>
              <a:xfrm>
                <a:off x="7988828" y="219952"/>
                <a:ext cx="187149" cy="321469"/>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3" name="墨迹 52"/>
              <p14:cNvContentPartPr/>
              <p14:nvPr/>
            </p14:nvContentPartPr>
            <p14:xfrm>
              <a:off x="8173155" y="203032"/>
              <a:ext cx="167393" cy="296090"/>
            </p14:xfrm>
          </p:contentPart>
        </mc:Choice>
        <mc:Fallback xmlns="">
          <p:pic>
            <p:nvPicPr>
              <p:cNvPr id="53" name="墨迹 52"/>
            </p:nvPicPr>
            <p:blipFill>
              <a:blip r:embed="rId94"/>
            </p:blipFill>
            <p:spPr>
              <a:xfrm>
                <a:off x="8173155" y="203032"/>
                <a:ext cx="167393" cy="296090"/>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4" name="墨迹 53"/>
              <p14:cNvContentPartPr/>
              <p14:nvPr/>
            </p14:nvContentPartPr>
            <p14:xfrm>
              <a:off x="8376355" y="253791"/>
              <a:ext cx="217312" cy="22559"/>
            </p14:xfrm>
          </p:contentPart>
        </mc:Choice>
        <mc:Fallback xmlns="">
          <p:pic>
            <p:nvPicPr>
              <p:cNvPr id="54" name="墨迹 53"/>
            </p:nvPicPr>
            <p:blipFill>
              <a:blip r:embed="rId96"/>
            </p:blipFill>
            <p:spPr>
              <a:xfrm>
                <a:off x="8376355" y="253791"/>
                <a:ext cx="217312" cy="22559"/>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5" name="墨迹 54"/>
              <p14:cNvContentPartPr/>
              <p14:nvPr/>
            </p14:nvContentPartPr>
            <p14:xfrm>
              <a:off x="8452555" y="189638"/>
              <a:ext cx="53622" cy="298204"/>
            </p14:xfrm>
          </p:contentPart>
        </mc:Choice>
        <mc:Fallback xmlns="">
          <p:pic>
            <p:nvPicPr>
              <p:cNvPr id="55" name="墨迹 54"/>
            </p:nvPicPr>
            <p:blipFill>
              <a:blip r:embed="rId98"/>
            </p:blipFill>
            <p:spPr>
              <a:xfrm>
                <a:off x="8452555" y="189638"/>
                <a:ext cx="53622" cy="298204"/>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6" name="墨迹 55"/>
              <p14:cNvContentPartPr/>
              <p14:nvPr/>
            </p14:nvContentPartPr>
            <p14:xfrm>
              <a:off x="8715022" y="204442"/>
              <a:ext cx="149578" cy="178359"/>
            </p14:xfrm>
          </p:contentPart>
        </mc:Choice>
        <mc:Fallback xmlns="">
          <p:pic>
            <p:nvPicPr>
              <p:cNvPr id="56" name="墨迹 55"/>
            </p:nvPicPr>
            <p:blipFill>
              <a:blip r:embed="rId100"/>
            </p:blipFill>
            <p:spPr>
              <a:xfrm>
                <a:off x="8715022" y="204442"/>
                <a:ext cx="149578" cy="178359"/>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7" name="墨迹 56"/>
              <p14:cNvContentPartPr/>
              <p14:nvPr/>
            </p14:nvContentPartPr>
            <p14:xfrm>
              <a:off x="8799688" y="127600"/>
              <a:ext cx="67734" cy="346143"/>
            </p14:xfrm>
          </p:contentPart>
        </mc:Choice>
        <mc:Fallback xmlns="">
          <p:pic>
            <p:nvPicPr>
              <p:cNvPr id="57" name="墨迹 56"/>
            </p:nvPicPr>
            <p:blipFill>
              <a:blip r:embed="rId102"/>
            </p:blipFill>
            <p:spPr>
              <a:xfrm>
                <a:off x="8799688" y="127600"/>
                <a:ext cx="67734" cy="346143"/>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8" name="墨迹 57"/>
              <p14:cNvContentPartPr/>
              <p14:nvPr/>
            </p14:nvContentPartPr>
            <p14:xfrm>
              <a:off x="8867422" y="272649"/>
              <a:ext cx="242711" cy="122137"/>
            </p14:xfrm>
          </p:contentPart>
        </mc:Choice>
        <mc:Fallback xmlns="">
          <p:pic>
            <p:nvPicPr>
              <p:cNvPr id="58" name="墨迹 57"/>
            </p:nvPicPr>
            <p:blipFill>
              <a:blip r:embed="rId104"/>
            </p:blipFill>
            <p:spPr>
              <a:xfrm>
                <a:off x="8867422" y="272649"/>
                <a:ext cx="242711" cy="122137"/>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9" name="墨迹 58"/>
              <p14:cNvContentPartPr/>
              <p14:nvPr/>
            </p14:nvContentPartPr>
            <p14:xfrm>
              <a:off x="9189155" y="219952"/>
              <a:ext cx="90312" cy="204266"/>
            </p14:xfrm>
          </p:contentPart>
        </mc:Choice>
        <mc:Fallback xmlns="">
          <p:pic>
            <p:nvPicPr>
              <p:cNvPr id="59" name="墨迹 58"/>
            </p:nvPicPr>
            <p:blipFill>
              <a:blip r:embed="rId106"/>
            </p:blipFill>
            <p:spPr>
              <a:xfrm>
                <a:off x="9189155" y="219952"/>
                <a:ext cx="90312" cy="204266"/>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60" name="墨迹 59"/>
              <p14:cNvContentPartPr/>
              <p14:nvPr/>
            </p14:nvContentPartPr>
            <p14:xfrm>
              <a:off x="9247893" y="236871"/>
              <a:ext cx="167040" cy="321469"/>
            </p14:xfrm>
          </p:contentPart>
        </mc:Choice>
        <mc:Fallback xmlns="">
          <p:pic>
            <p:nvPicPr>
              <p:cNvPr id="60" name="墨迹 59"/>
            </p:nvPicPr>
            <p:blipFill>
              <a:blip r:embed="rId108"/>
            </p:blipFill>
            <p:spPr>
              <a:xfrm>
                <a:off x="9247893" y="236871"/>
                <a:ext cx="167040" cy="321469"/>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61" name="墨迹 60"/>
              <p14:cNvContentPartPr/>
              <p14:nvPr/>
            </p14:nvContentPartPr>
            <p14:xfrm>
              <a:off x="9403644" y="203032"/>
              <a:ext cx="155222" cy="321469"/>
            </p14:xfrm>
          </p:contentPart>
        </mc:Choice>
        <mc:Fallback xmlns="">
          <p:pic>
            <p:nvPicPr>
              <p:cNvPr id="61" name="墨迹 60"/>
            </p:nvPicPr>
            <p:blipFill>
              <a:blip r:embed="rId110"/>
            </p:blipFill>
            <p:spPr>
              <a:xfrm>
                <a:off x="9403644" y="203032"/>
                <a:ext cx="155222" cy="321469"/>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2" name="墨迹 61"/>
              <p14:cNvContentPartPr/>
              <p14:nvPr/>
            </p14:nvContentPartPr>
            <p14:xfrm>
              <a:off x="10056283" y="188933"/>
              <a:ext cx="188384" cy="188933"/>
            </p14:xfrm>
          </p:contentPart>
        </mc:Choice>
        <mc:Fallback xmlns="">
          <p:pic>
            <p:nvPicPr>
              <p:cNvPr id="62" name="墨迹 61"/>
            </p:nvPicPr>
            <p:blipFill>
              <a:blip r:embed="rId112"/>
            </p:blipFill>
            <p:spPr>
              <a:xfrm>
                <a:off x="10056283" y="188933"/>
                <a:ext cx="188384" cy="188933"/>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3" name="墨迹 62"/>
              <p14:cNvContentPartPr/>
              <p14:nvPr/>
            </p14:nvContentPartPr>
            <p14:xfrm>
              <a:off x="10301111" y="161791"/>
              <a:ext cx="45156" cy="235110"/>
            </p14:xfrm>
          </p:contentPart>
        </mc:Choice>
        <mc:Fallback xmlns="">
          <p:pic>
            <p:nvPicPr>
              <p:cNvPr id="63" name="墨迹 62"/>
            </p:nvPicPr>
            <p:blipFill>
              <a:blip r:embed="rId114"/>
            </p:blipFill>
            <p:spPr>
              <a:xfrm>
                <a:off x="10301111" y="161791"/>
                <a:ext cx="45156" cy="235110"/>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4" name="墨迹 63"/>
              <p14:cNvContentPartPr/>
              <p14:nvPr/>
            </p14:nvContentPartPr>
            <p14:xfrm>
              <a:off x="10340622" y="239691"/>
              <a:ext cx="118533" cy="31019"/>
            </p14:xfrm>
          </p:contentPart>
        </mc:Choice>
        <mc:Fallback xmlns="">
          <p:pic>
            <p:nvPicPr>
              <p:cNvPr id="64" name="墨迹 63"/>
            </p:nvPicPr>
            <p:blipFill>
              <a:blip r:embed="rId116"/>
            </p:blipFill>
            <p:spPr>
              <a:xfrm>
                <a:off x="10340622" y="239691"/>
                <a:ext cx="118533" cy="31019"/>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5" name="墨迹 64"/>
              <p14:cNvContentPartPr/>
              <p14:nvPr/>
            </p14:nvContentPartPr>
            <p14:xfrm>
              <a:off x="10382955" y="92351"/>
              <a:ext cx="115712" cy="533667"/>
            </p14:xfrm>
          </p:contentPart>
        </mc:Choice>
        <mc:Fallback xmlns="">
          <p:pic>
            <p:nvPicPr>
              <p:cNvPr id="65" name="墨迹 64"/>
            </p:nvPicPr>
            <p:blipFill>
              <a:blip r:embed="rId118"/>
            </p:blipFill>
            <p:spPr>
              <a:xfrm>
                <a:off x="10382955" y="92351"/>
                <a:ext cx="115712" cy="533667"/>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6" name="墨迹 65"/>
              <p14:cNvContentPartPr/>
              <p14:nvPr/>
            </p14:nvContentPartPr>
            <p14:xfrm>
              <a:off x="10549113" y="177125"/>
              <a:ext cx="279752" cy="172542"/>
            </p14:xfrm>
          </p:contentPart>
        </mc:Choice>
        <mc:Fallback xmlns="">
          <p:pic>
            <p:nvPicPr>
              <p:cNvPr id="66" name="墨迹 65"/>
            </p:nvPicPr>
            <p:blipFill>
              <a:blip r:embed="rId120"/>
            </p:blipFill>
            <p:spPr>
              <a:xfrm>
                <a:off x="10549113" y="177125"/>
                <a:ext cx="279752" cy="172542"/>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7" name="墨迹 66"/>
              <p14:cNvContentPartPr/>
              <p14:nvPr/>
            </p14:nvContentPartPr>
            <p14:xfrm>
              <a:off x="10890955" y="219952"/>
              <a:ext cx="192793" cy="133064"/>
            </p14:xfrm>
          </p:contentPart>
        </mc:Choice>
        <mc:Fallback xmlns="">
          <p:pic>
            <p:nvPicPr>
              <p:cNvPr id="67" name="墨迹 66"/>
            </p:nvPicPr>
            <p:blipFill>
              <a:blip r:embed="rId122"/>
            </p:blipFill>
            <p:spPr>
              <a:xfrm>
                <a:off x="10890955" y="219952"/>
                <a:ext cx="192793" cy="133064"/>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8" name="墨迹 67"/>
              <p14:cNvContentPartPr/>
              <p14:nvPr/>
            </p14:nvContentPartPr>
            <p14:xfrm>
              <a:off x="1019880" y="1164619"/>
              <a:ext cx="1156053" cy="126895"/>
            </p14:xfrm>
          </p:contentPart>
        </mc:Choice>
        <mc:Fallback xmlns="">
          <p:pic>
            <p:nvPicPr>
              <p:cNvPr id="68" name="墨迹 67"/>
            </p:nvPicPr>
            <p:blipFill>
              <a:blip r:embed="rId124"/>
            </p:blipFill>
            <p:spPr>
              <a:xfrm>
                <a:off x="1019880" y="1164619"/>
                <a:ext cx="1156053" cy="126895"/>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9" name="墨迹 68"/>
              <p14:cNvContentPartPr/>
              <p14:nvPr/>
            </p14:nvContentPartPr>
            <p14:xfrm>
              <a:off x="1038577" y="1322005"/>
              <a:ext cx="1233311" cy="649987"/>
            </p14:xfrm>
          </p:contentPart>
        </mc:Choice>
        <mc:Fallback xmlns="">
          <p:pic>
            <p:nvPicPr>
              <p:cNvPr id="69" name="墨迹 68"/>
            </p:nvPicPr>
            <p:blipFill>
              <a:blip r:embed="rId126"/>
            </p:blipFill>
            <p:spPr>
              <a:xfrm>
                <a:off x="1038577" y="1322005"/>
                <a:ext cx="1233311" cy="649987"/>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70" name="墨迹 69"/>
              <p14:cNvContentPartPr/>
              <p14:nvPr/>
            </p14:nvContentPartPr>
            <p14:xfrm>
              <a:off x="1625600" y="1201277"/>
              <a:ext cx="42333" cy="696516"/>
            </p14:xfrm>
          </p:contentPart>
        </mc:Choice>
        <mc:Fallback xmlns="">
          <p:pic>
            <p:nvPicPr>
              <p:cNvPr id="70" name="墨迹 69"/>
            </p:nvPicPr>
            <p:blipFill>
              <a:blip r:embed="rId128"/>
            </p:blipFill>
            <p:spPr>
              <a:xfrm>
                <a:off x="1625600" y="1201277"/>
                <a:ext cx="42333" cy="696516"/>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71" name="墨迹 70"/>
              <p14:cNvContentPartPr/>
              <p14:nvPr/>
            </p14:nvContentPartPr>
            <p14:xfrm>
              <a:off x="1687688" y="1170964"/>
              <a:ext cx="53623" cy="630952"/>
            </p14:xfrm>
          </p:contentPart>
        </mc:Choice>
        <mc:Fallback xmlns="">
          <p:pic>
            <p:nvPicPr>
              <p:cNvPr id="71" name="墨迹 70"/>
            </p:nvPicPr>
            <p:blipFill>
              <a:blip r:embed="rId130"/>
            </p:blipFill>
            <p:spPr>
              <a:xfrm>
                <a:off x="1687688" y="1170964"/>
                <a:ext cx="53623" cy="630952"/>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2" name="墨迹 71"/>
              <p14:cNvContentPartPr/>
              <p14:nvPr/>
            </p14:nvContentPartPr>
            <p14:xfrm>
              <a:off x="1735313" y="1432509"/>
              <a:ext cx="231775" cy="22560"/>
            </p14:xfrm>
          </p:contentPart>
        </mc:Choice>
        <mc:Fallback xmlns="">
          <p:pic>
            <p:nvPicPr>
              <p:cNvPr id="72" name="墨迹 71"/>
            </p:nvPicPr>
            <p:blipFill>
              <a:blip r:embed="rId132"/>
            </p:blipFill>
            <p:spPr>
              <a:xfrm>
                <a:off x="1735313" y="1432509"/>
                <a:ext cx="231775" cy="22560"/>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3" name="墨迹 72"/>
              <p14:cNvContentPartPr/>
              <p14:nvPr/>
            </p14:nvContentPartPr>
            <p14:xfrm>
              <a:off x="1782056" y="1486088"/>
              <a:ext cx="196321" cy="14099"/>
            </p14:xfrm>
          </p:contentPart>
        </mc:Choice>
        <mc:Fallback xmlns="">
          <p:pic>
            <p:nvPicPr>
              <p:cNvPr id="73" name="墨迹 72"/>
            </p:nvPicPr>
            <p:blipFill>
              <a:blip r:embed="rId134"/>
            </p:blipFill>
            <p:spPr>
              <a:xfrm>
                <a:off x="1782056" y="1486088"/>
                <a:ext cx="196321" cy="14099"/>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4" name="墨迹 73"/>
              <p14:cNvContentPartPr/>
              <p14:nvPr/>
            </p14:nvContentPartPr>
            <p14:xfrm>
              <a:off x="2026355" y="1297154"/>
              <a:ext cx="122061" cy="445545"/>
            </p14:xfrm>
          </p:contentPart>
        </mc:Choice>
        <mc:Fallback xmlns="">
          <p:pic>
            <p:nvPicPr>
              <p:cNvPr id="74" name="墨迹 73"/>
            </p:nvPicPr>
            <p:blipFill>
              <a:blip r:embed="rId136"/>
            </p:blipFill>
            <p:spPr>
              <a:xfrm>
                <a:off x="2026355" y="1297154"/>
                <a:ext cx="122061" cy="445545"/>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85" name="墨迹 84"/>
              <p14:cNvContentPartPr/>
              <p14:nvPr/>
            </p14:nvContentPartPr>
            <p14:xfrm>
              <a:off x="991305" y="2470233"/>
              <a:ext cx="185561" cy="208673"/>
            </p14:xfrm>
          </p:contentPart>
        </mc:Choice>
        <mc:Fallback xmlns="">
          <p:pic>
            <p:nvPicPr>
              <p:cNvPr id="85" name="墨迹 84"/>
            </p:nvPicPr>
            <p:blipFill>
              <a:blip r:embed="rId138"/>
            </p:blipFill>
            <p:spPr>
              <a:xfrm>
                <a:off x="991305" y="2470233"/>
                <a:ext cx="185561" cy="208673"/>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86" name="墨迹 85"/>
              <p14:cNvContentPartPr/>
              <p14:nvPr/>
            </p14:nvContentPartPr>
            <p14:xfrm>
              <a:off x="1535288" y="2442034"/>
              <a:ext cx="101600" cy="31019"/>
            </p14:xfrm>
          </p:contentPart>
        </mc:Choice>
        <mc:Fallback xmlns="">
          <p:pic>
            <p:nvPicPr>
              <p:cNvPr id="86" name="墨迹 85"/>
            </p:nvPicPr>
            <p:blipFill>
              <a:blip r:embed="rId140"/>
            </p:blipFill>
            <p:spPr>
              <a:xfrm>
                <a:off x="1535288" y="2442034"/>
                <a:ext cx="101600" cy="31019"/>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87" name="墨迹 86"/>
              <p14:cNvContentPartPr/>
              <p14:nvPr/>
            </p14:nvContentPartPr>
            <p14:xfrm>
              <a:off x="1518355" y="2566110"/>
              <a:ext cx="98778" cy="53578"/>
            </p14:xfrm>
          </p:contentPart>
        </mc:Choice>
        <mc:Fallback xmlns="">
          <p:pic>
            <p:nvPicPr>
              <p:cNvPr id="87" name="墨迹 86"/>
            </p:nvPicPr>
            <p:blipFill>
              <a:blip r:embed="rId142"/>
            </p:blipFill>
            <p:spPr>
              <a:xfrm>
                <a:off x="1518355" y="2566110"/>
                <a:ext cx="98778" cy="53578"/>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88" name="墨迹 87"/>
              <p14:cNvContentPartPr/>
              <p14:nvPr/>
            </p14:nvContentPartPr>
            <p14:xfrm>
              <a:off x="2099733" y="2286235"/>
              <a:ext cx="19755" cy="353192"/>
            </p14:xfrm>
          </p:contentPart>
        </mc:Choice>
        <mc:Fallback xmlns="">
          <p:pic>
            <p:nvPicPr>
              <p:cNvPr id="88" name="墨迹 87"/>
            </p:nvPicPr>
            <p:blipFill>
              <a:blip r:embed="rId144"/>
            </p:blipFill>
            <p:spPr>
              <a:xfrm>
                <a:off x="2099733" y="2286235"/>
                <a:ext cx="19755" cy="353192"/>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89" name="墨迹 88"/>
              <p14:cNvContentPartPr/>
              <p14:nvPr/>
            </p14:nvContentPartPr>
            <p14:xfrm>
              <a:off x="1140177" y="2897977"/>
              <a:ext cx="28223" cy="223653"/>
            </p14:xfrm>
          </p:contentPart>
        </mc:Choice>
        <mc:Fallback xmlns="">
          <p:pic>
            <p:nvPicPr>
              <p:cNvPr id="89" name="墨迹 88"/>
            </p:nvPicPr>
            <p:blipFill>
              <a:blip r:embed="rId146"/>
            </p:blipFill>
            <p:spPr>
              <a:xfrm>
                <a:off x="1140177" y="2897977"/>
                <a:ext cx="28223" cy="223653"/>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90" name="墨迹 89"/>
              <p14:cNvContentPartPr/>
              <p14:nvPr/>
            </p14:nvContentPartPr>
            <p14:xfrm>
              <a:off x="1636888" y="2797342"/>
              <a:ext cx="79023" cy="121255"/>
            </p14:xfrm>
          </p:contentPart>
        </mc:Choice>
        <mc:Fallback xmlns="">
          <p:pic>
            <p:nvPicPr>
              <p:cNvPr id="90" name="墨迹 89"/>
            </p:nvPicPr>
            <p:blipFill>
              <a:blip r:embed="rId148"/>
            </p:blipFill>
            <p:spPr>
              <a:xfrm>
                <a:off x="1636888" y="2797342"/>
                <a:ext cx="79023" cy="121255"/>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91" name="墨迹 90"/>
              <p14:cNvContentPartPr/>
              <p14:nvPr/>
            </p14:nvContentPartPr>
            <p14:xfrm>
              <a:off x="1623836" y="2932697"/>
              <a:ext cx="97719" cy="53578"/>
            </p14:xfrm>
          </p:contentPart>
        </mc:Choice>
        <mc:Fallback xmlns="">
          <p:pic>
            <p:nvPicPr>
              <p:cNvPr id="91" name="墨迹 90"/>
            </p:nvPicPr>
            <p:blipFill>
              <a:blip r:embed="rId150"/>
            </p:blipFill>
            <p:spPr>
              <a:xfrm>
                <a:off x="1623836" y="2932697"/>
                <a:ext cx="97719" cy="53578"/>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92" name="墨迹 91"/>
              <p14:cNvContentPartPr/>
              <p14:nvPr/>
            </p14:nvContentPartPr>
            <p14:xfrm>
              <a:off x="2054577" y="2763503"/>
              <a:ext cx="19756" cy="293270"/>
            </p14:xfrm>
          </p:contentPart>
        </mc:Choice>
        <mc:Fallback xmlns="">
          <p:pic>
            <p:nvPicPr>
              <p:cNvPr id="92" name="墨迹 91"/>
            </p:nvPicPr>
            <p:blipFill>
              <a:blip r:embed="rId152"/>
            </p:blipFill>
            <p:spPr>
              <a:xfrm>
                <a:off x="2054577" y="2763503"/>
                <a:ext cx="19756" cy="293270"/>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93" name="墨迹 92"/>
              <p14:cNvContentPartPr/>
              <p14:nvPr/>
            </p14:nvContentPartPr>
            <p14:xfrm>
              <a:off x="1236133" y="3366962"/>
              <a:ext cx="11289" cy="194573"/>
            </p14:xfrm>
          </p:contentPart>
        </mc:Choice>
        <mc:Fallback xmlns="">
          <p:pic>
            <p:nvPicPr>
              <p:cNvPr id="93" name="墨迹 92"/>
            </p:nvPicPr>
            <p:blipFill>
              <a:blip r:embed="rId154"/>
            </p:blipFill>
            <p:spPr>
              <a:xfrm>
                <a:off x="1236133" y="3366962"/>
                <a:ext cx="11289" cy="194573"/>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94" name="墨迹 93"/>
              <p14:cNvContentPartPr/>
              <p14:nvPr/>
            </p14:nvContentPartPr>
            <p14:xfrm>
              <a:off x="1691569" y="3289943"/>
              <a:ext cx="69497" cy="71379"/>
            </p14:xfrm>
          </p:contentPart>
        </mc:Choice>
        <mc:Fallback xmlns="">
          <p:pic>
            <p:nvPicPr>
              <p:cNvPr id="94" name="墨迹 93"/>
            </p:nvPicPr>
            <p:blipFill>
              <a:blip r:embed="rId156"/>
            </p:blipFill>
            <p:spPr>
              <a:xfrm>
                <a:off x="1691569" y="3289943"/>
                <a:ext cx="69497" cy="71379"/>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95" name="墨迹 94"/>
              <p14:cNvContentPartPr/>
              <p14:nvPr/>
            </p14:nvContentPartPr>
            <p14:xfrm>
              <a:off x="1661406" y="3395161"/>
              <a:ext cx="82727" cy="90237"/>
            </p14:xfrm>
          </p:contentPart>
        </mc:Choice>
        <mc:Fallback xmlns="">
          <p:pic>
            <p:nvPicPr>
              <p:cNvPr id="95" name="墨迹 94"/>
            </p:nvPicPr>
            <p:blipFill>
              <a:blip r:embed="rId158"/>
            </p:blipFill>
            <p:spPr>
              <a:xfrm>
                <a:off x="1661406" y="3395161"/>
                <a:ext cx="82727" cy="90237"/>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96" name="墨迹 95"/>
              <p14:cNvContentPartPr/>
              <p14:nvPr/>
            </p14:nvContentPartPr>
            <p14:xfrm>
              <a:off x="2082800" y="3288004"/>
              <a:ext cx="197555" cy="163555"/>
            </p14:xfrm>
          </p:contentPart>
        </mc:Choice>
        <mc:Fallback xmlns="">
          <p:pic>
            <p:nvPicPr>
              <p:cNvPr id="96" name="墨迹 95"/>
            </p:nvPicPr>
            <p:blipFill>
              <a:blip r:embed="rId160"/>
            </p:blipFill>
            <p:spPr>
              <a:xfrm>
                <a:off x="2082800" y="3288004"/>
                <a:ext cx="197555" cy="163555"/>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97" name="墨迹 96"/>
              <p14:cNvContentPartPr/>
              <p14:nvPr/>
            </p14:nvContentPartPr>
            <p14:xfrm>
              <a:off x="1286933" y="3868904"/>
              <a:ext cx="11289" cy="194573"/>
            </p14:xfrm>
          </p:contentPart>
        </mc:Choice>
        <mc:Fallback xmlns="">
          <p:pic>
            <p:nvPicPr>
              <p:cNvPr id="97" name="墨迹 96"/>
            </p:nvPicPr>
            <p:blipFill>
              <a:blip r:embed="rId162"/>
            </p:blipFill>
            <p:spPr>
              <a:xfrm>
                <a:off x="1286933" y="3868904"/>
                <a:ext cx="11289" cy="194573"/>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98" name="墨迹 97"/>
              <p14:cNvContentPartPr/>
              <p14:nvPr/>
            </p14:nvContentPartPr>
            <p14:xfrm>
              <a:off x="1636888" y="3835065"/>
              <a:ext cx="81845" cy="50758"/>
            </p14:xfrm>
          </p:contentPart>
        </mc:Choice>
        <mc:Fallback xmlns="">
          <p:pic>
            <p:nvPicPr>
              <p:cNvPr id="98" name="墨迹 97"/>
            </p:nvPicPr>
            <p:blipFill>
              <a:blip r:embed="rId164"/>
            </p:blipFill>
            <p:spPr>
              <a:xfrm>
                <a:off x="1636888" y="3835065"/>
                <a:ext cx="81845" cy="50758"/>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99" name="墨迹 98"/>
              <p14:cNvContentPartPr/>
              <p14:nvPr/>
            </p14:nvContentPartPr>
            <p14:xfrm>
              <a:off x="1646413" y="3936582"/>
              <a:ext cx="103364" cy="47938"/>
            </p14:xfrm>
          </p:contentPart>
        </mc:Choice>
        <mc:Fallback xmlns="">
          <p:pic>
            <p:nvPicPr>
              <p:cNvPr id="99" name="墨迹 98"/>
            </p:nvPicPr>
            <p:blipFill>
              <a:blip r:embed="rId166"/>
            </p:blipFill>
            <p:spPr>
              <a:xfrm>
                <a:off x="1646413" y="3936582"/>
                <a:ext cx="103364" cy="47938"/>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100" name="墨迹 99"/>
              <p14:cNvContentPartPr/>
              <p14:nvPr/>
            </p14:nvContentPartPr>
            <p14:xfrm>
              <a:off x="2046111" y="3716629"/>
              <a:ext cx="189089" cy="468104"/>
            </p14:xfrm>
          </p:contentPart>
        </mc:Choice>
        <mc:Fallback xmlns="">
          <p:pic>
            <p:nvPicPr>
              <p:cNvPr id="100" name="墨迹 99"/>
            </p:nvPicPr>
            <p:blipFill>
              <a:blip r:embed="rId168"/>
            </p:blipFill>
            <p:spPr>
              <a:xfrm>
                <a:off x="2046111" y="3716629"/>
                <a:ext cx="189089" cy="468104"/>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101" name="墨迹 100"/>
              <p14:cNvContentPartPr/>
              <p14:nvPr/>
            </p14:nvContentPartPr>
            <p14:xfrm>
              <a:off x="3601155" y="3925302"/>
              <a:ext cx="485422" cy="710615"/>
            </p14:xfrm>
          </p:contentPart>
        </mc:Choice>
        <mc:Fallback xmlns="">
          <p:pic>
            <p:nvPicPr>
              <p:cNvPr id="101" name="墨迹 100"/>
            </p:nvPicPr>
            <p:blipFill>
              <a:blip r:embed="rId170"/>
            </p:blipFill>
            <p:spPr>
              <a:xfrm>
                <a:off x="3601155" y="3925302"/>
                <a:ext cx="485422" cy="710615"/>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102" name="墨迹 101"/>
              <p14:cNvContentPartPr/>
              <p14:nvPr/>
            </p14:nvContentPartPr>
            <p14:xfrm>
              <a:off x="3206044" y="5132220"/>
              <a:ext cx="195615" cy="42298"/>
            </p14:xfrm>
          </p:contentPart>
        </mc:Choice>
        <mc:Fallback xmlns="">
          <p:pic>
            <p:nvPicPr>
              <p:cNvPr id="102" name="墨迹 101"/>
            </p:nvPicPr>
            <p:blipFill>
              <a:blip r:embed="rId172"/>
            </p:blipFill>
            <p:spPr>
              <a:xfrm>
                <a:off x="3206044" y="5132220"/>
                <a:ext cx="195615" cy="42298"/>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103" name="墨迹 102"/>
              <p14:cNvContentPartPr/>
              <p14:nvPr/>
            </p14:nvContentPartPr>
            <p14:xfrm>
              <a:off x="3211688" y="5182978"/>
              <a:ext cx="101600" cy="401836"/>
            </p14:xfrm>
          </p:contentPart>
        </mc:Choice>
        <mc:Fallback xmlns="">
          <p:pic>
            <p:nvPicPr>
              <p:cNvPr id="103" name="墨迹 102"/>
            </p:nvPicPr>
            <p:blipFill>
              <a:blip r:embed="rId174"/>
            </p:blipFill>
            <p:spPr>
              <a:xfrm>
                <a:off x="3211688" y="5182978"/>
                <a:ext cx="101600" cy="401836"/>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104" name="墨迹 103"/>
              <p14:cNvContentPartPr/>
              <p14:nvPr/>
            </p14:nvContentPartPr>
            <p14:xfrm>
              <a:off x="3251200" y="5295774"/>
              <a:ext cx="135466" cy="177830"/>
            </p14:xfrm>
          </p:contentPart>
        </mc:Choice>
        <mc:Fallback xmlns="">
          <p:pic>
            <p:nvPicPr>
              <p:cNvPr id="104" name="墨迹 103"/>
            </p:nvPicPr>
            <p:blipFill>
              <a:blip r:embed="rId176"/>
            </p:blipFill>
            <p:spPr>
              <a:xfrm>
                <a:off x="3251200" y="5295774"/>
                <a:ext cx="135466" cy="177830"/>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105" name="墨迹 104"/>
              <p14:cNvContentPartPr/>
              <p14:nvPr/>
            </p14:nvContentPartPr>
            <p14:xfrm>
              <a:off x="3358444" y="5104021"/>
              <a:ext cx="225778" cy="490663"/>
            </p14:xfrm>
          </p:contentPart>
        </mc:Choice>
        <mc:Fallback xmlns="">
          <p:pic>
            <p:nvPicPr>
              <p:cNvPr id="105" name="墨迹 104"/>
            </p:nvPicPr>
            <p:blipFill>
              <a:blip r:embed="rId178"/>
            </p:blipFill>
            <p:spPr>
              <a:xfrm>
                <a:off x="3358444" y="5104021"/>
                <a:ext cx="225778" cy="490663"/>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106" name="墨迹 105"/>
              <p14:cNvContentPartPr/>
              <p14:nvPr/>
            </p14:nvContentPartPr>
            <p14:xfrm>
              <a:off x="3400072" y="5305291"/>
              <a:ext cx="257528" cy="180826"/>
            </p14:xfrm>
          </p:contentPart>
        </mc:Choice>
        <mc:Fallback xmlns="">
          <p:pic>
            <p:nvPicPr>
              <p:cNvPr id="106" name="墨迹 105"/>
            </p:nvPicPr>
            <p:blipFill>
              <a:blip r:embed="rId180"/>
            </p:blipFill>
            <p:spPr>
              <a:xfrm>
                <a:off x="3400072" y="5305291"/>
                <a:ext cx="257528" cy="180826"/>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107" name="墨迹 106"/>
              <p14:cNvContentPartPr/>
              <p14:nvPr/>
            </p14:nvContentPartPr>
            <p14:xfrm>
              <a:off x="3653366" y="5179453"/>
              <a:ext cx="292100" cy="302435"/>
            </p14:xfrm>
          </p:contentPart>
        </mc:Choice>
        <mc:Fallback xmlns="">
          <p:pic>
            <p:nvPicPr>
              <p:cNvPr id="107" name="墨迹 106"/>
            </p:nvPicPr>
            <p:blipFill>
              <a:blip r:embed="rId182"/>
            </p:blipFill>
            <p:spPr>
              <a:xfrm>
                <a:off x="3653366" y="5179453"/>
                <a:ext cx="292100" cy="302435"/>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108" name="墨迹 107"/>
              <p14:cNvContentPartPr/>
              <p14:nvPr/>
            </p14:nvContentPartPr>
            <p14:xfrm>
              <a:off x="3708400" y="5350410"/>
              <a:ext cx="177800" cy="269653"/>
            </p14:xfrm>
          </p:contentPart>
        </mc:Choice>
        <mc:Fallback xmlns="">
          <p:pic>
            <p:nvPicPr>
              <p:cNvPr id="108" name="墨迹 107"/>
            </p:nvPicPr>
            <p:blipFill>
              <a:blip r:embed="rId184"/>
            </p:blipFill>
            <p:spPr>
              <a:xfrm>
                <a:off x="3708400" y="5350410"/>
                <a:ext cx="177800" cy="269653"/>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109" name="墨迹 108"/>
              <p14:cNvContentPartPr/>
              <p14:nvPr/>
            </p14:nvContentPartPr>
            <p14:xfrm>
              <a:off x="4673600" y="6248901"/>
              <a:ext cx="3211688" cy="33838"/>
            </p14:xfrm>
          </p:contentPart>
        </mc:Choice>
        <mc:Fallback xmlns="">
          <p:pic>
            <p:nvPicPr>
              <p:cNvPr id="109" name="墨迹 108"/>
            </p:nvPicPr>
            <p:blipFill>
              <a:blip r:embed="rId186"/>
            </p:blipFill>
            <p:spPr>
              <a:xfrm>
                <a:off x="4673600" y="6248901"/>
                <a:ext cx="3211688" cy="33838"/>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110" name="墨迹 109"/>
              <p14:cNvContentPartPr/>
              <p14:nvPr/>
            </p14:nvContentPartPr>
            <p14:xfrm>
              <a:off x="4564944" y="6113546"/>
              <a:ext cx="232833" cy="318649"/>
            </p14:xfrm>
          </p:contentPart>
        </mc:Choice>
        <mc:Fallback xmlns="">
          <p:pic>
            <p:nvPicPr>
              <p:cNvPr id="110" name="墨迹 109"/>
            </p:nvPicPr>
            <p:blipFill>
              <a:blip r:embed="rId188"/>
            </p:blipFill>
            <p:spPr>
              <a:xfrm>
                <a:off x="4564944" y="6113546"/>
                <a:ext cx="232833" cy="318649"/>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111" name="墨迹 110"/>
              <p14:cNvContentPartPr/>
              <p14:nvPr/>
            </p14:nvContentPartPr>
            <p14:xfrm>
              <a:off x="4948766" y="6502692"/>
              <a:ext cx="334434" cy="62038"/>
            </p14:xfrm>
          </p:contentPart>
        </mc:Choice>
        <mc:Fallback xmlns="">
          <p:pic>
            <p:nvPicPr>
              <p:cNvPr id="111" name="墨迹 110"/>
            </p:nvPicPr>
            <p:blipFill>
              <a:blip r:embed="rId190"/>
            </p:blipFill>
            <p:spPr>
              <a:xfrm>
                <a:off x="4948766" y="6502692"/>
                <a:ext cx="334434" cy="62038"/>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12" name="墨迹 111"/>
              <p14:cNvContentPartPr/>
              <p14:nvPr/>
            </p14:nvContentPartPr>
            <p14:xfrm>
              <a:off x="5077177" y="6585527"/>
              <a:ext cx="47978" cy="224534"/>
            </p14:xfrm>
          </p:contentPart>
        </mc:Choice>
        <mc:Fallback xmlns="">
          <p:pic>
            <p:nvPicPr>
              <p:cNvPr id="112" name="墨迹 111"/>
            </p:nvPicPr>
            <p:blipFill>
              <a:blip r:embed="rId192"/>
            </p:blipFill>
            <p:spPr>
              <a:xfrm>
                <a:off x="5077177" y="6585527"/>
                <a:ext cx="47978" cy="224534"/>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13" name="墨迹 112"/>
              <p14:cNvContentPartPr/>
              <p14:nvPr/>
            </p14:nvContentPartPr>
            <p14:xfrm>
              <a:off x="5373511" y="6435014"/>
              <a:ext cx="49389" cy="389147"/>
            </p14:xfrm>
          </p:contentPart>
        </mc:Choice>
        <mc:Fallback xmlns="">
          <p:pic>
            <p:nvPicPr>
              <p:cNvPr id="113" name="墨迹 112"/>
            </p:nvPicPr>
            <p:blipFill>
              <a:blip r:embed="rId194"/>
            </p:blipFill>
            <p:spPr>
              <a:xfrm>
                <a:off x="5373511" y="6435014"/>
                <a:ext cx="49389" cy="389147"/>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14" name="墨迹 113"/>
              <p14:cNvContentPartPr/>
              <p14:nvPr/>
            </p14:nvContentPartPr>
            <p14:xfrm>
              <a:off x="5297311" y="6458983"/>
              <a:ext cx="121356" cy="156505"/>
            </p14:xfrm>
          </p:contentPart>
        </mc:Choice>
        <mc:Fallback xmlns="">
          <p:pic>
            <p:nvPicPr>
              <p:cNvPr id="114" name="墨迹 113"/>
            </p:nvPicPr>
            <p:blipFill>
              <a:blip r:embed="rId196"/>
            </p:blipFill>
            <p:spPr>
              <a:xfrm>
                <a:off x="5297311" y="6458983"/>
                <a:ext cx="121356" cy="156505"/>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15" name="墨迹 114"/>
              <p14:cNvContentPartPr/>
              <p14:nvPr/>
            </p14:nvContentPartPr>
            <p14:xfrm>
              <a:off x="5452533" y="6474493"/>
              <a:ext cx="79022" cy="109976"/>
            </p14:xfrm>
          </p:contentPart>
        </mc:Choice>
        <mc:Fallback xmlns="">
          <p:pic>
            <p:nvPicPr>
              <p:cNvPr id="115" name="墨迹 114"/>
            </p:nvPicPr>
            <p:blipFill>
              <a:blip r:embed="rId198"/>
            </p:blipFill>
            <p:spPr>
              <a:xfrm>
                <a:off x="5452533" y="6474493"/>
                <a:ext cx="79022" cy="109976"/>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16" name="墨迹 115"/>
              <p14:cNvContentPartPr/>
              <p14:nvPr/>
            </p14:nvContentPartPr>
            <p14:xfrm>
              <a:off x="5960533" y="6522431"/>
              <a:ext cx="160867" cy="203033"/>
            </p14:xfrm>
          </p:contentPart>
        </mc:Choice>
        <mc:Fallback xmlns="">
          <p:pic>
            <p:nvPicPr>
              <p:cNvPr id="116" name="墨迹 115"/>
            </p:nvPicPr>
            <p:blipFill>
              <a:blip r:embed="rId200"/>
            </p:blipFill>
            <p:spPr>
              <a:xfrm>
                <a:off x="5960533" y="6522431"/>
                <a:ext cx="160867" cy="203033"/>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17" name="墨迹 116"/>
              <p14:cNvContentPartPr/>
              <p14:nvPr/>
            </p14:nvContentPartPr>
            <p14:xfrm>
              <a:off x="5926666" y="6455458"/>
              <a:ext cx="231422" cy="343323"/>
            </p14:xfrm>
          </p:contentPart>
        </mc:Choice>
        <mc:Fallback xmlns="">
          <p:pic>
            <p:nvPicPr>
              <p:cNvPr id="117" name="墨迹 116"/>
            </p:nvPicPr>
            <p:blipFill>
              <a:blip r:embed="rId202"/>
            </p:blipFill>
            <p:spPr>
              <a:xfrm>
                <a:off x="5926666" y="6455458"/>
                <a:ext cx="231422" cy="343323"/>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18" name="墨迹 117"/>
              <p14:cNvContentPartPr/>
              <p14:nvPr/>
            </p14:nvContentPartPr>
            <p14:xfrm>
              <a:off x="6237111" y="6587289"/>
              <a:ext cx="118533" cy="124076"/>
            </p14:xfrm>
          </p:contentPart>
        </mc:Choice>
        <mc:Fallback xmlns="">
          <p:pic>
            <p:nvPicPr>
              <p:cNvPr id="118" name="墨迹 117"/>
            </p:nvPicPr>
            <p:blipFill>
              <a:blip r:embed="rId204"/>
            </p:blipFill>
            <p:spPr>
              <a:xfrm>
                <a:off x="6237111" y="6587289"/>
                <a:ext cx="118533" cy="124076"/>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19" name="墨迹 118"/>
              <p14:cNvContentPartPr/>
              <p14:nvPr/>
            </p14:nvContentPartPr>
            <p14:xfrm>
              <a:off x="6355644" y="6643687"/>
              <a:ext cx="59266" cy="161439"/>
            </p14:xfrm>
          </p:contentPart>
        </mc:Choice>
        <mc:Fallback xmlns="">
          <p:pic>
            <p:nvPicPr>
              <p:cNvPr id="119" name="墨迹 118"/>
            </p:nvPicPr>
            <p:blipFill>
              <a:blip r:embed="rId206"/>
            </p:blipFill>
            <p:spPr>
              <a:xfrm>
                <a:off x="6355644" y="6643687"/>
                <a:ext cx="59266" cy="161439"/>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20" name="墨迹 119"/>
              <p14:cNvContentPartPr/>
              <p14:nvPr/>
            </p14:nvContentPartPr>
            <p14:xfrm>
              <a:off x="6499577" y="6573895"/>
              <a:ext cx="14112" cy="134650"/>
            </p14:xfrm>
          </p:contentPart>
        </mc:Choice>
        <mc:Fallback xmlns="">
          <p:pic>
            <p:nvPicPr>
              <p:cNvPr id="120" name="墨迹 119"/>
            </p:nvPicPr>
            <p:blipFill>
              <a:blip r:embed="rId208"/>
            </p:blipFill>
            <p:spPr>
              <a:xfrm>
                <a:off x="6499577" y="6573895"/>
                <a:ext cx="14112" cy="134650"/>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21" name="墨迹 120"/>
              <p14:cNvContentPartPr/>
              <p14:nvPr/>
            </p14:nvContentPartPr>
            <p14:xfrm>
              <a:off x="6508044" y="6643687"/>
              <a:ext cx="81844" cy="16919"/>
            </p14:xfrm>
          </p:contentPart>
        </mc:Choice>
        <mc:Fallback xmlns="">
          <p:pic>
            <p:nvPicPr>
              <p:cNvPr id="121" name="墨迹 120"/>
            </p:nvPicPr>
            <p:blipFill>
              <a:blip r:embed="rId210"/>
            </p:blipFill>
            <p:spPr>
              <a:xfrm>
                <a:off x="6508044" y="6643687"/>
                <a:ext cx="81844" cy="16919"/>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22" name="墨迹 121"/>
              <p14:cNvContentPartPr/>
              <p14:nvPr/>
            </p14:nvContentPartPr>
            <p14:xfrm>
              <a:off x="6544733" y="6482953"/>
              <a:ext cx="91193" cy="389146"/>
            </p14:xfrm>
          </p:contentPart>
        </mc:Choice>
        <mc:Fallback xmlns="">
          <p:pic>
            <p:nvPicPr>
              <p:cNvPr id="122" name="墨迹 121"/>
            </p:nvPicPr>
            <p:blipFill>
              <a:blip r:embed="rId212"/>
            </p:blipFill>
            <p:spPr>
              <a:xfrm>
                <a:off x="6544733" y="6482953"/>
                <a:ext cx="91193" cy="389146"/>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23" name="墨迹 122"/>
              <p14:cNvContentPartPr/>
              <p14:nvPr/>
            </p14:nvContentPartPr>
            <p14:xfrm>
              <a:off x="6629223" y="6616898"/>
              <a:ext cx="127177" cy="207263"/>
            </p14:xfrm>
          </p:contentPart>
        </mc:Choice>
        <mc:Fallback xmlns="">
          <p:pic>
            <p:nvPicPr>
              <p:cNvPr id="123" name="墨迹 122"/>
            </p:nvPicPr>
            <p:blipFill>
              <a:blip r:embed="rId214"/>
            </p:blipFill>
            <p:spPr>
              <a:xfrm>
                <a:off x="6629223" y="6616898"/>
                <a:ext cx="127177" cy="207263"/>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24" name="墨迹 123"/>
              <p14:cNvContentPartPr/>
              <p14:nvPr/>
            </p14:nvContentPartPr>
            <p14:xfrm>
              <a:off x="6990644" y="6372977"/>
              <a:ext cx="31044" cy="428625"/>
            </p14:xfrm>
          </p:contentPart>
        </mc:Choice>
        <mc:Fallback xmlns="">
          <p:pic>
            <p:nvPicPr>
              <p:cNvPr id="124" name="墨迹 123"/>
            </p:nvPicPr>
            <p:blipFill>
              <a:blip r:embed="rId216"/>
            </p:blipFill>
            <p:spPr>
              <a:xfrm>
                <a:off x="6990644" y="6372977"/>
                <a:ext cx="31044" cy="428625"/>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25" name="墨迹 124"/>
              <p14:cNvContentPartPr/>
              <p14:nvPr/>
            </p14:nvContentPartPr>
            <p14:xfrm>
              <a:off x="6880577" y="6643687"/>
              <a:ext cx="287867" cy="223477"/>
            </p14:xfrm>
          </p:contentPart>
        </mc:Choice>
        <mc:Fallback xmlns="">
          <p:pic>
            <p:nvPicPr>
              <p:cNvPr id="125" name="墨迹 124"/>
            </p:nvPicPr>
            <p:blipFill>
              <a:blip r:embed="rId218"/>
            </p:blipFill>
            <p:spPr>
              <a:xfrm>
                <a:off x="6880577" y="6643687"/>
                <a:ext cx="287867" cy="223477"/>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26" name="墨迹 125"/>
              <p14:cNvContentPartPr/>
              <p14:nvPr/>
            </p14:nvContentPartPr>
            <p14:xfrm>
              <a:off x="7584016" y="6598569"/>
              <a:ext cx="143228" cy="90236"/>
            </p14:xfrm>
          </p:contentPart>
        </mc:Choice>
        <mc:Fallback xmlns="">
          <p:pic>
            <p:nvPicPr>
              <p:cNvPr id="126" name="墨迹 125"/>
            </p:nvPicPr>
            <p:blipFill>
              <a:blip r:embed="rId220"/>
            </p:blipFill>
            <p:spPr>
              <a:xfrm>
                <a:off x="7584016" y="6598569"/>
                <a:ext cx="143228" cy="90236"/>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27" name="墨迹 126"/>
              <p14:cNvContentPartPr/>
              <p14:nvPr/>
            </p14:nvContentPartPr>
            <p14:xfrm>
              <a:off x="7752644" y="6542171"/>
              <a:ext cx="64911" cy="177653"/>
            </p14:xfrm>
          </p:contentPart>
        </mc:Choice>
        <mc:Fallback xmlns="">
          <p:pic>
            <p:nvPicPr>
              <p:cNvPr id="127" name="墨迹 126"/>
            </p:nvPicPr>
            <p:blipFill>
              <a:blip r:embed="rId222"/>
            </p:blipFill>
            <p:spPr>
              <a:xfrm>
                <a:off x="7752644" y="6542171"/>
                <a:ext cx="64911" cy="177653"/>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28" name="墨迹 127"/>
              <p14:cNvContentPartPr/>
              <p14:nvPr/>
            </p14:nvContentPartPr>
            <p14:xfrm>
              <a:off x="7794977" y="6621128"/>
              <a:ext cx="73378" cy="16919"/>
            </p14:xfrm>
          </p:contentPart>
        </mc:Choice>
        <mc:Fallback xmlns="">
          <p:pic>
            <p:nvPicPr>
              <p:cNvPr id="128" name="墨迹 127"/>
            </p:nvPicPr>
            <p:blipFill>
              <a:blip r:embed="rId224"/>
            </p:blipFill>
            <p:spPr>
              <a:xfrm>
                <a:off x="7794977" y="6621128"/>
                <a:ext cx="73378" cy="16919"/>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29" name="墨迹 128"/>
              <p14:cNvContentPartPr/>
              <p14:nvPr/>
            </p14:nvContentPartPr>
            <p14:xfrm>
              <a:off x="7826022" y="6480309"/>
              <a:ext cx="76200" cy="380511"/>
            </p14:xfrm>
          </p:contentPart>
        </mc:Choice>
        <mc:Fallback xmlns="">
          <p:pic>
            <p:nvPicPr>
              <p:cNvPr id="129" name="墨迹 128"/>
            </p:nvPicPr>
            <p:blipFill>
              <a:blip r:embed="rId226"/>
            </p:blipFill>
            <p:spPr>
              <a:xfrm>
                <a:off x="7826022" y="6480309"/>
                <a:ext cx="76200" cy="380511"/>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30" name="墨迹 129"/>
              <p14:cNvContentPartPr/>
              <p14:nvPr/>
            </p14:nvContentPartPr>
            <p14:xfrm>
              <a:off x="8008761" y="6592929"/>
              <a:ext cx="195439" cy="124075"/>
            </p14:xfrm>
          </p:contentPart>
        </mc:Choice>
        <mc:Fallback xmlns="">
          <p:pic>
            <p:nvPicPr>
              <p:cNvPr id="130" name="墨迹 129"/>
            </p:nvPicPr>
            <p:blipFill>
              <a:blip r:embed="rId228"/>
            </p:blipFill>
            <p:spPr>
              <a:xfrm>
                <a:off x="8008761" y="6592929"/>
                <a:ext cx="195439" cy="124075"/>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31" name="墨迹 130"/>
              <p14:cNvContentPartPr/>
              <p14:nvPr/>
            </p14:nvContentPartPr>
            <p14:xfrm>
              <a:off x="8336844" y="6621128"/>
              <a:ext cx="133526" cy="124075"/>
            </p14:xfrm>
          </p:contentPart>
        </mc:Choice>
        <mc:Fallback xmlns="">
          <p:pic>
            <p:nvPicPr>
              <p:cNvPr id="131" name="墨迹 130"/>
            </p:nvPicPr>
            <p:blipFill>
              <a:blip r:embed="rId230"/>
            </p:blipFill>
            <p:spPr>
              <a:xfrm>
                <a:off x="8336844" y="6621128"/>
                <a:ext cx="133526" cy="124075"/>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32" name="墨迹 131"/>
              <p14:cNvContentPartPr/>
              <p14:nvPr/>
            </p14:nvContentPartPr>
            <p14:xfrm>
              <a:off x="8667044" y="6621128"/>
              <a:ext cx="14111" cy="5640"/>
            </p14:xfrm>
          </p:contentPart>
        </mc:Choice>
        <mc:Fallback xmlns="">
          <p:pic>
            <p:nvPicPr>
              <p:cNvPr id="132" name="墨迹 131"/>
            </p:nvPicPr>
            <p:blipFill>
              <a:blip r:embed="rId232"/>
            </p:blipFill>
            <p:spPr>
              <a:xfrm>
                <a:off x="8667044" y="6621128"/>
                <a:ext cx="14111" cy="5640"/>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2" name="墨迹 1"/>
              <p14:cNvContentPartPr/>
              <p14:nvPr/>
            </p14:nvContentPartPr>
            <p14:xfrm>
              <a:off x="8012288" y="1787817"/>
              <a:ext cx="127000" cy="36659"/>
            </p14:xfrm>
          </p:contentPart>
        </mc:Choice>
        <mc:Fallback xmlns="">
          <p:pic>
            <p:nvPicPr>
              <p:cNvPr id="2" name="墨迹 1"/>
            </p:nvPicPr>
            <p:blipFill>
              <a:blip r:embed="rId234"/>
            </p:blipFill>
            <p:spPr>
              <a:xfrm>
                <a:off x="8012288" y="1787817"/>
                <a:ext cx="127000" cy="36659"/>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5" name="墨迹 14"/>
              <p14:cNvContentPartPr/>
              <p14:nvPr/>
            </p14:nvContentPartPr>
            <p14:xfrm>
              <a:off x="818444" y="4753296"/>
              <a:ext cx="127000" cy="260488"/>
            </p14:xfrm>
          </p:contentPart>
        </mc:Choice>
        <mc:Fallback xmlns="">
          <p:pic>
            <p:nvPicPr>
              <p:cNvPr id="15" name="墨迹 14"/>
            </p:nvPicPr>
            <p:blipFill>
              <a:blip r:embed="rId236"/>
            </p:blipFill>
            <p:spPr>
              <a:xfrm>
                <a:off x="818444" y="4753296"/>
                <a:ext cx="127000" cy="260488"/>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6" name="墨迹 15"/>
              <p14:cNvContentPartPr/>
              <p14:nvPr/>
            </p14:nvContentPartPr>
            <p14:xfrm>
              <a:off x="1089377" y="4774092"/>
              <a:ext cx="118534" cy="205853"/>
            </p14:xfrm>
          </p:contentPart>
        </mc:Choice>
        <mc:Fallback xmlns="">
          <p:pic>
            <p:nvPicPr>
              <p:cNvPr id="16" name="墨迹 15"/>
            </p:nvPicPr>
            <p:blipFill>
              <a:blip r:embed="rId238"/>
            </p:blipFill>
            <p:spPr>
              <a:xfrm>
                <a:off x="1089377" y="4774092"/>
                <a:ext cx="118534" cy="205853"/>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7" name="墨迹 16"/>
              <p14:cNvContentPartPr/>
              <p14:nvPr/>
            </p14:nvContentPartPr>
            <p14:xfrm>
              <a:off x="1251302" y="4857808"/>
              <a:ext cx="103364" cy="175010"/>
            </p14:xfrm>
          </p:contentPart>
        </mc:Choice>
        <mc:Fallback xmlns="">
          <p:pic>
            <p:nvPicPr>
              <p:cNvPr id="17" name="墨迹 16"/>
            </p:nvPicPr>
            <p:blipFill>
              <a:blip r:embed="rId240"/>
            </p:blipFill>
            <p:spPr>
              <a:xfrm>
                <a:off x="1251302" y="4857808"/>
                <a:ext cx="103364" cy="175010"/>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21" name="墨迹 20"/>
              <p14:cNvContentPartPr/>
              <p14:nvPr/>
            </p14:nvContentPartPr>
            <p14:xfrm>
              <a:off x="1363133" y="4782552"/>
              <a:ext cx="76200" cy="267891"/>
            </p14:xfrm>
          </p:contentPart>
        </mc:Choice>
        <mc:Fallback xmlns="">
          <p:pic>
            <p:nvPicPr>
              <p:cNvPr id="21" name="墨迹 20"/>
            </p:nvPicPr>
            <p:blipFill>
              <a:blip r:embed="rId242"/>
            </p:blipFill>
            <p:spPr>
              <a:xfrm>
                <a:off x="1363133" y="4782552"/>
                <a:ext cx="76200" cy="267891"/>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75" name="墨迹 74"/>
              <p14:cNvContentPartPr/>
              <p14:nvPr/>
            </p14:nvContentPartPr>
            <p14:xfrm>
              <a:off x="993422" y="4793832"/>
              <a:ext cx="70555" cy="270710"/>
            </p14:xfrm>
          </p:contentPart>
        </mc:Choice>
        <mc:Fallback xmlns="">
          <p:pic>
            <p:nvPicPr>
              <p:cNvPr id="75" name="墨迹 74"/>
            </p:nvPicPr>
            <p:blipFill>
              <a:blip r:embed="rId244"/>
            </p:blipFill>
            <p:spPr>
              <a:xfrm>
                <a:off x="993422" y="4793832"/>
                <a:ext cx="70555" cy="270710"/>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76" name="墨迹 75"/>
              <p14:cNvContentPartPr/>
              <p14:nvPr/>
            </p14:nvContentPartPr>
            <p14:xfrm>
              <a:off x="1563511" y="4694607"/>
              <a:ext cx="43744" cy="405537"/>
            </p14:xfrm>
          </p:contentPart>
        </mc:Choice>
        <mc:Fallback xmlns="">
          <p:pic>
            <p:nvPicPr>
              <p:cNvPr id="76" name="墨迹 75"/>
            </p:nvPicPr>
            <p:blipFill>
              <a:blip r:embed="rId246"/>
            </p:blipFill>
            <p:spPr>
              <a:xfrm>
                <a:off x="1563511" y="4694607"/>
                <a:ext cx="43744" cy="405537"/>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77" name="墨迹 76"/>
              <p14:cNvContentPartPr/>
              <p14:nvPr/>
            </p14:nvContentPartPr>
            <p14:xfrm>
              <a:off x="1487311" y="4654247"/>
              <a:ext cx="98777" cy="179063"/>
            </p14:xfrm>
          </p:contentPart>
        </mc:Choice>
        <mc:Fallback xmlns="">
          <p:pic>
            <p:nvPicPr>
              <p:cNvPr id="77" name="墨迹 76"/>
            </p:nvPicPr>
            <p:blipFill>
              <a:blip r:embed="rId248"/>
            </p:blipFill>
            <p:spPr>
              <a:xfrm>
                <a:off x="1487311" y="4654247"/>
                <a:ext cx="98777" cy="179063"/>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78" name="墨迹 77"/>
              <p14:cNvContentPartPr/>
              <p14:nvPr/>
            </p14:nvContentPartPr>
            <p14:xfrm>
              <a:off x="1614311" y="4669756"/>
              <a:ext cx="132644" cy="84597"/>
            </p14:xfrm>
          </p:contentPart>
        </mc:Choice>
        <mc:Fallback xmlns="">
          <p:pic>
            <p:nvPicPr>
              <p:cNvPr id="78" name="墨迹 77"/>
            </p:nvPicPr>
            <p:blipFill>
              <a:blip r:embed="rId250"/>
            </p:blipFill>
            <p:spPr>
              <a:xfrm>
                <a:off x="1614311" y="4669756"/>
                <a:ext cx="132644" cy="84597"/>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79" name="墨迹 78"/>
              <p14:cNvContentPartPr/>
              <p14:nvPr/>
            </p14:nvContentPartPr>
            <p14:xfrm>
              <a:off x="1874484" y="4844590"/>
              <a:ext cx="724782" cy="45118"/>
            </p14:xfrm>
          </p:contentPart>
        </mc:Choice>
        <mc:Fallback xmlns="">
          <p:pic>
            <p:nvPicPr>
              <p:cNvPr id="79" name="墨迹 78"/>
            </p:nvPicPr>
            <p:blipFill>
              <a:blip r:embed="rId252"/>
            </p:blipFill>
            <p:spPr>
              <a:xfrm>
                <a:off x="1874484" y="4844590"/>
                <a:ext cx="724782" cy="45118"/>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80" name="墨迹 79"/>
              <p14:cNvContentPartPr/>
              <p14:nvPr/>
            </p14:nvContentPartPr>
            <p14:xfrm>
              <a:off x="2489200" y="4728093"/>
              <a:ext cx="227188" cy="260312"/>
            </p14:xfrm>
          </p:contentPart>
        </mc:Choice>
        <mc:Fallback xmlns="">
          <p:pic>
            <p:nvPicPr>
              <p:cNvPr id="80" name="墨迹 79"/>
            </p:nvPicPr>
            <p:blipFill>
              <a:blip r:embed="rId254"/>
            </p:blipFill>
            <p:spPr>
              <a:xfrm>
                <a:off x="2489200" y="4728093"/>
                <a:ext cx="227188" cy="260312"/>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81" name="墨迹 80"/>
              <p14:cNvContentPartPr/>
              <p14:nvPr/>
            </p14:nvContentPartPr>
            <p14:xfrm>
              <a:off x="2313516" y="5119178"/>
              <a:ext cx="179211" cy="193516"/>
            </p14:xfrm>
          </p:contentPart>
        </mc:Choice>
        <mc:Fallback xmlns="">
          <p:pic>
            <p:nvPicPr>
              <p:cNvPr id="81" name="墨迹 80"/>
            </p:nvPicPr>
            <p:blipFill>
              <a:blip r:embed="rId256"/>
            </p:blipFill>
            <p:spPr>
              <a:xfrm>
                <a:off x="2313516" y="5119178"/>
                <a:ext cx="179211" cy="193516"/>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82" name="墨迹 81"/>
              <p14:cNvContentPartPr/>
              <p14:nvPr/>
            </p14:nvContentPartPr>
            <p14:xfrm>
              <a:off x="2274711" y="5228097"/>
              <a:ext cx="183444" cy="178358"/>
            </p14:xfrm>
          </p:contentPart>
        </mc:Choice>
        <mc:Fallback xmlns="">
          <p:pic>
            <p:nvPicPr>
              <p:cNvPr id="82" name="墨迹 81"/>
            </p:nvPicPr>
            <p:blipFill>
              <a:blip r:embed="rId258"/>
            </p:blipFill>
            <p:spPr>
              <a:xfrm>
                <a:off x="2274711" y="5228097"/>
                <a:ext cx="183444" cy="178358"/>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83" name="墨迹 82"/>
              <p14:cNvContentPartPr/>
              <p14:nvPr/>
            </p14:nvContentPartPr>
            <p14:xfrm>
              <a:off x="2511072" y="5053263"/>
              <a:ext cx="158750" cy="172718"/>
            </p14:xfrm>
          </p:contentPart>
        </mc:Choice>
        <mc:Fallback xmlns="">
          <p:pic>
            <p:nvPicPr>
              <p:cNvPr id="83" name="墨迹 82"/>
            </p:nvPicPr>
            <p:blipFill>
              <a:blip r:embed="rId260"/>
            </p:blipFill>
            <p:spPr>
              <a:xfrm>
                <a:off x="2511072" y="5053263"/>
                <a:ext cx="158750" cy="172718"/>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84" name="墨迹 83"/>
              <p14:cNvContentPartPr/>
              <p14:nvPr/>
            </p14:nvContentPartPr>
            <p14:xfrm>
              <a:off x="2610555" y="5147729"/>
              <a:ext cx="42333" cy="305959"/>
            </p14:xfrm>
          </p:contentPart>
        </mc:Choice>
        <mc:Fallback xmlns="">
          <p:pic>
            <p:nvPicPr>
              <p:cNvPr id="84" name="墨迹 83"/>
            </p:nvPicPr>
            <p:blipFill>
              <a:blip r:embed="rId262"/>
            </p:blipFill>
            <p:spPr>
              <a:xfrm>
                <a:off x="2610555" y="5147729"/>
                <a:ext cx="42333" cy="305959"/>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3" name="墨迹 132"/>
              <p14:cNvContentPartPr/>
              <p14:nvPr/>
            </p14:nvContentPartPr>
            <p14:xfrm>
              <a:off x="2532768" y="5147024"/>
              <a:ext cx="255587" cy="509698"/>
            </p14:xfrm>
          </p:contentPart>
        </mc:Choice>
        <mc:Fallback xmlns="">
          <p:pic>
            <p:nvPicPr>
              <p:cNvPr id="133" name="墨迹 132"/>
            </p:nvPicPr>
            <p:blipFill>
              <a:blip r:embed="rId264"/>
            </p:blipFill>
            <p:spPr>
              <a:xfrm>
                <a:off x="2532768" y="5147024"/>
                <a:ext cx="255587" cy="509698"/>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4" name="墨迹 133"/>
              <p14:cNvContentPartPr/>
              <p14:nvPr/>
            </p14:nvContentPartPr>
            <p14:xfrm>
              <a:off x="2647244" y="5374731"/>
              <a:ext cx="76200" cy="81778"/>
            </p14:xfrm>
          </p:contentPart>
        </mc:Choice>
        <mc:Fallback xmlns="">
          <p:pic>
            <p:nvPicPr>
              <p:cNvPr id="134" name="墨迹 133"/>
            </p:nvPicPr>
            <p:blipFill>
              <a:blip r:embed="rId266"/>
            </p:blipFill>
            <p:spPr>
              <a:xfrm>
                <a:off x="2647244" y="5374731"/>
                <a:ext cx="76200" cy="81778"/>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7" name="墨迹 136"/>
              <p14:cNvContentPartPr/>
              <p14:nvPr/>
            </p14:nvContentPartPr>
            <p14:xfrm>
              <a:off x="790222" y="5886720"/>
              <a:ext cx="180622" cy="341737"/>
            </p14:xfrm>
          </p:contentPart>
        </mc:Choice>
        <mc:Fallback xmlns="">
          <p:pic>
            <p:nvPicPr>
              <p:cNvPr id="137" name="墨迹 136"/>
            </p:nvPicPr>
            <p:blipFill>
              <a:blip r:embed="rId268"/>
            </p:blipFill>
            <p:spPr>
              <a:xfrm>
                <a:off x="790222" y="5886720"/>
                <a:ext cx="180622" cy="341737"/>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8" name="墨迹 137"/>
              <p14:cNvContentPartPr/>
              <p14:nvPr/>
            </p14:nvContentPartPr>
            <p14:xfrm>
              <a:off x="764822" y="5823096"/>
              <a:ext cx="256822" cy="454004"/>
            </p14:xfrm>
          </p:contentPart>
        </mc:Choice>
        <mc:Fallback xmlns="">
          <p:pic>
            <p:nvPicPr>
              <p:cNvPr id="138" name="墨迹 137"/>
            </p:nvPicPr>
            <p:blipFill>
              <a:blip r:embed="rId270"/>
            </p:blipFill>
            <p:spPr>
              <a:xfrm>
                <a:off x="764822" y="5823096"/>
                <a:ext cx="256822" cy="454004"/>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39" name="墨迹 138"/>
              <p14:cNvContentPartPr/>
              <p14:nvPr/>
            </p14:nvContentPartPr>
            <p14:xfrm>
              <a:off x="1117600" y="6034588"/>
              <a:ext cx="107244" cy="167256"/>
            </p14:xfrm>
          </p:contentPart>
        </mc:Choice>
        <mc:Fallback xmlns="">
          <p:pic>
            <p:nvPicPr>
              <p:cNvPr id="139" name="墨迹 138"/>
            </p:nvPicPr>
            <p:blipFill>
              <a:blip r:embed="rId272"/>
            </p:blipFill>
            <p:spPr>
              <a:xfrm>
                <a:off x="1117600" y="6034588"/>
                <a:ext cx="107244" cy="167256"/>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0" name="墨迹 139"/>
              <p14:cNvContentPartPr/>
              <p14:nvPr/>
            </p14:nvContentPartPr>
            <p14:xfrm>
              <a:off x="1236133" y="6079707"/>
              <a:ext cx="60148" cy="206205"/>
            </p14:xfrm>
          </p:contentPart>
        </mc:Choice>
        <mc:Fallback xmlns="">
          <p:pic>
            <p:nvPicPr>
              <p:cNvPr id="140" name="墨迹 139"/>
            </p:nvPicPr>
            <p:blipFill>
              <a:blip r:embed="rId274"/>
            </p:blipFill>
            <p:spPr>
              <a:xfrm>
                <a:off x="1236133" y="6079707"/>
                <a:ext cx="60148" cy="206205"/>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1" name="墨迹 140"/>
              <p14:cNvContentPartPr/>
              <p14:nvPr/>
            </p14:nvContentPartPr>
            <p14:xfrm>
              <a:off x="1326444" y="6009209"/>
              <a:ext cx="37571" cy="224887"/>
            </p14:xfrm>
          </p:contentPart>
        </mc:Choice>
        <mc:Fallback xmlns="">
          <p:pic>
            <p:nvPicPr>
              <p:cNvPr id="141" name="墨迹 140"/>
            </p:nvPicPr>
            <p:blipFill>
              <a:blip r:embed="rId276"/>
            </p:blipFill>
            <p:spPr>
              <a:xfrm>
                <a:off x="1326444" y="6009209"/>
                <a:ext cx="37571" cy="224887"/>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2" name="墨迹 141"/>
              <p14:cNvContentPartPr/>
              <p14:nvPr/>
            </p14:nvContentPartPr>
            <p14:xfrm>
              <a:off x="1337733" y="6068427"/>
              <a:ext cx="115711" cy="67678"/>
            </p14:xfrm>
          </p:contentPart>
        </mc:Choice>
        <mc:Fallback xmlns="">
          <p:pic>
            <p:nvPicPr>
              <p:cNvPr id="142" name="墨迹 141"/>
            </p:nvPicPr>
            <p:blipFill>
              <a:blip r:embed="rId278"/>
            </p:blipFill>
            <p:spPr>
              <a:xfrm>
                <a:off x="1337733" y="6068427"/>
                <a:ext cx="115711" cy="67678"/>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3" name="墨迹 142"/>
              <p14:cNvContentPartPr/>
              <p14:nvPr/>
            </p14:nvContentPartPr>
            <p14:xfrm>
              <a:off x="1428044" y="5915271"/>
              <a:ext cx="45156" cy="519743"/>
            </p14:xfrm>
          </p:contentPart>
        </mc:Choice>
        <mc:Fallback xmlns="">
          <p:pic>
            <p:nvPicPr>
              <p:cNvPr id="143" name="墨迹 142"/>
            </p:nvPicPr>
            <p:blipFill>
              <a:blip r:embed="rId280"/>
            </p:blipFill>
            <p:spPr>
              <a:xfrm>
                <a:off x="1428044" y="5915271"/>
                <a:ext cx="45156" cy="519743"/>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4" name="墨迹 143"/>
              <p14:cNvContentPartPr/>
              <p14:nvPr/>
            </p14:nvContentPartPr>
            <p14:xfrm>
              <a:off x="1497894" y="6042167"/>
              <a:ext cx="76906" cy="227178"/>
            </p14:xfrm>
          </p:contentPart>
        </mc:Choice>
        <mc:Fallback xmlns="">
          <p:pic>
            <p:nvPicPr>
              <p:cNvPr id="144" name="墨迹 143"/>
            </p:nvPicPr>
            <p:blipFill>
              <a:blip r:embed="rId282"/>
            </p:blipFill>
            <p:spPr>
              <a:xfrm>
                <a:off x="1497894" y="6042167"/>
                <a:ext cx="76906" cy="227178"/>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5" name="墨迹 144"/>
              <p14:cNvContentPartPr/>
              <p14:nvPr/>
            </p14:nvContentPartPr>
            <p14:xfrm>
              <a:off x="6112933" y="2143125"/>
              <a:ext cx="2822" cy="95876"/>
            </p14:xfrm>
          </p:contentPart>
        </mc:Choice>
        <mc:Fallback xmlns="">
          <p:pic>
            <p:nvPicPr>
              <p:cNvPr id="145" name="墨迹 144"/>
            </p:nvPicPr>
            <p:blipFill>
              <a:blip r:embed="rId284"/>
            </p:blipFill>
            <p:spPr>
              <a:xfrm>
                <a:off x="6112933" y="2143125"/>
                <a:ext cx="2822" cy="95876"/>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6" name="墨迹 145"/>
              <p14:cNvContentPartPr/>
              <p14:nvPr/>
            </p14:nvContentPartPr>
            <p14:xfrm>
              <a:off x="6118577" y="1923172"/>
              <a:ext cx="8467" cy="33839"/>
            </p14:xfrm>
          </p:contentPart>
        </mc:Choice>
        <mc:Fallback xmlns="">
          <p:pic>
            <p:nvPicPr>
              <p:cNvPr id="146" name="墨迹 145"/>
            </p:nvPicPr>
            <p:blipFill>
              <a:blip r:embed="rId286"/>
            </p:blipFill>
            <p:spPr>
              <a:xfrm>
                <a:off x="6118577" y="1923172"/>
                <a:ext cx="8467" cy="33839"/>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7" name="墨迹 146"/>
              <p14:cNvContentPartPr/>
              <p14:nvPr/>
            </p14:nvContentPartPr>
            <p14:xfrm>
              <a:off x="6090355" y="1928812"/>
              <a:ext cx="73378" cy="3761749"/>
            </p14:xfrm>
          </p:contentPart>
        </mc:Choice>
        <mc:Fallback xmlns="">
          <p:pic>
            <p:nvPicPr>
              <p:cNvPr id="147" name="墨迹 146"/>
            </p:nvPicPr>
            <p:blipFill>
              <a:blip r:embed="rId288"/>
            </p:blipFill>
            <p:spPr>
              <a:xfrm>
                <a:off x="6090355" y="1928812"/>
                <a:ext cx="73378" cy="3761749"/>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8" name="墨迹 147"/>
              <p14:cNvContentPartPr/>
              <p14:nvPr/>
            </p14:nvContentPartPr>
            <p14:xfrm>
              <a:off x="6517922" y="3152649"/>
              <a:ext cx="142522" cy="163555"/>
            </p14:xfrm>
          </p:contentPart>
        </mc:Choice>
        <mc:Fallback xmlns="">
          <p:pic>
            <p:nvPicPr>
              <p:cNvPr id="148" name="墨迹 147"/>
            </p:nvPicPr>
            <p:blipFill>
              <a:blip r:embed="rId290"/>
            </p:blipFill>
            <p:spPr>
              <a:xfrm>
                <a:off x="6517922" y="3152649"/>
                <a:ext cx="142522" cy="163555"/>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49" name="墨迹 148"/>
              <p14:cNvContentPartPr/>
              <p14:nvPr/>
            </p14:nvContentPartPr>
            <p14:xfrm>
              <a:off x="6711244" y="3163929"/>
              <a:ext cx="71437" cy="50758"/>
            </p14:xfrm>
          </p:contentPart>
        </mc:Choice>
        <mc:Fallback xmlns="">
          <p:pic>
            <p:nvPicPr>
              <p:cNvPr id="149" name="墨迹 148"/>
            </p:nvPicPr>
            <p:blipFill>
              <a:blip r:embed="rId292"/>
            </p:blipFill>
            <p:spPr>
              <a:xfrm>
                <a:off x="6711244" y="3163929"/>
                <a:ext cx="71437" cy="50758"/>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0" name="墨迹 149"/>
              <p14:cNvContentPartPr/>
              <p14:nvPr/>
            </p14:nvContentPartPr>
            <p14:xfrm>
              <a:off x="6701896" y="3271085"/>
              <a:ext cx="88371" cy="22559"/>
            </p14:xfrm>
          </p:contentPart>
        </mc:Choice>
        <mc:Fallback xmlns="">
          <p:pic>
            <p:nvPicPr>
              <p:cNvPr id="150" name="墨迹 149"/>
            </p:nvPicPr>
            <p:blipFill>
              <a:blip r:embed="rId294"/>
            </p:blipFill>
            <p:spPr>
              <a:xfrm>
                <a:off x="6701896" y="3271085"/>
                <a:ext cx="88371" cy="22559"/>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1" name="墨迹 150"/>
              <p14:cNvContentPartPr/>
              <p14:nvPr/>
            </p14:nvContentPartPr>
            <p14:xfrm>
              <a:off x="6925733" y="3032451"/>
              <a:ext cx="360" cy="509345"/>
            </p14:xfrm>
          </p:contentPart>
        </mc:Choice>
        <mc:Fallback xmlns="">
          <p:pic>
            <p:nvPicPr>
              <p:cNvPr id="151" name="墨迹 150"/>
            </p:nvPicPr>
            <p:blipFill>
              <a:blip r:embed="rId296"/>
            </p:blipFill>
            <p:spPr>
              <a:xfrm>
                <a:off x="6925733" y="3032451"/>
                <a:ext cx="360" cy="509345"/>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2" name="墨迹 151"/>
              <p14:cNvContentPartPr/>
              <p14:nvPr/>
            </p14:nvContentPartPr>
            <p14:xfrm>
              <a:off x="6197600" y="3917547"/>
              <a:ext cx="50800" cy="227707"/>
            </p14:xfrm>
          </p:contentPart>
        </mc:Choice>
        <mc:Fallback xmlns="">
          <p:pic>
            <p:nvPicPr>
              <p:cNvPr id="152" name="墨迹 151"/>
            </p:nvPicPr>
            <p:blipFill>
              <a:blip r:embed="rId298"/>
            </p:blipFill>
            <p:spPr>
              <a:xfrm>
                <a:off x="6197600" y="3917547"/>
                <a:ext cx="50800" cy="227707"/>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3" name="墨迹 152"/>
              <p14:cNvContentPartPr/>
              <p14:nvPr/>
            </p14:nvContentPartPr>
            <p14:xfrm>
              <a:off x="6327422" y="3953501"/>
              <a:ext cx="62088" cy="81777"/>
            </p14:xfrm>
          </p:contentPart>
        </mc:Choice>
        <mc:Fallback xmlns="">
          <p:pic>
            <p:nvPicPr>
              <p:cNvPr id="153" name="墨迹 152"/>
            </p:nvPicPr>
            <p:blipFill>
              <a:blip r:embed="rId300"/>
            </p:blipFill>
            <p:spPr>
              <a:xfrm>
                <a:off x="6327422" y="3953501"/>
                <a:ext cx="62088" cy="81777"/>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4" name="墨迹 153"/>
              <p14:cNvContentPartPr/>
              <p14:nvPr/>
            </p14:nvContentPartPr>
            <p14:xfrm>
              <a:off x="6322483" y="4088856"/>
              <a:ext cx="78317" cy="47939"/>
            </p14:xfrm>
          </p:contentPart>
        </mc:Choice>
        <mc:Fallback xmlns="">
          <p:pic>
            <p:nvPicPr>
              <p:cNvPr id="154" name="墨迹 153"/>
            </p:nvPicPr>
            <p:blipFill>
              <a:blip r:embed="rId302"/>
            </p:blipFill>
            <p:spPr>
              <a:xfrm>
                <a:off x="6322483" y="4088856"/>
                <a:ext cx="78317" cy="47939"/>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5" name="墨迹 154"/>
              <p14:cNvContentPartPr/>
              <p14:nvPr/>
            </p14:nvContentPartPr>
            <p14:xfrm>
              <a:off x="6541911" y="3874544"/>
              <a:ext cx="16933" cy="394786"/>
            </p14:xfrm>
          </p:contentPart>
        </mc:Choice>
        <mc:Fallback xmlns="">
          <p:pic>
            <p:nvPicPr>
              <p:cNvPr id="155" name="墨迹 154"/>
            </p:nvPicPr>
            <p:blipFill>
              <a:blip r:embed="rId304"/>
            </p:blipFill>
            <p:spPr>
              <a:xfrm>
                <a:off x="6541911" y="3874544"/>
                <a:ext cx="16933" cy="394786"/>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6" name="墨迹 155"/>
              <p14:cNvContentPartPr/>
              <p14:nvPr/>
            </p14:nvContentPartPr>
            <p14:xfrm>
              <a:off x="5881511" y="4331368"/>
              <a:ext cx="45156" cy="276350"/>
            </p14:xfrm>
          </p:contentPart>
        </mc:Choice>
        <mc:Fallback xmlns="">
          <p:pic>
            <p:nvPicPr>
              <p:cNvPr id="156" name="墨迹 155"/>
            </p:nvPicPr>
            <p:blipFill>
              <a:blip r:embed="rId306"/>
            </p:blipFill>
            <p:spPr>
              <a:xfrm>
                <a:off x="5881511" y="4331368"/>
                <a:ext cx="45156" cy="276350"/>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7" name="墨迹 156"/>
              <p14:cNvContentPartPr/>
              <p14:nvPr/>
            </p14:nvContentPartPr>
            <p14:xfrm>
              <a:off x="6016977" y="4399045"/>
              <a:ext cx="67734" cy="73318"/>
            </p14:xfrm>
          </p:contentPart>
        </mc:Choice>
        <mc:Fallback xmlns="">
          <p:pic>
            <p:nvPicPr>
              <p:cNvPr id="157" name="墨迹 156"/>
            </p:nvPicPr>
            <p:blipFill>
              <a:blip r:embed="rId308"/>
            </p:blipFill>
            <p:spPr>
              <a:xfrm>
                <a:off x="6016977" y="4399045"/>
                <a:ext cx="67734" cy="73318"/>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8" name="墨迹 157"/>
              <p14:cNvContentPartPr/>
              <p14:nvPr/>
            </p14:nvContentPartPr>
            <p14:xfrm>
              <a:off x="5992636" y="4534401"/>
              <a:ext cx="69497" cy="31019"/>
            </p14:xfrm>
          </p:contentPart>
        </mc:Choice>
        <mc:Fallback xmlns="">
          <p:pic>
            <p:nvPicPr>
              <p:cNvPr id="158" name="墨迹 157"/>
            </p:nvPicPr>
            <p:blipFill>
              <a:blip r:embed="rId310"/>
            </p:blipFill>
            <p:spPr>
              <a:xfrm>
                <a:off x="5992636" y="4534401"/>
                <a:ext cx="69497" cy="31019"/>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59" name="墨迹 158"/>
              <p14:cNvContentPartPr/>
              <p14:nvPr/>
            </p14:nvContentPartPr>
            <p14:xfrm>
              <a:off x="6197600" y="4393406"/>
              <a:ext cx="234244" cy="189638"/>
            </p14:xfrm>
          </p:contentPart>
        </mc:Choice>
        <mc:Fallback xmlns="">
          <p:pic>
            <p:nvPicPr>
              <p:cNvPr id="159" name="墨迹 158"/>
            </p:nvPicPr>
            <p:blipFill>
              <a:blip r:embed="rId312"/>
            </p:blipFill>
            <p:spPr>
              <a:xfrm>
                <a:off x="6197600" y="4393406"/>
                <a:ext cx="234244" cy="189638"/>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0" name="墨迹 159"/>
              <p14:cNvContentPartPr/>
              <p14:nvPr/>
            </p14:nvContentPartPr>
            <p14:xfrm>
              <a:off x="5589940" y="4760698"/>
              <a:ext cx="31926" cy="309484"/>
            </p14:xfrm>
          </p:contentPart>
        </mc:Choice>
        <mc:Fallback xmlns="">
          <p:pic>
            <p:nvPicPr>
              <p:cNvPr id="160" name="墨迹 159"/>
            </p:nvPicPr>
            <p:blipFill>
              <a:blip r:embed="rId314"/>
            </p:blipFill>
            <p:spPr>
              <a:xfrm>
                <a:off x="5589940" y="4760698"/>
                <a:ext cx="31926" cy="309484"/>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1" name="墨迹 160"/>
              <p14:cNvContentPartPr/>
              <p14:nvPr/>
            </p14:nvContentPartPr>
            <p14:xfrm>
              <a:off x="5717822" y="4805111"/>
              <a:ext cx="62088" cy="45119"/>
            </p14:xfrm>
          </p:contentPart>
        </mc:Choice>
        <mc:Fallback xmlns="">
          <p:pic>
            <p:nvPicPr>
              <p:cNvPr id="161" name="墨迹 160"/>
            </p:nvPicPr>
            <p:blipFill>
              <a:blip r:embed="rId316"/>
            </p:blipFill>
            <p:spPr>
              <a:xfrm>
                <a:off x="5717822" y="4805111"/>
                <a:ext cx="62088" cy="45119"/>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2" name="墨迹 161"/>
              <p14:cNvContentPartPr/>
              <p14:nvPr/>
            </p14:nvContentPartPr>
            <p14:xfrm>
              <a:off x="5704769" y="4917907"/>
              <a:ext cx="66675" cy="70498"/>
            </p14:xfrm>
          </p:contentPart>
        </mc:Choice>
        <mc:Fallback xmlns="">
          <p:pic>
            <p:nvPicPr>
              <p:cNvPr id="162" name="墨迹 161"/>
            </p:nvPicPr>
            <p:blipFill>
              <a:blip r:embed="rId318"/>
            </p:blipFill>
            <p:spPr>
              <a:xfrm>
                <a:off x="5704769" y="4917907"/>
                <a:ext cx="66675" cy="70498"/>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3" name="墨迹 162"/>
              <p14:cNvContentPartPr/>
              <p14:nvPr/>
            </p14:nvContentPartPr>
            <p14:xfrm>
              <a:off x="5847644" y="4795242"/>
              <a:ext cx="169333" cy="444134"/>
            </p14:xfrm>
          </p:contentPart>
        </mc:Choice>
        <mc:Fallback xmlns="">
          <p:pic>
            <p:nvPicPr>
              <p:cNvPr id="163" name="墨迹 162"/>
            </p:nvPicPr>
            <p:blipFill>
              <a:blip r:embed="rId320"/>
            </p:blipFill>
            <p:spPr>
              <a:xfrm>
                <a:off x="5847644" y="4795242"/>
                <a:ext cx="169333" cy="444134"/>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4" name="墨迹 163"/>
              <p14:cNvContentPartPr/>
              <p14:nvPr/>
            </p14:nvContentPartPr>
            <p14:xfrm>
              <a:off x="1761066" y="5771456"/>
              <a:ext cx="62089" cy="573321"/>
            </p14:xfrm>
          </p:contentPart>
        </mc:Choice>
        <mc:Fallback xmlns="">
          <p:pic>
            <p:nvPicPr>
              <p:cNvPr id="164" name="墨迹 163"/>
            </p:nvPicPr>
            <p:blipFill>
              <a:blip r:embed="rId322"/>
            </p:blipFill>
            <p:spPr>
              <a:xfrm>
                <a:off x="1761066" y="5771456"/>
                <a:ext cx="62089" cy="573321"/>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5" name="墨迹 164"/>
              <p14:cNvContentPartPr/>
              <p14:nvPr/>
            </p14:nvContentPartPr>
            <p14:xfrm>
              <a:off x="1735666" y="6107906"/>
              <a:ext cx="222956" cy="253791"/>
            </p14:xfrm>
          </p:contentPart>
        </mc:Choice>
        <mc:Fallback xmlns="">
          <p:pic>
            <p:nvPicPr>
              <p:cNvPr id="165" name="墨迹 164"/>
            </p:nvPicPr>
            <p:blipFill>
              <a:blip r:embed="rId324"/>
            </p:blipFill>
            <p:spPr>
              <a:xfrm>
                <a:off x="1735666" y="6107906"/>
                <a:ext cx="222956" cy="253791"/>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6" name="墨迹 165"/>
              <p14:cNvContentPartPr/>
              <p14:nvPr/>
            </p14:nvContentPartPr>
            <p14:xfrm>
              <a:off x="3991327" y="3928122"/>
              <a:ext cx="510999" cy="363767"/>
            </p14:xfrm>
          </p:contentPart>
        </mc:Choice>
        <mc:Fallback xmlns="">
          <p:pic>
            <p:nvPicPr>
              <p:cNvPr id="166" name="墨迹 165"/>
            </p:nvPicPr>
            <p:blipFill>
              <a:blip r:embed="rId326"/>
            </p:blipFill>
            <p:spPr>
              <a:xfrm>
                <a:off x="3991327" y="3928122"/>
                <a:ext cx="510999" cy="363767"/>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7" name="墨迹 166"/>
              <p14:cNvContentPartPr/>
              <p14:nvPr/>
            </p14:nvContentPartPr>
            <p14:xfrm>
              <a:off x="4498622" y="4145254"/>
              <a:ext cx="84666" cy="16920"/>
            </p14:xfrm>
          </p:contentPart>
        </mc:Choice>
        <mc:Fallback xmlns="">
          <p:pic>
            <p:nvPicPr>
              <p:cNvPr id="167" name="墨迹 166"/>
            </p:nvPicPr>
            <p:blipFill>
              <a:blip r:embed="rId328"/>
            </p:blipFill>
            <p:spPr>
              <a:xfrm>
                <a:off x="4498622" y="4145254"/>
                <a:ext cx="84666" cy="16920"/>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8" name="墨迹 167"/>
              <p14:cNvContentPartPr/>
              <p14:nvPr/>
            </p14:nvContentPartPr>
            <p14:xfrm>
              <a:off x="4656666" y="4162174"/>
              <a:ext cx="76200" cy="5640"/>
            </p14:xfrm>
          </p:contentPart>
        </mc:Choice>
        <mc:Fallback xmlns="">
          <p:pic>
            <p:nvPicPr>
              <p:cNvPr id="168" name="墨迹 167"/>
            </p:nvPicPr>
            <p:blipFill>
              <a:blip r:embed="rId330"/>
            </p:blipFill>
            <p:spPr>
              <a:xfrm>
                <a:off x="4656666" y="4162174"/>
                <a:ext cx="76200" cy="5640"/>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69" name="墨迹 168"/>
              <p14:cNvContentPartPr/>
              <p14:nvPr/>
            </p14:nvContentPartPr>
            <p14:xfrm>
              <a:off x="4910666" y="4135914"/>
              <a:ext cx="93134" cy="23440"/>
            </p14:xfrm>
          </p:contentPart>
        </mc:Choice>
        <mc:Fallback xmlns="">
          <p:pic>
            <p:nvPicPr>
              <p:cNvPr id="169" name="墨迹 168"/>
            </p:nvPicPr>
            <p:blipFill>
              <a:blip r:embed="rId332"/>
            </p:blipFill>
            <p:spPr>
              <a:xfrm>
                <a:off x="4910666" y="4135914"/>
                <a:ext cx="93134" cy="23440"/>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70" name="墨迹 169"/>
              <p14:cNvContentPartPr/>
              <p14:nvPr/>
            </p14:nvContentPartPr>
            <p14:xfrm>
              <a:off x="5153377" y="4141025"/>
              <a:ext cx="389467" cy="21149"/>
            </p14:xfrm>
          </p:contentPart>
        </mc:Choice>
        <mc:Fallback xmlns="">
          <p:pic>
            <p:nvPicPr>
              <p:cNvPr id="170" name="墨迹 169"/>
            </p:nvPicPr>
            <p:blipFill>
              <a:blip r:embed="rId334"/>
            </p:blipFill>
            <p:spPr>
              <a:xfrm>
                <a:off x="5153377" y="4141025"/>
                <a:ext cx="389467" cy="21149"/>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71" name="墨迹 170"/>
              <p14:cNvContentPartPr/>
              <p14:nvPr/>
            </p14:nvContentPartPr>
            <p14:xfrm>
              <a:off x="5604933" y="4145254"/>
              <a:ext cx="392289" cy="11280"/>
            </p14:xfrm>
          </p:contentPart>
        </mc:Choice>
        <mc:Fallback xmlns="">
          <p:pic>
            <p:nvPicPr>
              <p:cNvPr id="171" name="墨迹 170"/>
            </p:nvPicPr>
            <p:blipFill>
              <a:blip r:embed="rId336"/>
            </p:blipFill>
            <p:spPr>
              <a:xfrm>
                <a:off x="5604933" y="4145254"/>
                <a:ext cx="392289" cy="11280"/>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2" name="墨迹 171"/>
              <p14:cNvContentPartPr/>
              <p14:nvPr/>
            </p14:nvContentPartPr>
            <p14:xfrm>
              <a:off x="6096000" y="4122695"/>
              <a:ext cx="16933" cy="360"/>
            </p14:xfrm>
          </p:contentPart>
        </mc:Choice>
        <mc:Fallback xmlns="">
          <p:pic>
            <p:nvPicPr>
              <p:cNvPr id="172" name="墨迹 171"/>
            </p:nvPicPr>
            <p:blipFill>
              <a:blip r:embed="rId338"/>
            </p:blipFill>
            <p:spPr>
              <a:xfrm>
                <a:off x="6096000" y="4122695"/>
                <a:ext cx="16933" cy="360"/>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3" name="墨迹 172"/>
              <p14:cNvContentPartPr/>
              <p14:nvPr/>
            </p14:nvContentPartPr>
            <p14:xfrm>
              <a:off x="6220177" y="4128335"/>
              <a:ext cx="105018" cy="59958"/>
            </p14:xfrm>
          </p:contentPart>
        </mc:Choice>
        <mc:Fallback xmlns="">
          <p:pic>
            <p:nvPicPr>
              <p:cNvPr id="173" name="墨迹 172"/>
            </p:nvPicPr>
            <p:blipFill>
              <a:blip r:embed="rId340"/>
            </p:blipFill>
            <p:spPr>
              <a:xfrm>
                <a:off x="6220177" y="4128335"/>
                <a:ext cx="105018" cy="59958"/>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4" name="墨迹 173"/>
              <p14:cNvContentPartPr/>
              <p14:nvPr/>
            </p14:nvContentPartPr>
            <p14:xfrm>
              <a:off x="6169377" y="4139615"/>
              <a:ext cx="22578" cy="2820"/>
            </p14:xfrm>
          </p:contentPart>
        </mc:Choice>
        <mc:Fallback xmlns="">
          <p:pic>
            <p:nvPicPr>
              <p:cNvPr id="174" name="墨迹 173"/>
            </p:nvPicPr>
            <p:blipFill>
              <a:blip r:embed="rId342"/>
            </p:blipFill>
            <p:spPr>
              <a:xfrm>
                <a:off x="6169377" y="4139615"/>
                <a:ext cx="22578" cy="2820"/>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5" name="墨迹 174"/>
              <p14:cNvContentPartPr/>
              <p14:nvPr/>
            </p14:nvContentPartPr>
            <p14:xfrm>
              <a:off x="8257822" y="1734239"/>
              <a:ext cx="45155" cy="31019"/>
            </p14:xfrm>
          </p:contentPart>
        </mc:Choice>
        <mc:Fallback xmlns="">
          <p:pic>
            <p:nvPicPr>
              <p:cNvPr id="175" name="墨迹 174"/>
            </p:nvPicPr>
            <p:blipFill>
              <a:blip r:embed="rId344"/>
            </p:blipFill>
            <p:spPr>
              <a:xfrm>
                <a:off x="8257822" y="1734239"/>
                <a:ext cx="45155" cy="31019"/>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6" name="墨迹 175"/>
              <p14:cNvContentPartPr/>
              <p14:nvPr/>
            </p14:nvContentPartPr>
            <p14:xfrm>
              <a:off x="4577644" y="929862"/>
              <a:ext cx="50800" cy="164259"/>
            </p14:xfrm>
          </p:contentPart>
        </mc:Choice>
        <mc:Fallback xmlns="">
          <p:pic>
            <p:nvPicPr>
              <p:cNvPr id="176" name="墨迹 175"/>
            </p:nvPicPr>
            <p:blipFill>
              <a:blip r:embed="rId346"/>
            </p:blipFill>
            <p:spPr>
              <a:xfrm>
                <a:off x="4577644" y="929862"/>
                <a:ext cx="50800" cy="164259"/>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7" name="墨迹 176"/>
              <p14:cNvContentPartPr/>
              <p14:nvPr/>
            </p14:nvContentPartPr>
            <p14:xfrm>
              <a:off x="5858933" y="851610"/>
              <a:ext cx="16934" cy="155094"/>
            </p14:xfrm>
          </p:contentPart>
        </mc:Choice>
        <mc:Fallback xmlns="">
          <p:pic>
            <p:nvPicPr>
              <p:cNvPr id="177" name="墨迹 176"/>
            </p:nvPicPr>
            <p:blipFill>
              <a:blip r:embed="rId348"/>
            </p:blipFill>
            <p:spPr>
              <a:xfrm>
                <a:off x="5858933" y="851610"/>
                <a:ext cx="16934" cy="155094"/>
              </a:xfrm>
              <a:prstGeom prst="rect"/>
            </p:spPr>
          </p:pic>
        </mc:Fallback>
      </mc:AlternateContent>
      <mc:AlternateContent xmlns:mc="http://schemas.openxmlformats.org/markup-compatibility/2006" xmlns:p14="http://schemas.microsoft.com/office/powerpoint/2010/main">
        <mc:Choice Requires="p14">
          <p:contentPart p14:bwMode="auto" r:id="rId349">
            <p14:nvContentPartPr>
              <p14:cNvPr id="178" name="墨迹 177"/>
              <p14:cNvContentPartPr/>
              <p14:nvPr/>
            </p14:nvContentPartPr>
            <p14:xfrm>
              <a:off x="7665155" y="817771"/>
              <a:ext cx="111478" cy="99401"/>
            </p14:xfrm>
          </p:contentPart>
        </mc:Choice>
        <mc:Fallback xmlns="">
          <p:pic>
            <p:nvPicPr>
              <p:cNvPr id="178" name="墨迹 177"/>
            </p:nvPicPr>
            <p:blipFill>
              <a:blip r:embed="rId350"/>
            </p:blipFill>
            <p:spPr>
              <a:xfrm>
                <a:off x="7665155" y="817771"/>
                <a:ext cx="111478" cy="99401"/>
              </a:xfrm>
              <a:prstGeom prst="rect"/>
            </p:spPr>
          </p:pic>
        </mc:Fallback>
      </mc:AlternateContent>
      <mc:AlternateContent xmlns:mc="http://schemas.openxmlformats.org/markup-compatibility/2006" xmlns:p14="http://schemas.microsoft.com/office/powerpoint/2010/main">
        <mc:Choice Requires="p14">
          <p:contentPart p14:bwMode="auto" r:id="rId351">
            <p14:nvContentPartPr>
              <p14:cNvPr id="179" name="墨迹 178"/>
              <p14:cNvContentPartPr/>
              <p14:nvPr/>
            </p14:nvContentPartPr>
            <p14:xfrm>
              <a:off x="8983133" y="751503"/>
              <a:ext cx="147461" cy="105747"/>
            </p14:xfrm>
          </p:contentPart>
        </mc:Choice>
        <mc:Fallback xmlns="">
          <p:pic>
            <p:nvPicPr>
              <p:cNvPr id="179" name="墨迹 178"/>
            </p:nvPicPr>
            <p:blipFill>
              <a:blip r:embed="rId352"/>
            </p:blipFill>
            <p:spPr>
              <a:xfrm>
                <a:off x="8983133" y="751503"/>
                <a:ext cx="147461" cy="105747"/>
              </a:xfrm>
              <a:prstGeom prst="rect"/>
            </p:spPr>
          </p:pic>
        </mc:Fallback>
      </mc:AlternateContent>
      <mc:AlternateContent xmlns:mc="http://schemas.openxmlformats.org/markup-compatibility/2006" xmlns:p14="http://schemas.microsoft.com/office/powerpoint/2010/main">
        <mc:Choice Requires="p14">
          <p:contentPart p14:bwMode="auto" r:id="rId353">
            <p14:nvContentPartPr>
              <p14:cNvPr id="180" name="墨迹 179"/>
              <p14:cNvContentPartPr/>
              <p14:nvPr/>
            </p14:nvContentPartPr>
            <p14:xfrm>
              <a:off x="4572000" y="1426870"/>
              <a:ext cx="141111" cy="154389"/>
            </p14:xfrm>
          </p:contentPart>
        </mc:Choice>
        <mc:Fallback xmlns="">
          <p:pic>
            <p:nvPicPr>
              <p:cNvPr id="180" name="墨迹 179"/>
            </p:nvPicPr>
            <p:blipFill>
              <a:blip r:embed="rId354"/>
            </p:blipFill>
            <p:spPr>
              <a:xfrm>
                <a:off x="4572000" y="1426870"/>
                <a:ext cx="141111" cy="154389"/>
              </a:xfrm>
              <a:prstGeom prst="rect"/>
            </p:spPr>
          </p:pic>
        </mc:Fallback>
      </mc:AlternateContent>
      <mc:AlternateContent xmlns:mc="http://schemas.openxmlformats.org/markup-compatibility/2006" xmlns:p14="http://schemas.microsoft.com/office/powerpoint/2010/main">
        <mc:Choice Requires="p14">
          <p:contentPart p14:bwMode="auto" r:id="rId355">
            <p14:nvContentPartPr>
              <p14:cNvPr id="181" name="墨迹 180"/>
              <p14:cNvContentPartPr/>
              <p14:nvPr/>
            </p14:nvContentPartPr>
            <p14:xfrm>
              <a:off x="4574822" y="1376816"/>
              <a:ext cx="172155" cy="247447"/>
            </p14:xfrm>
          </p:contentPart>
        </mc:Choice>
        <mc:Fallback xmlns="">
          <p:pic>
            <p:nvPicPr>
              <p:cNvPr id="181" name="墨迹 180"/>
            </p:nvPicPr>
            <p:blipFill>
              <a:blip r:embed="rId356"/>
            </p:blipFill>
            <p:spPr>
              <a:xfrm>
                <a:off x="4574822" y="1376816"/>
                <a:ext cx="172155" cy="247447"/>
              </a:xfrm>
              <a:prstGeom prst="rect"/>
            </p:spPr>
          </p:pic>
        </mc:Fallback>
      </mc:AlternateContent>
      <mc:AlternateContent xmlns:mc="http://schemas.openxmlformats.org/markup-compatibility/2006" xmlns:p14="http://schemas.microsoft.com/office/powerpoint/2010/main">
        <mc:Choice Requires="p14">
          <p:contentPart p14:bwMode="auto" r:id="rId357">
            <p14:nvContentPartPr>
              <p14:cNvPr id="182" name="墨迹 181"/>
              <p14:cNvContentPartPr/>
              <p14:nvPr/>
            </p14:nvContentPartPr>
            <p14:xfrm>
              <a:off x="5717822" y="1393031"/>
              <a:ext cx="189794" cy="14099"/>
            </p14:xfrm>
          </p:contentPart>
        </mc:Choice>
        <mc:Fallback xmlns="">
          <p:pic>
            <p:nvPicPr>
              <p:cNvPr id="182" name="墨迹 181"/>
            </p:nvPicPr>
            <p:blipFill>
              <a:blip r:embed="rId358"/>
            </p:blipFill>
            <p:spPr>
              <a:xfrm>
                <a:off x="5717822" y="1393031"/>
                <a:ext cx="189794" cy="14099"/>
              </a:xfrm>
              <a:prstGeom prst="rect"/>
            </p:spPr>
          </p:pic>
        </mc:Fallback>
      </mc:AlternateContent>
      <mc:AlternateContent xmlns:mc="http://schemas.openxmlformats.org/markup-compatibility/2006" xmlns:p14="http://schemas.microsoft.com/office/powerpoint/2010/main">
        <mc:Choice Requires="p14">
          <p:contentPart p14:bwMode="auto" r:id="rId359">
            <p14:nvContentPartPr>
              <p14:cNvPr id="183" name="墨迹 182"/>
              <p14:cNvContentPartPr/>
              <p14:nvPr/>
            </p14:nvContentPartPr>
            <p14:xfrm>
              <a:off x="5757333" y="1457184"/>
              <a:ext cx="141111" cy="131301"/>
            </p14:xfrm>
          </p:contentPart>
        </mc:Choice>
        <mc:Fallback xmlns="">
          <p:pic>
            <p:nvPicPr>
              <p:cNvPr id="183" name="墨迹 182"/>
            </p:nvPicPr>
            <p:blipFill>
              <a:blip r:embed="rId360"/>
            </p:blipFill>
            <p:spPr>
              <a:xfrm>
                <a:off x="5757333" y="1457184"/>
                <a:ext cx="141111" cy="131301"/>
              </a:xfrm>
              <a:prstGeom prst="rect"/>
            </p:spPr>
          </p:pic>
        </mc:Fallback>
      </mc:AlternateContent>
      <mc:AlternateContent xmlns:mc="http://schemas.openxmlformats.org/markup-compatibility/2006" xmlns:p14="http://schemas.microsoft.com/office/powerpoint/2010/main">
        <mc:Choice Requires="p14">
          <p:contentPart p14:bwMode="auto" r:id="rId361">
            <p14:nvContentPartPr>
              <p14:cNvPr id="184" name="墨迹 183"/>
              <p14:cNvContentPartPr/>
              <p14:nvPr/>
            </p14:nvContentPartPr>
            <p14:xfrm>
              <a:off x="5836355" y="1216082"/>
              <a:ext cx="90312" cy="151570"/>
            </p14:xfrm>
          </p:contentPart>
        </mc:Choice>
        <mc:Fallback xmlns="">
          <p:pic>
            <p:nvPicPr>
              <p:cNvPr id="184" name="墨迹 183"/>
            </p:nvPicPr>
            <p:blipFill>
              <a:blip r:embed="rId362"/>
            </p:blipFill>
            <p:spPr>
              <a:xfrm>
                <a:off x="5836355" y="1216082"/>
                <a:ext cx="90312" cy="151570"/>
              </a:xfrm>
              <a:prstGeom prst="rect"/>
            </p:spPr>
          </p:pic>
        </mc:Fallback>
      </mc:AlternateContent>
      <mc:AlternateContent xmlns:mc="http://schemas.openxmlformats.org/markup-compatibility/2006" xmlns:p14="http://schemas.microsoft.com/office/powerpoint/2010/main">
        <mc:Choice Requires="p14">
          <p:contentPart p14:bwMode="auto" r:id="rId363">
            <p14:nvContentPartPr>
              <p14:cNvPr id="185" name="墨迹 184"/>
              <p14:cNvContentPartPr/>
              <p14:nvPr/>
            </p14:nvContentPartPr>
            <p14:xfrm>
              <a:off x="5782733" y="1173078"/>
              <a:ext cx="206022" cy="242512"/>
            </p14:xfrm>
          </p:contentPart>
        </mc:Choice>
        <mc:Fallback xmlns="">
          <p:pic>
            <p:nvPicPr>
              <p:cNvPr id="185" name="墨迹 184"/>
            </p:nvPicPr>
            <p:blipFill>
              <a:blip r:embed="rId364"/>
            </p:blipFill>
            <p:spPr>
              <a:xfrm>
                <a:off x="5782733" y="1173078"/>
                <a:ext cx="206022" cy="242512"/>
              </a:xfrm>
              <a:prstGeom prst="rect"/>
            </p:spPr>
          </p:pic>
        </mc:Fallback>
      </mc:AlternateContent>
      <mc:AlternateContent xmlns:mc="http://schemas.openxmlformats.org/markup-compatibility/2006" xmlns:p14="http://schemas.microsoft.com/office/powerpoint/2010/main">
        <mc:Choice Requires="p14">
          <p:contentPart p14:bwMode="auto" r:id="rId365">
            <p14:nvContentPartPr>
              <p14:cNvPr id="186" name="墨迹 185"/>
              <p14:cNvContentPartPr/>
              <p14:nvPr/>
            </p14:nvContentPartPr>
            <p14:xfrm>
              <a:off x="7699022" y="1246396"/>
              <a:ext cx="101600" cy="183293"/>
            </p14:xfrm>
          </p:contentPart>
        </mc:Choice>
        <mc:Fallback xmlns="">
          <p:pic>
            <p:nvPicPr>
              <p:cNvPr id="186" name="墨迹 185"/>
            </p:nvPicPr>
            <p:blipFill>
              <a:blip r:embed="rId366"/>
            </p:blipFill>
            <p:spPr>
              <a:xfrm>
                <a:off x="7699022" y="1246396"/>
                <a:ext cx="101600" cy="183293"/>
              </a:xfrm>
              <a:prstGeom prst="rect"/>
            </p:spPr>
          </p:pic>
        </mc:Fallback>
      </mc:AlternateContent>
      <mc:AlternateContent xmlns:mc="http://schemas.openxmlformats.org/markup-compatibility/2006" xmlns:p14="http://schemas.microsoft.com/office/powerpoint/2010/main">
        <mc:Choice Requires="p14">
          <p:contentPart p14:bwMode="auto" r:id="rId367">
            <p14:nvContentPartPr>
              <p14:cNvPr id="187" name="墨迹 186"/>
              <p14:cNvContentPartPr/>
              <p14:nvPr/>
            </p14:nvContentPartPr>
            <p14:xfrm>
              <a:off x="7653866" y="1210795"/>
              <a:ext cx="197556" cy="230174"/>
            </p14:xfrm>
          </p:contentPart>
        </mc:Choice>
        <mc:Fallback xmlns="">
          <p:pic>
            <p:nvPicPr>
              <p:cNvPr id="187" name="墨迹 186"/>
            </p:nvPicPr>
            <p:blipFill>
              <a:blip r:embed="rId368"/>
            </p:blipFill>
            <p:spPr>
              <a:xfrm>
                <a:off x="7653866" y="1210795"/>
                <a:ext cx="197556" cy="230174"/>
              </a:xfrm>
              <a:prstGeom prst="rect"/>
            </p:spPr>
          </p:pic>
        </mc:Fallback>
      </mc:AlternateContent>
      <mc:AlternateContent xmlns:mc="http://schemas.openxmlformats.org/markup-compatibility/2006" xmlns:p14="http://schemas.microsoft.com/office/powerpoint/2010/main">
        <mc:Choice Requires="p14">
          <p:contentPart p14:bwMode="auto" r:id="rId369">
            <p14:nvContentPartPr>
              <p14:cNvPr id="188" name="墨迹 187"/>
              <p14:cNvContentPartPr/>
              <p14:nvPr/>
            </p14:nvContentPartPr>
            <p14:xfrm>
              <a:off x="8884355" y="1195638"/>
              <a:ext cx="150460" cy="172014"/>
            </p14:xfrm>
          </p:contentPart>
        </mc:Choice>
        <mc:Fallback xmlns="">
          <p:pic>
            <p:nvPicPr>
              <p:cNvPr id="188" name="墨迹 187"/>
            </p:nvPicPr>
            <p:blipFill>
              <a:blip r:embed="rId370"/>
            </p:blipFill>
            <p:spPr>
              <a:xfrm>
                <a:off x="8884355" y="1195638"/>
                <a:ext cx="150460" cy="172014"/>
              </a:xfrm>
              <a:prstGeom prst="rect"/>
            </p:spPr>
          </p:pic>
        </mc:Fallback>
      </mc:AlternateContent>
      <mc:AlternateContent xmlns:mc="http://schemas.openxmlformats.org/markup-compatibility/2006" xmlns:p14="http://schemas.microsoft.com/office/powerpoint/2010/main">
        <mc:Choice Requires="p14">
          <p:contentPart p14:bwMode="auto" r:id="rId371">
            <p14:nvContentPartPr>
              <p14:cNvPr id="189" name="墨迹 188"/>
              <p14:cNvContentPartPr/>
              <p14:nvPr/>
            </p14:nvContentPartPr>
            <p14:xfrm>
              <a:off x="8906933" y="1127960"/>
              <a:ext cx="242711" cy="253791"/>
            </p14:xfrm>
          </p:contentPart>
        </mc:Choice>
        <mc:Fallback xmlns="">
          <p:pic>
            <p:nvPicPr>
              <p:cNvPr id="189" name="墨迹 188"/>
            </p:nvPicPr>
            <p:blipFill>
              <a:blip r:embed="rId372"/>
            </p:blipFill>
            <p:spPr>
              <a:xfrm>
                <a:off x="8906933" y="1127960"/>
                <a:ext cx="242711" cy="253791"/>
              </a:xfrm>
              <a:prstGeom prst="rect"/>
            </p:spPr>
          </p:pic>
        </mc:Fallback>
      </mc:AlternateContent>
      <mc:AlternateContent xmlns:mc="http://schemas.openxmlformats.org/markup-compatibility/2006" xmlns:p14="http://schemas.microsoft.com/office/powerpoint/2010/main">
        <mc:Choice Requires="p14">
          <p:contentPart p14:bwMode="auto" r:id="rId373">
            <p14:nvContentPartPr>
              <p14:cNvPr id="190" name="墨迹 189"/>
              <p14:cNvContentPartPr/>
              <p14:nvPr/>
            </p14:nvContentPartPr>
            <p14:xfrm>
              <a:off x="4334933" y="1497367"/>
              <a:ext cx="149578" cy="36659"/>
            </p14:xfrm>
          </p:contentPart>
        </mc:Choice>
        <mc:Fallback xmlns="">
          <p:pic>
            <p:nvPicPr>
              <p:cNvPr id="190" name="墨迹 189"/>
            </p:nvPicPr>
            <p:blipFill>
              <a:blip r:embed="rId374"/>
            </p:blipFill>
            <p:spPr>
              <a:xfrm>
                <a:off x="4334933" y="1497367"/>
                <a:ext cx="149578" cy="36659"/>
              </a:xfrm>
              <a:prstGeom prst="rect"/>
            </p:spPr>
          </p:pic>
        </mc:Fallback>
      </mc:AlternateContent>
      <mc:AlternateContent xmlns:mc="http://schemas.openxmlformats.org/markup-compatibility/2006" xmlns:p14="http://schemas.microsoft.com/office/powerpoint/2010/main">
        <mc:Choice Requires="p14">
          <p:contentPart p14:bwMode="auto" r:id="rId375">
            <p14:nvContentPartPr>
              <p14:cNvPr id="191" name="墨迹 190"/>
              <p14:cNvContentPartPr/>
              <p14:nvPr/>
            </p14:nvContentPartPr>
            <p14:xfrm>
              <a:off x="5502627" y="1426870"/>
              <a:ext cx="136173" cy="11279"/>
            </p14:xfrm>
          </p:contentPart>
        </mc:Choice>
        <mc:Fallback xmlns="">
          <p:pic>
            <p:nvPicPr>
              <p:cNvPr id="191" name="墨迹 190"/>
            </p:nvPicPr>
            <p:blipFill>
              <a:blip r:embed="rId376"/>
            </p:blipFill>
            <p:spPr>
              <a:xfrm>
                <a:off x="5502627" y="1426870"/>
                <a:ext cx="136173" cy="11279"/>
              </a:xfrm>
              <a:prstGeom prst="rect"/>
            </p:spPr>
          </p:pic>
        </mc:Fallback>
      </mc:AlternateContent>
      <mc:AlternateContent xmlns:mc="http://schemas.openxmlformats.org/markup-compatibility/2006" xmlns:p14="http://schemas.microsoft.com/office/powerpoint/2010/main">
        <mc:Choice Requires="p14">
          <p:contentPart p14:bwMode="auto" r:id="rId377">
            <p14:nvContentPartPr>
              <p14:cNvPr id="192" name="墨迹 191"/>
              <p14:cNvContentPartPr/>
              <p14:nvPr/>
            </p14:nvContentPartPr>
            <p14:xfrm>
              <a:off x="7382933" y="1305614"/>
              <a:ext cx="177800" cy="8459"/>
            </p14:xfrm>
          </p:contentPart>
        </mc:Choice>
        <mc:Fallback xmlns="">
          <p:pic>
            <p:nvPicPr>
              <p:cNvPr id="192" name="墨迹 191"/>
            </p:nvPicPr>
            <p:blipFill>
              <a:blip r:embed="rId378"/>
            </p:blipFill>
            <p:spPr>
              <a:xfrm>
                <a:off x="7382933" y="1305614"/>
                <a:ext cx="177800" cy="8459"/>
              </a:xfrm>
              <a:prstGeom prst="rect"/>
            </p:spPr>
          </p:pic>
        </mc:Fallback>
      </mc:AlternateContent>
      <mc:AlternateContent xmlns:mc="http://schemas.openxmlformats.org/markup-compatibility/2006" xmlns:p14="http://schemas.microsoft.com/office/powerpoint/2010/main">
        <mc:Choice Requires="p14">
          <p:contentPart p14:bwMode="auto" r:id="rId379">
            <p14:nvContentPartPr>
              <p14:cNvPr id="193" name="墨迹 192"/>
              <p14:cNvContentPartPr/>
              <p14:nvPr/>
            </p14:nvContentPartPr>
            <p14:xfrm>
              <a:off x="7487355" y="1212557"/>
              <a:ext cx="36689" cy="200213"/>
            </p14:xfrm>
          </p:contentPart>
        </mc:Choice>
        <mc:Fallback xmlns="">
          <p:pic>
            <p:nvPicPr>
              <p:cNvPr id="193" name="墨迹 192"/>
            </p:nvPicPr>
            <p:blipFill>
              <a:blip r:embed="rId380"/>
            </p:blipFill>
            <p:spPr>
              <a:xfrm>
                <a:off x="7487355" y="1212557"/>
                <a:ext cx="36689" cy="200213"/>
              </a:xfrm>
              <a:prstGeom prst="rect"/>
            </p:spPr>
          </p:pic>
        </mc:Fallback>
      </mc:AlternateContent>
      <mc:AlternateContent xmlns:mc="http://schemas.openxmlformats.org/markup-compatibility/2006" xmlns:p14="http://schemas.microsoft.com/office/powerpoint/2010/main">
        <mc:Choice Requires="p14">
          <p:contentPart p14:bwMode="auto" r:id="rId381">
            <p14:nvContentPartPr>
              <p14:cNvPr id="194" name="墨迹 193"/>
              <p14:cNvContentPartPr/>
              <p14:nvPr/>
            </p14:nvContentPartPr>
            <p14:xfrm>
              <a:off x="8596488" y="1212557"/>
              <a:ext cx="183444" cy="5640"/>
            </p14:xfrm>
          </p:contentPart>
        </mc:Choice>
        <mc:Fallback xmlns="">
          <p:pic>
            <p:nvPicPr>
              <p:cNvPr id="194" name="墨迹 193"/>
            </p:nvPicPr>
            <p:blipFill>
              <a:blip r:embed="rId382"/>
            </p:blipFill>
            <p:spPr>
              <a:xfrm>
                <a:off x="8596488" y="1212557"/>
                <a:ext cx="183444" cy="5640"/>
              </a:xfrm>
              <a:prstGeom prst="rect"/>
            </p:spPr>
          </p:pic>
        </mc:Fallback>
      </mc:AlternateContent>
      <mc:AlternateContent xmlns:mc="http://schemas.openxmlformats.org/markup-compatibility/2006" xmlns:p14="http://schemas.microsoft.com/office/powerpoint/2010/main">
        <mc:Choice Requires="p14">
          <p:contentPart p14:bwMode="auto" r:id="rId383">
            <p14:nvContentPartPr>
              <p14:cNvPr id="195" name="墨迹 194"/>
              <p14:cNvContentPartPr/>
              <p14:nvPr/>
            </p14:nvContentPartPr>
            <p14:xfrm>
              <a:off x="8669866" y="1130427"/>
              <a:ext cx="33866" cy="217485"/>
            </p14:xfrm>
          </p:contentPart>
        </mc:Choice>
        <mc:Fallback xmlns="">
          <p:pic>
            <p:nvPicPr>
              <p:cNvPr id="195" name="墨迹 194"/>
            </p:nvPicPr>
            <p:blipFill>
              <a:blip r:embed="rId384"/>
            </p:blipFill>
            <p:spPr>
              <a:xfrm>
                <a:off x="8669866" y="1130427"/>
                <a:ext cx="33866" cy="217485"/>
              </a:xfrm>
              <a:prstGeom prst="rect"/>
            </p:spPr>
          </p:pic>
        </mc:Fallback>
      </mc:AlternateContent>
      <mc:AlternateContent xmlns:mc="http://schemas.openxmlformats.org/markup-compatibility/2006" xmlns:p14="http://schemas.microsoft.com/office/powerpoint/2010/main">
        <mc:Choice Requires="p14">
          <p:contentPart p14:bwMode="auto" r:id="rId385">
            <p14:nvContentPartPr>
              <p14:cNvPr id="196" name="墨迹 195"/>
              <p14:cNvContentPartPr/>
              <p14:nvPr/>
            </p14:nvContentPartPr>
            <p14:xfrm>
              <a:off x="4464755" y="1880169"/>
              <a:ext cx="16933" cy="167079"/>
            </p14:xfrm>
          </p:contentPart>
        </mc:Choice>
        <mc:Fallback xmlns="">
          <p:pic>
            <p:nvPicPr>
              <p:cNvPr id="196" name="墨迹 195"/>
            </p:nvPicPr>
            <p:blipFill>
              <a:blip r:embed="rId386"/>
            </p:blipFill>
            <p:spPr>
              <a:xfrm>
                <a:off x="4464755" y="1880169"/>
                <a:ext cx="16933" cy="167079"/>
              </a:xfrm>
              <a:prstGeom prst="rect"/>
            </p:spPr>
          </p:pic>
        </mc:Fallback>
      </mc:AlternateContent>
      <mc:AlternateContent xmlns:mc="http://schemas.openxmlformats.org/markup-compatibility/2006" xmlns:p14="http://schemas.microsoft.com/office/powerpoint/2010/main">
        <mc:Choice Requires="p14">
          <p:contentPart p14:bwMode="auto" r:id="rId387">
            <p14:nvContentPartPr>
              <p14:cNvPr id="197" name="墨迹 196"/>
              <p14:cNvContentPartPr/>
              <p14:nvPr/>
            </p14:nvContentPartPr>
            <p14:xfrm>
              <a:off x="4504266" y="1973930"/>
              <a:ext cx="146756" cy="28200"/>
            </p14:xfrm>
          </p:contentPart>
        </mc:Choice>
        <mc:Fallback xmlns="">
          <p:pic>
            <p:nvPicPr>
              <p:cNvPr id="197" name="墨迹 196"/>
            </p:nvPicPr>
            <p:blipFill>
              <a:blip r:embed="rId388"/>
            </p:blipFill>
            <p:spPr>
              <a:xfrm>
                <a:off x="4504266" y="1973930"/>
                <a:ext cx="146756" cy="28200"/>
              </a:xfrm>
              <a:prstGeom prst="rect"/>
            </p:spPr>
          </p:pic>
        </mc:Fallback>
      </mc:AlternateContent>
      <mc:AlternateContent xmlns:mc="http://schemas.openxmlformats.org/markup-compatibility/2006" xmlns:p14="http://schemas.microsoft.com/office/powerpoint/2010/main">
        <mc:Choice Requires="p14">
          <p:contentPart p14:bwMode="auto" r:id="rId389">
            <p14:nvContentPartPr>
              <p14:cNvPr id="198" name="墨迹 197"/>
              <p14:cNvContentPartPr/>
              <p14:nvPr/>
            </p14:nvContentPartPr>
            <p14:xfrm>
              <a:off x="4690533" y="1844215"/>
              <a:ext cx="122767" cy="174834"/>
            </p14:xfrm>
          </p:contentPart>
        </mc:Choice>
        <mc:Fallback xmlns="">
          <p:pic>
            <p:nvPicPr>
              <p:cNvPr id="198" name="墨迹 197"/>
            </p:nvPicPr>
            <p:blipFill>
              <a:blip r:embed="rId390"/>
            </p:blipFill>
            <p:spPr>
              <a:xfrm>
                <a:off x="4690533" y="1844215"/>
                <a:ext cx="122767" cy="174834"/>
              </a:xfrm>
              <a:prstGeom prst="rect"/>
            </p:spPr>
          </p:pic>
        </mc:Fallback>
      </mc:AlternateContent>
      <mc:AlternateContent xmlns:mc="http://schemas.openxmlformats.org/markup-compatibility/2006" xmlns:p14="http://schemas.microsoft.com/office/powerpoint/2010/main">
        <mc:Choice Requires="p14">
          <p:contentPart p14:bwMode="auto" r:id="rId391">
            <p14:nvContentPartPr>
              <p14:cNvPr id="199" name="墨迹 198"/>
              <p14:cNvContentPartPr/>
              <p14:nvPr/>
            </p14:nvContentPartPr>
            <p14:xfrm>
              <a:off x="4687711" y="1787817"/>
              <a:ext cx="172155" cy="279170"/>
            </p14:xfrm>
          </p:contentPart>
        </mc:Choice>
        <mc:Fallback xmlns="">
          <p:pic>
            <p:nvPicPr>
              <p:cNvPr id="199" name="墨迹 198"/>
            </p:nvPicPr>
            <p:blipFill>
              <a:blip r:embed="rId392"/>
            </p:blipFill>
            <p:spPr>
              <a:xfrm>
                <a:off x="4687711" y="1787817"/>
                <a:ext cx="172155" cy="279170"/>
              </a:xfrm>
              <a:prstGeom prst="rect"/>
            </p:spPr>
          </p:pic>
        </mc:Fallback>
      </mc:AlternateContent>
      <mc:AlternateContent xmlns:mc="http://schemas.openxmlformats.org/markup-compatibility/2006" xmlns:p14="http://schemas.microsoft.com/office/powerpoint/2010/main">
        <mc:Choice Requires="p14">
          <p:contentPart p14:bwMode="auto" r:id="rId393">
            <p14:nvContentPartPr>
              <p14:cNvPr id="200" name="墨迹 199"/>
              <p14:cNvContentPartPr/>
              <p14:nvPr/>
            </p14:nvContentPartPr>
            <p14:xfrm>
              <a:off x="5647266" y="1799097"/>
              <a:ext cx="42334" cy="186113"/>
            </p14:xfrm>
          </p:contentPart>
        </mc:Choice>
        <mc:Fallback xmlns="">
          <p:pic>
            <p:nvPicPr>
              <p:cNvPr id="200" name="墨迹 199"/>
            </p:nvPicPr>
            <p:blipFill>
              <a:blip r:embed="rId394"/>
            </p:blipFill>
            <p:spPr>
              <a:xfrm>
                <a:off x="5647266" y="1799097"/>
                <a:ext cx="42334" cy="186113"/>
              </a:xfrm>
              <a:prstGeom prst="rect"/>
            </p:spPr>
          </p:pic>
        </mc:Fallback>
      </mc:AlternateContent>
      <mc:AlternateContent xmlns:mc="http://schemas.openxmlformats.org/markup-compatibility/2006" xmlns:p14="http://schemas.microsoft.com/office/powerpoint/2010/main">
        <mc:Choice Requires="p14">
          <p:contentPart p14:bwMode="auto" r:id="rId395">
            <p14:nvContentPartPr>
              <p14:cNvPr id="201" name="墨迹 200"/>
              <p14:cNvContentPartPr/>
              <p14:nvPr/>
            </p14:nvContentPartPr>
            <p14:xfrm>
              <a:off x="5700888" y="1883694"/>
              <a:ext cx="101600" cy="16919"/>
            </p14:xfrm>
          </p:contentPart>
        </mc:Choice>
        <mc:Fallback xmlns="">
          <p:pic>
            <p:nvPicPr>
              <p:cNvPr id="201" name="墨迹 200"/>
            </p:nvPicPr>
            <p:blipFill>
              <a:blip r:embed="rId396"/>
            </p:blipFill>
            <p:spPr>
              <a:xfrm>
                <a:off x="5700888" y="1883694"/>
                <a:ext cx="101600" cy="16919"/>
              </a:xfrm>
              <a:prstGeom prst="rect"/>
            </p:spPr>
          </p:pic>
        </mc:Fallback>
      </mc:AlternateContent>
      <mc:AlternateContent xmlns:mc="http://schemas.openxmlformats.org/markup-compatibility/2006" xmlns:p14="http://schemas.microsoft.com/office/powerpoint/2010/main">
        <mc:Choice Requires="p14">
          <p:contentPart p14:bwMode="auto" r:id="rId397">
            <p14:nvContentPartPr>
              <p14:cNvPr id="202" name="墨迹 201"/>
              <p14:cNvContentPartPr/>
              <p14:nvPr/>
            </p14:nvContentPartPr>
            <p14:xfrm>
              <a:off x="5892800" y="1804736"/>
              <a:ext cx="220133" cy="11280"/>
            </p14:xfrm>
          </p:contentPart>
        </mc:Choice>
        <mc:Fallback xmlns="">
          <p:pic>
            <p:nvPicPr>
              <p:cNvPr id="202" name="墨迹 201"/>
            </p:nvPicPr>
            <p:blipFill>
              <a:blip r:embed="rId398"/>
            </p:blipFill>
            <p:spPr>
              <a:xfrm>
                <a:off x="5892800" y="1804736"/>
                <a:ext cx="220133" cy="11280"/>
              </a:xfrm>
              <a:prstGeom prst="rect"/>
            </p:spPr>
          </p:pic>
        </mc:Fallback>
      </mc:AlternateContent>
      <mc:AlternateContent xmlns:mc="http://schemas.openxmlformats.org/markup-compatibility/2006" xmlns:p14="http://schemas.microsoft.com/office/powerpoint/2010/main">
        <mc:Choice Requires="p14">
          <p:contentPart p14:bwMode="auto" r:id="rId399">
            <p14:nvContentPartPr>
              <p14:cNvPr id="203" name="墨迹 202"/>
              <p14:cNvContentPartPr/>
              <p14:nvPr/>
            </p14:nvContentPartPr>
            <p14:xfrm>
              <a:off x="5971822" y="1878054"/>
              <a:ext cx="129822" cy="121784"/>
            </p14:xfrm>
          </p:contentPart>
        </mc:Choice>
        <mc:Fallback xmlns="">
          <p:pic>
            <p:nvPicPr>
              <p:cNvPr id="203" name="墨迹 202"/>
            </p:nvPicPr>
            <p:blipFill>
              <a:blip r:embed="rId400"/>
            </p:blipFill>
            <p:spPr>
              <a:xfrm>
                <a:off x="5971822" y="1878054"/>
                <a:ext cx="129822" cy="121784"/>
              </a:xfrm>
              <a:prstGeom prst="rect"/>
            </p:spPr>
          </p:pic>
        </mc:Fallback>
      </mc:AlternateContent>
      <mc:AlternateContent xmlns:mc="http://schemas.openxmlformats.org/markup-compatibility/2006" xmlns:p14="http://schemas.microsoft.com/office/powerpoint/2010/main">
        <mc:Choice Requires="p14">
          <p:contentPart p14:bwMode="auto" r:id="rId401">
            <p14:nvContentPartPr>
              <p14:cNvPr id="204" name="墨迹 203"/>
              <p14:cNvContentPartPr/>
              <p14:nvPr/>
            </p14:nvContentPartPr>
            <p14:xfrm>
              <a:off x="6026678" y="1643121"/>
              <a:ext cx="86254" cy="130596"/>
            </p14:xfrm>
          </p:contentPart>
        </mc:Choice>
        <mc:Fallback xmlns="">
          <p:pic>
            <p:nvPicPr>
              <p:cNvPr id="204" name="墨迹 203"/>
            </p:nvPicPr>
            <p:blipFill>
              <a:blip r:embed="rId402"/>
            </p:blipFill>
            <p:spPr>
              <a:xfrm>
                <a:off x="6026678" y="1643121"/>
                <a:ext cx="86254" cy="130596"/>
              </a:xfrm>
              <a:prstGeom prst="rect"/>
            </p:spPr>
          </p:pic>
        </mc:Fallback>
      </mc:AlternateContent>
      <mc:AlternateContent xmlns:mc="http://schemas.openxmlformats.org/markup-compatibility/2006" xmlns:p14="http://schemas.microsoft.com/office/powerpoint/2010/main">
        <mc:Choice Requires="p14">
          <p:contentPart p14:bwMode="auto" r:id="rId403">
            <p14:nvContentPartPr>
              <p14:cNvPr id="205" name="墨迹 204"/>
              <p14:cNvContentPartPr/>
              <p14:nvPr/>
            </p14:nvContentPartPr>
            <p14:xfrm>
              <a:off x="6011333" y="1590424"/>
              <a:ext cx="163689" cy="217132"/>
            </p14:xfrm>
          </p:contentPart>
        </mc:Choice>
        <mc:Fallback xmlns="">
          <p:pic>
            <p:nvPicPr>
              <p:cNvPr id="205" name="墨迹 204"/>
            </p:nvPicPr>
            <p:blipFill>
              <a:blip r:embed="rId404"/>
            </p:blipFill>
            <p:spPr>
              <a:xfrm>
                <a:off x="6011333" y="1590424"/>
                <a:ext cx="163689" cy="217132"/>
              </a:xfrm>
              <a:prstGeom prst="rect"/>
            </p:spPr>
          </p:pic>
        </mc:Fallback>
      </mc:AlternateContent>
      <mc:AlternateContent xmlns:mc="http://schemas.openxmlformats.org/markup-compatibility/2006" xmlns:p14="http://schemas.microsoft.com/office/powerpoint/2010/main">
        <mc:Choice Requires="p14">
          <p:contentPart p14:bwMode="auto" r:id="rId405">
            <p14:nvContentPartPr>
              <p14:cNvPr id="206" name="墨迹 205"/>
              <p14:cNvContentPartPr/>
              <p14:nvPr/>
            </p14:nvContentPartPr>
            <p14:xfrm>
              <a:off x="7603066" y="1703220"/>
              <a:ext cx="127353" cy="107156"/>
            </p14:xfrm>
          </p:contentPart>
        </mc:Choice>
        <mc:Fallback xmlns="">
          <p:pic>
            <p:nvPicPr>
              <p:cNvPr id="206" name="墨迹 205"/>
            </p:nvPicPr>
            <p:blipFill>
              <a:blip r:embed="rId406"/>
            </p:blipFill>
            <p:spPr>
              <a:xfrm>
                <a:off x="7603066" y="1703220"/>
                <a:ext cx="127353" cy="107156"/>
              </a:xfrm>
              <a:prstGeom prst="rect"/>
            </p:spPr>
          </p:pic>
        </mc:Fallback>
      </mc:AlternateContent>
      <mc:AlternateContent xmlns:mc="http://schemas.openxmlformats.org/markup-compatibility/2006" xmlns:p14="http://schemas.microsoft.com/office/powerpoint/2010/main">
        <mc:Choice Requires="p14">
          <p:contentPart p14:bwMode="auto" r:id="rId407">
            <p14:nvContentPartPr>
              <p14:cNvPr id="207" name="墨迹 206"/>
              <p14:cNvContentPartPr/>
              <p14:nvPr/>
            </p14:nvContentPartPr>
            <p14:xfrm>
              <a:off x="7569200" y="1635542"/>
              <a:ext cx="203200" cy="208673"/>
            </p14:xfrm>
          </p:contentPart>
        </mc:Choice>
        <mc:Fallback xmlns="">
          <p:pic>
            <p:nvPicPr>
              <p:cNvPr id="207" name="墨迹 206"/>
            </p:nvPicPr>
            <p:blipFill>
              <a:blip r:embed="rId408"/>
            </p:blipFill>
            <p:spPr>
              <a:xfrm>
                <a:off x="7569200" y="1635542"/>
                <a:ext cx="203200" cy="208673"/>
              </a:xfrm>
              <a:prstGeom prst="rect"/>
            </p:spPr>
          </p:pic>
        </mc:Fallback>
      </mc:AlternateContent>
      <mc:AlternateContent xmlns:mc="http://schemas.openxmlformats.org/markup-compatibility/2006" xmlns:p14="http://schemas.microsoft.com/office/powerpoint/2010/main">
        <mc:Choice Requires="p14">
          <p:contentPart p14:bwMode="auto" r:id="rId409">
            <p14:nvContentPartPr>
              <p14:cNvPr id="208" name="墨迹 207"/>
              <p14:cNvContentPartPr/>
              <p14:nvPr/>
            </p14:nvContentPartPr>
            <p14:xfrm>
              <a:off x="8788400" y="1624263"/>
              <a:ext cx="112888" cy="146635"/>
            </p14:xfrm>
          </p:contentPart>
        </mc:Choice>
        <mc:Fallback xmlns="">
          <p:pic>
            <p:nvPicPr>
              <p:cNvPr id="208" name="墨迹 207"/>
            </p:nvPicPr>
            <p:blipFill>
              <a:blip r:embed="rId410"/>
            </p:blipFill>
            <p:spPr>
              <a:xfrm>
                <a:off x="8788400" y="1624263"/>
                <a:ext cx="112888" cy="146635"/>
              </a:xfrm>
              <a:prstGeom prst="rect"/>
            </p:spPr>
          </p:pic>
        </mc:Fallback>
      </mc:AlternateContent>
      <mc:AlternateContent xmlns:mc="http://schemas.openxmlformats.org/markup-compatibility/2006" xmlns:p14="http://schemas.microsoft.com/office/powerpoint/2010/main">
        <mc:Choice Requires="p14">
          <p:contentPart p14:bwMode="auto" r:id="rId411">
            <p14:nvContentPartPr>
              <p14:cNvPr id="209" name="墨迹 208"/>
              <p14:cNvContentPartPr/>
              <p14:nvPr/>
            </p14:nvContentPartPr>
            <p14:xfrm>
              <a:off x="8734777" y="1532968"/>
              <a:ext cx="239889" cy="232290"/>
            </p14:xfrm>
          </p:contentPart>
        </mc:Choice>
        <mc:Fallback xmlns="">
          <p:pic>
            <p:nvPicPr>
              <p:cNvPr id="209" name="墨迹 208"/>
            </p:nvPicPr>
            <p:blipFill>
              <a:blip r:embed="rId412"/>
            </p:blipFill>
            <p:spPr>
              <a:xfrm>
                <a:off x="8734777" y="1532968"/>
                <a:ext cx="239889" cy="232290"/>
              </a:xfrm>
              <a:prstGeom prst="rect"/>
            </p:spPr>
          </p:pic>
        </mc:Fallback>
      </mc:AlternateContent>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墨迹 2"/>
              <p14:cNvContentPartPr/>
              <p14:nvPr/>
            </p14:nvContentPartPr>
            <p14:xfrm>
              <a:off x="1169811" y="389146"/>
              <a:ext cx="222955" cy="248151"/>
            </p14:xfrm>
          </p:contentPart>
        </mc:Choice>
        <mc:Fallback xmlns="">
          <p:pic>
            <p:nvPicPr>
              <p:cNvPr id="3" name="墨迹 2"/>
            </p:nvPicPr>
            <p:blipFill>
              <a:blip r:embed="rId3"/>
            </p:blipFill>
            <p:spPr>
              <a:xfrm>
                <a:off x="1169811" y="389146"/>
                <a:ext cx="222955" cy="248151"/>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4" name="墨迹 3"/>
              <p14:cNvContentPartPr/>
              <p14:nvPr/>
            </p14:nvContentPartPr>
            <p14:xfrm>
              <a:off x="1168400" y="535957"/>
              <a:ext cx="62088" cy="603283"/>
            </p14:xfrm>
          </p:contentPart>
        </mc:Choice>
        <mc:Fallback xmlns="">
          <p:pic>
            <p:nvPicPr>
              <p:cNvPr id="4" name="墨迹 3"/>
            </p:nvPicPr>
            <p:blipFill>
              <a:blip r:embed="rId5"/>
            </p:blipFill>
            <p:spPr>
              <a:xfrm>
                <a:off x="1168400" y="535957"/>
                <a:ext cx="62088" cy="603283"/>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5" name="墨迹 4"/>
              <p14:cNvContentPartPr/>
              <p14:nvPr/>
            </p14:nvContentPartPr>
            <p14:xfrm>
              <a:off x="1269294" y="712553"/>
              <a:ext cx="203906" cy="154566"/>
            </p14:xfrm>
          </p:contentPart>
        </mc:Choice>
        <mc:Fallback xmlns="">
          <p:pic>
            <p:nvPicPr>
              <p:cNvPr id="5" name="墨迹 4"/>
            </p:nvPicPr>
            <p:blipFill>
              <a:blip r:embed="rId7"/>
            </p:blipFill>
            <p:spPr>
              <a:xfrm>
                <a:off x="1269294" y="712553"/>
                <a:ext cx="203906" cy="154566"/>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6" name="墨迹 5"/>
              <p14:cNvContentPartPr/>
              <p14:nvPr/>
            </p14:nvContentPartPr>
            <p14:xfrm>
              <a:off x="1481666" y="534723"/>
              <a:ext cx="125060" cy="354427"/>
            </p14:xfrm>
          </p:contentPart>
        </mc:Choice>
        <mc:Fallback xmlns="">
          <p:pic>
            <p:nvPicPr>
              <p:cNvPr id="6" name="墨迹 5"/>
            </p:nvPicPr>
            <p:blipFill>
              <a:blip r:embed="rId9"/>
            </p:blipFill>
            <p:spPr>
              <a:xfrm>
                <a:off x="1481666" y="534723"/>
                <a:ext cx="125060" cy="354427"/>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7" name="墨迹 6"/>
              <p14:cNvContentPartPr/>
              <p14:nvPr/>
            </p14:nvContentPartPr>
            <p14:xfrm>
              <a:off x="1710266" y="804729"/>
              <a:ext cx="360" cy="7402"/>
            </p14:xfrm>
          </p:contentPart>
        </mc:Choice>
        <mc:Fallback xmlns="">
          <p:pic>
            <p:nvPicPr>
              <p:cNvPr id="7" name="墨迹 6"/>
            </p:nvPicPr>
            <p:blipFill>
              <a:blip r:embed="rId11"/>
            </p:blipFill>
            <p:spPr>
              <a:xfrm>
                <a:off x="1710266" y="804729"/>
                <a:ext cx="360" cy="7402"/>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9" name="墨迹 8"/>
              <p14:cNvContentPartPr/>
              <p14:nvPr/>
            </p14:nvContentPartPr>
            <p14:xfrm>
              <a:off x="7645400" y="1274595"/>
              <a:ext cx="59266" cy="11280"/>
            </p14:xfrm>
          </p:contentPart>
        </mc:Choice>
        <mc:Fallback xmlns="">
          <p:pic>
            <p:nvPicPr>
              <p:cNvPr id="9" name="墨迹 8"/>
            </p:nvPicPr>
            <p:blipFill>
              <a:blip r:embed="rId13"/>
            </p:blipFill>
            <p:spPr>
              <a:xfrm>
                <a:off x="7645400" y="1274595"/>
                <a:ext cx="59266" cy="11280"/>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0" name="墨迹 9"/>
              <p14:cNvContentPartPr/>
              <p14:nvPr/>
            </p14:nvContentPartPr>
            <p14:xfrm>
              <a:off x="3728861" y="406065"/>
              <a:ext cx="137583" cy="317592"/>
            </p14:xfrm>
          </p:contentPart>
        </mc:Choice>
        <mc:Fallback xmlns="">
          <p:pic>
            <p:nvPicPr>
              <p:cNvPr id="10" name="墨迹 9"/>
            </p:nvPicPr>
            <p:blipFill>
              <a:blip r:embed="rId15"/>
            </p:blipFill>
            <p:spPr>
              <a:xfrm>
                <a:off x="3728861" y="406065"/>
                <a:ext cx="137583" cy="317592"/>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1" name="墨迹 10"/>
              <p14:cNvContentPartPr/>
              <p14:nvPr/>
            </p14:nvContentPartPr>
            <p14:xfrm>
              <a:off x="3939822" y="434264"/>
              <a:ext cx="293511" cy="240573"/>
            </p14:xfrm>
          </p:contentPart>
        </mc:Choice>
        <mc:Fallback xmlns="">
          <p:pic>
            <p:nvPicPr>
              <p:cNvPr id="11" name="墨迹 10"/>
            </p:nvPicPr>
            <p:blipFill>
              <a:blip r:embed="rId17"/>
            </p:blipFill>
            <p:spPr>
              <a:xfrm>
                <a:off x="3939822" y="434264"/>
                <a:ext cx="293511" cy="240573"/>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2" name="墨迹 11"/>
              <p14:cNvContentPartPr/>
              <p14:nvPr/>
            </p14:nvContentPartPr>
            <p14:xfrm>
              <a:off x="4157133" y="325346"/>
              <a:ext cx="127000" cy="641880"/>
            </p14:xfrm>
          </p:contentPart>
        </mc:Choice>
        <mc:Fallback xmlns="">
          <p:pic>
            <p:nvPicPr>
              <p:cNvPr id="12" name="墨迹 11"/>
            </p:nvPicPr>
            <p:blipFill>
              <a:blip r:embed="rId19"/>
            </p:blipFill>
            <p:spPr>
              <a:xfrm>
                <a:off x="4157133" y="325346"/>
                <a:ext cx="127000" cy="641880"/>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3" name="墨迹 12"/>
              <p14:cNvContentPartPr/>
              <p14:nvPr/>
            </p14:nvContentPartPr>
            <p14:xfrm>
              <a:off x="4258733" y="482203"/>
              <a:ext cx="87489" cy="252733"/>
            </p14:xfrm>
          </p:contentPart>
        </mc:Choice>
        <mc:Fallback xmlns="">
          <p:pic>
            <p:nvPicPr>
              <p:cNvPr id="13" name="墨迹 12"/>
            </p:nvPicPr>
            <p:blipFill>
              <a:blip r:embed="rId21"/>
            </p:blipFill>
            <p:spPr>
              <a:xfrm>
                <a:off x="4258733" y="482203"/>
                <a:ext cx="87489" cy="252733"/>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4" name="墨迹 13"/>
              <p14:cNvContentPartPr/>
              <p14:nvPr/>
            </p14:nvContentPartPr>
            <p14:xfrm>
              <a:off x="4404077" y="492601"/>
              <a:ext cx="241300" cy="160206"/>
            </p14:xfrm>
          </p:contentPart>
        </mc:Choice>
        <mc:Fallback xmlns="">
          <p:pic>
            <p:nvPicPr>
              <p:cNvPr id="14" name="墨迹 13"/>
            </p:nvPicPr>
            <p:blipFill>
              <a:blip r:embed="rId23"/>
            </p:blipFill>
            <p:spPr>
              <a:xfrm>
                <a:off x="4404077" y="492601"/>
                <a:ext cx="241300" cy="160206"/>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5" name="墨迹 14"/>
              <p14:cNvContentPartPr/>
              <p14:nvPr/>
            </p14:nvContentPartPr>
            <p14:xfrm>
              <a:off x="4636911" y="434617"/>
              <a:ext cx="36689" cy="408533"/>
            </p14:xfrm>
          </p:contentPart>
        </mc:Choice>
        <mc:Fallback xmlns="">
          <p:pic>
            <p:nvPicPr>
              <p:cNvPr id="15" name="墨迹 14"/>
            </p:nvPicPr>
            <p:blipFill>
              <a:blip r:embed="rId25"/>
            </p:blipFill>
            <p:spPr>
              <a:xfrm>
                <a:off x="4636911" y="434617"/>
                <a:ext cx="36689" cy="408533"/>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6" name="墨迹 15"/>
              <p14:cNvContentPartPr/>
              <p14:nvPr/>
            </p14:nvContentPartPr>
            <p14:xfrm>
              <a:off x="4867451" y="541421"/>
              <a:ext cx="82726" cy="178535"/>
            </p14:xfrm>
          </p:contentPart>
        </mc:Choice>
        <mc:Fallback xmlns="">
          <p:pic>
            <p:nvPicPr>
              <p:cNvPr id="16" name="墨迹 15"/>
            </p:nvPicPr>
            <p:blipFill>
              <a:blip r:embed="rId27"/>
            </p:blipFill>
            <p:spPr>
              <a:xfrm>
                <a:off x="4867451" y="541421"/>
                <a:ext cx="82726" cy="178535"/>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7" name="墨迹 16"/>
              <p14:cNvContentPartPr/>
              <p14:nvPr/>
            </p14:nvContentPartPr>
            <p14:xfrm>
              <a:off x="4978400" y="535781"/>
              <a:ext cx="158044" cy="330809"/>
            </p14:xfrm>
          </p:contentPart>
        </mc:Choice>
        <mc:Fallback xmlns="">
          <p:pic>
            <p:nvPicPr>
              <p:cNvPr id="17" name="墨迹 16"/>
            </p:nvPicPr>
            <p:blipFill>
              <a:blip r:embed="rId29"/>
            </p:blipFill>
            <p:spPr>
              <a:xfrm>
                <a:off x="4978400" y="535781"/>
                <a:ext cx="158044" cy="330809"/>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8" name="墨迹 17"/>
              <p14:cNvContentPartPr/>
              <p14:nvPr/>
            </p14:nvContentPartPr>
            <p14:xfrm>
              <a:off x="5187244" y="513222"/>
              <a:ext cx="107244" cy="279170"/>
            </p14:xfrm>
          </p:contentPart>
        </mc:Choice>
        <mc:Fallback xmlns="">
          <p:pic>
            <p:nvPicPr>
              <p:cNvPr id="18" name="墨迹 17"/>
            </p:nvPicPr>
            <p:blipFill>
              <a:blip r:embed="rId31"/>
            </p:blipFill>
            <p:spPr>
              <a:xfrm>
                <a:off x="5187244" y="513222"/>
                <a:ext cx="107244" cy="279170"/>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19" name="墨迹 18"/>
              <p14:cNvContentPartPr/>
              <p14:nvPr/>
            </p14:nvContentPartPr>
            <p14:xfrm>
              <a:off x="5672666" y="501942"/>
              <a:ext cx="383822" cy="16919"/>
            </p14:xfrm>
          </p:contentPart>
        </mc:Choice>
        <mc:Fallback xmlns="">
          <p:pic>
            <p:nvPicPr>
              <p:cNvPr id="19" name="墨迹 18"/>
            </p:nvPicPr>
            <p:blipFill>
              <a:blip r:embed="rId33"/>
            </p:blipFill>
            <p:spPr>
              <a:xfrm>
                <a:off x="5672666" y="501942"/>
                <a:ext cx="383822" cy="16919"/>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0" name="墨迹 19"/>
              <p14:cNvContentPartPr/>
              <p14:nvPr/>
            </p14:nvContentPartPr>
            <p14:xfrm>
              <a:off x="5980994" y="411705"/>
              <a:ext cx="165806" cy="90237"/>
            </p14:xfrm>
          </p:contentPart>
        </mc:Choice>
        <mc:Fallback xmlns="">
          <p:pic>
            <p:nvPicPr>
              <p:cNvPr id="20" name="墨迹 19"/>
            </p:nvPicPr>
            <p:blipFill>
              <a:blip r:embed="rId35"/>
            </p:blipFill>
            <p:spPr>
              <a:xfrm>
                <a:off x="5980994" y="411705"/>
                <a:ext cx="165806" cy="90237"/>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1" name="墨迹 20"/>
              <p14:cNvContentPartPr/>
              <p14:nvPr/>
            </p14:nvContentPartPr>
            <p14:xfrm>
              <a:off x="5700888" y="597819"/>
              <a:ext cx="366889" cy="5639"/>
            </p14:xfrm>
          </p:contentPart>
        </mc:Choice>
        <mc:Fallback xmlns="">
          <p:pic>
            <p:nvPicPr>
              <p:cNvPr id="21" name="墨迹 20"/>
            </p:nvPicPr>
            <p:blipFill>
              <a:blip r:embed="rId37"/>
            </p:blipFill>
            <p:spPr>
              <a:xfrm>
                <a:off x="5700888" y="597819"/>
                <a:ext cx="366889" cy="5639"/>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2" name="墨迹 21"/>
              <p14:cNvContentPartPr/>
              <p14:nvPr/>
            </p14:nvContentPartPr>
            <p14:xfrm>
              <a:off x="5693833" y="616148"/>
              <a:ext cx="156634" cy="94467"/>
            </p14:xfrm>
          </p:contentPart>
        </mc:Choice>
        <mc:Fallback xmlns="">
          <p:pic>
            <p:nvPicPr>
              <p:cNvPr id="22" name="墨迹 21"/>
            </p:nvPicPr>
            <p:blipFill>
              <a:blip r:embed="rId39"/>
            </p:blipFill>
            <p:spPr>
              <a:xfrm>
                <a:off x="5693833" y="616148"/>
                <a:ext cx="156634" cy="94467"/>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3" name="墨迹 22"/>
              <p14:cNvContentPartPr/>
              <p14:nvPr/>
            </p14:nvContentPartPr>
            <p14:xfrm>
              <a:off x="6468533" y="344027"/>
              <a:ext cx="197556" cy="248152"/>
            </p14:xfrm>
          </p:contentPart>
        </mc:Choice>
        <mc:Fallback xmlns="">
          <p:pic>
            <p:nvPicPr>
              <p:cNvPr id="23" name="墨迹 22"/>
            </p:nvPicPr>
            <p:blipFill>
              <a:blip r:embed="rId41"/>
            </p:blipFill>
            <p:spPr>
              <a:xfrm>
                <a:off x="6468533" y="344027"/>
                <a:ext cx="197556" cy="248152"/>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4" name="墨迹 23"/>
              <p14:cNvContentPartPr/>
              <p14:nvPr/>
            </p14:nvContentPartPr>
            <p14:xfrm>
              <a:off x="6651096" y="479383"/>
              <a:ext cx="77081" cy="222067"/>
            </p14:xfrm>
          </p:contentPart>
        </mc:Choice>
        <mc:Fallback xmlns="">
          <p:pic>
            <p:nvPicPr>
              <p:cNvPr id="24" name="墨迹 23"/>
            </p:nvPicPr>
            <p:blipFill>
              <a:blip r:embed="rId43"/>
            </p:blipFill>
            <p:spPr>
              <a:xfrm>
                <a:off x="6651096" y="479383"/>
                <a:ext cx="77081" cy="222067"/>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5" name="墨迹 24"/>
              <p14:cNvContentPartPr/>
              <p14:nvPr/>
            </p14:nvContentPartPr>
            <p14:xfrm>
              <a:off x="6807200" y="391261"/>
              <a:ext cx="71966" cy="240396"/>
            </p14:xfrm>
          </p:contentPart>
        </mc:Choice>
        <mc:Fallback xmlns="">
          <p:pic>
            <p:nvPicPr>
              <p:cNvPr id="25" name="墨迹 24"/>
            </p:nvPicPr>
            <p:blipFill>
              <a:blip r:embed="rId45"/>
            </p:blipFill>
            <p:spPr>
              <a:xfrm>
                <a:off x="6807200" y="391261"/>
                <a:ext cx="71966" cy="240396"/>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6" name="墨迹 25"/>
              <p14:cNvContentPartPr/>
              <p14:nvPr/>
            </p14:nvContentPartPr>
            <p14:xfrm>
              <a:off x="6846711" y="480793"/>
              <a:ext cx="124178" cy="38068"/>
            </p14:xfrm>
          </p:contentPart>
        </mc:Choice>
        <mc:Fallback xmlns="">
          <p:pic>
            <p:nvPicPr>
              <p:cNvPr id="26" name="墨迹 25"/>
            </p:nvPicPr>
            <p:blipFill>
              <a:blip r:embed="rId47"/>
            </p:blipFill>
            <p:spPr>
              <a:xfrm>
                <a:off x="6846711" y="480793"/>
                <a:ext cx="124178" cy="38068"/>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7" name="墨迹 26"/>
              <p14:cNvContentPartPr/>
              <p14:nvPr/>
            </p14:nvContentPartPr>
            <p14:xfrm>
              <a:off x="6891866" y="276526"/>
              <a:ext cx="124178" cy="620202"/>
            </p14:xfrm>
          </p:contentPart>
        </mc:Choice>
        <mc:Fallback xmlns="">
          <p:pic>
            <p:nvPicPr>
              <p:cNvPr id="27" name="墨迹 26"/>
            </p:nvPicPr>
            <p:blipFill>
              <a:blip r:embed="rId49"/>
            </p:blipFill>
            <p:spPr>
              <a:xfrm>
                <a:off x="6891866" y="276526"/>
                <a:ext cx="124178" cy="620202"/>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8" name="墨迹 27"/>
              <p14:cNvContentPartPr/>
              <p14:nvPr/>
            </p14:nvContentPartPr>
            <p14:xfrm>
              <a:off x="7049911" y="413644"/>
              <a:ext cx="141111" cy="210082"/>
            </p14:xfrm>
          </p:contentPart>
        </mc:Choice>
        <mc:Fallback xmlns="">
          <p:pic>
            <p:nvPicPr>
              <p:cNvPr id="28" name="墨迹 27"/>
            </p:nvPicPr>
            <p:blipFill>
              <a:blip r:embed="rId51"/>
            </p:blipFill>
            <p:spPr>
              <a:xfrm>
                <a:off x="7049911" y="413644"/>
                <a:ext cx="141111" cy="210082"/>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29" name="墨迹 28"/>
              <p14:cNvContentPartPr/>
              <p14:nvPr/>
            </p14:nvContentPartPr>
            <p14:xfrm>
              <a:off x="7382933" y="468103"/>
              <a:ext cx="256822" cy="5640"/>
            </p14:xfrm>
          </p:contentPart>
        </mc:Choice>
        <mc:Fallback xmlns="">
          <p:pic>
            <p:nvPicPr>
              <p:cNvPr id="29" name="墨迹 28"/>
            </p:nvPicPr>
            <p:blipFill>
              <a:blip r:embed="rId53"/>
            </p:blipFill>
            <p:spPr>
              <a:xfrm>
                <a:off x="7382933" y="468103"/>
                <a:ext cx="256822" cy="5640"/>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0" name="墨迹 29"/>
              <p14:cNvContentPartPr/>
              <p14:nvPr/>
            </p14:nvContentPartPr>
            <p14:xfrm>
              <a:off x="7436555" y="349667"/>
              <a:ext cx="76200" cy="349668"/>
            </p14:xfrm>
          </p:contentPart>
        </mc:Choice>
        <mc:Fallback xmlns="">
          <p:pic>
            <p:nvPicPr>
              <p:cNvPr id="30" name="墨迹 29"/>
            </p:nvPicPr>
            <p:blipFill>
              <a:blip r:embed="rId55"/>
            </p:blipFill>
            <p:spPr>
              <a:xfrm>
                <a:off x="7436555" y="349667"/>
                <a:ext cx="76200" cy="349668"/>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1" name="墨迹 30"/>
              <p14:cNvContentPartPr/>
              <p14:nvPr/>
            </p14:nvContentPartPr>
            <p14:xfrm>
              <a:off x="7832372" y="355307"/>
              <a:ext cx="95250" cy="290802"/>
            </p14:xfrm>
          </p:contentPart>
        </mc:Choice>
        <mc:Fallback xmlns="">
          <p:pic>
            <p:nvPicPr>
              <p:cNvPr id="31" name="墨迹 30"/>
            </p:nvPicPr>
            <p:blipFill>
              <a:blip r:embed="rId57"/>
            </p:blipFill>
            <p:spPr>
              <a:xfrm>
                <a:off x="7832372" y="355307"/>
                <a:ext cx="95250" cy="290802"/>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2" name="墨迹 31"/>
              <p14:cNvContentPartPr/>
              <p14:nvPr/>
            </p14:nvContentPartPr>
            <p14:xfrm>
              <a:off x="8043333" y="359713"/>
              <a:ext cx="84667" cy="212726"/>
            </p14:xfrm>
          </p:contentPart>
        </mc:Choice>
        <mc:Fallback xmlns="">
          <p:pic>
            <p:nvPicPr>
              <p:cNvPr id="32" name="墨迹 31"/>
            </p:nvPicPr>
            <p:blipFill>
              <a:blip r:embed="rId59"/>
            </p:blipFill>
            <p:spPr>
              <a:xfrm>
                <a:off x="8043333" y="359713"/>
                <a:ext cx="84667" cy="212726"/>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3" name="墨迹 32"/>
              <p14:cNvContentPartPr/>
              <p14:nvPr/>
            </p14:nvContentPartPr>
            <p14:xfrm>
              <a:off x="8094133" y="422985"/>
              <a:ext cx="132644" cy="56398"/>
            </p14:xfrm>
          </p:contentPart>
        </mc:Choice>
        <mc:Fallback xmlns="">
          <p:pic>
            <p:nvPicPr>
              <p:cNvPr id="33" name="墨迹 32"/>
            </p:nvPicPr>
            <p:blipFill>
              <a:blip r:embed="rId61"/>
            </p:blipFill>
            <p:spPr>
              <a:xfrm>
                <a:off x="8094133" y="422985"/>
                <a:ext cx="132644" cy="56398"/>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4" name="墨迹 33"/>
              <p14:cNvContentPartPr/>
              <p14:nvPr/>
            </p14:nvContentPartPr>
            <p14:xfrm>
              <a:off x="8136113" y="234051"/>
              <a:ext cx="398287" cy="448541"/>
            </p14:xfrm>
          </p:contentPart>
        </mc:Choice>
        <mc:Fallback xmlns="">
          <p:pic>
            <p:nvPicPr>
              <p:cNvPr id="34" name="墨迹 33"/>
            </p:nvPicPr>
            <p:blipFill>
              <a:blip r:embed="rId63"/>
            </p:blipFill>
            <p:spPr>
              <a:xfrm>
                <a:off x="8136113" y="234051"/>
                <a:ext cx="398287" cy="448541"/>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5" name="墨迹 34"/>
              <p14:cNvContentPartPr/>
              <p14:nvPr/>
            </p14:nvContentPartPr>
            <p14:xfrm>
              <a:off x="8598605" y="344027"/>
              <a:ext cx="85372" cy="187524"/>
            </p14:xfrm>
          </p:contentPart>
        </mc:Choice>
        <mc:Fallback xmlns="">
          <p:pic>
            <p:nvPicPr>
              <p:cNvPr id="35" name="墨迹 34"/>
            </p:nvPicPr>
            <p:blipFill>
              <a:blip r:embed="rId65"/>
            </p:blipFill>
            <p:spPr>
              <a:xfrm>
                <a:off x="8598605" y="344027"/>
                <a:ext cx="85372" cy="187524"/>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6" name="墨迹 35"/>
              <p14:cNvContentPartPr/>
              <p14:nvPr/>
            </p14:nvContentPartPr>
            <p14:xfrm>
              <a:off x="8689269" y="359184"/>
              <a:ext cx="178153" cy="278113"/>
            </p14:xfrm>
          </p:contentPart>
        </mc:Choice>
        <mc:Fallback xmlns="">
          <p:pic>
            <p:nvPicPr>
              <p:cNvPr id="36" name="墨迹 35"/>
            </p:nvPicPr>
            <p:blipFill>
              <a:blip r:embed="rId67"/>
            </p:blipFill>
            <p:spPr>
              <a:xfrm>
                <a:off x="8689269" y="359184"/>
                <a:ext cx="178153" cy="278113"/>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7" name="墨迹 36"/>
              <p14:cNvContentPartPr/>
              <p14:nvPr/>
            </p14:nvContentPartPr>
            <p14:xfrm>
              <a:off x="8867422" y="298909"/>
              <a:ext cx="172684" cy="335568"/>
            </p14:xfrm>
          </p:contentPart>
        </mc:Choice>
        <mc:Fallback xmlns="">
          <p:pic>
            <p:nvPicPr>
              <p:cNvPr id="37" name="墨迹 36"/>
            </p:nvPicPr>
            <p:blipFill>
              <a:blip r:embed="rId69"/>
            </p:blipFill>
            <p:spPr>
              <a:xfrm>
                <a:off x="8867422" y="298909"/>
                <a:ext cx="172684" cy="335568"/>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8" name="墨迹 37"/>
              <p14:cNvContentPartPr/>
              <p14:nvPr/>
            </p14:nvContentPartPr>
            <p14:xfrm>
              <a:off x="7174088" y="592179"/>
              <a:ext cx="56444" cy="163554"/>
            </p14:xfrm>
          </p:contentPart>
        </mc:Choice>
        <mc:Fallback xmlns="">
          <p:pic>
            <p:nvPicPr>
              <p:cNvPr id="38" name="墨迹 37"/>
            </p:nvPicPr>
            <p:blipFill>
              <a:blip r:embed="rId71"/>
            </p:blipFill>
            <p:spPr>
              <a:xfrm>
                <a:off x="7174088" y="592179"/>
                <a:ext cx="56444" cy="163554"/>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39" name="墨迹 38"/>
              <p14:cNvContentPartPr/>
              <p14:nvPr/>
            </p14:nvContentPartPr>
            <p14:xfrm>
              <a:off x="7241822" y="603458"/>
              <a:ext cx="115711" cy="248152"/>
            </p14:xfrm>
          </p:contentPart>
        </mc:Choice>
        <mc:Fallback xmlns="">
          <p:pic>
            <p:nvPicPr>
              <p:cNvPr id="39" name="墨迹 38"/>
            </p:nvPicPr>
            <p:blipFill>
              <a:blip r:embed="rId73"/>
            </p:blipFill>
            <p:spPr>
              <a:xfrm>
                <a:off x="7241822" y="603458"/>
                <a:ext cx="115711" cy="248152"/>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0" name="墨迹 39"/>
              <p14:cNvContentPartPr/>
              <p14:nvPr/>
            </p14:nvContentPartPr>
            <p14:xfrm>
              <a:off x="7343422" y="603458"/>
              <a:ext cx="103363" cy="287630"/>
            </p14:xfrm>
          </p:contentPart>
        </mc:Choice>
        <mc:Fallback xmlns="">
          <p:pic>
            <p:nvPicPr>
              <p:cNvPr id="40" name="墨迹 39"/>
            </p:nvPicPr>
            <p:blipFill>
              <a:blip r:embed="rId75"/>
            </p:blipFill>
            <p:spPr>
              <a:xfrm>
                <a:off x="7343422" y="603458"/>
                <a:ext cx="103363" cy="287630"/>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1" name="墨迹 40"/>
              <p14:cNvContentPartPr/>
              <p14:nvPr/>
            </p14:nvContentPartPr>
            <p14:xfrm>
              <a:off x="9907940" y="270710"/>
              <a:ext cx="178682" cy="208673"/>
            </p14:xfrm>
          </p:contentPart>
        </mc:Choice>
        <mc:Fallback xmlns="">
          <p:pic>
            <p:nvPicPr>
              <p:cNvPr id="41" name="墨迹 40"/>
            </p:nvPicPr>
            <p:blipFill>
              <a:blip r:embed="rId77"/>
            </p:blipFill>
            <p:spPr>
              <a:xfrm>
                <a:off x="9907940" y="270710"/>
                <a:ext cx="178682" cy="208673"/>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2" name="墨迹 41"/>
              <p14:cNvContentPartPr/>
              <p14:nvPr/>
            </p14:nvContentPartPr>
            <p14:xfrm>
              <a:off x="10120488" y="231231"/>
              <a:ext cx="62089" cy="340504"/>
            </p14:xfrm>
          </p:contentPart>
        </mc:Choice>
        <mc:Fallback xmlns="">
          <p:pic>
            <p:nvPicPr>
              <p:cNvPr id="42" name="墨迹 41"/>
            </p:nvPicPr>
            <p:blipFill>
              <a:blip r:embed="rId79"/>
            </p:blipFill>
            <p:spPr>
              <a:xfrm>
                <a:off x="10120488" y="231231"/>
                <a:ext cx="62089" cy="340504"/>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3" name="墨迹 42"/>
              <p14:cNvContentPartPr/>
              <p14:nvPr/>
            </p14:nvContentPartPr>
            <p14:xfrm>
              <a:off x="10165644" y="349667"/>
              <a:ext cx="160866" cy="78958"/>
            </p14:xfrm>
          </p:contentPart>
        </mc:Choice>
        <mc:Fallback xmlns="">
          <p:pic>
            <p:nvPicPr>
              <p:cNvPr id="43" name="墨迹 42"/>
            </p:nvPicPr>
            <p:blipFill>
              <a:blip r:embed="rId81"/>
            </p:blipFill>
            <p:spPr>
              <a:xfrm>
                <a:off x="10165644" y="349667"/>
                <a:ext cx="160866" cy="78958"/>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4" name="墨迹 43"/>
              <p14:cNvContentPartPr/>
              <p14:nvPr/>
            </p14:nvContentPartPr>
            <p14:xfrm>
              <a:off x="10230555" y="152803"/>
              <a:ext cx="166512" cy="738285"/>
            </p14:xfrm>
          </p:contentPart>
        </mc:Choice>
        <mc:Fallback xmlns="">
          <p:pic>
            <p:nvPicPr>
              <p:cNvPr id="44" name="墨迹 43"/>
            </p:nvPicPr>
            <p:blipFill>
              <a:blip r:embed="rId83"/>
            </p:blipFill>
            <p:spPr>
              <a:xfrm>
                <a:off x="10230555" y="152803"/>
                <a:ext cx="166512" cy="738285"/>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5" name="墨迹 44"/>
              <p14:cNvContentPartPr/>
              <p14:nvPr/>
            </p14:nvContentPartPr>
            <p14:xfrm>
              <a:off x="931333" y="1382456"/>
              <a:ext cx="16933" cy="554816"/>
            </p14:xfrm>
          </p:contentPart>
        </mc:Choice>
        <mc:Fallback xmlns="">
          <p:pic>
            <p:nvPicPr>
              <p:cNvPr id="45" name="墨迹 44"/>
            </p:nvPicPr>
            <p:blipFill>
              <a:blip r:embed="rId85"/>
            </p:blipFill>
            <p:spPr>
              <a:xfrm>
                <a:off x="931333" y="1382456"/>
                <a:ext cx="16933" cy="554816"/>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6" name="墨迹 45"/>
              <p14:cNvContentPartPr/>
              <p14:nvPr/>
            </p14:nvContentPartPr>
            <p14:xfrm>
              <a:off x="982133" y="1235116"/>
              <a:ext cx="587022" cy="609099"/>
            </p14:xfrm>
          </p:contentPart>
        </mc:Choice>
        <mc:Fallback xmlns="">
          <p:pic>
            <p:nvPicPr>
              <p:cNvPr id="46" name="墨迹 45"/>
            </p:nvPicPr>
            <p:blipFill>
              <a:blip r:embed="rId87"/>
            </p:blipFill>
            <p:spPr>
              <a:xfrm>
                <a:off x="982133" y="1235116"/>
                <a:ext cx="587022" cy="609099"/>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7" name="墨迹 46"/>
              <p14:cNvContentPartPr/>
              <p14:nvPr/>
            </p14:nvContentPartPr>
            <p14:xfrm>
              <a:off x="975077" y="1862544"/>
              <a:ext cx="554567" cy="60628"/>
            </p14:xfrm>
          </p:contentPart>
        </mc:Choice>
        <mc:Fallback xmlns="">
          <p:pic>
            <p:nvPicPr>
              <p:cNvPr id="47" name="墨迹 46"/>
            </p:nvPicPr>
            <p:blipFill>
              <a:blip r:embed="rId89"/>
            </p:blipFill>
            <p:spPr>
              <a:xfrm>
                <a:off x="975077" y="1862544"/>
                <a:ext cx="554567" cy="60628"/>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8" name="墨迹 47"/>
              <p14:cNvContentPartPr/>
              <p14:nvPr/>
            </p14:nvContentPartPr>
            <p14:xfrm>
              <a:off x="1787701" y="1539666"/>
              <a:ext cx="153987" cy="186113"/>
            </p14:xfrm>
          </p:contentPart>
        </mc:Choice>
        <mc:Fallback xmlns="">
          <p:pic>
            <p:nvPicPr>
              <p:cNvPr id="48" name="墨迹 47"/>
            </p:nvPicPr>
            <p:blipFill>
              <a:blip r:embed="rId91"/>
            </p:blipFill>
            <p:spPr>
              <a:xfrm>
                <a:off x="1787701" y="1539666"/>
                <a:ext cx="153987" cy="186113"/>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49" name="墨迹 48"/>
              <p14:cNvContentPartPr/>
              <p14:nvPr/>
            </p14:nvContentPartPr>
            <p14:xfrm>
              <a:off x="2057400" y="1423697"/>
              <a:ext cx="163688" cy="299262"/>
            </p14:xfrm>
          </p:contentPart>
        </mc:Choice>
        <mc:Fallback xmlns="">
          <p:pic>
            <p:nvPicPr>
              <p:cNvPr id="49" name="墨迹 48"/>
            </p:nvPicPr>
            <p:blipFill>
              <a:blip r:embed="rId93"/>
            </p:blipFill>
            <p:spPr>
              <a:xfrm>
                <a:off x="2057400" y="1423697"/>
                <a:ext cx="163688" cy="299262"/>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0" name="墨迹 49"/>
              <p14:cNvContentPartPr/>
              <p14:nvPr/>
            </p14:nvContentPartPr>
            <p14:xfrm>
              <a:off x="4267200" y="1150519"/>
              <a:ext cx="161748" cy="341208"/>
            </p14:xfrm>
          </p:contentPart>
        </mc:Choice>
        <mc:Fallback xmlns="">
          <p:pic>
            <p:nvPicPr>
              <p:cNvPr id="50" name="墨迹 49"/>
            </p:nvPicPr>
            <p:blipFill>
              <a:blip r:embed="rId95"/>
            </p:blipFill>
            <p:spPr>
              <a:xfrm>
                <a:off x="4267200" y="1150519"/>
                <a:ext cx="161748" cy="341208"/>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1" name="墨迹 50"/>
              <p14:cNvContentPartPr/>
              <p14:nvPr/>
            </p14:nvContentPartPr>
            <p14:xfrm>
              <a:off x="6993466" y="1096060"/>
              <a:ext cx="163689" cy="144696"/>
            </p14:xfrm>
          </p:contentPart>
        </mc:Choice>
        <mc:Fallback xmlns="">
          <p:pic>
            <p:nvPicPr>
              <p:cNvPr id="51" name="墨迹 50"/>
            </p:nvPicPr>
            <p:blipFill>
              <a:blip r:embed="rId97"/>
            </p:blipFill>
            <p:spPr>
              <a:xfrm>
                <a:off x="6993466" y="1096060"/>
                <a:ext cx="163689" cy="144696"/>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2" name="墨迹 51"/>
              <p14:cNvContentPartPr/>
              <p14:nvPr/>
            </p14:nvContentPartPr>
            <p14:xfrm>
              <a:off x="8302977" y="1001064"/>
              <a:ext cx="235656" cy="164436"/>
            </p14:xfrm>
          </p:contentPart>
        </mc:Choice>
        <mc:Fallback xmlns="">
          <p:pic>
            <p:nvPicPr>
              <p:cNvPr id="52" name="墨迹 51"/>
            </p:nvPicPr>
            <p:blipFill>
              <a:blip r:embed="rId99"/>
            </p:blipFill>
            <p:spPr>
              <a:xfrm>
                <a:off x="8302977" y="1001064"/>
                <a:ext cx="235656" cy="164436"/>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3" name="墨迹 52"/>
              <p14:cNvContentPartPr/>
              <p14:nvPr/>
            </p14:nvContentPartPr>
            <p14:xfrm>
              <a:off x="4589638" y="1126903"/>
              <a:ext cx="405695" cy="342265"/>
            </p14:xfrm>
          </p:contentPart>
        </mc:Choice>
        <mc:Fallback xmlns="">
          <p:pic>
            <p:nvPicPr>
              <p:cNvPr id="53" name="墨迹 52"/>
            </p:nvPicPr>
            <p:blipFill>
              <a:blip r:embed="rId101"/>
            </p:blipFill>
            <p:spPr>
              <a:xfrm>
                <a:off x="4589638" y="1126903"/>
                <a:ext cx="405695" cy="342265"/>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4" name="墨迹 53"/>
              <p14:cNvContentPartPr/>
              <p14:nvPr/>
            </p14:nvContentPartPr>
            <p14:xfrm>
              <a:off x="7171266" y="2552010"/>
              <a:ext cx="19756" cy="70498"/>
            </p14:xfrm>
          </p:contentPart>
        </mc:Choice>
        <mc:Fallback xmlns="">
          <p:pic>
            <p:nvPicPr>
              <p:cNvPr id="54" name="墨迹 53"/>
            </p:nvPicPr>
            <p:blipFill>
              <a:blip r:embed="rId103"/>
            </p:blipFill>
            <p:spPr>
              <a:xfrm>
                <a:off x="7171266" y="2552010"/>
                <a:ext cx="19756" cy="70498"/>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60" name="墨迹 59"/>
              <p14:cNvContentPartPr/>
              <p14:nvPr/>
            </p14:nvContentPartPr>
            <p14:xfrm>
              <a:off x="1563511" y="3685434"/>
              <a:ext cx="293511" cy="335745"/>
            </p14:xfrm>
          </p:contentPart>
        </mc:Choice>
        <mc:Fallback xmlns="">
          <p:pic>
            <p:nvPicPr>
              <p:cNvPr id="60" name="墨迹 59"/>
            </p:nvPicPr>
            <p:blipFill>
              <a:blip r:embed="rId105"/>
            </p:blipFill>
            <p:spPr>
              <a:xfrm>
                <a:off x="1563511" y="3685434"/>
                <a:ext cx="293511" cy="335745"/>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61" name="墨迹 60"/>
              <p14:cNvContentPartPr/>
              <p14:nvPr/>
            </p14:nvContentPartPr>
            <p14:xfrm>
              <a:off x="2039584" y="3851985"/>
              <a:ext cx="14993" cy="5640"/>
            </p14:xfrm>
          </p:contentPart>
        </mc:Choice>
        <mc:Fallback xmlns="">
          <p:pic>
            <p:nvPicPr>
              <p:cNvPr id="61" name="墨迹 60"/>
            </p:nvPicPr>
            <p:blipFill>
              <a:blip r:embed="rId107"/>
            </p:blipFill>
            <p:spPr>
              <a:xfrm>
                <a:off x="2039584" y="3851985"/>
                <a:ext cx="14993" cy="5640"/>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62" name="墨迹 61"/>
              <p14:cNvContentPartPr/>
              <p14:nvPr/>
            </p14:nvContentPartPr>
            <p14:xfrm>
              <a:off x="2000073" y="3936582"/>
              <a:ext cx="20638" cy="28199"/>
            </p14:xfrm>
          </p:contentPart>
        </mc:Choice>
        <mc:Fallback xmlns="">
          <p:pic>
            <p:nvPicPr>
              <p:cNvPr id="62" name="墨迹 61"/>
            </p:nvPicPr>
            <p:blipFill>
              <a:blip r:embed="rId109"/>
            </p:blipFill>
            <p:spPr>
              <a:xfrm>
                <a:off x="2000073" y="3936582"/>
                <a:ext cx="20638" cy="28199"/>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3" name="墨迹 62"/>
              <p14:cNvContentPartPr/>
              <p14:nvPr/>
            </p14:nvContentPartPr>
            <p14:xfrm>
              <a:off x="3241322" y="3538095"/>
              <a:ext cx="369005" cy="336449"/>
            </p14:xfrm>
          </p:contentPart>
        </mc:Choice>
        <mc:Fallback xmlns="">
          <p:pic>
            <p:nvPicPr>
              <p:cNvPr id="63" name="墨迹 62"/>
            </p:nvPicPr>
            <p:blipFill>
              <a:blip r:embed="rId111"/>
            </p:blipFill>
            <p:spPr>
              <a:xfrm>
                <a:off x="3241322" y="3538095"/>
                <a:ext cx="369005" cy="336449"/>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4" name="墨迹 63"/>
              <p14:cNvContentPartPr/>
              <p14:nvPr/>
            </p14:nvContentPartPr>
            <p14:xfrm>
              <a:off x="3892550" y="3554485"/>
              <a:ext cx="310620" cy="263661"/>
            </p14:xfrm>
          </p:contentPart>
        </mc:Choice>
        <mc:Fallback xmlns="">
          <p:pic>
            <p:nvPicPr>
              <p:cNvPr id="64" name="墨迹 63"/>
            </p:nvPicPr>
            <p:blipFill>
              <a:blip r:embed="rId113"/>
            </p:blipFill>
            <p:spPr>
              <a:xfrm>
                <a:off x="3892550" y="3554485"/>
                <a:ext cx="310620" cy="263661"/>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5" name="墨迹 64"/>
              <p14:cNvContentPartPr/>
              <p14:nvPr/>
            </p14:nvContentPartPr>
            <p14:xfrm>
              <a:off x="4363155" y="3390931"/>
              <a:ext cx="73378" cy="565919"/>
            </p14:xfrm>
          </p:contentPart>
        </mc:Choice>
        <mc:Fallback xmlns="">
          <p:pic>
            <p:nvPicPr>
              <p:cNvPr id="65" name="墨迹 64"/>
            </p:nvPicPr>
            <p:blipFill>
              <a:blip r:embed="rId115"/>
            </p:blipFill>
            <p:spPr>
              <a:xfrm>
                <a:off x="4363155" y="3390931"/>
                <a:ext cx="73378" cy="565919"/>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6" name="墨迹 65"/>
              <p14:cNvContentPartPr/>
              <p14:nvPr/>
            </p14:nvContentPartPr>
            <p14:xfrm>
              <a:off x="4432300" y="3501260"/>
              <a:ext cx="337255" cy="204090"/>
            </p14:xfrm>
          </p:contentPart>
        </mc:Choice>
        <mc:Fallback xmlns="">
          <p:pic>
            <p:nvPicPr>
              <p:cNvPr id="66" name="墨迹 65"/>
            </p:nvPicPr>
            <p:blipFill>
              <a:blip r:embed="rId117"/>
            </p:blipFill>
            <p:spPr>
              <a:xfrm>
                <a:off x="4432300" y="3501260"/>
                <a:ext cx="337255" cy="204090"/>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7" name="墨迹 66"/>
              <p14:cNvContentPartPr/>
              <p14:nvPr/>
            </p14:nvContentPartPr>
            <p14:xfrm>
              <a:off x="4941711" y="3612293"/>
              <a:ext cx="105017" cy="59958"/>
            </p14:xfrm>
          </p:contentPart>
        </mc:Choice>
        <mc:Fallback xmlns="">
          <p:pic>
            <p:nvPicPr>
              <p:cNvPr id="67" name="墨迹 66"/>
            </p:nvPicPr>
            <p:blipFill>
              <a:blip r:embed="rId119"/>
            </p:blipFill>
            <p:spPr>
              <a:xfrm>
                <a:off x="4941711" y="3612293"/>
                <a:ext cx="105017" cy="59958"/>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8" name="墨迹 67"/>
              <p14:cNvContentPartPr/>
              <p14:nvPr/>
            </p14:nvContentPartPr>
            <p14:xfrm>
              <a:off x="1631244" y="4775502"/>
              <a:ext cx="56444" cy="363768"/>
            </p14:xfrm>
          </p:contentPart>
        </mc:Choice>
        <mc:Fallback xmlns="">
          <p:pic>
            <p:nvPicPr>
              <p:cNvPr id="68" name="墨迹 67"/>
            </p:nvPicPr>
            <p:blipFill>
              <a:blip r:embed="rId121"/>
            </p:blipFill>
            <p:spPr>
              <a:xfrm>
                <a:off x="1631244" y="4775502"/>
                <a:ext cx="56444" cy="363768"/>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9" name="墨迹 68"/>
              <p14:cNvContentPartPr/>
              <p14:nvPr/>
            </p14:nvContentPartPr>
            <p14:xfrm>
              <a:off x="1608666" y="4709235"/>
              <a:ext cx="310445" cy="465284"/>
            </p14:xfrm>
          </p:contentPart>
        </mc:Choice>
        <mc:Fallback xmlns="">
          <p:pic>
            <p:nvPicPr>
              <p:cNvPr id="69" name="墨迹 68"/>
            </p:nvPicPr>
            <p:blipFill>
              <a:blip r:embed="rId123"/>
            </p:blipFill>
            <p:spPr>
              <a:xfrm>
                <a:off x="1608666" y="4709235"/>
                <a:ext cx="310445" cy="465284"/>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70" name="墨迹 69"/>
              <p14:cNvContentPartPr/>
              <p14:nvPr/>
            </p14:nvContentPartPr>
            <p14:xfrm>
              <a:off x="2235200" y="4878429"/>
              <a:ext cx="101600" cy="67678"/>
            </p14:xfrm>
          </p:contentPart>
        </mc:Choice>
        <mc:Fallback xmlns="">
          <p:pic>
            <p:nvPicPr>
              <p:cNvPr id="70" name="墨迹 69"/>
            </p:nvPicPr>
            <p:blipFill>
              <a:blip r:embed="rId125"/>
            </p:blipFill>
            <p:spPr>
              <a:xfrm>
                <a:off x="2235200" y="4878429"/>
                <a:ext cx="101600" cy="67678"/>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71" name="墨迹 70"/>
              <p14:cNvContentPartPr/>
              <p14:nvPr/>
            </p14:nvContentPartPr>
            <p14:xfrm>
              <a:off x="2244725" y="4996865"/>
              <a:ext cx="80786" cy="45118"/>
            </p14:xfrm>
          </p:contentPart>
        </mc:Choice>
        <mc:Fallback xmlns="">
          <p:pic>
            <p:nvPicPr>
              <p:cNvPr id="71" name="墨迹 70"/>
            </p:nvPicPr>
            <p:blipFill>
              <a:blip r:embed="rId127"/>
            </p:blipFill>
            <p:spPr>
              <a:xfrm>
                <a:off x="2244725" y="4996865"/>
                <a:ext cx="80786" cy="45118"/>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72" name="墨迹 71"/>
              <p14:cNvContentPartPr/>
              <p14:nvPr/>
            </p14:nvContentPartPr>
            <p14:xfrm>
              <a:off x="4788429" y="4176273"/>
              <a:ext cx="3704" cy="70498"/>
            </p14:xfrm>
          </p:contentPart>
        </mc:Choice>
        <mc:Fallback xmlns="">
          <p:pic>
            <p:nvPicPr>
              <p:cNvPr id="72" name="墨迹 71"/>
            </p:nvPicPr>
            <p:blipFill>
              <a:blip r:embed="rId129"/>
            </p:blipFill>
            <p:spPr>
              <a:xfrm>
                <a:off x="4788429" y="4176273"/>
                <a:ext cx="3704" cy="70498"/>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73" name="墨迹 72"/>
              <p14:cNvContentPartPr/>
              <p14:nvPr/>
            </p14:nvContentPartPr>
            <p14:xfrm>
              <a:off x="462844" y="4714875"/>
              <a:ext cx="174978" cy="540011"/>
            </p14:xfrm>
          </p:contentPart>
        </mc:Choice>
        <mc:Fallback xmlns="">
          <p:pic>
            <p:nvPicPr>
              <p:cNvPr id="73" name="墨迹 72"/>
            </p:nvPicPr>
            <p:blipFill>
              <a:blip r:embed="rId131"/>
            </p:blipFill>
            <p:spPr>
              <a:xfrm>
                <a:off x="462844" y="4714875"/>
                <a:ext cx="174978" cy="540011"/>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4" name="墨迹 73"/>
              <p14:cNvContentPartPr/>
              <p14:nvPr/>
            </p14:nvContentPartPr>
            <p14:xfrm>
              <a:off x="585611" y="4656714"/>
              <a:ext cx="206727" cy="449422"/>
            </p14:xfrm>
          </p:contentPart>
        </mc:Choice>
        <mc:Fallback xmlns="">
          <p:pic>
            <p:nvPicPr>
              <p:cNvPr id="74" name="墨迹 73"/>
            </p:nvPicPr>
            <p:blipFill>
              <a:blip r:embed="rId133"/>
            </p:blipFill>
            <p:spPr>
              <a:xfrm>
                <a:off x="585611" y="4656714"/>
                <a:ext cx="206727" cy="449422"/>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5" name="墨迹 74"/>
              <p14:cNvContentPartPr/>
              <p14:nvPr/>
            </p14:nvContentPartPr>
            <p14:xfrm>
              <a:off x="620888" y="4905394"/>
              <a:ext cx="172156" cy="370641"/>
            </p14:xfrm>
          </p:contentPart>
        </mc:Choice>
        <mc:Fallback xmlns="">
          <p:pic>
            <p:nvPicPr>
              <p:cNvPr id="75" name="墨迹 74"/>
            </p:nvPicPr>
            <p:blipFill>
              <a:blip r:embed="rId135"/>
            </p:blipFill>
            <p:spPr>
              <a:xfrm>
                <a:off x="620888" y="4905394"/>
                <a:ext cx="172156" cy="370641"/>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6" name="墨迹 75"/>
              <p14:cNvContentPartPr/>
              <p14:nvPr/>
            </p14:nvContentPartPr>
            <p14:xfrm>
              <a:off x="824794" y="4728622"/>
              <a:ext cx="532694" cy="520095"/>
            </p14:xfrm>
          </p:contentPart>
        </mc:Choice>
        <mc:Fallback xmlns="">
          <p:pic>
            <p:nvPicPr>
              <p:cNvPr id="76" name="墨迹 75"/>
            </p:nvPicPr>
            <p:blipFill>
              <a:blip r:embed="rId137"/>
            </p:blipFill>
            <p:spPr>
              <a:xfrm>
                <a:off x="824794" y="4728622"/>
                <a:ext cx="532694" cy="520095"/>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80" name="墨迹 79"/>
              <p14:cNvContentPartPr/>
              <p14:nvPr/>
            </p14:nvContentPartPr>
            <p14:xfrm>
              <a:off x="976488" y="5779035"/>
              <a:ext cx="11289" cy="572792"/>
            </p14:xfrm>
          </p:contentPart>
        </mc:Choice>
        <mc:Fallback xmlns="">
          <p:pic>
            <p:nvPicPr>
              <p:cNvPr id="80" name="墨迹 79"/>
            </p:nvPicPr>
            <p:blipFill>
              <a:blip r:embed="rId139"/>
            </p:blipFill>
            <p:spPr>
              <a:xfrm>
                <a:off x="976488" y="5779035"/>
                <a:ext cx="11289" cy="572792"/>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81" name="墨迹 80"/>
              <p14:cNvContentPartPr/>
              <p14:nvPr/>
            </p14:nvContentPartPr>
            <p14:xfrm>
              <a:off x="967493" y="5690560"/>
              <a:ext cx="796395" cy="614738"/>
            </p14:xfrm>
          </p:contentPart>
        </mc:Choice>
        <mc:Fallback xmlns="">
          <p:pic>
            <p:nvPicPr>
              <p:cNvPr id="81" name="墨迹 80"/>
            </p:nvPicPr>
            <p:blipFill>
              <a:blip r:embed="rId141"/>
            </p:blipFill>
            <p:spPr>
              <a:xfrm>
                <a:off x="967493" y="5690560"/>
                <a:ext cx="796395" cy="614738"/>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82" name="墨迹 81"/>
              <p14:cNvContentPartPr/>
              <p14:nvPr/>
            </p14:nvContentPartPr>
            <p14:xfrm>
              <a:off x="982309" y="6323628"/>
              <a:ext cx="840846" cy="60628"/>
            </p14:xfrm>
          </p:contentPart>
        </mc:Choice>
        <mc:Fallback xmlns="">
          <p:pic>
            <p:nvPicPr>
              <p:cNvPr id="82" name="墨迹 81"/>
            </p:nvPicPr>
            <p:blipFill>
              <a:blip r:embed="rId143"/>
            </p:blipFill>
            <p:spPr>
              <a:xfrm>
                <a:off x="982309" y="6323628"/>
                <a:ext cx="840846" cy="60628"/>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83" name="墨迹 82"/>
              <p14:cNvContentPartPr/>
              <p14:nvPr/>
            </p14:nvContentPartPr>
            <p14:xfrm>
              <a:off x="2139244" y="5628522"/>
              <a:ext cx="308151" cy="411706"/>
            </p14:xfrm>
          </p:contentPart>
        </mc:Choice>
        <mc:Fallback xmlns="">
          <p:pic>
            <p:nvPicPr>
              <p:cNvPr id="83" name="墨迹 82"/>
            </p:nvPicPr>
            <p:blipFill>
              <a:blip r:embed="rId145"/>
            </p:blipFill>
            <p:spPr>
              <a:xfrm>
                <a:off x="2139244" y="5628522"/>
                <a:ext cx="308151" cy="411706"/>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84" name="墨迹 83"/>
              <p14:cNvContentPartPr/>
              <p14:nvPr/>
            </p14:nvContentPartPr>
            <p14:xfrm>
              <a:off x="2466622" y="5617243"/>
              <a:ext cx="361244" cy="409590"/>
            </p14:xfrm>
          </p:contentPart>
        </mc:Choice>
        <mc:Fallback xmlns="">
          <p:pic>
            <p:nvPicPr>
              <p:cNvPr id="84" name="墨迹 83"/>
            </p:nvPicPr>
            <p:blipFill>
              <a:blip r:embed="rId147"/>
            </p:blipFill>
            <p:spPr>
              <a:xfrm>
                <a:off x="2466622" y="5617243"/>
                <a:ext cx="361244" cy="409590"/>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85" name="墨迹 84"/>
              <p14:cNvContentPartPr/>
              <p14:nvPr/>
            </p14:nvContentPartPr>
            <p14:xfrm>
              <a:off x="2277533" y="6288380"/>
              <a:ext cx="14111" cy="124075"/>
            </p14:xfrm>
          </p:contentPart>
        </mc:Choice>
        <mc:Fallback xmlns="">
          <p:pic>
            <p:nvPicPr>
              <p:cNvPr id="85" name="墨迹 84"/>
            </p:nvPicPr>
            <p:blipFill>
              <a:blip r:embed="rId149"/>
            </p:blipFill>
            <p:spPr>
              <a:xfrm>
                <a:off x="2277533" y="6288380"/>
                <a:ext cx="14111" cy="124075"/>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6" name="墨迹 85"/>
              <p14:cNvContentPartPr/>
              <p14:nvPr/>
            </p14:nvContentPartPr>
            <p14:xfrm>
              <a:off x="2336800" y="6104205"/>
              <a:ext cx="33866" cy="736875"/>
            </p14:xfrm>
          </p:contentPart>
        </mc:Choice>
        <mc:Fallback xmlns="">
          <p:pic>
            <p:nvPicPr>
              <p:cNvPr id="86" name="墨迹 85"/>
            </p:nvPicPr>
            <p:blipFill>
              <a:blip r:embed="rId151"/>
            </p:blipFill>
            <p:spPr>
              <a:xfrm>
                <a:off x="2336800" y="6104205"/>
                <a:ext cx="33866" cy="736875"/>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7" name="墨迹 86"/>
              <p14:cNvContentPartPr/>
              <p14:nvPr/>
            </p14:nvContentPartPr>
            <p14:xfrm>
              <a:off x="2277533" y="6344777"/>
              <a:ext cx="98778" cy="81778"/>
            </p14:xfrm>
          </p:contentPart>
        </mc:Choice>
        <mc:Fallback xmlns="">
          <p:pic>
            <p:nvPicPr>
              <p:cNvPr id="87" name="墨迹 86"/>
            </p:nvPicPr>
            <p:blipFill>
              <a:blip r:embed="rId153"/>
            </p:blipFill>
            <p:spPr>
              <a:xfrm>
                <a:off x="2277533" y="6344777"/>
                <a:ext cx="98778" cy="81778"/>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8" name="墨迹 87"/>
              <p14:cNvContentPartPr/>
              <p14:nvPr/>
            </p14:nvContentPartPr>
            <p14:xfrm>
              <a:off x="2477911" y="6154963"/>
              <a:ext cx="99659" cy="74199"/>
            </p14:xfrm>
          </p:contentPart>
        </mc:Choice>
        <mc:Fallback xmlns="">
          <p:pic>
            <p:nvPicPr>
              <p:cNvPr id="88" name="墨迹 87"/>
            </p:nvPicPr>
            <p:blipFill>
              <a:blip r:embed="rId155"/>
            </p:blipFill>
            <p:spPr>
              <a:xfrm>
                <a:off x="2477911" y="6154963"/>
                <a:ext cx="99659" cy="74199"/>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9" name="墨迹 88"/>
              <p14:cNvContentPartPr/>
              <p14:nvPr/>
            </p14:nvContentPartPr>
            <p14:xfrm>
              <a:off x="2357966" y="6282740"/>
              <a:ext cx="289278" cy="214312"/>
            </p14:xfrm>
          </p:contentPart>
        </mc:Choice>
        <mc:Fallback xmlns="">
          <p:pic>
            <p:nvPicPr>
              <p:cNvPr id="89" name="墨迹 88"/>
            </p:nvPicPr>
            <p:blipFill>
              <a:blip r:embed="rId157"/>
            </p:blipFill>
            <p:spPr>
              <a:xfrm>
                <a:off x="2357966" y="6282740"/>
                <a:ext cx="289278" cy="214312"/>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90" name="墨迹 89"/>
              <p14:cNvContentPartPr/>
              <p14:nvPr/>
            </p14:nvContentPartPr>
            <p14:xfrm>
              <a:off x="2698044" y="6086757"/>
              <a:ext cx="67733" cy="69088"/>
            </p14:xfrm>
          </p:contentPart>
        </mc:Choice>
        <mc:Fallback xmlns="">
          <p:pic>
            <p:nvPicPr>
              <p:cNvPr id="90" name="墨迹 89"/>
            </p:nvPicPr>
            <p:blipFill>
              <a:blip r:embed="rId159"/>
            </p:blipFill>
            <p:spPr>
              <a:xfrm>
                <a:off x="2698044" y="6086757"/>
                <a:ext cx="67733" cy="69088"/>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91" name="墨迹 90"/>
              <p14:cNvContentPartPr/>
              <p14:nvPr/>
            </p14:nvContentPartPr>
            <p14:xfrm>
              <a:off x="2486377" y="6175583"/>
              <a:ext cx="339373" cy="380687"/>
            </p14:xfrm>
          </p:contentPart>
        </mc:Choice>
        <mc:Fallback xmlns="">
          <p:pic>
            <p:nvPicPr>
              <p:cNvPr id="91" name="墨迹 90"/>
            </p:nvPicPr>
            <p:blipFill>
              <a:blip r:embed="rId161"/>
            </p:blipFill>
            <p:spPr>
              <a:xfrm>
                <a:off x="2486377" y="6175583"/>
                <a:ext cx="339373" cy="380687"/>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92" name="墨迹 91"/>
              <p14:cNvContentPartPr/>
              <p14:nvPr/>
            </p14:nvContentPartPr>
            <p14:xfrm>
              <a:off x="2777066" y="6310939"/>
              <a:ext cx="160867" cy="62038"/>
            </p14:xfrm>
          </p:contentPart>
        </mc:Choice>
        <mc:Fallback xmlns="">
          <p:pic>
            <p:nvPicPr>
              <p:cNvPr id="92" name="墨迹 91"/>
            </p:nvPicPr>
            <p:blipFill>
              <a:blip r:embed="rId163"/>
            </p:blipFill>
            <p:spPr>
              <a:xfrm>
                <a:off x="2777066" y="6310939"/>
                <a:ext cx="160867" cy="62038"/>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93" name="墨迹 92"/>
              <p14:cNvContentPartPr/>
              <p14:nvPr/>
            </p14:nvContentPartPr>
            <p14:xfrm>
              <a:off x="2690988" y="6412455"/>
              <a:ext cx="12700" cy="157915"/>
            </p14:xfrm>
          </p:contentPart>
        </mc:Choice>
        <mc:Fallback xmlns="">
          <p:pic>
            <p:nvPicPr>
              <p:cNvPr id="93" name="墨迹 92"/>
            </p:nvPicPr>
            <p:blipFill>
              <a:blip r:embed="rId165"/>
            </p:blipFill>
            <p:spPr>
              <a:xfrm>
                <a:off x="2690988" y="6412455"/>
                <a:ext cx="12700" cy="157915"/>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94" name="墨迹 93"/>
              <p14:cNvContentPartPr/>
              <p14:nvPr/>
            </p14:nvContentPartPr>
            <p14:xfrm>
              <a:off x="2745493" y="6425674"/>
              <a:ext cx="97014" cy="155975"/>
            </p14:xfrm>
          </p:contentPart>
        </mc:Choice>
        <mc:Fallback xmlns="">
          <p:pic>
            <p:nvPicPr>
              <p:cNvPr id="94" name="墨迹 93"/>
            </p:nvPicPr>
            <p:blipFill>
              <a:blip r:embed="rId167"/>
            </p:blipFill>
            <p:spPr>
              <a:xfrm>
                <a:off x="2745493" y="6425674"/>
                <a:ext cx="97014" cy="155975"/>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95" name="墨迹 94"/>
              <p14:cNvContentPartPr/>
              <p14:nvPr/>
            </p14:nvContentPartPr>
            <p14:xfrm>
              <a:off x="3115733" y="6451934"/>
              <a:ext cx="16933" cy="360"/>
            </p14:xfrm>
          </p:contentPart>
        </mc:Choice>
        <mc:Fallback xmlns="">
          <p:pic>
            <p:nvPicPr>
              <p:cNvPr id="95" name="墨迹 94"/>
            </p:nvPicPr>
            <p:blipFill>
              <a:blip r:embed="rId169"/>
            </p:blipFill>
            <p:spPr>
              <a:xfrm>
                <a:off x="3115733" y="6451934"/>
                <a:ext cx="16933" cy="360"/>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96" name="墨迹 95"/>
              <p14:cNvContentPartPr/>
              <p14:nvPr/>
            </p14:nvContentPartPr>
            <p14:xfrm>
              <a:off x="3415418" y="6049922"/>
              <a:ext cx="426155" cy="740400"/>
            </p14:xfrm>
          </p:contentPart>
        </mc:Choice>
        <mc:Fallback xmlns="">
          <p:pic>
            <p:nvPicPr>
              <p:cNvPr id="96" name="墨迹 95"/>
            </p:nvPicPr>
            <p:blipFill>
              <a:blip r:embed="rId171"/>
            </p:blipFill>
            <p:spPr>
              <a:xfrm>
                <a:off x="3415418" y="6049922"/>
                <a:ext cx="426155" cy="740400"/>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7" name="墨迹 96"/>
              <p14:cNvContentPartPr/>
              <p14:nvPr/>
            </p14:nvContentPartPr>
            <p14:xfrm>
              <a:off x="3825698" y="6085347"/>
              <a:ext cx="396346" cy="439904"/>
            </p14:xfrm>
          </p:contentPart>
        </mc:Choice>
        <mc:Fallback xmlns="">
          <p:pic>
            <p:nvPicPr>
              <p:cNvPr id="97" name="墨迹 96"/>
            </p:nvPicPr>
            <p:blipFill>
              <a:blip r:embed="rId173"/>
            </p:blipFill>
            <p:spPr>
              <a:xfrm>
                <a:off x="3825698" y="6085347"/>
                <a:ext cx="396346" cy="439904"/>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108" name="墨迹 107"/>
              <p14:cNvContentPartPr/>
              <p14:nvPr/>
            </p14:nvContentPartPr>
            <p14:xfrm>
              <a:off x="4357511" y="6057147"/>
              <a:ext cx="471311" cy="411706"/>
            </p14:xfrm>
          </p:contentPart>
        </mc:Choice>
        <mc:Fallback xmlns="">
          <p:pic>
            <p:nvPicPr>
              <p:cNvPr id="108" name="墨迹 107"/>
            </p:nvPicPr>
            <p:blipFill>
              <a:blip r:embed="rId175"/>
            </p:blipFill>
            <p:spPr>
              <a:xfrm>
                <a:off x="4357511" y="6057147"/>
                <a:ext cx="471311" cy="411706"/>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109" name="墨迹 108"/>
              <p14:cNvContentPartPr/>
              <p14:nvPr/>
            </p14:nvContentPartPr>
            <p14:xfrm>
              <a:off x="4828116" y="6176112"/>
              <a:ext cx="319617" cy="353369"/>
            </p14:xfrm>
          </p:contentPart>
        </mc:Choice>
        <mc:Fallback xmlns="">
          <p:pic>
            <p:nvPicPr>
              <p:cNvPr id="109" name="墨迹 108"/>
            </p:nvPicPr>
            <p:blipFill>
              <a:blip r:embed="rId177"/>
            </p:blipFill>
            <p:spPr>
              <a:xfrm>
                <a:off x="4828116" y="6176112"/>
                <a:ext cx="319617" cy="353369"/>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110" name="墨迹 109"/>
              <p14:cNvContentPartPr/>
              <p14:nvPr/>
            </p14:nvContentPartPr>
            <p14:xfrm>
              <a:off x="5199944" y="6217353"/>
              <a:ext cx="207433" cy="281814"/>
            </p14:xfrm>
          </p:contentPart>
        </mc:Choice>
        <mc:Fallback xmlns="">
          <p:pic>
            <p:nvPicPr>
              <p:cNvPr id="110" name="墨迹 109"/>
            </p:nvPicPr>
            <p:blipFill>
              <a:blip r:embed="rId179"/>
            </p:blipFill>
            <p:spPr>
              <a:xfrm>
                <a:off x="5199944" y="6217353"/>
                <a:ext cx="207433" cy="281814"/>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111" name="墨迹 110"/>
              <p14:cNvContentPartPr/>
              <p14:nvPr/>
            </p14:nvContentPartPr>
            <p14:xfrm>
              <a:off x="5440538" y="6062787"/>
              <a:ext cx="209550" cy="398488"/>
            </p14:xfrm>
          </p:contentPart>
        </mc:Choice>
        <mc:Fallback xmlns="">
          <p:pic>
            <p:nvPicPr>
              <p:cNvPr id="111" name="墨迹 110"/>
            </p:nvPicPr>
            <p:blipFill>
              <a:blip r:embed="rId181"/>
            </p:blipFill>
            <p:spPr>
              <a:xfrm>
                <a:off x="5440538" y="6062787"/>
                <a:ext cx="209550" cy="398488"/>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112" name="墨迹 111"/>
              <p14:cNvContentPartPr/>
              <p14:nvPr/>
            </p14:nvContentPartPr>
            <p14:xfrm>
              <a:off x="5549900" y="6359934"/>
              <a:ext cx="26811" cy="455767"/>
            </p14:xfrm>
          </p:contentPart>
        </mc:Choice>
        <mc:Fallback xmlns="">
          <p:pic>
            <p:nvPicPr>
              <p:cNvPr id="112" name="墨迹 111"/>
            </p:nvPicPr>
            <p:blipFill>
              <a:blip r:embed="rId183"/>
            </p:blipFill>
            <p:spPr>
              <a:xfrm>
                <a:off x="5549900" y="6359934"/>
                <a:ext cx="26811" cy="455767"/>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113" name="墨迹 112"/>
              <p14:cNvContentPartPr/>
              <p14:nvPr/>
            </p14:nvContentPartPr>
            <p14:xfrm>
              <a:off x="5856816" y="6040228"/>
              <a:ext cx="325085" cy="254496"/>
            </p14:xfrm>
          </p:contentPart>
        </mc:Choice>
        <mc:Fallback xmlns="">
          <p:pic>
            <p:nvPicPr>
              <p:cNvPr id="113" name="墨迹 112"/>
            </p:nvPicPr>
            <p:blipFill>
              <a:blip r:embed="rId185"/>
            </p:blipFill>
            <p:spPr>
              <a:xfrm>
                <a:off x="5856816" y="6040228"/>
                <a:ext cx="325085" cy="254496"/>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114" name="墨迹 113"/>
              <p14:cNvContentPartPr/>
              <p14:nvPr/>
            </p14:nvContentPartPr>
            <p14:xfrm>
              <a:off x="5915377" y="6288380"/>
              <a:ext cx="73378" cy="155799"/>
            </p14:xfrm>
          </p:contentPart>
        </mc:Choice>
        <mc:Fallback xmlns="">
          <p:pic>
            <p:nvPicPr>
              <p:cNvPr id="114" name="墨迹 113"/>
            </p:nvPicPr>
            <p:blipFill>
              <a:blip r:embed="rId187"/>
            </p:blipFill>
            <p:spPr>
              <a:xfrm>
                <a:off x="5915377" y="6288380"/>
                <a:ext cx="73378" cy="155799"/>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115" name="墨迹 114"/>
              <p14:cNvContentPartPr/>
              <p14:nvPr/>
            </p14:nvContentPartPr>
            <p14:xfrm>
              <a:off x="5887861" y="6283268"/>
              <a:ext cx="335139" cy="223125"/>
            </p14:xfrm>
          </p:contentPart>
        </mc:Choice>
        <mc:Fallback xmlns="">
          <p:pic>
            <p:nvPicPr>
              <p:cNvPr id="115" name="墨迹 114"/>
            </p:nvPicPr>
            <p:blipFill>
              <a:blip r:embed="rId189"/>
            </p:blipFill>
            <p:spPr>
              <a:xfrm>
                <a:off x="5887861" y="6283268"/>
                <a:ext cx="335139" cy="223125"/>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116" name="墨迹 115"/>
              <p14:cNvContentPartPr/>
              <p14:nvPr/>
            </p14:nvContentPartPr>
            <p14:xfrm>
              <a:off x="6282266" y="6169944"/>
              <a:ext cx="141111" cy="240220"/>
            </p14:xfrm>
          </p:contentPart>
        </mc:Choice>
        <mc:Fallback xmlns="">
          <p:pic>
            <p:nvPicPr>
              <p:cNvPr id="116" name="墨迹 115"/>
            </p:nvPicPr>
            <p:blipFill>
              <a:blip r:embed="rId191"/>
            </p:blipFill>
            <p:spPr>
              <a:xfrm>
                <a:off x="6282266" y="6169944"/>
                <a:ext cx="141111" cy="240220"/>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17" name="墨迹 116"/>
              <p14:cNvContentPartPr/>
              <p14:nvPr/>
            </p14:nvContentPartPr>
            <p14:xfrm>
              <a:off x="6519333" y="6310939"/>
              <a:ext cx="50800" cy="33838"/>
            </p14:xfrm>
          </p:contentPart>
        </mc:Choice>
        <mc:Fallback xmlns="">
          <p:pic>
            <p:nvPicPr>
              <p:cNvPr id="117" name="墨迹 116"/>
            </p:nvPicPr>
            <p:blipFill>
              <a:blip r:embed="rId193"/>
            </p:blipFill>
            <p:spPr>
              <a:xfrm>
                <a:off x="6519333" y="6310939"/>
                <a:ext cx="50800" cy="33838"/>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18" name="墨迹 117"/>
              <p14:cNvContentPartPr/>
              <p14:nvPr/>
            </p14:nvContentPartPr>
            <p14:xfrm>
              <a:off x="6279444" y="6294019"/>
              <a:ext cx="31044" cy="78957"/>
            </p14:xfrm>
          </p:contentPart>
        </mc:Choice>
        <mc:Fallback xmlns="">
          <p:pic>
            <p:nvPicPr>
              <p:cNvPr id="118" name="墨迹 117"/>
            </p:nvPicPr>
            <p:blipFill>
              <a:blip r:embed="rId195"/>
            </p:blipFill>
            <p:spPr>
              <a:xfrm>
                <a:off x="6279444" y="6294019"/>
                <a:ext cx="31044" cy="78957"/>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19" name="墨迹 118"/>
              <p14:cNvContentPartPr/>
              <p14:nvPr/>
            </p14:nvContentPartPr>
            <p14:xfrm>
              <a:off x="6485466" y="6318517"/>
              <a:ext cx="62089" cy="43180"/>
            </p14:xfrm>
          </p:contentPart>
        </mc:Choice>
        <mc:Fallback xmlns="">
          <p:pic>
            <p:nvPicPr>
              <p:cNvPr id="119" name="墨迹 118"/>
            </p:nvPicPr>
            <p:blipFill>
              <a:blip r:embed="rId197"/>
            </p:blipFill>
            <p:spPr>
              <a:xfrm>
                <a:off x="6485466" y="6318517"/>
                <a:ext cx="62089" cy="43180"/>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20" name="墨迹 119"/>
              <p14:cNvContentPartPr/>
              <p14:nvPr/>
            </p14:nvContentPartPr>
            <p14:xfrm>
              <a:off x="4617155" y="4699365"/>
              <a:ext cx="180622" cy="329224"/>
            </p14:xfrm>
          </p:contentPart>
        </mc:Choice>
        <mc:Fallback xmlns="">
          <p:pic>
            <p:nvPicPr>
              <p:cNvPr id="120" name="墨迹 119"/>
            </p:nvPicPr>
            <p:blipFill>
              <a:blip r:embed="rId199"/>
            </p:blipFill>
            <p:spPr>
              <a:xfrm>
                <a:off x="4617155" y="4699365"/>
                <a:ext cx="180622" cy="329224"/>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21" name="墨迹 120"/>
              <p14:cNvContentPartPr/>
              <p14:nvPr/>
            </p14:nvContentPartPr>
            <p14:xfrm>
              <a:off x="5016676" y="4609833"/>
              <a:ext cx="458435" cy="372932"/>
            </p14:xfrm>
          </p:contentPart>
        </mc:Choice>
        <mc:Fallback xmlns="">
          <p:pic>
            <p:nvPicPr>
              <p:cNvPr id="121" name="墨迹 120"/>
            </p:nvPicPr>
            <p:blipFill>
              <a:blip r:embed="rId201"/>
            </p:blipFill>
            <p:spPr>
              <a:xfrm>
                <a:off x="5016676" y="4609833"/>
                <a:ext cx="458435" cy="372932"/>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22" name="墨迹 121"/>
              <p14:cNvContentPartPr/>
              <p14:nvPr/>
            </p14:nvContentPartPr>
            <p14:xfrm>
              <a:off x="886354" y="6553450"/>
              <a:ext cx="146579" cy="169194"/>
            </p14:xfrm>
          </p:contentPart>
        </mc:Choice>
        <mc:Fallback xmlns="">
          <p:pic>
            <p:nvPicPr>
              <p:cNvPr id="122" name="墨迹 121"/>
            </p:nvPicPr>
            <p:blipFill>
              <a:blip r:embed="rId203"/>
            </p:blipFill>
            <p:spPr>
              <a:xfrm>
                <a:off x="886354" y="6553450"/>
                <a:ext cx="146579" cy="169194"/>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23" name="墨迹 122"/>
              <p14:cNvContentPartPr/>
              <p14:nvPr/>
            </p14:nvContentPartPr>
            <p14:xfrm>
              <a:off x="1201031" y="6479428"/>
              <a:ext cx="181857" cy="254496"/>
            </p14:xfrm>
          </p:contentPart>
        </mc:Choice>
        <mc:Fallback xmlns="">
          <p:pic>
            <p:nvPicPr>
              <p:cNvPr id="123" name="墨迹 122"/>
            </p:nvPicPr>
            <p:blipFill>
              <a:blip r:embed="rId205"/>
            </p:blipFill>
            <p:spPr>
              <a:xfrm>
                <a:off x="1201031" y="6479428"/>
                <a:ext cx="181857" cy="254496"/>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24" name="墨迹 123"/>
              <p14:cNvContentPartPr/>
              <p14:nvPr/>
            </p14:nvContentPartPr>
            <p14:xfrm>
              <a:off x="10701867" y="355307"/>
              <a:ext cx="222955" cy="194573"/>
            </p14:xfrm>
          </p:contentPart>
        </mc:Choice>
        <mc:Fallback xmlns="">
          <p:pic>
            <p:nvPicPr>
              <p:cNvPr id="124" name="墨迹 123"/>
            </p:nvPicPr>
            <p:blipFill>
              <a:blip r:embed="rId207"/>
            </p:blipFill>
            <p:spPr>
              <a:xfrm>
                <a:off x="10701867" y="355307"/>
                <a:ext cx="222955" cy="194573"/>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25" name="墨迹 124"/>
              <p14:cNvContentPartPr/>
              <p14:nvPr/>
            </p14:nvContentPartPr>
            <p14:xfrm>
              <a:off x="11218332" y="306488"/>
              <a:ext cx="182033" cy="215193"/>
            </p14:xfrm>
          </p:contentPart>
        </mc:Choice>
        <mc:Fallback xmlns="">
          <p:pic>
            <p:nvPicPr>
              <p:cNvPr id="125" name="墨迹 124"/>
            </p:nvPicPr>
            <p:blipFill>
              <a:blip r:embed="rId209"/>
            </p:blipFill>
            <p:spPr>
              <a:xfrm>
                <a:off x="11218332" y="306488"/>
                <a:ext cx="182033" cy="215193"/>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26" name="墨迹 125"/>
              <p14:cNvContentPartPr/>
              <p14:nvPr/>
            </p14:nvContentPartPr>
            <p14:xfrm>
              <a:off x="6942666" y="2301039"/>
              <a:ext cx="101600" cy="135355"/>
            </p14:xfrm>
          </p:contentPart>
        </mc:Choice>
        <mc:Fallback xmlns="">
          <p:pic>
            <p:nvPicPr>
              <p:cNvPr id="126" name="墨迹 125"/>
            </p:nvPicPr>
            <p:blipFill>
              <a:blip r:embed="rId211"/>
            </p:blipFill>
            <p:spPr>
              <a:xfrm>
                <a:off x="6942666" y="2301039"/>
                <a:ext cx="101600" cy="135355"/>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27" name="墨迹 126"/>
              <p14:cNvContentPartPr/>
              <p14:nvPr/>
            </p14:nvContentPartPr>
            <p14:xfrm>
              <a:off x="7089422" y="2363077"/>
              <a:ext cx="53622" cy="47938"/>
            </p14:xfrm>
          </p:contentPart>
        </mc:Choice>
        <mc:Fallback xmlns="">
          <p:pic>
            <p:nvPicPr>
              <p:cNvPr id="127" name="墨迹 126"/>
            </p:nvPicPr>
            <p:blipFill>
              <a:blip r:embed="rId213"/>
            </p:blipFill>
            <p:spPr>
              <a:xfrm>
                <a:off x="7089422" y="2363077"/>
                <a:ext cx="53622" cy="47938"/>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28" name="墨迹 127"/>
              <p14:cNvContentPartPr/>
              <p14:nvPr/>
            </p14:nvContentPartPr>
            <p14:xfrm>
              <a:off x="7253111" y="2090780"/>
              <a:ext cx="129822" cy="332043"/>
            </p14:xfrm>
          </p:contentPart>
        </mc:Choice>
        <mc:Fallback xmlns="">
          <p:pic>
            <p:nvPicPr>
              <p:cNvPr id="128" name="墨迹 127"/>
            </p:nvPicPr>
            <p:blipFill>
              <a:blip r:embed="rId215"/>
            </p:blipFill>
            <p:spPr>
              <a:xfrm>
                <a:off x="7253111" y="2090780"/>
                <a:ext cx="129822" cy="332043"/>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29" name="墨迹 128"/>
              <p14:cNvContentPartPr/>
              <p14:nvPr/>
            </p14:nvContentPartPr>
            <p14:xfrm>
              <a:off x="8410222" y="2092366"/>
              <a:ext cx="73378" cy="234052"/>
            </p14:xfrm>
          </p:contentPart>
        </mc:Choice>
        <mc:Fallback xmlns="">
          <p:pic>
            <p:nvPicPr>
              <p:cNvPr id="129" name="墨迹 128"/>
            </p:nvPicPr>
            <p:blipFill>
              <a:blip r:embed="rId217"/>
            </p:blipFill>
            <p:spPr>
              <a:xfrm>
                <a:off x="8410222" y="2092366"/>
                <a:ext cx="73378" cy="234052"/>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30" name="墨迹 129"/>
              <p14:cNvContentPartPr/>
              <p14:nvPr/>
            </p14:nvContentPartPr>
            <p14:xfrm>
              <a:off x="8511822" y="2261560"/>
              <a:ext cx="28222" cy="62038"/>
            </p14:xfrm>
          </p:contentPart>
        </mc:Choice>
        <mc:Fallback xmlns="">
          <p:pic>
            <p:nvPicPr>
              <p:cNvPr id="130" name="墨迹 129"/>
            </p:nvPicPr>
            <p:blipFill>
              <a:blip r:embed="rId219"/>
            </p:blipFill>
            <p:spPr>
              <a:xfrm>
                <a:off x="8511822" y="2261560"/>
                <a:ext cx="28222" cy="62038"/>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31" name="墨迹 130"/>
              <p14:cNvContentPartPr/>
              <p14:nvPr/>
            </p14:nvContentPartPr>
            <p14:xfrm>
              <a:off x="8709377" y="2007769"/>
              <a:ext cx="248356" cy="344028"/>
            </p14:xfrm>
          </p:contentPart>
        </mc:Choice>
        <mc:Fallback xmlns="">
          <p:pic>
            <p:nvPicPr>
              <p:cNvPr id="131" name="墨迹 130"/>
            </p:nvPicPr>
            <p:blipFill>
              <a:blip r:embed="rId221"/>
            </p:blipFill>
            <p:spPr>
              <a:xfrm>
                <a:off x="8709377" y="2007769"/>
                <a:ext cx="248356" cy="344028"/>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32" name="墨迹 131"/>
              <p14:cNvContentPartPr/>
              <p14:nvPr/>
            </p14:nvContentPartPr>
            <p14:xfrm>
              <a:off x="4035072" y="1951371"/>
              <a:ext cx="260350" cy="39479"/>
            </p14:xfrm>
          </p:contentPart>
        </mc:Choice>
        <mc:Fallback xmlns="">
          <p:pic>
            <p:nvPicPr>
              <p:cNvPr id="132" name="墨迹 131"/>
            </p:nvPicPr>
            <p:blipFill>
              <a:blip r:embed="rId223"/>
            </p:blipFill>
            <p:spPr>
              <a:xfrm>
                <a:off x="4035072" y="1951371"/>
                <a:ext cx="260350" cy="39479"/>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33" name="墨迹 132"/>
              <p14:cNvContentPartPr/>
              <p14:nvPr/>
            </p14:nvContentPartPr>
            <p14:xfrm>
              <a:off x="4397022" y="1816016"/>
              <a:ext cx="56444" cy="327109"/>
            </p14:xfrm>
          </p:contentPart>
        </mc:Choice>
        <mc:Fallback xmlns="">
          <p:pic>
            <p:nvPicPr>
              <p:cNvPr id="133" name="墨迹 132"/>
            </p:nvPicPr>
            <p:blipFill>
              <a:blip r:embed="rId225"/>
            </p:blipFill>
            <p:spPr>
              <a:xfrm>
                <a:off x="4397022" y="1816016"/>
                <a:ext cx="56444" cy="327109"/>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34" name="墨迹 133"/>
              <p14:cNvContentPartPr/>
              <p14:nvPr/>
            </p14:nvContentPartPr>
            <p14:xfrm>
              <a:off x="4532488" y="1962651"/>
              <a:ext cx="31045" cy="87417"/>
            </p14:xfrm>
          </p:contentPart>
        </mc:Choice>
        <mc:Fallback xmlns="">
          <p:pic>
            <p:nvPicPr>
              <p:cNvPr id="134" name="墨迹 133"/>
            </p:nvPicPr>
            <p:blipFill>
              <a:blip r:embed="rId227"/>
            </p:blipFill>
            <p:spPr>
              <a:xfrm>
                <a:off x="4532488" y="1962651"/>
                <a:ext cx="31045" cy="87417"/>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35" name="墨迹 134"/>
              <p14:cNvContentPartPr/>
              <p14:nvPr/>
            </p14:nvContentPartPr>
            <p14:xfrm>
              <a:off x="4639733" y="1759618"/>
              <a:ext cx="254000" cy="310189"/>
            </p14:xfrm>
          </p:contentPart>
        </mc:Choice>
        <mc:Fallback xmlns="">
          <p:pic>
            <p:nvPicPr>
              <p:cNvPr id="135" name="墨迹 134"/>
            </p:nvPicPr>
            <p:blipFill>
              <a:blip r:embed="rId229"/>
            </p:blipFill>
            <p:spPr>
              <a:xfrm>
                <a:off x="4639733" y="1759618"/>
                <a:ext cx="254000" cy="310189"/>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36" name="墨迹 135"/>
              <p14:cNvContentPartPr/>
              <p14:nvPr/>
            </p14:nvContentPartPr>
            <p14:xfrm>
              <a:off x="4323644" y="2430049"/>
              <a:ext cx="37571" cy="246037"/>
            </p14:xfrm>
          </p:contentPart>
        </mc:Choice>
        <mc:Fallback xmlns="">
          <p:pic>
            <p:nvPicPr>
              <p:cNvPr id="136" name="墨迹 135"/>
            </p:nvPicPr>
            <p:blipFill>
              <a:blip r:embed="rId231"/>
            </p:blipFill>
            <p:spPr>
              <a:xfrm>
                <a:off x="4323644" y="2430049"/>
                <a:ext cx="37571" cy="246037"/>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37" name="墨迹 136"/>
              <p14:cNvContentPartPr/>
              <p14:nvPr/>
            </p14:nvContentPartPr>
            <p14:xfrm>
              <a:off x="4442177" y="2515352"/>
              <a:ext cx="45156" cy="112796"/>
            </p14:xfrm>
          </p:contentPart>
        </mc:Choice>
        <mc:Fallback xmlns="">
          <p:pic>
            <p:nvPicPr>
              <p:cNvPr id="137" name="墨迹 136"/>
            </p:nvPicPr>
            <p:blipFill>
              <a:blip r:embed="rId233"/>
            </p:blipFill>
            <p:spPr>
              <a:xfrm>
                <a:off x="4442177" y="2515352"/>
                <a:ext cx="45156" cy="112796"/>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38" name="墨迹 137"/>
              <p14:cNvContentPartPr/>
              <p14:nvPr/>
            </p14:nvContentPartPr>
            <p14:xfrm>
              <a:off x="4632501" y="2391276"/>
              <a:ext cx="255587" cy="248151"/>
            </p14:xfrm>
          </p:contentPart>
        </mc:Choice>
        <mc:Fallback xmlns="">
          <p:pic>
            <p:nvPicPr>
              <p:cNvPr id="138" name="墨迹 137"/>
            </p:nvPicPr>
            <p:blipFill>
              <a:blip r:embed="rId235"/>
            </p:blipFill>
            <p:spPr>
              <a:xfrm>
                <a:off x="4632501" y="2391276"/>
                <a:ext cx="255587" cy="248151"/>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39" name="墨迹 138"/>
              <p14:cNvContentPartPr/>
              <p14:nvPr/>
            </p14:nvContentPartPr>
            <p14:xfrm>
              <a:off x="8214077" y="2444325"/>
              <a:ext cx="1116190" cy="42827"/>
            </p14:xfrm>
          </p:contentPart>
        </mc:Choice>
        <mc:Fallback xmlns="">
          <p:pic>
            <p:nvPicPr>
              <p:cNvPr id="139" name="墨迹 138"/>
            </p:nvPicPr>
            <p:blipFill>
              <a:blip r:embed="rId237"/>
            </p:blipFill>
            <p:spPr>
              <a:xfrm>
                <a:off x="8214077" y="2444325"/>
                <a:ext cx="1116190" cy="42827"/>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40" name="墨迹 139"/>
              <p14:cNvContentPartPr/>
              <p14:nvPr/>
            </p14:nvContentPartPr>
            <p14:xfrm>
              <a:off x="7775927" y="5848475"/>
              <a:ext cx="254176" cy="28199"/>
            </p14:xfrm>
          </p:contentPart>
        </mc:Choice>
        <mc:Fallback xmlns="">
          <p:pic>
            <p:nvPicPr>
              <p:cNvPr id="140" name="墨迹 139"/>
            </p:nvPicPr>
            <p:blipFill>
              <a:blip r:embed="rId239"/>
            </p:blipFill>
            <p:spPr>
              <a:xfrm>
                <a:off x="7775927" y="5848475"/>
                <a:ext cx="254176" cy="28199"/>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41" name="墨迹 140"/>
              <p14:cNvContentPartPr/>
              <p14:nvPr/>
            </p14:nvContentPartPr>
            <p14:xfrm>
              <a:off x="7924800" y="5944880"/>
              <a:ext cx="16933" cy="281461"/>
            </p14:xfrm>
          </p:contentPart>
        </mc:Choice>
        <mc:Fallback xmlns="">
          <p:pic>
            <p:nvPicPr>
              <p:cNvPr id="141" name="墨迹 140"/>
            </p:nvPicPr>
            <p:blipFill>
              <a:blip r:embed="rId241"/>
            </p:blipFill>
            <p:spPr>
              <a:xfrm>
                <a:off x="7924800" y="5944880"/>
                <a:ext cx="16933" cy="281461"/>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42" name="墨迹 141"/>
              <p14:cNvContentPartPr/>
              <p14:nvPr/>
            </p14:nvContentPartPr>
            <p14:xfrm>
              <a:off x="8147755" y="5825210"/>
              <a:ext cx="64912" cy="587245"/>
            </p14:xfrm>
          </p:contentPart>
        </mc:Choice>
        <mc:Fallback xmlns="">
          <p:pic>
            <p:nvPicPr>
              <p:cNvPr id="142" name="墨迹 141"/>
            </p:nvPicPr>
            <p:blipFill>
              <a:blip r:embed="rId243"/>
            </p:blipFill>
            <p:spPr>
              <a:xfrm>
                <a:off x="8147755" y="5825210"/>
                <a:ext cx="64912" cy="587245"/>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43" name="墨迹 142"/>
              <p14:cNvContentPartPr/>
              <p14:nvPr/>
            </p14:nvContentPartPr>
            <p14:xfrm>
              <a:off x="8108244" y="5781502"/>
              <a:ext cx="98778" cy="176949"/>
            </p14:xfrm>
          </p:contentPart>
        </mc:Choice>
        <mc:Fallback xmlns="">
          <p:pic>
            <p:nvPicPr>
              <p:cNvPr id="143" name="墨迹 142"/>
            </p:nvPicPr>
            <p:blipFill>
              <a:blip r:embed="rId245"/>
            </p:blipFill>
            <p:spPr>
              <a:xfrm>
                <a:off x="8108244" y="5781502"/>
                <a:ext cx="98778" cy="176949"/>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44" name="墨迹 143"/>
              <p14:cNvContentPartPr/>
              <p14:nvPr/>
            </p14:nvContentPartPr>
            <p14:xfrm>
              <a:off x="8223955" y="5803356"/>
              <a:ext cx="97720" cy="143815"/>
            </p14:xfrm>
          </p:contentPart>
        </mc:Choice>
        <mc:Fallback xmlns="">
          <p:pic>
            <p:nvPicPr>
              <p:cNvPr id="144" name="墨迹 143"/>
            </p:nvPicPr>
            <p:blipFill>
              <a:blip r:embed="rId247"/>
            </p:blipFill>
            <p:spPr>
              <a:xfrm>
                <a:off x="8223955" y="5803356"/>
                <a:ext cx="97720" cy="143815"/>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45" name="墨迹 144"/>
              <p14:cNvContentPartPr/>
              <p14:nvPr/>
            </p14:nvContentPartPr>
            <p14:xfrm>
              <a:off x="7157155" y="5331904"/>
              <a:ext cx="124178" cy="396549"/>
            </p14:xfrm>
          </p:contentPart>
        </mc:Choice>
        <mc:Fallback xmlns="">
          <p:pic>
            <p:nvPicPr>
              <p:cNvPr id="145" name="墨迹 144"/>
            </p:nvPicPr>
            <p:blipFill>
              <a:blip r:embed="rId249"/>
            </p:blipFill>
            <p:spPr>
              <a:xfrm>
                <a:off x="7157155" y="5331904"/>
                <a:ext cx="124178" cy="396549"/>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46" name="墨迹 145"/>
              <p14:cNvContentPartPr/>
              <p14:nvPr/>
            </p14:nvContentPartPr>
            <p14:xfrm>
              <a:off x="7303911" y="5261935"/>
              <a:ext cx="149578" cy="417346"/>
            </p14:xfrm>
          </p:contentPart>
        </mc:Choice>
        <mc:Fallback xmlns="">
          <p:pic>
            <p:nvPicPr>
              <p:cNvPr id="146" name="墨迹 145"/>
            </p:nvPicPr>
            <p:blipFill>
              <a:blip r:embed="rId251"/>
            </p:blipFill>
            <p:spPr>
              <a:xfrm>
                <a:off x="7303911" y="5261935"/>
                <a:ext cx="149578" cy="417346"/>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47" name="墨迹 146"/>
              <p14:cNvContentPartPr/>
              <p14:nvPr/>
            </p14:nvContentPartPr>
            <p14:xfrm>
              <a:off x="7468834" y="5290839"/>
              <a:ext cx="458788" cy="391790"/>
            </p14:xfrm>
          </p:contentPart>
        </mc:Choice>
        <mc:Fallback xmlns="">
          <p:pic>
            <p:nvPicPr>
              <p:cNvPr id="147" name="墨迹 146"/>
            </p:nvPicPr>
            <p:blipFill>
              <a:blip r:embed="rId253"/>
            </p:blipFill>
            <p:spPr>
              <a:xfrm>
                <a:off x="7468834" y="5290839"/>
                <a:ext cx="458788" cy="391790"/>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48" name="墨迹 147"/>
              <p14:cNvContentPartPr/>
              <p14:nvPr/>
            </p14:nvContentPartPr>
            <p14:xfrm>
              <a:off x="8376355" y="5179277"/>
              <a:ext cx="406400" cy="413115"/>
            </p14:xfrm>
          </p:contentPart>
        </mc:Choice>
        <mc:Fallback xmlns="">
          <p:pic>
            <p:nvPicPr>
              <p:cNvPr id="148" name="墨迹 147"/>
            </p:nvPicPr>
            <p:blipFill>
              <a:blip r:embed="rId255"/>
            </p:blipFill>
            <p:spPr>
              <a:xfrm>
                <a:off x="8376355" y="5179277"/>
                <a:ext cx="406400" cy="413115"/>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49" name="墨迹 148"/>
              <p14:cNvContentPartPr/>
              <p14:nvPr/>
            </p14:nvContentPartPr>
            <p14:xfrm>
              <a:off x="8814505" y="5166235"/>
              <a:ext cx="476250" cy="451008"/>
            </p14:xfrm>
          </p:contentPart>
        </mc:Choice>
        <mc:Fallback xmlns="">
          <p:pic>
            <p:nvPicPr>
              <p:cNvPr id="149" name="墨迹 148"/>
            </p:nvPicPr>
            <p:blipFill>
              <a:blip r:embed="rId257"/>
            </p:blipFill>
            <p:spPr>
              <a:xfrm>
                <a:off x="8814505" y="5166235"/>
                <a:ext cx="476250" cy="451008"/>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50" name="墨迹 149"/>
              <p14:cNvContentPartPr/>
              <p14:nvPr/>
            </p14:nvContentPartPr>
            <p14:xfrm>
              <a:off x="9441744" y="5273215"/>
              <a:ext cx="249766" cy="267891"/>
            </p14:xfrm>
          </p:contentPart>
        </mc:Choice>
        <mc:Fallback xmlns="">
          <p:pic>
            <p:nvPicPr>
              <p:cNvPr id="150" name="墨迹 149"/>
            </p:nvPicPr>
            <p:blipFill>
              <a:blip r:embed="rId259"/>
            </p:blipFill>
            <p:spPr>
              <a:xfrm>
                <a:off x="9441744" y="5273215"/>
                <a:ext cx="249766" cy="267891"/>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51" name="墨迹 150"/>
              <p14:cNvContentPartPr/>
              <p14:nvPr/>
            </p14:nvContentPartPr>
            <p14:xfrm>
              <a:off x="9657644" y="5369091"/>
              <a:ext cx="149578" cy="73318"/>
            </p14:xfrm>
          </p:contentPart>
        </mc:Choice>
        <mc:Fallback xmlns="">
          <p:pic>
            <p:nvPicPr>
              <p:cNvPr id="151" name="墨迹 150"/>
            </p:nvPicPr>
            <p:blipFill>
              <a:blip r:embed="rId261"/>
            </p:blipFill>
            <p:spPr>
              <a:xfrm>
                <a:off x="9657644" y="5369091"/>
                <a:ext cx="149578" cy="73318"/>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52" name="墨迹 151"/>
              <p14:cNvContentPartPr/>
              <p14:nvPr/>
            </p14:nvContentPartPr>
            <p14:xfrm>
              <a:off x="9767711" y="5199721"/>
              <a:ext cx="36689" cy="530318"/>
            </p14:xfrm>
          </p:contentPart>
        </mc:Choice>
        <mc:Fallback xmlns="">
          <p:pic>
            <p:nvPicPr>
              <p:cNvPr id="152" name="墨迹 151"/>
            </p:nvPicPr>
            <p:blipFill>
              <a:blip r:embed="rId263"/>
            </p:blipFill>
            <p:spPr>
              <a:xfrm>
                <a:off x="9767711" y="5199721"/>
                <a:ext cx="36689" cy="530318"/>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53" name="墨迹 152"/>
              <p14:cNvContentPartPr/>
              <p14:nvPr/>
            </p14:nvContentPartPr>
            <p14:xfrm>
              <a:off x="9887655" y="5319744"/>
              <a:ext cx="261056" cy="173423"/>
            </p14:xfrm>
          </p:contentPart>
        </mc:Choice>
        <mc:Fallback xmlns="">
          <p:pic>
            <p:nvPicPr>
              <p:cNvPr id="153" name="墨迹 152"/>
            </p:nvPicPr>
            <p:blipFill>
              <a:blip r:embed="rId265"/>
            </p:blipFill>
            <p:spPr>
              <a:xfrm>
                <a:off x="9887655" y="5319744"/>
                <a:ext cx="261056" cy="173423"/>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54" name="墨迹 153"/>
              <p14:cNvContentPartPr/>
              <p14:nvPr/>
            </p14:nvContentPartPr>
            <p14:xfrm>
              <a:off x="10267244" y="5306172"/>
              <a:ext cx="217840" cy="164436"/>
            </p14:xfrm>
          </p:contentPart>
        </mc:Choice>
        <mc:Fallback xmlns="">
          <p:pic>
            <p:nvPicPr>
              <p:cNvPr id="154" name="墨迹 153"/>
            </p:nvPicPr>
            <p:blipFill>
              <a:blip r:embed="rId267"/>
            </p:blipFill>
            <p:spPr>
              <a:xfrm>
                <a:off x="10267244" y="5306172"/>
                <a:ext cx="217840" cy="164436"/>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55" name="墨迹 154"/>
              <p14:cNvContentPartPr/>
              <p14:nvPr/>
            </p14:nvContentPartPr>
            <p14:xfrm>
              <a:off x="8863718" y="5955631"/>
              <a:ext cx="209726" cy="248151"/>
            </p14:xfrm>
          </p:contentPart>
        </mc:Choice>
        <mc:Fallback xmlns="">
          <p:pic>
            <p:nvPicPr>
              <p:cNvPr id="155" name="墨迹 154"/>
            </p:nvPicPr>
            <p:blipFill>
              <a:blip r:embed="rId269"/>
            </p:blipFill>
            <p:spPr>
              <a:xfrm>
                <a:off x="8863718" y="5955631"/>
                <a:ext cx="209726" cy="248151"/>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56" name="墨迹 155"/>
              <p14:cNvContentPartPr/>
              <p14:nvPr/>
            </p14:nvContentPartPr>
            <p14:xfrm>
              <a:off x="9028288" y="6062787"/>
              <a:ext cx="736600" cy="33839"/>
            </p14:xfrm>
          </p:contentPart>
        </mc:Choice>
        <mc:Fallback xmlns="">
          <p:pic>
            <p:nvPicPr>
              <p:cNvPr id="156" name="墨迹 155"/>
            </p:nvPicPr>
            <p:blipFill>
              <a:blip r:embed="rId271"/>
            </p:blipFill>
            <p:spPr>
              <a:xfrm>
                <a:off x="9028288" y="6062787"/>
                <a:ext cx="736600" cy="33839"/>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57" name="墨迹 156"/>
              <p14:cNvContentPartPr/>
              <p14:nvPr/>
            </p14:nvContentPartPr>
            <p14:xfrm>
              <a:off x="10154355" y="5949991"/>
              <a:ext cx="16934" cy="11279"/>
            </p14:xfrm>
          </p:contentPart>
        </mc:Choice>
        <mc:Fallback xmlns="">
          <p:pic>
            <p:nvPicPr>
              <p:cNvPr id="157" name="墨迹 156"/>
            </p:nvPicPr>
            <p:blipFill>
              <a:blip r:embed="rId273"/>
            </p:blipFill>
            <p:spPr>
              <a:xfrm>
                <a:off x="10154355" y="5949991"/>
                <a:ext cx="16934" cy="11279"/>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58" name="墨迹 157"/>
              <p14:cNvContentPartPr/>
              <p14:nvPr/>
            </p14:nvContentPartPr>
            <p14:xfrm>
              <a:off x="10461977" y="5899233"/>
              <a:ext cx="166511" cy="273531"/>
            </p14:xfrm>
          </p:contentPart>
        </mc:Choice>
        <mc:Fallback xmlns="">
          <p:pic>
            <p:nvPicPr>
              <p:cNvPr id="158" name="墨迹 157"/>
            </p:nvPicPr>
            <p:blipFill>
              <a:blip r:embed="rId275"/>
            </p:blipFill>
            <p:spPr>
              <a:xfrm>
                <a:off x="10461977" y="5899233"/>
                <a:ext cx="166511" cy="273531"/>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59" name="墨迹 158"/>
              <p14:cNvContentPartPr/>
              <p14:nvPr/>
            </p14:nvContentPartPr>
            <p14:xfrm>
              <a:off x="10742788" y="5949991"/>
              <a:ext cx="153812" cy="203033"/>
            </p14:xfrm>
          </p:contentPart>
        </mc:Choice>
        <mc:Fallback xmlns="">
          <p:pic>
            <p:nvPicPr>
              <p:cNvPr id="159" name="墨迹 158"/>
            </p:nvPicPr>
            <p:blipFill>
              <a:blip r:embed="rId277"/>
            </p:blipFill>
            <p:spPr>
              <a:xfrm>
                <a:off x="10742788" y="5949991"/>
                <a:ext cx="153812" cy="203033"/>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60" name="墨迹 159"/>
              <p14:cNvContentPartPr/>
              <p14:nvPr/>
            </p14:nvContentPartPr>
            <p14:xfrm>
              <a:off x="10893777" y="5948229"/>
              <a:ext cx="16933" cy="204795"/>
            </p14:xfrm>
          </p:contentPart>
        </mc:Choice>
        <mc:Fallback xmlns="">
          <p:pic>
            <p:nvPicPr>
              <p:cNvPr id="160" name="墨迹 159"/>
            </p:nvPicPr>
            <p:blipFill>
              <a:blip r:embed="rId279"/>
            </p:blipFill>
            <p:spPr>
              <a:xfrm>
                <a:off x="10893777" y="5948229"/>
                <a:ext cx="16933" cy="204795"/>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61" name="墨迹 160"/>
              <p14:cNvContentPartPr/>
              <p14:nvPr/>
            </p14:nvContentPartPr>
            <p14:xfrm>
              <a:off x="10922000" y="6028949"/>
              <a:ext cx="101600" cy="22559"/>
            </p14:xfrm>
          </p:contentPart>
        </mc:Choice>
        <mc:Fallback xmlns="">
          <p:pic>
            <p:nvPicPr>
              <p:cNvPr id="161" name="墨迹 160"/>
            </p:nvPicPr>
            <p:blipFill>
              <a:blip r:embed="rId281"/>
            </p:blipFill>
            <p:spPr>
              <a:xfrm>
                <a:off x="10922000" y="6028949"/>
                <a:ext cx="101600" cy="22559"/>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62" name="墨迹 161"/>
              <p14:cNvContentPartPr/>
              <p14:nvPr/>
            </p14:nvContentPartPr>
            <p14:xfrm>
              <a:off x="10972800" y="5906812"/>
              <a:ext cx="45155" cy="249032"/>
            </p14:xfrm>
          </p:contentPart>
        </mc:Choice>
        <mc:Fallback xmlns="">
          <p:pic>
            <p:nvPicPr>
              <p:cNvPr id="162" name="墨迹 161"/>
            </p:nvPicPr>
            <p:blipFill>
              <a:blip r:embed="rId283"/>
            </p:blipFill>
            <p:spPr>
              <a:xfrm>
                <a:off x="10972800" y="5906812"/>
                <a:ext cx="45155" cy="249032"/>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63" name="墨迹 162"/>
              <p14:cNvContentPartPr/>
              <p14:nvPr/>
            </p14:nvContentPartPr>
            <p14:xfrm>
              <a:off x="11034888" y="6012029"/>
              <a:ext cx="214489" cy="117026"/>
            </p14:xfrm>
          </p:contentPart>
        </mc:Choice>
        <mc:Fallback xmlns="">
          <p:pic>
            <p:nvPicPr>
              <p:cNvPr id="163" name="墨迹 162"/>
            </p:nvPicPr>
            <p:blipFill>
              <a:blip r:embed="rId285"/>
            </p:blipFill>
            <p:spPr>
              <a:xfrm>
                <a:off x="11034888" y="6012029"/>
                <a:ext cx="214489" cy="117026"/>
              </a:xfrm>
              <a:prstGeom prst="rect"/>
            </p:spPr>
          </p:pic>
        </mc:Fallback>
      </mc:AlternateContent>
      <mc:AlternateContent xmlns:mc="http://schemas.openxmlformats.org/markup-compatibility/2006" xmlns:p14="http://schemas.microsoft.com/office/powerpoint/2010/main">
        <mc:Choice Requires="p14">
          <p:contentPart p14:bwMode="auto" r:id="rId286">
            <p14:nvContentPartPr>
              <p14:cNvPr id="164" name="墨迹 163"/>
              <p14:cNvContentPartPr/>
              <p14:nvPr/>
            </p14:nvContentPartPr>
            <p14:xfrm>
              <a:off x="11255022" y="5893593"/>
              <a:ext cx="135467" cy="284810"/>
            </p14:xfrm>
          </p:contentPart>
        </mc:Choice>
        <mc:Fallback xmlns="">
          <p:pic>
            <p:nvPicPr>
              <p:cNvPr id="164" name="墨迹 163"/>
            </p:nvPicPr>
            <p:blipFill>
              <a:blip r:embed="rId287"/>
            </p:blipFill>
            <p:spPr>
              <a:xfrm>
                <a:off x="11255022" y="5893593"/>
                <a:ext cx="135467" cy="284810"/>
              </a:xfrm>
              <a:prstGeom prst="rect"/>
            </p:spPr>
          </p:pic>
        </mc:Fallback>
      </mc:AlternateContent>
      <mc:AlternateContent xmlns:mc="http://schemas.openxmlformats.org/markup-compatibility/2006" xmlns:p14="http://schemas.microsoft.com/office/powerpoint/2010/main">
        <mc:Choice Requires="p14">
          <p:contentPart p14:bwMode="auto" r:id="rId288">
            <p14:nvContentPartPr>
              <p14:cNvPr id="165" name="墨迹 164"/>
              <p14:cNvContentPartPr/>
              <p14:nvPr/>
            </p14:nvContentPartPr>
            <p14:xfrm>
              <a:off x="11463161" y="5912804"/>
              <a:ext cx="206727" cy="212021"/>
            </p14:xfrm>
          </p:contentPart>
        </mc:Choice>
        <mc:Fallback xmlns="">
          <p:pic>
            <p:nvPicPr>
              <p:cNvPr id="165" name="墨迹 164"/>
            </p:nvPicPr>
            <p:blipFill>
              <a:blip r:embed="rId289"/>
            </p:blipFill>
            <p:spPr>
              <a:xfrm>
                <a:off x="11463161" y="5912804"/>
                <a:ext cx="206727" cy="212021"/>
              </a:xfrm>
              <a:prstGeom prst="rect"/>
            </p:spPr>
          </p:pic>
        </mc:Fallback>
      </mc:AlternateContent>
      <mc:AlternateContent xmlns:mc="http://schemas.openxmlformats.org/markup-compatibility/2006" xmlns:p14="http://schemas.microsoft.com/office/powerpoint/2010/main">
        <mc:Choice Requires="p14">
          <p:contentPart p14:bwMode="auto" r:id="rId290">
            <p14:nvContentPartPr>
              <p14:cNvPr id="166" name="墨迹 165"/>
              <p14:cNvContentPartPr/>
              <p14:nvPr/>
            </p14:nvContentPartPr>
            <p14:xfrm>
              <a:off x="11737622" y="5825916"/>
              <a:ext cx="110067" cy="349667"/>
            </p14:xfrm>
          </p:contentPart>
        </mc:Choice>
        <mc:Fallback xmlns="">
          <p:pic>
            <p:nvPicPr>
              <p:cNvPr id="166" name="墨迹 165"/>
            </p:nvPicPr>
            <p:blipFill>
              <a:blip r:embed="rId291"/>
            </p:blipFill>
            <p:spPr>
              <a:xfrm>
                <a:off x="11737622" y="5825916"/>
                <a:ext cx="110067" cy="349667"/>
              </a:xfrm>
              <a:prstGeom prst="rect"/>
            </p:spPr>
          </p:pic>
        </mc:Fallback>
      </mc:AlternateContent>
      <mc:AlternateContent xmlns:mc="http://schemas.openxmlformats.org/markup-compatibility/2006" xmlns:p14="http://schemas.microsoft.com/office/powerpoint/2010/main">
        <mc:Choice Requires="p14">
          <p:contentPart p14:bwMode="auto" r:id="rId292">
            <p14:nvContentPartPr>
              <p14:cNvPr id="167" name="墨迹 166"/>
              <p14:cNvContentPartPr/>
              <p14:nvPr/>
            </p14:nvContentPartPr>
            <p14:xfrm>
              <a:off x="11847688" y="6034588"/>
              <a:ext cx="36689" cy="62038"/>
            </p14:xfrm>
          </p:contentPart>
        </mc:Choice>
        <mc:Fallback xmlns="">
          <p:pic>
            <p:nvPicPr>
              <p:cNvPr id="167" name="墨迹 166"/>
            </p:nvPicPr>
            <p:blipFill>
              <a:blip r:embed="rId293"/>
            </p:blipFill>
            <p:spPr>
              <a:xfrm>
                <a:off x="11847688" y="6034588"/>
                <a:ext cx="36689" cy="62038"/>
              </a:xfrm>
              <a:prstGeom prst="rect"/>
            </p:spPr>
          </p:pic>
        </mc:Fallback>
      </mc:AlternateContent>
      <mc:AlternateContent xmlns:mc="http://schemas.openxmlformats.org/markup-compatibility/2006" xmlns:p14="http://schemas.microsoft.com/office/powerpoint/2010/main">
        <mc:Choice Requires="p14">
          <p:contentPart p14:bwMode="auto" r:id="rId294">
            <p14:nvContentPartPr>
              <p14:cNvPr id="168" name="墨迹 167"/>
              <p14:cNvContentPartPr/>
              <p14:nvPr/>
            </p14:nvContentPartPr>
            <p14:xfrm>
              <a:off x="11918950" y="5842835"/>
              <a:ext cx="194027" cy="344028"/>
            </p14:xfrm>
          </p:contentPart>
        </mc:Choice>
        <mc:Fallback xmlns="">
          <p:pic>
            <p:nvPicPr>
              <p:cNvPr id="168" name="墨迹 167"/>
            </p:nvPicPr>
            <p:blipFill>
              <a:blip r:embed="rId295"/>
            </p:blipFill>
            <p:spPr>
              <a:xfrm>
                <a:off x="11918950" y="5842835"/>
                <a:ext cx="194027" cy="344028"/>
              </a:xfrm>
              <a:prstGeom prst="rect"/>
            </p:spPr>
          </p:pic>
        </mc:Fallback>
      </mc:AlternateContent>
      <mc:AlternateContent xmlns:mc="http://schemas.openxmlformats.org/markup-compatibility/2006" xmlns:p14="http://schemas.microsoft.com/office/powerpoint/2010/main">
        <mc:Choice Requires="p14">
          <p:contentPart p14:bwMode="auto" r:id="rId296">
            <p14:nvContentPartPr>
              <p14:cNvPr id="169" name="墨迹 168"/>
              <p14:cNvContentPartPr/>
              <p14:nvPr/>
            </p14:nvContentPartPr>
            <p14:xfrm>
              <a:off x="11453988" y="6389896"/>
              <a:ext cx="493889" cy="408885"/>
            </p14:xfrm>
          </p:contentPart>
        </mc:Choice>
        <mc:Fallback xmlns="">
          <p:pic>
            <p:nvPicPr>
              <p:cNvPr id="169" name="墨迹 168"/>
            </p:nvPicPr>
            <p:blipFill>
              <a:blip r:embed="rId297"/>
            </p:blipFill>
            <p:spPr>
              <a:xfrm>
                <a:off x="11453988" y="6389896"/>
                <a:ext cx="493889" cy="408885"/>
              </a:xfrm>
              <a:prstGeom prst="rect"/>
            </p:spPr>
          </p:pic>
        </mc:Fallback>
      </mc:AlternateContent>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370" y="795603"/>
            <a:ext cx="11654075" cy="720725"/>
          </a:xfrm>
          <a:prstGeom prst="rect">
            <a:avLst/>
          </a:prstGeom>
        </p:spPr>
        <p:txBody>
          <a:bodyPr wrap="square" lIns="121898" tIns="60948" rIns="121898" bIns="60948">
            <a:spAutoFit/>
          </a:bodyPr>
          <a:lstStyle/>
          <a:p>
            <a:pPr>
              <a:lnSpc>
                <a:spcPct val="150000"/>
              </a:lnSpc>
              <a:spcAft>
                <a:spcPts val="0"/>
              </a:spcAft>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6.</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下列说法正确的是</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a:latin typeface="方正书宋_GBK" pitchFamily="1" charset="-122"/>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sp>
        <p:nvSpPr>
          <p:cNvPr id="5" name="矩形 4"/>
          <p:cNvSpPr/>
          <p:nvPr/>
        </p:nvSpPr>
        <p:spPr>
          <a:xfrm>
            <a:off x="504184" y="1400027"/>
            <a:ext cx="11397613" cy="4800600"/>
          </a:xfrm>
          <a:prstGeom prst="rect">
            <a:avLst/>
          </a:prstGeom>
        </p:spPr>
        <p:txBody>
          <a:bodyPr wrap="square" lIns="121898" tIns="60948" rIns="121898" bIns="60948">
            <a:spAutoFit/>
          </a:bodyPr>
          <a:lstStyle/>
          <a:p>
            <a:pPr>
              <a:lnSpc>
                <a:spcPct val="13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增大反应物浓度</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可增大单位体积内活化分子的百分数</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从而使有效碰撞次数增多</a:t>
            </a:r>
            <a:endParaRPr lang="zh-CN" altLang="zh-CN" sz="110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有气体参加的化学反应</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若增大压强</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即缩小反应容器的容积</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可增大活化分子的百分数</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从而使反应速率增大</a:t>
            </a:r>
            <a:endParaRPr lang="zh-CN" altLang="zh-CN" sz="110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升高温度能使化学反应速率增大的主要原因是减小了反应物分子中活化分子的百分数</a:t>
            </a:r>
            <a:endParaRPr lang="zh-CN" altLang="zh-CN" sz="110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催化剂能增大单位体积内活化分子的百分数</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从而增大反应速率</a:t>
            </a:r>
            <a:endParaRPr lang="zh-CN" altLang="zh-CN" sz="110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dirty="0" smtClean="0">
                <a:solidFill>
                  <a:srgbClr val="0000FF"/>
                </a:solidFill>
                <a:latin typeface="Times New Roman" panose="02020603050405020304" pitchFamily="18" charset="0"/>
                <a:ea typeface="黑体" panose="02010609060101010101" charset="-122"/>
                <a:cs typeface="Times New Roman" panose="02020603050405020304" pitchFamily="18" charset="0"/>
              </a:rPr>
              <a:t>解析</a:t>
            </a:r>
            <a:r>
              <a:rPr lang="zh-CN" altLang="zh-CN" sz="2600" b="1" dirty="0">
                <a:solidFill>
                  <a:srgbClr val="0000FF"/>
                </a:solidFill>
                <a:latin typeface="Times New Roman" panose="02020603050405020304" pitchFamily="18" charset="0"/>
                <a:ea typeface="黑体" panose="02010609060101010101" charset="-122"/>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浓度和压强的变化是改变单位体积内活化分子的总数</a:t>
            </a:r>
            <a:r>
              <a:rPr lang="en-US" altLang="zh-CN" sz="2600" dirty="0">
                <a:latin typeface="方正仿宋_GBK" panose="03000509000000000000" pitchFamily="65" charset="-122"/>
                <a:ea typeface="微软雅黑" panose="020B0503020204020204" pitchFamily="34"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活化分子的百分数不变</a:t>
            </a:r>
            <a:r>
              <a:rPr lang="en-US" altLang="zh-CN" sz="2600" dirty="0">
                <a:latin typeface="方正仿宋_GBK" panose="03000509000000000000" pitchFamily="65" charset="-122"/>
                <a:ea typeface="微软雅黑" panose="020B0503020204020204" pitchFamily="34"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温度、催化剂是改变活化分子的百分数</a:t>
            </a:r>
            <a:r>
              <a:rPr lang="en-US" altLang="zh-CN" sz="2600" dirty="0">
                <a:latin typeface="方正仿宋_GBK" panose="03000509000000000000" pitchFamily="65" charset="-122"/>
                <a:ea typeface="微软雅黑" panose="020B0503020204020204" pitchFamily="34"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单位体积内分子总数不变</a:t>
            </a:r>
            <a:r>
              <a:rPr lang="zh-CN" altLang="zh-CN" sz="2600" b="1" dirty="0" smtClean="0">
                <a:latin typeface="Times New Roman" panose="02020603050405020304" pitchFamily="18" charset="0"/>
                <a:cs typeface="Times New Roman" panose="02020603050405020304" pitchFamily="18" charset="0"/>
              </a:rPr>
              <a:t>。</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6" name="矩形 5"/>
          <p:cNvSpPr/>
          <p:nvPr/>
        </p:nvSpPr>
        <p:spPr>
          <a:xfrm>
            <a:off x="3472611" y="907295"/>
            <a:ext cx="476250" cy="583565"/>
          </a:xfrm>
          <a:prstGeom prst="rect">
            <a:avLst/>
          </a:prstGeom>
        </p:spPr>
        <p:txBody>
          <a:bodyPr wrap="none">
            <a:spAutoFit/>
          </a:bodyPr>
          <a:lstStyle/>
          <a:p>
            <a:pPr lvl="0" defTabSz="1088390"/>
            <a:r>
              <a:rPr lang="en-US" altLang="zh-CN" sz="3200" b="1" dirty="0" smtClean="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D</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linds(horizontal)">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04184" y="1462950"/>
            <a:ext cx="11397613" cy="4321810"/>
          </a:xfrm>
          <a:prstGeom prst="rect">
            <a:avLst/>
          </a:prstGeom>
        </p:spPr>
        <p:txBody>
          <a:bodyPr wrap="square" lIns="121898" tIns="60948" rIns="121898" bIns="60948">
            <a:spAutoFit/>
          </a:bodyPr>
          <a:lstStyle/>
          <a:p>
            <a:pPr>
              <a:lnSpc>
                <a:spcPct val="150000"/>
              </a:lnSpc>
              <a:spcAft>
                <a:spcPts val="0"/>
              </a:spcAft>
              <a:tabLst>
                <a:tab pos="2970530" algn="l"/>
              </a:tabLst>
            </a:pP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降低温度</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化学反应速率</a:t>
            </a:r>
            <a:r>
              <a:rPr lang="zh-CN"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填</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增大</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减小</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不变</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Cambria" panose="02040503050406030204" pitchFamily="18" charset="0"/>
                <a:ea typeface="微软雅黑" panose="020B0503020204020204" pitchFamily="34" charset="-122"/>
                <a:cs typeface="Cambria" panose="02040503050406030204" pitchFamily="18" charset="0"/>
              </a:rPr>
              <a:t> </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600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在一容积为</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 L</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的密闭容器中</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将二氧化硫</a:t>
            </a: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和</a:t>
            </a:r>
            <a:endParaRPr lang="en-US" altLang="zh-CN" sz="26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Aft>
                <a:spcPts val="0"/>
              </a:spcAft>
              <a:tabLst>
                <a:tab pos="2970530" algn="l"/>
              </a:tabLst>
            </a:pP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氧气</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混合</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在反应进行至</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10 min</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20 min</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分别改变</a:t>
            </a: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了</a:t>
            </a:r>
            <a:endParaRPr lang="en-US" altLang="zh-CN" sz="26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Aft>
                <a:spcPts val="0"/>
              </a:spcAft>
              <a:tabLst>
                <a:tab pos="2970530" algn="l"/>
              </a:tabLst>
            </a:pP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影响</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反应的一个条件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反应过程中</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物质</a:t>
            </a: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的</a:t>
            </a:r>
            <a:endParaRPr lang="en-US" altLang="zh-CN" sz="26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Aft>
                <a:spcPts val="0"/>
              </a:spcAft>
              <a:tabLst>
                <a:tab pos="2970530" algn="l"/>
              </a:tabLst>
            </a:pP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量随时</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间的变化如图所示</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前</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10 min</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正反应速率</a:t>
            </a: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逐渐</a:t>
            </a:r>
            <a:endParaRPr lang="en-US" altLang="zh-CN" sz="26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Aft>
                <a:spcPts val="0"/>
              </a:spcAft>
              <a:tabLst>
                <a:tab pos="2970530" algn="l"/>
              </a:tabLst>
            </a:pPr>
            <a:r>
              <a:rPr lang="zh-CN"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填</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增大</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减小</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不变</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前</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15 min</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内用</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表</a:t>
            </a:r>
            <a:endParaRPr lang="en-US" altLang="zh-CN" sz="26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Aft>
                <a:spcPts val="0"/>
              </a:spcAft>
              <a:tabLst>
                <a:tab pos="2970530" algn="l"/>
              </a:tabLst>
            </a:pP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示</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的平均反应速率为</a:t>
            </a:r>
            <a:r>
              <a:rPr lang="zh-CN"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Cambria" panose="02040503050406030204" pitchFamily="18" charset="0"/>
                <a:ea typeface="微软雅黑" panose="020B0503020204020204" pitchFamily="34" charset="-122"/>
                <a:cs typeface="Cambria" panose="02040503050406030204" pitchFamily="18" charset="0"/>
              </a:rPr>
              <a:t> </a:t>
            </a:r>
            <a:endParaRPr lang="zh-CN" altLang="zh-CN" sz="1100" dirty="0">
              <a:latin typeface="Calibri" panose="020F0502020204030204" pitchFamily="34" charset="0"/>
              <a:cs typeface="Times New Roman" panose="02020603050405020304" pitchFamily="18" charset="0"/>
            </a:endParaRPr>
          </a:p>
        </p:txBody>
      </p:sp>
      <p:sp>
        <p:nvSpPr>
          <p:cNvPr id="7" name="矩形 6"/>
          <p:cNvSpPr/>
          <p:nvPr/>
        </p:nvSpPr>
        <p:spPr>
          <a:xfrm>
            <a:off x="4522658" y="1507057"/>
            <a:ext cx="843280" cy="491490"/>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减小</a:t>
            </a:r>
            <a:endParaRPr lang="zh-CN" altLang="en-US" dirty="0"/>
          </a:p>
        </p:txBody>
      </p:sp>
      <p:graphicFrame>
        <p:nvGraphicFramePr>
          <p:cNvPr id="2" name="对象 1"/>
          <p:cNvGraphicFramePr>
            <a:graphicFrameLocks noChangeAspect="1"/>
          </p:cNvGraphicFramePr>
          <p:nvPr/>
        </p:nvGraphicFramePr>
        <p:xfrm>
          <a:off x="372685" y="919634"/>
          <a:ext cx="11339513" cy="595313"/>
        </p:xfrm>
        <a:graphic>
          <a:graphicData uri="http://schemas.openxmlformats.org/presentationml/2006/ole">
            <mc:AlternateContent xmlns:mc="http://schemas.openxmlformats.org/markup-compatibility/2006">
              <mc:Choice xmlns:v="urn:schemas-microsoft-com:vml" Requires="v">
                <p:oleObj spid="_x0000_s21516" name="文档" r:id="rId3" imgW="11341735" imgH="597535" progId="Word.Document.12">
                  <p:embed/>
                </p:oleObj>
              </mc:Choice>
              <mc:Fallback>
                <p:oleObj name="文档" r:id="rId3" imgW="11341735" imgH="597535" progId="Word.Document.12">
                  <p:embed/>
                  <p:pic>
                    <p:nvPicPr>
                      <p:cNvPr id="0" name="图片 21512"/>
                      <p:cNvPicPr/>
                      <p:nvPr/>
                    </p:nvPicPr>
                    <p:blipFill>
                      <a:blip r:embed="rId4"/>
                      <a:stretch>
                        <a:fillRect/>
                      </a:stretch>
                    </p:blipFill>
                    <p:spPr>
                      <a:xfrm>
                        <a:off x="372685" y="919634"/>
                        <a:ext cx="11339513" cy="595313"/>
                      </a:xfrm>
                      <a:prstGeom prst="rect">
                        <a:avLst/>
                      </a:prstGeom>
                    </p:spPr>
                  </p:pic>
                </p:oleObj>
              </mc:Fallback>
            </mc:AlternateContent>
          </a:graphicData>
        </a:graphic>
      </p:graphicFrame>
      <p:pic>
        <p:nvPicPr>
          <p:cNvPr id="8" name="image44.jpeg"/>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82207" y="2197889"/>
            <a:ext cx="3017520" cy="3977640"/>
          </a:xfrm>
          <a:prstGeom prst="rect">
            <a:avLst/>
          </a:prstGeom>
          <a:solidFill>
            <a:scrgbClr r="0" g="0" b="0">
              <a:alpha val="0"/>
            </a:scrgbClr>
          </a:solidFill>
          <a:ln>
            <a:noFill/>
          </a:ln>
        </p:spPr>
      </p:pic>
      <p:sp>
        <p:nvSpPr>
          <p:cNvPr id="9" name="矩形 8"/>
          <p:cNvSpPr/>
          <p:nvPr/>
        </p:nvSpPr>
        <p:spPr>
          <a:xfrm>
            <a:off x="801633" y="4499548"/>
            <a:ext cx="843280" cy="491490"/>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减小</a:t>
            </a:r>
            <a:endParaRPr lang="zh-CN" altLang="en-US" dirty="0"/>
          </a:p>
        </p:txBody>
      </p:sp>
      <p:sp>
        <p:nvSpPr>
          <p:cNvPr id="10" name="矩形 9"/>
          <p:cNvSpPr/>
          <p:nvPr/>
        </p:nvSpPr>
        <p:spPr>
          <a:xfrm>
            <a:off x="3720797" y="5128102"/>
            <a:ext cx="3403600" cy="491490"/>
          </a:xfrm>
          <a:prstGeom prst="rect">
            <a:avLst/>
          </a:prstGeom>
        </p:spPr>
        <p:txBody>
          <a:bodyPr wrap="none">
            <a:spAutoFit/>
          </a:bodyPr>
          <a:lstStyle/>
          <a:p>
            <a:r>
              <a:rPr lang="en-US" altLang="zh-CN" sz="2600">
                <a:solidFill>
                  <a:srgbClr val="C00000"/>
                </a:solidFill>
                <a:latin typeface="Times New Roman" panose="02020603050405020304" pitchFamily="18" charset="0"/>
                <a:ea typeface="微软雅黑" panose="020B0503020204020204" pitchFamily="34" charset="-122"/>
              </a:rPr>
              <a:t>1.33×10</a:t>
            </a:r>
            <a:r>
              <a:rPr lang="en-US" altLang="zh-CN" sz="2600" baseline="30000">
                <a:solidFill>
                  <a:srgbClr val="C00000"/>
                </a:solidFill>
                <a:latin typeface="Times New Roman" panose="02020603050405020304" pitchFamily="18" charset="0"/>
                <a:ea typeface="微软雅黑" panose="020B0503020204020204" pitchFamily="34" charset="-122"/>
              </a:rPr>
              <a:t>-3</a:t>
            </a:r>
            <a:r>
              <a:rPr lang="en-US" altLang="zh-CN" sz="2600">
                <a:solidFill>
                  <a:srgbClr val="C00000"/>
                </a:solidFill>
                <a:latin typeface="Times New Roman" panose="02020603050405020304" pitchFamily="18" charset="0"/>
                <a:ea typeface="微软雅黑" panose="020B0503020204020204" pitchFamily="34" charset="-122"/>
              </a:rPr>
              <a:t> mol·L</a:t>
            </a:r>
            <a:r>
              <a:rPr lang="en-US" altLang="zh-CN" sz="2600" baseline="30000">
                <a:solidFill>
                  <a:srgbClr val="C00000"/>
                </a:solidFill>
                <a:latin typeface="Times New Roman" panose="02020603050405020304" pitchFamily="18" charset="0"/>
                <a:ea typeface="微软雅黑" panose="020B0503020204020204" pitchFamily="34" charset="-122"/>
              </a:rPr>
              <a:t>-1</a:t>
            </a:r>
            <a:r>
              <a:rPr lang="en-US" altLang="zh-CN" sz="2600">
                <a:solidFill>
                  <a:srgbClr val="C00000"/>
                </a:solidFill>
                <a:latin typeface="Times New Roman" panose="02020603050405020304" pitchFamily="18" charset="0"/>
                <a:ea typeface="微软雅黑" panose="020B0503020204020204" pitchFamily="34" charset="-122"/>
              </a:rPr>
              <a:t>·min</a:t>
            </a:r>
            <a:r>
              <a:rPr lang="en-US" altLang="zh-CN" sz="2600" baseline="30000">
                <a:solidFill>
                  <a:srgbClr val="C00000"/>
                </a:solidFill>
                <a:latin typeface="Times New Roman" panose="02020603050405020304" pitchFamily="18" charset="0"/>
                <a:ea typeface="微软雅黑" panose="020B0503020204020204" pitchFamily="34" charset="-122"/>
              </a:rPr>
              <a:t>-1</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837506"/>
            <a:ext cx="11654075" cy="1868180"/>
          </a:xfrm>
          <a:prstGeom prst="rect">
            <a:avLst/>
          </a:prstGeom>
        </p:spPr>
        <p:txBody>
          <a:bodyPr wrap="square" lIns="121898" tIns="60948" rIns="121898" bIns="60948">
            <a:spAutoFit/>
          </a:bodyPr>
          <a:lstStyle/>
          <a:p>
            <a:pPr marL="252095" indent="-252095"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11.</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已知</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2KMnO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+5H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+3H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===2MnSO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SO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+10CO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↑+8H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O</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。某化学小组欲探究</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溶液和酸性</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KMnO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溶液反应过程中浓度、温度对化学反应速率的影响</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进行了如下实验</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忽略溶液体积变化</a:t>
            </a:r>
            <a:r>
              <a:rPr lang="en-US" altLang="zh-CN" sz="2600">
                <a:latin typeface="方正书宋_GBK" pitchFamily="1" charset="-122"/>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graphicFrame>
        <p:nvGraphicFramePr>
          <p:cNvPr id="2" name="表格 1"/>
          <p:cNvGraphicFramePr>
            <a:graphicFrameLocks noGrp="1"/>
          </p:cNvGraphicFramePr>
          <p:nvPr/>
        </p:nvGraphicFramePr>
        <p:xfrm>
          <a:off x="1024436" y="2719505"/>
          <a:ext cx="10368073" cy="3168024"/>
        </p:xfrm>
        <a:graphic>
          <a:graphicData uri="http://schemas.openxmlformats.org/drawingml/2006/table">
            <a:tbl>
              <a:tblPr firstRow="1" firstCol="1" bandRow="1"/>
              <a:tblGrid>
                <a:gridCol w="6403809">
                  <a:extLst>
                    <a:ext uri="{9D8B030D-6E8A-4147-A177-3AD203B41FA5}">
                      <a16:colId xmlns:a16="http://schemas.microsoft.com/office/drawing/2014/main" val="20000"/>
                    </a:ext>
                  </a:extLst>
                </a:gridCol>
                <a:gridCol w="1219773">
                  <a:extLst>
                    <a:ext uri="{9D8B030D-6E8A-4147-A177-3AD203B41FA5}">
                      <a16:colId xmlns:a16="http://schemas.microsoft.com/office/drawing/2014/main" val="20001"/>
                    </a:ext>
                  </a:extLst>
                </a:gridCol>
                <a:gridCol w="1372245">
                  <a:extLst>
                    <a:ext uri="{9D8B030D-6E8A-4147-A177-3AD203B41FA5}">
                      <a16:colId xmlns:a16="http://schemas.microsoft.com/office/drawing/2014/main" val="20002"/>
                    </a:ext>
                  </a:extLst>
                </a:gridCol>
                <a:gridCol w="1372246">
                  <a:extLst>
                    <a:ext uri="{9D8B030D-6E8A-4147-A177-3AD203B41FA5}">
                      <a16:colId xmlns:a16="http://schemas.microsoft.com/office/drawing/2014/main" val="20003"/>
                    </a:ext>
                  </a:extLst>
                </a:gridCol>
              </a:tblGrid>
              <a:tr h="528004">
                <a:tc>
                  <a:txBody>
                    <a:bodyPr/>
                    <a:lstStyle/>
                    <a:p>
                      <a:pPr algn="ctr" defTabSz="0">
                        <a:lnSpc>
                          <a:spcPct val="10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实验</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zh-CN" sz="2600">
                          <a:effectLst/>
                          <a:latin typeface="宋体" panose="02010600030101010101" pitchFamily="2" charset="-122"/>
                          <a:ea typeface="微软雅黑" panose="020B0503020204020204" pitchFamily="34" charset="-122"/>
                          <a:cs typeface="宋体" panose="02010600030101010101" pitchFamily="2" charset="-122"/>
                        </a:rPr>
                        <a:t>Ⅰ</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zh-CN" sz="2600">
                          <a:effectLst/>
                          <a:latin typeface="宋体" panose="02010600030101010101" pitchFamily="2" charset="-122"/>
                          <a:ea typeface="微软雅黑" panose="020B0503020204020204" pitchFamily="34" charset="-122"/>
                          <a:cs typeface="宋体" panose="02010600030101010101" pitchFamily="2" charset="-122"/>
                        </a:rPr>
                        <a:t>Ⅱ</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zh-CN" sz="2600">
                          <a:effectLst/>
                          <a:latin typeface="宋体" panose="02010600030101010101" pitchFamily="2" charset="-122"/>
                          <a:ea typeface="微软雅黑" panose="020B0503020204020204" pitchFamily="34" charset="-122"/>
                          <a:cs typeface="宋体" panose="02010600030101010101" pitchFamily="2" charset="-122"/>
                        </a:rPr>
                        <a:t>Ⅲ</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8004">
                <a:tc>
                  <a:txBody>
                    <a:bodyPr/>
                    <a:lstStyle/>
                    <a:p>
                      <a:pPr algn="ctr" defTabSz="0">
                        <a:lnSpc>
                          <a:spcPct val="10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0.01</a:t>
                      </a:r>
                      <a:r>
                        <a:rPr lang="en-US" sz="2600" b="1"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mol·L</a:t>
                      </a:r>
                      <a:r>
                        <a:rPr lang="en-US" sz="2600" baseline="300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酸性</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KMnO</a:t>
                      </a:r>
                      <a:r>
                        <a:rPr lang="en-US"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4</a:t>
                      </a: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溶液体积</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/mL</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V</a:t>
                      </a:r>
                      <a:r>
                        <a:rPr lang="en-US" sz="2600" baseline="-2500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V</a:t>
                      </a:r>
                      <a:r>
                        <a:rPr lang="en-US" sz="2600" baseline="-2500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8004">
                <a:tc>
                  <a:txBody>
                    <a:bodyPr/>
                    <a:lstStyle/>
                    <a:p>
                      <a:pPr algn="ctr" defTabSz="0">
                        <a:lnSpc>
                          <a:spcPct val="10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0.1</a:t>
                      </a:r>
                      <a:r>
                        <a:rPr lang="en-US" sz="2600" b="1"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mol·L</a:t>
                      </a:r>
                      <a:r>
                        <a:rPr lang="en-US" sz="2600" baseline="300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en-US" sz="2600" b="1" dirty="0">
                          <a:effectLst/>
                          <a:latin typeface="Times New Roman" panose="02020603050405020304" pitchFamily="18" charset="0"/>
                          <a:ea typeface="宋体" panose="02010600030101010101" pitchFamily="2" charset="-122"/>
                          <a:cs typeface="Times New Roman" panose="02020603050405020304" pitchFamily="18" charset="0"/>
                        </a:rPr>
                        <a:t> </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H</a:t>
                      </a:r>
                      <a:r>
                        <a:rPr lang="en-US"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C</a:t>
                      </a:r>
                      <a:r>
                        <a:rPr lang="en-US"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O</a:t>
                      </a:r>
                      <a:r>
                        <a:rPr lang="en-US"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4</a:t>
                      </a: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溶液体积</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/mL</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8004">
                <a:tc>
                  <a:txBody>
                    <a:bodyPr/>
                    <a:lstStyle/>
                    <a:p>
                      <a:pPr algn="ctr" defTabSz="0">
                        <a:lnSpc>
                          <a:spcPct val="100000"/>
                        </a:lnSpc>
                        <a:spcAft>
                          <a:spcPts val="0"/>
                        </a:spcAft>
                        <a:tabLst>
                          <a:tab pos="2970530" algn="l"/>
                        </a:tabLst>
                      </a:pP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水的体积</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/mL</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28004">
                <a:tc>
                  <a:txBody>
                    <a:bodyPr/>
                    <a:lstStyle/>
                    <a:p>
                      <a:pPr algn="ctr" defTabSz="0">
                        <a:lnSpc>
                          <a:spcPct val="10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反应温度</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a:t>
                      </a:r>
                      <a:r>
                        <a:rPr lang="zh-CN" sz="2600">
                          <a:effectLst/>
                          <a:latin typeface="宋体" panose="02010600030101010101" pitchFamily="2" charset="-122"/>
                          <a:ea typeface="微软雅黑" panose="020B0503020204020204" pitchFamily="34" charset="-122"/>
                          <a:cs typeface="宋体" panose="02010600030101010101" pitchFamily="2" charset="-122"/>
                        </a:rPr>
                        <a:t>℃</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50</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28004">
                <a:tc>
                  <a:txBody>
                    <a:bodyPr/>
                    <a:lstStyle/>
                    <a:p>
                      <a:pPr algn="ctr" defTabSz="0">
                        <a:lnSpc>
                          <a:spcPct val="10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反应时间</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/min</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2.1</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5.5</a:t>
                      </a:r>
                      <a:endParaRPr lang="zh-CN" sz="260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0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0.5</a:t>
                      </a:r>
                      <a:endParaRPr lang="zh-CN" sz="2600" dirty="0">
                        <a:effectLst/>
                        <a:latin typeface="Calibri" panose="020F0502020204030204" pitchFamily="34" charset="0"/>
                        <a:ea typeface="宋体" panose="02010600030101010101" pitchFamily="2" charset="-122"/>
                        <a:cs typeface="Times New Roman" panose="02020603050405020304" pitchFamily="18" charset="0"/>
                      </a:endParaRPr>
                    </a:p>
                  </a:txBody>
                  <a:tcPr marL="11504" marR="11504" marT="11504" marB="115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mc:AlternateContent xmlns:mc="http://schemas.openxmlformats.org/markup-compatibility/2006" xmlns:p14="http://schemas.microsoft.com/office/powerpoint/2010/main">
        <mc:Choice Requires="p14">
          <p:contentPart p14:bwMode="auto" r:id="rId2">
            <p14:nvContentPartPr>
              <p14:cNvPr id="3" name="墨迹 2"/>
              <p14:cNvContentPartPr/>
              <p14:nvPr/>
            </p14:nvContentPartPr>
            <p14:xfrm>
              <a:off x="9599788" y="3423360"/>
              <a:ext cx="155399" cy="73317"/>
            </p14:xfrm>
          </p:contentPart>
        </mc:Choice>
        <mc:Fallback xmlns="">
          <p:pic>
            <p:nvPicPr>
              <p:cNvPr id="3" name="墨迹 2"/>
            </p:nvPicPr>
            <p:blipFill>
              <a:blip r:embed="rId3"/>
            </p:blipFill>
            <p:spPr>
              <a:xfrm>
                <a:off x="9599788" y="3423360"/>
                <a:ext cx="155399" cy="73317"/>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5" name="墨迹 4"/>
              <p14:cNvContentPartPr/>
              <p14:nvPr/>
            </p14:nvContentPartPr>
            <p14:xfrm>
              <a:off x="9571213" y="3547435"/>
              <a:ext cx="202142" cy="11280"/>
            </p14:xfrm>
          </p:contentPart>
        </mc:Choice>
        <mc:Fallback xmlns="">
          <p:pic>
            <p:nvPicPr>
              <p:cNvPr id="5" name="墨迹 4"/>
            </p:nvPicPr>
            <p:blipFill>
              <a:blip r:embed="rId5"/>
            </p:blipFill>
            <p:spPr>
              <a:xfrm>
                <a:off x="9571213" y="3547435"/>
                <a:ext cx="202142" cy="11280"/>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6" name="墨迹 5"/>
              <p14:cNvContentPartPr/>
              <p14:nvPr/>
            </p14:nvContentPartPr>
            <p14:xfrm>
              <a:off x="9855200" y="3315499"/>
              <a:ext cx="28222" cy="508287"/>
            </p14:xfrm>
          </p:contentPart>
        </mc:Choice>
        <mc:Fallback xmlns="">
          <p:pic>
            <p:nvPicPr>
              <p:cNvPr id="6" name="墨迹 5"/>
            </p:nvPicPr>
            <p:blipFill>
              <a:blip r:embed="rId7"/>
            </p:blipFill>
            <p:spPr>
              <a:xfrm>
                <a:off x="9855200" y="3315499"/>
                <a:ext cx="28222" cy="508287"/>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7" name="墨迹 6"/>
              <p14:cNvContentPartPr/>
              <p14:nvPr/>
            </p14:nvContentPartPr>
            <p14:xfrm>
              <a:off x="10978444" y="3417720"/>
              <a:ext cx="155575" cy="16919"/>
            </p14:xfrm>
          </p:contentPart>
        </mc:Choice>
        <mc:Fallback xmlns="">
          <p:pic>
            <p:nvPicPr>
              <p:cNvPr id="7" name="墨迹 6"/>
            </p:nvPicPr>
            <p:blipFill>
              <a:blip r:embed="rId9"/>
            </p:blipFill>
            <p:spPr>
              <a:xfrm>
                <a:off x="10978444" y="3417720"/>
                <a:ext cx="155575" cy="16919"/>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8" name="墨迹 7"/>
              <p14:cNvContentPartPr/>
              <p14:nvPr/>
            </p14:nvContentPartPr>
            <p14:xfrm>
              <a:off x="10974211" y="3516416"/>
              <a:ext cx="179211" cy="8460"/>
            </p14:xfrm>
          </p:contentPart>
        </mc:Choice>
        <mc:Fallback xmlns="">
          <p:pic>
            <p:nvPicPr>
              <p:cNvPr id="8" name="墨迹 7"/>
            </p:nvPicPr>
            <p:blipFill>
              <a:blip r:embed="rId11"/>
            </p:blipFill>
            <p:spPr>
              <a:xfrm>
                <a:off x="10974211" y="3516416"/>
                <a:ext cx="179211" cy="8460"/>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9" name="墨迹 8"/>
              <p14:cNvContentPartPr/>
              <p14:nvPr/>
            </p14:nvContentPartPr>
            <p14:xfrm>
              <a:off x="11260667" y="3304924"/>
              <a:ext cx="217311" cy="248151"/>
            </p14:xfrm>
          </p:contentPart>
        </mc:Choice>
        <mc:Fallback xmlns="">
          <p:pic>
            <p:nvPicPr>
              <p:cNvPr id="9" name="墨迹 8"/>
            </p:nvPicPr>
            <p:blipFill>
              <a:blip r:embed="rId13"/>
            </p:blipFill>
            <p:spPr>
              <a:xfrm>
                <a:off x="11260667" y="3304924"/>
                <a:ext cx="217311" cy="248151"/>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2" name="墨迹 11"/>
              <p14:cNvContentPartPr/>
              <p14:nvPr/>
            </p14:nvContentPartPr>
            <p14:xfrm>
              <a:off x="8246533" y="3378241"/>
              <a:ext cx="87489" cy="448365"/>
            </p14:xfrm>
          </p:contentPart>
        </mc:Choice>
        <mc:Fallback xmlns="">
          <p:pic>
            <p:nvPicPr>
              <p:cNvPr id="12" name="墨迹 11"/>
            </p:nvPicPr>
            <p:blipFill>
              <a:blip r:embed="rId15"/>
            </p:blipFill>
            <p:spPr>
              <a:xfrm>
                <a:off x="8246533" y="3378241"/>
                <a:ext cx="87489" cy="448365"/>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3" name="墨迹 12"/>
              <p14:cNvContentPartPr/>
              <p14:nvPr/>
            </p14:nvContentPartPr>
            <p14:xfrm>
              <a:off x="8167511" y="3846345"/>
              <a:ext cx="146756" cy="623198"/>
            </p14:xfrm>
          </p:contentPart>
        </mc:Choice>
        <mc:Fallback xmlns="">
          <p:pic>
            <p:nvPicPr>
              <p:cNvPr id="13" name="墨迹 12"/>
            </p:nvPicPr>
            <p:blipFill>
              <a:blip r:embed="rId17"/>
            </p:blipFill>
            <p:spPr>
              <a:xfrm>
                <a:off x="8167511" y="3846345"/>
                <a:ext cx="146756" cy="623198"/>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4" name="墨迹 13"/>
              <p14:cNvContentPartPr/>
              <p14:nvPr/>
            </p14:nvContentPartPr>
            <p14:xfrm>
              <a:off x="8390290" y="3778667"/>
              <a:ext cx="152576" cy="174834"/>
            </p14:xfrm>
          </p:contentPart>
        </mc:Choice>
        <mc:Fallback xmlns="">
          <p:pic>
            <p:nvPicPr>
              <p:cNvPr id="14" name="墨迹 13"/>
            </p:nvPicPr>
            <p:blipFill>
              <a:blip r:embed="rId19"/>
            </p:blipFill>
            <p:spPr>
              <a:xfrm>
                <a:off x="8390290" y="3778667"/>
                <a:ext cx="152576" cy="174834"/>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5" name="墨迹 14"/>
              <p14:cNvContentPartPr/>
              <p14:nvPr/>
            </p14:nvContentPartPr>
            <p14:xfrm>
              <a:off x="8511822" y="3821671"/>
              <a:ext cx="22578" cy="284105"/>
            </p14:xfrm>
          </p:contentPart>
        </mc:Choice>
        <mc:Fallback xmlns="">
          <p:pic>
            <p:nvPicPr>
              <p:cNvPr id="15" name="墨迹 14"/>
            </p:nvPicPr>
            <p:blipFill>
              <a:blip r:embed="rId21"/>
            </p:blipFill>
            <p:spPr>
              <a:xfrm>
                <a:off x="8511822" y="3821671"/>
                <a:ext cx="22578" cy="284105"/>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6" name="墨迹 15"/>
              <p14:cNvContentPartPr/>
              <p14:nvPr/>
            </p14:nvContentPartPr>
            <p14:xfrm>
              <a:off x="9110133" y="4600492"/>
              <a:ext cx="677334" cy="128482"/>
            </p14:xfrm>
          </p:contentPart>
        </mc:Choice>
        <mc:Fallback xmlns="">
          <p:pic>
            <p:nvPicPr>
              <p:cNvPr id="16" name="墨迹 15"/>
            </p:nvPicPr>
            <p:blipFill>
              <a:blip r:embed="rId23"/>
            </p:blipFill>
            <p:spPr>
              <a:xfrm>
                <a:off x="9110133" y="4600492"/>
                <a:ext cx="677334" cy="128482"/>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7" name="墨迹 16"/>
              <p14:cNvContentPartPr/>
              <p14:nvPr/>
            </p14:nvContentPartPr>
            <p14:xfrm>
              <a:off x="10775244" y="3519236"/>
              <a:ext cx="225777" cy="908009"/>
            </p14:xfrm>
          </p:contentPart>
        </mc:Choice>
        <mc:Fallback xmlns="">
          <p:pic>
            <p:nvPicPr>
              <p:cNvPr id="17" name="墨迹 16"/>
            </p:nvPicPr>
            <p:blipFill>
              <a:blip r:embed="rId25"/>
            </p:blipFill>
            <p:spPr>
              <a:xfrm>
                <a:off x="10775244" y="3519236"/>
                <a:ext cx="225777" cy="908009"/>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8" name="墨迹 17"/>
              <p14:cNvContentPartPr/>
              <p14:nvPr/>
            </p14:nvContentPartPr>
            <p14:xfrm>
              <a:off x="9527822" y="3440279"/>
              <a:ext cx="84666" cy="490663"/>
            </p14:xfrm>
          </p:contentPart>
        </mc:Choice>
        <mc:Fallback xmlns="">
          <p:pic>
            <p:nvPicPr>
              <p:cNvPr id="18" name="墨迹 17"/>
            </p:nvPicPr>
            <p:blipFill>
              <a:blip r:embed="rId27"/>
            </p:blipFill>
            <p:spPr>
              <a:xfrm>
                <a:off x="9527822" y="3440279"/>
                <a:ext cx="84666" cy="490663"/>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9" name="墨迹 18"/>
              <p14:cNvContentPartPr/>
              <p14:nvPr/>
            </p14:nvContentPartPr>
            <p14:xfrm>
              <a:off x="9414933" y="3970420"/>
              <a:ext cx="169334" cy="671137"/>
            </p14:xfrm>
          </p:contentPart>
        </mc:Choice>
        <mc:Fallback xmlns="">
          <p:pic>
            <p:nvPicPr>
              <p:cNvPr id="19" name="墨迹 18"/>
            </p:nvPicPr>
            <p:blipFill>
              <a:blip r:embed="rId29"/>
            </p:blipFill>
            <p:spPr>
              <a:xfrm>
                <a:off x="9414933" y="3970420"/>
                <a:ext cx="169334" cy="671137"/>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20" name="墨迹 19"/>
              <p14:cNvContentPartPr/>
              <p14:nvPr/>
            </p14:nvContentPartPr>
            <p14:xfrm>
              <a:off x="1448505" y="3626393"/>
              <a:ext cx="2113139" cy="112796"/>
            </p14:xfrm>
          </p:contentPart>
        </mc:Choice>
        <mc:Fallback xmlns="">
          <p:pic>
            <p:nvPicPr>
              <p:cNvPr id="20" name="墨迹 19"/>
            </p:nvPicPr>
            <p:blipFill>
              <a:blip r:embed="rId31"/>
            </p:blipFill>
            <p:spPr>
              <a:xfrm>
                <a:off x="1448505" y="3626393"/>
                <a:ext cx="2113139" cy="112796"/>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1" name="墨迹 20"/>
              <p14:cNvContentPartPr/>
              <p14:nvPr/>
            </p14:nvContentPartPr>
            <p14:xfrm>
              <a:off x="5952066" y="3612293"/>
              <a:ext cx="53622" cy="31019"/>
            </p14:xfrm>
          </p:contentPart>
        </mc:Choice>
        <mc:Fallback xmlns="">
          <p:pic>
            <p:nvPicPr>
              <p:cNvPr id="21" name="墨迹 20"/>
            </p:nvPicPr>
            <p:blipFill>
              <a:blip r:embed="rId33"/>
            </p:blipFill>
            <p:spPr>
              <a:xfrm>
                <a:off x="5952066" y="3612293"/>
                <a:ext cx="53622" cy="31019"/>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2" name="墨迹 21"/>
              <p14:cNvContentPartPr/>
              <p14:nvPr/>
            </p14:nvContentPartPr>
            <p14:xfrm>
              <a:off x="1877836" y="4105776"/>
              <a:ext cx="2093030" cy="156504"/>
            </p14:xfrm>
          </p:contentPart>
        </mc:Choice>
        <mc:Fallback xmlns="">
          <p:pic>
            <p:nvPicPr>
              <p:cNvPr id="22" name="墨迹 21"/>
            </p:nvPicPr>
            <p:blipFill>
              <a:blip r:embed="rId35"/>
            </p:blipFill>
            <p:spPr>
              <a:xfrm>
                <a:off x="1877836" y="4105776"/>
                <a:ext cx="2093030" cy="156504"/>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3" name="墨迹 22"/>
              <p14:cNvContentPartPr/>
              <p14:nvPr/>
            </p14:nvContentPartPr>
            <p14:xfrm>
              <a:off x="2675466" y="327108"/>
              <a:ext cx="95956" cy="78957"/>
            </p14:xfrm>
          </p:contentPart>
        </mc:Choice>
        <mc:Fallback xmlns="">
          <p:pic>
            <p:nvPicPr>
              <p:cNvPr id="23" name="墨迹 22"/>
            </p:nvPicPr>
            <p:blipFill>
              <a:blip r:embed="rId37"/>
            </p:blipFill>
            <p:spPr>
              <a:xfrm>
                <a:off x="2675466" y="327108"/>
                <a:ext cx="95956" cy="78957"/>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4" name="墨迹 23"/>
              <p14:cNvContentPartPr/>
              <p14:nvPr/>
            </p14:nvContentPartPr>
            <p14:xfrm>
              <a:off x="2675466" y="490662"/>
              <a:ext cx="101600" cy="293799"/>
            </p14:xfrm>
          </p:contentPart>
        </mc:Choice>
        <mc:Fallback xmlns="">
          <p:pic>
            <p:nvPicPr>
              <p:cNvPr id="24" name="墨迹 23"/>
            </p:nvPicPr>
            <p:blipFill>
              <a:blip r:embed="rId39"/>
            </p:blipFill>
            <p:spPr>
              <a:xfrm>
                <a:off x="2675466" y="490662"/>
                <a:ext cx="101600" cy="293799"/>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5" name="墨迹 24"/>
              <p14:cNvContentPartPr/>
              <p14:nvPr/>
            </p14:nvContentPartPr>
            <p14:xfrm>
              <a:off x="2790825" y="229821"/>
              <a:ext cx="214841" cy="567153"/>
            </p14:xfrm>
          </p:contentPart>
        </mc:Choice>
        <mc:Fallback xmlns="">
          <p:pic>
            <p:nvPicPr>
              <p:cNvPr id="25" name="墨迹 24"/>
            </p:nvPicPr>
            <p:blipFill>
              <a:blip r:embed="rId41"/>
            </p:blipFill>
            <p:spPr>
              <a:xfrm>
                <a:off x="2790825" y="229821"/>
                <a:ext cx="214841" cy="567153"/>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6" name="墨迹 25"/>
              <p14:cNvContentPartPr/>
              <p14:nvPr/>
            </p14:nvContentPartPr>
            <p14:xfrm>
              <a:off x="3023658" y="236871"/>
              <a:ext cx="106892" cy="265071"/>
            </p14:xfrm>
          </p:contentPart>
        </mc:Choice>
        <mc:Fallback xmlns="">
          <p:pic>
            <p:nvPicPr>
              <p:cNvPr id="26" name="墨迹 25"/>
            </p:nvPicPr>
            <p:blipFill>
              <a:blip r:embed="rId43"/>
            </p:blipFill>
            <p:spPr>
              <a:xfrm>
                <a:off x="3023658" y="236871"/>
                <a:ext cx="106892" cy="265071"/>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7" name="墨迹 26"/>
              <p14:cNvContentPartPr/>
              <p14:nvPr/>
            </p14:nvContentPartPr>
            <p14:xfrm>
              <a:off x="2972858" y="436203"/>
              <a:ext cx="310797" cy="407476"/>
            </p14:xfrm>
          </p:contentPart>
        </mc:Choice>
        <mc:Fallback xmlns="">
          <p:pic>
            <p:nvPicPr>
              <p:cNvPr id="27" name="墨迹 26"/>
            </p:nvPicPr>
            <p:blipFill>
              <a:blip r:embed="rId45"/>
            </p:blipFill>
            <p:spPr>
              <a:xfrm>
                <a:off x="2972858" y="436203"/>
                <a:ext cx="310797" cy="407476"/>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8" name="墨迹 27"/>
              <p14:cNvContentPartPr/>
              <p14:nvPr/>
            </p14:nvContentPartPr>
            <p14:xfrm>
              <a:off x="3127022" y="685236"/>
              <a:ext cx="79022" cy="31018"/>
            </p14:xfrm>
          </p:contentPart>
        </mc:Choice>
        <mc:Fallback xmlns="">
          <p:pic>
            <p:nvPicPr>
              <p:cNvPr id="28" name="墨迹 27"/>
            </p:nvPicPr>
            <p:blipFill>
              <a:blip r:embed="rId47"/>
            </p:blipFill>
            <p:spPr>
              <a:xfrm>
                <a:off x="3127022" y="685236"/>
                <a:ext cx="79022" cy="31018"/>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9" name="墨迹 28"/>
              <p14:cNvContentPartPr/>
              <p14:nvPr/>
            </p14:nvContentPartPr>
            <p14:xfrm>
              <a:off x="3561644" y="626018"/>
              <a:ext cx="22578" cy="64857"/>
            </p14:xfrm>
          </p:contentPart>
        </mc:Choice>
        <mc:Fallback xmlns="">
          <p:pic>
            <p:nvPicPr>
              <p:cNvPr id="29" name="墨迹 28"/>
            </p:nvPicPr>
            <p:blipFill>
              <a:blip r:embed="rId49"/>
            </p:blipFill>
            <p:spPr>
              <a:xfrm>
                <a:off x="3561644" y="626018"/>
                <a:ext cx="22578" cy="64857"/>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30" name="墨迹 29"/>
              <p14:cNvContentPartPr/>
              <p14:nvPr/>
            </p14:nvContentPartPr>
            <p14:xfrm>
              <a:off x="3541888" y="761373"/>
              <a:ext cx="19756" cy="16919"/>
            </p14:xfrm>
          </p:contentPart>
        </mc:Choice>
        <mc:Fallback xmlns="">
          <p:pic>
            <p:nvPicPr>
              <p:cNvPr id="30" name="墨迹 29"/>
            </p:nvPicPr>
            <p:blipFill>
              <a:blip r:embed="rId51"/>
            </p:blipFill>
            <p:spPr>
              <a:xfrm>
                <a:off x="3541888" y="761373"/>
                <a:ext cx="19756" cy="16919"/>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1" name="墨迹 30"/>
              <p14:cNvContentPartPr/>
              <p14:nvPr/>
            </p14:nvContentPartPr>
            <p14:xfrm>
              <a:off x="3920066" y="269653"/>
              <a:ext cx="266171" cy="483965"/>
            </p14:xfrm>
          </p:contentPart>
        </mc:Choice>
        <mc:Fallback xmlns="">
          <p:pic>
            <p:nvPicPr>
              <p:cNvPr id="31" name="墨迹 30"/>
            </p:nvPicPr>
            <p:blipFill>
              <a:blip r:embed="rId53"/>
            </p:blipFill>
            <p:spPr>
              <a:xfrm>
                <a:off x="3920066" y="269653"/>
                <a:ext cx="266171" cy="483965"/>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2" name="墨迹 31"/>
              <p14:cNvContentPartPr/>
              <p14:nvPr/>
            </p14:nvContentPartPr>
            <p14:xfrm>
              <a:off x="4024488" y="563980"/>
              <a:ext cx="287867" cy="243040"/>
            </p14:xfrm>
          </p:contentPart>
        </mc:Choice>
        <mc:Fallback xmlns="">
          <p:pic>
            <p:nvPicPr>
              <p:cNvPr id="32" name="墨迹 31"/>
            </p:nvPicPr>
            <p:blipFill>
              <a:blip r:embed="rId55"/>
            </p:blipFill>
            <p:spPr>
              <a:xfrm>
                <a:off x="4024488" y="563980"/>
                <a:ext cx="287867" cy="243040"/>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3" name="墨迹 32"/>
              <p14:cNvContentPartPr/>
              <p14:nvPr/>
            </p14:nvContentPartPr>
            <p14:xfrm>
              <a:off x="4094691" y="597819"/>
              <a:ext cx="96309" cy="5639"/>
            </p14:xfrm>
          </p:contentPart>
        </mc:Choice>
        <mc:Fallback xmlns="">
          <p:pic>
            <p:nvPicPr>
              <p:cNvPr id="33" name="墨迹 32"/>
            </p:nvPicPr>
            <p:blipFill>
              <a:blip r:embed="rId57"/>
            </p:blipFill>
            <p:spPr>
              <a:xfrm>
                <a:off x="4094691" y="597819"/>
                <a:ext cx="96309" cy="5639"/>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4" name="墨迹 33"/>
              <p14:cNvContentPartPr/>
              <p14:nvPr/>
            </p14:nvContentPartPr>
            <p14:xfrm>
              <a:off x="4361744" y="355307"/>
              <a:ext cx="198967" cy="402541"/>
            </p14:xfrm>
          </p:contentPart>
        </mc:Choice>
        <mc:Fallback xmlns="">
          <p:pic>
            <p:nvPicPr>
              <p:cNvPr id="34" name="墨迹 33"/>
            </p:nvPicPr>
            <p:blipFill>
              <a:blip r:embed="rId59"/>
            </p:blipFill>
            <p:spPr>
              <a:xfrm>
                <a:off x="4361744" y="355307"/>
                <a:ext cx="198967" cy="402541"/>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5" name="墨迹 34"/>
              <p14:cNvContentPartPr/>
              <p14:nvPr/>
            </p14:nvContentPartPr>
            <p14:xfrm>
              <a:off x="4594577" y="586539"/>
              <a:ext cx="81845" cy="157914"/>
            </p14:xfrm>
          </p:contentPart>
        </mc:Choice>
        <mc:Fallback xmlns="">
          <p:pic>
            <p:nvPicPr>
              <p:cNvPr id="35" name="墨迹 34"/>
            </p:nvPicPr>
            <p:blipFill>
              <a:blip r:embed="rId61"/>
            </p:blipFill>
            <p:spPr>
              <a:xfrm>
                <a:off x="4594577" y="586539"/>
                <a:ext cx="81845" cy="157914"/>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6" name="墨迹 35"/>
              <p14:cNvContentPartPr/>
              <p14:nvPr/>
            </p14:nvContentPartPr>
            <p14:xfrm>
              <a:off x="4701822" y="448364"/>
              <a:ext cx="228600" cy="64858"/>
            </p14:xfrm>
          </p:contentPart>
        </mc:Choice>
        <mc:Fallback xmlns="">
          <p:pic>
            <p:nvPicPr>
              <p:cNvPr id="36" name="墨迹 35"/>
            </p:nvPicPr>
            <p:blipFill>
              <a:blip r:embed="rId63"/>
            </p:blipFill>
            <p:spPr>
              <a:xfrm>
                <a:off x="4701822" y="448364"/>
                <a:ext cx="228600" cy="64858"/>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7" name="墨迹 36"/>
              <p14:cNvContentPartPr/>
              <p14:nvPr/>
            </p14:nvContentPartPr>
            <p14:xfrm>
              <a:off x="4699000" y="295913"/>
              <a:ext cx="251177" cy="483084"/>
            </p14:xfrm>
          </p:contentPart>
        </mc:Choice>
        <mc:Fallback xmlns="">
          <p:pic>
            <p:nvPicPr>
              <p:cNvPr id="37" name="墨迹 36"/>
            </p:nvPicPr>
            <p:blipFill>
              <a:blip r:embed="rId65"/>
            </p:blipFill>
            <p:spPr>
              <a:xfrm>
                <a:off x="4699000" y="295913"/>
                <a:ext cx="251177" cy="483084"/>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8" name="墨迹 37"/>
              <p14:cNvContentPartPr/>
              <p14:nvPr/>
            </p14:nvContentPartPr>
            <p14:xfrm>
              <a:off x="5029200" y="231231"/>
              <a:ext cx="84666" cy="135356"/>
            </p14:xfrm>
          </p:contentPart>
        </mc:Choice>
        <mc:Fallback xmlns="">
          <p:pic>
            <p:nvPicPr>
              <p:cNvPr id="38" name="墨迹 37"/>
            </p:nvPicPr>
            <p:blipFill>
              <a:blip r:embed="rId67"/>
            </p:blipFill>
            <p:spPr>
              <a:xfrm>
                <a:off x="5029200" y="231231"/>
                <a:ext cx="84666" cy="135356"/>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9" name="墨迹 38"/>
              <p14:cNvContentPartPr/>
              <p14:nvPr/>
            </p14:nvContentPartPr>
            <p14:xfrm>
              <a:off x="4924072" y="423513"/>
              <a:ext cx="359128" cy="333806"/>
            </p14:xfrm>
          </p:contentPart>
        </mc:Choice>
        <mc:Fallback xmlns="">
          <p:pic>
            <p:nvPicPr>
              <p:cNvPr id="39" name="墨迹 38"/>
            </p:nvPicPr>
            <p:blipFill>
              <a:blip r:embed="rId69"/>
            </p:blipFill>
            <p:spPr>
              <a:xfrm>
                <a:off x="4924072" y="423513"/>
                <a:ext cx="359128" cy="333806"/>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40" name="墨迹 39"/>
              <p14:cNvContentPartPr/>
              <p14:nvPr/>
            </p14:nvContentPartPr>
            <p14:xfrm>
              <a:off x="5254977" y="333100"/>
              <a:ext cx="90312" cy="170252"/>
            </p14:xfrm>
          </p:contentPart>
        </mc:Choice>
        <mc:Fallback xmlns="">
          <p:pic>
            <p:nvPicPr>
              <p:cNvPr id="40" name="墨迹 39"/>
            </p:nvPicPr>
            <p:blipFill>
              <a:blip r:embed="rId71"/>
            </p:blipFill>
            <p:spPr>
              <a:xfrm>
                <a:off x="5254977" y="333100"/>
                <a:ext cx="90312" cy="170252"/>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1" name="墨迹 40"/>
              <p14:cNvContentPartPr/>
              <p14:nvPr/>
            </p14:nvContentPartPr>
            <p14:xfrm>
              <a:off x="5175955" y="304549"/>
              <a:ext cx="349956" cy="437085"/>
            </p14:xfrm>
          </p:contentPart>
        </mc:Choice>
        <mc:Fallback xmlns="">
          <p:pic>
            <p:nvPicPr>
              <p:cNvPr id="41" name="墨迹 40"/>
            </p:nvPicPr>
            <p:blipFill>
              <a:blip r:embed="rId73"/>
            </p:blipFill>
            <p:spPr>
              <a:xfrm>
                <a:off x="5175955" y="304549"/>
                <a:ext cx="349956" cy="437085"/>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2" name="墨迹 41"/>
              <p14:cNvContentPartPr/>
              <p14:nvPr/>
            </p14:nvContentPartPr>
            <p14:xfrm>
              <a:off x="5582355" y="301729"/>
              <a:ext cx="28222" cy="865710"/>
            </p14:xfrm>
          </p:contentPart>
        </mc:Choice>
        <mc:Fallback xmlns="">
          <p:pic>
            <p:nvPicPr>
              <p:cNvPr id="42" name="墨迹 41"/>
            </p:nvPicPr>
            <p:blipFill>
              <a:blip r:embed="rId75"/>
            </p:blipFill>
            <p:spPr>
              <a:xfrm>
                <a:off x="5582355" y="301729"/>
                <a:ext cx="28222" cy="865710"/>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3" name="墨迹 42"/>
              <p14:cNvContentPartPr/>
              <p14:nvPr/>
            </p14:nvContentPartPr>
            <p14:xfrm>
              <a:off x="5719938" y="232641"/>
              <a:ext cx="306917" cy="559751"/>
            </p14:xfrm>
          </p:contentPart>
        </mc:Choice>
        <mc:Fallback xmlns="">
          <p:pic>
            <p:nvPicPr>
              <p:cNvPr id="43" name="墨迹 42"/>
            </p:nvPicPr>
            <p:blipFill>
              <a:blip r:embed="rId77"/>
            </p:blipFill>
            <p:spPr>
              <a:xfrm>
                <a:off x="5719938" y="232641"/>
                <a:ext cx="306917" cy="559751"/>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4" name="墨迹 43"/>
              <p14:cNvContentPartPr/>
              <p14:nvPr/>
            </p14:nvContentPartPr>
            <p14:xfrm>
              <a:off x="6234288" y="267361"/>
              <a:ext cx="14112" cy="181003"/>
            </p14:xfrm>
          </p:contentPart>
        </mc:Choice>
        <mc:Fallback xmlns="">
          <p:pic>
            <p:nvPicPr>
              <p:cNvPr id="44" name="墨迹 43"/>
            </p:nvPicPr>
            <p:blipFill>
              <a:blip r:embed="rId79"/>
            </p:blipFill>
            <p:spPr>
              <a:xfrm>
                <a:off x="6234288" y="267361"/>
                <a:ext cx="14112" cy="181003"/>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5" name="墨迹 44"/>
              <p14:cNvContentPartPr/>
              <p14:nvPr/>
            </p14:nvContentPartPr>
            <p14:xfrm>
              <a:off x="6229702" y="205500"/>
              <a:ext cx="124001" cy="225944"/>
            </p14:xfrm>
          </p:contentPart>
        </mc:Choice>
        <mc:Fallback xmlns="">
          <p:pic>
            <p:nvPicPr>
              <p:cNvPr id="45" name="墨迹 44"/>
            </p:nvPicPr>
            <p:blipFill>
              <a:blip r:embed="rId81"/>
            </p:blipFill>
            <p:spPr>
              <a:xfrm>
                <a:off x="6229702" y="205500"/>
                <a:ext cx="124001" cy="225944"/>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6" name="墨迹 45"/>
              <p14:cNvContentPartPr/>
              <p14:nvPr/>
            </p14:nvContentPartPr>
            <p14:xfrm>
              <a:off x="5997222" y="402364"/>
              <a:ext cx="428272" cy="153509"/>
            </p14:xfrm>
          </p:contentPart>
        </mc:Choice>
        <mc:Fallback xmlns="">
          <p:pic>
            <p:nvPicPr>
              <p:cNvPr id="46" name="墨迹 45"/>
            </p:nvPicPr>
            <p:blipFill>
              <a:blip r:embed="rId83"/>
            </p:blipFill>
            <p:spPr>
              <a:xfrm>
                <a:off x="5997222" y="402364"/>
                <a:ext cx="428272" cy="153509"/>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7" name="墨迹 46"/>
              <p14:cNvContentPartPr/>
              <p14:nvPr/>
            </p14:nvContentPartPr>
            <p14:xfrm>
              <a:off x="6133923" y="492953"/>
              <a:ext cx="326144" cy="279699"/>
            </p14:xfrm>
          </p:contentPart>
        </mc:Choice>
        <mc:Fallback xmlns="">
          <p:pic>
            <p:nvPicPr>
              <p:cNvPr id="47" name="墨迹 46"/>
            </p:nvPicPr>
            <p:blipFill>
              <a:blip r:embed="rId85"/>
            </p:blipFill>
            <p:spPr>
              <a:xfrm>
                <a:off x="6133923" y="492953"/>
                <a:ext cx="326144" cy="279699"/>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8" name="墨迹 47"/>
              <p14:cNvContentPartPr/>
              <p14:nvPr/>
            </p14:nvContentPartPr>
            <p14:xfrm>
              <a:off x="6589888" y="344027"/>
              <a:ext cx="313267" cy="321469"/>
            </p14:xfrm>
          </p:contentPart>
        </mc:Choice>
        <mc:Fallback xmlns="">
          <p:pic>
            <p:nvPicPr>
              <p:cNvPr id="48" name="墨迹 47"/>
            </p:nvPicPr>
            <p:blipFill>
              <a:blip r:embed="rId87"/>
            </p:blipFill>
            <p:spPr>
              <a:xfrm>
                <a:off x="6589888" y="344027"/>
                <a:ext cx="313267" cy="321469"/>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9" name="墨迹 48"/>
              <p14:cNvContentPartPr/>
              <p14:nvPr/>
            </p14:nvContentPartPr>
            <p14:xfrm>
              <a:off x="7157155" y="208672"/>
              <a:ext cx="240771" cy="273531"/>
            </p14:xfrm>
          </p:contentPart>
        </mc:Choice>
        <mc:Fallback xmlns="">
          <p:pic>
            <p:nvPicPr>
              <p:cNvPr id="49" name="墨迹 48"/>
            </p:nvPicPr>
            <p:blipFill>
              <a:blip r:embed="rId89"/>
            </p:blipFill>
            <p:spPr>
              <a:xfrm>
                <a:off x="7157155" y="208672"/>
                <a:ext cx="240771" cy="273531"/>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0" name="墨迹 49"/>
              <p14:cNvContentPartPr/>
              <p14:nvPr/>
            </p14:nvContentPartPr>
            <p14:xfrm>
              <a:off x="7191022" y="597819"/>
              <a:ext cx="76200" cy="115616"/>
            </p14:xfrm>
          </p:contentPart>
        </mc:Choice>
        <mc:Fallback xmlns="">
          <p:pic>
            <p:nvPicPr>
              <p:cNvPr id="50" name="墨迹 49"/>
            </p:nvPicPr>
            <p:blipFill>
              <a:blip r:embed="rId91"/>
            </p:blipFill>
            <p:spPr>
              <a:xfrm>
                <a:off x="7191022" y="597819"/>
                <a:ext cx="76200" cy="115616"/>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1" name="墨迹 50"/>
              <p14:cNvContentPartPr/>
              <p14:nvPr/>
            </p14:nvContentPartPr>
            <p14:xfrm>
              <a:off x="7662333" y="5239376"/>
              <a:ext cx="2167467" cy="45119"/>
            </p14:xfrm>
          </p:contentPart>
        </mc:Choice>
        <mc:Fallback xmlns="">
          <p:pic>
            <p:nvPicPr>
              <p:cNvPr id="51" name="墨迹 50"/>
            </p:nvPicPr>
            <p:blipFill>
              <a:blip r:embed="rId93"/>
            </p:blipFill>
            <p:spPr>
              <a:xfrm>
                <a:off x="7662333" y="5239376"/>
                <a:ext cx="2167467" cy="45119"/>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2" name="墨迹 51"/>
              <p14:cNvContentPartPr/>
              <p14:nvPr/>
            </p14:nvContentPartPr>
            <p14:xfrm>
              <a:off x="9313333" y="5913333"/>
              <a:ext cx="11289" cy="135355"/>
            </p14:xfrm>
          </p:contentPart>
        </mc:Choice>
        <mc:Fallback xmlns="">
          <p:pic>
            <p:nvPicPr>
              <p:cNvPr id="52" name="墨迹 51"/>
            </p:nvPicPr>
            <p:blipFill>
              <a:blip r:embed="rId95"/>
            </p:blipFill>
            <p:spPr>
              <a:xfrm>
                <a:off x="9313333" y="5913333"/>
                <a:ext cx="11289" cy="135355"/>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3" name="墨迹 52"/>
              <p14:cNvContentPartPr/>
              <p14:nvPr/>
            </p14:nvContentPartPr>
            <p14:xfrm>
              <a:off x="9386711" y="5746958"/>
              <a:ext cx="31044" cy="634478"/>
            </p14:xfrm>
          </p:contentPart>
        </mc:Choice>
        <mc:Fallback xmlns="">
          <p:pic>
            <p:nvPicPr>
              <p:cNvPr id="53" name="墨迹 52"/>
            </p:nvPicPr>
            <p:blipFill>
              <a:blip r:embed="rId97"/>
            </p:blipFill>
            <p:spPr>
              <a:xfrm>
                <a:off x="9386711" y="5746958"/>
                <a:ext cx="31044" cy="634478"/>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4" name="墨迹 53"/>
              <p14:cNvContentPartPr/>
              <p14:nvPr/>
            </p14:nvContentPartPr>
            <p14:xfrm>
              <a:off x="9386711" y="5949991"/>
              <a:ext cx="101600" cy="39479"/>
            </p14:xfrm>
          </p:contentPart>
        </mc:Choice>
        <mc:Fallback xmlns="">
          <p:pic>
            <p:nvPicPr>
              <p:cNvPr id="54" name="墨迹 53"/>
            </p:nvPicPr>
            <p:blipFill>
              <a:blip r:embed="rId99"/>
            </p:blipFill>
            <p:spPr>
              <a:xfrm>
                <a:off x="9386711" y="5949991"/>
                <a:ext cx="101600" cy="39479"/>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5" name="墨迹 54"/>
              <p14:cNvContentPartPr/>
              <p14:nvPr/>
            </p14:nvContentPartPr>
            <p14:xfrm>
              <a:off x="9501540" y="5735679"/>
              <a:ext cx="257704" cy="468103"/>
            </p14:xfrm>
          </p:contentPart>
        </mc:Choice>
        <mc:Fallback xmlns="">
          <p:pic>
            <p:nvPicPr>
              <p:cNvPr id="55" name="墨迹 54"/>
            </p:nvPicPr>
            <p:blipFill>
              <a:blip r:embed="rId101"/>
            </p:blipFill>
            <p:spPr>
              <a:xfrm>
                <a:off x="9501540" y="5735679"/>
                <a:ext cx="257704" cy="468103"/>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6" name="墨迹 55"/>
              <p14:cNvContentPartPr/>
              <p14:nvPr/>
            </p14:nvContentPartPr>
            <p14:xfrm>
              <a:off x="10780888" y="5871034"/>
              <a:ext cx="22577" cy="157915"/>
            </p14:xfrm>
          </p:contentPart>
        </mc:Choice>
        <mc:Fallback xmlns="">
          <p:pic>
            <p:nvPicPr>
              <p:cNvPr id="56" name="墨迹 55"/>
            </p:nvPicPr>
            <p:blipFill>
              <a:blip r:embed="rId103"/>
            </p:blipFill>
            <p:spPr>
              <a:xfrm>
                <a:off x="10780888" y="5871034"/>
                <a:ext cx="22577" cy="157915"/>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7" name="墨迹 56"/>
              <p14:cNvContentPartPr/>
              <p14:nvPr/>
            </p14:nvContentPartPr>
            <p14:xfrm>
              <a:off x="10893777" y="5728277"/>
              <a:ext cx="11288" cy="622140"/>
            </p14:xfrm>
          </p:contentPart>
        </mc:Choice>
        <mc:Fallback xmlns="">
          <p:pic>
            <p:nvPicPr>
              <p:cNvPr id="57" name="墨迹 56"/>
            </p:nvPicPr>
            <p:blipFill>
              <a:blip r:embed="rId105"/>
            </p:blipFill>
            <p:spPr>
              <a:xfrm>
                <a:off x="10893777" y="5728277"/>
                <a:ext cx="11288" cy="622140"/>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8" name="墨迹 57"/>
              <p14:cNvContentPartPr/>
              <p14:nvPr/>
            </p14:nvContentPartPr>
            <p14:xfrm>
              <a:off x="10854267" y="5942589"/>
              <a:ext cx="112888" cy="92000"/>
            </p14:xfrm>
          </p:contentPart>
        </mc:Choice>
        <mc:Fallback xmlns="">
          <p:pic>
            <p:nvPicPr>
              <p:cNvPr id="58" name="墨迹 57"/>
            </p:nvPicPr>
            <p:blipFill>
              <a:blip r:embed="rId107"/>
            </p:blipFill>
            <p:spPr>
              <a:xfrm>
                <a:off x="10854267" y="5942589"/>
                <a:ext cx="112888" cy="92000"/>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9" name="墨迹 58"/>
              <p14:cNvContentPartPr/>
              <p14:nvPr/>
            </p14:nvContentPartPr>
            <p14:xfrm>
              <a:off x="11001727" y="5816046"/>
              <a:ext cx="194027" cy="195983"/>
            </p14:xfrm>
          </p:contentPart>
        </mc:Choice>
        <mc:Fallback xmlns="">
          <p:pic>
            <p:nvPicPr>
              <p:cNvPr id="59" name="墨迹 58"/>
            </p:nvPicPr>
            <p:blipFill>
              <a:blip r:embed="rId109"/>
            </p:blipFill>
            <p:spPr>
              <a:xfrm>
                <a:off x="11001727" y="5816046"/>
                <a:ext cx="194027" cy="195983"/>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0" name="墨迹 59"/>
              <p14:cNvContentPartPr/>
              <p14:nvPr/>
            </p14:nvContentPartPr>
            <p14:xfrm>
              <a:off x="11003844" y="5738323"/>
              <a:ext cx="115711" cy="355484"/>
            </p14:xfrm>
          </p:contentPart>
        </mc:Choice>
        <mc:Fallback xmlns="">
          <p:pic>
            <p:nvPicPr>
              <p:cNvPr id="60" name="墨迹 59"/>
            </p:nvPicPr>
            <p:blipFill>
              <a:blip r:embed="rId111"/>
            </p:blipFill>
            <p:spPr>
              <a:xfrm>
                <a:off x="11003844" y="5738323"/>
                <a:ext cx="115711" cy="355484"/>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1" name="墨迹 60"/>
              <p14:cNvContentPartPr/>
              <p14:nvPr/>
            </p14:nvContentPartPr>
            <p14:xfrm>
              <a:off x="11170355" y="6051508"/>
              <a:ext cx="73377" cy="104337"/>
            </p14:xfrm>
          </p:contentPart>
        </mc:Choice>
        <mc:Fallback xmlns="">
          <p:pic>
            <p:nvPicPr>
              <p:cNvPr id="61" name="墨迹 60"/>
            </p:nvPicPr>
            <p:blipFill>
              <a:blip r:embed="rId113"/>
            </p:blipFill>
            <p:spPr>
              <a:xfrm>
                <a:off x="11170355" y="6051508"/>
                <a:ext cx="73377" cy="104337"/>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2" name="墨迹 61"/>
              <p14:cNvContentPartPr/>
              <p14:nvPr/>
            </p14:nvContentPartPr>
            <p14:xfrm>
              <a:off x="10656711" y="5160419"/>
              <a:ext cx="426156" cy="234052"/>
            </p14:xfrm>
          </p:contentPart>
        </mc:Choice>
        <mc:Fallback xmlns="">
          <p:pic>
            <p:nvPicPr>
              <p:cNvPr id="62" name="墨迹 61"/>
            </p:nvPicPr>
            <p:blipFill>
              <a:blip r:embed="rId115"/>
            </p:blipFill>
            <p:spPr>
              <a:xfrm>
                <a:off x="10656711" y="5160419"/>
                <a:ext cx="426156" cy="234052"/>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3" name="墨迹 62"/>
              <p14:cNvContentPartPr/>
              <p14:nvPr/>
            </p14:nvContentPartPr>
            <p14:xfrm>
              <a:off x="11362267" y="5070182"/>
              <a:ext cx="105018" cy="59958"/>
            </p14:xfrm>
          </p:contentPart>
        </mc:Choice>
        <mc:Fallback xmlns="">
          <p:pic>
            <p:nvPicPr>
              <p:cNvPr id="63" name="墨迹 62"/>
            </p:nvPicPr>
            <p:blipFill>
              <a:blip r:embed="rId117"/>
            </p:blipFill>
            <p:spPr>
              <a:xfrm>
                <a:off x="11362267" y="5070182"/>
                <a:ext cx="105018" cy="59958"/>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4" name="墨迹 63"/>
              <p14:cNvContentPartPr/>
              <p14:nvPr/>
            </p14:nvContentPartPr>
            <p14:xfrm>
              <a:off x="9704916" y="4236901"/>
              <a:ext cx="119944" cy="69088"/>
            </p14:xfrm>
          </p:contentPart>
        </mc:Choice>
        <mc:Fallback xmlns="">
          <p:pic>
            <p:nvPicPr>
              <p:cNvPr id="64" name="墨迹 63"/>
            </p:nvPicPr>
            <p:blipFill>
              <a:blip r:embed="rId119"/>
            </p:blipFill>
            <p:spPr>
              <a:xfrm>
                <a:off x="9704916" y="4236901"/>
                <a:ext cx="119944" cy="69088"/>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5" name="墨迹 64"/>
              <p14:cNvContentPartPr/>
              <p14:nvPr/>
            </p14:nvContentPartPr>
            <p14:xfrm>
              <a:off x="9611077" y="4337008"/>
              <a:ext cx="196145" cy="56398"/>
            </p14:xfrm>
          </p:contentPart>
        </mc:Choice>
        <mc:Fallback xmlns="">
          <p:pic>
            <p:nvPicPr>
              <p:cNvPr id="65" name="墨迹 64"/>
            </p:nvPicPr>
            <p:blipFill>
              <a:blip r:embed="rId121"/>
            </p:blipFill>
            <p:spPr>
              <a:xfrm>
                <a:off x="9611077" y="4337008"/>
                <a:ext cx="196145" cy="56398"/>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6" name="墨迹 65"/>
              <p14:cNvContentPartPr/>
              <p14:nvPr/>
            </p14:nvContentPartPr>
            <p14:xfrm>
              <a:off x="9722555" y="4282901"/>
              <a:ext cx="53622" cy="381215"/>
            </p14:xfrm>
          </p:contentPart>
        </mc:Choice>
        <mc:Fallback xmlns="">
          <p:pic>
            <p:nvPicPr>
              <p:cNvPr id="66" name="墨迹 65"/>
            </p:nvPicPr>
            <p:blipFill>
              <a:blip r:embed="rId123"/>
            </p:blipFill>
            <p:spPr>
              <a:xfrm>
                <a:off x="9722555" y="4282901"/>
                <a:ext cx="53622" cy="381215"/>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7" name="墨迹 66"/>
              <p14:cNvContentPartPr/>
              <p14:nvPr/>
            </p14:nvContentPartPr>
            <p14:xfrm>
              <a:off x="9630127" y="4233729"/>
              <a:ext cx="336550" cy="322526"/>
            </p14:xfrm>
          </p:contentPart>
        </mc:Choice>
        <mc:Fallback xmlns="">
          <p:pic>
            <p:nvPicPr>
              <p:cNvPr id="67" name="墨迹 66"/>
            </p:nvPicPr>
            <p:blipFill>
              <a:blip r:embed="rId125"/>
            </p:blipFill>
            <p:spPr>
              <a:xfrm>
                <a:off x="9630127" y="4233729"/>
                <a:ext cx="336550" cy="322526"/>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8" name="墨迹 67"/>
              <p14:cNvContentPartPr/>
              <p14:nvPr/>
            </p14:nvContentPartPr>
            <p14:xfrm>
              <a:off x="9771591" y="4415965"/>
              <a:ext cx="267053" cy="767013"/>
            </p14:xfrm>
          </p:contentPart>
        </mc:Choice>
        <mc:Fallback xmlns="">
          <p:pic>
            <p:nvPicPr>
              <p:cNvPr id="68" name="墨迹 67"/>
            </p:nvPicPr>
            <p:blipFill>
              <a:blip r:embed="rId127"/>
            </p:blipFill>
            <p:spPr>
              <a:xfrm>
                <a:off x="9771591" y="4415965"/>
                <a:ext cx="267053" cy="767013"/>
              </a:xfrm>
              <a:prstGeom prst="rect"/>
            </p:spPr>
          </p:pic>
        </mc:Fallback>
      </mc:AlternateContent>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1213" y="1065121"/>
            <a:ext cx="11654075" cy="3659888"/>
          </a:xfrm>
          <a:prstGeom prst="rect">
            <a:avLst/>
          </a:prstGeom>
        </p:spPr>
        <p:txBody>
          <a:bodyPr wrap="square" lIns="121898" tIns="60948" rIns="121898" bIns="60948">
            <a:spAutoFit/>
          </a:bodyPr>
          <a:lstStyle/>
          <a:p>
            <a:pPr defTabSz="0">
              <a:lnSpc>
                <a:spcPct val="150000"/>
              </a:lnSpc>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下列说法不正确的是</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设计实验</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600" dirty="0">
                <a:latin typeface="宋体" panose="02010600030101010101" pitchFamily="2" charset="-122"/>
                <a:ea typeface="微软雅黑" panose="020B0503020204020204" pitchFamily="34" charset="-122"/>
                <a:cs typeface="宋体" panose="02010600030101010101" pitchFamily="2" charset="-122"/>
              </a:rPr>
              <a:t>Ⅲ</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的目的是探究温度对反应速率的影响</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实验计时是从溶液混合开始</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溶液呈紫红色时结束</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实验</a:t>
            </a:r>
            <a:r>
              <a:rPr lang="zh-CN" altLang="zh-CN" sz="2600" dirty="0">
                <a:latin typeface="宋体" panose="02010600030101010101" pitchFamily="2" charset="-122"/>
                <a:ea typeface="微软雅黑" panose="020B0503020204020204" pitchFamily="34" charset="-122"/>
                <a:cs typeface="宋体" panose="02010600030101010101" pitchFamily="2" charset="-122"/>
              </a:rPr>
              <a:t>Ⅲ</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中用酸性</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KMnO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溶液的浓度变化表示的反应速率</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KMnO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0.01 mol·L</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·min</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-1</a:t>
            </a:r>
            <a:endParaRPr lang="zh-CN" altLang="zh-CN" sz="1100" dirty="0">
              <a:latin typeface="Calibri" panose="020F0502020204030204" pitchFamily="34" charset="0"/>
              <a:cs typeface="Times New Roman" panose="02020603050405020304" pitchFamily="18" charset="0"/>
            </a:endParaRPr>
          </a:p>
        </p:txBody>
      </p:sp>
      <p:sp>
        <p:nvSpPr>
          <p:cNvPr id="3" name="矩形 2"/>
          <p:cNvSpPr/>
          <p:nvPr/>
        </p:nvSpPr>
        <p:spPr>
          <a:xfrm>
            <a:off x="3503982" y="1189318"/>
            <a:ext cx="481222"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C</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4" name="墨迹 3"/>
              <p14:cNvContentPartPr/>
              <p14:nvPr/>
            </p14:nvContentPartPr>
            <p14:xfrm>
              <a:off x="2504369" y="3430938"/>
              <a:ext cx="5352697" cy="93938"/>
            </p14:xfrm>
          </p:contentPart>
        </mc:Choice>
        <mc:Fallback xmlns="">
          <p:pic>
            <p:nvPicPr>
              <p:cNvPr id="4" name="墨迹 3"/>
            </p:nvPicPr>
            <p:blipFill>
              <a:blip r:embed="rId3"/>
            </p:blipFill>
            <p:spPr>
              <a:xfrm>
                <a:off x="2504369" y="3430938"/>
                <a:ext cx="5352697" cy="93938"/>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5" name="墨迹 4"/>
              <p14:cNvContentPartPr/>
              <p14:nvPr/>
            </p14:nvContentPartPr>
            <p14:xfrm>
              <a:off x="7495822" y="2957547"/>
              <a:ext cx="361244" cy="354250"/>
            </p14:xfrm>
          </p:contentPart>
        </mc:Choice>
        <mc:Fallback xmlns="">
          <p:pic>
            <p:nvPicPr>
              <p:cNvPr id="5" name="墨迹 4"/>
            </p:nvPicPr>
            <p:blipFill>
              <a:blip r:embed="rId5"/>
            </p:blipFill>
            <p:spPr>
              <a:xfrm>
                <a:off x="7495822" y="2957547"/>
                <a:ext cx="361244" cy="354250"/>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6" name="墨迹 5"/>
              <p14:cNvContentPartPr/>
              <p14:nvPr/>
            </p14:nvContentPartPr>
            <p14:xfrm>
              <a:off x="7501466" y="2970061"/>
              <a:ext cx="293511" cy="475858"/>
            </p14:xfrm>
          </p:contentPart>
        </mc:Choice>
        <mc:Fallback xmlns="">
          <p:pic>
            <p:nvPicPr>
              <p:cNvPr id="6" name="墨迹 5"/>
            </p:nvPicPr>
            <p:blipFill>
              <a:blip r:embed="rId7"/>
            </p:blipFill>
            <p:spPr>
              <a:xfrm>
                <a:off x="7501466" y="2970061"/>
                <a:ext cx="293511" cy="475858"/>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7" name="墨迹 6"/>
              <p14:cNvContentPartPr/>
              <p14:nvPr/>
            </p14:nvContentPartPr>
            <p14:xfrm>
              <a:off x="280105" y="2946796"/>
              <a:ext cx="1046339" cy="614739"/>
            </p14:xfrm>
          </p:contentPart>
        </mc:Choice>
        <mc:Fallback xmlns="">
          <p:pic>
            <p:nvPicPr>
              <p:cNvPr id="7" name="墨迹 6"/>
            </p:nvPicPr>
            <p:blipFill>
              <a:blip r:embed="rId9"/>
            </p:blipFill>
            <p:spPr>
              <a:xfrm>
                <a:off x="280105" y="2946796"/>
                <a:ext cx="1046339" cy="614739"/>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8" name="墨迹 7"/>
              <p14:cNvContentPartPr/>
              <p14:nvPr/>
            </p14:nvContentPartPr>
            <p14:xfrm>
              <a:off x="4284133" y="2872598"/>
              <a:ext cx="527755" cy="43179"/>
            </p14:xfrm>
          </p:contentPart>
        </mc:Choice>
        <mc:Fallback xmlns="">
          <p:pic>
            <p:nvPicPr>
              <p:cNvPr id="8" name="墨迹 7"/>
            </p:nvPicPr>
            <p:blipFill>
              <a:blip r:embed="rId11"/>
            </p:blipFill>
            <p:spPr>
              <a:xfrm>
                <a:off x="4284133" y="2872598"/>
                <a:ext cx="527755" cy="43179"/>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9" name="墨迹 8"/>
              <p14:cNvContentPartPr/>
              <p14:nvPr/>
            </p14:nvContentPartPr>
            <p14:xfrm>
              <a:off x="5576711" y="2303859"/>
              <a:ext cx="381000" cy="166374"/>
            </p14:xfrm>
          </p:contentPart>
        </mc:Choice>
        <mc:Fallback xmlns="">
          <p:pic>
            <p:nvPicPr>
              <p:cNvPr id="9" name="墨迹 8"/>
            </p:nvPicPr>
            <p:blipFill>
              <a:blip r:embed="rId13"/>
            </p:blipFill>
            <p:spPr>
              <a:xfrm>
                <a:off x="5576711" y="2303859"/>
                <a:ext cx="381000" cy="166374"/>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0" name="墨迹 9"/>
              <p14:cNvContentPartPr/>
              <p14:nvPr/>
            </p14:nvContentPartPr>
            <p14:xfrm>
              <a:off x="3166533" y="4861509"/>
              <a:ext cx="174978" cy="180474"/>
            </p14:xfrm>
          </p:contentPart>
        </mc:Choice>
        <mc:Fallback xmlns="">
          <p:pic>
            <p:nvPicPr>
              <p:cNvPr id="10" name="墨迹 9"/>
            </p:nvPicPr>
            <p:blipFill>
              <a:blip r:embed="rId15"/>
            </p:blipFill>
            <p:spPr>
              <a:xfrm>
                <a:off x="3166533" y="4861509"/>
                <a:ext cx="174978" cy="180474"/>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1" name="墨迹 10"/>
              <p14:cNvContentPartPr/>
              <p14:nvPr/>
            </p14:nvContentPartPr>
            <p14:xfrm>
              <a:off x="3414888" y="4705005"/>
              <a:ext cx="321734" cy="468808"/>
            </p14:xfrm>
          </p:contentPart>
        </mc:Choice>
        <mc:Fallback xmlns="">
          <p:pic>
            <p:nvPicPr>
              <p:cNvPr id="11" name="墨迹 10"/>
            </p:nvPicPr>
            <p:blipFill>
              <a:blip r:embed="rId17"/>
            </p:blipFill>
            <p:spPr>
              <a:xfrm>
                <a:off x="3414888" y="4705005"/>
                <a:ext cx="321734" cy="468808"/>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2" name="墨迹 11"/>
              <p14:cNvContentPartPr/>
              <p14:nvPr/>
            </p14:nvContentPartPr>
            <p14:xfrm>
              <a:off x="3788833" y="4929187"/>
              <a:ext cx="142522" cy="234933"/>
            </p14:xfrm>
          </p:contentPart>
        </mc:Choice>
        <mc:Fallback xmlns="">
          <p:pic>
            <p:nvPicPr>
              <p:cNvPr id="12" name="墨迹 11"/>
            </p:nvPicPr>
            <p:blipFill>
              <a:blip r:embed="rId19"/>
            </p:blipFill>
            <p:spPr>
              <a:xfrm>
                <a:off x="3788833" y="4929187"/>
                <a:ext cx="142522" cy="234933"/>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3" name="墨迹 12"/>
              <p14:cNvContentPartPr/>
              <p14:nvPr/>
            </p14:nvContentPartPr>
            <p14:xfrm>
              <a:off x="3984977" y="4933241"/>
              <a:ext cx="39511" cy="289216"/>
            </p14:xfrm>
          </p:contentPart>
        </mc:Choice>
        <mc:Fallback xmlns="">
          <p:pic>
            <p:nvPicPr>
              <p:cNvPr id="13" name="墨迹 12"/>
            </p:nvPicPr>
            <p:blipFill>
              <a:blip r:embed="rId21"/>
            </p:blipFill>
            <p:spPr>
              <a:xfrm>
                <a:off x="3984977" y="4933241"/>
                <a:ext cx="39511" cy="289216"/>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4" name="墨迹 13"/>
              <p14:cNvContentPartPr/>
              <p14:nvPr/>
            </p14:nvContentPartPr>
            <p14:xfrm>
              <a:off x="4016022" y="4977125"/>
              <a:ext cx="110066" cy="172014"/>
            </p14:xfrm>
          </p:contentPart>
        </mc:Choice>
        <mc:Fallback xmlns="">
          <p:pic>
            <p:nvPicPr>
              <p:cNvPr id="14" name="墨迹 13"/>
            </p:nvPicPr>
            <p:blipFill>
              <a:blip r:embed="rId23"/>
            </p:blipFill>
            <p:spPr>
              <a:xfrm>
                <a:off x="4016022" y="4977125"/>
                <a:ext cx="110066" cy="172014"/>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5" name="墨迹 14"/>
              <p14:cNvContentPartPr/>
              <p14:nvPr/>
            </p14:nvContentPartPr>
            <p14:xfrm>
              <a:off x="4152723" y="5000742"/>
              <a:ext cx="492654" cy="165317"/>
            </p14:xfrm>
          </p:contentPart>
        </mc:Choice>
        <mc:Fallback xmlns="">
          <p:pic>
            <p:nvPicPr>
              <p:cNvPr id="15" name="墨迹 14"/>
            </p:nvPicPr>
            <p:blipFill>
              <a:blip r:embed="rId25"/>
            </p:blipFill>
            <p:spPr>
              <a:xfrm>
                <a:off x="4152723" y="5000742"/>
                <a:ext cx="492654" cy="165317"/>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6" name="墨迹 15"/>
              <p14:cNvContentPartPr/>
              <p14:nvPr/>
            </p14:nvContentPartPr>
            <p14:xfrm>
              <a:off x="4588933" y="5053263"/>
              <a:ext cx="67733" cy="160734"/>
            </p14:xfrm>
          </p:contentPart>
        </mc:Choice>
        <mc:Fallback xmlns="">
          <p:pic>
            <p:nvPicPr>
              <p:cNvPr id="16" name="墨迹 15"/>
            </p:nvPicPr>
            <p:blipFill>
              <a:blip r:embed="rId27"/>
            </p:blipFill>
            <p:spPr>
              <a:xfrm>
                <a:off x="4588933" y="5053263"/>
                <a:ext cx="67733" cy="160734"/>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7" name="墨迹 16"/>
              <p14:cNvContentPartPr/>
              <p14:nvPr/>
            </p14:nvContentPartPr>
            <p14:xfrm>
              <a:off x="4648200" y="4875609"/>
              <a:ext cx="135995" cy="366587"/>
            </p14:xfrm>
          </p:contentPart>
        </mc:Choice>
        <mc:Fallback xmlns="">
          <p:pic>
            <p:nvPicPr>
              <p:cNvPr id="17" name="墨迹 16"/>
            </p:nvPicPr>
            <p:blipFill>
              <a:blip r:embed="rId29"/>
            </p:blipFill>
            <p:spPr>
              <a:xfrm>
                <a:off x="4648200" y="4875609"/>
                <a:ext cx="135995" cy="366587"/>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18" name="墨迹 17"/>
              <p14:cNvContentPartPr/>
              <p14:nvPr/>
            </p14:nvContentPartPr>
            <p14:xfrm>
              <a:off x="4852634" y="4974305"/>
              <a:ext cx="216077" cy="42299"/>
            </p14:xfrm>
          </p:contentPart>
        </mc:Choice>
        <mc:Fallback xmlns="">
          <p:pic>
            <p:nvPicPr>
              <p:cNvPr id="18" name="墨迹 17"/>
            </p:nvPicPr>
            <p:blipFill>
              <a:blip r:embed="rId31"/>
            </p:blipFill>
            <p:spPr>
              <a:xfrm>
                <a:off x="4852634" y="4974305"/>
                <a:ext cx="216077" cy="42299"/>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19" name="墨迹 18"/>
              <p14:cNvContentPartPr/>
              <p14:nvPr/>
            </p14:nvContentPartPr>
            <p14:xfrm>
              <a:off x="4873977" y="5116710"/>
              <a:ext cx="214489" cy="26790"/>
            </p14:xfrm>
          </p:contentPart>
        </mc:Choice>
        <mc:Fallback xmlns="">
          <p:pic>
            <p:nvPicPr>
              <p:cNvPr id="19" name="墨迹 18"/>
            </p:nvPicPr>
            <p:blipFill>
              <a:blip r:embed="rId33"/>
            </p:blipFill>
            <p:spPr>
              <a:xfrm>
                <a:off x="4873977" y="5116710"/>
                <a:ext cx="214489" cy="26790"/>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0" name="墨迹 19"/>
              <p14:cNvContentPartPr/>
              <p14:nvPr/>
            </p14:nvContentPartPr>
            <p14:xfrm>
              <a:off x="5266266" y="5081462"/>
              <a:ext cx="2858911" cy="67677"/>
            </p14:xfrm>
          </p:contentPart>
        </mc:Choice>
        <mc:Fallback xmlns="">
          <p:pic>
            <p:nvPicPr>
              <p:cNvPr id="20" name="墨迹 19"/>
            </p:nvPicPr>
            <p:blipFill>
              <a:blip r:embed="rId35"/>
            </p:blipFill>
            <p:spPr>
              <a:xfrm>
                <a:off x="5266266" y="5081462"/>
                <a:ext cx="2858911" cy="67677"/>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1" name="墨迹 20"/>
              <p14:cNvContentPartPr/>
              <p14:nvPr/>
            </p14:nvContentPartPr>
            <p14:xfrm>
              <a:off x="5904088" y="4669756"/>
              <a:ext cx="118534" cy="186114"/>
            </p14:xfrm>
          </p:contentPart>
        </mc:Choice>
        <mc:Fallback xmlns="">
          <p:pic>
            <p:nvPicPr>
              <p:cNvPr id="21" name="墨迹 20"/>
            </p:nvPicPr>
            <p:blipFill>
              <a:blip r:embed="rId37"/>
            </p:blipFill>
            <p:spPr>
              <a:xfrm>
                <a:off x="5904088" y="4669756"/>
                <a:ext cx="118534" cy="186114"/>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2" name="墨迹 21"/>
              <p14:cNvContentPartPr/>
              <p14:nvPr/>
            </p14:nvContentPartPr>
            <p14:xfrm>
              <a:off x="6056488" y="4771273"/>
              <a:ext cx="59267" cy="59217"/>
            </p14:xfrm>
          </p:contentPart>
        </mc:Choice>
        <mc:Fallback xmlns="">
          <p:pic>
            <p:nvPicPr>
              <p:cNvPr id="22" name="墨迹 21"/>
            </p:nvPicPr>
            <p:blipFill>
              <a:blip r:embed="rId39"/>
            </p:blipFill>
            <p:spPr>
              <a:xfrm>
                <a:off x="6056488" y="4771273"/>
                <a:ext cx="59267" cy="59217"/>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3" name="墨迹 22"/>
              <p14:cNvContentPartPr/>
              <p14:nvPr/>
            </p14:nvContentPartPr>
            <p14:xfrm>
              <a:off x="6225822" y="4624638"/>
              <a:ext cx="127705" cy="191753"/>
            </p14:xfrm>
          </p:contentPart>
        </mc:Choice>
        <mc:Fallback xmlns="">
          <p:pic>
            <p:nvPicPr>
              <p:cNvPr id="23" name="墨迹 22"/>
            </p:nvPicPr>
            <p:blipFill>
              <a:blip r:embed="rId41"/>
            </p:blipFill>
            <p:spPr>
              <a:xfrm>
                <a:off x="6225822" y="4624638"/>
                <a:ext cx="127705" cy="191753"/>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4" name="墨迹 23"/>
              <p14:cNvContentPartPr/>
              <p14:nvPr/>
            </p14:nvContentPartPr>
            <p14:xfrm>
              <a:off x="6448777" y="4548500"/>
              <a:ext cx="19756" cy="403246"/>
            </p14:xfrm>
          </p:contentPart>
        </mc:Choice>
        <mc:Fallback xmlns="">
          <p:pic>
            <p:nvPicPr>
              <p:cNvPr id="24" name="墨迹 23"/>
            </p:nvPicPr>
            <p:blipFill>
              <a:blip r:embed="rId43"/>
            </p:blipFill>
            <p:spPr>
              <a:xfrm>
                <a:off x="6448777" y="4548500"/>
                <a:ext cx="19756" cy="403246"/>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5" name="墨迹 24"/>
              <p14:cNvContentPartPr/>
              <p14:nvPr/>
            </p14:nvContentPartPr>
            <p14:xfrm>
              <a:off x="6705600" y="4590799"/>
              <a:ext cx="158044" cy="222772"/>
            </p14:xfrm>
          </p:contentPart>
        </mc:Choice>
        <mc:Fallback xmlns="">
          <p:pic>
            <p:nvPicPr>
              <p:cNvPr id="25" name="墨迹 24"/>
            </p:nvPicPr>
            <p:blipFill>
              <a:blip r:embed="rId45"/>
            </p:blipFill>
            <p:spPr>
              <a:xfrm>
                <a:off x="6705600" y="4590799"/>
                <a:ext cx="158044" cy="222772"/>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6" name="墨迹 25"/>
              <p14:cNvContentPartPr/>
              <p14:nvPr/>
            </p14:nvContentPartPr>
            <p14:xfrm>
              <a:off x="6696251" y="4595734"/>
              <a:ext cx="113771" cy="246036"/>
            </p14:xfrm>
          </p:contentPart>
        </mc:Choice>
        <mc:Fallback xmlns="">
          <p:pic>
            <p:nvPicPr>
              <p:cNvPr id="26" name="墨迹 25"/>
            </p:nvPicPr>
            <p:blipFill>
              <a:blip r:embed="rId47"/>
            </p:blipFill>
            <p:spPr>
              <a:xfrm>
                <a:off x="6696251" y="4595734"/>
                <a:ext cx="113771" cy="246036"/>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7" name="墨迹 26"/>
              <p14:cNvContentPartPr/>
              <p14:nvPr/>
            </p14:nvContentPartPr>
            <p14:xfrm>
              <a:off x="6989938" y="4592737"/>
              <a:ext cx="215194" cy="193516"/>
            </p14:xfrm>
          </p:contentPart>
        </mc:Choice>
        <mc:Fallback xmlns="">
          <p:pic>
            <p:nvPicPr>
              <p:cNvPr id="27" name="墨迹 26"/>
            </p:nvPicPr>
            <p:blipFill>
              <a:blip r:embed="rId49"/>
            </p:blipFill>
            <p:spPr>
              <a:xfrm>
                <a:off x="6989938" y="4592737"/>
                <a:ext cx="215194" cy="193516"/>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28" name="墨迹 27"/>
              <p14:cNvContentPartPr/>
              <p14:nvPr/>
            </p14:nvContentPartPr>
            <p14:xfrm>
              <a:off x="7261577" y="4585159"/>
              <a:ext cx="189089" cy="248151"/>
            </p14:xfrm>
          </p:contentPart>
        </mc:Choice>
        <mc:Fallback xmlns="">
          <p:pic>
            <p:nvPicPr>
              <p:cNvPr id="28" name="墨迹 27"/>
            </p:nvPicPr>
            <p:blipFill>
              <a:blip r:embed="rId51"/>
            </p:blipFill>
            <p:spPr>
              <a:xfrm>
                <a:off x="7261577" y="4585159"/>
                <a:ext cx="189089" cy="248151"/>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29" name="墨迹 28"/>
              <p14:cNvContentPartPr/>
              <p14:nvPr/>
            </p14:nvContentPartPr>
            <p14:xfrm>
              <a:off x="7278511" y="4640500"/>
              <a:ext cx="118533" cy="235109"/>
            </p14:xfrm>
          </p:contentPart>
        </mc:Choice>
        <mc:Fallback xmlns="">
          <p:pic>
            <p:nvPicPr>
              <p:cNvPr id="29" name="墨迹 28"/>
            </p:nvPicPr>
            <p:blipFill>
              <a:blip r:embed="rId53"/>
            </p:blipFill>
            <p:spPr>
              <a:xfrm>
                <a:off x="7278511" y="4640500"/>
                <a:ext cx="118533" cy="235109"/>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0" name="墨迹 29"/>
              <p14:cNvContentPartPr/>
              <p14:nvPr/>
            </p14:nvContentPartPr>
            <p14:xfrm>
              <a:off x="7512755" y="4563128"/>
              <a:ext cx="84667" cy="306841"/>
            </p14:xfrm>
          </p:contentPart>
        </mc:Choice>
        <mc:Fallback xmlns="">
          <p:pic>
            <p:nvPicPr>
              <p:cNvPr id="30" name="墨迹 29"/>
            </p:nvPicPr>
            <p:blipFill>
              <a:blip r:embed="rId55"/>
            </p:blipFill>
            <p:spPr>
              <a:xfrm>
                <a:off x="7512755" y="4563128"/>
                <a:ext cx="84667" cy="306841"/>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1" name="墨迹 30"/>
              <p14:cNvContentPartPr/>
              <p14:nvPr/>
            </p14:nvContentPartPr>
            <p14:xfrm>
              <a:off x="7631288" y="4643496"/>
              <a:ext cx="112889" cy="188404"/>
            </p14:xfrm>
          </p:contentPart>
        </mc:Choice>
        <mc:Fallback xmlns="">
          <p:pic>
            <p:nvPicPr>
              <p:cNvPr id="31" name="墨迹 30"/>
            </p:nvPicPr>
            <p:blipFill>
              <a:blip r:embed="rId57"/>
            </p:blipFill>
            <p:spPr>
              <a:xfrm>
                <a:off x="7631288" y="4643496"/>
                <a:ext cx="112889" cy="188404"/>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2" name="墨迹 31"/>
              <p14:cNvContentPartPr/>
              <p14:nvPr/>
            </p14:nvContentPartPr>
            <p14:xfrm>
              <a:off x="7826022" y="4517481"/>
              <a:ext cx="152400" cy="16920"/>
            </p14:xfrm>
          </p:contentPart>
        </mc:Choice>
        <mc:Fallback xmlns="">
          <p:pic>
            <p:nvPicPr>
              <p:cNvPr id="32" name="墨迹 31"/>
            </p:nvPicPr>
            <p:blipFill>
              <a:blip r:embed="rId59"/>
            </p:blipFill>
            <p:spPr>
              <a:xfrm>
                <a:off x="7826022" y="4517481"/>
                <a:ext cx="152400" cy="16920"/>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3" name="墨迹 32"/>
              <p14:cNvContentPartPr/>
              <p14:nvPr/>
            </p14:nvContentPartPr>
            <p14:xfrm>
              <a:off x="7984066" y="4361682"/>
              <a:ext cx="191206" cy="384211"/>
            </p14:xfrm>
          </p:contentPart>
        </mc:Choice>
        <mc:Fallback xmlns="">
          <p:pic>
            <p:nvPicPr>
              <p:cNvPr id="33" name="墨迹 32"/>
            </p:nvPicPr>
            <p:blipFill>
              <a:blip r:embed="rId61"/>
            </p:blipFill>
            <p:spPr>
              <a:xfrm>
                <a:off x="7984066" y="4361682"/>
                <a:ext cx="191206" cy="384211"/>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4" name="墨迹 33"/>
              <p14:cNvContentPartPr/>
              <p14:nvPr/>
            </p14:nvContentPartPr>
            <p14:xfrm>
              <a:off x="6393744" y="5236028"/>
              <a:ext cx="220133" cy="166902"/>
            </p14:xfrm>
          </p:contentPart>
        </mc:Choice>
        <mc:Fallback xmlns="">
          <p:pic>
            <p:nvPicPr>
              <p:cNvPr id="34" name="墨迹 33"/>
            </p:nvPicPr>
            <p:blipFill>
              <a:blip r:embed="rId63"/>
            </p:blipFill>
            <p:spPr>
              <a:xfrm>
                <a:off x="6393744" y="5236028"/>
                <a:ext cx="220133" cy="166902"/>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5" name="墨迹 34"/>
              <p14:cNvContentPartPr/>
              <p14:nvPr/>
            </p14:nvContentPartPr>
            <p14:xfrm>
              <a:off x="6491111" y="5261054"/>
              <a:ext cx="28222" cy="398487"/>
            </p14:xfrm>
          </p:contentPart>
        </mc:Choice>
        <mc:Fallback xmlns="">
          <p:pic>
            <p:nvPicPr>
              <p:cNvPr id="35" name="墨迹 34"/>
            </p:nvPicPr>
            <p:blipFill>
              <a:blip r:embed="rId65"/>
            </p:blipFill>
            <p:spPr>
              <a:xfrm>
                <a:off x="6491111" y="5261054"/>
                <a:ext cx="28222" cy="398487"/>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6" name="墨迹 35"/>
              <p14:cNvContentPartPr/>
              <p14:nvPr/>
            </p14:nvContentPartPr>
            <p14:xfrm>
              <a:off x="6694311" y="5318333"/>
              <a:ext cx="197556" cy="200213"/>
            </p14:xfrm>
          </p:contentPart>
        </mc:Choice>
        <mc:Fallback xmlns="">
          <p:pic>
            <p:nvPicPr>
              <p:cNvPr id="36" name="墨迹 35"/>
            </p:nvPicPr>
            <p:blipFill>
              <a:blip r:embed="rId67"/>
            </p:blipFill>
            <p:spPr>
              <a:xfrm>
                <a:off x="6694311" y="5318333"/>
                <a:ext cx="197556" cy="200213"/>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7" name="墨迹 36"/>
              <p14:cNvContentPartPr/>
              <p14:nvPr/>
            </p14:nvContentPartPr>
            <p14:xfrm>
              <a:off x="6713184" y="5314632"/>
              <a:ext cx="167393" cy="234933"/>
            </p14:xfrm>
          </p:contentPart>
        </mc:Choice>
        <mc:Fallback xmlns="">
          <p:pic>
            <p:nvPicPr>
              <p:cNvPr id="37" name="墨迹 36"/>
            </p:nvPicPr>
            <p:blipFill>
              <a:blip r:embed="rId69"/>
            </p:blipFill>
            <p:spPr>
              <a:xfrm>
                <a:off x="6713184" y="5314632"/>
                <a:ext cx="167393" cy="234933"/>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38" name="墨迹 37"/>
              <p14:cNvContentPartPr/>
              <p14:nvPr/>
            </p14:nvContentPartPr>
            <p14:xfrm>
              <a:off x="7038622" y="5284494"/>
              <a:ext cx="56444" cy="225592"/>
            </p14:xfrm>
          </p:contentPart>
        </mc:Choice>
        <mc:Fallback xmlns="">
          <p:pic>
            <p:nvPicPr>
              <p:cNvPr id="38" name="墨迹 37"/>
            </p:nvPicPr>
            <p:blipFill>
              <a:blip r:embed="rId71"/>
            </p:blipFill>
            <p:spPr>
              <a:xfrm>
                <a:off x="7038622" y="5284494"/>
                <a:ext cx="56444" cy="225592"/>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39" name="墨迹 38"/>
              <p14:cNvContentPartPr/>
              <p14:nvPr/>
            </p14:nvContentPartPr>
            <p14:xfrm>
              <a:off x="7157155" y="5312694"/>
              <a:ext cx="100189" cy="150159"/>
            </p14:xfrm>
          </p:contentPart>
        </mc:Choice>
        <mc:Fallback xmlns="">
          <p:pic>
            <p:nvPicPr>
              <p:cNvPr id="39" name="墨迹 38"/>
            </p:nvPicPr>
            <p:blipFill>
              <a:blip r:embed="rId73"/>
            </p:blipFill>
            <p:spPr>
              <a:xfrm>
                <a:off x="7157155" y="5312694"/>
                <a:ext cx="100189" cy="150159"/>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0" name="墨迹 39"/>
              <p14:cNvContentPartPr/>
              <p14:nvPr/>
            </p14:nvContentPartPr>
            <p14:xfrm>
              <a:off x="7286977" y="5312694"/>
              <a:ext cx="104423" cy="5639"/>
            </p14:xfrm>
          </p:contentPart>
        </mc:Choice>
        <mc:Fallback xmlns="">
          <p:pic>
            <p:nvPicPr>
              <p:cNvPr id="40" name="墨迹 39"/>
            </p:nvPicPr>
            <p:blipFill>
              <a:blip r:embed="rId75"/>
            </p:blipFill>
            <p:spPr>
              <a:xfrm>
                <a:off x="7286977" y="5312694"/>
                <a:ext cx="104423" cy="5639"/>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1" name="墨迹 40"/>
              <p14:cNvContentPartPr/>
              <p14:nvPr/>
            </p14:nvContentPartPr>
            <p14:xfrm>
              <a:off x="7399866" y="5182978"/>
              <a:ext cx="174978" cy="298910"/>
            </p14:xfrm>
          </p:contentPart>
        </mc:Choice>
        <mc:Fallback xmlns="">
          <p:pic>
            <p:nvPicPr>
              <p:cNvPr id="41" name="墨迹 40"/>
            </p:nvPicPr>
            <p:blipFill>
              <a:blip r:embed="rId77"/>
            </p:blipFill>
            <p:spPr>
              <a:xfrm>
                <a:off x="7399866" y="5182978"/>
                <a:ext cx="174978" cy="298910"/>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2" name="墨迹 41"/>
              <p14:cNvContentPartPr/>
              <p14:nvPr/>
            </p14:nvContentPartPr>
            <p14:xfrm>
              <a:off x="3281715" y="6141744"/>
              <a:ext cx="127529" cy="152275"/>
            </p14:xfrm>
          </p:contentPart>
        </mc:Choice>
        <mc:Fallback xmlns="">
          <p:pic>
            <p:nvPicPr>
              <p:cNvPr id="42" name="墨迹 41"/>
            </p:nvPicPr>
            <p:blipFill>
              <a:blip r:embed="rId79"/>
            </p:blipFill>
            <p:spPr>
              <a:xfrm>
                <a:off x="3281715" y="6141744"/>
                <a:ext cx="127529" cy="152275"/>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3" name="墨迹 42"/>
              <p14:cNvContentPartPr/>
              <p14:nvPr/>
            </p14:nvContentPartPr>
            <p14:xfrm>
              <a:off x="2127955" y="6009209"/>
              <a:ext cx="321733" cy="420166"/>
            </p14:xfrm>
          </p:contentPart>
        </mc:Choice>
        <mc:Fallback xmlns="">
          <p:pic>
            <p:nvPicPr>
              <p:cNvPr id="43" name="墨迹 42"/>
            </p:nvPicPr>
            <p:blipFill>
              <a:blip r:embed="rId81"/>
            </p:blipFill>
            <p:spPr>
              <a:xfrm>
                <a:off x="2127955" y="6009209"/>
                <a:ext cx="321733" cy="420166"/>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4" name="墨迹 43"/>
              <p14:cNvContentPartPr/>
              <p14:nvPr/>
            </p14:nvContentPartPr>
            <p14:xfrm>
              <a:off x="2611613" y="6153024"/>
              <a:ext cx="176742" cy="22559"/>
            </p14:xfrm>
          </p:contentPart>
        </mc:Choice>
        <mc:Fallback xmlns="">
          <p:pic>
            <p:nvPicPr>
              <p:cNvPr id="44" name="墨迹 43"/>
            </p:nvPicPr>
            <p:blipFill>
              <a:blip r:embed="rId83"/>
            </p:blipFill>
            <p:spPr>
              <a:xfrm>
                <a:off x="2611613" y="6153024"/>
                <a:ext cx="176742" cy="22559"/>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5" name="墨迹 44"/>
              <p14:cNvContentPartPr/>
              <p14:nvPr/>
            </p14:nvContentPartPr>
            <p14:xfrm>
              <a:off x="2585684" y="6322218"/>
              <a:ext cx="247827" cy="8460"/>
            </p14:xfrm>
          </p:contentPart>
        </mc:Choice>
        <mc:Fallback xmlns="">
          <p:pic>
            <p:nvPicPr>
              <p:cNvPr id="45" name="墨迹 44"/>
            </p:nvPicPr>
            <p:blipFill>
              <a:blip r:embed="rId85"/>
            </p:blipFill>
            <p:spPr>
              <a:xfrm>
                <a:off x="2585684" y="6322218"/>
                <a:ext cx="247827" cy="8460"/>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6" name="墨迹 45"/>
              <p14:cNvContentPartPr/>
              <p14:nvPr/>
            </p14:nvContentPartPr>
            <p14:xfrm>
              <a:off x="3535538" y="5927432"/>
              <a:ext cx="251884" cy="310189"/>
            </p14:xfrm>
          </p:contentPart>
        </mc:Choice>
        <mc:Fallback xmlns="">
          <p:pic>
            <p:nvPicPr>
              <p:cNvPr id="46" name="墨迹 45"/>
            </p:nvPicPr>
            <p:blipFill>
              <a:blip r:embed="rId87"/>
            </p:blipFill>
            <p:spPr>
              <a:xfrm>
                <a:off x="3535538" y="5927432"/>
                <a:ext cx="251884" cy="310189"/>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7" name="墨迹 46"/>
              <p14:cNvContentPartPr/>
              <p14:nvPr/>
            </p14:nvContentPartPr>
            <p14:xfrm>
              <a:off x="3131961" y="6406815"/>
              <a:ext cx="853016" cy="45119"/>
            </p14:xfrm>
          </p:contentPart>
        </mc:Choice>
        <mc:Fallback xmlns="">
          <p:pic>
            <p:nvPicPr>
              <p:cNvPr id="47" name="墨迹 46"/>
            </p:nvPicPr>
            <p:blipFill>
              <a:blip r:embed="rId89"/>
            </p:blipFill>
            <p:spPr>
              <a:xfrm>
                <a:off x="3131961" y="6406815"/>
                <a:ext cx="853016" cy="45119"/>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48" name="墨迹 47"/>
              <p14:cNvContentPartPr/>
              <p14:nvPr/>
            </p14:nvContentPartPr>
            <p14:xfrm>
              <a:off x="3393722" y="6530891"/>
              <a:ext cx="136878" cy="186113"/>
            </p14:xfrm>
          </p:contentPart>
        </mc:Choice>
        <mc:Fallback xmlns="">
          <p:pic>
            <p:nvPicPr>
              <p:cNvPr id="48" name="墨迹 47"/>
            </p:nvPicPr>
            <p:blipFill>
              <a:blip r:embed="rId91"/>
            </p:blipFill>
            <p:spPr>
              <a:xfrm>
                <a:off x="3393722" y="6530891"/>
                <a:ext cx="136878" cy="186113"/>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49" name="墨迹 48"/>
              <p14:cNvContentPartPr/>
              <p14:nvPr/>
            </p14:nvContentPartPr>
            <p14:xfrm>
              <a:off x="3629377" y="6463213"/>
              <a:ext cx="141111" cy="280052"/>
            </p14:xfrm>
          </p:contentPart>
        </mc:Choice>
        <mc:Fallback xmlns="">
          <p:pic>
            <p:nvPicPr>
              <p:cNvPr id="49" name="墨迹 48"/>
            </p:nvPicPr>
            <p:blipFill>
              <a:blip r:embed="rId93"/>
            </p:blipFill>
            <p:spPr>
              <a:xfrm>
                <a:off x="3629377" y="6463213"/>
                <a:ext cx="141111" cy="280052"/>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0" name="墨迹 49"/>
              <p14:cNvContentPartPr/>
              <p14:nvPr/>
            </p14:nvContentPartPr>
            <p14:xfrm>
              <a:off x="3547533" y="6601388"/>
              <a:ext cx="242711" cy="36659"/>
            </p14:xfrm>
          </p:contentPart>
        </mc:Choice>
        <mc:Fallback xmlns="">
          <p:pic>
            <p:nvPicPr>
              <p:cNvPr id="50" name="墨迹 49"/>
            </p:nvPicPr>
            <p:blipFill>
              <a:blip r:embed="rId95"/>
            </p:blipFill>
            <p:spPr>
              <a:xfrm>
                <a:off x="3547533" y="6601388"/>
                <a:ext cx="242711" cy="36659"/>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1" name="墨迹 50"/>
              <p14:cNvContentPartPr/>
              <p14:nvPr/>
            </p14:nvContentPartPr>
            <p14:xfrm>
              <a:off x="4168069" y="6284678"/>
              <a:ext cx="212019" cy="31900"/>
            </p14:xfrm>
          </p:contentPart>
        </mc:Choice>
        <mc:Fallback xmlns="">
          <p:pic>
            <p:nvPicPr>
              <p:cNvPr id="51" name="墨迹 50"/>
            </p:nvPicPr>
            <p:blipFill>
              <a:blip r:embed="rId97"/>
            </p:blipFill>
            <p:spPr>
              <a:xfrm>
                <a:off x="4168069" y="6284678"/>
                <a:ext cx="212019" cy="31900"/>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2" name="墨迹 51"/>
              <p14:cNvContentPartPr/>
              <p14:nvPr/>
            </p14:nvContentPartPr>
            <p14:xfrm>
              <a:off x="4149548" y="6436424"/>
              <a:ext cx="272874" cy="21149"/>
            </p14:xfrm>
          </p:contentPart>
        </mc:Choice>
        <mc:Fallback xmlns="">
          <p:pic>
            <p:nvPicPr>
              <p:cNvPr id="52" name="墨迹 51"/>
            </p:nvPicPr>
            <p:blipFill>
              <a:blip r:embed="rId99"/>
            </p:blipFill>
            <p:spPr>
              <a:xfrm>
                <a:off x="4149548" y="6436424"/>
                <a:ext cx="272874" cy="21149"/>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3" name="墨迹 52"/>
              <p14:cNvContentPartPr/>
              <p14:nvPr/>
            </p14:nvContentPartPr>
            <p14:xfrm>
              <a:off x="4763911" y="6429375"/>
              <a:ext cx="1969911" cy="22559"/>
            </p14:xfrm>
          </p:contentPart>
        </mc:Choice>
        <mc:Fallback xmlns="">
          <p:pic>
            <p:nvPicPr>
              <p:cNvPr id="53" name="墨迹 52"/>
            </p:nvPicPr>
            <p:blipFill>
              <a:blip r:embed="rId101"/>
            </p:blipFill>
            <p:spPr>
              <a:xfrm>
                <a:off x="4763911" y="6429375"/>
                <a:ext cx="1969911" cy="22559"/>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66" name="墨迹 65"/>
              <p14:cNvContentPartPr/>
              <p14:nvPr/>
            </p14:nvContentPartPr>
            <p14:xfrm>
              <a:off x="6145565" y="4015539"/>
              <a:ext cx="129646" cy="169194"/>
            </p14:xfrm>
          </p:contentPart>
        </mc:Choice>
        <mc:Fallback xmlns="">
          <p:pic>
            <p:nvPicPr>
              <p:cNvPr id="66" name="墨迹 65"/>
            </p:nvPicPr>
            <p:blipFill>
              <a:blip r:embed="rId103"/>
            </p:blipFill>
            <p:spPr>
              <a:xfrm>
                <a:off x="6145565" y="4015539"/>
                <a:ext cx="129646" cy="169194"/>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67" name="墨迹 66"/>
              <p14:cNvContentPartPr/>
              <p14:nvPr/>
            </p14:nvContentPartPr>
            <p14:xfrm>
              <a:off x="6327422" y="3959141"/>
              <a:ext cx="118533" cy="242511"/>
            </p14:xfrm>
          </p:contentPart>
        </mc:Choice>
        <mc:Fallback xmlns="">
          <p:pic>
            <p:nvPicPr>
              <p:cNvPr id="67" name="墨迹 66"/>
            </p:nvPicPr>
            <p:blipFill>
              <a:blip r:embed="rId105"/>
            </p:blipFill>
            <p:spPr>
              <a:xfrm>
                <a:off x="6327422" y="3959141"/>
                <a:ext cx="118533" cy="242511"/>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68" name="墨迹 67"/>
              <p14:cNvContentPartPr/>
              <p14:nvPr/>
            </p14:nvContentPartPr>
            <p14:xfrm>
              <a:off x="5993341" y="4241131"/>
              <a:ext cx="627591" cy="19739"/>
            </p14:xfrm>
          </p:contentPart>
        </mc:Choice>
        <mc:Fallback xmlns="">
          <p:pic>
            <p:nvPicPr>
              <p:cNvPr id="68" name="墨迹 67"/>
            </p:nvPicPr>
            <p:blipFill>
              <a:blip r:embed="rId107"/>
            </p:blipFill>
            <p:spPr>
              <a:xfrm>
                <a:off x="5993341" y="4241131"/>
                <a:ext cx="627591" cy="19739"/>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69" name="墨迹 68"/>
              <p14:cNvContentPartPr/>
              <p14:nvPr/>
            </p14:nvContentPartPr>
            <p14:xfrm>
              <a:off x="6208888" y="4280610"/>
              <a:ext cx="200378" cy="216075"/>
            </p14:xfrm>
          </p:contentPart>
        </mc:Choice>
        <mc:Fallback xmlns="">
          <p:pic>
            <p:nvPicPr>
              <p:cNvPr id="69" name="墨迹 68"/>
            </p:nvPicPr>
            <p:blipFill>
              <a:blip r:embed="rId109"/>
            </p:blipFill>
            <p:spPr>
              <a:xfrm>
                <a:off x="6208888" y="4280610"/>
                <a:ext cx="200378" cy="216075"/>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70" name="墨迹 69"/>
              <p14:cNvContentPartPr/>
              <p14:nvPr/>
            </p14:nvContentPartPr>
            <p14:xfrm>
              <a:off x="5313715" y="5792077"/>
              <a:ext cx="227012" cy="218013"/>
            </p14:xfrm>
          </p:contentPart>
        </mc:Choice>
        <mc:Fallback xmlns="">
          <p:pic>
            <p:nvPicPr>
              <p:cNvPr id="70" name="墨迹 69"/>
            </p:nvPicPr>
            <p:blipFill>
              <a:blip r:embed="rId111"/>
            </p:blipFill>
            <p:spPr>
              <a:xfrm>
                <a:off x="5313715" y="5792077"/>
                <a:ext cx="227012" cy="218013"/>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71" name="墨迹 70"/>
              <p14:cNvContentPartPr/>
              <p14:nvPr/>
            </p14:nvContentPartPr>
            <p14:xfrm>
              <a:off x="5576711" y="5762115"/>
              <a:ext cx="145344" cy="278113"/>
            </p14:xfrm>
          </p:contentPart>
        </mc:Choice>
        <mc:Fallback xmlns="">
          <p:pic>
            <p:nvPicPr>
              <p:cNvPr id="71" name="墨迹 70"/>
            </p:nvPicPr>
            <p:blipFill>
              <a:blip r:embed="rId113"/>
            </p:blipFill>
            <p:spPr>
              <a:xfrm>
                <a:off x="5576711" y="5762115"/>
                <a:ext cx="145344" cy="278113"/>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72" name="墨迹 71"/>
              <p14:cNvContentPartPr/>
              <p14:nvPr/>
            </p14:nvContentPartPr>
            <p14:xfrm>
              <a:off x="5219523" y="6085347"/>
              <a:ext cx="707144" cy="9340"/>
            </p14:xfrm>
          </p:contentPart>
        </mc:Choice>
        <mc:Fallback xmlns="">
          <p:pic>
            <p:nvPicPr>
              <p:cNvPr id="72" name="墨迹 71"/>
            </p:nvPicPr>
            <p:blipFill>
              <a:blip r:embed="rId115"/>
            </p:blipFill>
            <p:spPr>
              <a:xfrm>
                <a:off x="5219523" y="6085347"/>
                <a:ext cx="707144" cy="9340"/>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73" name="墨迹 72"/>
              <p14:cNvContentPartPr/>
              <p14:nvPr/>
            </p14:nvContentPartPr>
            <p14:xfrm>
              <a:off x="5493455" y="6054328"/>
              <a:ext cx="230012" cy="251676"/>
            </p14:xfrm>
          </p:contentPart>
        </mc:Choice>
        <mc:Fallback xmlns="">
          <p:pic>
            <p:nvPicPr>
              <p:cNvPr id="73" name="墨迹 72"/>
            </p:nvPicPr>
            <p:blipFill>
              <a:blip r:embed="rId117"/>
            </p:blipFill>
            <p:spPr>
              <a:xfrm>
                <a:off x="5493455" y="6054328"/>
                <a:ext cx="230012" cy="251676"/>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74" name="墨迹 73"/>
              <p14:cNvContentPartPr/>
              <p14:nvPr/>
            </p14:nvContentPartPr>
            <p14:xfrm>
              <a:off x="5455355" y="6590109"/>
              <a:ext cx="141112" cy="160734"/>
            </p14:xfrm>
          </p:contentPart>
        </mc:Choice>
        <mc:Fallback xmlns="">
          <p:pic>
            <p:nvPicPr>
              <p:cNvPr id="74" name="墨迹 73"/>
            </p:nvPicPr>
            <p:blipFill>
              <a:blip r:embed="rId119"/>
            </p:blipFill>
            <p:spPr>
              <a:xfrm>
                <a:off x="5455355" y="6590109"/>
                <a:ext cx="141112" cy="160734"/>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75" name="墨迹 74"/>
              <p14:cNvContentPartPr/>
              <p14:nvPr/>
            </p14:nvContentPartPr>
            <p14:xfrm>
              <a:off x="5723466" y="6474493"/>
              <a:ext cx="121356" cy="298909"/>
            </p14:xfrm>
          </p:contentPart>
        </mc:Choice>
        <mc:Fallback xmlns="">
          <p:pic>
            <p:nvPicPr>
              <p:cNvPr id="75" name="墨迹 74"/>
            </p:nvPicPr>
            <p:blipFill>
              <a:blip r:embed="rId121"/>
            </p:blipFill>
            <p:spPr>
              <a:xfrm>
                <a:off x="5723466" y="6474493"/>
                <a:ext cx="121356" cy="298909"/>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76" name="墨迹 75"/>
              <p14:cNvContentPartPr/>
              <p14:nvPr/>
            </p14:nvContentPartPr>
            <p14:xfrm>
              <a:off x="5621690" y="6576009"/>
              <a:ext cx="290865" cy="56398"/>
            </p14:xfrm>
          </p:contentPart>
        </mc:Choice>
        <mc:Fallback xmlns="">
          <p:pic>
            <p:nvPicPr>
              <p:cNvPr id="76" name="墨迹 75"/>
            </p:nvPicPr>
            <p:blipFill>
              <a:blip r:embed="rId123"/>
            </p:blipFill>
            <p:spPr>
              <a:xfrm>
                <a:off x="5621690" y="6576009"/>
                <a:ext cx="290865" cy="56398"/>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77" name="墨迹 76"/>
              <p14:cNvContentPartPr/>
              <p14:nvPr/>
            </p14:nvContentPartPr>
            <p14:xfrm>
              <a:off x="9917288" y="4164994"/>
              <a:ext cx="448734" cy="310717"/>
            </p14:xfrm>
          </p:contentPart>
        </mc:Choice>
        <mc:Fallback xmlns="">
          <p:pic>
            <p:nvPicPr>
              <p:cNvPr id="77" name="墨迹 76"/>
            </p:nvPicPr>
            <p:blipFill>
              <a:blip r:embed="rId125"/>
            </p:blipFill>
            <p:spPr>
              <a:xfrm>
                <a:off x="9917288" y="4164994"/>
                <a:ext cx="448734" cy="310717"/>
              </a:xfrm>
              <a:prstGeom prst="rect"/>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1213" y="724512"/>
            <a:ext cx="11654075" cy="2086381"/>
          </a:xfrm>
          <a:prstGeom prst="rect">
            <a:avLst/>
          </a:prstGeom>
        </p:spPr>
        <p:txBody>
          <a:bodyPr wrap="square" lIns="121898" tIns="60948" rIns="121898" bIns="60948">
            <a:spAutoFit/>
          </a:bodyPr>
          <a:lstStyle/>
          <a:p>
            <a:pPr marL="252095" indent="-252095" algn="ctr" defTabSz="0">
              <a:lnSpc>
                <a:spcPct val="120000"/>
              </a:lnSpc>
              <a:spcAft>
                <a:spcPts val="565"/>
              </a:spcAft>
              <a:tabLst>
                <a:tab pos="2970530" algn="l"/>
              </a:tabLst>
            </a:pPr>
            <a:r>
              <a:rPr lang="zh-CN" altLang="zh-CN" sz="2600">
                <a:latin typeface="Times New Roman" panose="02020603050405020304" pitchFamily="18" charset="0"/>
                <a:ea typeface="方正宋黑_GBK" pitchFamily="1" charset="-122"/>
                <a:cs typeface="Times New Roman" panose="02020603050405020304" pitchFamily="18" charset="0"/>
              </a:rPr>
              <a:t>基础落实</a:t>
            </a:r>
            <a:endParaRPr lang="zh-CN" altLang="zh-CN" sz="1100">
              <a:latin typeface="Calibri" panose="020F0502020204030204" pitchFamily="34" charset="0"/>
              <a:cs typeface="Times New Roman" panose="02020603050405020304" pitchFamily="18" charset="0"/>
            </a:endParaRPr>
          </a:p>
          <a:p>
            <a:pPr marL="252095" indent="-252095" defTabSz="0">
              <a:lnSpc>
                <a:spcPct val="120000"/>
              </a:lnSpc>
              <a:tabLst>
                <a:tab pos="2970530" algn="l"/>
              </a:tabLst>
            </a:pPr>
            <a:r>
              <a:rPr lang="zh-CN" altLang="zh-CN" sz="2600">
                <a:latin typeface="Times New Roman" panose="02020603050405020304" pitchFamily="18" charset="0"/>
                <a:ea typeface="方正准圆_GBK" pitchFamily="1" charset="-122"/>
                <a:cs typeface="Times New Roman" panose="02020603050405020304" pitchFamily="18" charset="0"/>
              </a:rPr>
              <a:t>选择题只有</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方正准圆_GBK" pitchFamily="1" charset="-122"/>
                <a:cs typeface="Times New Roman" panose="02020603050405020304" pitchFamily="18" charset="0"/>
              </a:rPr>
              <a:t>个选项符合题意</a:t>
            </a:r>
            <a:endParaRPr lang="zh-CN" altLang="zh-CN" sz="1100">
              <a:latin typeface="Calibri" panose="020F0502020204030204" pitchFamily="34" charset="0"/>
              <a:cs typeface="Times New Roman" panose="02020603050405020304" pitchFamily="18" charset="0"/>
            </a:endParaRPr>
          </a:p>
          <a:p>
            <a:pPr marL="252095" indent="-252095" defTabSz="0">
              <a:lnSpc>
                <a:spcPct val="12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a:latin typeface="方正楷体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2022</a:t>
            </a:r>
            <a:r>
              <a:rPr lang="en-US" altLang="zh-CN" sz="2600">
                <a:latin typeface="NEU-B6" pitchFamily="18" charset="-122"/>
                <a:ea typeface="微软雅黑" panose="020B0503020204020204" pitchFamily="34"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重庆卷</a:t>
            </a:r>
            <a:r>
              <a:rPr lang="en-US" altLang="zh-CN" sz="2600">
                <a:latin typeface="方正楷体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两种酸式碳酸盐的分解反应如下。某温度下平衡时总压强分别为</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sp>
        <p:nvSpPr>
          <p:cNvPr id="9" name="矩形 8"/>
          <p:cNvSpPr/>
          <p:nvPr/>
        </p:nvSpPr>
        <p:spPr>
          <a:xfrm>
            <a:off x="5407525" y="4438747"/>
            <a:ext cx="458780"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B</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3" name="图片 2" descr="2025-09-21 22:38:51.952000"/>
          <p:cNvPicPr>
            <a:picLocks noChangeAspect="1"/>
          </p:cNvPicPr>
          <p:nvPr/>
        </p:nvPicPr>
        <p:blipFill>
          <a:blip r:embed="rId2"/>
          <a:stretch>
            <a:fillRect/>
          </a:stretch>
        </p:blipFill>
        <p:spPr>
          <a:xfrm>
            <a:off x="3524250" y="0"/>
            <a:ext cx="5142865"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墨迹 3"/>
              <p14:cNvContentPartPr/>
              <p14:nvPr/>
            </p14:nvContentPartPr>
            <p14:xfrm>
              <a:off x="444676" y="501942"/>
              <a:ext cx="328612" cy="290450"/>
            </p14:xfrm>
          </p:contentPart>
        </mc:Choice>
        <mc:Fallback xmlns="">
          <p:pic>
            <p:nvPicPr>
              <p:cNvPr id="4" name="墨迹 3"/>
            </p:nvPicPr>
            <p:blipFill>
              <a:blip r:embed="rId4"/>
            </p:blipFill>
            <p:spPr>
              <a:xfrm>
                <a:off x="444676" y="501942"/>
                <a:ext cx="328612" cy="29045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5" name="墨迹 4"/>
              <p14:cNvContentPartPr/>
              <p14:nvPr/>
            </p14:nvContentPartPr>
            <p14:xfrm>
              <a:off x="802922" y="399192"/>
              <a:ext cx="32455" cy="661090"/>
            </p14:xfrm>
          </p:contentPart>
        </mc:Choice>
        <mc:Fallback xmlns="">
          <p:pic>
            <p:nvPicPr>
              <p:cNvPr id="5" name="墨迹 4"/>
            </p:nvPicPr>
            <p:blipFill>
              <a:blip r:embed="rId6"/>
            </p:blipFill>
            <p:spPr>
              <a:xfrm>
                <a:off x="802922" y="399192"/>
                <a:ext cx="32455" cy="661090"/>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908755" y="298909"/>
              <a:ext cx="225778" cy="504762"/>
            </p14:xfrm>
          </p:contentPart>
        </mc:Choice>
        <mc:Fallback xmlns="">
          <p:pic>
            <p:nvPicPr>
              <p:cNvPr id="7" name="墨迹 6"/>
            </p:nvPicPr>
            <p:blipFill>
              <a:blip r:embed="rId8"/>
            </p:blipFill>
            <p:spPr>
              <a:xfrm>
                <a:off x="908755" y="298909"/>
                <a:ext cx="225778" cy="504762"/>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987777" y="665496"/>
              <a:ext cx="247650" cy="125486"/>
            </p14:xfrm>
          </p:contentPart>
        </mc:Choice>
        <mc:Fallback xmlns="">
          <p:pic>
            <p:nvPicPr>
              <p:cNvPr id="8" name="墨迹 7"/>
            </p:nvPicPr>
            <p:blipFill>
              <a:blip r:embed="rId10"/>
            </p:blipFill>
            <p:spPr>
              <a:xfrm>
                <a:off x="987777" y="665496"/>
                <a:ext cx="247650" cy="125486"/>
              </a:xfrm>
              <a:prstGeom prst="rect"/>
            </p:spPr>
          </p:pic>
        </mc:Fallback>
      </mc:AlternateContent>
      <mc:AlternateContent xmlns:mc="http://schemas.openxmlformats.org/markup-compatibility/2006">
        <mc:Choice xmlns:p14="http://schemas.microsoft.com/office/powerpoint/2010/main" Requires="p14">
          <p:contentPart p14:bwMode="auto" r:id="rId11">
            <p14:nvContentPartPr>
              <p14:cNvPr id="2" name="墨迹 1"/>
              <p14:cNvContentPartPr/>
              <p14:nvPr/>
            </p14:nvContentPartPr>
            <p14:xfrm>
              <a:off x="4257000" y="595080"/>
              <a:ext cx="4896720" cy="3416400"/>
            </p14:xfrm>
          </p:contentPart>
        </mc:Choice>
        <mc:Fallback>
          <p:pic>
            <p:nvPicPr>
              <p:cNvPr id="2" name="墨迹 1"/>
              <p:cNvPicPr/>
              <p:nvPr/>
            </p:nvPicPr>
            <p:blipFill>
              <a:blip r:embed="rId12"/>
              <a:stretch>
                <a:fillRect/>
              </a:stretch>
            </p:blipFill>
            <p:spPr>
              <a:xfrm>
                <a:off x="4247640" y="585720"/>
                <a:ext cx="4915440" cy="343512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900567"/>
            <a:ext cx="11654075" cy="1268015"/>
          </a:xfrm>
          <a:prstGeom prst="rect">
            <a:avLst/>
          </a:prstGeom>
        </p:spPr>
        <p:txBody>
          <a:bodyPr wrap="square" lIns="121898" tIns="60948" rIns="121898" bIns="60948">
            <a:spAutoFit/>
          </a:bodyPr>
          <a:lstStyle/>
          <a:p>
            <a:pPr marL="252095" indent="-252095"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均相芬顿反应原理是高级氧化技术的经典工艺之一</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如图所示</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为速率常数</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。下列说法错误的是</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a:latin typeface="方正书宋_GBK" pitchFamily="1" charset="-122"/>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sp>
        <p:nvSpPr>
          <p:cNvPr id="5" name="矩形 4"/>
          <p:cNvSpPr/>
          <p:nvPr/>
        </p:nvSpPr>
        <p:spPr>
          <a:xfrm>
            <a:off x="504027" y="2123431"/>
            <a:ext cx="11397613" cy="3724072"/>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相同条件下</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基元反应</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比</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的活化能低</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基元反应</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中氧元素的化</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合价没有发生变化</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基元反应</a:t>
            </a: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的化学方程式为</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+Fe</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·+Fe</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芬顿反应进行的过程中</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整个体系的</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pH</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会发生变化</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忽略体积变化</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p:txBody>
      </p:sp>
      <p:pic>
        <p:nvPicPr>
          <p:cNvPr id="7" name="image101.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2462" y="2168347"/>
            <a:ext cx="6827520" cy="233172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2" name="墨迹 1"/>
              <p14:cNvContentPartPr/>
              <p14:nvPr/>
            </p14:nvContentPartPr>
            <p14:xfrm>
              <a:off x="2713213" y="2019049"/>
              <a:ext cx="983898" cy="94466"/>
            </p14:xfrm>
          </p:contentPart>
        </mc:Choice>
        <mc:Fallback xmlns="">
          <p:pic>
            <p:nvPicPr>
              <p:cNvPr id="2" name="墨迹 1"/>
            </p:nvPicPr>
            <p:blipFill>
              <a:blip r:embed="rId4"/>
            </p:blipFill>
            <p:spPr>
              <a:xfrm>
                <a:off x="2713213" y="2019049"/>
                <a:ext cx="983898" cy="94466"/>
              </a:xfrm>
              <a:prstGeom prst="rect"/>
            </p:spPr>
          </p:pic>
        </mc:Fallback>
      </mc:AlternateContent>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900567"/>
            <a:ext cx="11654075" cy="1268015"/>
          </a:xfrm>
          <a:prstGeom prst="rect">
            <a:avLst/>
          </a:prstGeom>
        </p:spPr>
        <p:txBody>
          <a:bodyPr wrap="square" lIns="121898" tIns="60948" rIns="121898" bIns="60948">
            <a:spAutoFit/>
          </a:bodyPr>
          <a:lstStyle/>
          <a:p>
            <a:pPr marL="252095" indent="-252095"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均相芬顿反应原理是高级氧化技术的经典工艺之一</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如图所示</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为速率常数</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。下列说法错误的是</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a:latin typeface="方正书宋_GBK" pitchFamily="1" charset="-122"/>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sp>
        <p:nvSpPr>
          <p:cNvPr id="5" name="矩形 4"/>
          <p:cNvSpPr/>
          <p:nvPr/>
        </p:nvSpPr>
        <p:spPr>
          <a:xfrm>
            <a:off x="504027" y="2123431"/>
            <a:ext cx="11397613" cy="3724072"/>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相同条件下</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基元反应</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比</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的活化能低</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基元反应</a:t>
            </a:r>
            <a:r>
              <a:rPr lang="zh-CN" altLang="zh-CN" sz="2600" dirty="0">
                <a:latin typeface="宋体" panose="02010600030101010101" pitchFamily="2" charset="-122"/>
                <a:ea typeface="微软雅黑" panose="020B0503020204020204" pitchFamily="34" charset="-122"/>
                <a:cs typeface="宋体" panose="02010600030101010101" pitchFamily="2" charset="-122"/>
              </a:rPr>
              <a:t>Ⅰ</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中氧元素的化</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合价没有发生变化</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基元反应</a:t>
            </a:r>
            <a:r>
              <a:rPr lang="zh-CN" altLang="zh-CN" sz="2600" dirty="0">
                <a:latin typeface="宋体" panose="02010600030101010101" pitchFamily="2" charset="-122"/>
                <a:ea typeface="微软雅黑" panose="020B0503020204020204" pitchFamily="34" charset="-122"/>
                <a:cs typeface="宋体" panose="02010600030101010101" pitchFamily="2" charset="-122"/>
              </a:rPr>
              <a:t>Ⅱ</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的化学方程式为</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+Fe</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·+Fe</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芬顿反应进行的过程中</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整个体系的</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pH</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会发生变化</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忽略体积变化</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p:txBody>
      </p:sp>
      <p:sp>
        <p:nvSpPr>
          <p:cNvPr id="6" name="矩形 5"/>
          <p:cNvSpPr/>
          <p:nvPr/>
        </p:nvSpPr>
        <p:spPr>
          <a:xfrm>
            <a:off x="4202967" y="1611277"/>
            <a:ext cx="458780"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B</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7" name="image101.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2462" y="2168347"/>
            <a:ext cx="6827520" cy="233172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2" name="墨迹 1"/>
              <p14:cNvContentPartPr/>
              <p14:nvPr/>
            </p14:nvContentPartPr>
            <p14:xfrm>
              <a:off x="2713213" y="2019049"/>
              <a:ext cx="983898" cy="94466"/>
            </p14:xfrm>
          </p:contentPart>
        </mc:Choice>
        <mc:Fallback xmlns="">
          <p:pic>
            <p:nvPicPr>
              <p:cNvPr id="2" name="墨迹 1"/>
            </p:nvPicPr>
            <p:blipFill>
              <a:blip r:embed="rId4"/>
            </p:blipFill>
            <p:spPr>
              <a:xfrm>
                <a:off x="2713213" y="2019049"/>
                <a:ext cx="983898" cy="94466"/>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3" name="墨迹 2"/>
              <p14:cNvContentPartPr/>
              <p14:nvPr/>
            </p14:nvContentPartPr>
            <p14:xfrm>
              <a:off x="7874000" y="1158979"/>
              <a:ext cx="105017" cy="59958"/>
            </p14:xfrm>
          </p:contentPart>
        </mc:Choice>
        <mc:Fallback xmlns="">
          <p:pic>
            <p:nvPicPr>
              <p:cNvPr id="3" name="墨迹 2"/>
            </p:nvPicPr>
            <p:blipFill>
              <a:blip r:embed="rId6"/>
            </p:blipFill>
            <p:spPr>
              <a:xfrm>
                <a:off x="7874000" y="1158979"/>
                <a:ext cx="105017" cy="5995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8" name="墨迹 7"/>
              <p14:cNvContentPartPr/>
              <p14:nvPr/>
            </p14:nvContentPartPr>
            <p14:xfrm>
              <a:off x="6572426" y="2239001"/>
              <a:ext cx="147284" cy="11280"/>
            </p14:xfrm>
          </p:contentPart>
        </mc:Choice>
        <mc:Fallback xmlns="">
          <p:pic>
            <p:nvPicPr>
              <p:cNvPr id="8" name="墨迹 7"/>
            </p:nvPicPr>
            <p:blipFill>
              <a:blip r:embed="rId8"/>
            </p:blipFill>
            <p:spPr>
              <a:xfrm>
                <a:off x="6572426" y="2239001"/>
                <a:ext cx="147284" cy="1128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6742288" y="2069807"/>
              <a:ext cx="7056" cy="279170"/>
            </p14:xfrm>
          </p:contentPart>
        </mc:Choice>
        <mc:Fallback xmlns="">
          <p:pic>
            <p:nvPicPr>
              <p:cNvPr id="9" name="墨迹 8"/>
            </p:nvPicPr>
            <p:blipFill>
              <a:blip r:embed="rId10"/>
            </p:blipFill>
            <p:spPr>
              <a:xfrm>
                <a:off x="6742288" y="2069807"/>
                <a:ext cx="7056" cy="27917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4940829" y="3507957"/>
              <a:ext cx="1872015" cy="101516"/>
            </p14:xfrm>
          </p:contentPart>
        </mc:Choice>
        <mc:Fallback xmlns="">
          <p:pic>
            <p:nvPicPr>
              <p:cNvPr id="10" name="墨迹 9"/>
            </p:nvPicPr>
            <p:blipFill>
              <a:blip r:embed="rId12"/>
            </p:blipFill>
            <p:spPr>
              <a:xfrm>
                <a:off x="4940829" y="3507957"/>
                <a:ext cx="1872015" cy="101516"/>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5322711" y="3773027"/>
              <a:ext cx="360" cy="112796"/>
            </p14:xfrm>
          </p:contentPart>
        </mc:Choice>
        <mc:Fallback xmlns="">
          <p:pic>
            <p:nvPicPr>
              <p:cNvPr id="11" name="墨迹 10"/>
            </p:nvPicPr>
            <p:blipFill>
              <a:blip r:embed="rId14"/>
            </p:blipFill>
            <p:spPr>
              <a:xfrm>
                <a:off x="5322711" y="3773027"/>
                <a:ext cx="360" cy="112796"/>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5418666" y="3601013"/>
              <a:ext cx="36689" cy="561161"/>
            </p14:xfrm>
          </p:contentPart>
        </mc:Choice>
        <mc:Fallback xmlns="">
          <p:pic>
            <p:nvPicPr>
              <p:cNvPr id="12" name="墨迹 11"/>
            </p:nvPicPr>
            <p:blipFill>
              <a:blip r:embed="rId16"/>
            </p:blipFill>
            <p:spPr>
              <a:xfrm>
                <a:off x="5418666" y="3601013"/>
                <a:ext cx="36689" cy="561161"/>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5365044" y="3787127"/>
              <a:ext cx="121356" cy="64858"/>
            </p14:xfrm>
          </p:contentPart>
        </mc:Choice>
        <mc:Fallback xmlns="">
          <p:pic>
            <p:nvPicPr>
              <p:cNvPr id="13" name="墨迹 12"/>
            </p:nvPicPr>
            <p:blipFill>
              <a:blip r:embed="rId18"/>
            </p:blipFill>
            <p:spPr>
              <a:xfrm>
                <a:off x="5365044" y="3787127"/>
                <a:ext cx="121356" cy="64858"/>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5484988" y="3688430"/>
              <a:ext cx="246944" cy="146635"/>
            </p14:xfrm>
          </p:contentPart>
        </mc:Choice>
        <mc:Fallback xmlns="">
          <p:pic>
            <p:nvPicPr>
              <p:cNvPr id="14" name="墨迹 13"/>
            </p:nvPicPr>
            <p:blipFill>
              <a:blip r:embed="rId20"/>
            </p:blipFill>
            <p:spPr>
              <a:xfrm>
                <a:off x="5484988" y="3688430"/>
                <a:ext cx="246944" cy="146635"/>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5486400" y="3590791"/>
              <a:ext cx="135466" cy="337331"/>
            </p14:xfrm>
          </p:contentPart>
        </mc:Choice>
        <mc:Fallback xmlns="">
          <p:pic>
            <p:nvPicPr>
              <p:cNvPr id="15" name="墨迹 14"/>
            </p:nvPicPr>
            <p:blipFill>
              <a:blip r:embed="rId22"/>
            </p:blipFill>
            <p:spPr>
              <a:xfrm>
                <a:off x="5486400" y="3590791"/>
                <a:ext cx="135466" cy="337331"/>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5678311" y="3863264"/>
              <a:ext cx="64911" cy="64858"/>
            </p14:xfrm>
          </p:contentPart>
        </mc:Choice>
        <mc:Fallback xmlns="">
          <p:pic>
            <p:nvPicPr>
              <p:cNvPr id="16" name="墨迹 15"/>
            </p:nvPicPr>
            <p:blipFill>
              <a:blip r:embed="rId24"/>
            </p:blipFill>
            <p:spPr>
              <a:xfrm>
                <a:off x="5678311" y="3863264"/>
                <a:ext cx="64911" cy="64858"/>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6434666" y="3589734"/>
              <a:ext cx="118534" cy="8460"/>
            </p14:xfrm>
          </p:contentPart>
        </mc:Choice>
        <mc:Fallback xmlns="">
          <p:pic>
            <p:nvPicPr>
              <p:cNvPr id="17" name="墨迹 16"/>
            </p:nvPicPr>
            <p:blipFill>
              <a:blip r:embed="rId26"/>
            </p:blipFill>
            <p:spPr>
              <a:xfrm>
                <a:off x="6434666" y="3589734"/>
                <a:ext cx="118534" cy="8460"/>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6581422" y="3507252"/>
              <a:ext cx="2822" cy="147340"/>
            </p14:xfrm>
          </p:contentPart>
        </mc:Choice>
        <mc:Fallback xmlns="">
          <p:pic>
            <p:nvPicPr>
              <p:cNvPr id="18" name="墨迹 17"/>
            </p:nvPicPr>
            <p:blipFill>
              <a:blip r:embed="rId28"/>
            </p:blipFill>
            <p:spPr>
              <a:xfrm>
                <a:off x="6581422" y="3507252"/>
                <a:ext cx="2822" cy="147340"/>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9269588" y="3327483"/>
              <a:ext cx="2117373" cy="146635"/>
            </p14:xfrm>
          </p:contentPart>
        </mc:Choice>
        <mc:Fallback xmlns="">
          <p:pic>
            <p:nvPicPr>
              <p:cNvPr id="19" name="墨迹 18"/>
            </p:nvPicPr>
            <p:blipFill>
              <a:blip r:embed="rId30"/>
            </p:blipFill>
            <p:spPr>
              <a:xfrm>
                <a:off x="9269588" y="3327483"/>
                <a:ext cx="2117373" cy="146635"/>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10842977" y="3530516"/>
              <a:ext cx="22577" cy="104336"/>
            </p14:xfrm>
          </p:contentPart>
        </mc:Choice>
        <mc:Fallback xmlns="">
          <p:pic>
            <p:nvPicPr>
              <p:cNvPr id="20" name="墨迹 19"/>
            </p:nvPicPr>
            <p:blipFill>
              <a:blip r:embed="rId32"/>
            </p:blipFill>
            <p:spPr>
              <a:xfrm>
                <a:off x="10842977" y="3530516"/>
                <a:ext cx="22577" cy="104336"/>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10899422" y="3438517"/>
              <a:ext cx="5645" cy="537543"/>
            </p14:xfrm>
          </p:contentPart>
        </mc:Choice>
        <mc:Fallback xmlns="">
          <p:pic>
            <p:nvPicPr>
              <p:cNvPr id="21" name="墨迹 20"/>
            </p:nvPicPr>
            <p:blipFill>
              <a:blip r:embed="rId34"/>
            </p:blipFill>
            <p:spPr>
              <a:xfrm>
                <a:off x="10899422" y="3438517"/>
                <a:ext cx="5645" cy="537543"/>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10888132" y="3615113"/>
              <a:ext cx="101600" cy="50758"/>
            </p14:xfrm>
          </p:contentPart>
        </mc:Choice>
        <mc:Fallback xmlns="">
          <p:pic>
            <p:nvPicPr>
              <p:cNvPr id="22" name="墨迹 21"/>
            </p:nvPicPr>
            <p:blipFill>
              <a:blip r:embed="rId36"/>
            </p:blipFill>
            <p:spPr>
              <a:xfrm>
                <a:off x="10888132" y="3615113"/>
                <a:ext cx="101600" cy="50758"/>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3" name="墨迹 22"/>
              <p14:cNvContentPartPr/>
              <p14:nvPr/>
            </p14:nvContentPartPr>
            <p14:xfrm>
              <a:off x="10967155" y="3400801"/>
              <a:ext cx="310445" cy="439904"/>
            </p14:xfrm>
          </p:contentPart>
        </mc:Choice>
        <mc:Fallback xmlns="">
          <p:pic>
            <p:nvPicPr>
              <p:cNvPr id="23" name="墨迹 22"/>
            </p:nvPicPr>
            <p:blipFill>
              <a:blip r:embed="rId38"/>
            </p:blipFill>
            <p:spPr>
              <a:xfrm>
                <a:off x="10967155" y="3400801"/>
                <a:ext cx="310445" cy="439904"/>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4" name="墨迹 23"/>
              <p14:cNvContentPartPr/>
              <p14:nvPr/>
            </p14:nvContentPartPr>
            <p14:xfrm>
              <a:off x="11531600" y="3705350"/>
              <a:ext cx="19755" cy="11279"/>
            </p14:xfrm>
          </p:contentPart>
        </mc:Choice>
        <mc:Fallback xmlns="">
          <p:pic>
            <p:nvPicPr>
              <p:cNvPr id="24" name="墨迹 23"/>
            </p:nvPicPr>
            <p:blipFill>
              <a:blip r:embed="rId40"/>
            </p:blipFill>
            <p:spPr>
              <a:xfrm>
                <a:off x="11531600" y="3705350"/>
                <a:ext cx="19755" cy="11279"/>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5" name="墨迹 24"/>
              <p14:cNvContentPartPr/>
              <p14:nvPr/>
            </p14:nvContentPartPr>
            <p14:xfrm>
              <a:off x="3984977" y="2215032"/>
              <a:ext cx="11289" cy="94467"/>
            </p14:xfrm>
          </p:contentPart>
        </mc:Choice>
        <mc:Fallback xmlns="">
          <p:pic>
            <p:nvPicPr>
              <p:cNvPr id="25" name="墨迹 24"/>
            </p:nvPicPr>
            <p:blipFill>
              <a:blip r:embed="rId42"/>
            </p:blipFill>
            <p:spPr>
              <a:xfrm>
                <a:off x="3984977" y="2215032"/>
                <a:ext cx="11289" cy="94467"/>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6" name="墨迹 25"/>
              <p14:cNvContentPartPr/>
              <p14:nvPr/>
            </p14:nvContentPartPr>
            <p14:xfrm>
              <a:off x="4024488" y="2081087"/>
              <a:ext cx="19756" cy="544241"/>
            </p14:xfrm>
          </p:contentPart>
        </mc:Choice>
        <mc:Fallback xmlns="">
          <p:pic>
            <p:nvPicPr>
              <p:cNvPr id="26" name="墨迹 25"/>
            </p:nvPicPr>
            <p:blipFill>
              <a:blip r:embed="rId44"/>
            </p:blipFill>
            <p:spPr>
              <a:xfrm>
                <a:off x="4024488" y="2081087"/>
                <a:ext cx="19756" cy="544241"/>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7" name="墨迹 26"/>
              <p14:cNvContentPartPr/>
              <p14:nvPr/>
            </p14:nvContentPartPr>
            <p14:xfrm>
              <a:off x="3996266" y="2254158"/>
              <a:ext cx="84667" cy="63800"/>
            </p14:xfrm>
          </p:contentPart>
        </mc:Choice>
        <mc:Fallback xmlns="">
          <p:pic>
            <p:nvPicPr>
              <p:cNvPr id="27" name="墨迹 26"/>
            </p:nvPicPr>
            <p:blipFill>
              <a:blip r:embed="rId46"/>
            </p:blipFill>
            <p:spPr>
              <a:xfrm>
                <a:off x="3996266" y="2254158"/>
                <a:ext cx="84667" cy="63800"/>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8" name="墨迹 27"/>
              <p14:cNvContentPartPr/>
              <p14:nvPr/>
            </p14:nvContentPartPr>
            <p14:xfrm>
              <a:off x="4047595" y="2171324"/>
              <a:ext cx="219605" cy="145224"/>
            </p14:xfrm>
          </p:contentPart>
        </mc:Choice>
        <mc:Fallback xmlns="">
          <p:pic>
            <p:nvPicPr>
              <p:cNvPr id="28" name="墨迹 27"/>
            </p:nvPicPr>
            <p:blipFill>
              <a:blip r:embed="rId48"/>
            </p:blipFill>
            <p:spPr>
              <a:xfrm>
                <a:off x="4047595" y="2171324"/>
                <a:ext cx="219605" cy="145224"/>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9" name="墨迹 28"/>
              <p14:cNvContentPartPr/>
              <p14:nvPr/>
            </p14:nvContentPartPr>
            <p14:xfrm>
              <a:off x="4075288" y="2081792"/>
              <a:ext cx="116417" cy="298204"/>
            </p14:xfrm>
          </p:contentPart>
        </mc:Choice>
        <mc:Fallback xmlns="">
          <p:pic>
            <p:nvPicPr>
              <p:cNvPr id="29" name="墨迹 28"/>
            </p:nvPicPr>
            <p:blipFill>
              <a:blip r:embed="rId50"/>
            </p:blipFill>
            <p:spPr>
              <a:xfrm>
                <a:off x="4075288" y="2081792"/>
                <a:ext cx="116417" cy="298204"/>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0" name="墨迹 29"/>
              <p14:cNvContentPartPr/>
              <p14:nvPr/>
            </p14:nvContentPartPr>
            <p14:xfrm>
              <a:off x="4233333" y="2340518"/>
              <a:ext cx="93133" cy="64857"/>
            </p14:xfrm>
          </p:contentPart>
        </mc:Choice>
        <mc:Fallback xmlns="">
          <p:pic>
            <p:nvPicPr>
              <p:cNvPr id="30" name="墨迹 29"/>
            </p:nvPicPr>
            <p:blipFill>
              <a:blip r:embed="rId52"/>
            </p:blipFill>
            <p:spPr>
              <a:xfrm>
                <a:off x="4233333" y="2340518"/>
                <a:ext cx="93133" cy="64857"/>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1" name="墨迹 30"/>
              <p14:cNvContentPartPr/>
              <p14:nvPr/>
            </p14:nvContentPartPr>
            <p14:xfrm>
              <a:off x="733777" y="2801219"/>
              <a:ext cx="16934" cy="144872"/>
            </p14:xfrm>
          </p:contentPart>
        </mc:Choice>
        <mc:Fallback xmlns="">
          <p:pic>
            <p:nvPicPr>
              <p:cNvPr id="31" name="墨迹 30"/>
            </p:nvPicPr>
            <p:blipFill>
              <a:blip r:embed="rId54"/>
            </p:blipFill>
            <p:spPr>
              <a:xfrm>
                <a:off x="733777" y="2801219"/>
                <a:ext cx="16934" cy="144872"/>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2" name="墨迹 31"/>
              <p14:cNvContentPartPr/>
              <p14:nvPr/>
            </p14:nvContentPartPr>
            <p14:xfrm>
              <a:off x="778933" y="2684898"/>
              <a:ext cx="25400" cy="631305"/>
            </p14:xfrm>
          </p:contentPart>
        </mc:Choice>
        <mc:Fallback xmlns="">
          <p:pic>
            <p:nvPicPr>
              <p:cNvPr id="32" name="墨迹 31"/>
            </p:nvPicPr>
            <p:blipFill>
              <a:blip r:embed="rId56"/>
            </p:blipFill>
            <p:spPr>
              <a:xfrm>
                <a:off x="778933" y="2684898"/>
                <a:ext cx="25400" cy="631305"/>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3" name="墨迹 32"/>
              <p14:cNvContentPartPr/>
              <p14:nvPr/>
            </p14:nvContentPartPr>
            <p14:xfrm>
              <a:off x="764822" y="2876299"/>
              <a:ext cx="59266" cy="11280"/>
            </p14:xfrm>
          </p:contentPart>
        </mc:Choice>
        <mc:Fallback xmlns="">
          <p:pic>
            <p:nvPicPr>
              <p:cNvPr id="33" name="墨迹 32"/>
            </p:nvPicPr>
            <p:blipFill>
              <a:blip r:embed="rId58"/>
            </p:blipFill>
            <p:spPr>
              <a:xfrm>
                <a:off x="764822" y="2876299"/>
                <a:ext cx="59266" cy="11280"/>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4" name="墨迹 33"/>
              <p14:cNvContentPartPr/>
              <p14:nvPr/>
            </p14:nvContentPartPr>
            <p14:xfrm>
              <a:off x="855133" y="2658814"/>
              <a:ext cx="203200" cy="412763"/>
            </p14:xfrm>
          </p:contentPart>
        </mc:Choice>
        <mc:Fallback xmlns="">
          <p:pic>
            <p:nvPicPr>
              <p:cNvPr id="34" name="墨迹 33"/>
            </p:nvPicPr>
            <p:blipFill>
              <a:blip r:embed="rId60"/>
            </p:blipFill>
            <p:spPr>
              <a:xfrm>
                <a:off x="855133" y="2658814"/>
                <a:ext cx="203200" cy="412763"/>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5" name="墨迹 34"/>
              <p14:cNvContentPartPr/>
              <p14:nvPr/>
            </p14:nvContentPartPr>
            <p14:xfrm>
              <a:off x="835377" y="2985394"/>
              <a:ext cx="270934" cy="178535"/>
            </p14:xfrm>
          </p:contentPart>
        </mc:Choice>
        <mc:Fallback xmlns="">
          <p:pic>
            <p:nvPicPr>
              <p:cNvPr id="35" name="墨迹 34"/>
            </p:nvPicPr>
            <p:blipFill>
              <a:blip r:embed="rId62"/>
            </p:blipFill>
            <p:spPr>
              <a:xfrm>
                <a:off x="835377" y="2985394"/>
                <a:ext cx="270934" cy="178535"/>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6" name="墨迹 35"/>
              <p14:cNvContentPartPr/>
              <p14:nvPr/>
            </p14:nvContentPartPr>
            <p14:xfrm>
              <a:off x="3304822" y="4120580"/>
              <a:ext cx="217311" cy="292565"/>
            </p14:xfrm>
          </p:contentPart>
        </mc:Choice>
        <mc:Fallback xmlns="">
          <p:pic>
            <p:nvPicPr>
              <p:cNvPr id="36" name="墨迹 35"/>
            </p:nvPicPr>
            <p:blipFill>
              <a:blip r:embed="rId64"/>
            </p:blipFill>
            <p:spPr>
              <a:xfrm>
                <a:off x="3304822" y="4120580"/>
                <a:ext cx="217311" cy="292565"/>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7" name="墨迹 36"/>
              <p14:cNvContentPartPr/>
              <p14:nvPr/>
            </p14:nvContentPartPr>
            <p14:xfrm>
              <a:off x="3324577" y="4133975"/>
              <a:ext cx="169334" cy="304549"/>
            </p14:xfrm>
          </p:contentPart>
        </mc:Choice>
        <mc:Fallback xmlns="">
          <p:pic>
            <p:nvPicPr>
              <p:cNvPr id="37" name="墨迹 36"/>
            </p:nvPicPr>
            <p:blipFill>
              <a:blip r:embed="rId66"/>
            </p:blipFill>
            <p:spPr>
              <a:xfrm>
                <a:off x="3324577" y="4133975"/>
                <a:ext cx="169334" cy="304549"/>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8" name="墨迹 37"/>
              <p14:cNvContentPartPr/>
              <p14:nvPr/>
            </p14:nvContentPartPr>
            <p14:xfrm>
              <a:off x="8878711" y="4768453"/>
              <a:ext cx="539044" cy="371522"/>
            </p14:xfrm>
          </p:contentPart>
        </mc:Choice>
        <mc:Fallback xmlns="">
          <p:pic>
            <p:nvPicPr>
              <p:cNvPr id="38" name="墨迹 37"/>
            </p:nvPicPr>
            <p:blipFill>
              <a:blip r:embed="rId68"/>
            </p:blipFill>
            <p:spPr>
              <a:xfrm>
                <a:off x="8878711" y="4768453"/>
                <a:ext cx="539044" cy="371522"/>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9" name="墨迹 38"/>
              <p14:cNvContentPartPr/>
              <p14:nvPr/>
            </p14:nvContentPartPr>
            <p14:xfrm>
              <a:off x="10222088" y="5473428"/>
              <a:ext cx="431800" cy="434970"/>
            </p14:xfrm>
          </p:contentPart>
        </mc:Choice>
        <mc:Fallback xmlns="">
          <p:pic>
            <p:nvPicPr>
              <p:cNvPr id="39" name="墨迹 38"/>
            </p:nvPicPr>
            <p:blipFill>
              <a:blip r:embed="rId70"/>
            </p:blipFill>
            <p:spPr>
              <a:xfrm>
                <a:off x="10222088" y="5473428"/>
                <a:ext cx="431800" cy="434970"/>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0" name="墨迹 39"/>
              <p14:cNvContentPartPr/>
              <p14:nvPr/>
            </p14:nvContentPartPr>
            <p14:xfrm>
              <a:off x="341488" y="146634"/>
              <a:ext cx="215900" cy="318649"/>
            </p14:xfrm>
          </p:contentPart>
        </mc:Choice>
        <mc:Fallback xmlns="">
          <p:pic>
            <p:nvPicPr>
              <p:cNvPr id="40" name="墨迹 39"/>
            </p:nvPicPr>
            <p:blipFill>
              <a:blip r:embed="rId72"/>
            </p:blipFill>
            <p:spPr>
              <a:xfrm>
                <a:off x="341488" y="146634"/>
                <a:ext cx="215900" cy="318649"/>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1" name="墨迹 40"/>
              <p14:cNvContentPartPr/>
              <p14:nvPr/>
            </p14:nvContentPartPr>
            <p14:xfrm>
              <a:off x="316088" y="270710"/>
              <a:ext cx="25400" cy="626018"/>
            </p14:xfrm>
          </p:contentPart>
        </mc:Choice>
        <mc:Fallback xmlns="">
          <p:pic>
            <p:nvPicPr>
              <p:cNvPr id="41" name="墨迹 40"/>
            </p:nvPicPr>
            <p:blipFill>
              <a:blip r:embed="rId74"/>
            </p:blipFill>
            <p:spPr>
              <a:xfrm>
                <a:off x="316088" y="270710"/>
                <a:ext cx="25400" cy="626018"/>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2" name="墨迹 41"/>
              <p14:cNvContentPartPr/>
              <p14:nvPr/>
            </p14:nvContentPartPr>
            <p14:xfrm>
              <a:off x="460727" y="498241"/>
              <a:ext cx="94545" cy="232113"/>
            </p14:xfrm>
          </p:contentPart>
        </mc:Choice>
        <mc:Fallback xmlns="">
          <p:pic>
            <p:nvPicPr>
              <p:cNvPr id="42" name="墨迹 41"/>
            </p:nvPicPr>
            <p:blipFill>
              <a:blip r:embed="rId76"/>
            </p:blipFill>
            <p:spPr>
              <a:xfrm>
                <a:off x="460727" y="498241"/>
                <a:ext cx="94545" cy="232113"/>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3" name="墨迹 42"/>
              <p14:cNvContentPartPr/>
              <p14:nvPr/>
            </p14:nvContentPartPr>
            <p14:xfrm>
              <a:off x="632177" y="518861"/>
              <a:ext cx="90311" cy="146107"/>
            </p14:xfrm>
          </p:contentPart>
        </mc:Choice>
        <mc:Fallback xmlns="">
          <p:pic>
            <p:nvPicPr>
              <p:cNvPr id="43" name="墨迹 42"/>
            </p:nvPicPr>
            <p:blipFill>
              <a:blip r:embed="rId78"/>
            </p:blipFill>
            <p:spPr>
              <a:xfrm>
                <a:off x="632177" y="518861"/>
                <a:ext cx="90311" cy="146107"/>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795866" y="225592"/>
              <a:ext cx="186267" cy="437084"/>
            </p14:xfrm>
          </p:contentPart>
        </mc:Choice>
        <mc:Fallback xmlns="">
          <p:pic>
            <p:nvPicPr>
              <p:cNvPr id="44" name="墨迹 43"/>
            </p:nvPicPr>
            <p:blipFill>
              <a:blip r:embed="rId80"/>
            </p:blipFill>
            <p:spPr>
              <a:xfrm>
                <a:off x="795866" y="225592"/>
                <a:ext cx="186267" cy="437084"/>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920044" y="586539"/>
              <a:ext cx="172156" cy="81777"/>
            </p14:xfrm>
          </p:contentPart>
        </mc:Choice>
        <mc:Fallback xmlns="">
          <p:pic>
            <p:nvPicPr>
              <p:cNvPr id="45" name="墨迹 44"/>
            </p:nvPicPr>
            <p:blipFill>
              <a:blip r:embed="rId82"/>
            </p:blipFill>
            <p:spPr>
              <a:xfrm>
                <a:off x="920044" y="586539"/>
                <a:ext cx="172156" cy="81777"/>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1605844" y="346847"/>
              <a:ext cx="105017" cy="59959"/>
            </p14:xfrm>
          </p:contentPart>
        </mc:Choice>
        <mc:Fallback xmlns="">
          <p:pic>
            <p:nvPicPr>
              <p:cNvPr id="46" name="墨迹 45"/>
            </p:nvPicPr>
            <p:blipFill>
              <a:blip r:embed="rId6"/>
            </p:blipFill>
            <p:spPr>
              <a:xfrm>
                <a:off x="1605844" y="346847"/>
                <a:ext cx="105017" cy="59959"/>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7" name="墨迹 46"/>
              <p14:cNvContentPartPr/>
              <p14:nvPr/>
            </p14:nvContentPartPr>
            <p14:xfrm>
              <a:off x="7831666" y="744453"/>
              <a:ext cx="19756" cy="5640"/>
            </p14:xfrm>
          </p:contentPart>
        </mc:Choice>
        <mc:Fallback xmlns="">
          <p:pic>
            <p:nvPicPr>
              <p:cNvPr id="47" name="墨迹 46"/>
            </p:nvPicPr>
            <p:blipFill>
              <a:blip r:embed="rId85"/>
            </p:blipFill>
            <p:spPr>
              <a:xfrm>
                <a:off x="7831666" y="744453"/>
                <a:ext cx="19756" cy="5640"/>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8" name="墨迹 47"/>
              <p14:cNvContentPartPr/>
              <p14:nvPr/>
            </p14:nvContentPartPr>
            <p14:xfrm>
              <a:off x="4363155" y="265070"/>
              <a:ext cx="16933" cy="267891"/>
            </p14:xfrm>
          </p:contentPart>
        </mc:Choice>
        <mc:Fallback xmlns="">
          <p:pic>
            <p:nvPicPr>
              <p:cNvPr id="48" name="墨迹 47"/>
            </p:nvPicPr>
            <p:blipFill>
              <a:blip r:embed="rId87"/>
            </p:blipFill>
            <p:spPr>
              <a:xfrm>
                <a:off x="4363155" y="265070"/>
                <a:ext cx="16933" cy="267891"/>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9" name="墨迹 48"/>
              <p14:cNvContentPartPr/>
              <p14:nvPr/>
            </p14:nvContentPartPr>
            <p14:xfrm>
              <a:off x="4357511" y="411705"/>
              <a:ext cx="160866" cy="22559"/>
            </p14:xfrm>
          </p:contentPart>
        </mc:Choice>
        <mc:Fallback xmlns="">
          <p:pic>
            <p:nvPicPr>
              <p:cNvPr id="49" name="墨迹 48"/>
            </p:nvPicPr>
            <p:blipFill>
              <a:blip r:embed="rId89"/>
            </p:blipFill>
            <p:spPr>
              <a:xfrm>
                <a:off x="4357511" y="411705"/>
                <a:ext cx="160866" cy="22559"/>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0" name="墨迹 49"/>
              <p14:cNvContentPartPr/>
              <p14:nvPr/>
            </p14:nvContentPartPr>
            <p14:xfrm>
              <a:off x="4521200" y="227530"/>
              <a:ext cx="5644" cy="505644"/>
            </p14:xfrm>
          </p:contentPart>
        </mc:Choice>
        <mc:Fallback xmlns="">
          <p:pic>
            <p:nvPicPr>
              <p:cNvPr id="50" name="墨迹 49"/>
            </p:nvPicPr>
            <p:blipFill>
              <a:blip r:embed="rId91"/>
            </p:blipFill>
            <p:spPr>
              <a:xfrm>
                <a:off x="4521200" y="227530"/>
                <a:ext cx="5644" cy="505644"/>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1" name="墨迹 50"/>
              <p14:cNvContentPartPr/>
              <p14:nvPr/>
            </p14:nvContentPartPr>
            <p14:xfrm>
              <a:off x="4605866" y="236871"/>
              <a:ext cx="163689" cy="16920"/>
            </p14:xfrm>
          </p:contentPart>
        </mc:Choice>
        <mc:Fallback xmlns="">
          <p:pic>
            <p:nvPicPr>
              <p:cNvPr id="51" name="墨迹 50"/>
            </p:nvPicPr>
            <p:blipFill>
              <a:blip r:embed="rId93"/>
            </p:blipFill>
            <p:spPr>
              <a:xfrm>
                <a:off x="4605866" y="236871"/>
                <a:ext cx="163689" cy="16920"/>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2" name="墨迹 51"/>
              <p14:cNvContentPartPr/>
              <p14:nvPr/>
            </p14:nvContentPartPr>
            <p14:xfrm>
              <a:off x="4669366" y="155094"/>
              <a:ext cx="21167" cy="214313"/>
            </p14:xfrm>
          </p:contentPart>
        </mc:Choice>
        <mc:Fallback xmlns="">
          <p:pic>
            <p:nvPicPr>
              <p:cNvPr id="52" name="墨迹 51"/>
            </p:nvPicPr>
            <p:blipFill>
              <a:blip r:embed="rId95"/>
            </p:blipFill>
            <p:spPr>
              <a:xfrm>
                <a:off x="4669366" y="155094"/>
                <a:ext cx="21167" cy="214313"/>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3" name="墨迹 52"/>
              <p14:cNvContentPartPr/>
              <p14:nvPr/>
            </p14:nvContentPartPr>
            <p14:xfrm>
              <a:off x="4714522" y="439904"/>
              <a:ext cx="184855" cy="28199"/>
            </p14:xfrm>
          </p:contentPart>
        </mc:Choice>
        <mc:Fallback xmlns="">
          <p:pic>
            <p:nvPicPr>
              <p:cNvPr id="53" name="墨迹 52"/>
            </p:nvPicPr>
            <p:blipFill>
              <a:blip r:embed="rId97"/>
            </p:blipFill>
            <p:spPr>
              <a:xfrm>
                <a:off x="4714522" y="439904"/>
                <a:ext cx="184855" cy="28199"/>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4" name="墨迹 53"/>
              <p14:cNvContentPartPr/>
              <p14:nvPr/>
            </p14:nvContentPartPr>
            <p14:xfrm>
              <a:off x="4826000" y="320587"/>
              <a:ext cx="16933" cy="249033"/>
            </p14:xfrm>
          </p:contentPart>
        </mc:Choice>
        <mc:Fallback xmlns="">
          <p:pic>
            <p:nvPicPr>
              <p:cNvPr id="54" name="墨迹 53"/>
            </p:nvPicPr>
            <p:blipFill>
              <a:blip r:embed="rId99"/>
            </p:blipFill>
            <p:spPr>
              <a:xfrm>
                <a:off x="4826000" y="320587"/>
                <a:ext cx="16933" cy="249033"/>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5" name="墨迹 54"/>
              <p14:cNvContentPartPr/>
              <p14:nvPr/>
            </p14:nvContentPartPr>
            <p14:xfrm>
              <a:off x="5048955" y="275645"/>
              <a:ext cx="8467" cy="229117"/>
            </p14:xfrm>
          </p:contentPart>
        </mc:Choice>
        <mc:Fallback xmlns="">
          <p:pic>
            <p:nvPicPr>
              <p:cNvPr id="55" name="墨迹 54"/>
            </p:nvPicPr>
            <p:blipFill>
              <a:blip r:embed="rId101"/>
            </p:blipFill>
            <p:spPr>
              <a:xfrm>
                <a:off x="5048955" y="275645"/>
                <a:ext cx="8467" cy="229117"/>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6" name="墨迹 55"/>
              <p14:cNvContentPartPr/>
              <p14:nvPr/>
            </p14:nvContentPartPr>
            <p14:xfrm>
              <a:off x="5057422" y="372226"/>
              <a:ext cx="98778" cy="45119"/>
            </p14:xfrm>
          </p:contentPart>
        </mc:Choice>
        <mc:Fallback xmlns="">
          <p:pic>
            <p:nvPicPr>
              <p:cNvPr id="56" name="墨迹 55"/>
            </p:nvPicPr>
            <p:blipFill>
              <a:blip r:embed="rId103"/>
            </p:blipFill>
            <p:spPr>
              <a:xfrm>
                <a:off x="5057422" y="372226"/>
                <a:ext cx="98778" cy="45119"/>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7" name="墨迹 56"/>
              <p14:cNvContentPartPr/>
              <p14:nvPr/>
            </p14:nvContentPartPr>
            <p14:xfrm>
              <a:off x="5159022" y="201975"/>
              <a:ext cx="5644" cy="480441"/>
            </p14:xfrm>
          </p:contentPart>
        </mc:Choice>
        <mc:Fallback xmlns="">
          <p:pic>
            <p:nvPicPr>
              <p:cNvPr id="57" name="墨迹 56"/>
            </p:nvPicPr>
            <p:blipFill>
              <a:blip r:embed="rId105"/>
            </p:blipFill>
            <p:spPr>
              <a:xfrm>
                <a:off x="5159022" y="201975"/>
                <a:ext cx="5644" cy="480441"/>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8" name="墨迹 57"/>
              <p14:cNvContentPartPr/>
              <p14:nvPr/>
            </p14:nvContentPartPr>
            <p14:xfrm>
              <a:off x="5192888" y="250090"/>
              <a:ext cx="364949" cy="256787"/>
            </p14:xfrm>
          </p:contentPart>
        </mc:Choice>
        <mc:Fallback xmlns="">
          <p:pic>
            <p:nvPicPr>
              <p:cNvPr id="58" name="墨迹 57"/>
            </p:nvPicPr>
            <p:blipFill>
              <a:blip r:embed="rId107"/>
            </p:blipFill>
            <p:spPr>
              <a:xfrm>
                <a:off x="5192888" y="250090"/>
                <a:ext cx="364949" cy="256787"/>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9" name="墨迹 58"/>
              <p14:cNvContentPartPr/>
              <p14:nvPr/>
            </p14:nvContentPartPr>
            <p14:xfrm>
              <a:off x="5563305" y="428625"/>
              <a:ext cx="140406" cy="135355"/>
            </p14:xfrm>
          </p:contentPart>
        </mc:Choice>
        <mc:Fallback xmlns="">
          <p:pic>
            <p:nvPicPr>
              <p:cNvPr id="59" name="墨迹 58"/>
            </p:nvPicPr>
            <p:blipFill>
              <a:blip r:embed="rId109"/>
            </p:blipFill>
            <p:spPr>
              <a:xfrm>
                <a:off x="5563305" y="428625"/>
                <a:ext cx="140406" cy="135355"/>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0" name="墨迹 59"/>
              <p14:cNvContentPartPr/>
              <p14:nvPr/>
            </p14:nvContentPartPr>
            <p14:xfrm>
              <a:off x="5785555" y="379276"/>
              <a:ext cx="222956" cy="15510"/>
            </p14:xfrm>
          </p:contentPart>
        </mc:Choice>
        <mc:Fallback xmlns="">
          <p:pic>
            <p:nvPicPr>
              <p:cNvPr id="60" name="墨迹 59"/>
            </p:nvPicPr>
            <p:blipFill>
              <a:blip r:embed="rId111"/>
            </p:blipFill>
            <p:spPr>
              <a:xfrm>
                <a:off x="5785555" y="379276"/>
                <a:ext cx="222956" cy="15510"/>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1" name="墨迹 60"/>
              <p14:cNvContentPartPr/>
              <p14:nvPr/>
            </p14:nvContentPartPr>
            <p14:xfrm>
              <a:off x="5909733" y="258373"/>
              <a:ext cx="16934" cy="297147"/>
            </p14:xfrm>
          </p:contentPart>
        </mc:Choice>
        <mc:Fallback xmlns="">
          <p:pic>
            <p:nvPicPr>
              <p:cNvPr id="61" name="墨迹 60"/>
            </p:nvPicPr>
            <p:blipFill>
              <a:blip r:embed="rId113"/>
            </p:blipFill>
            <p:spPr>
              <a:xfrm>
                <a:off x="5909733" y="258373"/>
                <a:ext cx="16934" cy="297147"/>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2" name="墨迹 61"/>
              <p14:cNvContentPartPr/>
              <p14:nvPr/>
            </p14:nvContentPartPr>
            <p14:xfrm>
              <a:off x="6225822" y="102926"/>
              <a:ext cx="191911" cy="458234"/>
            </p14:xfrm>
          </p:contentPart>
        </mc:Choice>
        <mc:Fallback xmlns="">
          <p:pic>
            <p:nvPicPr>
              <p:cNvPr id="62" name="墨迹 61"/>
            </p:nvPicPr>
            <p:blipFill>
              <a:blip r:embed="rId115"/>
            </p:blipFill>
            <p:spPr>
              <a:xfrm>
                <a:off x="6225822" y="102926"/>
                <a:ext cx="191911" cy="458234"/>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3" name="墨迹 62"/>
              <p14:cNvContentPartPr/>
              <p14:nvPr/>
            </p14:nvContentPartPr>
            <p14:xfrm>
              <a:off x="6248400" y="278817"/>
              <a:ext cx="220133" cy="221186"/>
            </p14:xfrm>
          </p:contentPart>
        </mc:Choice>
        <mc:Fallback xmlns="">
          <p:pic>
            <p:nvPicPr>
              <p:cNvPr id="63" name="墨迹 62"/>
            </p:nvPicPr>
            <p:blipFill>
              <a:blip r:embed="rId117"/>
            </p:blipFill>
            <p:spPr>
              <a:xfrm>
                <a:off x="6248400" y="278817"/>
                <a:ext cx="220133" cy="221186"/>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4" name="墨迹 63"/>
              <p14:cNvContentPartPr/>
              <p14:nvPr/>
            </p14:nvContentPartPr>
            <p14:xfrm>
              <a:off x="6524272" y="50758"/>
              <a:ext cx="116416" cy="163554"/>
            </p14:xfrm>
          </p:contentPart>
        </mc:Choice>
        <mc:Fallback xmlns="">
          <p:pic>
            <p:nvPicPr>
              <p:cNvPr id="64" name="墨迹 63"/>
            </p:nvPicPr>
            <p:blipFill>
              <a:blip r:embed="rId119"/>
            </p:blipFill>
            <p:spPr>
              <a:xfrm>
                <a:off x="6524272" y="50758"/>
                <a:ext cx="116416" cy="163554"/>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5" name="墨迹 64"/>
              <p14:cNvContentPartPr/>
              <p14:nvPr/>
            </p14:nvContentPartPr>
            <p14:xfrm>
              <a:off x="6641923" y="87416"/>
              <a:ext cx="137054" cy="25380"/>
            </p14:xfrm>
          </p:contentPart>
        </mc:Choice>
        <mc:Fallback xmlns="">
          <p:pic>
            <p:nvPicPr>
              <p:cNvPr id="65" name="墨迹 64"/>
            </p:nvPicPr>
            <p:blipFill>
              <a:blip r:embed="rId121"/>
            </p:blipFill>
            <p:spPr>
              <a:xfrm>
                <a:off x="6641923" y="87416"/>
                <a:ext cx="137054" cy="25380"/>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6" name="墨迹 65"/>
              <p14:cNvContentPartPr/>
              <p14:nvPr/>
            </p14:nvContentPartPr>
            <p14:xfrm>
              <a:off x="6699955" y="-17624"/>
              <a:ext cx="33867" cy="237576"/>
            </p14:xfrm>
          </p:contentPart>
        </mc:Choice>
        <mc:Fallback xmlns="">
          <p:pic>
            <p:nvPicPr>
              <p:cNvPr id="66" name="墨迹 65"/>
            </p:nvPicPr>
            <p:blipFill>
              <a:blip r:embed="rId123"/>
            </p:blipFill>
            <p:spPr>
              <a:xfrm>
                <a:off x="6699955" y="-17624"/>
                <a:ext cx="33867" cy="237576"/>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7" name="墨迹 66"/>
              <p14:cNvContentPartPr/>
              <p14:nvPr/>
            </p14:nvContentPartPr>
            <p14:xfrm>
              <a:off x="6776155" y="411705"/>
              <a:ext cx="615245" cy="16920"/>
            </p14:xfrm>
          </p:contentPart>
        </mc:Choice>
        <mc:Fallback xmlns="">
          <p:pic>
            <p:nvPicPr>
              <p:cNvPr id="67" name="墨迹 66"/>
            </p:nvPicPr>
            <p:blipFill>
              <a:blip r:embed="rId125"/>
            </p:blipFill>
            <p:spPr>
              <a:xfrm>
                <a:off x="6776155" y="411705"/>
                <a:ext cx="615245" cy="16920"/>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8" name="墨迹 67"/>
              <p14:cNvContentPartPr/>
              <p14:nvPr/>
            </p14:nvContentPartPr>
            <p14:xfrm>
              <a:off x="6705600" y="496302"/>
              <a:ext cx="736600" cy="28199"/>
            </p14:xfrm>
          </p:contentPart>
        </mc:Choice>
        <mc:Fallback xmlns="">
          <p:pic>
            <p:nvPicPr>
              <p:cNvPr id="68" name="墨迹 67"/>
            </p:nvPicPr>
            <p:blipFill>
              <a:blip r:embed="rId127"/>
            </p:blipFill>
            <p:spPr>
              <a:xfrm>
                <a:off x="6705600" y="496302"/>
                <a:ext cx="736600" cy="28199"/>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69" name="墨迹 68"/>
              <p14:cNvContentPartPr/>
              <p14:nvPr/>
            </p14:nvContentPartPr>
            <p14:xfrm>
              <a:off x="7693377" y="169194"/>
              <a:ext cx="198262" cy="25379"/>
            </p14:xfrm>
          </p:contentPart>
        </mc:Choice>
        <mc:Fallback xmlns="">
          <p:pic>
            <p:nvPicPr>
              <p:cNvPr id="69" name="墨迹 68"/>
            </p:nvPicPr>
            <p:blipFill>
              <a:blip r:embed="rId129"/>
            </p:blipFill>
            <p:spPr>
              <a:xfrm>
                <a:off x="7693377" y="169194"/>
                <a:ext cx="198262" cy="25379"/>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70" name="墨迹 69"/>
              <p14:cNvContentPartPr/>
              <p14:nvPr/>
            </p14:nvContentPartPr>
            <p14:xfrm>
              <a:off x="7690555" y="208672"/>
              <a:ext cx="93134" cy="377867"/>
            </p14:xfrm>
          </p:contentPart>
        </mc:Choice>
        <mc:Fallback xmlns="">
          <p:pic>
            <p:nvPicPr>
              <p:cNvPr id="70" name="墨迹 69"/>
            </p:nvPicPr>
            <p:blipFill>
              <a:blip r:embed="rId131"/>
            </p:blipFill>
            <p:spPr>
              <a:xfrm>
                <a:off x="7690555" y="208672"/>
                <a:ext cx="93134" cy="377867"/>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1" name="墨迹 70"/>
              <p14:cNvContentPartPr/>
              <p14:nvPr/>
            </p14:nvContentPartPr>
            <p14:xfrm>
              <a:off x="7704666" y="278465"/>
              <a:ext cx="310444" cy="221538"/>
            </p14:xfrm>
          </p:contentPart>
        </mc:Choice>
        <mc:Fallback xmlns="">
          <p:pic>
            <p:nvPicPr>
              <p:cNvPr id="71" name="墨迹 70"/>
            </p:nvPicPr>
            <p:blipFill>
              <a:blip r:embed="rId133"/>
            </p:blipFill>
            <p:spPr>
              <a:xfrm>
                <a:off x="7704666" y="278465"/>
                <a:ext cx="310444" cy="221538"/>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2" name="墨迹 71"/>
              <p14:cNvContentPartPr/>
              <p14:nvPr/>
            </p14:nvContentPartPr>
            <p14:xfrm>
              <a:off x="7975600" y="98696"/>
              <a:ext cx="93662" cy="197922"/>
            </p14:xfrm>
          </p:contentPart>
        </mc:Choice>
        <mc:Fallback xmlns="">
          <p:pic>
            <p:nvPicPr>
              <p:cNvPr id="72" name="墨迹 71"/>
            </p:nvPicPr>
            <p:blipFill>
              <a:blip r:embed="rId135"/>
            </p:blipFill>
            <p:spPr>
              <a:xfrm>
                <a:off x="7975600" y="98696"/>
                <a:ext cx="93662" cy="197922"/>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3" name="墨迹 72"/>
              <p14:cNvContentPartPr/>
              <p14:nvPr/>
            </p14:nvContentPartPr>
            <p14:xfrm>
              <a:off x="8065911" y="180473"/>
              <a:ext cx="138289" cy="11280"/>
            </p14:xfrm>
          </p:contentPart>
        </mc:Choice>
        <mc:Fallback xmlns="">
          <p:pic>
            <p:nvPicPr>
              <p:cNvPr id="73" name="墨迹 72"/>
            </p:nvPicPr>
            <p:blipFill>
              <a:blip r:embed="rId137"/>
            </p:blipFill>
            <p:spPr>
              <a:xfrm>
                <a:off x="8065911" y="180473"/>
                <a:ext cx="138289" cy="11280"/>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4" name="墨迹 73"/>
              <p14:cNvContentPartPr/>
              <p14:nvPr/>
            </p14:nvContentPartPr>
            <p14:xfrm>
              <a:off x="8139288" y="76137"/>
              <a:ext cx="16934" cy="183293"/>
            </p14:xfrm>
          </p:contentPart>
        </mc:Choice>
        <mc:Fallback xmlns="">
          <p:pic>
            <p:nvPicPr>
              <p:cNvPr id="74" name="墨迹 73"/>
            </p:nvPicPr>
            <p:blipFill>
              <a:blip r:embed="rId139"/>
            </p:blipFill>
            <p:spPr>
              <a:xfrm>
                <a:off x="8139288" y="76137"/>
                <a:ext cx="16934" cy="183293"/>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5" name="墨迹 74"/>
              <p14:cNvContentPartPr/>
              <p14:nvPr/>
            </p14:nvContentPartPr>
            <p14:xfrm>
              <a:off x="8139288" y="422985"/>
              <a:ext cx="191912" cy="22559"/>
            </p14:xfrm>
          </p:contentPart>
        </mc:Choice>
        <mc:Fallback xmlns="">
          <p:pic>
            <p:nvPicPr>
              <p:cNvPr id="75" name="墨迹 74"/>
            </p:nvPicPr>
            <p:blipFill>
              <a:blip r:embed="rId141"/>
            </p:blipFill>
            <p:spPr>
              <a:xfrm>
                <a:off x="8139288" y="422985"/>
                <a:ext cx="191912" cy="22559"/>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6" name="墨迹 75"/>
              <p14:cNvContentPartPr/>
              <p14:nvPr/>
            </p14:nvContentPartPr>
            <p14:xfrm>
              <a:off x="8209844" y="298909"/>
              <a:ext cx="25400" cy="250971"/>
            </p14:xfrm>
          </p:contentPart>
        </mc:Choice>
        <mc:Fallback xmlns="">
          <p:pic>
            <p:nvPicPr>
              <p:cNvPr id="76" name="墨迹 75"/>
            </p:nvPicPr>
            <p:blipFill>
              <a:blip r:embed="rId143"/>
            </p:blipFill>
            <p:spPr>
              <a:xfrm>
                <a:off x="8209844" y="298909"/>
                <a:ext cx="25400" cy="250971"/>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7" name="墨迹 76"/>
              <p14:cNvContentPartPr/>
              <p14:nvPr/>
            </p14:nvContentPartPr>
            <p14:xfrm>
              <a:off x="8861777" y="276350"/>
              <a:ext cx="163689" cy="200918"/>
            </p14:xfrm>
          </p:contentPart>
        </mc:Choice>
        <mc:Fallback xmlns="">
          <p:pic>
            <p:nvPicPr>
              <p:cNvPr id="77" name="墨迹 76"/>
            </p:nvPicPr>
            <p:blipFill>
              <a:blip r:embed="rId145"/>
            </p:blipFill>
            <p:spPr>
              <a:xfrm>
                <a:off x="8861777" y="276350"/>
                <a:ext cx="163689" cy="200918"/>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8" name="墨迹 77"/>
              <p14:cNvContentPartPr/>
              <p14:nvPr/>
            </p14:nvContentPartPr>
            <p14:xfrm>
              <a:off x="9050866" y="236871"/>
              <a:ext cx="36689" cy="239692"/>
            </p14:xfrm>
          </p:contentPart>
        </mc:Choice>
        <mc:Fallback xmlns="">
          <p:pic>
            <p:nvPicPr>
              <p:cNvPr id="78" name="墨迹 77"/>
            </p:nvPicPr>
            <p:blipFill>
              <a:blip r:embed="rId147"/>
            </p:blipFill>
            <p:spPr>
              <a:xfrm>
                <a:off x="9050866" y="236871"/>
                <a:ext cx="36689" cy="239692"/>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79" name="墨迹 78"/>
              <p14:cNvContentPartPr/>
              <p14:nvPr/>
            </p14:nvContentPartPr>
            <p14:xfrm>
              <a:off x="9059333" y="346847"/>
              <a:ext cx="135467" cy="53578"/>
            </p14:xfrm>
          </p:contentPart>
        </mc:Choice>
        <mc:Fallback xmlns="">
          <p:pic>
            <p:nvPicPr>
              <p:cNvPr id="79" name="墨迹 78"/>
            </p:nvPicPr>
            <p:blipFill>
              <a:blip r:embed="rId149"/>
            </p:blipFill>
            <p:spPr>
              <a:xfrm>
                <a:off x="9059333" y="346847"/>
                <a:ext cx="135467" cy="53578"/>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0" name="墨迹 79"/>
              <p14:cNvContentPartPr/>
              <p14:nvPr/>
            </p14:nvContentPartPr>
            <p14:xfrm>
              <a:off x="9214555" y="182412"/>
              <a:ext cx="19756" cy="412587"/>
            </p14:xfrm>
          </p:contentPart>
        </mc:Choice>
        <mc:Fallback xmlns="">
          <p:pic>
            <p:nvPicPr>
              <p:cNvPr id="80" name="墨迹 79"/>
            </p:nvPicPr>
            <p:blipFill>
              <a:blip r:embed="rId151"/>
            </p:blipFill>
            <p:spPr>
              <a:xfrm>
                <a:off x="9214555" y="182412"/>
                <a:ext cx="19756" cy="412587"/>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1" name="墨迹 80"/>
              <p14:cNvContentPartPr/>
              <p14:nvPr/>
            </p14:nvContentPartPr>
            <p14:xfrm>
              <a:off x="8626651" y="396196"/>
              <a:ext cx="50976" cy="43708"/>
            </p14:xfrm>
          </p:contentPart>
        </mc:Choice>
        <mc:Fallback xmlns="">
          <p:pic>
            <p:nvPicPr>
              <p:cNvPr id="81" name="墨迹 80"/>
            </p:nvPicPr>
            <p:blipFill>
              <a:blip r:embed="rId153"/>
            </p:blipFill>
            <p:spPr>
              <a:xfrm>
                <a:off x="8626651" y="396196"/>
                <a:ext cx="50976" cy="43708"/>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2" name="墨迹 81"/>
              <p14:cNvContentPartPr/>
              <p14:nvPr/>
            </p14:nvContentPartPr>
            <p14:xfrm>
              <a:off x="9443155" y="349667"/>
              <a:ext cx="245534" cy="22559"/>
            </p14:xfrm>
          </p:contentPart>
        </mc:Choice>
        <mc:Fallback xmlns="">
          <p:pic>
            <p:nvPicPr>
              <p:cNvPr id="82" name="墨迹 81"/>
            </p:nvPicPr>
            <p:blipFill>
              <a:blip r:embed="rId155"/>
            </p:blipFill>
            <p:spPr>
              <a:xfrm>
                <a:off x="9443155" y="349667"/>
                <a:ext cx="245534" cy="22559"/>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3" name="墨迹 82"/>
              <p14:cNvContentPartPr/>
              <p14:nvPr/>
            </p14:nvContentPartPr>
            <p14:xfrm>
              <a:off x="9541933" y="251676"/>
              <a:ext cx="59267" cy="295384"/>
            </p14:xfrm>
          </p:contentPart>
        </mc:Choice>
        <mc:Fallback xmlns="">
          <p:pic>
            <p:nvPicPr>
              <p:cNvPr id="83" name="墨迹 82"/>
            </p:nvPicPr>
            <p:blipFill>
              <a:blip r:embed="rId157"/>
            </p:blipFill>
            <p:spPr>
              <a:xfrm>
                <a:off x="9541933" y="251676"/>
                <a:ext cx="59267" cy="295384"/>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4" name="墨迹 83"/>
              <p14:cNvContentPartPr/>
              <p14:nvPr/>
            </p14:nvContentPartPr>
            <p14:xfrm>
              <a:off x="10015184" y="236871"/>
              <a:ext cx="20638" cy="218543"/>
            </p14:xfrm>
          </p:contentPart>
        </mc:Choice>
        <mc:Fallback xmlns="">
          <p:pic>
            <p:nvPicPr>
              <p:cNvPr id="84" name="墨迹 83"/>
            </p:nvPicPr>
            <p:blipFill>
              <a:blip r:embed="rId159"/>
            </p:blipFill>
            <p:spPr>
              <a:xfrm>
                <a:off x="10015184" y="236871"/>
                <a:ext cx="20638" cy="218543"/>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5" name="墨迹 84"/>
              <p14:cNvContentPartPr/>
              <p14:nvPr/>
            </p14:nvContentPartPr>
            <p14:xfrm>
              <a:off x="10030177" y="284810"/>
              <a:ext cx="112889" cy="64857"/>
            </p14:xfrm>
          </p:contentPart>
        </mc:Choice>
        <mc:Fallback xmlns="">
          <p:pic>
            <p:nvPicPr>
              <p:cNvPr id="85" name="墨迹 84"/>
            </p:nvPicPr>
            <p:blipFill>
              <a:blip r:embed="rId161"/>
            </p:blipFill>
            <p:spPr>
              <a:xfrm>
                <a:off x="10030177" y="284810"/>
                <a:ext cx="112889" cy="64857"/>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6" name="墨迹 85"/>
              <p14:cNvContentPartPr/>
              <p14:nvPr/>
            </p14:nvContentPartPr>
            <p14:xfrm>
              <a:off x="10114844" y="176772"/>
              <a:ext cx="400756" cy="368173"/>
            </p14:xfrm>
          </p:contentPart>
        </mc:Choice>
        <mc:Fallback xmlns="">
          <p:pic>
            <p:nvPicPr>
              <p:cNvPr id="86" name="墨迹 85"/>
            </p:nvPicPr>
            <p:blipFill>
              <a:blip r:embed="rId163"/>
            </p:blipFill>
            <p:spPr>
              <a:xfrm>
                <a:off x="10114844" y="176772"/>
                <a:ext cx="400756" cy="368173"/>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7" name="墨迹 86"/>
              <p14:cNvContentPartPr/>
              <p14:nvPr/>
            </p14:nvContentPartPr>
            <p14:xfrm>
              <a:off x="10278533" y="143814"/>
              <a:ext cx="121356" cy="14100"/>
            </p14:xfrm>
          </p:contentPart>
        </mc:Choice>
        <mc:Fallback xmlns="">
          <p:pic>
            <p:nvPicPr>
              <p:cNvPr id="87" name="墨迹 86"/>
            </p:nvPicPr>
            <p:blipFill>
              <a:blip r:embed="rId165"/>
            </p:blipFill>
            <p:spPr>
              <a:xfrm>
                <a:off x="10278533" y="143814"/>
                <a:ext cx="121356" cy="14100"/>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8" name="墨迹 87"/>
              <p14:cNvContentPartPr/>
              <p14:nvPr/>
            </p14:nvContentPartPr>
            <p14:xfrm>
              <a:off x="10459155" y="56398"/>
              <a:ext cx="149577" cy="135355"/>
            </p14:xfrm>
          </p:contentPart>
        </mc:Choice>
        <mc:Fallback xmlns="">
          <p:pic>
            <p:nvPicPr>
              <p:cNvPr id="88" name="墨迹 87"/>
            </p:nvPicPr>
            <p:blipFill>
              <a:blip r:embed="rId167"/>
            </p:blipFill>
            <p:spPr>
              <a:xfrm>
                <a:off x="10459155" y="56398"/>
                <a:ext cx="149577" cy="135355"/>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89" name="墨迹 88"/>
              <p14:cNvContentPartPr/>
              <p14:nvPr/>
            </p14:nvContentPartPr>
            <p14:xfrm>
              <a:off x="4823177" y="789572"/>
              <a:ext cx="189089" cy="25379"/>
            </p14:xfrm>
          </p:contentPart>
        </mc:Choice>
        <mc:Fallback xmlns="">
          <p:pic>
            <p:nvPicPr>
              <p:cNvPr id="89" name="墨迹 88"/>
            </p:nvPicPr>
            <p:blipFill>
              <a:blip r:embed="rId169"/>
            </p:blipFill>
            <p:spPr>
              <a:xfrm>
                <a:off x="4823177" y="789572"/>
                <a:ext cx="189089" cy="25379"/>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90" name="墨迹 89"/>
              <p14:cNvContentPartPr/>
              <p14:nvPr/>
            </p14:nvContentPartPr>
            <p14:xfrm>
              <a:off x="4826000" y="829051"/>
              <a:ext cx="45155" cy="394786"/>
            </p14:xfrm>
          </p:contentPart>
        </mc:Choice>
        <mc:Fallback xmlns="">
          <p:pic>
            <p:nvPicPr>
              <p:cNvPr id="90" name="墨迹 89"/>
            </p:nvPicPr>
            <p:blipFill>
              <a:blip r:embed="rId171"/>
            </p:blipFill>
            <p:spPr>
              <a:xfrm>
                <a:off x="4826000" y="829051"/>
                <a:ext cx="45155" cy="394786"/>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1" name="墨迹 90"/>
              <p14:cNvContentPartPr/>
              <p14:nvPr/>
            </p14:nvContentPartPr>
            <p14:xfrm>
              <a:off x="4820355" y="910123"/>
              <a:ext cx="279400" cy="187699"/>
            </p14:xfrm>
          </p:contentPart>
        </mc:Choice>
        <mc:Fallback xmlns="">
          <p:pic>
            <p:nvPicPr>
              <p:cNvPr id="91" name="墨迹 90"/>
            </p:nvPicPr>
            <p:blipFill>
              <a:blip r:embed="rId173"/>
            </p:blipFill>
            <p:spPr>
              <a:xfrm>
                <a:off x="4820355" y="910123"/>
                <a:ext cx="279400" cy="187699"/>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2" name="墨迹 91"/>
              <p14:cNvContentPartPr/>
              <p14:nvPr/>
            </p14:nvContentPartPr>
            <p14:xfrm>
              <a:off x="5080000" y="740224"/>
              <a:ext cx="110772" cy="177653"/>
            </p14:xfrm>
          </p:contentPart>
        </mc:Choice>
        <mc:Fallback xmlns="">
          <p:pic>
            <p:nvPicPr>
              <p:cNvPr id="92" name="墨迹 91"/>
            </p:nvPicPr>
            <p:blipFill>
              <a:blip r:embed="rId175"/>
            </p:blipFill>
            <p:spPr>
              <a:xfrm>
                <a:off x="5080000" y="740224"/>
                <a:ext cx="110772" cy="177653"/>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3" name="墨迹 92"/>
              <p14:cNvContentPartPr/>
              <p14:nvPr/>
            </p14:nvContentPartPr>
            <p14:xfrm>
              <a:off x="5204177" y="806491"/>
              <a:ext cx="135467" cy="360"/>
            </p14:xfrm>
          </p:contentPart>
        </mc:Choice>
        <mc:Fallback xmlns="">
          <p:pic>
            <p:nvPicPr>
              <p:cNvPr id="93" name="墨迹 92"/>
            </p:nvPicPr>
            <p:blipFill>
              <a:blip r:embed="rId177"/>
            </p:blipFill>
            <p:spPr>
              <a:xfrm>
                <a:off x="5204177" y="806491"/>
                <a:ext cx="135467" cy="360"/>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4" name="墨迹 93"/>
              <p14:cNvContentPartPr/>
              <p14:nvPr/>
            </p14:nvContentPartPr>
            <p14:xfrm>
              <a:off x="5277555" y="696515"/>
              <a:ext cx="16934" cy="197393"/>
            </p14:xfrm>
          </p:contentPart>
        </mc:Choice>
        <mc:Fallback xmlns="">
          <p:pic>
            <p:nvPicPr>
              <p:cNvPr id="94" name="墨迹 93"/>
            </p:nvPicPr>
            <p:blipFill>
              <a:blip r:embed="rId179"/>
            </p:blipFill>
            <p:spPr>
              <a:xfrm>
                <a:off x="5277555" y="696515"/>
                <a:ext cx="16934" cy="197393"/>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5" name="墨迹 94"/>
              <p14:cNvContentPartPr/>
              <p14:nvPr/>
            </p14:nvContentPartPr>
            <p14:xfrm>
              <a:off x="5371747" y="943256"/>
              <a:ext cx="204963" cy="15510"/>
            </p14:xfrm>
          </p:contentPart>
        </mc:Choice>
        <mc:Fallback xmlns="">
          <p:pic>
            <p:nvPicPr>
              <p:cNvPr id="95" name="墨迹 94"/>
            </p:nvPicPr>
            <p:blipFill>
              <a:blip r:embed="rId181"/>
            </p:blipFill>
            <p:spPr>
              <a:xfrm>
                <a:off x="5371747" y="943256"/>
                <a:ext cx="204963" cy="15510"/>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6" name="墨迹 95"/>
              <p14:cNvContentPartPr/>
              <p14:nvPr/>
            </p14:nvContentPartPr>
            <p14:xfrm>
              <a:off x="5463822" y="847909"/>
              <a:ext cx="33866" cy="260312"/>
            </p14:xfrm>
          </p:contentPart>
        </mc:Choice>
        <mc:Fallback xmlns="">
          <p:pic>
            <p:nvPicPr>
              <p:cNvPr id="96" name="墨迹 95"/>
            </p:nvPicPr>
            <p:blipFill>
              <a:blip r:embed="rId183"/>
            </p:blipFill>
            <p:spPr>
              <a:xfrm>
                <a:off x="5463822" y="847909"/>
                <a:ext cx="33866" cy="260312"/>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7" name="墨迹 96"/>
              <p14:cNvContentPartPr/>
              <p14:nvPr/>
            </p14:nvContentPartPr>
            <p14:xfrm>
              <a:off x="5837766" y="812131"/>
              <a:ext cx="103011" cy="244627"/>
            </p14:xfrm>
          </p:contentPart>
        </mc:Choice>
        <mc:Fallback xmlns="">
          <p:pic>
            <p:nvPicPr>
              <p:cNvPr id="97" name="墨迹 96"/>
            </p:nvPicPr>
            <p:blipFill>
              <a:blip r:embed="rId185"/>
            </p:blipFill>
            <p:spPr>
              <a:xfrm>
                <a:off x="5837766" y="812131"/>
                <a:ext cx="103011" cy="244627"/>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8" name="墨迹 97"/>
              <p14:cNvContentPartPr/>
              <p14:nvPr/>
            </p14:nvContentPartPr>
            <p14:xfrm>
              <a:off x="5929488" y="777587"/>
              <a:ext cx="31044" cy="381392"/>
            </p14:xfrm>
          </p:contentPart>
        </mc:Choice>
        <mc:Fallback xmlns="">
          <p:pic>
            <p:nvPicPr>
              <p:cNvPr id="98" name="墨迹 97"/>
            </p:nvPicPr>
            <p:blipFill>
              <a:blip r:embed="rId187"/>
            </p:blipFill>
            <p:spPr>
              <a:xfrm>
                <a:off x="5929488" y="777587"/>
                <a:ext cx="31044" cy="381392"/>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99" name="墨迹 98"/>
              <p14:cNvContentPartPr/>
              <p14:nvPr/>
            </p14:nvContentPartPr>
            <p14:xfrm>
              <a:off x="5966177" y="840330"/>
              <a:ext cx="310445" cy="217837"/>
            </p14:xfrm>
          </p:contentPart>
        </mc:Choice>
        <mc:Fallback xmlns="">
          <p:pic>
            <p:nvPicPr>
              <p:cNvPr id="99" name="墨迹 98"/>
            </p:nvPicPr>
            <p:blipFill>
              <a:blip r:embed="rId189"/>
            </p:blipFill>
            <p:spPr>
              <a:xfrm>
                <a:off x="5966177" y="840330"/>
                <a:ext cx="310445" cy="217837"/>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100" name="墨迹 99"/>
              <p14:cNvContentPartPr/>
              <p14:nvPr/>
            </p14:nvContentPartPr>
            <p14:xfrm>
              <a:off x="6337123" y="930567"/>
              <a:ext cx="159632" cy="135355"/>
            </p14:xfrm>
          </p:contentPart>
        </mc:Choice>
        <mc:Fallback xmlns="">
          <p:pic>
            <p:nvPicPr>
              <p:cNvPr id="100" name="墨迹 99"/>
            </p:nvPicPr>
            <p:blipFill>
              <a:blip r:embed="rId191"/>
            </p:blipFill>
            <p:spPr>
              <a:xfrm>
                <a:off x="6337123" y="930567"/>
                <a:ext cx="159632" cy="135355"/>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1" name="墨迹 100"/>
              <p14:cNvContentPartPr/>
              <p14:nvPr/>
            </p14:nvContentPartPr>
            <p14:xfrm>
              <a:off x="6807200" y="845970"/>
              <a:ext cx="436209" cy="16919"/>
            </p14:xfrm>
          </p:contentPart>
        </mc:Choice>
        <mc:Fallback xmlns="">
          <p:pic>
            <p:nvPicPr>
              <p:cNvPr id="101" name="墨迹 100"/>
            </p:nvPicPr>
            <p:blipFill>
              <a:blip r:embed="rId193"/>
            </p:blipFill>
            <p:spPr>
              <a:xfrm>
                <a:off x="6807200" y="845970"/>
                <a:ext cx="436209" cy="16919"/>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2" name="墨迹 101"/>
              <p14:cNvContentPartPr/>
              <p14:nvPr/>
            </p14:nvContentPartPr>
            <p14:xfrm>
              <a:off x="6754283" y="930567"/>
              <a:ext cx="484717" cy="47938"/>
            </p14:xfrm>
          </p:contentPart>
        </mc:Choice>
        <mc:Fallback xmlns="">
          <p:pic>
            <p:nvPicPr>
              <p:cNvPr id="102" name="墨迹 101"/>
            </p:nvPicPr>
            <p:blipFill>
              <a:blip r:embed="rId195"/>
            </p:blipFill>
            <p:spPr>
              <a:xfrm>
                <a:off x="6754283" y="930567"/>
                <a:ext cx="484717" cy="47938"/>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3" name="墨迹 102"/>
              <p14:cNvContentPartPr/>
              <p14:nvPr/>
            </p14:nvContentPartPr>
            <p14:xfrm>
              <a:off x="7687733" y="721894"/>
              <a:ext cx="195086" cy="70498"/>
            </p14:xfrm>
          </p:contentPart>
        </mc:Choice>
        <mc:Fallback xmlns="">
          <p:pic>
            <p:nvPicPr>
              <p:cNvPr id="103" name="墨迹 102"/>
            </p:nvPicPr>
            <p:blipFill>
              <a:blip r:embed="rId197"/>
            </p:blipFill>
            <p:spPr>
              <a:xfrm>
                <a:off x="7687733" y="721894"/>
                <a:ext cx="195086" cy="70498"/>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4" name="墨迹 103"/>
              <p14:cNvContentPartPr/>
              <p14:nvPr/>
            </p14:nvContentPartPr>
            <p14:xfrm>
              <a:off x="7665155" y="795212"/>
              <a:ext cx="67734" cy="357070"/>
            </p14:xfrm>
          </p:contentPart>
        </mc:Choice>
        <mc:Fallback xmlns="">
          <p:pic>
            <p:nvPicPr>
              <p:cNvPr id="104" name="墨迹 103"/>
            </p:nvPicPr>
            <p:blipFill>
              <a:blip r:embed="rId199"/>
            </p:blipFill>
            <p:spPr>
              <a:xfrm>
                <a:off x="7665155" y="795212"/>
                <a:ext cx="67734" cy="357070"/>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5" name="墨迹 104"/>
              <p14:cNvContentPartPr/>
              <p14:nvPr/>
            </p14:nvContentPartPr>
            <p14:xfrm>
              <a:off x="7682088" y="858659"/>
              <a:ext cx="251178" cy="216604"/>
            </p14:xfrm>
          </p:contentPart>
        </mc:Choice>
        <mc:Fallback xmlns="">
          <p:pic>
            <p:nvPicPr>
              <p:cNvPr id="105" name="墨迹 104"/>
            </p:nvPicPr>
            <p:blipFill>
              <a:blip r:embed="rId201"/>
            </p:blipFill>
            <p:spPr>
              <a:xfrm>
                <a:off x="7682088" y="858659"/>
                <a:ext cx="251178" cy="216604"/>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6" name="墨迹 105"/>
              <p14:cNvContentPartPr/>
              <p14:nvPr/>
            </p14:nvContentPartPr>
            <p14:xfrm>
              <a:off x="7955491" y="693695"/>
              <a:ext cx="132997" cy="152275"/>
            </p14:xfrm>
          </p:contentPart>
        </mc:Choice>
        <mc:Fallback xmlns="">
          <p:pic>
            <p:nvPicPr>
              <p:cNvPr id="106" name="墨迹 105"/>
            </p:nvPicPr>
            <p:blipFill>
              <a:blip r:embed="rId203"/>
            </p:blipFill>
            <p:spPr>
              <a:xfrm>
                <a:off x="7955491" y="693695"/>
                <a:ext cx="132997" cy="152275"/>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7" name="墨迹 106"/>
              <p14:cNvContentPartPr/>
              <p14:nvPr/>
            </p14:nvContentPartPr>
            <p14:xfrm>
              <a:off x="8077200" y="755733"/>
              <a:ext cx="135466" cy="5640"/>
            </p14:xfrm>
          </p:contentPart>
        </mc:Choice>
        <mc:Fallback xmlns="">
          <p:pic>
            <p:nvPicPr>
              <p:cNvPr id="107" name="墨迹 106"/>
            </p:nvPicPr>
            <p:blipFill>
              <a:blip r:embed="rId205"/>
            </p:blipFill>
            <p:spPr>
              <a:xfrm>
                <a:off x="8077200" y="755733"/>
                <a:ext cx="135466" cy="5640"/>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8" name="墨迹 107"/>
              <p14:cNvContentPartPr/>
              <p14:nvPr/>
            </p14:nvContentPartPr>
            <p14:xfrm>
              <a:off x="8130822" y="662148"/>
              <a:ext cx="36688" cy="192282"/>
            </p14:xfrm>
          </p:contentPart>
        </mc:Choice>
        <mc:Fallback xmlns="">
          <p:pic>
            <p:nvPicPr>
              <p:cNvPr id="108" name="墨迹 107"/>
            </p:nvPicPr>
            <p:blipFill>
              <a:blip r:embed="rId207"/>
            </p:blipFill>
            <p:spPr>
              <a:xfrm>
                <a:off x="8130822" y="662148"/>
                <a:ext cx="36688" cy="192282"/>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09" name="墨迹 108"/>
              <p14:cNvContentPartPr/>
              <p14:nvPr/>
            </p14:nvContentPartPr>
            <p14:xfrm>
              <a:off x="8195733" y="960705"/>
              <a:ext cx="189089" cy="31900"/>
            </p14:xfrm>
          </p:contentPart>
        </mc:Choice>
        <mc:Fallback xmlns="">
          <p:pic>
            <p:nvPicPr>
              <p:cNvPr id="109" name="墨迹 108"/>
            </p:nvPicPr>
            <p:blipFill>
              <a:blip r:embed="rId209"/>
            </p:blipFill>
            <p:spPr>
              <a:xfrm>
                <a:off x="8195733" y="960705"/>
                <a:ext cx="189089" cy="31900"/>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10" name="墨迹 109"/>
              <p14:cNvContentPartPr/>
              <p14:nvPr/>
            </p14:nvContentPartPr>
            <p14:xfrm>
              <a:off x="8249355" y="878751"/>
              <a:ext cx="42334" cy="268948"/>
            </p14:xfrm>
          </p:contentPart>
        </mc:Choice>
        <mc:Fallback xmlns="">
          <p:pic>
            <p:nvPicPr>
              <p:cNvPr id="110" name="墨迹 109"/>
            </p:nvPicPr>
            <p:blipFill>
              <a:blip r:embed="rId211"/>
            </p:blipFill>
            <p:spPr>
              <a:xfrm>
                <a:off x="8249355" y="878751"/>
                <a:ext cx="42334" cy="268948"/>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1" name="墨迹 110"/>
              <p14:cNvContentPartPr/>
              <p14:nvPr/>
            </p14:nvContentPartPr>
            <p14:xfrm>
              <a:off x="8613422" y="834690"/>
              <a:ext cx="33866" cy="228412"/>
            </p14:xfrm>
          </p:contentPart>
        </mc:Choice>
        <mc:Fallback xmlns="">
          <p:pic>
            <p:nvPicPr>
              <p:cNvPr id="111" name="墨迹 110"/>
            </p:nvPicPr>
            <p:blipFill>
              <a:blip r:embed="rId213"/>
            </p:blipFill>
            <p:spPr>
              <a:xfrm>
                <a:off x="8613422" y="834690"/>
                <a:ext cx="33866" cy="228412"/>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2" name="墨迹 111"/>
              <p14:cNvContentPartPr/>
              <p14:nvPr/>
            </p14:nvContentPartPr>
            <p14:xfrm>
              <a:off x="8641644" y="896728"/>
              <a:ext cx="124178" cy="28199"/>
            </p14:xfrm>
          </p:contentPart>
        </mc:Choice>
        <mc:Fallback xmlns="">
          <p:pic>
            <p:nvPicPr>
              <p:cNvPr id="112" name="墨迹 111"/>
            </p:nvPicPr>
            <p:blipFill>
              <a:blip r:embed="rId215"/>
            </p:blipFill>
            <p:spPr>
              <a:xfrm>
                <a:off x="8641644" y="896728"/>
                <a:ext cx="124178" cy="28199"/>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3" name="墨迹 112"/>
              <p14:cNvContentPartPr/>
              <p14:nvPr/>
            </p14:nvContentPartPr>
            <p14:xfrm>
              <a:off x="8709377" y="786399"/>
              <a:ext cx="56445" cy="378220"/>
            </p14:xfrm>
          </p:contentPart>
        </mc:Choice>
        <mc:Fallback xmlns="">
          <p:pic>
            <p:nvPicPr>
              <p:cNvPr id="113" name="墨迹 112"/>
            </p:nvPicPr>
            <p:blipFill>
              <a:blip r:embed="rId217"/>
            </p:blipFill>
            <p:spPr>
              <a:xfrm>
                <a:off x="8709377" y="786399"/>
                <a:ext cx="56445" cy="378220"/>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4" name="墨迹 113"/>
              <p14:cNvContentPartPr/>
              <p14:nvPr/>
            </p14:nvContentPartPr>
            <p14:xfrm>
              <a:off x="8827911" y="841740"/>
              <a:ext cx="144815" cy="219952"/>
            </p14:xfrm>
          </p:contentPart>
        </mc:Choice>
        <mc:Fallback xmlns="">
          <p:pic>
            <p:nvPicPr>
              <p:cNvPr id="114" name="墨迹 113"/>
            </p:nvPicPr>
            <p:blipFill>
              <a:blip r:embed="rId219"/>
            </p:blipFill>
            <p:spPr>
              <a:xfrm>
                <a:off x="8827911" y="841740"/>
                <a:ext cx="144815" cy="219952"/>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5" name="墨迹 114"/>
              <p14:cNvContentPartPr/>
              <p14:nvPr/>
            </p14:nvContentPartPr>
            <p14:xfrm>
              <a:off x="8985250" y="986965"/>
              <a:ext cx="130527" cy="135355"/>
            </p14:xfrm>
          </p:contentPart>
        </mc:Choice>
        <mc:Fallback xmlns="">
          <p:pic>
            <p:nvPicPr>
              <p:cNvPr id="115" name="墨迹 114"/>
            </p:nvPicPr>
            <p:blipFill>
              <a:blip r:embed="rId221"/>
            </p:blipFill>
            <p:spPr>
              <a:xfrm>
                <a:off x="8985250" y="986965"/>
                <a:ext cx="130527" cy="135355"/>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6" name="墨迹 115"/>
              <p14:cNvContentPartPr/>
              <p14:nvPr/>
            </p14:nvContentPartPr>
            <p14:xfrm>
              <a:off x="9118600" y="845970"/>
              <a:ext cx="4938" cy="11280"/>
            </p14:xfrm>
          </p:contentPart>
        </mc:Choice>
        <mc:Fallback xmlns="">
          <p:pic>
            <p:nvPicPr>
              <p:cNvPr id="116" name="墨迹 115"/>
            </p:nvPicPr>
            <p:blipFill>
              <a:blip r:embed="rId223"/>
            </p:blipFill>
            <p:spPr>
              <a:xfrm>
                <a:off x="9118600" y="845970"/>
                <a:ext cx="4938" cy="11280"/>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7" name="墨迹 116"/>
              <p14:cNvContentPartPr/>
              <p14:nvPr/>
            </p14:nvContentPartPr>
            <p14:xfrm>
              <a:off x="9113661" y="857250"/>
              <a:ext cx="55033" cy="43003"/>
            </p14:xfrm>
          </p:contentPart>
        </mc:Choice>
        <mc:Fallback xmlns="">
          <p:pic>
            <p:nvPicPr>
              <p:cNvPr id="117" name="墨迹 116"/>
            </p:nvPicPr>
            <p:blipFill>
              <a:blip r:embed="rId225"/>
            </p:blipFill>
            <p:spPr>
              <a:xfrm>
                <a:off x="9113661" y="857250"/>
                <a:ext cx="55033" cy="43003"/>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8" name="墨迹 117"/>
              <p14:cNvContentPartPr/>
              <p14:nvPr/>
            </p14:nvContentPartPr>
            <p14:xfrm>
              <a:off x="9389003" y="953126"/>
              <a:ext cx="268641" cy="5640"/>
            </p14:xfrm>
          </p:contentPart>
        </mc:Choice>
        <mc:Fallback xmlns="">
          <p:pic>
            <p:nvPicPr>
              <p:cNvPr id="118" name="墨迹 117"/>
            </p:nvPicPr>
            <p:blipFill>
              <a:blip r:embed="rId227"/>
            </p:blipFill>
            <p:spPr>
              <a:xfrm>
                <a:off x="9389003" y="953126"/>
                <a:ext cx="268641" cy="5640"/>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19" name="墨迹 118"/>
              <p14:cNvContentPartPr/>
              <p14:nvPr/>
            </p14:nvContentPartPr>
            <p14:xfrm>
              <a:off x="9477022" y="825526"/>
              <a:ext cx="62088" cy="403950"/>
            </p14:xfrm>
          </p:contentPart>
        </mc:Choice>
        <mc:Fallback xmlns="">
          <p:pic>
            <p:nvPicPr>
              <p:cNvPr id="119" name="墨迹 118"/>
            </p:nvPicPr>
            <p:blipFill>
              <a:blip r:embed="rId229"/>
            </p:blipFill>
            <p:spPr>
              <a:xfrm>
                <a:off x="9477022" y="825526"/>
                <a:ext cx="62088" cy="403950"/>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20" name="墨迹 119"/>
              <p14:cNvContentPartPr/>
              <p14:nvPr/>
            </p14:nvContentPartPr>
            <p14:xfrm>
              <a:off x="9903177" y="849847"/>
              <a:ext cx="74789" cy="244274"/>
            </p14:xfrm>
          </p:contentPart>
        </mc:Choice>
        <mc:Fallback xmlns="">
          <p:pic>
            <p:nvPicPr>
              <p:cNvPr id="120" name="墨迹 119"/>
            </p:nvPicPr>
            <p:blipFill>
              <a:blip r:embed="rId231"/>
            </p:blipFill>
            <p:spPr>
              <a:xfrm>
                <a:off x="9903177" y="849847"/>
                <a:ext cx="74789" cy="244274"/>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21" name="墨迹 120"/>
              <p14:cNvContentPartPr/>
              <p14:nvPr/>
            </p14:nvContentPartPr>
            <p14:xfrm>
              <a:off x="9985022" y="908008"/>
              <a:ext cx="101600" cy="28199"/>
            </p14:xfrm>
          </p:contentPart>
        </mc:Choice>
        <mc:Fallback xmlns="">
          <p:pic>
            <p:nvPicPr>
              <p:cNvPr id="121" name="墨迹 120"/>
            </p:nvPicPr>
            <p:blipFill>
              <a:blip r:embed="rId233"/>
            </p:blipFill>
            <p:spPr>
              <a:xfrm>
                <a:off x="9985022" y="908008"/>
                <a:ext cx="101600" cy="28199"/>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2" name="墨迹 121"/>
              <p14:cNvContentPartPr/>
              <p14:nvPr/>
            </p14:nvContentPartPr>
            <p14:xfrm>
              <a:off x="10044288" y="726300"/>
              <a:ext cx="59267" cy="576494"/>
            </p14:xfrm>
          </p:contentPart>
        </mc:Choice>
        <mc:Fallback xmlns="">
          <p:pic>
            <p:nvPicPr>
              <p:cNvPr id="122" name="墨迹 121"/>
            </p:nvPicPr>
            <p:blipFill>
              <a:blip r:embed="rId235"/>
            </p:blipFill>
            <p:spPr>
              <a:xfrm>
                <a:off x="10044288" y="726300"/>
                <a:ext cx="59267" cy="576494"/>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23" name="墨迹 122"/>
              <p14:cNvContentPartPr/>
              <p14:nvPr/>
            </p14:nvContentPartPr>
            <p14:xfrm>
              <a:off x="10213622" y="789572"/>
              <a:ext cx="155222" cy="16919"/>
            </p14:xfrm>
          </p:contentPart>
        </mc:Choice>
        <mc:Fallback xmlns="">
          <p:pic>
            <p:nvPicPr>
              <p:cNvPr id="123" name="墨迹 122"/>
            </p:nvPicPr>
            <p:blipFill>
              <a:blip r:embed="rId237"/>
            </p:blipFill>
            <p:spPr>
              <a:xfrm>
                <a:off x="10213622" y="789572"/>
                <a:ext cx="155222" cy="16919"/>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24" name="墨迹 123"/>
              <p14:cNvContentPartPr/>
              <p14:nvPr/>
            </p14:nvContentPartPr>
            <p14:xfrm>
              <a:off x="10281355" y="685236"/>
              <a:ext cx="53622" cy="273530"/>
            </p14:xfrm>
          </p:contentPart>
        </mc:Choice>
        <mc:Fallback xmlns="">
          <p:pic>
            <p:nvPicPr>
              <p:cNvPr id="124" name="墨迹 123"/>
            </p:nvPicPr>
            <p:blipFill>
              <a:blip r:embed="rId239"/>
            </p:blipFill>
            <p:spPr>
              <a:xfrm>
                <a:off x="10281355" y="685236"/>
                <a:ext cx="53622" cy="273530"/>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5" name="墨迹 124"/>
              <p14:cNvContentPartPr/>
              <p14:nvPr/>
            </p14:nvContentPartPr>
            <p14:xfrm>
              <a:off x="9956800" y="806491"/>
              <a:ext cx="15522" cy="143815"/>
            </p14:xfrm>
          </p:contentPart>
        </mc:Choice>
        <mc:Fallback xmlns="">
          <p:pic>
            <p:nvPicPr>
              <p:cNvPr id="125" name="墨迹 124"/>
            </p:nvPicPr>
            <p:blipFill>
              <a:blip r:embed="rId241"/>
            </p:blipFill>
            <p:spPr>
              <a:xfrm>
                <a:off x="9956800" y="806491"/>
                <a:ext cx="15522" cy="143815"/>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26" name="墨迹 125"/>
              <p14:cNvContentPartPr/>
              <p14:nvPr/>
            </p14:nvContentPartPr>
            <p14:xfrm>
              <a:off x="9322505" y="1593244"/>
              <a:ext cx="326672" cy="53578"/>
            </p14:xfrm>
          </p:contentPart>
        </mc:Choice>
        <mc:Fallback xmlns="">
          <p:pic>
            <p:nvPicPr>
              <p:cNvPr id="126" name="墨迹 125"/>
            </p:nvPicPr>
            <p:blipFill>
              <a:blip r:embed="rId243"/>
            </p:blipFill>
            <p:spPr>
              <a:xfrm>
                <a:off x="9322505" y="1593244"/>
                <a:ext cx="326672" cy="53578"/>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27" name="墨迹 126"/>
              <p14:cNvContentPartPr/>
              <p14:nvPr/>
            </p14:nvContentPartPr>
            <p14:xfrm>
              <a:off x="9998251" y="1596064"/>
              <a:ext cx="421393" cy="84597"/>
            </p14:xfrm>
          </p:contentPart>
        </mc:Choice>
        <mc:Fallback xmlns="">
          <p:pic>
            <p:nvPicPr>
              <p:cNvPr id="127" name="墨迹 126"/>
            </p:nvPicPr>
            <p:blipFill>
              <a:blip r:embed="rId245"/>
            </p:blipFill>
            <p:spPr>
              <a:xfrm>
                <a:off x="9998251" y="1596064"/>
                <a:ext cx="421393" cy="84597"/>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28" name="墨迹 127"/>
              <p14:cNvContentPartPr/>
              <p14:nvPr/>
            </p14:nvContentPartPr>
            <p14:xfrm>
              <a:off x="9230077" y="1653872"/>
              <a:ext cx="407812" cy="26789"/>
            </p14:xfrm>
          </p:contentPart>
        </mc:Choice>
        <mc:Fallback xmlns="">
          <p:pic>
            <p:nvPicPr>
              <p:cNvPr id="128" name="墨迹 127"/>
            </p:nvPicPr>
            <p:blipFill>
              <a:blip r:embed="rId247"/>
            </p:blipFill>
            <p:spPr>
              <a:xfrm>
                <a:off x="9230077" y="1653872"/>
                <a:ext cx="407812" cy="26789"/>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29" name="墨迹 128"/>
              <p14:cNvContentPartPr/>
              <p14:nvPr/>
            </p14:nvContentPartPr>
            <p14:xfrm>
              <a:off x="7349066" y="2639427"/>
              <a:ext cx="101600" cy="28199"/>
            </p14:xfrm>
          </p:contentPart>
        </mc:Choice>
        <mc:Fallback xmlns="">
          <p:pic>
            <p:nvPicPr>
              <p:cNvPr id="129" name="墨迹 128"/>
            </p:nvPicPr>
            <p:blipFill>
              <a:blip r:embed="rId249"/>
            </p:blipFill>
            <p:spPr>
              <a:xfrm>
                <a:off x="7349066" y="2639427"/>
                <a:ext cx="101600" cy="28199"/>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30" name="墨迹 129"/>
              <p14:cNvContentPartPr/>
              <p14:nvPr/>
            </p14:nvContentPartPr>
            <p14:xfrm>
              <a:off x="7317140" y="2616868"/>
              <a:ext cx="156104" cy="270711"/>
            </p14:xfrm>
          </p:contentPart>
        </mc:Choice>
        <mc:Fallback xmlns="">
          <p:pic>
            <p:nvPicPr>
              <p:cNvPr id="130" name="墨迹 129"/>
            </p:nvPicPr>
            <p:blipFill>
              <a:blip r:embed="rId251"/>
            </p:blipFill>
            <p:spPr>
              <a:xfrm>
                <a:off x="7317140" y="2616868"/>
                <a:ext cx="156104" cy="270711"/>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31" name="墨迹 130"/>
              <p14:cNvContentPartPr/>
              <p14:nvPr/>
            </p14:nvContentPartPr>
            <p14:xfrm>
              <a:off x="7343422" y="2625328"/>
              <a:ext cx="129822" cy="236871"/>
            </p14:xfrm>
          </p:contentPart>
        </mc:Choice>
        <mc:Fallback xmlns="">
          <p:pic>
            <p:nvPicPr>
              <p:cNvPr id="131" name="墨迹 130"/>
            </p:nvPicPr>
            <p:blipFill>
              <a:blip r:embed="rId253"/>
            </p:blipFill>
            <p:spPr>
              <a:xfrm>
                <a:off x="7343422" y="2625328"/>
                <a:ext cx="129822" cy="236871"/>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32" name="墨迹 131"/>
              <p14:cNvContentPartPr/>
              <p14:nvPr/>
            </p14:nvContentPartPr>
            <p14:xfrm>
              <a:off x="7377288" y="2715565"/>
              <a:ext cx="174978" cy="189638"/>
            </p14:xfrm>
          </p:contentPart>
        </mc:Choice>
        <mc:Fallback xmlns="">
          <p:pic>
            <p:nvPicPr>
              <p:cNvPr id="132" name="墨迹 131"/>
            </p:nvPicPr>
            <p:blipFill>
              <a:blip r:embed="rId255"/>
            </p:blipFill>
            <p:spPr>
              <a:xfrm>
                <a:off x="7377288" y="2715565"/>
                <a:ext cx="174978" cy="189638"/>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33" name="墨迹 132"/>
              <p14:cNvContentPartPr/>
              <p14:nvPr/>
            </p14:nvContentPartPr>
            <p14:xfrm>
              <a:off x="7569200" y="3378241"/>
              <a:ext cx="105833" cy="272473"/>
            </p14:xfrm>
          </p:contentPart>
        </mc:Choice>
        <mc:Fallback xmlns="">
          <p:pic>
            <p:nvPicPr>
              <p:cNvPr id="133" name="墨迹 132"/>
            </p:nvPicPr>
            <p:blipFill>
              <a:blip r:embed="rId257"/>
            </p:blipFill>
            <p:spPr>
              <a:xfrm>
                <a:off x="7569200" y="3378241"/>
                <a:ext cx="105833" cy="272473"/>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34" name="墨迹 133"/>
              <p14:cNvContentPartPr/>
              <p14:nvPr/>
            </p14:nvContentPartPr>
            <p14:xfrm>
              <a:off x="7518400" y="3351981"/>
              <a:ext cx="56444" cy="155976"/>
            </p14:xfrm>
          </p:contentPart>
        </mc:Choice>
        <mc:Fallback xmlns="">
          <p:pic>
            <p:nvPicPr>
              <p:cNvPr id="134" name="墨迹 133"/>
            </p:nvPicPr>
            <p:blipFill>
              <a:blip r:embed="rId259"/>
            </p:blipFill>
            <p:spPr>
              <a:xfrm>
                <a:off x="7518400" y="3351981"/>
                <a:ext cx="56444" cy="155976"/>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35" name="墨迹 134"/>
              <p14:cNvContentPartPr/>
              <p14:nvPr/>
            </p14:nvContentPartPr>
            <p14:xfrm>
              <a:off x="7591777" y="3329422"/>
              <a:ext cx="98778" cy="57279"/>
            </p14:xfrm>
          </p:contentPart>
        </mc:Choice>
        <mc:Fallback xmlns="">
          <p:pic>
            <p:nvPicPr>
              <p:cNvPr id="135" name="墨迹 134"/>
            </p:nvPicPr>
            <p:blipFill>
              <a:blip r:embed="rId261"/>
            </p:blipFill>
            <p:spPr>
              <a:xfrm>
                <a:off x="7591777" y="3329422"/>
                <a:ext cx="98778" cy="57279"/>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36" name="墨迹 135"/>
              <p14:cNvContentPartPr/>
              <p14:nvPr/>
            </p14:nvContentPartPr>
            <p14:xfrm>
              <a:off x="3554236" y="210082"/>
              <a:ext cx="144991" cy="274941"/>
            </p14:xfrm>
          </p:contentPart>
        </mc:Choice>
        <mc:Fallback xmlns="">
          <p:pic>
            <p:nvPicPr>
              <p:cNvPr id="136" name="墨迹 135"/>
            </p:nvPicPr>
            <p:blipFill>
              <a:blip r:embed="rId263"/>
            </p:blipFill>
            <p:spPr>
              <a:xfrm>
                <a:off x="3554236" y="210082"/>
                <a:ext cx="144991" cy="274941"/>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37" name="墨迹 136"/>
              <p14:cNvContentPartPr/>
              <p14:nvPr/>
            </p14:nvContentPartPr>
            <p14:xfrm>
              <a:off x="3508727" y="473743"/>
              <a:ext cx="267406" cy="48643"/>
            </p14:xfrm>
          </p:contentPart>
        </mc:Choice>
        <mc:Fallback xmlns="">
          <p:pic>
            <p:nvPicPr>
              <p:cNvPr id="137" name="墨迹 136"/>
            </p:nvPicPr>
            <p:blipFill>
              <a:blip r:embed="rId265"/>
            </p:blipFill>
            <p:spPr>
              <a:xfrm>
                <a:off x="3508727" y="473743"/>
                <a:ext cx="267406" cy="48643"/>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38" name="墨迹 137"/>
              <p14:cNvContentPartPr/>
              <p14:nvPr/>
            </p14:nvContentPartPr>
            <p14:xfrm>
              <a:off x="3877733" y="360947"/>
              <a:ext cx="33867" cy="45118"/>
            </p14:xfrm>
          </p:contentPart>
        </mc:Choice>
        <mc:Fallback xmlns="">
          <p:pic>
            <p:nvPicPr>
              <p:cNvPr id="138" name="墨迹 137"/>
            </p:nvPicPr>
            <p:blipFill>
              <a:blip r:embed="rId267"/>
            </p:blipFill>
            <p:spPr>
              <a:xfrm>
                <a:off x="3877733" y="360947"/>
                <a:ext cx="33867" cy="45118"/>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39" name="墨迹 138"/>
              <p14:cNvContentPartPr/>
              <p14:nvPr/>
            </p14:nvContentPartPr>
            <p14:xfrm>
              <a:off x="3862740" y="479383"/>
              <a:ext cx="51682" cy="33839"/>
            </p14:xfrm>
          </p:contentPart>
        </mc:Choice>
        <mc:Fallback xmlns="">
          <p:pic>
            <p:nvPicPr>
              <p:cNvPr id="139" name="墨迹 138"/>
            </p:nvPicPr>
            <p:blipFill>
              <a:blip r:embed="rId269"/>
            </p:blipFill>
            <p:spPr>
              <a:xfrm>
                <a:off x="3862740" y="479383"/>
                <a:ext cx="51682" cy="33839"/>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40" name="墨迹 139"/>
              <p14:cNvContentPartPr/>
              <p14:nvPr/>
            </p14:nvContentPartPr>
            <p14:xfrm>
              <a:off x="3552295" y="738814"/>
              <a:ext cx="192793" cy="39478"/>
            </p14:xfrm>
          </p:contentPart>
        </mc:Choice>
        <mc:Fallback xmlns="">
          <p:pic>
            <p:nvPicPr>
              <p:cNvPr id="140" name="墨迹 139"/>
            </p:nvPicPr>
            <p:blipFill>
              <a:blip r:embed="rId271"/>
            </p:blipFill>
            <p:spPr>
              <a:xfrm>
                <a:off x="3552295" y="738814"/>
                <a:ext cx="192793" cy="39478"/>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41" name="墨迹 140"/>
              <p14:cNvContentPartPr/>
              <p14:nvPr/>
            </p14:nvContentPartPr>
            <p14:xfrm>
              <a:off x="3601155" y="783932"/>
              <a:ext cx="62089" cy="212198"/>
            </p14:xfrm>
          </p:contentPart>
        </mc:Choice>
        <mc:Fallback xmlns="">
          <p:pic>
            <p:nvPicPr>
              <p:cNvPr id="141" name="墨迹 140"/>
            </p:nvPicPr>
            <p:blipFill>
              <a:blip r:embed="rId273"/>
            </p:blipFill>
            <p:spPr>
              <a:xfrm>
                <a:off x="3601155" y="783932"/>
                <a:ext cx="62089" cy="212198"/>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42" name="墨迹 141"/>
              <p14:cNvContentPartPr/>
              <p14:nvPr/>
            </p14:nvContentPartPr>
            <p14:xfrm>
              <a:off x="3708400" y="795212"/>
              <a:ext cx="5644" cy="203033"/>
            </p14:xfrm>
          </p:contentPart>
        </mc:Choice>
        <mc:Fallback xmlns="">
          <p:pic>
            <p:nvPicPr>
              <p:cNvPr id="142" name="墨迹 141"/>
            </p:nvPicPr>
            <p:blipFill>
              <a:blip r:embed="rId275"/>
            </p:blipFill>
            <p:spPr>
              <a:xfrm>
                <a:off x="3708400" y="795212"/>
                <a:ext cx="5644" cy="203033"/>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43" name="墨迹 142"/>
              <p14:cNvContentPartPr/>
              <p14:nvPr/>
            </p14:nvContentPartPr>
            <p14:xfrm>
              <a:off x="3489854" y="1003884"/>
              <a:ext cx="407634" cy="39479"/>
            </p14:xfrm>
          </p:contentPart>
        </mc:Choice>
        <mc:Fallback xmlns="">
          <p:pic>
            <p:nvPicPr>
              <p:cNvPr id="143" name="墨迹 142"/>
            </p:nvPicPr>
            <p:blipFill>
              <a:blip r:embed="rId277"/>
            </p:blipFill>
            <p:spPr>
              <a:xfrm>
                <a:off x="3489854" y="1003884"/>
                <a:ext cx="407634" cy="39479"/>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44" name="墨迹 143"/>
              <p14:cNvContentPartPr/>
              <p14:nvPr/>
            </p14:nvContentPartPr>
            <p14:xfrm>
              <a:off x="4193822" y="848790"/>
              <a:ext cx="42333" cy="25379"/>
            </p14:xfrm>
          </p:contentPart>
        </mc:Choice>
        <mc:Fallback xmlns="">
          <p:pic>
            <p:nvPicPr>
              <p:cNvPr id="144" name="墨迹 143"/>
            </p:nvPicPr>
            <p:blipFill>
              <a:blip r:embed="rId279"/>
            </p:blipFill>
            <p:spPr>
              <a:xfrm>
                <a:off x="4193822" y="848790"/>
                <a:ext cx="42333" cy="25379"/>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45" name="墨迹 144"/>
              <p14:cNvContentPartPr/>
              <p14:nvPr/>
            </p14:nvContentPartPr>
            <p14:xfrm>
              <a:off x="4193822" y="975685"/>
              <a:ext cx="28222" cy="31019"/>
            </p14:xfrm>
          </p:contentPart>
        </mc:Choice>
        <mc:Fallback xmlns="">
          <p:pic>
            <p:nvPicPr>
              <p:cNvPr id="145" name="墨迹 144"/>
            </p:nvPicPr>
            <p:blipFill>
              <a:blip r:embed="rId281"/>
            </p:blipFill>
            <p:spPr>
              <a:xfrm>
                <a:off x="4193822" y="975685"/>
                <a:ext cx="28222" cy="31019"/>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46" name="墨迹 145"/>
              <p14:cNvContentPartPr/>
              <p14:nvPr/>
            </p14:nvContentPartPr>
            <p14:xfrm>
              <a:off x="2844800" y="3090611"/>
              <a:ext cx="166511" cy="163555"/>
            </p14:xfrm>
          </p:contentPart>
        </mc:Choice>
        <mc:Fallback xmlns="">
          <p:pic>
            <p:nvPicPr>
              <p:cNvPr id="146" name="墨迹 145"/>
            </p:nvPicPr>
            <p:blipFill>
              <a:blip r:embed="rId283"/>
            </p:blipFill>
            <p:spPr>
              <a:xfrm>
                <a:off x="2844800" y="3090611"/>
                <a:ext cx="166511" cy="163555"/>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47" name="墨迹 146"/>
              <p14:cNvContentPartPr/>
              <p14:nvPr/>
            </p14:nvContentPartPr>
            <p14:xfrm>
              <a:off x="8826147" y="169194"/>
              <a:ext cx="99836" cy="5639"/>
            </p14:xfrm>
          </p:contentPart>
        </mc:Choice>
        <mc:Fallback xmlns="">
          <p:pic>
            <p:nvPicPr>
              <p:cNvPr id="147" name="墨迹 146"/>
            </p:nvPicPr>
            <p:blipFill>
              <a:blip r:embed="rId285"/>
            </p:blipFill>
            <p:spPr>
              <a:xfrm>
                <a:off x="8826147" y="169194"/>
                <a:ext cx="99836" cy="5639"/>
              </a:xfrm>
              <a:prstGeom prst="rect"/>
            </p:spPr>
          </p:pic>
        </mc:Fallback>
      </mc:AlternateContent>
      <mc:AlternateContent xmlns:mc="http://schemas.openxmlformats.org/markup-compatibility/2006" xmlns:p14="http://schemas.microsoft.com/office/powerpoint/2010/main">
        <mc:Choice Requires="p14">
          <p:contentPart p14:bwMode="auto" r:id="rId286">
            <p14:nvContentPartPr>
              <p14:cNvPr id="148" name="墨迹 147"/>
              <p14:cNvContentPartPr/>
              <p14:nvPr/>
            </p14:nvContentPartPr>
            <p14:xfrm>
              <a:off x="9000066" y="67677"/>
              <a:ext cx="8466" cy="174834"/>
            </p14:xfrm>
          </p:contentPart>
        </mc:Choice>
        <mc:Fallback xmlns="">
          <p:pic>
            <p:nvPicPr>
              <p:cNvPr id="148" name="墨迹 147"/>
            </p:nvPicPr>
            <p:blipFill>
              <a:blip r:embed="rId287"/>
            </p:blipFill>
            <p:spPr>
              <a:xfrm>
                <a:off x="9000066" y="67677"/>
                <a:ext cx="8466" cy="174834"/>
              </a:xfrm>
              <a:prstGeom prst="rect"/>
            </p:spPr>
          </p:pic>
        </mc:Fallback>
      </mc:AlternateContent>
      <mc:AlternateContent xmlns:mc="http://schemas.openxmlformats.org/markup-compatibility/2006" xmlns:p14="http://schemas.microsoft.com/office/powerpoint/2010/main">
        <mc:Choice Requires="p14">
          <p:contentPart p14:bwMode="auto" r:id="rId288">
            <p14:nvContentPartPr>
              <p14:cNvPr id="149" name="墨迹 148"/>
              <p14:cNvContentPartPr/>
              <p14:nvPr/>
            </p14:nvContentPartPr>
            <p14:xfrm>
              <a:off x="5285140" y="163554"/>
              <a:ext cx="139171" cy="28199"/>
            </p14:xfrm>
          </p:contentPart>
        </mc:Choice>
        <mc:Fallback xmlns="">
          <p:pic>
            <p:nvPicPr>
              <p:cNvPr id="149" name="墨迹 148"/>
            </p:nvPicPr>
            <p:blipFill>
              <a:blip r:embed="rId289"/>
            </p:blipFill>
            <p:spPr>
              <a:xfrm>
                <a:off x="5285140" y="163554"/>
                <a:ext cx="139171" cy="28199"/>
              </a:xfrm>
              <a:prstGeom prst="rect"/>
            </p:spPr>
          </p:pic>
        </mc:Fallback>
      </mc:AlternateContent>
      <mc:AlternateContent xmlns:mc="http://schemas.openxmlformats.org/markup-compatibility/2006" xmlns:p14="http://schemas.microsoft.com/office/powerpoint/2010/main">
        <mc:Choice Requires="p14">
          <p:contentPart p14:bwMode="auto" r:id="rId290">
            <p14:nvContentPartPr>
              <p14:cNvPr id="150" name="墨迹 149"/>
              <p14:cNvContentPartPr/>
              <p14:nvPr/>
            </p14:nvContentPartPr>
            <p14:xfrm>
              <a:off x="5492044" y="39478"/>
              <a:ext cx="5644" cy="188934"/>
            </p14:xfrm>
          </p:contentPart>
        </mc:Choice>
        <mc:Fallback xmlns="">
          <p:pic>
            <p:nvPicPr>
              <p:cNvPr id="150" name="墨迹 149"/>
            </p:nvPicPr>
            <p:blipFill>
              <a:blip r:embed="rId291"/>
            </p:blipFill>
            <p:spPr>
              <a:xfrm>
                <a:off x="5492044" y="39478"/>
                <a:ext cx="5644" cy="188934"/>
              </a:xfrm>
              <a:prstGeom prst="rect"/>
            </p:spPr>
          </p:pic>
        </mc:Fallback>
      </mc:AlternateContent>
      <mc:AlternateContent xmlns:mc="http://schemas.openxmlformats.org/markup-compatibility/2006" xmlns:p14="http://schemas.microsoft.com/office/powerpoint/2010/main">
        <mc:Choice Requires="p14">
          <p:contentPart p14:bwMode="auto" r:id="rId292">
            <p14:nvContentPartPr>
              <p14:cNvPr id="151" name="墨迹 150"/>
              <p14:cNvContentPartPr/>
              <p14:nvPr/>
            </p14:nvContentPartPr>
            <p14:xfrm>
              <a:off x="10237611" y="146634"/>
              <a:ext cx="153811" cy="22560"/>
            </p14:xfrm>
          </p:contentPart>
        </mc:Choice>
        <mc:Fallback xmlns="">
          <p:pic>
            <p:nvPicPr>
              <p:cNvPr id="151" name="墨迹 150"/>
            </p:nvPicPr>
            <p:blipFill>
              <a:blip r:embed="rId293"/>
            </p:blipFill>
            <p:spPr>
              <a:xfrm>
                <a:off x="10237611" y="146634"/>
                <a:ext cx="153811" cy="22560"/>
              </a:xfrm>
              <a:prstGeom prst="rect"/>
            </p:spPr>
          </p:pic>
        </mc:Fallback>
      </mc:AlternateContent>
      <mc:AlternateContent xmlns:mc="http://schemas.openxmlformats.org/markup-compatibility/2006" xmlns:p14="http://schemas.microsoft.com/office/powerpoint/2010/main">
        <mc:Choice Requires="p14">
          <p:contentPart p14:bwMode="auto" r:id="rId294">
            <p14:nvContentPartPr>
              <p14:cNvPr id="152" name="墨迹 151"/>
              <p14:cNvContentPartPr/>
              <p14:nvPr/>
            </p14:nvContentPartPr>
            <p14:xfrm>
              <a:off x="10402711" y="45118"/>
              <a:ext cx="254000" cy="179064"/>
            </p14:xfrm>
          </p:contentPart>
        </mc:Choice>
        <mc:Fallback xmlns="">
          <p:pic>
            <p:nvPicPr>
              <p:cNvPr id="152" name="墨迹 151"/>
            </p:nvPicPr>
            <p:blipFill>
              <a:blip r:embed="rId295"/>
            </p:blipFill>
            <p:spPr>
              <a:xfrm>
                <a:off x="10402711" y="45118"/>
                <a:ext cx="254000" cy="179064"/>
              </a:xfrm>
              <a:prstGeom prst="rect"/>
            </p:spPr>
          </p:pic>
        </mc:Fallback>
      </mc:AlternateContent>
      <mc:AlternateContent xmlns:mc="http://schemas.openxmlformats.org/markup-compatibility/2006" xmlns:p14="http://schemas.microsoft.com/office/powerpoint/2010/main">
        <mc:Choice Requires="p14">
          <p:contentPart p14:bwMode="auto" r:id="rId296">
            <p14:nvContentPartPr>
              <p14:cNvPr id="153" name="墨迹 152"/>
              <p14:cNvContentPartPr/>
              <p14:nvPr/>
            </p14:nvContentPartPr>
            <p14:xfrm>
              <a:off x="10649302" y="5219637"/>
              <a:ext cx="287689" cy="104336"/>
            </p14:xfrm>
          </p:contentPart>
        </mc:Choice>
        <mc:Fallback xmlns="">
          <p:pic>
            <p:nvPicPr>
              <p:cNvPr id="153" name="墨迹 152"/>
            </p:nvPicPr>
            <p:blipFill>
              <a:blip r:embed="rId297"/>
            </p:blipFill>
            <p:spPr>
              <a:xfrm>
                <a:off x="10649302" y="5219637"/>
                <a:ext cx="287689" cy="104336"/>
              </a:xfrm>
              <a:prstGeom prst="rect"/>
            </p:spPr>
          </p:pic>
        </mc:Fallback>
      </mc:AlternateContent>
      <mc:AlternateContent xmlns:mc="http://schemas.openxmlformats.org/markup-compatibility/2006" xmlns:p14="http://schemas.microsoft.com/office/powerpoint/2010/main">
        <mc:Choice Requires="p14">
          <p:contentPart p14:bwMode="auto" r:id="rId298">
            <p14:nvContentPartPr>
              <p14:cNvPr id="154" name="墨迹 153"/>
              <p14:cNvContentPartPr/>
              <p14:nvPr/>
            </p14:nvContentPartPr>
            <p14:xfrm>
              <a:off x="10672586" y="5125523"/>
              <a:ext cx="255058" cy="507934"/>
            </p14:xfrm>
          </p:contentPart>
        </mc:Choice>
        <mc:Fallback xmlns="">
          <p:pic>
            <p:nvPicPr>
              <p:cNvPr id="154" name="墨迹 153"/>
            </p:nvPicPr>
            <p:blipFill>
              <a:blip r:embed="rId299"/>
            </p:blipFill>
            <p:spPr>
              <a:xfrm>
                <a:off x="10672586" y="5125523"/>
                <a:ext cx="255058" cy="507934"/>
              </a:xfrm>
              <a:prstGeom prst="rect"/>
            </p:spPr>
          </p:pic>
        </mc:Fallback>
      </mc:AlternateContent>
      <mc:AlternateContent xmlns:mc="http://schemas.openxmlformats.org/markup-compatibility/2006" xmlns:p14="http://schemas.microsoft.com/office/powerpoint/2010/main">
        <mc:Choice Requires="p14">
          <p:contentPart p14:bwMode="auto" r:id="rId300">
            <p14:nvContentPartPr>
              <p14:cNvPr id="155" name="墨迹 154"/>
              <p14:cNvContentPartPr/>
              <p14:nvPr/>
            </p14:nvContentPartPr>
            <p14:xfrm>
              <a:off x="10683169" y="5338072"/>
              <a:ext cx="241652" cy="251677"/>
            </p14:xfrm>
          </p:contentPart>
        </mc:Choice>
        <mc:Fallback xmlns="">
          <p:pic>
            <p:nvPicPr>
              <p:cNvPr id="155" name="墨迹 154"/>
            </p:nvPicPr>
            <p:blipFill>
              <a:blip r:embed="rId301"/>
            </p:blipFill>
            <p:spPr>
              <a:xfrm>
                <a:off x="10683169" y="5338072"/>
                <a:ext cx="241652" cy="251677"/>
              </a:xfrm>
              <a:prstGeom prst="rect"/>
            </p:spPr>
          </p:pic>
        </mc:Fallback>
      </mc:AlternateContent>
      <mc:AlternateContent xmlns:mc="http://schemas.openxmlformats.org/markup-compatibility/2006" xmlns:p14="http://schemas.microsoft.com/office/powerpoint/2010/main">
        <mc:Choice Requires="p14">
          <p:contentPart p14:bwMode="auto" r:id="rId302">
            <p14:nvContentPartPr>
              <p14:cNvPr id="156" name="墨迹 155"/>
              <p14:cNvContentPartPr/>
              <p14:nvPr/>
            </p14:nvContentPartPr>
            <p14:xfrm>
              <a:off x="10820400" y="5056788"/>
              <a:ext cx="316088" cy="504057"/>
            </p14:xfrm>
          </p:contentPart>
        </mc:Choice>
        <mc:Fallback xmlns="">
          <p:pic>
            <p:nvPicPr>
              <p:cNvPr id="156" name="墨迹 155"/>
            </p:nvPicPr>
            <p:blipFill>
              <a:blip r:embed="rId303"/>
            </p:blipFill>
            <p:spPr>
              <a:xfrm>
                <a:off x="10820400" y="5056788"/>
                <a:ext cx="316088" cy="504057"/>
              </a:xfrm>
              <a:prstGeom prst="rect"/>
            </p:spPr>
          </p:pic>
        </mc:Fallback>
      </mc:AlternateContent>
      <mc:AlternateContent xmlns:mc="http://schemas.openxmlformats.org/markup-compatibility/2006" xmlns:p14="http://schemas.microsoft.com/office/powerpoint/2010/main">
        <mc:Choice Requires="p14">
          <p:contentPart p14:bwMode="auto" r:id="rId304">
            <p14:nvContentPartPr>
              <p14:cNvPr id="157" name="墨迹 156"/>
              <p14:cNvContentPartPr/>
              <p14:nvPr/>
            </p14:nvContentPartPr>
            <p14:xfrm>
              <a:off x="10944401" y="5318333"/>
              <a:ext cx="274285" cy="645758"/>
            </p14:xfrm>
          </p:contentPart>
        </mc:Choice>
        <mc:Fallback xmlns="">
          <p:pic>
            <p:nvPicPr>
              <p:cNvPr id="157" name="墨迹 156"/>
            </p:nvPicPr>
            <p:blipFill>
              <a:blip r:embed="rId305"/>
            </p:blipFill>
            <p:spPr>
              <a:xfrm>
                <a:off x="10944401" y="5318333"/>
                <a:ext cx="274285" cy="645758"/>
              </a:xfrm>
              <a:prstGeom prst="rect"/>
            </p:spPr>
          </p:pic>
        </mc:Fallback>
      </mc:AlternateContent>
      <mc:AlternateContent xmlns:mc="http://schemas.openxmlformats.org/markup-compatibility/2006" xmlns:p14="http://schemas.microsoft.com/office/powerpoint/2010/main">
        <mc:Choice Requires="p14">
          <p:contentPart p14:bwMode="auto" r:id="rId306">
            <p14:nvContentPartPr>
              <p14:cNvPr id="158" name="墨迹 157"/>
              <p14:cNvContentPartPr/>
              <p14:nvPr/>
            </p14:nvContentPartPr>
            <p14:xfrm>
              <a:off x="11542888" y="5075822"/>
              <a:ext cx="11289" cy="360947"/>
            </p14:xfrm>
          </p:contentPart>
        </mc:Choice>
        <mc:Fallback xmlns="">
          <p:pic>
            <p:nvPicPr>
              <p:cNvPr id="158" name="墨迹 157"/>
            </p:nvPicPr>
            <p:blipFill>
              <a:blip r:embed="rId307"/>
            </p:blipFill>
            <p:spPr>
              <a:xfrm>
                <a:off x="11542888" y="5075822"/>
                <a:ext cx="11289" cy="360947"/>
              </a:xfrm>
              <a:prstGeom prst="rect"/>
            </p:spPr>
          </p:pic>
        </mc:Fallback>
      </mc:AlternateContent>
      <mc:AlternateContent xmlns:mc="http://schemas.openxmlformats.org/markup-compatibility/2006" xmlns:p14="http://schemas.microsoft.com/office/powerpoint/2010/main">
        <mc:Choice Requires="p14">
          <p:contentPart p14:bwMode="auto" r:id="rId308">
            <p14:nvContentPartPr>
              <p14:cNvPr id="159" name="墨迹 158"/>
              <p14:cNvContentPartPr/>
              <p14:nvPr/>
            </p14:nvContentPartPr>
            <p14:xfrm>
              <a:off x="11520311" y="5617243"/>
              <a:ext cx="56444" cy="47938"/>
            </p14:xfrm>
          </p:contentPart>
        </mc:Choice>
        <mc:Fallback xmlns="">
          <p:pic>
            <p:nvPicPr>
              <p:cNvPr id="159" name="墨迹 158"/>
            </p:nvPicPr>
            <p:blipFill>
              <a:blip r:embed="rId309"/>
            </p:blipFill>
            <p:spPr>
              <a:xfrm>
                <a:off x="11520311" y="5617243"/>
                <a:ext cx="56444" cy="47938"/>
              </a:xfrm>
              <a:prstGeom prst="rect"/>
            </p:spPr>
          </p:pic>
        </mc:Fallback>
      </mc:AlternateContent>
      <mc:AlternateContent xmlns:mc="http://schemas.openxmlformats.org/markup-compatibility/2006" xmlns:p14="http://schemas.microsoft.com/office/powerpoint/2010/main">
        <mc:Choice Requires="p14">
          <p:contentPart p14:bwMode="auto" r:id="rId310">
            <p14:nvContentPartPr>
              <p14:cNvPr id="160" name="墨迹 159"/>
              <p14:cNvContentPartPr/>
              <p14:nvPr/>
            </p14:nvContentPartPr>
            <p14:xfrm>
              <a:off x="10938932" y="237576"/>
              <a:ext cx="14112" cy="180474"/>
            </p14:xfrm>
          </p:contentPart>
        </mc:Choice>
        <mc:Fallback xmlns="">
          <p:pic>
            <p:nvPicPr>
              <p:cNvPr id="160" name="墨迹 159"/>
            </p:nvPicPr>
            <p:blipFill>
              <a:blip r:embed="rId311"/>
            </p:blipFill>
            <p:spPr>
              <a:xfrm>
                <a:off x="10938932" y="237576"/>
                <a:ext cx="14112" cy="180474"/>
              </a:xfrm>
              <a:prstGeom prst="rect"/>
            </p:spPr>
          </p:pic>
        </mc:Fallback>
      </mc:AlternateContent>
      <mc:AlternateContent xmlns:mc="http://schemas.openxmlformats.org/markup-compatibility/2006" xmlns:p14="http://schemas.microsoft.com/office/powerpoint/2010/main">
        <mc:Choice Requires="p14">
          <p:contentPart p14:bwMode="auto" r:id="rId312">
            <p14:nvContentPartPr>
              <p14:cNvPr id="161" name="墨迹 160"/>
              <p14:cNvContentPartPr/>
              <p14:nvPr/>
            </p14:nvContentPartPr>
            <p14:xfrm>
              <a:off x="11046177" y="54283"/>
              <a:ext cx="11288" cy="599934"/>
            </p14:xfrm>
          </p:contentPart>
        </mc:Choice>
        <mc:Fallback xmlns="">
          <p:pic>
            <p:nvPicPr>
              <p:cNvPr id="161" name="墨迹 160"/>
            </p:nvPicPr>
            <p:blipFill>
              <a:blip r:embed="rId313"/>
            </p:blipFill>
            <p:spPr>
              <a:xfrm>
                <a:off x="11046177" y="54283"/>
                <a:ext cx="11288" cy="599934"/>
              </a:xfrm>
              <a:prstGeom prst="rect"/>
            </p:spPr>
          </p:pic>
        </mc:Fallback>
      </mc:AlternateContent>
      <mc:AlternateContent xmlns:mc="http://schemas.openxmlformats.org/markup-compatibility/2006" xmlns:p14="http://schemas.microsoft.com/office/powerpoint/2010/main">
        <mc:Choice Requires="p14">
          <p:contentPart p14:bwMode="auto" r:id="rId314">
            <p14:nvContentPartPr>
              <p14:cNvPr id="162" name="墨迹 161"/>
              <p14:cNvContentPartPr/>
              <p14:nvPr/>
            </p14:nvContentPartPr>
            <p14:xfrm>
              <a:off x="10998905" y="188757"/>
              <a:ext cx="126295" cy="101692"/>
            </p14:xfrm>
          </p:contentPart>
        </mc:Choice>
        <mc:Fallback xmlns="">
          <p:pic>
            <p:nvPicPr>
              <p:cNvPr id="162" name="墨迹 161"/>
            </p:nvPicPr>
            <p:blipFill>
              <a:blip r:embed="rId315"/>
            </p:blipFill>
            <p:spPr>
              <a:xfrm>
                <a:off x="10998905" y="188757"/>
                <a:ext cx="126295" cy="101692"/>
              </a:xfrm>
              <a:prstGeom prst="rect"/>
            </p:spPr>
          </p:pic>
        </mc:Fallback>
      </mc:AlternateContent>
      <mc:AlternateContent xmlns:mc="http://schemas.openxmlformats.org/markup-compatibility/2006" xmlns:p14="http://schemas.microsoft.com/office/powerpoint/2010/main">
        <mc:Choice Requires="p14">
          <p:contentPart p14:bwMode="auto" r:id="rId316">
            <p14:nvContentPartPr>
              <p14:cNvPr id="163" name="墨迹 162"/>
              <p14:cNvContentPartPr/>
              <p14:nvPr/>
            </p14:nvContentPartPr>
            <p14:xfrm>
              <a:off x="11094155" y="3524"/>
              <a:ext cx="251177" cy="444840"/>
            </p14:xfrm>
          </p:contentPart>
        </mc:Choice>
        <mc:Fallback xmlns="">
          <p:pic>
            <p:nvPicPr>
              <p:cNvPr id="163" name="墨迹 162"/>
            </p:nvPicPr>
            <p:blipFill>
              <a:blip r:embed="rId317"/>
            </p:blipFill>
            <p:spPr>
              <a:xfrm>
                <a:off x="11094155" y="3524"/>
                <a:ext cx="251177" cy="444840"/>
              </a:xfrm>
              <a:prstGeom prst="rect"/>
            </p:spPr>
          </p:pic>
        </mc:Fallback>
      </mc:AlternateContent>
      <mc:AlternateContent xmlns:mc="http://schemas.openxmlformats.org/markup-compatibility/2006" xmlns:p14="http://schemas.microsoft.com/office/powerpoint/2010/main">
        <mc:Choice Requires="p14">
          <p:contentPart p14:bwMode="auto" r:id="rId318">
            <p14:nvContentPartPr>
              <p14:cNvPr id="164" name="墨迹 163"/>
              <p14:cNvContentPartPr/>
              <p14:nvPr/>
            </p14:nvContentPartPr>
            <p14:xfrm>
              <a:off x="11255022" y="377866"/>
              <a:ext cx="115006" cy="98697"/>
            </p14:xfrm>
          </p:contentPart>
        </mc:Choice>
        <mc:Fallback xmlns="">
          <p:pic>
            <p:nvPicPr>
              <p:cNvPr id="164" name="墨迹 163"/>
            </p:nvPicPr>
            <p:blipFill>
              <a:blip r:embed="rId319"/>
            </p:blipFill>
            <p:spPr>
              <a:xfrm>
                <a:off x="11255022" y="377866"/>
                <a:ext cx="115006" cy="98697"/>
              </a:xfrm>
              <a:prstGeom prst="rect"/>
            </p:spPr>
          </p:pic>
        </mc:Fallback>
      </mc:AlternateContent>
      <mc:AlternateContent xmlns:mc="http://schemas.openxmlformats.org/markup-compatibility/2006" xmlns:p14="http://schemas.microsoft.com/office/powerpoint/2010/main">
        <mc:Choice Requires="p14">
          <p:contentPart p14:bwMode="auto" r:id="rId320">
            <p14:nvContentPartPr>
              <p14:cNvPr id="165" name="墨迹 164"/>
              <p14:cNvContentPartPr/>
              <p14:nvPr/>
            </p14:nvContentPartPr>
            <p14:xfrm>
              <a:off x="10797822" y="188052"/>
              <a:ext cx="160867" cy="308250"/>
            </p14:xfrm>
          </p:contentPart>
        </mc:Choice>
        <mc:Fallback xmlns="">
          <p:pic>
            <p:nvPicPr>
              <p:cNvPr id="165" name="墨迹 164"/>
            </p:nvPicPr>
            <p:blipFill>
              <a:blip r:embed="rId321"/>
            </p:blipFill>
            <p:spPr>
              <a:xfrm>
                <a:off x="10797822" y="188052"/>
                <a:ext cx="160867" cy="308250"/>
              </a:xfrm>
              <a:prstGeom prst="rect"/>
            </p:spPr>
          </p:pic>
        </mc:Fallback>
      </mc:AlternateContent>
      <mc:AlternateContent xmlns:mc="http://schemas.openxmlformats.org/markup-compatibility/2006" xmlns:p14="http://schemas.microsoft.com/office/powerpoint/2010/main">
        <mc:Choice Requires="p14">
          <p:contentPart p14:bwMode="auto" r:id="rId322">
            <p14:nvContentPartPr>
              <p14:cNvPr id="166" name="墨迹 165"/>
              <p14:cNvContentPartPr/>
              <p14:nvPr/>
            </p14:nvContentPartPr>
            <p14:xfrm>
              <a:off x="11503377" y="171132"/>
              <a:ext cx="116593" cy="319530"/>
            </p14:xfrm>
          </p:contentPart>
        </mc:Choice>
        <mc:Fallback xmlns="">
          <p:pic>
            <p:nvPicPr>
              <p:cNvPr id="166" name="墨迹 165"/>
            </p:nvPicPr>
            <p:blipFill>
              <a:blip r:embed="rId323"/>
            </p:blipFill>
            <p:spPr>
              <a:xfrm>
                <a:off x="11503377" y="171132"/>
                <a:ext cx="116593" cy="319530"/>
              </a:xfrm>
              <a:prstGeom prst="rect"/>
            </p:spPr>
          </p:pic>
        </mc:Fallback>
      </mc:AlternateContent>
      <mc:AlternateContent xmlns:mc="http://schemas.openxmlformats.org/markup-compatibility/2006" xmlns:p14="http://schemas.microsoft.com/office/powerpoint/2010/main">
        <mc:Choice Requires="p14">
          <p:contentPart p14:bwMode="auto" r:id="rId324">
            <p14:nvContentPartPr>
              <p14:cNvPr id="167" name="墨迹 166"/>
              <p14:cNvContentPartPr/>
              <p14:nvPr/>
            </p14:nvContentPartPr>
            <p14:xfrm>
              <a:off x="10792177" y="867824"/>
              <a:ext cx="81844" cy="209378"/>
            </p14:xfrm>
          </p:contentPart>
        </mc:Choice>
        <mc:Fallback xmlns="">
          <p:pic>
            <p:nvPicPr>
              <p:cNvPr id="167" name="墨迹 166"/>
            </p:nvPicPr>
            <p:blipFill>
              <a:blip r:embed="rId325"/>
            </p:blipFill>
            <p:spPr>
              <a:xfrm>
                <a:off x="10792177" y="867824"/>
                <a:ext cx="81844" cy="209378"/>
              </a:xfrm>
              <a:prstGeom prst="rect"/>
            </p:spPr>
          </p:pic>
        </mc:Fallback>
      </mc:AlternateContent>
      <mc:AlternateContent xmlns:mc="http://schemas.openxmlformats.org/markup-compatibility/2006" xmlns:p14="http://schemas.microsoft.com/office/powerpoint/2010/main">
        <mc:Choice Requires="p14">
          <p:contentPart p14:bwMode="auto" r:id="rId326">
            <p14:nvContentPartPr>
              <p14:cNvPr id="168" name="墨迹 167"/>
              <p14:cNvContentPartPr/>
              <p14:nvPr/>
            </p14:nvContentPartPr>
            <p14:xfrm>
              <a:off x="10989732" y="879809"/>
              <a:ext cx="11289" cy="81777"/>
            </p14:xfrm>
          </p:contentPart>
        </mc:Choice>
        <mc:Fallback xmlns="">
          <p:pic>
            <p:nvPicPr>
              <p:cNvPr id="168" name="墨迹 167"/>
            </p:nvPicPr>
            <p:blipFill>
              <a:blip r:embed="rId327"/>
            </p:blipFill>
            <p:spPr>
              <a:xfrm>
                <a:off x="10989732" y="879809"/>
                <a:ext cx="11289" cy="81777"/>
              </a:xfrm>
              <a:prstGeom prst="rect"/>
            </p:spPr>
          </p:pic>
        </mc:Fallback>
      </mc:AlternateContent>
      <mc:AlternateContent xmlns:mc="http://schemas.openxmlformats.org/markup-compatibility/2006" xmlns:p14="http://schemas.microsoft.com/office/powerpoint/2010/main">
        <mc:Choice Requires="p14">
          <p:contentPart p14:bwMode="auto" r:id="rId328">
            <p14:nvContentPartPr>
              <p14:cNvPr id="169" name="墨迹 168"/>
              <p14:cNvContentPartPr/>
              <p14:nvPr/>
            </p14:nvContentPartPr>
            <p14:xfrm>
              <a:off x="11057467" y="769480"/>
              <a:ext cx="11288" cy="465636"/>
            </p14:xfrm>
          </p:contentPart>
        </mc:Choice>
        <mc:Fallback xmlns="">
          <p:pic>
            <p:nvPicPr>
              <p:cNvPr id="169" name="墨迹 168"/>
            </p:nvPicPr>
            <p:blipFill>
              <a:blip r:embed="rId329"/>
            </p:blipFill>
            <p:spPr>
              <a:xfrm>
                <a:off x="11057467" y="769480"/>
                <a:ext cx="11288" cy="465636"/>
              </a:xfrm>
              <a:prstGeom prst="rect"/>
            </p:spPr>
          </p:pic>
        </mc:Fallback>
      </mc:AlternateContent>
      <mc:AlternateContent xmlns:mc="http://schemas.openxmlformats.org/markup-compatibility/2006" xmlns:p14="http://schemas.microsoft.com/office/powerpoint/2010/main">
        <mc:Choice Requires="p14">
          <p:contentPart p14:bwMode="auto" r:id="rId330">
            <p14:nvContentPartPr>
              <p14:cNvPr id="170" name="墨迹 169"/>
              <p14:cNvContentPartPr/>
              <p14:nvPr/>
            </p14:nvContentPartPr>
            <p14:xfrm>
              <a:off x="11085688" y="891088"/>
              <a:ext cx="73377" cy="28199"/>
            </p14:xfrm>
          </p:contentPart>
        </mc:Choice>
        <mc:Fallback xmlns="">
          <p:pic>
            <p:nvPicPr>
              <p:cNvPr id="170" name="墨迹 169"/>
            </p:nvPicPr>
            <p:blipFill>
              <a:blip r:embed="rId331"/>
            </p:blipFill>
            <p:spPr>
              <a:xfrm>
                <a:off x="11085688" y="891088"/>
                <a:ext cx="73377" cy="28199"/>
              </a:xfrm>
              <a:prstGeom prst="rect"/>
            </p:spPr>
          </p:pic>
        </mc:Fallback>
      </mc:AlternateContent>
      <mc:AlternateContent xmlns:mc="http://schemas.openxmlformats.org/markup-compatibility/2006" xmlns:p14="http://schemas.microsoft.com/office/powerpoint/2010/main">
        <mc:Choice Requires="p14">
          <p:contentPart p14:bwMode="auto" r:id="rId332">
            <p14:nvContentPartPr>
              <p14:cNvPr id="171" name="墨迹 170"/>
              <p14:cNvContentPartPr/>
              <p14:nvPr/>
            </p14:nvContentPartPr>
            <p14:xfrm>
              <a:off x="11205632" y="727534"/>
              <a:ext cx="194733" cy="283400"/>
            </p14:xfrm>
          </p:contentPart>
        </mc:Choice>
        <mc:Fallback xmlns="">
          <p:pic>
            <p:nvPicPr>
              <p:cNvPr id="171" name="墨迹 170"/>
            </p:nvPicPr>
            <p:blipFill>
              <a:blip r:embed="rId333"/>
            </p:blipFill>
            <p:spPr>
              <a:xfrm>
                <a:off x="11205632" y="727534"/>
                <a:ext cx="194733" cy="283400"/>
              </a:xfrm>
              <a:prstGeom prst="rect"/>
            </p:spPr>
          </p:pic>
        </mc:Fallback>
      </mc:AlternateContent>
      <mc:AlternateContent xmlns:mc="http://schemas.openxmlformats.org/markup-compatibility/2006" xmlns:p14="http://schemas.microsoft.com/office/powerpoint/2010/main">
        <mc:Choice Requires="p14">
          <p:contentPart p14:bwMode="auto" r:id="rId334">
            <p14:nvContentPartPr>
              <p14:cNvPr id="172" name="墨迹 171"/>
              <p14:cNvContentPartPr/>
              <p14:nvPr/>
            </p14:nvContentPartPr>
            <p14:xfrm>
              <a:off x="11204222" y="840330"/>
              <a:ext cx="237067" cy="291331"/>
            </p14:xfrm>
          </p:contentPart>
        </mc:Choice>
        <mc:Fallback xmlns="">
          <p:pic>
            <p:nvPicPr>
              <p:cNvPr id="172" name="墨迹 171"/>
            </p:nvPicPr>
            <p:blipFill>
              <a:blip r:embed="rId335"/>
            </p:blipFill>
            <p:spPr>
              <a:xfrm>
                <a:off x="11204222" y="840330"/>
                <a:ext cx="237067" cy="291331"/>
              </a:xfrm>
              <a:prstGeom prst="rect"/>
            </p:spPr>
          </p:pic>
        </mc:Fallback>
      </mc:AlternateContent>
      <mc:AlternateContent xmlns:mc="http://schemas.openxmlformats.org/markup-compatibility/2006" xmlns:p14="http://schemas.microsoft.com/office/powerpoint/2010/main">
        <mc:Choice Requires="p14">
          <p:contentPart p14:bwMode="auto" r:id="rId336">
            <p14:nvContentPartPr>
              <p14:cNvPr id="173" name="墨迹 172"/>
              <p14:cNvContentPartPr/>
              <p14:nvPr/>
            </p14:nvContentPartPr>
            <p14:xfrm>
              <a:off x="11192932" y="1049003"/>
              <a:ext cx="282223" cy="140995"/>
            </p14:xfrm>
          </p:contentPart>
        </mc:Choice>
        <mc:Fallback xmlns="">
          <p:pic>
            <p:nvPicPr>
              <p:cNvPr id="173" name="墨迹 172"/>
            </p:nvPicPr>
            <p:blipFill>
              <a:blip r:embed="rId337"/>
            </p:blipFill>
            <p:spPr>
              <a:xfrm>
                <a:off x="11192932" y="1049003"/>
                <a:ext cx="282223" cy="140995"/>
              </a:xfrm>
              <a:prstGeom prst="rect"/>
            </p:spPr>
          </p:pic>
        </mc:Fallback>
      </mc:AlternateContent>
      <mc:AlternateContent xmlns:mc="http://schemas.openxmlformats.org/markup-compatibility/2006" xmlns:p14="http://schemas.microsoft.com/office/powerpoint/2010/main">
        <mc:Choice Requires="p14">
          <p:contentPart p14:bwMode="auto" r:id="rId338">
            <p14:nvContentPartPr>
              <p14:cNvPr id="174" name="墨迹 173"/>
              <p14:cNvContentPartPr/>
              <p14:nvPr/>
            </p14:nvContentPartPr>
            <p14:xfrm>
              <a:off x="11590867" y="792392"/>
              <a:ext cx="192617" cy="380686"/>
            </p14:xfrm>
          </p:contentPart>
        </mc:Choice>
        <mc:Fallback xmlns="">
          <p:pic>
            <p:nvPicPr>
              <p:cNvPr id="174" name="墨迹 173"/>
            </p:nvPicPr>
            <p:blipFill>
              <a:blip r:embed="rId339"/>
            </p:blipFill>
            <p:spPr>
              <a:xfrm>
                <a:off x="11590867" y="792392"/>
                <a:ext cx="192617" cy="380686"/>
              </a:xfrm>
              <a:prstGeom prst="rect"/>
            </p:spPr>
          </p:pic>
        </mc:Fallback>
      </mc:AlternateContent>
      <mc:AlternateContent xmlns:mc="http://schemas.openxmlformats.org/markup-compatibility/2006" xmlns:p14="http://schemas.microsoft.com/office/powerpoint/2010/main">
        <mc:Choice Requires="p14">
          <p:contentPart p14:bwMode="auto" r:id="rId340">
            <p14:nvContentPartPr>
              <p14:cNvPr id="175" name="墨迹 174"/>
              <p14:cNvContentPartPr/>
              <p14:nvPr/>
            </p14:nvContentPartPr>
            <p14:xfrm>
              <a:off x="2444044" y="5991761"/>
              <a:ext cx="33867" cy="85126"/>
            </p14:xfrm>
          </p:contentPart>
        </mc:Choice>
        <mc:Fallback xmlns="">
          <p:pic>
            <p:nvPicPr>
              <p:cNvPr id="175" name="墨迹 174"/>
            </p:nvPicPr>
            <p:blipFill>
              <a:blip r:embed="rId341"/>
            </p:blipFill>
            <p:spPr>
              <a:xfrm>
                <a:off x="2444044" y="5991761"/>
                <a:ext cx="33867" cy="85126"/>
              </a:xfrm>
              <a:prstGeom prst="rect"/>
            </p:spPr>
          </p:pic>
        </mc:Fallback>
      </mc:AlternateContent>
      <mc:AlternateContent xmlns:mc="http://schemas.openxmlformats.org/markup-compatibility/2006" xmlns:p14="http://schemas.microsoft.com/office/powerpoint/2010/main">
        <mc:Choice Requires="p14">
          <p:contentPart p14:bwMode="auto" r:id="rId342">
            <p14:nvContentPartPr>
              <p14:cNvPr id="176" name="墨迹 175"/>
              <p14:cNvContentPartPr/>
              <p14:nvPr/>
            </p14:nvContentPartPr>
            <p14:xfrm>
              <a:off x="2329038" y="5942589"/>
              <a:ext cx="239184" cy="467928"/>
            </p14:xfrm>
          </p:contentPart>
        </mc:Choice>
        <mc:Fallback xmlns="">
          <p:pic>
            <p:nvPicPr>
              <p:cNvPr id="176" name="墨迹 175"/>
            </p:nvPicPr>
            <p:blipFill>
              <a:blip r:embed="rId343"/>
            </p:blipFill>
            <p:spPr>
              <a:xfrm>
                <a:off x="2329038" y="5942589"/>
                <a:ext cx="239184" cy="467928"/>
              </a:xfrm>
              <a:prstGeom prst="rect"/>
            </p:spPr>
          </p:pic>
        </mc:Fallback>
      </mc:AlternateContent>
      <mc:AlternateContent xmlns:mc="http://schemas.openxmlformats.org/markup-compatibility/2006" xmlns:p14="http://schemas.microsoft.com/office/powerpoint/2010/main">
        <mc:Choice Requires="p14">
          <p:contentPart p14:bwMode="auto" r:id="rId344">
            <p14:nvContentPartPr>
              <p14:cNvPr id="177" name="墨迹 176"/>
              <p14:cNvContentPartPr/>
              <p14:nvPr/>
            </p14:nvContentPartPr>
            <p14:xfrm>
              <a:off x="2444044" y="6367337"/>
              <a:ext cx="225778" cy="125133"/>
            </p14:xfrm>
          </p:contentPart>
        </mc:Choice>
        <mc:Fallback xmlns="">
          <p:pic>
            <p:nvPicPr>
              <p:cNvPr id="177" name="墨迹 176"/>
            </p:nvPicPr>
            <p:blipFill>
              <a:blip r:embed="rId345"/>
            </p:blipFill>
            <p:spPr>
              <a:xfrm>
                <a:off x="2444044" y="6367337"/>
                <a:ext cx="225778" cy="125133"/>
              </a:xfrm>
              <a:prstGeom prst="rect"/>
            </p:spPr>
          </p:pic>
        </mc:Fallback>
      </mc:AlternateContent>
      <mc:AlternateContent xmlns:mc="http://schemas.openxmlformats.org/markup-compatibility/2006" xmlns:p14="http://schemas.microsoft.com/office/powerpoint/2010/main">
        <mc:Choice Requires="p14">
          <p:contentPart p14:bwMode="auto" r:id="rId346">
            <p14:nvContentPartPr>
              <p14:cNvPr id="178" name="墨迹 177"/>
              <p14:cNvContentPartPr/>
              <p14:nvPr/>
            </p14:nvContentPartPr>
            <p14:xfrm>
              <a:off x="2499783" y="6310939"/>
              <a:ext cx="99483" cy="33838"/>
            </p14:xfrm>
          </p:contentPart>
        </mc:Choice>
        <mc:Fallback xmlns="">
          <p:pic>
            <p:nvPicPr>
              <p:cNvPr id="178" name="墨迹 177"/>
            </p:nvPicPr>
            <p:blipFill>
              <a:blip r:embed="rId347"/>
            </p:blipFill>
            <p:spPr>
              <a:xfrm>
                <a:off x="2499783" y="6310939"/>
                <a:ext cx="99483" cy="33838"/>
              </a:xfrm>
              <a:prstGeom prst="rect"/>
            </p:spPr>
          </p:pic>
        </mc:Fallback>
      </mc:AlternateContent>
      <mc:AlternateContent xmlns:mc="http://schemas.openxmlformats.org/markup-compatibility/2006" xmlns:p14="http://schemas.microsoft.com/office/powerpoint/2010/main">
        <mc:Choice Requires="p14">
          <p:contentPart p14:bwMode="auto" r:id="rId348">
            <p14:nvContentPartPr>
              <p14:cNvPr id="179" name="墨迹 178"/>
              <p14:cNvContentPartPr/>
              <p14:nvPr/>
            </p14:nvContentPartPr>
            <p14:xfrm>
              <a:off x="2737555" y="6000750"/>
              <a:ext cx="139700" cy="45118"/>
            </p14:xfrm>
          </p:contentPart>
        </mc:Choice>
        <mc:Fallback xmlns="">
          <p:pic>
            <p:nvPicPr>
              <p:cNvPr id="179" name="墨迹 178"/>
            </p:nvPicPr>
            <p:blipFill>
              <a:blip r:embed="rId349"/>
            </p:blipFill>
            <p:spPr>
              <a:xfrm>
                <a:off x="2737555" y="6000750"/>
                <a:ext cx="139700" cy="45118"/>
              </a:xfrm>
              <a:prstGeom prst="rect"/>
            </p:spPr>
          </p:pic>
        </mc:Fallback>
      </mc:AlternateContent>
      <mc:AlternateContent xmlns:mc="http://schemas.openxmlformats.org/markup-compatibility/2006" xmlns:p14="http://schemas.microsoft.com/office/powerpoint/2010/main">
        <mc:Choice Requires="p14">
          <p:contentPart p14:bwMode="auto" r:id="rId350">
            <p14:nvContentPartPr>
              <p14:cNvPr id="180" name="墨迹 179"/>
              <p14:cNvContentPartPr/>
              <p14:nvPr/>
            </p14:nvContentPartPr>
            <p14:xfrm>
              <a:off x="2737555" y="6085347"/>
              <a:ext cx="16933" cy="552700"/>
            </p14:xfrm>
          </p:contentPart>
        </mc:Choice>
        <mc:Fallback xmlns="">
          <p:pic>
            <p:nvPicPr>
              <p:cNvPr id="180" name="墨迹 179"/>
            </p:nvPicPr>
            <p:blipFill>
              <a:blip r:embed="rId351"/>
            </p:blipFill>
            <p:spPr>
              <a:xfrm>
                <a:off x="2737555" y="6085347"/>
                <a:ext cx="16933" cy="552700"/>
              </a:xfrm>
              <a:prstGeom prst="rect"/>
            </p:spPr>
          </p:pic>
        </mc:Fallback>
      </mc:AlternateContent>
      <mc:AlternateContent xmlns:mc="http://schemas.openxmlformats.org/markup-compatibility/2006" xmlns:p14="http://schemas.microsoft.com/office/powerpoint/2010/main">
        <mc:Choice Requires="p14">
          <p:contentPart p14:bwMode="auto" r:id="rId352">
            <p14:nvContentPartPr>
              <p14:cNvPr id="181" name="墨迹 180"/>
              <p14:cNvContentPartPr/>
              <p14:nvPr/>
            </p14:nvContentPartPr>
            <p14:xfrm>
              <a:off x="2754488" y="6171882"/>
              <a:ext cx="177800" cy="203914"/>
            </p14:xfrm>
          </p:contentPart>
        </mc:Choice>
        <mc:Fallback xmlns="">
          <p:pic>
            <p:nvPicPr>
              <p:cNvPr id="181" name="墨迹 180"/>
            </p:nvPicPr>
            <p:blipFill>
              <a:blip r:embed="rId353"/>
            </p:blipFill>
            <p:spPr>
              <a:xfrm>
                <a:off x="2754488" y="6171882"/>
                <a:ext cx="177800" cy="203914"/>
              </a:xfrm>
              <a:prstGeom prst="rect"/>
            </p:spPr>
          </p:pic>
        </mc:Fallback>
      </mc:AlternateContent>
      <mc:AlternateContent xmlns:mc="http://schemas.openxmlformats.org/markup-compatibility/2006" xmlns:p14="http://schemas.microsoft.com/office/powerpoint/2010/main">
        <mc:Choice Requires="p14">
          <p:contentPart p14:bwMode="auto" r:id="rId354">
            <p14:nvContentPartPr>
              <p14:cNvPr id="182" name="墨迹 181"/>
              <p14:cNvContentPartPr/>
              <p14:nvPr/>
            </p14:nvContentPartPr>
            <p14:xfrm>
              <a:off x="2870200" y="5962681"/>
              <a:ext cx="248531" cy="585130"/>
            </p14:xfrm>
          </p:contentPart>
        </mc:Choice>
        <mc:Fallback xmlns="">
          <p:pic>
            <p:nvPicPr>
              <p:cNvPr id="182" name="墨迹 181"/>
            </p:nvPicPr>
            <p:blipFill>
              <a:blip r:embed="rId355"/>
            </p:blipFill>
            <p:spPr>
              <a:xfrm>
                <a:off x="2870200" y="5962681"/>
                <a:ext cx="248531" cy="585130"/>
              </a:xfrm>
              <a:prstGeom prst="rect"/>
            </p:spPr>
          </p:pic>
        </mc:Fallback>
      </mc:AlternateContent>
      <mc:AlternateContent xmlns:mc="http://schemas.openxmlformats.org/markup-compatibility/2006" xmlns:p14="http://schemas.microsoft.com/office/powerpoint/2010/main">
        <mc:Choice Requires="p14">
          <p:contentPart p14:bwMode="auto" r:id="rId356">
            <p14:nvContentPartPr>
              <p14:cNvPr id="183" name="墨迹 182"/>
              <p14:cNvContentPartPr/>
              <p14:nvPr/>
            </p14:nvContentPartPr>
            <p14:xfrm>
              <a:off x="3016955" y="6243261"/>
              <a:ext cx="50800" cy="98697"/>
            </p14:xfrm>
          </p:contentPart>
        </mc:Choice>
        <mc:Fallback xmlns="">
          <p:pic>
            <p:nvPicPr>
              <p:cNvPr id="183" name="墨迹 182"/>
            </p:nvPicPr>
            <p:blipFill>
              <a:blip r:embed="rId357"/>
            </p:blipFill>
            <p:spPr>
              <a:xfrm>
                <a:off x="3016955" y="6243261"/>
                <a:ext cx="50800" cy="98697"/>
              </a:xfrm>
              <a:prstGeom prst="rect"/>
            </p:spPr>
          </p:pic>
        </mc:Fallback>
      </mc:AlternateContent>
      <mc:AlternateContent xmlns:mc="http://schemas.openxmlformats.org/markup-compatibility/2006" xmlns:p14="http://schemas.microsoft.com/office/powerpoint/2010/main">
        <mc:Choice Requires="p14">
          <p:contentPart p14:bwMode="auto" r:id="rId358">
            <p14:nvContentPartPr>
              <p14:cNvPr id="184" name="墨迹 183"/>
              <p14:cNvContentPartPr/>
              <p14:nvPr/>
            </p14:nvContentPartPr>
            <p14:xfrm>
              <a:off x="3132666" y="6265820"/>
              <a:ext cx="67734" cy="48644"/>
            </p14:xfrm>
          </p:contentPart>
        </mc:Choice>
        <mc:Fallback xmlns="">
          <p:pic>
            <p:nvPicPr>
              <p:cNvPr id="184" name="墨迹 183"/>
            </p:nvPicPr>
            <p:blipFill>
              <a:blip r:embed="rId359"/>
            </p:blipFill>
            <p:spPr>
              <a:xfrm>
                <a:off x="3132666" y="6265820"/>
                <a:ext cx="67734" cy="48644"/>
              </a:xfrm>
              <a:prstGeom prst="rect"/>
            </p:spPr>
          </p:pic>
        </mc:Fallback>
      </mc:AlternateContent>
      <mc:AlternateContent xmlns:mc="http://schemas.openxmlformats.org/markup-compatibility/2006" xmlns:p14="http://schemas.microsoft.com/office/powerpoint/2010/main">
        <mc:Choice Requires="p14">
          <p:contentPart p14:bwMode="auto" r:id="rId360">
            <p14:nvContentPartPr>
              <p14:cNvPr id="185" name="墨迹 184"/>
              <p14:cNvContentPartPr/>
              <p14:nvPr/>
            </p14:nvContentPartPr>
            <p14:xfrm>
              <a:off x="3057701" y="6257184"/>
              <a:ext cx="297921" cy="158091"/>
            </p14:xfrm>
          </p:contentPart>
        </mc:Choice>
        <mc:Fallback xmlns="">
          <p:pic>
            <p:nvPicPr>
              <p:cNvPr id="185" name="墨迹 184"/>
            </p:nvPicPr>
            <p:blipFill>
              <a:blip r:embed="rId361"/>
            </p:blipFill>
            <p:spPr>
              <a:xfrm>
                <a:off x="3057701" y="6257184"/>
                <a:ext cx="297921" cy="158091"/>
              </a:xfrm>
              <a:prstGeom prst="rect"/>
            </p:spPr>
          </p:pic>
        </mc:Fallback>
      </mc:AlternateContent>
      <mc:AlternateContent xmlns:mc="http://schemas.openxmlformats.org/markup-compatibility/2006" xmlns:p14="http://schemas.microsoft.com/office/powerpoint/2010/main">
        <mc:Choice Requires="p14">
          <p:contentPart p14:bwMode="auto" r:id="rId362">
            <p14:nvContentPartPr>
              <p14:cNvPr id="186" name="墨迹 185"/>
              <p14:cNvContentPartPr/>
              <p14:nvPr/>
            </p14:nvContentPartPr>
            <p14:xfrm>
              <a:off x="3437466" y="6113546"/>
              <a:ext cx="67734" cy="87416"/>
            </p14:xfrm>
          </p:contentPart>
        </mc:Choice>
        <mc:Fallback xmlns="">
          <p:pic>
            <p:nvPicPr>
              <p:cNvPr id="186" name="墨迹 185"/>
            </p:nvPicPr>
            <p:blipFill>
              <a:blip r:embed="rId363"/>
            </p:blipFill>
            <p:spPr>
              <a:xfrm>
                <a:off x="3437466" y="6113546"/>
                <a:ext cx="67734" cy="87416"/>
              </a:xfrm>
              <a:prstGeom prst="rect"/>
            </p:spPr>
          </p:pic>
        </mc:Fallback>
      </mc:AlternateContent>
      <mc:AlternateContent xmlns:mc="http://schemas.openxmlformats.org/markup-compatibility/2006" xmlns:p14="http://schemas.microsoft.com/office/powerpoint/2010/main">
        <mc:Choice Requires="p14">
          <p:contentPart p14:bwMode="auto" r:id="rId364">
            <p14:nvContentPartPr>
              <p14:cNvPr id="187" name="墨迹 186"/>
              <p14:cNvContentPartPr/>
              <p14:nvPr/>
            </p14:nvContentPartPr>
            <p14:xfrm>
              <a:off x="3323872" y="6246081"/>
              <a:ext cx="277283" cy="59218"/>
            </p14:xfrm>
          </p:contentPart>
        </mc:Choice>
        <mc:Fallback xmlns="">
          <p:pic>
            <p:nvPicPr>
              <p:cNvPr id="187" name="墨迹 186"/>
            </p:nvPicPr>
            <p:blipFill>
              <a:blip r:embed="rId365"/>
            </p:blipFill>
            <p:spPr>
              <a:xfrm>
                <a:off x="3323872" y="6246081"/>
                <a:ext cx="277283" cy="59218"/>
              </a:xfrm>
              <a:prstGeom prst="rect"/>
            </p:spPr>
          </p:pic>
        </mc:Fallback>
      </mc:AlternateContent>
      <mc:AlternateContent xmlns:mc="http://schemas.openxmlformats.org/markup-compatibility/2006" xmlns:p14="http://schemas.microsoft.com/office/powerpoint/2010/main">
        <mc:Choice Requires="p14">
          <p:contentPart p14:bwMode="auto" r:id="rId366">
            <p14:nvContentPartPr>
              <p14:cNvPr id="188" name="墨迹 187"/>
              <p14:cNvContentPartPr/>
              <p14:nvPr/>
            </p14:nvContentPartPr>
            <p14:xfrm>
              <a:off x="3691466" y="6012029"/>
              <a:ext cx="156634" cy="22559"/>
            </p14:xfrm>
          </p:contentPart>
        </mc:Choice>
        <mc:Fallback xmlns="">
          <p:pic>
            <p:nvPicPr>
              <p:cNvPr id="188" name="墨迹 187"/>
            </p:nvPicPr>
            <p:blipFill>
              <a:blip r:embed="rId367"/>
            </p:blipFill>
            <p:spPr>
              <a:xfrm>
                <a:off x="3691466" y="6012029"/>
                <a:ext cx="156634" cy="22559"/>
              </a:xfrm>
              <a:prstGeom prst="rect"/>
            </p:spPr>
          </p:pic>
        </mc:Fallback>
      </mc:AlternateContent>
      <mc:AlternateContent xmlns:mc="http://schemas.openxmlformats.org/markup-compatibility/2006" xmlns:p14="http://schemas.microsoft.com/office/powerpoint/2010/main">
        <mc:Choice Requires="p14">
          <p:contentPart p14:bwMode="auto" r:id="rId368">
            <p14:nvContentPartPr>
              <p14:cNvPr id="189" name="墨迹 188"/>
              <p14:cNvContentPartPr/>
              <p14:nvPr/>
            </p14:nvContentPartPr>
            <p14:xfrm>
              <a:off x="3646311" y="6062787"/>
              <a:ext cx="212548" cy="195983"/>
            </p14:xfrm>
          </p:contentPart>
        </mc:Choice>
        <mc:Fallback xmlns="">
          <p:pic>
            <p:nvPicPr>
              <p:cNvPr id="189" name="墨迹 188"/>
            </p:nvPicPr>
            <p:blipFill>
              <a:blip r:embed="rId369"/>
            </p:blipFill>
            <p:spPr>
              <a:xfrm>
                <a:off x="3646311" y="6062787"/>
                <a:ext cx="212548" cy="195983"/>
              </a:xfrm>
              <a:prstGeom prst="rect"/>
            </p:spPr>
          </p:pic>
        </mc:Fallback>
      </mc:AlternateContent>
      <mc:AlternateContent xmlns:mc="http://schemas.openxmlformats.org/markup-compatibility/2006" xmlns:p14="http://schemas.microsoft.com/office/powerpoint/2010/main">
        <mc:Choice Requires="p14">
          <p:contentPart p14:bwMode="auto" r:id="rId370">
            <p14:nvContentPartPr>
              <p14:cNvPr id="190" name="墨迹 189"/>
              <p14:cNvContentPartPr/>
              <p14:nvPr/>
            </p14:nvContentPartPr>
            <p14:xfrm>
              <a:off x="3764844" y="5914037"/>
              <a:ext cx="33867" cy="408181"/>
            </p14:xfrm>
          </p:contentPart>
        </mc:Choice>
        <mc:Fallback xmlns="">
          <p:pic>
            <p:nvPicPr>
              <p:cNvPr id="190" name="墨迹 189"/>
            </p:nvPicPr>
            <p:blipFill>
              <a:blip r:embed="rId371"/>
            </p:blipFill>
            <p:spPr>
              <a:xfrm>
                <a:off x="3764844" y="5914037"/>
                <a:ext cx="33867" cy="408181"/>
              </a:xfrm>
              <a:prstGeom prst="rect"/>
            </p:spPr>
          </p:pic>
        </mc:Fallback>
      </mc:AlternateContent>
      <mc:AlternateContent xmlns:mc="http://schemas.openxmlformats.org/markup-compatibility/2006" xmlns:p14="http://schemas.microsoft.com/office/powerpoint/2010/main">
        <mc:Choice Requires="p14">
          <p:contentPart p14:bwMode="auto" r:id="rId372">
            <p14:nvContentPartPr>
              <p14:cNvPr id="191" name="墨迹 190"/>
              <p14:cNvContentPartPr/>
              <p14:nvPr/>
            </p14:nvContentPartPr>
            <p14:xfrm>
              <a:off x="3612620" y="6171882"/>
              <a:ext cx="341313" cy="195454"/>
            </p14:xfrm>
          </p:contentPart>
        </mc:Choice>
        <mc:Fallback xmlns="">
          <p:pic>
            <p:nvPicPr>
              <p:cNvPr id="191" name="墨迹 190"/>
            </p:nvPicPr>
            <p:blipFill>
              <a:blip r:embed="rId373"/>
            </p:blipFill>
            <p:spPr>
              <a:xfrm>
                <a:off x="3612620" y="6171882"/>
                <a:ext cx="341313" cy="195454"/>
              </a:xfrm>
              <a:prstGeom prst="rect"/>
            </p:spPr>
          </p:pic>
        </mc:Fallback>
      </mc:AlternateContent>
      <mc:AlternateContent xmlns:mc="http://schemas.openxmlformats.org/markup-compatibility/2006" xmlns:p14="http://schemas.microsoft.com/office/powerpoint/2010/main">
        <mc:Choice Requires="p14">
          <p:contentPart p14:bwMode="auto" r:id="rId374">
            <p14:nvContentPartPr>
              <p14:cNvPr id="192" name="墨迹 191"/>
              <p14:cNvContentPartPr/>
              <p14:nvPr/>
            </p14:nvContentPartPr>
            <p14:xfrm>
              <a:off x="3866797" y="5884252"/>
              <a:ext cx="264936" cy="447307"/>
            </p14:xfrm>
          </p:contentPart>
        </mc:Choice>
        <mc:Fallback xmlns="">
          <p:pic>
            <p:nvPicPr>
              <p:cNvPr id="192" name="墨迹 191"/>
            </p:nvPicPr>
            <p:blipFill>
              <a:blip r:embed="rId375"/>
            </p:blipFill>
            <p:spPr>
              <a:xfrm>
                <a:off x="3866797" y="5884252"/>
                <a:ext cx="264936" cy="447307"/>
              </a:xfrm>
              <a:prstGeom prst="rect"/>
            </p:spPr>
          </p:pic>
        </mc:Fallback>
      </mc:AlternateContent>
      <mc:AlternateContent xmlns:mc="http://schemas.openxmlformats.org/markup-compatibility/2006" xmlns:p14="http://schemas.microsoft.com/office/powerpoint/2010/main">
        <mc:Choice Requires="p14">
          <p:contentPart p14:bwMode="auto" r:id="rId376">
            <p14:nvContentPartPr>
              <p14:cNvPr id="193" name="墨迹 192"/>
              <p14:cNvContentPartPr/>
              <p14:nvPr/>
            </p14:nvContentPartPr>
            <p14:xfrm>
              <a:off x="3999088" y="6227399"/>
              <a:ext cx="36689" cy="523444"/>
            </p14:xfrm>
          </p:contentPart>
        </mc:Choice>
        <mc:Fallback xmlns="">
          <p:pic>
            <p:nvPicPr>
              <p:cNvPr id="193" name="墨迹 192"/>
            </p:nvPicPr>
            <p:blipFill>
              <a:blip r:embed="rId377"/>
            </p:blipFill>
            <p:spPr>
              <a:xfrm>
                <a:off x="3999088" y="6227399"/>
                <a:ext cx="36689" cy="523444"/>
              </a:xfrm>
              <a:prstGeom prst="rect"/>
            </p:spPr>
          </p:pic>
        </mc:Fallback>
      </mc:AlternateContent>
      <mc:AlternateContent xmlns:mc="http://schemas.openxmlformats.org/markup-compatibility/2006" xmlns:p14="http://schemas.microsoft.com/office/powerpoint/2010/main">
        <mc:Choice Requires="p14">
          <p:contentPart p14:bwMode="auto" r:id="rId378">
            <p14:nvContentPartPr>
              <p14:cNvPr id="194" name="墨迹 193"/>
              <p14:cNvContentPartPr/>
              <p14:nvPr/>
            </p14:nvContentPartPr>
            <p14:xfrm>
              <a:off x="4348338" y="6012029"/>
              <a:ext cx="182739" cy="304549"/>
            </p14:xfrm>
          </p:contentPart>
        </mc:Choice>
        <mc:Fallback xmlns="">
          <p:pic>
            <p:nvPicPr>
              <p:cNvPr id="194" name="墨迹 193"/>
            </p:nvPicPr>
            <p:blipFill>
              <a:blip r:embed="rId379"/>
            </p:blipFill>
            <p:spPr>
              <a:xfrm>
                <a:off x="4348338" y="6012029"/>
                <a:ext cx="182739" cy="304549"/>
              </a:xfrm>
              <a:prstGeom prst="rect"/>
            </p:spPr>
          </p:pic>
        </mc:Fallback>
      </mc:AlternateContent>
      <mc:AlternateContent xmlns:mc="http://schemas.openxmlformats.org/markup-compatibility/2006" xmlns:p14="http://schemas.microsoft.com/office/powerpoint/2010/main">
        <mc:Choice Requires="p14">
          <p:contentPart p14:bwMode="auto" r:id="rId380">
            <p14:nvContentPartPr>
              <p14:cNvPr id="195" name="墨迹 194"/>
              <p14:cNvContentPartPr/>
              <p14:nvPr/>
            </p14:nvContentPartPr>
            <p14:xfrm>
              <a:off x="4515555" y="6113546"/>
              <a:ext cx="90311" cy="53578"/>
            </p14:xfrm>
          </p:contentPart>
        </mc:Choice>
        <mc:Fallback xmlns="">
          <p:pic>
            <p:nvPicPr>
              <p:cNvPr id="195" name="墨迹 194"/>
            </p:nvPicPr>
            <p:blipFill>
              <a:blip r:embed="rId381"/>
            </p:blipFill>
            <p:spPr>
              <a:xfrm>
                <a:off x="4515555" y="6113546"/>
                <a:ext cx="90311" cy="53578"/>
              </a:xfrm>
              <a:prstGeom prst="rect"/>
            </p:spPr>
          </p:pic>
        </mc:Fallback>
      </mc:AlternateContent>
      <mc:AlternateContent xmlns:mc="http://schemas.openxmlformats.org/markup-compatibility/2006" xmlns:p14="http://schemas.microsoft.com/office/powerpoint/2010/main">
        <mc:Choice Requires="p14">
          <p:contentPart p14:bwMode="auto" r:id="rId382">
            <p14:nvContentPartPr>
              <p14:cNvPr id="196" name="墨迹 195"/>
              <p14:cNvContentPartPr/>
              <p14:nvPr/>
            </p14:nvContentPartPr>
            <p14:xfrm>
              <a:off x="4553479" y="5835080"/>
              <a:ext cx="523698" cy="506878"/>
            </p14:xfrm>
          </p:contentPart>
        </mc:Choice>
        <mc:Fallback xmlns="">
          <p:pic>
            <p:nvPicPr>
              <p:cNvPr id="196" name="墨迹 195"/>
            </p:nvPicPr>
            <p:blipFill>
              <a:blip r:embed="rId383"/>
            </p:blipFill>
            <p:spPr>
              <a:xfrm>
                <a:off x="4553479" y="5835080"/>
                <a:ext cx="523698" cy="506878"/>
              </a:xfrm>
              <a:prstGeom prst="rect"/>
            </p:spPr>
          </p:pic>
        </mc:Fallback>
      </mc:AlternateContent>
      <mc:AlternateContent xmlns:mc="http://schemas.openxmlformats.org/markup-compatibility/2006" xmlns:p14="http://schemas.microsoft.com/office/powerpoint/2010/main">
        <mc:Choice Requires="p14">
          <p:contentPart p14:bwMode="auto" r:id="rId384">
            <p14:nvContentPartPr>
              <p14:cNvPr id="197" name="墨迹 196"/>
              <p14:cNvContentPartPr/>
              <p14:nvPr/>
            </p14:nvContentPartPr>
            <p14:xfrm>
              <a:off x="5057422" y="5882314"/>
              <a:ext cx="275872" cy="366587"/>
            </p14:xfrm>
          </p:contentPart>
        </mc:Choice>
        <mc:Fallback xmlns="">
          <p:pic>
            <p:nvPicPr>
              <p:cNvPr id="197" name="墨迹 196"/>
            </p:nvPicPr>
            <p:blipFill>
              <a:blip r:embed="rId385"/>
            </p:blipFill>
            <p:spPr>
              <a:xfrm>
                <a:off x="5057422" y="5882314"/>
                <a:ext cx="275872" cy="366587"/>
              </a:xfrm>
              <a:prstGeom prst="rect"/>
            </p:spPr>
          </p:pic>
        </mc:Fallback>
      </mc:AlternateContent>
      <mc:AlternateContent xmlns:mc="http://schemas.openxmlformats.org/markup-compatibility/2006" xmlns:p14="http://schemas.microsoft.com/office/powerpoint/2010/main">
        <mc:Choice Requires="p14">
          <p:contentPart p14:bwMode="auto" r:id="rId386">
            <p14:nvContentPartPr>
              <p14:cNvPr id="198" name="墨迹 197"/>
              <p14:cNvContentPartPr/>
              <p14:nvPr/>
            </p14:nvContentPartPr>
            <p14:xfrm>
              <a:off x="5178248" y="6028949"/>
              <a:ext cx="229129" cy="287630"/>
            </p14:xfrm>
          </p:contentPart>
        </mc:Choice>
        <mc:Fallback xmlns="">
          <p:pic>
            <p:nvPicPr>
              <p:cNvPr id="198" name="墨迹 197"/>
            </p:nvPicPr>
            <p:blipFill>
              <a:blip r:embed="rId387"/>
            </p:blipFill>
            <p:spPr>
              <a:xfrm>
                <a:off x="5178248" y="6028949"/>
                <a:ext cx="229129" cy="287630"/>
              </a:xfrm>
              <a:prstGeom prst="rect"/>
            </p:spPr>
          </p:pic>
        </mc:Fallback>
      </mc:AlternateContent>
      <mc:AlternateContent xmlns:mc="http://schemas.openxmlformats.org/markup-compatibility/2006" xmlns:p14="http://schemas.microsoft.com/office/powerpoint/2010/main">
        <mc:Choice Requires="p14">
          <p:contentPart p14:bwMode="auto" r:id="rId388">
            <p14:nvContentPartPr>
              <p14:cNvPr id="199" name="墨迹 198"/>
              <p14:cNvContentPartPr/>
              <p14:nvPr/>
            </p14:nvContentPartPr>
            <p14:xfrm>
              <a:off x="5568244" y="5808291"/>
              <a:ext cx="202494" cy="795917"/>
            </p14:xfrm>
          </p:contentPart>
        </mc:Choice>
        <mc:Fallback xmlns="">
          <p:pic>
            <p:nvPicPr>
              <p:cNvPr id="199" name="墨迹 198"/>
            </p:nvPicPr>
            <p:blipFill>
              <a:blip r:embed="rId389"/>
            </p:blipFill>
            <p:spPr>
              <a:xfrm>
                <a:off x="5568244" y="5808291"/>
                <a:ext cx="202494" cy="795917"/>
              </a:xfrm>
              <a:prstGeom prst="rect"/>
            </p:spPr>
          </p:pic>
        </mc:Fallback>
      </mc:AlternateContent>
      <mc:AlternateContent xmlns:mc="http://schemas.openxmlformats.org/markup-compatibility/2006" xmlns:p14="http://schemas.microsoft.com/office/powerpoint/2010/main">
        <mc:Choice Requires="p14">
          <p:contentPart p14:bwMode="auto" r:id="rId390">
            <p14:nvContentPartPr>
              <p14:cNvPr id="200" name="墨迹 199"/>
              <p14:cNvContentPartPr/>
              <p14:nvPr/>
            </p14:nvContentPartPr>
            <p14:xfrm>
              <a:off x="5505273" y="6192503"/>
              <a:ext cx="316971" cy="78957"/>
            </p14:xfrm>
          </p:contentPart>
        </mc:Choice>
        <mc:Fallback xmlns="">
          <p:pic>
            <p:nvPicPr>
              <p:cNvPr id="200" name="墨迹 199"/>
            </p:nvPicPr>
            <p:blipFill>
              <a:blip r:embed="rId391"/>
            </p:blipFill>
            <p:spPr>
              <a:xfrm>
                <a:off x="5505273" y="6192503"/>
                <a:ext cx="316971" cy="78957"/>
              </a:xfrm>
              <a:prstGeom prst="rect"/>
            </p:spPr>
          </p:pic>
        </mc:Fallback>
      </mc:AlternateContent>
      <mc:AlternateContent xmlns:mc="http://schemas.openxmlformats.org/markup-compatibility/2006" xmlns:p14="http://schemas.microsoft.com/office/powerpoint/2010/main">
        <mc:Choice Requires="p14">
          <p:contentPart p14:bwMode="auto" r:id="rId392">
            <p14:nvContentPartPr>
              <p14:cNvPr id="201" name="墨迹 200"/>
              <p14:cNvContentPartPr/>
              <p14:nvPr/>
            </p14:nvContentPartPr>
            <p14:xfrm>
              <a:off x="5853288" y="5952811"/>
              <a:ext cx="248356" cy="64858"/>
            </p14:xfrm>
          </p:contentPart>
        </mc:Choice>
        <mc:Fallback xmlns="">
          <p:pic>
            <p:nvPicPr>
              <p:cNvPr id="201" name="墨迹 200"/>
            </p:nvPicPr>
            <p:blipFill>
              <a:blip r:embed="rId393"/>
            </p:blipFill>
            <p:spPr>
              <a:xfrm>
                <a:off x="5853288" y="5952811"/>
                <a:ext cx="248356" cy="64858"/>
              </a:xfrm>
              <a:prstGeom prst="rect"/>
            </p:spPr>
          </p:pic>
        </mc:Fallback>
      </mc:AlternateContent>
      <mc:AlternateContent xmlns:mc="http://schemas.openxmlformats.org/markup-compatibility/2006" xmlns:p14="http://schemas.microsoft.com/office/powerpoint/2010/main">
        <mc:Choice Requires="p14">
          <p:contentPart p14:bwMode="auto" r:id="rId394">
            <p14:nvContentPartPr>
              <p14:cNvPr id="202" name="墨迹 201"/>
              <p14:cNvContentPartPr/>
              <p14:nvPr/>
            </p14:nvContentPartPr>
            <p14:xfrm>
              <a:off x="5960533" y="5877379"/>
              <a:ext cx="62089" cy="211669"/>
            </p14:xfrm>
          </p:contentPart>
        </mc:Choice>
        <mc:Fallback xmlns="">
          <p:pic>
            <p:nvPicPr>
              <p:cNvPr id="202" name="墨迹 201"/>
            </p:nvPicPr>
            <p:blipFill>
              <a:blip r:embed="rId395"/>
            </p:blipFill>
            <p:spPr>
              <a:xfrm>
                <a:off x="5960533" y="5877379"/>
                <a:ext cx="62089" cy="211669"/>
              </a:xfrm>
              <a:prstGeom prst="rect"/>
            </p:spPr>
          </p:pic>
        </mc:Fallback>
      </mc:AlternateContent>
      <mc:AlternateContent xmlns:mc="http://schemas.openxmlformats.org/markup-compatibility/2006" xmlns:p14="http://schemas.microsoft.com/office/powerpoint/2010/main">
        <mc:Choice Requires="p14">
          <p:contentPart p14:bwMode="auto" r:id="rId396">
            <p14:nvContentPartPr>
              <p14:cNvPr id="203" name="墨迹 202"/>
              <p14:cNvContentPartPr/>
              <p14:nvPr/>
            </p14:nvContentPartPr>
            <p14:xfrm>
              <a:off x="5822244" y="5816751"/>
              <a:ext cx="251178" cy="443429"/>
            </p14:xfrm>
          </p:contentPart>
        </mc:Choice>
        <mc:Fallback xmlns="">
          <p:pic>
            <p:nvPicPr>
              <p:cNvPr id="203" name="墨迹 202"/>
            </p:nvPicPr>
            <p:blipFill>
              <a:blip r:embed="rId397"/>
            </p:blipFill>
            <p:spPr>
              <a:xfrm>
                <a:off x="5822244" y="5816751"/>
                <a:ext cx="251178" cy="443429"/>
              </a:xfrm>
              <a:prstGeom prst="rect"/>
            </p:spPr>
          </p:pic>
        </mc:Fallback>
      </mc:AlternateContent>
      <mc:AlternateContent xmlns:mc="http://schemas.openxmlformats.org/markup-compatibility/2006" xmlns:p14="http://schemas.microsoft.com/office/powerpoint/2010/main">
        <mc:Choice Requires="p14">
          <p:contentPart p14:bwMode="auto" r:id="rId398">
            <p14:nvContentPartPr>
              <p14:cNvPr id="204" name="墨迹 203"/>
              <p14:cNvContentPartPr/>
              <p14:nvPr/>
            </p14:nvContentPartPr>
            <p14:xfrm>
              <a:off x="6000044" y="6057147"/>
              <a:ext cx="163688" cy="104337"/>
            </p14:xfrm>
          </p:contentPart>
        </mc:Choice>
        <mc:Fallback xmlns="">
          <p:pic>
            <p:nvPicPr>
              <p:cNvPr id="204" name="墨迹 203"/>
            </p:nvPicPr>
            <p:blipFill>
              <a:blip r:embed="rId399"/>
            </p:blipFill>
            <p:spPr>
              <a:xfrm>
                <a:off x="6000044" y="6057147"/>
                <a:ext cx="163688" cy="104337"/>
              </a:xfrm>
              <a:prstGeom prst="rect"/>
            </p:spPr>
          </p:pic>
        </mc:Fallback>
      </mc:AlternateContent>
      <mc:AlternateContent xmlns:mc="http://schemas.openxmlformats.org/markup-compatibility/2006" xmlns:p14="http://schemas.microsoft.com/office/powerpoint/2010/main">
        <mc:Choice Requires="p14">
          <p:contentPart p14:bwMode="auto" r:id="rId400">
            <p14:nvContentPartPr>
              <p14:cNvPr id="205" name="墨迹 204"/>
              <p14:cNvContentPartPr/>
              <p14:nvPr/>
            </p14:nvContentPartPr>
            <p14:xfrm>
              <a:off x="5919611" y="6186863"/>
              <a:ext cx="176389" cy="56398"/>
            </p14:xfrm>
          </p:contentPart>
        </mc:Choice>
        <mc:Fallback xmlns="">
          <p:pic>
            <p:nvPicPr>
              <p:cNvPr id="205" name="墨迹 204"/>
            </p:nvPicPr>
            <p:blipFill>
              <a:blip r:embed="rId401"/>
            </p:blipFill>
            <p:spPr>
              <a:xfrm>
                <a:off x="5919611" y="6186863"/>
                <a:ext cx="176389" cy="56398"/>
              </a:xfrm>
              <a:prstGeom prst="rect"/>
            </p:spPr>
          </p:pic>
        </mc:Fallback>
      </mc:AlternateContent>
      <mc:AlternateContent xmlns:mc="http://schemas.openxmlformats.org/markup-compatibility/2006" xmlns:p14="http://schemas.microsoft.com/office/powerpoint/2010/main">
        <mc:Choice Requires="p14">
          <p:contentPart p14:bwMode="auto" r:id="rId402">
            <p14:nvContentPartPr>
              <p14:cNvPr id="206" name="墨迹 205"/>
              <p14:cNvContentPartPr/>
              <p14:nvPr/>
            </p14:nvContentPartPr>
            <p14:xfrm>
              <a:off x="6033911" y="6125706"/>
              <a:ext cx="79022" cy="177654"/>
            </p14:xfrm>
          </p:contentPart>
        </mc:Choice>
        <mc:Fallback xmlns="">
          <p:pic>
            <p:nvPicPr>
              <p:cNvPr id="206" name="墨迹 205"/>
            </p:nvPicPr>
            <p:blipFill>
              <a:blip r:embed="rId403"/>
            </p:blipFill>
            <p:spPr>
              <a:xfrm>
                <a:off x="6033911" y="6125706"/>
                <a:ext cx="79022" cy="177654"/>
              </a:xfrm>
              <a:prstGeom prst="rect"/>
            </p:spPr>
          </p:pic>
        </mc:Fallback>
      </mc:AlternateContent>
      <mc:AlternateContent xmlns:mc="http://schemas.openxmlformats.org/markup-compatibility/2006" xmlns:p14="http://schemas.microsoft.com/office/powerpoint/2010/main">
        <mc:Choice Requires="p14">
          <p:contentPart p14:bwMode="auto" r:id="rId404">
            <p14:nvContentPartPr>
              <p14:cNvPr id="207" name="墨迹 206"/>
              <p14:cNvContentPartPr/>
              <p14:nvPr/>
            </p14:nvContentPartPr>
            <p14:xfrm>
              <a:off x="6188603" y="5961271"/>
              <a:ext cx="356129" cy="366587"/>
            </p14:xfrm>
          </p:contentPart>
        </mc:Choice>
        <mc:Fallback xmlns="">
          <p:pic>
            <p:nvPicPr>
              <p:cNvPr id="207" name="墨迹 206"/>
            </p:nvPicPr>
            <p:blipFill>
              <a:blip r:embed="rId405"/>
            </p:blipFill>
            <p:spPr>
              <a:xfrm>
                <a:off x="6188603" y="5961271"/>
                <a:ext cx="356129" cy="366587"/>
              </a:xfrm>
              <a:prstGeom prst="rect"/>
            </p:spPr>
          </p:pic>
        </mc:Fallback>
      </mc:AlternateContent>
      <mc:AlternateContent xmlns:mc="http://schemas.openxmlformats.org/markup-compatibility/2006" xmlns:p14="http://schemas.microsoft.com/office/powerpoint/2010/main">
        <mc:Choice Requires="p14">
          <p:contentPart p14:bwMode="auto" r:id="rId406">
            <p14:nvContentPartPr>
              <p14:cNvPr id="208" name="墨迹 207"/>
              <p14:cNvContentPartPr/>
              <p14:nvPr/>
            </p14:nvContentPartPr>
            <p14:xfrm>
              <a:off x="6566781" y="5904873"/>
              <a:ext cx="175507" cy="62037"/>
            </p14:xfrm>
          </p:contentPart>
        </mc:Choice>
        <mc:Fallback xmlns="">
          <p:pic>
            <p:nvPicPr>
              <p:cNvPr id="208" name="墨迹 207"/>
            </p:nvPicPr>
            <p:blipFill>
              <a:blip r:embed="rId407"/>
            </p:blipFill>
            <p:spPr>
              <a:xfrm>
                <a:off x="6566781" y="5904873"/>
                <a:ext cx="175507" cy="62037"/>
              </a:xfrm>
              <a:prstGeom prst="rect"/>
            </p:spPr>
          </p:pic>
        </mc:Fallback>
      </mc:AlternateContent>
      <mc:AlternateContent xmlns:mc="http://schemas.openxmlformats.org/markup-compatibility/2006" xmlns:p14="http://schemas.microsoft.com/office/powerpoint/2010/main">
        <mc:Choice Requires="p14">
          <p:contentPart p14:bwMode="auto" r:id="rId408">
            <p14:nvContentPartPr>
              <p14:cNvPr id="209" name="墨迹 208"/>
              <p14:cNvContentPartPr/>
              <p14:nvPr/>
            </p14:nvContentPartPr>
            <p14:xfrm>
              <a:off x="6556022" y="5989470"/>
              <a:ext cx="64911" cy="456824"/>
            </p14:xfrm>
          </p:contentPart>
        </mc:Choice>
        <mc:Fallback xmlns="">
          <p:pic>
            <p:nvPicPr>
              <p:cNvPr id="209" name="墨迹 208"/>
            </p:nvPicPr>
            <p:blipFill>
              <a:blip r:embed="rId409"/>
            </p:blipFill>
            <p:spPr>
              <a:xfrm>
                <a:off x="6556022" y="5989470"/>
                <a:ext cx="64911" cy="456824"/>
              </a:xfrm>
              <a:prstGeom prst="rect"/>
            </p:spPr>
          </p:pic>
        </mc:Fallback>
      </mc:AlternateContent>
      <mc:AlternateContent xmlns:mc="http://schemas.openxmlformats.org/markup-compatibility/2006" xmlns:p14="http://schemas.microsoft.com/office/powerpoint/2010/main">
        <mc:Choice Requires="p14">
          <p:contentPart p14:bwMode="auto" r:id="rId410">
            <p14:nvContentPartPr>
              <p14:cNvPr id="210" name="墨迹 209"/>
              <p14:cNvContentPartPr/>
              <p14:nvPr/>
            </p14:nvContentPartPr>
            <p14:xfrm>
              <a:off x="6617228" y="6076535"/>
              <a:ext cx="133527" cy="163907"/>
            </p14:xfrm>
          </p:contentPart>
        </mc:Choice>
        <mc:Fallback xmlns="">
          <p:pic>
            <p:nvPicPr>
              <p:cNvPr id="210" name="墨迹 209"/>
            </p:nvPicPr>
            <p:blipFill>
              <a:blip r:embed="rId411"/>
            </p:blipFill>
            <p:spPr>
              <a:xfrm>
                <a:off x="6617228" y="6076535"/>
                <a:ext cx="133527" cy="163907"/>
              </a:xfrm>
              <a:prstGeom prst="rect"/>
            </p:spPr>
          </p:pic>
        </mc:Fallback>
      </mc:AlternateContent>
      <mc:AlternateContent xmlns:mc="http://schemas.openxmlformats.org/markup-compatibility/2006" xmlns:p14="http://schemas.microsoft.com/office/powerpoint/2010/main">
        <mc:Choice Requires="p14">
          <p:contentPart p14:bwMode="auto" r:id="rId412">
            <p14:nvContentPartPr>
              <p14:cNvPr id="211" name="墨迹 210"/>
              <p14:cNvContentPartPr/>
              <p14:nvPr/>
            </p14:nvContentPartPr>
            <p14:xfrm>
              <a:off x="6660444" y="5831555"/>
              <a:ext cx="296333" cy="572441"/>
            </p14:xfrm>
          </p:contentPart>
        </mc:Choice>
        <mc:Fallback xmlns="">
          <p:pic>
            <p:nvPicPr>
              <p:cNvPr id="211" name="墨迹 210"/>
            </p:nvPicPr>
            <p:blipFill>
              <a:blip r:embed="rId413"/>
            </p:blipFill>
            <p:spPr>
              <a:xfrm>
                <a:off x="6660444" y="5831555"/>
                <a:ext cx="296333" cy="572441"/>
              </a:xfrm>
              <a:prstGeom prst="rect"/>
            </p:spPr>
          </p:pic>
        </mc:Fallback>
      </mc:AlternateContent>
      <mc:AlternateContent xmlns:mc="http://schemas.openxmlformats.org/markup-compatibility/2006" xmlns:p14="http://schemas.microsoft.com/office/powerpoint/2010/main">
        <mc:Choice Requires="p14">
          <p:contentPart p14:bwMode="auto" r:id="rId414">
            <p14:nvContentPartPr>
              <p14:cNvPr id="212" name="墨迹 211"/>
              <p14:cNvContentPartPr/>
              <p14:nvPr/>
            </p14:nvContentPartPr>
            <p14:xfrm>
              <a:off x="6784446" y="6098741"/>
              <a:ext cx="248531" cy="183999"/>
            </p14:xfrm>
          </p:contentPart>
        </mc:Choice>
        <mc:Fallback xmlns="">
          <p:pic>
            <p:nvPicPr>
              <p:cNvPr id="212" name="墨迹 211"/>
            </p:nvPicPr>
            <p:blipFill>
              <a:blip r:embed="rId415"/>
            </p:blipFill>
            <p:spPr>
              <a:xfrm>
                <a:off x="6784446" y="6098741"/>
                <a:ext cx="248531" cy="183999"/>
              </a:xfrm>
              <a:prstGeom prst="rect"/>
            </p:spPr>
          </p:pic>
        </mc:Fallback>
      </mc:AlternateContent>
      <mc:AlternateContent xmlns:mc="http://schemas.openxmlformats.org/markup-compatibility/2006" xmlns:p14="http://schemas.microsoft.com/office/powerpoint/2010/main">
        <mc:Choice Requires="p14">
          <p:contentPart p14:bwMode="auto" r:id="rId416">
            <p14:nvContentPartPr>
              <p14:cNvPr id="213" name="墨迹 212"/>
              <p14:cNvContentPartPr/>
              <p14:nvPr/>
            </p14:nvContentPartPr>
            <p14:xfrm>
              <a:off x="7060494" y="5949991"/>
              <a:ext cx="250825" cy="50759"/>
            </p14:xfrm>
          </p:contentPart>
        </mc:Choice>
        <mc:Fallback xmlns="">
          <p:pic>
            <p:nvPicPr>
              <p:cNvPr id="213" name="墨迹 212"/>
            </p:nvPicPr>
            <p:blipFill>
              <a:blip r:embed="rId417"/>
            </p:blipFill>
            <p:spPr>
              <a:xfrm>
                <a:off x="7060494" y="5949991"/>
                <a:ext cx="250825" cy="50759"/>
              </a:xfrm>
              <a:prstGeom prst="rect"/>
            </p:spPr>
          </p:pic>
        </mc:Fallback>
      </mc:AlternateContent>
      <mc:AlternateContent xmlns:mc="http://schemas.openxmlformats.org/markup-compatibility/2006" xmlns:p14="http://schemas.microsoft.com/office/powerpoint/2010/main">
        <mc:Choice Requires="p14">
          <p:contentPart p14:bwMode="auto" r:id="rId418">
            <p14:nvContentPartPr>
              <p14:cNvPr id="214" name="墨迹 213"/>
              <p14:cNvContentPartPr/>
              <p14:nvPr/>
            </p14:nvContentPartPr>
            <p14:xfrm>
              <a:off x="7145866" y="5837195"/>
              <a:ext cx="90311" cy="640118"/>
            </p14:xfrm>
          </p:contentPart>
        </mc:Choice>
        <mc:Fallback xmlns="">
          <p:pic>
            <p:nvPicPr>
              <p:cNvPr id="214" name="墨迹 213"/>
            </p:nvPicPr>
            <p:blipFill>
              <a:blip r:embed="rId419"/>
            </p:blipFill>
            <p:spPr>
              <a:xfrm>
                <a:off x="7145866" y="5837195"/>
                <a:ext cx="90311" cy="640118"/>
              </a:xfrm>
              <a:prstGeom prst="rect"/>
            </p:spPr>
          </p:pic>
        </mc:Fallback>
      </mc:AlternateContent>
      <mc:AlternateContent xmlns:mc="http://schemas.openxmlformats.org/markup-compatibility/2006" xmlns:p14="http://schemas.microsoft.com/office/powerpoint/2010/main">
        <mc:Choice Requires="p14">
          <p:contentPart p14:bwMode="auto" r:id="rId420">
            <p14:nvContentPartPr>
              <p14:cNvPr id="215" name="墨迹 214"/>
              <p14:cNvContentPartPr/>
              <p14:nvPr/>
            </p14:nvContentPartPr>
            <p14:xfrm>
              <a:off x="7092244" y="5996520"/>
              <a:ext cx="127000" cy="193163"/>
            </p14:xfrm>
          </p:contentPart>
        </mc:Choice>
        <mc:Fallback xmlns="">
          <p:pic>
            <p:nvPicPr>
              <p:cNvPr id="215" name="墨迹 214"/>
            </p:nvPicPr>
            <p:blipFill>
              <a:blip r:embed="rId421"/>
            </p:blipFill>
            <p:spPr>
              <a:xfrm>
                <a:off x="7092244" y="5996520"/>
                <a:ext cx="127000" cy="193163"/>
              </a:xfrm>
              <a:prstGeom prst="rect"/>
            </p:spPr>
          </p:pic>
        </mc:Fallback>
      </mc:AlternateContent>
      <mc:AlternateContent xmlns:mc="http://schemas.openxmlformats.org/markup-compatibility/2006" xmlns:p14="http://schemas.microsoft.com/office/powerpoint/2010/main">
        <mc:Choice Requires="p14">
          <p:contentPart p14:bwMode="auto" r:id="rId422">
            <p14:nvContentPartPr>
              <p14:cNvPr id="216" name="墨迹 215"/>
              <p14:cNvContentPartPr/>
              <p14:nvPr/>
            </p14:nvContentPartPr>
            <p14:xfrm>
              <a:off x="7224888" y="6044106"/>
              <a:ext cx="84667" cy="77899"/>
            </p14:xfrm>
          </p:contentPart>
        </mc:Choice>
        <mc:Fallback xmlns="">
          <p:pic>
            <p:nvPicPr>
              <p:cNvPr id="216" name="墨迹 215"/>
            </p:nvPicPr>
            <p:blipFill>
              <a:blip r:embed="rId423"/>
            </p:blipFill>
            <p:spPr>
              <a:xfrm>
                <a:off x="7224888" y="6044106"/>
                <a:ext cx="84667" cy="77899"/>
              </a:xfrm>
              <a:prstGeom prst="rect"/>
            </p:spPr>
          </p:pic>
        </mc:Fallback>
      </mc:AlternateContent>
      <mc:AlternateContent xmlns:mc="http://schemas.openxmlformats.org/markup-compatibility/2006" xmlns:p14="http://schemas.microsoft.com/office/powerpoint/2010/main">
        <mc:Choice Requires="p14">
          <p:contentPart p14:bwMode="auto" r:id="rId424">
            <p14:nvContentPartPr>
              <p14:cNvPr id="217" name="墨迹 216"/>
              <p14:cNvContentPartPr/>
              <p14:nvPr/>
            </p14:nvContentPartPr>
            <p14:xfrm>
              <a:off x="7320844" y="5989470"/>
              <a:ext cx="45156" cy="168842"/>
            </p14:xfrm>
          </p:contentPart>
        </mc:Choice>
        <mc:Fallback xmlns="">
          <p:pic>
            <p:nvPicPr>
              <p:cNvPr id="217" name="墨迹 216"/>
            </p:nvPicPr>
            <p:blipFill>
              <a:blip r:embed="rId425"/>
            </p:blipFill>
            <p:spPr>
              <a:xfrm>
                <a:off x="7320844" y="5989470"/>
                <a:ext cx="45156" cy="168842"/>
              </a:xfrm>
              <a:prstGeom prst="rect"/>
            </p:spPr>
          </p:pic>
        </mc:Fallback>
      </mc:AlternateContent>
      <mc:AlternateContent xmlns:mc="http://schemas.openxmlformats.org/markup-compatibility/2006" xmlns:p14="http://schemas.microsoft.com/office/powerpoint/2010/main">
        <mc:Choice Requires="p14">
          <p:contentPart p14:bwMode="auto" r:id="rId426">
            <p14:nvContentPartPr>
              <p14:cNvPr id="218" name="墨迹 217"/>
              <p14:cNvContentPartPr/>
              <p14:nvPr/>
            </p14:nvContentPartPr>
            <p14:xfrm>
              <a:off x="7351006" y="5937125"/>
              <a:ext cx="82726" cy="258903"/>
            </p14:xfrm>
          </p:contentPart>
        </mc:Choice>
        <mc:Fallback xmlns="">
          <p:pic>
            <p:nvPicPr>
              <p:cNvPr id="218" name="墨迹 217"/>
            </p:nvPicPr>
            <p:blipFill>
              <a:blip r:embed="rId427"/>
            </p:blipFill>
            <p:spPr>
              <a:xfrm>
                <a:off x="7351006" y="5937125"/>
                <a:ext cx="82726" cy="258903"/>
              </a:xfrm>
              <a:prstGeom prst="rect"/>
            </p:spPr>
          </p:pic>
        </mc:Fallback>
      </mc:AlternateContent>
      <mc:AlternateContent xmlns:mc="http://schemas.openxmlformats.org/markup-compatibility/2006" xmlns:p14="http://schemas.microsoft.com/office/powerpoint/2010/main">
        <mc:Choice Requires="p14">
          <p:contentPart p14:bwMode="auto" r:id="rId428">
            <p14:nvContentPartPr>
              <p14:cNvPr id="219" name="墨迹 218"/>
              <p14:cNvContentPartPr/>
              <p14:nvPr/>
            </p14:nvContentPartPr>
            <p14:xfrm>
              <a:off x="7510991" y="5859226"/>
              <a:ext cx="202141" cy="299438"/>
            </p14:xfrm>
          </p:contentPart>
        </mc:Choice>
        <mc:Fallback xmlns="">
          <p:pic>
            <p:nvPicPr>
              <p:cNvPr id="219" name="墨迹 218"/>
            </p:nvPicPr>
            <p:blipFill>
              <a:blip r:embed="rId429"/>
            </p:blipFill>
            <p:spPr>
              <a:xfrm>
                <a:off x="7510991" y="5859226"/>
                <a:ext cx="202141" cy="299438"/>
              </a:xfrm>
              <a:prstGeom prst="rect"/>
            </p:spPr>
          </p:pic>
        </mc:Fallback>
      </mc:AlternateContent>
      <mc:AlternateContent xmlns:mc="http://schemas.openxmlformats.org/markup-compatibility/2006" xmlns:p14="http://schemas.microsoft.com/office/powerpoint/2010/main">
        <mc:Choice Requires="p14">
          <p:contentPart p14:bwMode="auto" r:id="rId430">
            <p14:nvContentPartPr>
              <p14:cNvPr id="220" name="墨迹 219"/>
              <p14:cNvContentPartPr/>
              <p14:nvPr/>
            </p14:nvContentPartPr>
            <p14:xfrm>
              <a:off x="7716661" y="6017669"/>
              <a:ext cx="112183" cy="121256"/>
            </p14:xfrm>
          </p:contentPart>
        </mc:Choice>
        <mc:Fallback xmlns="">
          <p:pic>
            <p:nvPicPr>
              <p:cNvPr id="220" name="墨迹 219"/>
            </p:nvPicPr>
            <p:blipFill>
              <a:blip r:embed="rId431"/>
            </p:blipFill>
            <p:spPr>
              <a:xfrm>
                <a:off x="7716661" y="6017669"/>
                <a:ext cx="112183" cy="121256"/>
              </a:xfrm>
              <a:prstGeom prst="rect"/>
            </p:spPr>
          </p:pic>
        </mc:Fallback>
      </mc:AlternateContent>
      <mc:AlternateContent xmlns:mc="http://schemas.openxmlformats.org/markup-compatibility/2006" xmlns:p14="http://schemas.microsoft.com/office/powerpoint/2010/main">
        <mc:Choice Requires="p14">
          <p:contentPart p14:bwMode="auto" r:id="rId432">
            <p14:nvContentPartPr>
              <p14:cNvPr id="221" name="墨迹 220"/>
              <p14:cNvContentPartPr/>
              <p14:nvPr/>
            </p14:nvContentPartPr>
            <p14:xfrm>
              <a:off x="8074377" y="6175583"/>
              <a:ext cx="19756" cy="360"/>
            </p14:xfrm>
          </p:contentPart>
        </mc:Choice>
        <mc:Fallback xmlns="">
          <p:pic>
            <p:nvPicPr>
              <p:cNvPr id="221" name="墨迹 220"/>
            </p:nvPicPr>
            <p:blipFill>
              <a:blip r:embed="rId433"/>
            </p:blipFill>
            <p:spPr>
              <a:xfrm>
                <a:off x="8074377" y="6175583"/>
                <a:ext cx="19756" cy="360"/>
              </a:xfrm>
              <a:prstGeom prst="rect"/>
            </p:spPr>
          </p:pic>
        </mc:Fallback>
      </mc:AlternateContent>
      <mc:AlternateContent xmlns:mc="http://schemas.openxmlformats.org/markup-compatibility/2006" xmlns:p14="http://schemas.microsoft.com/office/powerpoint/2010/main">
        <mc:Choice Requires="p14">
          <p:contentPart p14:bwMode="auto" r:id="rId434">
            <p14:nvContentPartPr>
              <p14:cNvPr id="222" name="墨迹 221"/>
              <p14:cNvContentPartPr/>
              <p14:nvPr/>
            </p14:nvContentPartPr>
            <p14:xfrm>
              <a:off x="8360127" y="5825916"/>
              <a:ext cx="493184" cy="566800"/>
            </p14:xfrm>
          </p:contentPart>
        </mc:Choice>
        <mc:Fallback xmlns="">
          <p:pic>
            <p:nvPicPr>
              <p:cNvPr id="222" name="墨迹 221"/>
            </p:nvPicPr>
            <p:blipFill>
              <a:blip r:embed="rId435"/>
            </p:blipFill>
            <p:spPr>
              <a:xfrm>
                <a:off x="8360127" y="5825916"/>
                <a:ext cx="493184" cy="566800"/>
              </a:xfrm>
              <a:prstGeom prst="rect"/>
            </p:spPr>
          </p:pic>
        </mc:Fallback>
      </mc:AlternateContent>
      <mc:AlternateContent xmlns:mc="http://schemas.openxmlformats.org/markup-compatibility/2006" xmlns:p14="http://schemas.microsoft.com/office/powerpoint/2010/main">
        <mc:Choice Requires="p14">
          <p:contentPart p14:bwMode="auto" r:id="rId436">
            <p14:nvContentPartPr>
              <p14:cNvPr id="223" name="墨迹 222"/>
              <p14:cNvContentPartPr/>
              <p14:nvPr/>
            </p14:nvContentPartPr>
            <p14:xfrm>
              <a:off x="8912577" y="5978190"/>
              <a:ext cx="45156" cy="78957"/>
            </p14:xfrm>
          </p:contentPart>
        </mc:Choice>
        <mc:Fallback xmlns="">
          <p:pic>
            <p:nvPicPr>
              <p:cNvPr id="223" name="墨迹 222"/>
            </p:nvPicPr>
            <p:blipFill>
              <a:blip r:embed="rId437"/>
            </p:blipFill>
            <p:spPr>
              <a:xfrm>
                <a:off x="8912577" y="5978190"/>
                <a:ext cx="45156" cy="78957"/>
              </a:xfrm>
              <a:prstGeom prst="rect"/>
            </p:spPr>
          </p:pic>
        </mc:Fallback>
      </mc:AlternateContent>
      <mc:AlternateContent xmlns:mc="http://schemas.openxmlformats.org/markup-compatibility/2006" xmlns:p14="http://schemas.microsoft.com/office/powerpoint/2010/main">
        <mc:Choice Requires="p14">
          <p:contentPart p14:bwMode="auto" r:id="rId438">
            <p14:nvContentPartPr>
              <p14:cNvPr id="224" name="墨迹 223"/>
              <p14:cNvContentPartPr/>
              <p14:nvPr/>
            </p14:nvContentPartPr>
            <p14:xfrm>
              <a:off x="8890000" y="6102266"/>
              <a:ext cx="62088" cy="152275"/>
            </p14:xfrm>
          </p:contentPart>
        </mc:Choice>
        <mc:Fallback xmlns="">
          <p:pic>
            <p:nvPicPr>
              <p:cNvPr id="224" name="墨迹 223"/>
            </p:nvPicPr>
            <p:blipFill>
              <a:blip r:embed="rId439"/>
            </p:blipFill>
            <p:spPr>
              <a:xfrm>
                <a:off x="8890000" y="6102266"/>
                <a:ext cx="62088" cy="152275"/>
              </a:xfrm>
              <a:prstGeom prst="rect"/>
            </p:spPr>
          </p:pic>
        </mc:Fallback>
      </mc:AlternateContent>
      <mc:AlternateContent xmlns:mc="http://schemas.openxmlformats.org/markup-compatibility/2006" xmlns:p14="http://schemas.microsoft.com/office/powerpoint/2010/main">
        <mc:Choice Requires="p14">
          <p:contentPart p14:bwMode="auto" r:id="rId440">
            <p14:nvContentPartPr>
              <p14:cNvPr id="225" name="墨迹 224"/>
              <p14:cNvContentPartPr/>
              <p14:nvPr/>
            </p14:nvContentPartPr>
            <p14:xfrm>
              <a:off x="8928981" y="5902053"/>
              <a:ext cx="233363" cy="408885"/>
            </p14:xfrm>
          </p:contentPart>
        </mc:Choice>
        <mc:Fallback xmlns="">
          <p:pic>
            <p:nvPicPr>
              <p:cNvPr id="225" name="墨迹 224"/>
            </p:nvPicPr>
            <p:blipFill>
              <a:blip r:embed="rId441"/>
            </p:blipFill>
            <p:spPr>
              <a:xfrm>
                <a:off x="8928981" y="5902053"/>
                <a:ext cx="233363" cy="408885"/>
              </a:xfrm>
              <a:prstGeom prst="rect"/>
            </p:spPr>
          </p:pic>
        </mc:Fallback>
      </mc:AlternateContent>
      <mc:AlternateContent xmlns:mc="http://schemas.openxmlformats.org/markup-compatibility/2006" xmlns:p14="http://schemas.microsoft.com/office/powerpoint/2010/main">
        <mc:Choice Requires="p14">
          <p:contentPart p14:bwMode="auto" r:id="rId442">
            <p14:nvContentPartPr>
              <p14:cNvPr id="226" name="墨迹 225"/>
              <p14:cNvContentPartPr/>
              <p14:nvPr/>
            </p14:nvContentPartPr>
            <p14:xfrm>
              <a:off x="9093200" y="6147384"/>
              <a:ext cx="152400" cy="126896"/>
            </p14:xfrm>
          </p:contentPart>
        </mc:Choice>
        <mc:Fallback xmlns="">
          <p:pic>
            <p:nvPicPr>
              <p:cNvPr id="226" name="墨迹 225"/>
            </p:nvPicPr>
            <p:blipFill>
              <a:blip r:embed="rId443"/>
            </p:blipFill>
            <p:spPr>
              <a:xfrm>
                <a:off x="9093200" y="6147384"/>
                <a:ext cx="152400" cy="126896"/>
              </a:xfrm>
              <a:prstGeom prst="rect"/>
            </p:spPr>
          </p:pic>
        </mc:Fallback>
      </mc:AlternateContent>
      <mc:AlternateContent xmlns:mc="http://schemas.openxmlformats.org/markup-compatibility/2006" xmlns:p14="http://schemas.microsoft.com/office/powerpoint/2010/main">
        <mc:Choice Requires="p14">
          <p:contentPart p14:bwMode="auto" r:id="rId444">
            <p14:nvContentPartPr>
              <p14:cNvPr id="227" name="墨迹 226"/>
              <p14:cNvContentPartPr/>
              <p14:nvPr/>
            </p14:nvContentPartPr>
            <p14:xfrm>
              <a:off x="9273822" y="5927432"/>
              <a:ext cx="206022" cy="76137"/>
            </p14:xfrm>
          </p:contentPart>
        </mc:Choice>
        <mc:Fallback xmlns="">
          <p:pic>
            <p:nvPicPr>
              <p:cNvPr id="227" name="墨迹 226"/>
            </p:nvPicPr>
            <p:blipFill>
              <a:blip r:embed="rId445"/>
            </p:blipFill>
            <p:spPr>
              <a:xfrm>
                <a:off x="9273822" y="5927432"/>
                <a:ext cx="206022" cy="76137"/>
              </a:xfrm>
              <a:prstGeom prst="rect"/>
            </p:spPr>
          </p:pic>
        </mc:Fallback>
      </mc:AlternateContent>
      <mc:AlternateContent xmlns:mc="http://schemas.openxmlformats.org/markup-compatibility/2006" xmlns:p14="http://schemas.microsoft.com/office/powerpoint/2010/main">
        <mc:Choice Requires="p14">
          <p:contentPart p14:bwMode="auto" r:id="rId446">
            <p14:nvContentPartPr>
              <p14:cNvPr id="228" name="墨迹 227"/>
              <p14:cNvContentPartPr/>
              <p14:nvPr/>
            </p14:nvContentPartPr>
            <p14:xfrm>
              <a:off x="9218083" y="5875088"/>
              <a:ext cx="411339" cy="404127"/>
            </p14:xfrm>
          </p:contentPart>
        </mc:Choice>
        <mc:Fallback xmlns="">
          <p:pic>
            <p:nvPicPr>
              <p:cNvPr id="228" name="墨迹 227"/>
            </p:nvPicPr>
            <p:blipFill>
              <a:blip r:embed="rId447"/>
            </p:blipFill>
            <p:spPr>
              <a:xfrm>
                <a:off x="9218083" y="5875088"/>
                <a:ext cx="411339" cy="404127"/>
              </a:xfrm>
              <a:prstGeom prst="rect"/>
            </p:spPr>
          </p:pic>
        </mc:Fallback>
      </mc:AlternateContent>
      <mc:AlternateContent xmlns:mc="http://schemas.openxmlformats.org/markup-compatibility/2006" xmlns:p14="http://schemas.microsoft.com/office/powerpoint/2010/main">
        <mc:Choice Requires="p14">
          <p:contentPart p14:bwMode="auto" r:id="rId448">
            <p14:nvContentPartPr>
              <p14:cNvPr id="229" name="墨迹 228"/>
              <p14:cNvContentPartPr/>
              <p14:nvPr/>
            </p14:nvContentPartPr>
            <p14:xfrm>
              <a:off x="9595555" y="5841072"/>
              <a:ext cx="285750" cy="785696"/>
            </p14:xfrm>
          </p:contentPart>
        </mc:Choice>
        <mc:Fallback xmlns="">
          <p:pic>
            <p:nvPicPr>
              <p:cNvPr id="229" name="墨迹 228"/>
            </p:nvPicPr>
            <p:blipFill>
              <a:blip r:embed="rId449"/>
            </p:blipFill>
            <p:spPr>
              <a:xfrm>
                <a:off x="9595555" y="5841072"/>
                <a:ext cx="285750" cy="785696"/>
              </a:xfrm>
              <a:prstGeom prst="rect"/>
            </p:spPr>
          </p:pic>
        </mc:Fallback>
      </mc:AlternateContent>
      <mc:AlternateContent xmlns:mc="http://schemas.openxmlformats.org/markup-compatibility/2006" xmlns:p14="http://schemas.microsoft.com/office/powerpoint/2010/main">
        <mc:Choice Requires="p14">
          <p:contentPart p14:bwMode="auto" r:id="rId450">
            <p14:nvContentPartPr>
              <p14:cNvPr id="230" name="墨迹 229"/>
              <p14:cNvContentPartPr/>
              <p14:nvPr/>
            </p14:nvContentPartPr>
            <p14:xfrm>
              <a:off x="8997244" y="6418095"/>
              <a:ext cx="1018822" cy="31019"/>
            </p14:xfrm>
          </p:contentPart>
        </mc:Choice>
        <mc:Fallback xmlns="">
          <p:pic>
            <p:nvPicPr>
              <p:cNvPr id="230" name="墨迹 229"/>
            </p:nvPicPr>
            <p:blipFill>
              <a:blip r:embed="rId451"/>
            </p:blipFill>
            <p:spPr>
              <a:xfrm>
                <a:off x="8997244" y="6418095"/>
                <a:ext cx="1018822" cy="31019"/>
              </a:xfrm>
              <a:prstGeom prst="rect"/>
            </p:spPr>
          </p:pic>
        </mc:Fallback>
      </mc:AlternateContent>
      <mc:AlternateContent xmlns:mc="http://schemas.openxmlformats.org/markup-compatibility/2006" xmlns:p14="http://schemas.microsoft.com/office/powerpoint/2010/main">
        <mc:Choice Requires="p14">
          <p:contentPart p14:bwMode="auto" r:id="rId452">
            <p14:nvContentPartPr>
              <p14:cNvPr id="231" name="墨迹 230"/>
              <p14:cNvContentPartPr/>
              <p14:nvPr/>
            </p14:nvContentPartPr>
            <p14:xfrm>
              <a:off x="9934222" y="5980129"/>
              <a:ext cx="414866" cy="396196"/>
            </p14:xfrm>
          </p:contentPart>
        </mc:Choice>
        <mc:Fallback xmlns="">
          <p:pic>
            <p:nvPicPr>
              <p:cNvPr id="231" name="墨迹 230"/>
            </p:nvPicPr>
            <p:blipFill>
              <a:blip r:embed="rId453"/>
            </p:blipFill>
            <p:spPr>
              <a:xfrm>
                <a:off x="9934222" y="5980129"/>
                <a:ext cx="414866" cy="396196"/>
              </a:xfrm>
              <a:prstGeom prst="rect"/>
            </p:spPr>
          </p:pic>
        </mc:Fallback>
      </mc:AlternateContent>
      <mc:AlternateContent xmlns:mc="http://schemas.openxmlformats.org/markup-compatibility/2006" xmlns:p14="http://schemas.microsoft.com/office/powerpoint/2010/main">
        <mc:Choice Requires="p14">
          <p:contentPart p14:bwMode="auto" r:id="rId454">
            <p14:nvContentPartPr>
              <p14:cNvPr id="232" name="墨迹 231"/>
              <p14:cNvContentPartPr/>
              <p14:nvPr/>
            </p14:nvContentPartPr>
            <p14:xfrm>
              <a:off x="10288234" y="5910513"/>
              <a:ext cx="481366" cy="730354"/>
            </p14:xfrm>
          </p:contentPart>
        </mc:Choice>
        <mc:Fallback xmlns="">
          <p:pic>
            <p:nvPicPr>
              <p:cNvPr id="232" name="墨迹 231"/>
            </p:nvPicPr>
            <p:blipFill>
              <a:blip r:embed="rId455"/>
            </p:blipFill>
            <p:spPr>
              <a:xfrm>
                <a:off x="10288234" y="5910513"/>
                <a:ext cx="481366" cy="730354"/>
              </a:xfrm>
              <a:prstGeom prst="rect"/>
            </p:spPr>
          </p:pic>
        </mc:Fallback>
      </mc:AlternateContent>
      <mc:AlternateContent xmlns:mc="http://schemas.openxmlformats.org/markup-compatibility/2006" xmlns:p14="http://schemas.microsoft.com/office/powerpoint/2010/main">
        <mc:Choice Requires="p14">
          <p:contentPart p14:bwMode="auto" r:id="rId456">
            <p14:nvContentPartPr>
              <p14:cNvPr id="233" name="墨迹 232"/>
              <p14:cNvContentPartPr/>
              <p14:nvPr/>
            </p14:nvContentPartPr>
            <p14:xfrm>
              <a:off x="8639527" y="6392716"/>
              <a:ext cx="2379134" cy="76137"/>
            </p14:xfrm>
          </p:contentPart>
        </mc:Choice>
        <mc:Fallback xmlns="">
          <p:pic>
            <p:nvPicPr>
              <p:cNvPr id="233" name="墨迹 232"/>
            </p:nvPicPr>
            <p:blipFill>
              <a:blip r:embed="rId457"/>
            </p:blipFill>
            <p:spPr>
              <a:xfrm>
                <a:off x="8639527" y="6392716"/>
                <a:ext cx="2379134" cy="76137"/>
              </a:xfrm>
              <a:prstGeom prst="rect"/>
            </p:spPr>
          </p:pic>
        </mc:Fallback>
      </mc:AlternateContent>
      <mc:AlternateContent xmlns:mc="http://schemas.openxmlformats.org/markup-compatibility/2006" xmlns:p14="http://schemas.microsoft.com/office/powerpoint/2010/main">
        <mc:Choice Requires="p14">
          <p:contentPart p14:bwMode="auto" r:id="rId458">
            <p14:nvContentPartPr>
              <p14:cNvPr id="234" name="墨迹 233"/>
              <p14:cNvContentPartPr/>
              <p14:nvPr/>
            </p14:nvContentPartPr>
            <p14:xfrm>
              <a:off x="8828793" y="6508332"/>
              <a:ext cx="1923874" cy="50758"/>
            </p14:xfrm>
          </p:contentPart>
        </mc:Choice>
        <mc:Fallback xmlns="">
          <p:pic>
            <p:nvPicPr>
              <p:cNvPr id="234" name="墨迹 233"/>
            </p:nvPicPr>
            <p:blipFill>
              <a:blip r:embed="rId459"/>
            </p:blipFill>
            <p:spPr>
              <a:xfrm>
                <a:off x="8828793" y="6508332"/>
                <a:ext cx="1923874" cy="50758"/>
              </a:xfrm>
              <a:prstGeom prst="rect"/>
            </p:spPr>
          </p:pic>
        </mc:Fallback>
      </mc:AlternateContent>
      <mc:AlternateContent xmlns:mc="http://schemas.openxmlformats.org/markup-compatibility/2006" xmlns:p14="http://schemas.microsoft.com/office/powerpoint/2010/main">
        <mc:Choice Requires="p14">
          <p:contentPart p14:bwMode="auto" r:id="rId460">
            <p14:nvContentPartPr>
              <p14:cNvPr id="235" name="墨迹 234"/>
              <p14:cNvContentPartPr/>
              <p14:nvPr/>
            </p14:nvContentPartPr>
            <p14:xfrm>
              <a:off x="11060288" y="5982068"/>
              <a:ext cx="42333" cy="357775"/>
            </p14:xfrm>
          </p:contentPart>
        </mc:Choice>
        <mc:Fallback xmlns="">
          <p:pic>
            <p:nvPicPr>
              <p:cNvPr id="235" name="墨迹 234"/>
            </p:nvPicPr>
            <p:blipFill>
              <a:blip r:embed="rId461"/>
            </p:blipFill>
            <p:spPr>
              <a:xfrm>
                <a:off x="11060288" y="5982068"/>
                <a:ext cx="42333" cy="357775"/>
              </a:xfrm>
              <a:prstGeom prst="rect"/>
            </p:spPr>
          </p:pic>
        </mc:Fallback>
      </mc:AlternateContent>
      <mc:AlternateContent xmlns:mc="http://schemas.openxmlformats.org/markup-compatibility/2006" xmlns:p14="http://schemas.microsoft.com/office/powerpoint/2010/main">
        <mc:Choice Requires="p14">
          <p:contentPart p14:bwMode="auto" r:id="rId462">
            <p14:nvContentPartPr>
              <p14:cNvPr id="236" name="墨迹 235"/>
              <p14:cNvContentPartPr/>
              <p14:nvPr/>
            </p14:nvContentPartPr>
            <p14:xfrm>
              <a:off x="11068755" y="5916152"/>
              <a:ext cx="124177" cy="377867"/>
            </p14:xfrm>
          </p:contentPart>
        </mc:Choice>
        <mc:Fallback xmlns="">
          <p:pic>
            <p:nvPicPr>
              <p:cNvPr id="236" name="墨迹 235"/>
            </p:nvPicPr>
            <p:blipFill>
              <a:blip r:embed="rId463"/>
            </p:blipFill>
            <p:spPr>
              <a:xfrm>
                <a:off x="11068755" y="5916152"/>
                <a:ext cx="124177" cy="377867"/>
              </a:xfrm>
              <a:prstGeom prst="rect"/>
            </p:spPr>
          </p:pic>
        </mc:Fallback>
      </mc:AlternateContent>
      <mc:AlternateContent xmlns:mc="http://schemas.openxmlformats.org/markup-compatibility/2006" xmlns:p14="http://schemas.microsoft.com/office/powerpoint/2010/main">
        <mc:Choice Requires="p14">
          <p:contentPart p14:bwMode="auto" r:id="rId464">
            <p14:nvContentPartPr>
              <p14:cNvPr id="237" name="墨迹 236"/>
              <p14:cNvContentPartPr/>
              <p14:nvPr/>
            </p14:nvContentPartPr>
            <p14:xfrm>
              <a:off x="11091332" y="6370156"/>
              <a:ext cx="131939" cy="191049"/>
            </p14:xfrm>
          </p:contentPart>
        </mc:Choice>
        <mc:Fallback xmlns="">
          <p:pic>
            <p:nvPicPr>
              <p:cNvPr id="237" name="墨迹 236"/>
            </p:nvPicPr>
            <p:blipFill>
              <a:blip r:embed="rId465"/>
            </p:blipFill>
            <p:spPr>
              <a:xfrm>
                <a:off x="11091332" y="6370156"/>
                <a:ext cx="131939" cy="191049"/>
              </a:xfrm>
              <a:prstGeom prst="rect"/>
            </p:spPr>
          </p:pic>
        </mc:Fallback>
      </mc:AlternateContent>
      <mc:AlternateContent xmlns:mc="http://schemas.openxmlformats.org/markup-compatibility/2006" xmlns:p14="http://schemas.microsoft.com/office/powerpoint/2010/main">
        <mc:Choice Requires="p14">
          <p:contentPart p14:bwMode="auto" r:id="rId466">
            <p14:nvContentPartPr>
              <p14:cNvPr id="238" name="墨迹 237"/>
              <p14:cNvContentPartPr/>
              <p14:nvPr/>
            </p14:nvContentPartPr>
            <p14:xfrm>
              <a:off x="11365088" y="5966911"/>
              <a:ext cx="14112" cy="248151"/>
            </p14:xfrm>
          </p:contentPart>
        </mc:Choice>
        <mc:Fallback xmlns="">
          <p:pic>
            <p:nvPicPr>
              <p:cNvPr id="238" name="墨迹 237"/>
            </p:nvPicPr>
            <p:blipFill>
              <a:blip r:embed="rId467"/>
            </p:blipFill>
            <p:spPr>
              <a:xfrm>
                <a:off x="11365088" y="5966911"/>
                <a:ext cx="14112" cy="248151"/>
              </a:xfrm>
              <a:prstGeom prst="rect"/>
            </p:spPr>
          </p:pic>
        </mc:Fallback>
      </mc:AlternateContent>
      <mc:AlternateContent xmlns:mc="http://schemas.openxmlformats.org/markup-compatibility/2006" xmlns:p14="http://schemas.microsoft.com/office/powerpoint/2010/main">
        <mc:Choice Requires="p14">
          <p:contentPart p14:bwMode="auto" r:id="rId468">
            <p14:nvContentPartPr>
              <p14:cNvPr id="239" name="墨迹 238"/>
              <p14:cNvContentPartPr/>
              <p14:nvPr/>
            </p14:nvContentPartPr>
            <p14:xfrm>
              <a:off x="11339688" y="5899233"/>
              <a:ext cx="150989" cy="284810"/>
            </p14:xfrm>
          </p:contentPart>
        </mc:Choice>
        <mc:Fallback xmlns="">
          <p:pic>
            <p:nvPicPr>
              <p:cNvPr id="239" name="墨迹 238"/>
            </p:nvPicPr>
            <p:blipFill>
              <a:blip r:embed="rId469"/>
            </p:blipFill>
            <p:spPr>
              <a:xfrm>
                <a:off x="11339688" y="5899233"/>
                <a:ext cx="150989" cy="284810"/>
              </a:xfrm>
              <a:prstGeom prst="rect"/>
            </p:spPr>
          </p:pic>
        </mc:Fallback>
      </mc:AlternateContent>
      <mc:AlternateContent xmlns:mc="http://schemas.openxmlformats.org/markup-compatibility/2006" xmlns:p14="http://schemas.microsoft.com/office/powerpoint/2010/main">
        <mc:Choice Requires="p14">
          <p:contentPart p14:bwMode="auto" r:id="rId470">
            <p14:nvContentPartPr>
              <p14:cNvPr id="240" name="墨迹 239"/>
              <p14:cNvContentPartPr/>
              <p14:nvPr/>
            </p14:nvContentPartPr>
            <p14:xfrm>
              <a:off x="11305822" y="6350417"/>
              <a:ext cx="172156" cy="197394"/>
            </p14:xfrm>
          </p:contentPart>
        </mc:Choice>
        <mc:Fallback xmlns="">
          <p:pic>
            <p:nvPicPr>
              <p:cNvPr id="240" name="墨迹 239"/>
            </p:nvPicPr>
            <p:blipFill>
              <a:blip r:embed="rId471"/>
            </p:blipFill>
            <p:spPr>
              <a:xfrm>
                <a:off x="11305822" y="6350417"/>
                <a:ext cx="172156" cy="197394"/>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837507"/>
            <a:ext cx="11654075" cy="659067"/>
          </a:xfrm>
          <a:prstGeom prst="rect">
            <a:avLst/>
          </a:prstGeom>
        </p:spPr>
        <p:txBody>
          <a:bodyPr wrap="square" lIns="121898" tIns="60948" rIns="121898" bIns="60948">
            <a:spAutoFit/>
          </a:bodyPr>
          <a:lstStyle/>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11.CO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催化加氢合成甲烷常使用</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CeO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作催化剂。</a:t>
            </a:r>
            <a:endParaRPr lang="zh-CN" altLang="zh-CN" sz="1100">
              <a:latin typeface="Calibri" panose="020F0502020204030204" pitchFamily="34" charset="0"/>
              <a:cs typeface="Times New Roman" panose="02020603050405020304" pitchFamily="18" charset="0"/>
            </a:endParaRPr>
          </a:p>
        </p:txBody>
      </p:sp>
      <p:sp>
        <p:nvSpPr>
          <p:cNvPr id="5" name="矩形 4"/>
          <p:cNvSpPr/>
          <p:nvPr/>
        </p:nvSpPr>
        <p:spPr>
          <a:xfrm>
            <a:off x="504027" y="1462950"/>
            <a:ext cx="11397613" cy="3724072"/>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CeO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催化</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转化为</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的机理如图所示</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步骤</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ii</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中生成中间产物的物质类别属于</a:t>
            </a:r>
            <a:r>
              <a:rPr lang="zh-CN"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Cambria" panose="02040503050406030204" pitchFamily="18" charset="0"/>
                <a:ea typeface="微软雅黑" panose="020B0503020204020204" pitchFamily="34" charset="-122"/>
                <a:cs typeface="Cambria" panose="02040503050406030204" pitchFamily="18" charset="0"/>
              </a:rPr>
              <a:t> </a:t>
            </a:r>
          </a:p>
          <a:p>
            <a:pPr defTabSz="0">
              <a:lnSpc>
                <a:spcPct val="150000"/>
              </a:lnSpc>
              <a:tabLst>
                <a:tab pos="2970530" algn="l"/>
              </a:tabLst>
            </a:pP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催化剂中掺入少量</a:t>
            </a:r>
            <a:r>
              <a:rPr lang="en-US" altLang="zh-CN" sz="2600"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CaO</a:t>
            </a: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用</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Ca</a:t>
            </a:r>
            <a:r>
              <a:rPr lang="en-US" altLang="zh-CN" sz="2600" baseline="30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替代</a:t>
            </a:r>
            <a:endPar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CeO</a:t>
            </a:r>
            <a:r>
              <a:rPr lang="en-US" altLang="zh-CN" sz="2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结构中部分</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Ce</a:t>
            </a:r>
            <a:r>
              <a:rPr lang="en-US" altLang="zh-CN" sz="2600" baseline="30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形成</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Ca</a:t>
            </a:r>
            <a:r>
              <a:rPr lang="en-US" altLang="zh-CN" sz="2600" i="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Ce</a:t>
            </a:r>
            <a:r>
              <a:rPr lang="en-US" altLang="zh-CN" sz="2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i="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i="1"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y</a:t>
            </a: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p>
          <a:p>
            <a:pPr defTabSz="0">
              <a:lnSpc>
                <a:spcPct val="150000"/>
              </a:lnSpc>
              <a:tabLst>
                <a:tab pos="2970530" algn="l"/>
              </a:tabLst>
            </a:pP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可提高催化效率的原因是</a:t>
            </a:r>
            <a:endPar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zh-CN" altLang="zh-CN" sz="2600" u="sng"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solidFill>
                  <a:prstClr val="black"/>
                </a:solidFill>
                <a:latin typeface="Cambria" panose="02040503050406030204" pitchFamily="18" charset="0"/>
                <a:ea typeface="微软雅黑" panose="020B0503020204020204" pitchFamily="34" charset="-122"/>
                <a:cs typeface="Cambria" panose="02040503050406030204" pitchFamily="18" charset="0"/>
              </a:rPr>
              <a:t> </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7" name="矩形 6"/>
          <p:cNvSpPr/>
          <p:nvPr/>
        </p:nvSpPr>
        <p:spPr>
          <a:xfrm>
            <a:off x="2341464" y="2104082"/>
            <a:ext cx="1184940"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碳酸盐</a:t>
            </a:r>
            <a:endParaRPr lang="zh-CN" altLang="en-US" dirty="0"/>
          </a:p>
        </p:txBody>
      </p:sp>
      <p:pic>
        <p:nvPicPr>
          <p:cNvPr id="8" name="image123.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1" y="2143502"/>
            <a:ext cx="5616039" cy="3692156"/>
          </a:xfrm>
          <a:prstGeom prst="rect">
            <a:avLst/>
          </a:prstGeom>
          <a:solidFill>
            <a:scrgbClr r="0" g="0" b="0">
              <a:alpha val="0"/>
            </a:scrgbClr>
          </a:solidFill>
          <a:ln>
            <a:noFill/>
          </a:ln>
        </p:spPr>
      </p:pic>
      <p:sp>
        <p:nvSpPr>
          <p:cNvPr id="9" name="矩形 8"/>
          <p:cNvSpPr/>
          <p:nvPr/>
        </p:nvSpPr>
        <p:spPr>
          <a:xfrm>
            <a:off x="672084" y="4489039"/>
            <a:ext cx="5174815"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结构中氧空位增加</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加速</a:t>
            </a:r>
            <a:r>
              <a:rPr lang="en-US" altLang="zh-CN" sz="2600">
                <a:solidFill>
                  <a:srgbClr val="C00000"/>
                </a:solidFill>
                <a:latin typeface="Times New Roman" panose="02020603050405020304" pitchFamily="18" charset="0"/>
                <a:ea typeface="微软雅黑" panose="020B0503020204020204" pitchFamily="34" charset="-122"/>
              </a:rPr>
              <a:t>CO</a:t>
            </a:r>
            <a:r>
              <a:rPr lang="en-US" altLang="zh-CN" sz="2600" baseline="-25000">
                <a:solidFill>
                  <a:srgbClr val="C00000"/>
                </a:solidFill>
                <a:latin typeface="Times New Roman" panose="02020603050405020304" pitchFamily="18" charset="0"/>
                <a:ea typeface="微软雅黑" panose="020B0503020204020204" pitchFamily="34" charset="-122"/>
              </a:rPr>
              <a:t>2</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的转化</a:t>
            </a:r>
            <a:endParaRPr lang="zh-CN" altLang="en-US" dirty="0"/>
          </a:p>
        </p:txBody>
      </p:sp>
      <mc:AlternateContent xmlns:mc="http://schemas.openxmlformats.org/markup-compatibility/2006" xmlns:p14="http://schemas.microsoft.com/office/powerpoint/2010/main">
        <mc:Choice Requires="p14">
          <p:contentPart p14:bwMode="auto" r:id="rId3">
            <p14:nvContentPartPr>
              <p14:cNvPr id="2" name="墨迹 1"/>
              <p14:cNvContentPartPr/>
              <p14:nvPr/>
            </p14:nvContentPartPr>
            <p14:xfrm>
              <a:off x="10160000" y="2656347"/>
              <a:ext cx="682977" cy="592179"/>
            </p14:xfrm>
          </p:contentPart>
        </mc:Choice>
        <mc:Fallback xmlns="">
          <p:pic>
            <p:nvPicPr>
              <p:cNvPr id="2" name="墨迹 1"/>
            </p:nvPicPr>
            <p:blipFill>
              <a:blip r:embed="rId4"/>
            </p:blipFill>
            <p:spPr>
              <a:xfrm>
                <a:off x="10160000" y="2656347"/>
                <a:ext cx="682977" cy="592179"/>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3" name="墨迹 2"/>
              <p14:cNvContentPartPr/>
              <p14:nvPr/>
            </p14:nvContentPartPr>
            <p14:xfrm>
              <a:off x="10199511" y="3488041"/>
              <a:ext cx="739423" cy="457882"/>
            </p14:xfrm>
          </p:contentPart>
        </mc:Choice>
        <mc:Fallback xmlns="">
          <p:pic>
            <p:nvPicPr>
              <p:cNvPr id="3" name="墨迹 2"/>
            </p:nvPicPr>
            <p:blipFill>
              <a:blip r:embed="rId6"/>
            </p:blipFill>
            <p:spPr>
              <a:xfrm>
                <a:off x="10199511" y="3488041"/>
                <a:ext cx="739423" cy="457882"/>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6" name="墨迹 5"/>
              <p14:cNvContentPartPr/>
              <p14:nvPr/>
            </p14:nvContentPartPr>
            <p14:xfrm>
              <a:off x="10769600" y="3197768"/>
              <a:ext cx="174977" cy="448364"/>
            </p14:xfrm>
          </p:contentPart>
        </mc:Choice>
        <mc:Fallback xmlns="">
          <p:pic>
            <p:nvPicPr>
              <p:cNvPr id="6" name="墨迹 5"/>
            </p:nvPicPr>
            <p:blipFill>
              <a:blip r:embed="rId8"/>
            </p:blipFill>
            <p:spPr>
              <a:xfrm>
                <a:off x="10769600" y="3197768"/>
                <a:ext cx="174977" cy="448364"/>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10" name="墨迹 9"/>
              <p14:cNvContentPartPr/>
              <p14:nvPr/>
            </p14:nvContentPartPr>
            <p14:xfrm>
              <a:off x="10724444" y="3209752"/>
              <a:ext cx="90311" cy="219248"/>
            </p14:xfrm>
          </p:contentPart>
        </mc:Choice>
        <mc:Fallback xmlns="">
          <p:pic>
            <p:nvPicPr>
              <p:cNvPr id="10" name="墨迹 9"/>
            </p:nvPicPr>
            <p:blipFill>
              <a:blip r:embed="rId10"/>
            </p:blipFill>
            <p:spPr>
              <a:xfrm>
                <a:off x="10724444" y="3209752"/>
                <a:ext cx="90311" cy="219248"/>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1" name="墨迹 10"/>
              <p14:cNvContentPartPr/>
              <p14:nvPr/>
            </p14:nvContentPartPr>
            <p14:xfrm>
              <a:off x="10826044" y="3242886"/>
              <a:ext cx="143933" cy="73317"/>
            </p14:xfrm>
          </p:contentPart>
        </mc:Choice>
        <mc:Fallback xmlns="">
          <p:pic>
            <p:nvPicPr>
              <p:cNvPr id="11" name="墨迹 10"/>
            </p:nvPicPr>
            <p:blipFill>
              <a:blip r:embed="rId12"/>
            </p:blipFill>
            <p:spPr>
              <a:xfrm>
                <a:off x="10826044" y="3242886"/>
                <a:ext cx="143933" cy="73317"/>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2" name="墨迹 11"/>
              <p14:cNvContentPartPr/>
              <p14:nvPr/>
            </p14:nvContentPartPr>
            <p14:xfrm>
              <a:off x="11102622" y="3299284"/>
              <a:ext cx="105018" cy="59958"/>
            </p14:xfrm>
          </p:contentPart>
        </mc:Choice>
        <mc:Fallback xmlns="">
          <p:pic>
            <p:nvPicPr>
              <p:cNvPr id="12" name="墨迹 11"/>
            </p:nvPicPr>
            <p:blipFill>
              <a:blip r:embed="rId14"/>
            </p:blipFill>
            <p:spPr>
              <a:xfrm>
                <a:off x="11102622" y="3299284"/>
                <a:ext cx="105018" cy="59958"/>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5" name="墨迹 14"/>
              <p14:cNvContentPartPr/>
              <p14:nvPr/>
            </p14:nvContentPartPr>
            <p14:xfrm>
              <a:off x="7275688" y="5955631"/>
              <a:ext cx="338667" cy="344028"/>
            </p14:xfrm>
          </p:contentPart>
        </mc:Choice>
        <mc:Fallback xmlns="">
          <p:pic>
            <p:nvPicPr>
              <p:cNvPr id="15" name="墨迹 14"/>
            </p:nvPicPr>
            <p:blipFill>
              <a:blip r:embed="rId16"/>
            </p:blipFill>
            <p:spPr>
              <a:xfrm>
                <a:off x="7275688" y="5955631"/>
                <a:ext cx="338667" cy="344028"/>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6" name="墨迹 15"/>
              <p14:cNvContentPartPr/>
              <p14:nvPr/>
            </p14:nvContentPartPr>
            <p14:xfrm>
              <a:off x="6643511" y="6053623"/>
              <a:ext cx="186266" cy="223477"/>
            </p14:xfrm>
          </p:contentPart>
        </mc:Choice>
        <mc:Fallback xmlns="">
          <p:pic>
            <p:nvPicPr>
              <p:cNvPr id="16" name="墨迹 15"/>
            </p:nvPicPr>
            <p:blipFill>
              <a:blip r:embed="rId18"/>
            </p:blipFill>
            <p:spPr>
              <a:xfrm>
                <a:off x="6643511" y="6053623"/>
                <a:ext cx="186266" cy="223477"/>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7" name="墨迹 16"/>
              <p14:cNvContentPartPr/>
              <p14:nvPr/>
            </p14:nvContentPartPr>
            <p14:xfrm>
              <a:off x="6897511" y="6199552"/>
              <a:ext cx="290689" cy="21149"/>
            </p14:xfrm>
          </p:contentPart>
        </mc:Choice>
        <mc:Fallback xmlns="">
          <p:pic>
            <p:nvPicPr>
              <p:cNvPr id="17" name="墨迹 16"/>
            </p:nvPicPr>
            <p:blipFill>
              <a:blip r:embed="rId20"/>
            </p:blipFill>
            <p:spPr>
              <a:xfrm>
                <a:off x="6897511" y="6199552"/>
                <a:ext cx="290689" cy="21149"/>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8" name="墨迹 17"/>
              <p14:cNvContentPartPr/>
              <p14:nvPr/>
            </p14:nvContentPartPr>
            <p14:xfrm>
              <a:off x="7687733" y="6124825"/>
              <a:ext cx="254000" cy="11279"/>
            </p14:xfrm>
          </p:contentPart>
        </mc:Choice>
        <mc:Fallback xmlns="">
          <p:pic>
            <p:nvPicPr>
              <p:cNvPr id="18" name="墨迹 17"/>
            </p:nvPicPr>
            <p:blipFill>
              <a:blip r:embed="rId22"/>
            </p:blipFill>
            <p:spPr>
              <a:xfrm>
                <a:off x="7687733" y="6124825"/>
                <a:ext cx="254000" cy="11279"/>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9" name="墨迹 18"/>
              <p14:cNvContentPartPr/>
              <p14:nvPr/>
            </p14:nvContentPartPr>
            <p14:xfrm>
              <a:off x="7953022" y="5953869"/>
              <a:ext cx="22578" cy="373989"/>
            </p14:xfrm>
          </p:contentPart>
        </mc:Choice>
        <mc:Fallback xmlns="">
          <p:pic>
            <p:nvPicPr>
              <p:cNvPr id="19" name="墨迹 18"/>
            </p:nvPicPr>
            <p:blipFill>
              <a:blip r:embed="rId24"/>
            </p:blipFill>
            <p:spPr>
              <a:xfrm>
                <a:off x="7953022" y="5953869"/>
                <a:ext cx="22578" cy="37398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20" name="墨迹 19"/>
              <p14:cNvContentPartPr/>
              <p14:nvPr/>
            </p14:nvContentPartPr>
            <p14:xfrm>
              <a:off x="7988300" y="5893593"/>
              <a:ext cx="318911" cy="422985"/>
            </p14:xfrm>
          </p:contentPart>
        </mc:Choice>
        <mc:Fallback xmlns="">
          <p:pic>
            <p:nvPicPr>
              <p:cNvPr id="20" name="墨迹 19"/>
            </p:nvPicPr>
            <p:blipFill>
              <a:blip r:embed="rId26"/>
            </p:blipFill>
            <p:spPr>
              <a:xfrm>
                <a:off x="7988300" y="5893593"/>
                <a:ext cx="318911" cy="422985"/>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21" name="墨迹 20"/>
              <p14:cNvContentPartPr/>
              <p14:nvPr/>
            </p14:nvContentPartPr>
            <p14:xfrm>
              <a:off x="7960077" y="6312348"/>
              <a:ext cx="416278" cy="9870"/>
            </p14:xfrm>
          </p:contentPart>
        </mc:Choice>
        <mc:Fallback xmlns="">
          <p:pic>
            <p:nvPicPr>
              <p:cNvPr id="21" name="墨迹 20"/>
            </p:nvPicPr>
            <p:blipFill>
              <a:blip r:embed="rId28"/>
            </p:blipFill>
            <p:spPr>
              <a:xfrm>
                <a:off x="7960077" y="6312348"/>
                <a:ext cx="416278" cy="9870"/>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22" name="墨迹 21"/>
              <p14:cNvContentPartPr/>
              <p14:nvPr/>
            </p14:nvContentPartPr>
            <p14:xfrm>
              <a:off x="7989711" y="5955631"/>
              <a:ext cx="132644" cy="231232"/>
            </p14:xfrm>
          </p:contentPart>
        </mc:Choice>
        <mc:Fallback xmlns="">
          <p:pic>
            <p:nvPicPr>
              <p:cNvPr id="22" name="墨迹 21"/>
            </p:nvPicPr>
            <p:blipFill>
              <a:blip r:embed="rId30"/>
            </p:blipFill>
            <p:spPr>
              <a:xfrm>
                <a:off x="7989711" y="5955631"/>
                <a:ext cx="132644" cy="231232"/>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3" name="墨迹 22"/>
              <p14:cNvContentPartPr/>
              <p14:nvPr/>
            </p14:nvContentPartPr>
            <p14:xfrm>
              <a:off x="8060266" y="6045868"/>
              <a:ext cx="112889" cy="129715"/>
            </p14:xfrm>
          </p:contentPart>
        </mc:Choice>
        <mc:Fallback xmlns="">
          <p:pic>
            <p:nvPicPr>
              <p:cNvPr id="23" name="墨迹 22"/>
            </p:nvPicPr>
            <p:blipFill>
              <a:blip r:embed="rId32"/>
            </p:blipFill>
            <p:spPr>
              <a:xfrm>
                <a:off x="8060266" y="6045868"/>
                <a:ext cx="112889" cy="129715"/>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4" name="墨迹 23"/>
              <p14:cNvContentPartPr/>
              <p14:nvPr/>
            </p14:nvContentPartPr>
            <p14:xfrm>
              <a:off x="8077200" y="6102266"/>
              <a:ext cx="112888" cy="157914"/>
            </p14:xfrm>
          </p:contentPart>
        </mc:Choice>
        <mc:Fallback xmlns="">
          <p:pic>
            <p:nvPicPr>
              <p:cNvPr id="24" name="墨迹 23"/>
            </p:nvPicPr>
            <p:blipFill>
              <a:blip r:embed="rId34"/>
            </p:blipFill>
            <p:spPr>
              <a:xfrm>
                <a:off x="8077200" y="6102266"/>
                <a:ext cx="112888" cy="157914"/>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5" name="墨迹 24"/>
              <p14:cNvContentPartPr/>
              <p14:nvPr/>
            </p14:nvContentPartPr>
            <p14:xfrm>
              <a:off x="8153400" y="6169944"/>
              <a:ext cx="64911" cy="115615"/>
            </p14:xfrm>
          </p:contentPart>
        </mc:Choice>
        <mc:Fallback xmlns="">
          <p:pic>
            <p:nvPicPr>
              <p:cNvPr id="25" name="墨迹 24"/>
            </p:nvPicPr>
            <p:blipFill>
              <a:blip r:embed="rId36"/>
            </p:blipFill>
            <p:spPr>
              <a:xfrm>
                <a:off x="8153400" y="6169944"/>
                <a:ext cx="64911" cy="115615"/>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6" name="墨迹 25"/>
              <p14:cNvContentPartPr/>
              <p14:nvPr/>
            </p14:nvContentPartPr>
            <p14:xfrm>
              <a:off x="8249355" y="6209422"/>
              <a:ext cx="14112" cy="70497"/>
            </p14:xfrm>
          </p:contentPart>
        </mc:Choice>
        <mc:Fallback xmlns="">
          <p:pic>
            <p:nvPicPr>
              <p:cNvPr id="26" name="墨迹 25"/>
            </p:nvPicPr>
            <p:blipFill>
              <a:blip r:embed="rId38"/>
            </p:blipFill>
            <p:spPr>
              <a:xfrm>
                <a:off x="8249355" y="6209422"/>
                <a:ext cx="14112" cy="70497"/>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2470" y="960487"/>
            <a:ext cx="11654075" cy="667594"/>
          </a:xfrm>
          <a:prstGeom prst="rect">
            <a:avLst/>
          </a:prstGeom>
        </p:spPr>
        <p:txBody>
          <a:bodyPr wrap="square" lIns="121898" tIns="60948" rIns="121898" bIns="60948">
            <a:spAutoFit/>
          </a:bodyPr>
          <a:lstStyle/>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12.H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还原</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NO</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的化学方程式为</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2NO</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Δ</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&lt;0</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sp>
        <p:nvSpPr>
          <p:cNvPr id="7" name="矩形 6"/>
          <p:cNvSpPr/>
          <p:nvPr/>
        </p:nvSpPr>
        <p:spPr>
          <a:xfrm>
            <a:off x="4223987" y="3389581"/>
            <a:ext cx="519694" cy="492443"/>
          </a:xfrm>
          <a:prstGeom prst="rect">
            <a:avLst/>
          </a:prstGeom>
        </p:spPr>
        <p:txBody>
          <a:bodyPr wrap="none">
            <a:spAutoFit/>
          </a:bodyPr>
          <a:lstStyle/>
          <a:p>
            <a:r>
              <a:rPr lang="zh-CN" altLang="zh-CN" sz="2600">
                <a:solidFill>
                  <a:srgbClr val="C00000"/>
                </a:solidFill>
                <a:latin typeface="宋体" panose="02010600030101010101" pitchFamily="2" charset="-122"/>
                <a:ea typeface="微软雅黑" panose="020B0503020204020204" pitchFamily="34" charset="-122"/>
                <a:cs typeface="宋体" panose="02010600030101010101" pitchFamily="2" charset="-122"/>
              </a:rPr>
              <a:t>Ⅰ</a:t>
            </a:r>
            <a:endParaRPr lang="zh-CN" altLang="en-US" dirty="0"/>
          </a:p>
        </p:txBody>
      </p:sp>
      <p:sp>
        <p:nvSpPr>
          <p:cNvPr id="8" name="矩形 7"/>
          <p:cNvSpPr/>
          <p:nvPr/>
        </p:nvSpPr>
        <p:spPr>
          <a:xfrm>
            <a:off x="2207973" y="3976095"/>
            <a:ext cx="519694"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高</a:t>
            </a:r>
            <a:endParaRPr lang="zh-CN" altLang="en-US" dirty="0"/>
          </a:p>
        </p:txBody>
      </p:sp>
      <mc:AlternateContent xmlns:mc="http://schemas.openxmlformats.org/markup-compatibility/2006" xmlns:p14="http://schemas.microsoft.com/office/powerpoint/2010/main">
        <mc:Choice Requires="p14">
          <p:contentPart p14:bwMode="auto" r:id="rId2">
            <p14:nvContentPartPr>
              <p14:cNvPr id="3" name="墨迹 2"/>
              <p14:cNvContentPartPr/>
              <p14:nvPr/>
            </p14:nvContentPartPr>
            <p14:xfrm>
              <a:off x="764293" y="281990"/>
              <a:ext cx="262995" cy="860070"/>
            </p14:xfrm>
          </p:contentPart>
        </mc:Choice>
        <mc:Fallback xmlns="">
          <p:pic>
            <p:nvPicPr>
              <p:cNvPr id="3" name="墨迹 2"/>
            </p:nvPicPr>
            <p:blipFill>
              <a:blip r:embed="rId3"/>
            </p:blipFill>
            <p:spPr>
              <a:xfrm>
                <a:off x="764293" y="281990"/>
                <a:ext cx="262995" cy="860070"/>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5" name="墨迹 4"/>
              <p14:cNvContentPartPr/>
              <p14:nvPr/>
            </p14:nvContentPartPr>
            <p14:xfrm>
              <a:off x="984955" y="644876"/>
              <a:ext cx="121356" cy="260841"/>
            </p14:xfrm>
          </p:contentPart>
        </mc:Choice>
        <mc:Fallback xmlns="">
          <p:pic>
            <p:nvPicPr>
              <p:cNvPr id="5" name="墨迹 4"/>
            </p:nvPicPr>
            <p:blipFill>
              <a:blip r:embed="rId5"/>
            </p:blipFill>
            <p:spPr>
              <a:xfrm>
                <a:off x="984955" y="644876"/>
                <a:ext cx="121356" cy="260841"/>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6" name="墨迹 5"/>
              <p14:cNvContentPartPr/>
              <p14:nvPr/>
            </p14:nvContentPartPr>
            <p14:xfrm>
              <a:off x="1133298" y="603458"/>
              <a:ext cx="159279" cy="245332"/>
            </p14:xfrm>
          </p:contentPart>
        </mc:Choice>
        <mc:Fallback xmlns="">
          <p:pic>
            <p:nvPicPr>
              <p:cNvPr id="6" name="墨迹 5"/>
            </p:nvPicPr>
            <p:blipFill>
              <a:blip r:embed="rId7"/>
            </p:blipFill>
            <p:spPr>
              <a:xfrm>
                <a:off x="1133298" y="603458"/>
                <a:ext cx="159279" cy="245332"/>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9" name="墨迹 8"/>
              <p14:cNvContentPartPr/>
              <p14:nvPr/>
            </p14:nvContentPartPr>
            <p14:xfrm>
              <a:off x="1397000" y="417345"/>
              <a:ext cx="143933" cy="408886"/>
            </p14:xfrm>
          </p:contentPart>
        </mc:Choice>
        <mc:Fallback xmlns="">
          <p:pic>
            <p:nvPicPr>
              <p:cNvPr id="9" name="墨迹 8"/>
            </p:nvPicPr>
            <p:blipFill>
              <a:blip r:embed="rId9"/>
            </p:blipFill>
            <p:spPr>
              <a:xfrm>
                <a:off x="1397000" y="417345"/>
                <a:ext cx="143933" cy="408886"/>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0" name="墨迹 9"/>
              <p14:cNvContentPartPr/>
              <p14:nvPr/>
            </p14:nvContentPartPr>
            <p14:xfrm>
              <a:off x="1501422" y="750093"/>
              <a:ext cx="141111" cy="67678"/>
            </p14:xfrm>
          </p:contentPart>
        </mc:Choice>
        <mc:Fallback xmlns="">
          <p:pic>
            <p:nvPicPr>
              <p:cNvPr id="10" name="墨迹 9"/>
            </p:nvPicPr>
            <p:blipFill>
              <a:blip r:embed="rId11"/>
            </p:blipFill>
            <p:spPr>
              <a:xfrm>
                <a:off x="1501422" y="750093"/>
                <a:ext cx="141111" cy="67678"/>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1" name="墨迹 10"/>
              <p14:cNvContentPartPr/>
              <p14:nvPr/>
            </p14:nvContentPartPr>
            <p14:xfrm>
              <a:off x="1806222" y="758553"/>
              <a:ext cx="105017" cy="59958"/>
            </p14:xfrm>
          </p:contentPart>
        </mc:Choice>
        <mc:Fallback xmlns="">
          <p:pic>
            <p:nvPicPr>
              <p:cNvPr id="11" name="墨迹 10"/>
            </p:nvPicPr>
            <p:blipFill>
              <a:blip r:embed="rId13"/>
            </p:blipFill>
            <p:spPr>
              <a:xfrm>
                <a:off x="1806222" y="758553"/>
                <a:ext cx="105017" cy="59958"/>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2" name="墨迹 11"/>
              <p14:cNvContentPartPr/>
              <p14:nvPr/>
            </p14:nvContentPartPr>
            <p14:xfrm>
              <a:off x="443088" y="1708860"/>
              <a:ext cx="105018" cy="59958"/>
            </p14:xfrm>
          </p:contentPart>
        </mc:Choice>
        <mc:Fallback xmlns="">
          <p:pic>
            <p:nvPicPr>
              <p:cNvPr id="12" name="墨迹 11"/>
            </p:nvPicPr>
            <p:blipFill>
              <a:blip r:embed="rId13"/>
            </p:blipFill>
            <p:spPr>
              <a:xfrm>
                <a:off x="443088" y="1708860"/>
                <a:ext cx="105018" cy="59958"/>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3" name="墨迹 12"/>
              <p14:cNvContentPartPr/>
              <p14:nvPr/>
            </p14:nvContentPartPr>
            <p14:xfrm>
              <a:off x="297568" y="1122320"/>
              <a:ext cx="755120" cy="628838"/>
            </p14:xfrm>
          </p:contentPart>
        </mc:Choice>
        <mc:Fallback xmlns="">
          <p:pic>
            <p:nvPicPr>
              <p:cNvPr id="13" name="墨迹 12"/>
            </p:nvPicPr>
            <p:blipFill>
              <a:blip r:embed="rId16"/>
            </p:blipFill>
            <p:spPr>
              <a:xfrm>
                <a:off x="297568" y="1122320"/>
                <a:ext cx="755120" cy="628838"/>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4" name="墨迹 13"/>
              <p14:cNvContentPartPr/>
              <p14:nvPr/>
            </p14:nvContentPartPr>
            <p14:xfrm>
              <a:off x="4370916" y="1948551"/>
              <a:ext cx="193146" cy="1088482"/>
            </p14:xfrm>
          </p:contentPart>
        </mc:Choice>
        <mc:Fallback xmlns="">
          <p:pic>
            <p:nvPicPr>
              <p:cNvPr id="14" name="墨迹 13"/>
            </p:nvPicPr>
            <p:blipFill>
              <a:blip r:embed="rId18"/>
            </p:blipFill>
            <p:spPr>
              <a:xfrm>
                <a:off x="4370916" y="1948551"/>
                <a:ext cx="193146" cy="1088482"/>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5" name="墨迹 14"/>
              <p14:cNvContentPartPr/>
              <p14:nvPr/>
            </p14:nvContentPartPr>
            <p14:xfrm>
              <a:off x="5212644" y="1836989"/>
              <a:ext cx="19756" cy="89003"/>
            </p14:xfrm>
          </p:contentPart>
        </mc:Choice>
        <mc:Fallback xmlns="">
          <p:pic>
            <p:nvPicPr>
              <p:cNvPr id="15" name="墨迹 14"/>
            </p:nvPicPr>
            <p:blipFill>
              <a:blip r:embed="rId20"/>
            </p:blipFill>
            <p:spPr>
              <a:xfrm>
                <a:off x="5212644" y="1836989"/>
                <a:ext cx="19756" cy="89003"/>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6" name="墨迹 15"/>
              <p14:cNvContentPartPr/>
              <p14:nvPr/>
            </p14:nvContentPartPr>
            <p14:xfrm>
              <a:off x="5099226" y="1832935"/>
              <a:ext cx="573440" cy="248152"/>
            </p14:xfrm>
          </p:contentPart>
        </mc:Choice>
        <mc:Fallback xmlns="">
          <p:pic>
            <p:nvPicPr>
              <p:cNvPr id="16" name="墨迹 15"/>
            </p:nvPicPr>
            <p:blipFill>
              <a:blip r:embed="rId22"/>
            </p:blipFill>
            <p:spPr>
              <a:xfrm>
                <a:off x="5099226" y="1832935"/>
                <a:ext cx="573440" cy="248152"/>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7" name="墨迹 16"/>
              <p14:cNvContentPartPr/>
              <p14:nvPr/>
            </p14:nvContentPartPr>
            <p14:xfrm>
              <a:off x="5832122" y="1917532"/>
              <a:ext cx="193322" cy="16920"/>
            </p14:xfrm>
          </p:contentPart>
        </mc:Choice>
        <mc:Fallback xmlns="">
          <p:pic>
            <p:nvPicPr>
              <p:cNvPr id="17" name="墨迹 16"/>
            </p:nvPicPr>
            <p:blipFill>
              <a:blip r:embed="rId24"/>
            </p:blipFill>
            <p:spPr>
              <a:xfrm>
                <a:off x="5832122" y="1917532"/>
                <a:ext cx="193322" cy="16920"/>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8" name="墨迹 17"/>
              <p14:cNvContentPartPr/>
              <p14:nvPr/>
            </p14:nvContentPartPr>
            <p14:xfrm>
              <a:off x="5906911" y="1821656"/>
              <a:ext cx="31044" cy="270710"/>
            </p14:xfrm>
          </p:contentPart>
        </mc:Choice>
        <mc:Fallback xmlns="">
          <p:pic>
            <p:nvPicPr>
              <p:cNvPr id="18" name="墨迹 17"/>
            </p:nvPicPr>
            <p:blipFill>
              <a:blip r:embed="rId26"/>
            </p:blipFill>
            <p:spPr>
              <a:xfrm>
                <a:off x="5906911" y="1821656"/>
                <a:ext cx="31044" cy="270710"/>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9" name="墨迹 18"/>
              <p14:cNvContentPartPr/>
              <p14:nvPr/>
            </p14:nvContentPartPr>
            <p14:xfrm>
              <a:off x="6262511" y="1821656"/>
              <a:ext cx="25400" cy="242511"/>
            </p14:xfrm>
          </p:contentPart>
        </mc:Choice>
        <mc:Fallback xmlns="">
          <p:pic>
            <p:nvPicPr>
              <p:cNvPr id="19" name="墨迹 18"/>
            </p:nvPicPr>
            <p:blipFill>
              <a:blip r:embed="rId28"/>
            </p:blipFill>
            <p:spPr>
              <a:xfrm>
                <a:off x="6262511" y="1821656"/>
                <a:ext cx="25400" cy="242511"/>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20" name="墨迹 19"/>
              <p14:cNvContentPartPr/>
              <p14:nvPr/>
            </p14:nvContentPartPr>
            <p14:xfrm>
              <a:off x="6270977" y="1909073"/>
              <a:ext cx="127000" cy="42298"/>
            </p14:xfrm>
          </p:contentPart>
        </mc:Choice>
        <mc:Fallback xmlns="">
          <p:pic>
            <p:nvPicPr>
              <p:cNvPr id="20" name="墨迹 19"/>
            </p:nvPicPr>
            <p:blipFill>
              <a:blip r:embed="rId30"/>
            </p:blipFill>
            <p:spPr>
              <a:xfrm>
                <a:off x="6270977" y="1909073"/>
                <a:ext cx="127000" cy="42298"/>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1" name="墨迹 20"/>
              <p14:cNvContentPartPr/>
              <p14:nvPr/>
            </p14:nvContentPartPr>
            <p14:xfrm>
              <a:off x="6383866" y="1756445"/>
              <a:ext cx="28222" cy="358480"/>
            </p14:xfrm>
          </p:contentPart>
        </mc:Choice>
        <mc:Fallback xmlns="">
          <p:pic>
            <p:nvPicPr>
              <p:cNvPr id="21" name="墨迹 20"/>
            </p:nvPicPr>
            <p:blipFill>
              <a:blip r:embed="rId32"/>
            </p:blipFill>
            <p:spPr>
              <a:xfrm>
                <a:off x="6383866" y="1756445"/>
                <a:ext cx="28222" cy="358480"/>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2" name="墨迹 21"/>
              <p14:cNvContentPartPr/>
              <p14:nvPr/>
            </p14:nvContentPartPr>
            <p14:xfrm>
              <a:off x="6429022" y="1951371"/>
              <a:ext cx="129822" cy="88298"/>
            </p14:xfrm>
          </p:contentPart>
        </mc:Choice>
        <mc:Fallback xmlns="">
          <p:pic>
            <p:nvPicPr>
              <p:cNvPr id="22" name="墨迹 21"/>
            </p:nvPicPr>
            <p:blipFill>
              <a:blip r:embed="rId34"/>
            </p:blipFill>
            <p:spPr>
              <a:xfrm>
                <a:off x="6429022" y="1951371"/>
                <a:ext cx="129822" cy="88298"/>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3" name="墨迹 22"/>
              <p14:cNvContentPartPr/>
              <p14:nvPr/>
            </p14:nvContentPartPr>
            <p14:xfrm>
              <a:off x="6745111" y="1855495"/>
              <a:ext cx="22578" cy="150159"/>
            </p14:xfrm>
          </p:contentPart>
        </mc:Choice>
        <mc:Fallback xmlns="">
          <p:pic>
            <p:nvPicPr>
              <p:cNvPr id="23" name="墨迹 22"/>
            </p:nvPicPr>
            <p:blipFill>
              <a:blip r:embed="rId36"/>
            </p:blipFill>
            <p:spPr>
              <a:xfrm>
                <a:off x="6745111" y="1855495"/>
                <a:ext cx="22578" cy="150159"/>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4" name="墨迹 23"/>
              <p14:cNvContentPartPr/>
              <p14:nvPr/>
            </p14:nvContentPartPr>
            <p14:xfrm>
              <a:off x="6778977" y="1849855"/>
              <a:ext cx="118534" cy="285515"/>
            </p14:xfrm>
          </p:contentPart>
        </mc:Choice>
        <mc:Fallback xmlns="">
          <p:pic>
            <p:nvPicPr>
              <p:cNvPr id="24" name="墨迹 23"/>
            </p:nvPicPr>
            <p:blipFill>
              <a:blip r:embed="rId38"/>
            </p:blipFill>
            <p:spPr>
              <a:xfrm>
                <a:off x="6778977" y="1849855"/>
                <a:ext cx="118534" cy="285515"/>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5" name="墨迹 24"/>
              <p14:cNvContentPartPr/>
              <p14:nvPr/>
            </p14:nvContentPartPr>
            <p14:xfrm>
              <a:off x="6829777" y="1872414"/>
              <a:ext cx="39512" cy="62038"/>
            </p14:xfrm>
          </p:contentPart>
        </mc:Choice>
        <mc:Fallback xmlns="">
          <p:pic>
            <p:nvPicPr>
              <p:cNvPr id="25" name="墨迹 24"/>
            </p:nvPicPr>
            <p:blipFill>
              <a:blip r:embed="rId40"/>
            </p:blipFill>
            <p:spPr>
              <a:xfrm>
                <a:off x="6829777" y="1872414"/>
                <a:ext cx="39512" cy="62038"/>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6" name="墨迹 25"/>
              <p14:cNvContentPartPr/>
              <p14:nvPr/>
            </p14:nvContentPartPr>
            <p14:xfrm>
              <a:off x="6900333" y="1793457"/>
              <a:ext cx="104422" cy="296089"/>
            </p14:xfrm>
          </p:contentPart>
        </mc:Choice>
        <mc:Fallback xmlns="">
          <p:pic>
            <p:nvPicPr>
              <p:cNvPr id="26" name="墨迹 25"/>
            </p:nvPicPr>
            <p:blipFill>
              <a:blip r:embed="rId42"/>
            </p:blipFill>
            <p:spPr>
              <a:xfrm>
                <a:off x="6900333" y="1793457"/>
                <a:ext cx="104422" cy="296089"/>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7" name="墨迹 26"/>
              <p14:cNvContentPartPr/>
              <p14:nvPr/>
            </p14:nvContentPartPr>
            <p14:xfrm>
              <a:off x="7106355" y="1849855"/>
              <a:ext cx="262467" cy="16919"/>
            </p14:xfrm>
          </p:contentPart>
        </mc:Choice>
        <mc:Fallback xmlns="">
          <p:pic>
            <p:nvPicPr>
              <p:cNvPr id="27" name="墨迹 26"/>
            </p:nvPicPr>
            <p:blipFill>
              <a:blip r:embed="rId44"/>
            </p:blipFill>
            <p:spPr>
              <a:xfrm>
                <a:off x="7106355" y="1849855"/>
                <a:ext cx="262467" cy="1691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8" name="墨迹 27"/>
              <p14:cNvContentPartPr/>
              <p14:nvPr/>
            </p14:nvContentPartPr>
            <p14:xfrm>
              <a:off x="7354711" y="1742699"/>
              <a:ext cx="152400" cy="59217"/>
            </p14:xfrm>
          </p:contentPart>
        </mc:Choice>
        <mc:Fallback xmlns="">
          <p:pic>
            <p:nvPicPr>
              <p:cNvPr id="28" name="墨迹 27"/>
            </p:nvPicPr>
            <p:blipFill>
              <a:blip r:embed="rId46"/>
            </p:blipFill>
            <p:spPr>
              <a:xfrm>
                <a:off x="7354711" y="1742699"/>
                <a:ext cx="152400" cy="59217"/>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9" name="墨迹 28"/>
              <p14:cNvContentPartPr/>
              <p14:nvPr/>
            </p14:nvContentPartPr>
            <p14:xfrm>
              <a:off x="7078133" y="1957011"/>
              <a:ext cx="355600" cy="50758"/>
            </p14:xfrm>
          </p:contentPart>
        </mc:Choice>
        <mc:Fallback xmlns="">
          <p:pic>
            <p:nvPicPr>
              <p:cNvPr id="29" name="墨迹 28"/>
            </p:nvPicPr>
            <p:blipFill>
              <a:blip r:embed="rId48"/>
            </p:blipFill>
            <p:spPr>
              <a:xfrm>
                <a:off x="7078133" y="1957011"/>
                <a:ext cx="355600" cy="5075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30" name="墨迹 29"/>
              <p14:cNvContentPartPr/>
              <p14:nvPr/>
            </p14:nvContentPartPr>
            <p14:xfrm>
              <a:off x="7106355" y="2013409"/>
              <a:ext cx="129822" cy="64858"/>
            </p14:xfrm>
          </p:contentPart>
        </mc:Choice>
        <mc:Fallback xmlns="">
          <p:pic>
            <p:nvPicPr>
              <p:cNvPr id="30" name="墨迹 29"/>
            </p:nvPicPr>
            <p:blipFill>
              <a:blip r:embed="rId50"/>
            </p:blipFill>
            <p:spPr>
              <a:xfrm>
                <a:off x="7106355" y="2013409"/>
                <a:ext cx="129822" cy="64858"/>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1" name="墨迹 30"/>
              <p14:cNvContentPartPr/>
              <p14:nvPr/>
            </p14:nvContentPartPr>
            <p14:xfrm>
              <a:off x="7526866" y="1795924"/>
              <a:ext cx="96309" cy="240044"/>
            </p14:xfrm>
          </p:contentPart>
        </mc:Choice>
        <mc:Fallback xmlns="">
          <p:pic>
            <p:nvPicPr>
              <p:cNvPr id="31" name="墨迹 30"/>
            </p:nvPicPr>
            <p:blipFill>
              <a:blip r:embed="rId52"/>
            </p:blipFill>
            <p:spPr>
              <a:xfrm>
                <a:off x="7526866" y="1795924"/>
                <a:ext cx="96309" cy="240044"/>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2" name="墨迹 31"/>
              <p14:cNvContentPartPr/>
              <p14:nvPr/>
            </p14:nvContentPartPr>
            <p14:xfrm>
              <a:off x="7608711" y="1813196"/>
              <a:ext cx="169333" cy="162144"/>
            </p14:xfrm>
          </p:contentPart>
        </mc:Choice>
        <mc:Fallback xmlns="">
          <p:pic>
            <p:nvPicPr>
              <p:cNvPr id="32" name="墨迹 31"/>
            </p:nvPicPr>
            <p:blipFill>
              <a:blip r:embed="rId54"/>
            </p:blipFill>
            <p:spPr>
              <a:xfrm>
                <a:off x="7608711" y="1813196"/>
                <a:ext cx="169333" cy="162144"/>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3" name="墨迹 32"/>
              <p14:cNvContentPartPr/>
              <p14:nvPr/>
            </p14:nvContentPartPr>
            <p14:xfrm>
              <a:off x="7778044" y="1868184"/>
              <a:ext cx="98778" cy="154566"/>
            </p14:xfrm>
          </p:contentPart>
        </mc:Choice>
        <mc:Fallback xmlns="">
          <p:pic>
            <p:nvPicPr>
              <p:cNvPr id="33" name="墨迹 32"/>
            </p:nvPicPr>
            <p:blipFill>
              <a:blip r:embed="rId56"/>
            </p:blipFill>
            <p:spPr>
              <a:xfrm>
                <a:off x="7778044" y="1868184"/>
                <a:ext cx="98778" cy="154566"/>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4" name="墨迹 33"/>
              <p14:cNvContentPartPr/>
              <p14:nvPr/>
            </p14:nvContentPartPr>
            <p14:xfrm>
              <a:off x="7948788" y="1816016"/>
              <a:ext cx="71967" cy="129715"/>
            </p14:xfrm>
          </p:contentPart>
        </mc:Choice>
        <mc:Fallback xmlns="">
          <p:pic>
            <p:nvPicPr>
              <p:cNvPr id="34" name="墨迹 33"/>
            </p:nvPicPr>
            <p:blipFill>
              <a:blip r:embed="rId58"/>
            </p:blipFill>
            <p:spPr>
              <a:xfrm>
                <a:off x="7948788" y="1816016"/>
                <a:ext cx="71967" cy="129715"/>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5" name="墨迹 34"/>
              <p14:cNvContentPartPr/>
              <p14:nvPr/>
            </p14:nvContentPartPr>
            <p14:xfrm>
              <a:off x="7969955" y="1827296"/>
              <a:ext cx="112889" cy="355307"/>
            </p14:xfrm>
          </p:contentPart>
        </mc:Choice>
        <mc:Fallback xmlns="">
          <p:pic>
            <p:nvPicPr>
              <p:cNvPr id="35" name="墨迹 34"/>
            </p:nvPicPr>
            <p:blipFill>
              <a:blip r:embed="rId60"/>
            </p:blipFill>
            <p:spPr>
              <a:xfrm>
                <a:off x="7969955" y="1827296"/>
                <a:ext cx="112889" cy="355307"/>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6" name="墨迹 35"/>
              <p14:cNvContentPartPr/>
              <p14:nvPr/>
            </p14:nvContentPartPr>
            <p14:xfrm>
              <a:off x="8099777" y="1804736"/>
              <a:ext cx="109362" cy="270711"/>
            </p14:xfrm>
          </p:contentPart>
        </mc:Choice>
        <mc:Fallback xmlns="">
          <p:pic>
            <p:nvPicPr>
              <p:cNvPr id="36" name="墨迹 35"/>
            </p:nvPicPr>
            <p:blipFill>
              <a:blip r:embed="rId62"/>
            </p:blipFill>
            <p:spPr>
              <a:xfrm>
                <a:off x="8099777" y="1804736"/>
                <a:ext cx="109362" cy="270711"/>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7" name="墨迹 36"/>
              <p14:cNvContentPartPr/>
              <p14:nvPr/>
            </p14:nvContentPartPr>
            <p14:xfrm>
              <a:off x="8263466" y="1861134"/>
              <a:ext cx="186266" cy="5640"/>
            </p14:xfrm>
          </p:contentPart>
        </mc:Choice>
        <mc:Fallback xmlns="">
          <p:pic>
            <p:nvPicPr>
              <p:cNvPr id="37" name="墨迹 36"/>
            </p:nvPicPr>
            <p:blipFill>
              <a:blip r:embed="rId64"/>
            </p:blipFill>
            <p:spPr>
              <a:xfrm>
                <a:off x="8263466" y="1861134"/>
                <a:ext cx="186266" cy="5640"/>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8" name="墨迹 37"/>
              <p14:cNvContentPartPr/>
              <p14:nvPr/>
            </p14:nvContentPartPr>
            <p14:xfrm>
              <a:off x="8331200" y="1752744"/>
              <a:ext cx="56444" cy="257845"/>
            </p14:xfrm>
          </p:contentPart>
        </mc:Choice>
        <mc:Fallback xmlns="">
          <p:pic>
            <p:nvPicPr>
              <p:cNvPr id="38" name="墨迹 37"/>
            </p:nvPicPr>
            <p:blipFill>
              <a:blip r:embed="rId66"/>
            </p:blipFill>
            <p:spPr>
              <a:xfrm>
                <a:off x="8331200" y="1752744"/>
                <a:ext cx="56444" cy="257845"/>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9" name="墨迹 38"/>
              <p14:cNvContentPartPr/>
              <p14:nvPr/>
            </p14:nvContentPartPr>
            <p14:xfrm>
              <a:off x="8695266" y="1753978"/>
              <a:ext cx="47978" cy="262251"/>
            </p14:xfrm>
          </p:contentPart>
        </mc:Choice>
        <mc:Fallback xmlns="">
          <p:pic>
            <p:nvPicPr>
              <p:cNvPr id="39" name="墨迹 38"/>
            </p:nvPicPr>
            <p:blipFill>
              <a:blip r:embed="rId68"/>
            </p:blipFill>
            <p:spPr>
              <a:xfrm>
                <a:off x="8695266" y="1753978"/>
                <a:ext cx="47978" cy="262251"/>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40" name="墨迹 39"/>
              <p14:cNvContentPartPr/>
              <p14:nvPr/>
            </p14:nvContentPartPr>
            <p14:xfrm>
              <a:off x="8731955" y="1821656"/>
              <a:ext cx="110067" cy="45118"/>
            </p14:xfrm>
          </p:contentPart>
        </mc:Choice>
        <mc:Fallback xmlns="">
          <p:pic>
            <p:nvPicPr>
              <p:cNvPr id="40" name="墨迹 39"/>
            </p:nvPicPr>
            <p:blipFill>
              <a:blip r:embed="rId70"/>
            </p:blipFill>
            <p:spPr>
              <a:xfrm>
                <a:off x="8731955" y="1821656"/>
                <a:ext cx="110067" cy="45118"/>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1" name="墨迹 40"/>
              <p14:cNvContentPartPr/>
              <p14:nvPr/>
            </p14:nvContentPartPr>
            <p14:xfrm>
              <a:off x="8809743" y="1683481"/>
              <a:ext cx="362479" cy="307369"/>
            </p14:xfrm>
          </p:contentPart>
        </mc:Choice>
        <mc:Fallback xmlns="">
          <p:pic>
            <p:nvPicPr>
              <p:cNvPr id="41" name="墨迹 40"/>
            </p:nvPicPr>
            <p:blipFill>
              <a:blip r:embed="rId72"/>
            </p:blipFill>
            <p:spPr>
              <a:xfrm>
                <a:off x="8809743" y="1683481"/>
                <a:ext cx="362479" cy="307369"/>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2" name="墨迹 41"/>
              <p14:cNvContentPartPr/>
              <p14:nvPr/>
            </p14:nvContentPartPr>
            <p14:xfrm>
              <a:off x="9182276" y="1855495"/>
              <a:ext cx="147990" cy="152274"/>
            </p14:xfrm>
          </p:contentPart>
        </mc:Choice>
        <mc:Fallback xmlns="">
          <p:pic>
            <p:nvPicPr>
              <p:cNvPr id="42" name="墨迹 41"/>
            </p:nvPicPr>
            <p:blipFill>
              <a:blip r:embed="rId74"/>
            </p:blipFill>
            <p:spPr>
              <a:xfrm>
                <a:off x="9182276" y="1855495"/>
                <a:ext cx="147990" cy="152274"/>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3" name="墨迹 42"/>
              <p14:cNvContentPartPr/>
              <p14:nvPr/>
            </p14:nvContentPartPr>
            <p14:xfrm>
              <a:off x="9478433" y="1827296"/>
              <a:ext cx="55034" cy="197393"/>
            </p14:xfrm>
          </p:contentPart>
        </mc:Choice>
        <mc:Fallback xmlns="">
          <p:pic>
            <p:nvPicPr>
              <p:cNvPr id="43" name="墨迹 42"/>
            </p:nvPicPr>
            <p:blipFill>
              <a:blip r:embed="rId76"/>
            </p:blipFill>
            <p:spPr>
              <a:xfrm>
                <a:off x="9478433" y="1827296"/>
                <a:ext cx="55034" cy="197393"/>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4" name="墨迹 43"/>
              <p14:cNvContentPartPr/>
              <p14:nvPr/>
            </p14:nvContentPartPr>
            <p14:xfrm>
              <a:off x="9572977" y="1856023"/>
              <a:ext cx="141112" cy="181708"/>
            </p14:xfrm>
          </p:contentPart>
        </mc:Choice>
        <mc:Fallback xmlns="">
          <p:pic>
            <p:nvPicPr>
              <p:cNvPr id="44" name="墨迹 43"/>
            </p:nvPicPr>
            <p:blipFill>
              <a:blip r:embed="rId78"/>
            </p:blipFill>
            <p:spPr>
              <a:xfrm>
                <a:off x="9572977" y="1856023"/>
                <a:ext cx="141112" cy="181708"/>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5" name="墨迹 44"/>
              <p14:cNvContentPartPr/>
              <p14:nvPr/>
            </p14:nvContentPartPr>
            <p14:xfrm>
              <a:off x="9697155" y="1810376"/>
              <a:ext cx="155928" cy="287630"/>
            </p14:xfrm>
          </p:contentPart>
        </mc:Choice>
        <mc:Fallback xmlns="">
          <p:pic>
            <p:nvPicPr>
              <p:cNvPr id="45" name="墨迹 44"/>
            </p:nvPicPr>
            <p:blipFill>
              <a:blip r:embed="rId80"/>
            </p:blipFill>
            <p:spPr>
              <a:xfrm>
                <a:off x="9697155" y="1810376"/>
                <a:ext cx="155928" cy="28763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6" name="墨迹 45"/>
              <p14:cNvContentPartPr/>
              <p14:nvPr/>
            </p14:nvContentPartPr>
            <p14:xfrm>
              <a:off x="10414000" y="1765258"/>
              <a:ext cx="11288" cy="138175"/>
            </p14:xfrm>
          </p:contentPart>
        </mc:Choice>
        <mc:Fallback xmlns="">
          <p:pic>
            <p:nvPicPr>
              <p:cNvPr id="46" name="墨迹 45"/>
            </p:nvPicPr>
            <p:blipFill>
              <a:blip r:embed="rId82"/>
            </p:blipFill>
            <p:spPr>
              <a:xfrm>
                <a:off x="10414000" y="1765258"/>
                <a:ext cx="11288" cy="138175"/>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7" name="墨迹 46"/>
              <p14:cNvContentPartPr/>
              <p14:nvPr/>
            </p14:nvContentPartPr>
            <p14:xfrm>
              <a:off x="10442222" y="1632017"/>
              <a:ext cx="79023" cy="671842"/>
            </p14:xfrm>
          </p:contentPart>
        </mc:Choice>
        <mc:Fallback xmlns="">
          <p:pic>
            <p:nvPicPr>
              <p:cNvPr id="47" name="墨迹 46"/>
            </p:nvPicPr>
            <p:blipFill>
              <a:blip r:embed="rId84"/>
            </p:blipFill>
            <p:spPr>
              <a:xfrm>
                <a:off x="10442222" y="1632017"/>
                <a:ext cx="79023" cy="671842"/>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8" name="墨迹 47"/>
              <p14:cNvContentPartPr/>
              <p14:nvPr/>
            </p14:nvContentPartPr>
            <p14:xfrm>
              <a:off x="10476088" y="1804736"/>
              <a:ext cx="115712" cy="36659"/>
            </p14:xfrm>
          </p:contentPart>
        </mc:Choice>
        <mc:Fallback xmlns="">
          <p:pic>
            <p:nvPicPr>
              <p:cNvPr id="48" name="墨迹 47"/>
            </p:nvPicPr>
            <p:blipFill>
              <a:blip r:embed="rId86"/>
            </p:blipFill>
            <p:spPr>
              <a:xfrm>
                <a:off x="10476088" y="1804736"/>
                <a:ext cx="115712" cy="36659"/>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9" name="墨迹 48"/>
              <p14:cNvContentPartPr/>
              <p14:nvPr/>
            </p14:nvContentPartPr>
            <p14:xfrm>
              <a:off x="10618611" y="1618623"/>
              <a:ext cx="203376" cy="302434"/>
            </p14:xfrm>
          </p:contentPart>
        </mc:Choice>
        <mc:Fallback xmlns="">
          <p:pic>
            <p:nvPicPr>
              <p:cNvPr id="49" name="墨迹 48"/>
            </p:nvPicPr>
            <p:blipFill>
              <a:blip r:embed="rId88"/>
            </p:blipFill>
            <p:spPr>
              <a:xfrm>
                <a:off x="10618611" y="1618623"/>
                <a:ext cx="203376" cy="302434"/>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50" name="墨迹 49"/>
              <p14:cNvContentPartPr/>
              <p14:nvPr/>
            </p14:nvContentPartPr>
            <p14:xfrm>
              <a:off x="10681581" y="1782177"/>
              <a:ext cx="48507" cy="110505"/>
            </p14:xfrm>
          </p:contentPart>
        </mc:Choice>
        <mc:Fallback xmlns="">
          <p:pic>
            <p:nvPicPr>
              <p:cNvPr id="50" name="墨迹 49"/>
            </p:nvPicPr>
            <p:blipFill>
              <a:blip r:embed="rId90"/>
            </p:blipFill>
            <p:spPr>
              <a:xfrm>
                <a:off x="10681581" y="1782177"/>
                <a:ext cx="48507" cy="110505"/>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1" name="墨迹 50"/>
              <p14:cNvContentPartPr/>
              <p14:nvPr/>
            </p14:nvContentPartPr>
            <p14:xfrm>
              <a:off x="10634132" y="1795748"/>
              <a:ext cx="233187" cy="251500"/>
            </p14:xfrm>
          </p:contentPart>
        </mc:Choice>
        <mc:Fallback xmlns="">
          <p:pic>
            <p:nvPicPr>
              <p:cNvPr id="51" name="墨迹 50"/>
            </p:nvPicPr>
            <p:blipFill>
              <a:blip r:embed="rId92"/>
            </p:blipFill>
            <p:spPr>
              <a:xfrm>
                <a:off x="10634132" y="1795748"/>
                <a:ext cx="233187" cy="251500"/>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2" name="墨迹 51"/>
              <p14:cNvContentPartPr/>
              <p14:nvPr/>
            </p14:nvContentPartPr>
            <p14:xfrm>
              <a:off x="10628488" y="1964590"/>
              <a:ext cx="248356" cy="198274"/>
            </p14:xfrm>
          </p:contentPart>
        </mc:Choice>
        <mc:Fallback xmlns="">
          <p:pic>
            <p:nvPicPr>
              <p:cNvPr id="52" name="墨迹 51"/>
            </p:nvPicPr>
            <p:blipFill>
              <a:blip r:embed="rId94"/>
            </p:blipFill>
            <p:spPr>
              <a:xfrm>
                <a:off x="10628488" y="1964590"/>
                <a:ext cx="248356" cy="198274"/>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3" name="墨迹 52"/>
              <p14:cNvContentPartPr/>
              <p14:nvPr/>
            </p14:nvContentPartPr>
            <p14:xfrm>
              <a:off x="5367866" y="2620921"/>
              <a:ext cx="28222" cy="241278"/>
            </p14:xfrm>
          </p:contentPart>
        </mc:Choice>
        <mc:Fallback xmlns="">
          <p:pic>
            <p:nvPicPr>
              <p:cNvPr id="53" name="墨迹 52"/>
            </p:nvPicPr>
            <p:blipFill>
              <a:blip r:embed="rId96"/>
            </p:blipFill>
            <p:spPr>
              <a:xfrm>
                <a:off x="5367866" y="2620921"/>
                <a:ext cx="28222" cy="241278"/>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4" name="墨迹 53"/>
              <p14:cNvContentPartPr/>
              <p14:nvPr/>
            </p14:nvContentPartPr>
            <p14:xfrm>
              <a:off x="5379155" y="2695825"/>
              <a:ext cx="76200" cy="33839"/>
            </p14:xfrm>
          </p:contentPart>
        </mc:Choice>
        <mc:Fallback xmlns="">
          <p:pic>
            <p:nvPicPr>
              <p:cNvPr id="54" name="墨迹 53"/>
            </p:nvPicPr>
            <p:blipFill>
              <a:blip r:embed="rId98"/>
            </p:blipFill>
            <p:spPr>
              <a:xfrm>
                <a:off x="5379155" y="2695825"/>
                <a:ext cx="76200" cy="33839"/>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5" name="墨迹 54"/>
              <p14:cNvContentPartPr/>
              <p14:nvPr/>
            </p14:nvContentPartPr>
            <p14:xfrm>
              <a:off x="5458177" y="2563995"/>
              <a:ext cx="327378" cy="327284"/>
            </p14:xfrm>
          </p:contentPart>
        </mc:Choice>
        <mc:Fallback xmlns="">
          <p:pic>
            <p:nvPicPr>
              <p:cNvPr id="55" name="墨迹 54"/>
            </p:nvPicPr>
            <p:blipFill>
              <a:blip r:embed="rId100"/>
            </p:blipFill>
            <p:spPr>
              <a:xfrm>
                <a:off x="5458177" y="2563995"/>
                <a:ext cx="327378" cy="327284"/>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6" name="墨迹 55"/>
              <p14:cNvContentPartPr/>
              <p14:nvPr/>
            </p14:nvContentPartPr>
            <p14:xfrm>
              <a:off x="4732161" y="1849855"/>
              <a:ext cx="108831" cy="273530"/>
            </p14:xfrm>
          </p:contentPart>
        </mc:Choice>
        <mc:Fallback xmlns="">
          <p:pic>
            <p:nvPicPr>
              <p:cNvPr id="56" name="墨迹 55"/>
            </p:nvPicPr>
            <p:blipFill>
              <a:blip r:embed="rId102"/>
            </p:blipFill>
            <p:spPr>
              <a:xfrm>
                <a:off x="4732161" y="1849855"/>
                <a:ext cx="108831" cy="273530"/>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7" name="墨迹 56"/>
              <p14:cNvContentPartPr/>
              <p14:nvPr/>
            </p14:nvContentPartPr>
            <p14:xfrm>
              <a:off x="4665838" y="2098006"/>
              <a:ext cx="160162" cy="39479"/>
            </p14:xfrm>
          </p:contentPart>
        </mc:Choice>
        <mc:Fallback xmlns="">
          <p:pic>
            <p:nvPicPr>
              <p:cNvPr id="57" name="墨迹 56"/>
            </p:nvPicPr>
            <p:blipFill>
              <a:blip r:embed="rId104"/>
            </p:blipFill>
            <p:spPr>
              <a:xfrm>
                <a:off x="4665838" y="2098006"/>
                <a:ext cx="160162" cy="39479"/>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8" name="墨迹 57"/>
              <p14:cNvContentPartPr/>
              <p14:nvPr/>
            </p14:nvContentPartPr>
            <p14:xfrm>
              <a:off x="4899377" y="2024689"/>
              <a:ext cx="16934" cy="25379"/>
            </p14:xfrm>
          </p:contentPart>
        </mc:Choice>
        <mc:Fallback xmlns="">
          <p:pic>
            <p:nvPicPr>
              <p:cNvPr id="58" name="墨迹 57"/>
            </p:nvPicPr>
            <p:blipFill>
              <a:blip r:embed="rId106"/>
            </p:blipFill>
            <p:spPr>
              <a:xfrm>
                <a:off x="4899377" y="2024689"/>
                <a:ext cx="16934" cy="25379"/>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9" name="墨迹 58"/>
              <p14:cNvContentPartPr/>
              <p14:nvPr/>
            </p14:nvContentPartPr>
            <p14:xfrm>
              <a:off x="4890911" y="2092366"/>
              <a:ext cx="14111" cy="19739"/>
            </p14:xfrm>
          </p:contentPart>
        </mc:Choice>
        <mc:Fallback xmlns="">
          <p:pic>
            <p:nvPicPr>
              <p:cNvPr id="59" name="墨迹 58"/>
            </p:nvPicPr>
            <p:blipFill>
              <a:blip r:embed="rId108"/>
            </p:blipFill>
            <p:spPr>
              <a:xfrm>
                <a:off x="4890911" y="2092366"/>
                <a:ext cx="14111" cy="19739"/>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60" name="墨迹 59"/>
              <p14:cNvContentPartPr/>
              <p14:nvPr/>
            </p14:nvContentPartPr>
            <p14:xfrm>
              <a:off x="4684888" y="2628148"/>
              <a:ext cx="174978" cy="22559"/>
            </p14:xfrm>
          </p:contentPart>
        </mc:Choice>
        <mc:Fallback xmlns="">
          <p:pic>
            <p:nvPicPr>
              <p:cNvPr id="60" name="墨迹 59"/>
            </p:nvPicPr>
            <p:blipFill>
              <a:blip r:embed="rId110"/>
            </p:blipFill>
            <p:spPr>
              <a:xfrm>
                <a:off x="4684888" y="2628148"/>
                <a:ext cx="174978" cy="22559"/>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1" name="墨迹 60"/>
              <p14:cNvContentPartPr/>
              <p14:nvPr/>
            </p14:nvContentPartPr>
            <p14:xfrm>
              <a:off x="4746977" y="2667626"/>
              <a:ext cx="39511" cy="152275"/>
            </p14:xfrm>
          </p:contentPart>
        </mc:Choice>
        <mc:Fallback xmlns="">
          <p:pic>
            <p:nvPicPr>
              <p:cNvPr id="61" name="墨迹 60"/>
            </p:nvPicPr>
            <p:blipFill>
              <a:blip r:embed="rId112"/>
            </p:blipFill>
            <p:spPr>
              <a:xfrm>
                <a:off x="4746977" y="2667626"/>
                <a:ext cx="39511" cy="152275"/>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2" name="墨迹 61"/>
              <p14:cNvContentPartPr/>
              <p14:nvPr/>
            </p14:nvContentPartPr>
            <p14:xfrm>
              <a:off x="4823177" y="2656347"/>
              <a:ext cx="19756" cy="219952"/>
            </p14:xfrm>
          </p:contentPart>
        </mc:Choice>
        <mc:Fallback xmlns="">
          <p:pic>
            <p:nvPicPr>
              <p:cNvPr id="62" name="墨迹 61"/>
            </p:nvPicPr>
            <p:blipFill>
              <a:blip r:embed="rId114"/>
            </p:blipFill>
            <p:spPr>
              <a:xfrm>
                <a:off x="4823177" y="2656347"/>
                <a:ext cx="19756" cy="219952"/>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3" name="墨迹 62"/>
              <p14:cNvContentPartPr/>
              <p14:nvPr/>
            </p14:nvContentPartPr>
            <p14:xfrm>
              <a:off x="4663722" y="2881939"/>
              <a:ext cx="210255" cy="33838"/>
            </p14:xfrm>
          </p:contentPart>
        </mc:Choice>
        <mc:Fallback xmlns="">
          <p:pic>
            <p:nvPicPr>
              <p:cNvPr id="63" name="墨迹 62"/>
            </p:nvPicPr>
            <p:blipFill>
              <a:blip r:embed="rId116"/>
            </p:blipFill>
            <p:spPr>
              <a:xfrm>
                <a:off x="4663722" y="2881939"/>
                <a:ext cx="210255" cy="33838"/>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4" name="墨迹 63"/>
              <p14:cNvContentPartPr/>
              <p14:nvPr/>
            </p14:nvContentPartPr>
            <p14:xfrm>
              <a:off x="4972755" y="2788882"/>
              <a:ext cx="45156" cy="50758"/>
            </p14:xfrm>
          </p:contentPart>
        </mc:Choice>
        <mc:Fallback xmlns="">
          <p:pic>
            <p:nvPicPr>
              <p:cNvPr id="64" name="墨迹 63"/>
            </p:nvPicPr>
            <p:blipFill>
              <a:blip r:embed="rId118"/>
            </p:blipFill>
            <p:spPr>
              <a:xfrm>
                <a:off x="4972755" y="2788882"/>
                <a:ext cx="45156" cy="50758"/>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5" name="墨迹 64"/>
              <p14:cNvContentPartPr/>
              <p14:nvPr/>
            </p14:nvContentPartPr>
            <p14:xfrm>
              <a:off x="4948943" y="2932697"/>
              <a:ext cx="40745" cy="28199"/>
            </p14:xfrm>
          </p:contentPart>
        </mc:Choice>
        <mc:Fallback xmlns="">
          <p:pic>
            <p:nvPicPr>
              <p:cNvPr id="65" name="墨迹 64"/>
            </p:nvPicPr>
            <p:blipFill>
              <a:blip r:embed="rId120"/>
            </p:blipFill>
            <p:spPr>
              <a:xfrm>
                <a:off x="4948943" y="2932697"/>
                <a:ext cx="40745" cy="28199"/>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6" name="墨迹 65"/>
              <p14:cNvContentPartPr/>
              <p14:nvPr/>
            </p14:nvContentPartPr>
            <p14:xfrm>
              <a:off x="5947833" y="2780422"/>
              <a:ext cx="114300" cy="129716"/>
            </p14:xfrm>
          </p:contentPart>
        </mc:Choice>
        <mc:Fallback xmlns="">
          <p:pic>
            <p:nvPicPr>
              <p:cNvPr id="66" name="墨迹 65"/>
            </p:nvPicPr>
            <p:blipFill>
              <a:blip r:embed="rId122"/>
            </p:blipFill>
            <p:spPr>
              <a:xfrm>
                <a:off x="5947833" y="2780422"/>
                <a:ext cx="114300" cy="129716"/>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7" name="墨迹 66"/>
              <p14:cNvContentPartPr/>
              <p14:nvPr/>
            </p14:nvContentPartPr>
            <p14:xfrm>
              <a:off x="6186311" y="2661986"/>
              <a:ext cx="28222" cy="183294"/>
            </p14:xfrm>
          </p:contentPart>
        </mc:Choice>
        <mc:Fallback xmlns="">
          <p:pic>
            <p:nvPicPr>
              <p:cNvPr id="67" name="墨迹 66"/>
            </p:nvPicPr>
            <p:blipFill>
              <a:blip r:embed="rId124"/>
            </p:blipFill>
            <p:spPr>
              <a:xfrm>
                <a:off x="6186311" y="2661986"/>
                <a:ext cx="28222" cy="183294"/>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8" name="墨迹 67"/>
              <p14:cNvContentPartPr/>
              <p14:nvPr/>
            </p14:nvContentPartPr>
            <p14:xfrm>
              <a:off x="6248400" y="2659166"/>
              <a:ext cx="101600" cy="129892"/>
            </p14:xfrm>
          </p:contentPart>
        </mc:Choice>
        <mc:Fallback xmlns="">
          <p:pic>
            <p:nvPicPr>
              <p:cNvPr id="68" name="墨迹 67"/>
            </p:nvPicPr>
            <p:blipFill>
              <a:blip r:embed="rId126"/>
            </p:blipFill>
            <p:spPr>
              <a:xfrm>
                <a:off x="6248400" y="2659166"/>
                <a:ext cx="101600" cy="129892"/>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9" name="墨迹 68"/>
              <p14:cNvContentPartPr/>
              <p14:nvPr/>
            </p14:nvContentPartPr>
            <p14:xfrm>
              <a:off x="6386688" y="2590960"/>
              <a:ext cx="79904" cy="268419"/>
            </p14:xfrm>
          </p:contentPart>
        </mc:Choice>
        <mc:Fallback xmlns="">
          <p:pic>
            <p:nvPicPr>
              <p:cNvPr id="69" name="墨迹 68"/>
            </p:nvPicPr>
            <p:blipFill>
              <a:blip r:embed="rId128"/>
            </p:blipFill>
            <p:spPr>
              <a:xfrm>
                <a:off x="6386688" y="2590960"/>
                <a:ext cx="79904" cy="268419"/>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70" name="墨迹 69"/>
              <p14:cNvContentPartPr/>
              <p14:nvPr/>
            </p14:nvContentPartPr>
            <p14:xfrm>
              <a:off x="6592711" y="2650707"/>
              <a:ext cx="163689" cy="22559"/>
            </p14:xfrm>
          </p:contentPart>
        </mc:Choice>
        <mc:Fallback xmlns="">
          <p:pic>
            <p:nvPicPr>
              <p:cNvPr id="70" name="墨迹 69"/>
            </p:nvPicPr>
            <p:blipFill>
              <a:blip r:embed="rId130"/>
            </p:blipFill>
            <p:spPr>
              <a:xfrm>
                <a:off x="6592711" y="2650707"/>
                <a:ext cx="163689" cy="22559"/>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1" name="墨迹 70"/>
              <p14:cNvContentPartPr/>
              <p14:nvPr/>
            </p14:nvContentPartPr>
            <p14:xfrm>
              <a:off x="6656740" y="2560646"/>
              <a:ext cx="14993" cy="264895"/>
            </p14:xfrm>
          </p:contentPart>
        </mc:Choice>
        <mc:Fallback xmlns="">
          <p:pic>
            <p:nvPicPr>
              <p:cNvPr id="71" name="墨迹 70"/>
            </p:nvPicPr>
            <p:blipFill>
              <a:blip r:embed="rId132"/>
            </p:blipFill>
            <p:spPr>
              <a:xfrm>
                <a:off x="6656740" y="2560646"/>
                <a:ext cx="14993" cy="264895"/>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2" name="墨迹 71"/>
              <p14:cNvContentPartPr/>
              <p14:nvPr/>
            </p14:nvContentPartPr>
            <p14:xfrm>
              <a:off x="7016044" y="2558708"/>
              <a:ext cx="5644" cy="190695"/>
            </p14:xfrm>
          </p:contentPart>
        </mc:Choice>
        <mc:Fallback xmlns="">
          <p:pic>
            <p:nvPicPr>
              <p:cNvPr id="72" name="墨迹 71"/>
            </p:nvPicPr>
            <p:blipFill>
              <a:blip r:embed="rId134"/>
            </p:blipFill>
            <p:spPr>
              <a:xfrm>
                <a:off x="7016044" y="2558708"/>
                <a:ext cx="5644" cy="190695"/>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3" name="墨迹 72"/>
              <p14:cNvContentPartPr/>
              <p14:nvPr/>
            </p14:nvContentPartPr>
            <p14:xfrm>
              <a:off x="7021688" y="2633787"/>
              <a:ext cx="73378" cy="28199"/>
            </p14:xfrm>
          </p:contentPart>
        </mc:Choice>
        <mc:Fallback xmlns="">
          <p:pic>
            <p:nvPicPr>
              <p:cNvPr id="73" name="墨迹 72"/>
            </p:nvPicPr>
            <p:blipFill>
              <a:blip r:embed="rId136"/>
            </p:blipFill>
            <p:spPr>
              <a:xfrm>
                <a:off x="7021688" y="2633787"/>
                <a:ext cx="73378" cy="28199"/>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4" name="墨迹 73"/>
              <p14:cNvContentPartPr/>
              <p14:nvPr/>
            </p14:nvContentPartPr>
            <p14:xfrm>
              <a:off x="7100711" y="2457191"/>
              <a:ext cx="39511" cy="289392"/>
            </p14:xfrm>
          </p:contentPart>
        </mc:Choice>
        <mc:Fallback xmlns="">
          <p:pic>
            <p:nvPicPr>
              <p:cNvPr id="74" name="墨迹 73"/>
            </p:nvPicPr>
            <p:blipFill>
              <a:blip r:embed="rId138"/>
            </p:blipFill>
            <p:spPr>
              <a:xfrm>
                <a:off x="7100711" y="2457191"/>
                <a:ext cx="39511" cy="289392"/>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5" name="墨迹 74"/>
              <p14:cNvContentPartPr/>
              <p14:nvPr/>
            </p14:nvContentPartPr>
            <p14:xfrm>
              <a:off x="7140222" y="2639427"/>
              <a:ext cx="81844" cy="127424"/>
            </p14:xfrm>
          </p:contentPart>
        </mc:Choice>
        <mc:Fallback xmlns="">
          <p:pic>
            <p:nvPicPr>
              <p:cNvPr id="75" name="墨迹 74"/>
            </p:nvPicPr>
            <p:blipFill>
              <a:blip r:embed="rId140"/>
            </p:blipFill>
            <p:spPr>
              <a:xfrm>
                <a:off x="7140222" y="2639427"/>
                <a:ext cx="81844" cy="127424"/>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6" name="墨迹 75"/>
              <p14:cNvContentPartPr/>
              <p14:nvPr/>
            </p14:nvContentPartPr>
            <p14:xfrm>
              <a:off x="7311672" y="2583029"/>
              <a:ext cx="155928" cy="308250"/>
            </p14:xfrm>
          </p:contentPart>
        </mc:Choice>
        <mc:Fallback xmlns="">
          <p:pic>
            <p:nvPicPr>
              <p:cNvPr id="76" name="墨迹 75"/>
            </p:nvPicPr>
            <p:blipFill>
              <a:blip r:embed="rId142"/>
            </p:blipFill>
            <p:spPr>
              <a:xfrm>
                <a:off x="7311672" y="2583029"/>
                <a:ext cx="155928" cy="308250"/>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7" name="墨迹 76"/>
              <p14:cNvContentPartPr/>
              <p14:nvPr/>
            </p14:nvContentPartPr>
            <p14:xfrm>
              <a:off x="7501466" y="2537911"/>
              <a:ext cx="87841" cy="279170"/>
            </p14:xfrm>
          </p:contentPart>
        </mc:Choice>
        <mc:Fallback xmlns="">
          <p:pic>
            <p:nvPicPr>
              <p:cNvPr id="77" name="墨迹 76"/>
            </p:nvPicPr>
            <p:blipFill>
              <a:blip r:embed="rId144"/>
            </p:blipFill>
            <p:spPr>
              <a:xfrm>
                <a:off x="7501466" y="2537911"/>
                <a:ext cx="87841" cy="279170"/>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8" name="墨迹 77"/>
              <p14:cNvContentPartPr/>
              <p14:nvPr/>
            </p14:nvContentPartPr>
            <p14:xfrm>
              <a:off x="7749822" y="2588669"/>
              <a:ext cx="282222" cy="28199"/>
            </p14:xfrm>
          </p:contentPart>
        </mc:Choice>
        <mc:Fallback xmlns="">
          <p:pic>
            <p:nvPicPr>
              <p:cNvPr id="78" name="墨迹 77"/>
            </p:nvPicPr>
            <p:blipFill>
              <a:blip r:embed="rId146"/>
            </p:blipFill>
            <p:spPr>
              <a:xfrm>
                <a:off x="7749822" y="2588669"/>
                <a:ext cx="282222" cy="28199"/>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9" name="墨迹 78"/>
              <p14:cNvContentPartPr/>
              <p14:nvPr/>
            </p14:nvContentPartPr>
            <p14:xfrm>
              <a:off x="7986888" y="2481513"/>
              <a:ext cx="122238" cy="56398"/>
            </p14:xfrm>
          </p:contentPart>
        </mc:Choice>
        <mc:Fallback xmlns="">
          <p:pic>
            <p:nvPicPr>
              <p:cNvPr id="79" name="墨迹 78"/>
            </p:nvPicPr>
            <p:blipFill>
              <a:blip r:embed="rId148"/>
            </p:blipFill>
            <p:spPr>
              <a:xfrm>
                <a:off x="7986888" y="2481513"/>
                <a:ext cx="122238" cy="56398"/>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80" name="墨迹 79"/>
              <p14:cNvContentPartPr/>
              <p14:nvPr/>
            </p14:nvContentPartPr>
            <p14:xfrm>
              <a:off x="7636933" y="2684545"/>
              <a:ext cx="293511" cy="33839"/>
            </p14:xfrm>
          </p:contentPart>
        </mc:Choice>
        <mc:Fallback xmlns="">
          <p:pic>
            <p:nvPicPr>
              <p:cNvPr id="80" name="墨迹 79"/>
            </p:nvPicPr>
            <p:blipFill>
              <a:blip r:embed="rId150"/>
            </p:blipFill>
            <p:spPr>
              <a:xfrm>
                <a:off x="7636933" y="2684545"/>
                <a:ext cx="293511" cy="33839"/>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1" name="墨迹 80"/>
              <p14:cNvContentPartPr/>
              <p14:nvPr/>
            </p14:nvContentPartPr>
            <p14:xfrm>
              <a:off x="7715955" y="2729664"/>
              <a:ext cx="121356" cy="50758"/>
            </p14:xfrm>
          </p:contentPart>
        </mc:Choice>
        <mc:Fallback xmlns="">
          <p:pic>
            <p:nvPicPr>
              <p:cNvPr id="81" name="墨迹 80"/>
            </p:nvPicPr>
            <p:blipFill>
              <a:blip r:embed="rId152"/>
            </p:blipFill>
            <p:spPr>
              <a:xfrm>
                <a:off x="7715955" y="2729664"/>
                <a:ext cx="121356" cy="50758"/>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2" name="墨迹 81"/>
              <p14:cNvContentPartPr/>
              <p14:nvPr/>
            </p14:nvContentPartPr>
            <p14:xfrm>
              <a:off x="8194146" y="2515352"/>
              <a:ext cx="261231" cy="174833"/>
            </p14:xfrm>
          </p:contentPart>
        </mc:Choice>
        <mc:Fallback xmlns="">
          <p:pic>
            <p:nvPicPr>
              <p:cNvPr id="82" name="墨迹 81"/>
            </p:nvPicPr>
            <p:blipFill>
              <a:blip r:embed="rId154"/>
            </p:blipFill>
            <p:spPr>
              <a:xfrm>
                <a:off x="8194146" y="2515352"/>
                <a:ext cx="261231" cy="174833"/>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3" name="墨迹 82"/>
              <p14:cNvContentPartPr/>
              <p14:nvPr/>
            </p14:nvContentPartPr>
            <p14:xfrm>
              <a:off x="8461022" y="2506187"/>
              <a:ext cx="107244" cy="157562"/>
            </p14:xfrm>
          </p:contentPart>
        </mc:Choice>
        <mc:Fallback xmlns="">
          <p:pic>
            <p:nvPicPr>
              <p:cNvPr id="83" name="墨迹 82"/>
            </p:nvPicPr>
            <p:blipFill>
              <a:blip r:embed="rId156"/>
            </p:blipFill>
            <p:spPr>
              <a:xfrm>
                <a:off x="8461022" y="2506187"/>
                <a:ext cx="107244" cy="157562"/>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4" name="墨迹 83"/>
              <p14:cNvContentPartPr/>
              <p14:nvPr/>
            </p14:nvContentPartPr>
            <p14:xfrm>
              <a:off x="8553978" y="2402555"/>
              <a:ext cx="330377" cy="311599"/>
            </p14:xfrm>
          </p:contentPart>
        </mc:Choice>
        <mc:Fallback xmlns="">
          <p:pic>
            <p:nvPicPr>
              <p:cNvPr id="84" name="墨迹 83"/>
            </p:nvPicPr>
            <p:blipFill>
              <a:blip r:embed="rId158"/>
            </p:blipFill>
            <p:spPr>
              <a:xfrm>
                <a:off x="8553978" y="2402555"/>
                <a:ext cx="330377" cy="311599"/>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5" name="墨迹 84"/>
              <p14:cNvContentPartPr/>
              <p14:nvPr/>
            </p14:nvContentPartPr>
            <p14:xfrm>
              <a:off x="9241896" y="2472172"/>
              <a:ext cx="62971" cy="165140"/>
            </p14:xfrm>
          </p:contentPart>
        </mc:Choice>
        <mc:Fallback xmlns="">
          <p:pic>
            <p:nvPicPr>
              <p:cNvPr id="85" name="墨迹 84"/>
            </p:nvPicPr>
            <p:blipFill>
              <a:blip r:embed="rId160"/>
            </p:blipFill>
            <p:spPr>
              <a:xfrm>
                <a:off x="9241896" y="2472172"/>
                <a:ext cx="62971" cy="165140"/>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6" name="墨迹 85"/>
              <p14:cNvContentPartPr/>
              <p14:nvPr/>
            </p14:nvContentPartPr>
            <p14:xfrm>
              <a:off x="9335911" y="2484333"/>
              <a:ext cx="105833" cy="369407"/>
            </p14:xfrm>
          </p:contentPart>
        </mc:Choice>
        <mc:Fallback xmlns="">
          <p:pic>
            <p:nvPicPr>
              <p:cNvPr id="86" name="墨迹 85"/>
            </p:nvPicPr>
            <p:blipFill>
              <a:blip r:embed="rId162"/>
            </p:blipFill>
            <p:spPr>
              <a:xfrm>
                <a:off x="9335911" y="2484333"/>
                <a:ext cx="105833" cy="369407"/>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7" name="墨迹 86"/>
              <p14:cNvContentPartPr/>
              <p14:nvPr/>
            </p14:nvContentPartPr>
            <p14:xfrm>
              <a:off x="9527822" y="2470233"/>
              <a:ext cx="88371" cy="245332"/>
            </p14:xfrm>
          </p:contentPart>
        </mc:Choice>
        <mc:Fallback xmlns="">
          <p:pic>
            <p:nvPicPr>
              <p:cNvPr id="87" name="墨迹 86"/>
            </p:nvPicPr>
            <p:blipFill>
              <a:blip r:embed="rId164"/>
            </p:blipFill>
            <p:spPr>
              <a:xfrm>
                <a:off x="9527822" y="2470233"/>
                <a:ext cx="88371" cy="245332"/>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8" name="墨迹 87"/>
              <p14:cNvContentPartPr/>
              <p14:nvPr/>
            </p14:nvContentPartPr>
            <p14:xfrm>
              <a:off x="10174111" y="2491030"/>
              <a:ext cx="25400" cy="131478"/>
            </p14:xfrm>
          </p:contentPart>
        </mc:Choice>
        <mc:Fallback xmlns="">
          <p:pic>
            <p:nvPicPr>
              <p:cNvPr id="88" name="墨迹 87"/>
            </p:nvPicPr>
            <p:blipFill>
              <a:blip r:embed="rId166"/>
            </p:blipFill>
            <p:spPr>
              <a:xfrm>
                <a:off x="10174111" y="2491030"/>
                <a:ext cx="25400" cy="131478"/>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9" name="墨迹 88"/>
              <p14:cNvContentPartPr/>
              <p14:nvPr/>
            </p14:nvContentPartPr>
            <p14:xfrm>
              <a:off x="10250311" y="2355675"/>
              <a:ext cx="22578" cy="489605"/>
            </p14:xfrm>
          </p:contentPart>
        </mc:Choice>
        <mc:Fallback xmlns="">
          <p:pic>
            <p:nvPicPr>
              <p:cNvPr id="89" name="墨迹 88"/>
            </p:nvPicPr>
            <p:blipFill>
              <a:blip r:embed="rId168"/>
            </p:blipFill>
            <p:spPr>
              <a:xfrm>
                <a:off x="10250311" y="2355675"/>
                <a:ext cx="22578" cy="489605"/>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90" name="墨迹 89"/>
              <p14:cNvContentPartPr/>
              <p14:nvPr/>
            </p14:nvContentPartPr>
            <p14:xfrm>
              <a:off x="10239022" y="2509712"/>
              <a:ext cx="79022" cy="70497"/>
            </p14:xfrm>
          </p:contentPart>
        </mc:Choice>
        <mc:Fallback xmlns="">
          <p:pic>
            <p:nvPicPr>
              <p:cNvPr id="90" name="墨迹 89"/>
            </p:nvPicPr>
            <p:blipFill>
              <a:blip r:embed="rId170"/>
            </p:blipFill>
            <p:spPr>
              <a:xfrm>
                <a:off x="10239022" y="2509712"/>
                <a:ext cx="79022" cy="70497"/>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1" name="墨迹 90"/>
              <p14:cNvContentPartPr/>
              <p14:nvPr/>
            </p14:nvContentPartPr>
            <p14:xfrm>
              <a:off x="10350323" y="2438333"/>
              <a:ext cx="170921" cy="154566"/>
            </p14:xfrm>
          </p:contentPart>
        </mc:Choice>
        <mc:Fallback xmlns="">
          <p:pic>
            <p:nvPicPr>
              <p:cNvPr id="91" name="墨迹 90"/>
            </p:nvPicPr>
            <p:blipFill>
              <a:blip r:embed="rId172"/>
            </p:blipFill>
            <p:spPr>
              <a:xfrm>
                <a:off x="10350323" y="2438333"/>
                <a:ext cx="170921" cy="154566"/>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2" name="墨迹 91"/>
              <p14:cNvContentPartPr/>
              <p14:nvPr/>
            </p14:nvContentPartPr>
            <p14:xfrm>
              <a:off x="10323688" y="2372946"/>
              <a:ext cx="141112" cy="291860"/>
            </p14:xfrm>
          </p:contentPart>
        </mc:Choice>
        <mc:Fallback xmlns="">
          <p:pic>
            <p:nvPicPr>
              <p:cNvPr id="92" name="墨迹 91"/>
            </p:nvPicPr>
            <p:blipFill>
              <a:blip r:embed="rId174"/>
            </p:blipFill>
            <p:spPr>
              <a:xfrm>
                <a:off x="10323688" y="2372946"/>
                <a:ext cx="141112" cy="291860"/>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3" name="墨迹 92"/>
              <p14:cNvContentPartPr/>
              <p14:nvPr/>
            </p14:nvContentPartPr>
            <p14:xfrm>
              <a:off x="10459155" y="2616868"/>
              <a:ext cx="118533" cy="90237"/>
            </p14:xfrm>
          </p:contentPart>
        </mc:Choice>
        <mc:Fallback xmlns="">
          <p:pic>
            <p:nvPicPr>
              <p:cNvPr id="93" name="墨迹 92"/>
            </p:nvPicPr>
            <p:blipFill>
              <a:blip r:embed="rId176"/>
            </p:blipFill>
            <p:spPr>
              <a:xfrm>
                <a:off x="10459155" y="2616868"/>
                <a:ext cx="118533" cy="90237"/>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1213" y="837506"/>
            <a:ext cx="11654075" cy="3724072"/>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该反应常伴有副产物</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的生成。以</a:t>
            </a: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Pt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作催化剂</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用</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还原某废气中的</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其他气体不反应</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270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的体积分数对</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-NO</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反应的影响如图所示。随着</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体积分数的增大</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的体积分数呈下降趋势</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原因是</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50000"/>
              </a:lnSpc>
              <a:tabLst>
                <a:tab pos="2970530" algn="l"/>
              </a:tabLst>
            </a:pPr>
            <a:r>
              <a:rPr lang="en-US"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p>
          <a:p>
            <a:pPr defTabSz="0">
              <a:lnSpc>
                <a:spcPct val="150000"/>
              </a:lnSpc>
              <a:tabLst>
                <a:tab pos="2970530" algn="l"/>
              </a:tabLst>
            </a:pPr>
            <a:r>
              <a:rPr lang="en-US"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p>
          <a:p>
            <a:pPr defTabSz="0">
              <a:lnSpc>
                <a:spcPct val="150000"/>
              </a:lnSpc>
              <a:tabLst>
                <a:tab pos="2970530" algn="l"/>
              </a:tabLst>
            </a:pPr>
            <a:r>
              <a:rPr lang="en-US"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Cambria" panose="02040503050406030204" pitchFamily="18" charset="0"/>
                <a:ea typeface="微软雅黑" panose="020B0503020204020204" pitchFamily="34" charset="-122"/>
                <a:cs typeface="Cambria" panose="02040503050406030204" pitchFamily="18" charset="0"/>
              </a:rPr>
              <a:t> </a:t>
            </a:r>
            <a:endParaRPr lang="zh-CN" altLang="zh-CN" sz="1100" dirty="0">
              <a:latin typeface="Calibri" panose="020F0502020204030204" pitchFamily="34" charset="0"/>
              <a:cs typeface="Times New Roman" panose="02020603050405020304" pitchFamily="18" charset="0"/>
            </a:endParaRPr>
          </a:p>
        </p:txBody>
      </p:sp>
      <p:pic>
        <p:nvPicPr>
          <p:cNvPr id="3" name="image127.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5453" y="2719505"/>
            <a:ext cx="4831080" cy="3200400"/>
          </a:xfrm>
          <a:prstGeom prst="rect">
            <a:avLst/>
          </a:prstGeom>
          <a:solidFill>
            <a:scrgbClr r="0" g="0" b="0">
              <a:alpha val="0"/>
            </a:scrgbClr>
          </a:solidFill>
          <a:ln>
            <a:noFill/>
          </a:ln>
        </p:spPr>
      </p:pic>
      <p:sp>
        <p:nvSpPr>
          <p:cNvPr id="5" name="矩形 4"/>
          <p:cNvSpPr/>
          <p:nvPr/>
        </p:nvSpPr>
        <p:spPr>
          <a:xfrm>
            <a:off x="500982" y="2513429"/>
            <a:ext cx="5362627" cy="1923579"/>
          </a:xfrm>
          <a:prstGeom prst="rect">
            <a:avLst/>
          </a:prstGeom>
        </p:spPr>
        <p:txBody>
          <a:bodyPr wrap="square" lIns="121898" tIns="60948" rIns="121898" bIns="60948">
            <a:spAutoFit/>
          </a:bodyPr>
          <a:lstStyle/>
          <a:p>
            <a:pPr defTabSz="0">
              <a:lnSpc>
                <a:spcPct val="150000"/>
              </a:lnSpc>
              <a:tabLst>
                <a:tab pos="2970530" algn="l"/>
              </a:tabLst>
            </a:pP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随着</a:t>
            </a:r>
            <a:r>
              <a:rPr lang="en-US" altLang="zh-CN" sz="2600" dirty="0">
                <a:solidFill>
                  <a:srgbClr val="C00000"/>
                </a:solidFill>
                <a:latin typeface="Times New Roman" panose="02020603050405020304" pitchFamily="18" charset="0"/>
                <a:ea typeface="微软雅黑" panose="020B0503020204020204" pitchFamily="34" charset="-122"/>
              </a:rPr>
              <a:t>H</a:t>
            </a:r>
            <a:r>
              <a:rPr lang="en-US" altLang="zh-CN" sz="2600" baseline="-25000" dirty="0">
                <a:solidFill>
                  <a:srgbClr val="C00000"/>
                </a:solidFill>
                <a:latin typeface="Times New Roman" panose="02020603050405020304" pitchFamily="18" charset="0"/>
                <a:ea typeface="微软雅黑" panose="020B0503020204020204" pitchFamily="34" charset="-122"/>
              </a:rPr>
              <a:t>2</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体积分数的增加</a:t>
            </a:r>
            <a:r>
              <a:rPr lang="en-US" altLang="zh-CN" sz="2600" dirty="0">
                <a:solidFill>
                  <a:srgbClr val="C00000"/>
                </a:solidFill>
                <a:latin typeface="方正书宋_GBK" pitchFamily="1" charset="-122"/>
                <a:ea typeface="微软雅黑" panose="020B0503020204020204" pitchFamily="34" charset="-122"/>
                <a:cs typeface="Times New Roman" panose="02020603050405020304" pitchFamily="18" charset="0"/>
              </a:rPr>
              <a:t>,</a:t>
            </a:r>
            <a:r>
              <a:rPr lang="en-US" altLang="zh-CN" sz="2600" dirty="0">
                <a:solidFill>
                  <a:srgbClr val="C00000"/>
                </a:solidFill>
                <a:latin typeface="Times New Roman" panose="02020603050405020304" pitchFamily="18" charset="0"/>
                <a:ea typeface="微软雅黑" panose="020B0503020204020204" pitchFamily="34" charset="-122"/>
              </a:rPr>
              <a:t>NO</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反应完后</a:t>
            </a:r>
            <a:r>
              <a:rPr lang="en-US" altLang="zh-CN" sz="2600" dirty="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在</a:t>
            </a:r>
            <a:r>
              <a:rPr lang="en-US" altLang="zh-CN" sz="2600" dirty="0" err="1">
                <a:solidFill>
                  <a:srgbClr val="C00000"/>
                </a:solidFill>
                <a:latin typeface="Times New Roman" panose="02020603050405020304" pitchFamily="18" charset="0"/>
                <a:ea typeface="微软雅黑" panose="020B0503020204020204" pitchFamily="34" charset="-122"/>
              </a:rPr>
              <a:t>Pt</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催化下</a:t>
            </a:r>
            <a:r>
              <a:rPr lang="en-US" altLang="zh-CN" sz="2600" dirty="0">
                <a:solidFill>
                  <a:srgbClr val="C00000"/>
                </a:solidFill>
                <a:latin typeface="方正书宋_GBK" pitchFamily="1" charset="-122"/>
                <a:ea typeface="微软雅黑" panose="020B0503020204020204" pitchFamily="34" charset="-122"/>
                <a:cs typeface="Times New Roman" panose="02020603050405020304" pitchFamily="18" charset="0"/>
              </a:rPr>
              <a:t>,</a:t>
            </a:r>
            <a:r>
              <a:rPr lang="en-US" altLang="zh-CN" sz="2600" dirty="0">
                <a:solidFill>
                  <a:srgbClr val="C00000"/>
                </a:solidFill>
                <a:latin typeface="Times New Roman" panose="02020603050405020304" pitchFamily="18" charset="0"/>
                <a:ea typeface="微软雅黑" panose="020B0503020204020204" pitchFamily="34" charset="-122"/>
              </a:rPr>
              <a:t>N</a:t>
            </a:r>
            <a:r>
              <a:rPr lang="en-US" altLang="zh-CN" sz="2600" baseline="-25000" dirty="0">
                <a:solidFill>
                  <a:srgbClr val="C00000"/>
                </a:solidFill>
                <a:latin typeface="Times New Roman" panose="02020603050405020304" pitchFamily="18" charset="0"/>
                <a:ea typeface="微软雅黑" panose="020B0503020204020204" pitchFamily="34" charset="-122"/>
              </a:rPr>
              <a:t>2</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dirty="0">
                <a:solidFill>
                  <a:srgbClr val="C00000"/>
                </a:solidFill>
                <a:latin typeface="Times New Roman" panose="02020603050405020304" pitchFamily="18" charset="0"/>
                <a:ea typeface="微软雅黑" panose="020B0503020204020204" pitchFamily="34" charset="-122"/>
              </a:rPr>
              <a:t>H</a:t>
            </a:r>
            <a:r>
              <a:rPr lang="en-US" altLang="zh-CN" sz="2600" baseline="-25000" dirty="0">
                <a:solidFill>
                  <a:srgbClr val="C00000"/>
                </a:solidFill>
                <a:latin typeface="Times New Roman" panose="02020603050405020304" pitchFamily="18" charset="0"/>
                <a:ea typeface="微软雅黑" panose="020B0503020204020204" pitchFamily="34" charset="-122"/>
              </a:rPr>
              <a:t>2</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反应生成</a:t>
            </a:r>
            <a:r>
              <a:rPr lang="en-US" altLang="zh-CN" sz="2600" dirty="0">
                <a:solidFill>
                  <a:srgbClr val="C00000"/>
                </a:solidFill>
                <a:latin typeface="Times New Roman" panose="02020603050405020304" pitchFamily="18" charset="0"/>
                <a:ea typeface="微软雅黑" panose="020B0503020204020204" pitchFamily="34" charset="-122"/>
              </a:rPr>
              <a:t>NH</a:t>
            </a:r>
            <a:r>
              <a:rPr lang="en-US" altLang="zh-CN" sz="2600" baseline="-25000" dirty="0">
                <a:solidFill>
                  <a:srgbClr val="C00000"/>
                </a:solidFill>
                <a:latin typeface="Times New Roman" panose="02020603050405020304" pitchFamily="18" charset="0"/>
                <a:ea typeface="微软雅黑" panose="020B0503020204020204" pitchFamily="34" charset="-122"/>
              </a:rPr>
              <a:t>3</a:t>
            </a:r>
            <a:r>
              <a:rPr lang="en-US" altLang="zh-CN" sz="2600" dirty="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所以</a:t>
            </a:r>
            <a:r>
              <a:rPr lang="en-US" altLang="zh-CN" sz="2600" dirty="0">
                <a:solidFill>
                  <a:srgbClr val="C00000"/>
                </a:solidFill>
                <a:latin typeface="Times New Roman" panose="02020603050405020304" pitchFamily="18" charset="0"/>
                <a:ea typeface="微软雅黑" panose="020B0503020204020204" pitchFamily="34" charset="-122"/>
              </a:rPr>
              <a:t>N</a:t>
            </a:r>
            <a:r>
              <a:rPr lang="en-US" altLang="zh-CN" sz="2600" baseline="-25000" dirty="0">
                <a:solidFill>
                  <a:srgbClr val="C00000"/>
                </a:solidFill>
                <a:latin typeface="Times New Roman" panose="02020603050405020304" pitchFamily="18" charset="0"/>
                <a:ea typeface="微软雅黑" panose="020B0503020204020204" pitchFamily="34" charset="-122"/>
              </a:rPr>
              <a:t>2</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的体积分数呈下降趋势</a:t>
            </a:r>
            <a:endParaRPr lang="zh-CN" altLang="zh-CN" sz="1100" dirty="0">
              <a:latin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4" name="墨迹 3"/>
              <p14:cNvContentPartPr/>
              <p14:nvPr/>
            </p14:nvContentPartPr>
            <p14:xfrm>
              <a:off x="8376355" y="3248526"/>
              <a:ext cx="1994253" cy="1715557"/>
            </p14:xfrm>
          </p:contentPart>
        </mc:Choice>
        <mc:Fallback xmlns="">
          <p:pic>
            <p:nvPicPr>
              <p:cNvPr id="4" name="墨迹 3"/>
            </p:nvPicPr>
            <p:blipFill>
              <a:blip r:embed="rId4"/>
            </p:blipFill>
            <p:spPr>
              <a:xfrm>
                <a:off x="8376355" y="3248526"/>
                <a:ext cx="1994253" cy="1715557"/>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6" name="墨迹 5"/>
              <p14:cNvContentPartPr/>
              <p14:nvPr/>
            </p14:nvContentPartPr>
            <p14:xfrm>
              <a:off x="8491184" y="4306694"/>
              <a:ext cx="1368954" cy="740929"/>
            </p14:xfrm>
          </p:contentPart>
        </mc:Choice>
        <mc:Fallback xmlns="">
          <p:pic>
            <p:nvPicPr>
              <p:cNvPr id="6" name="墨迹 5"/>
            </p:nvPicPr>
            <p:blipFill>
              <a:blip r:embed="rId6"/>
            </p:blipFill>
            <p:spPr>
              <a:xfrm>
                <a:off x="8491184" y="4306694"/>
                <a:ext cx="1368954" cy="740929"/>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8425568" y="4303169"/>
              <a:ext cx="272521" cy="107156"/>
            </p14:xfrm>
          </p:contentPart>
        </mc:Choice>
        <mc:Fallback xmlns="">
          <p:pic>
            <p:nvPicPr>
              <p:cNvPr id="7" name="墨迹 6"/>
            </p:nvPicPr>
            <p:blipFill>
              <a:blip r:embed="rId8"/>
            </p:blipFill>
            <p:spPr>
              <a:xfrm>
                <a:off x="8425568" y="4303169"/>
                <a:ext cx="272521" cy="107156"/>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1373716" y="4743073"/>
              <a:ext cx="81139" cy="305255"/>
            </p14:xfrm>
          </p:contentPart>
        </mc:Choice>
        <mc:Fallback xmlns="">
          <p:pic>
            <p:nvPicPr>
              <p:cNvPr id="8" name="墨迹 7"/>
            </p:nvPicPr>
            <p:blipFill>
              <a:blip r:embed="rId10"/>
            </p:blipFill>
            <p:spPr>
              <a:xfrm>
                <a:off x="1373716" y="4743073"/>
                <a:ext cx="81139" cy="305255"/>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1428044" y="4746598"/>
              <a:ext cx="201260" cy="261194"/>
            </p14:xfrm>
          </p:contentPart>
        </mc:Choice>
        <mc:Fallback xmlns="">
          <p:pic>
            <p:nvPicPr>
              <p:cNvPr id="9" name="墨迹 8"/>
            </p:nvPicPr>
            <p:blipFill>
              <a:blip r:embed="rId12"/>
            </p:blipFill>
            <p:spPr>
              <a:xfrm>
                <a:off x="1428044" y="4746598"/>
                <a:ext cx="201260" cy="261194"/>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1603022" y="4897287"/>
              <a:ext cx="203200" cy="159501"/>
            </p14:xfrm>
          </p:contentPart>
        </mc:Choice>
        <mc:Fallback xmlns="">
          <p:pic>
            <p:nvPicPr>
              <p:cNvPr id="10" name="墨迹 9"/>
            </p:nvPicPr>
            <p:blipFill>
              <a:blip r:embed="rId14"/>
            </p:blipFill>
            <p:spPr>
              <a:xfrm>
                <a:off x="1603022" y="4897287"/>
                <a:ext cx="203200" cy="159501"/>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1860550" y="4833310"/>
              <a:ext cx="208138" cy="11280"/>
            </p14:xfrm>
          </p:contentPart>
        </mc:Choice>
        <mc:Fallback xmlns="">
          <p:pic>
            <p:nvPicPr>
              <p:cNvPr id="11" name="墨迹 10"/>
            </p:nvPicPr>
            <p:blipFill>
              <a:blip r:embed="rId16"/>
            </p:blipFill>
            <p:spPr>
              <a:xfrm>
                <a:off x="1860550" y="4833310"/>
                <a:ext cx="208138" cy="11280"/>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1947333" y="4702361"/>
              <a:ext cx="56444" cy="379101"/>
            </p14:xfrm>
          </p:contentPart>
        </mc:Choice>
        <mc:Fallback xmlns="">
          <p:pic>
            <p:nvPicPr>
              <p:cNvPr id="12" name="墨迹 11"/>
            </p:nvPicPr>
            <p:blipFill>
              <a:blip r:embed="rId18"/>
            </p:blipFill>
            <p:spPr>
              <a:xfrm>
                <a:off x="1947333" y="4702361"/>
                <a:ext cx="56444" cy="379101"/>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2204861" y="4692315"/>
              <a:ext cx="128411" cy="392671"/>
            </p14:xfrm>
          </p:contentPart>
        </mc:Choice>
        <mc:Fallback xmlns="">
          <p:pic>
            <p:nvPicPr>
              <p:cNvPr id="13" name="墨迹 12"/>
            </p:nvPicPr>
            <p:blipFill>
              <a:blip r:embed="rId20"/>
            </p:blipFill>
            <p:spPr>
              <a:xfrm>
                <a:off x="2204861" y="4692315"/>
                <a:ext cx="128411" cy="392671"/>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2407355" y="4788192"/>
              <a:ext cx="40393" cy="197393"/>
            </p14:xfrm>
          </p:contentPart>
        </mc:Choice>
        <mc:Fallback xmlns="">
          <p:pic>
            <p:nvPicPr>
              <p:cNvPr id="14" name="墨迹 13"/>
            </p:nvPicPr>
            <p:blipFill>
              <a:blip r:embed="rId22"/>
            </p:blipFill>
            <p:spPr>
              <a:xfrm>
                <a:off x="2407355" y="4788192"/>
                <a:ext cx="40393" cy="197393"/>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2410177" y="4850230"/>
              <a:ext cx="110067" cy="62037"/>
            </p14:xfrm>
          </p:contentPart>
        </mc:Choice>
        <mc:Fallback xmlns="">
          <p:pic>
            <p:nvPicPr>
              <p:cNvPr id="15" name="墨迹 14"/>
            </p:nvPicPr>
            <p:blipFill>
              <a:blip r:embed="rId24"/>
            </p:blipFill>
            <p:spPr>
              <a:xfrm>
                <a:off x="2410177" y="4850230"/>
                <a:ext cx="110067" cy="62037"/>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2500488" y="4672047"/>
              <a:ext cx="239889" cy="372051"/>
            </p14:xfrm>
          </p:contentPart>
        </mc:Choice>
        <mc:Fallback xmlns="">
          <p:pic>
            <p:nvPicPr>
              <p:cNvPr id="16" name="墨迹 15"/>
            </p:nvPicPr>
            <p:blipFill>
              <a:blip r:embed="rId26"/>
            </p:blipFill>
            <p:spPr>
              <a:xfrm>
                <a:off x="2500488" y="4672047"/>
                <a:ext cx="239889" cy="372051"/>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2889250" y="4795242"/>
              <a:ext cx="429683" cy="32428"/>
            </p14:xfrm>
          </p:contentPart>
        </mc:Choice>
        <mc:Fallback xmlns="">
          <p:pic>
            <p:nvPicPr>
              <p:cNvPr id="17" name="墨迹 16"/>
            </p:nvPicPr>
            <p:blipFill>
              <a:blip r:embed="rId28"/>
            </p:blipFill>
            <p:spPr>
              <a:xfrm>
                <a:off x="2889250" y="4795242"/>
                <a:ext cx="429683" cy="3242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3268133" y="4674338"/>
              <a:ext cx="217311" cy="108214"/>
            </p14:xfrm>
          </p:contentPart>
        </mc:Choice>
        <mc:Fallback xmlns="">
          <p:pic>
            <p:nvPicPr>
              <p:cNvPr id="18" name="墨迹 17"/>
            </p:nvPicPr>
            <p:blipFill>
              <a:blip r:embed="rId30"/>
            </p:blipFill>
            <p:spPr>
              <a:xfrm>
                <a:off x="3268133" y="4674338"/>
                <a:ext cx="217311" cy="108214"/>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2949045" y="4862919"/>
              <a:ext cx="409399" cy="26789"/>
            </p14:xfrm>
          </p:contentPart>
        </mc:Choice>
        <mc:Fallback xmlns="">
          <p:pic>
            <p:nvPicPr>
              <p:cNvPr id="19" name="墨迹 18"/>
            </p:nvPicPr>
            <p:blipFill>
              <a:blip r:embed="rId32"/>
            </p:blipFill>
            <p:spPr>
              <a:xfrm>
                <a:off x="2949045" y="4862919"/>
                <a:ext cx="409399" cy="26789"/>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0" name="墨迹 19"/>
              <p14:cNvContentPartPr/>
              <p14:nvPr/>
            </p14:nvContentPartPr>
            <p14:xfrm>
              <a:off x="3014133" y="4889708"/>
              <a:ext cx="141111" cy="149455"/>
            </p14:xfrm>
          </p:contentPart>
        </mc:Choice>
        <mc:Fallback xmlns="">
          <p:pic>
            <p:nvPicPr>
              <p:cNvPr id="20" name="墨迹 19"/>
            </p:nvPicPr>
            <p:blipFill>
              <a:blip r:embed="rId34"/>
            </p:blipFill>
            <p:spPr>
              <a:xfrm>
                <a:off x="3014133" y="4889708"/>
                <a:ext cx="141111" cy="149455"/>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1" name="墨迹 20"/>
              <p14:cNvContentPartPr/>
              <p14:nvPr/>
            </p14:nvContentPartPr>
            <p14:xfrm>
              <a:off x="3671534" y="4584806"/>
              <a:ext cx="759354" cy="722248"/>
            </p14:xfrm>
          </p:contentPart>
        </mc:Choice>
        <mc:Fallback xmlns="">
          <p:pic>
            <p:nvPicPr>
              <p:cNvPr id="21" name="墨迹 20"/>
            </p:nvPicPr>
            <p:blipFill>
              <a:blip r:embed="rId36"/>
            </p:blipFill>
            <p:spPr>
              <a:xfrm>
                <a:off x="3671534" y="4584806"/>
                <a:ext cx="759354" cy="722248"/>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2" name="墨迹 21"/>
              <p14:cNvContentPartPr/>
              <p14:nvPr/>
            </p14:nvContentPartPr>
            <p14:xfrm>
              <a:off x="4380088" y="4833310"/>
              <a:ext cx="173038" cy="332749"/>
            </p14:xfrm>
          </p:contentPart>
        </mc:Choice>
        <mc:Fallback xmlns="">
          <p:pic>
            <p:nvPicPr>
              <p:cNvPr id="22" name="墨迹 21"/>
            </p:nvPicPr>
            <p:blipFill>
              <a:blip r:embed="rId38"/>
            </p:blipFill>
            <p:spPr>
              <a:xfrm>
                <a:off x="4380088" y="4833310"/>
                <a:ext cx="173038" cy="332749"/>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3" name="墨迹 22"/>
              <p14:cNvContentPartPr/>
              <p14:nvPr/>
            </p14:nvContentPartPr>
            <p14:xfrm>
              <a:off x="1411111" y="5600324"/>
              <a:ext cx="95955" cy="118435"/>
            </p14:xfrm>
          </p:contentPart>
        </mc:Choice>
        <mc:Fallback xmlns="">
          <p:pic>
            <p:nvPicPr>
              <p:cNvPr id="23" name="墨迹 22"/>
            </p:nvPicPr>
            <p:blipFill>
              <a:blip r:embed="rId40"/>
            </p:blipFill>
            <p:spPr>
              <a:xfrm>
                <a:off x="1411111" y="5600324"/>
                <a:ext cx="95955" cy="118435"/>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4" name="墨迹 23"/>
              <p14:cNvContentPartPr/>
              <p14:nvPr/>
            </p14:nvContentPartPr>
            <p14:xfrm>
              <a:off x="1114777" y="5772337"/>
              <a:ext cx="382059" cy="558341"/>
            </p14:xfrm>
          </p:contentPart>
        </mc:Choice>
        <mc:Fallback xmlns="">
          <p:pic>
            <p:nvPicPr>
              <p:cNvPr id="24" name="墨迹 23"/>
            </p:nvPicPr>
            <p:blipFill>
              <a:blip r:embed="rId42"/>
            </p:blipFill>
            <p:spPr>
              <a:xfrm>
                <a:off x="1114777" y="5772337"/>
                <a:ext cx="382059" cy="558341"/>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5" name="墨迹 24"/>
              <p14:cNvContentPartPr/>
              <p14:nvPr/>
            </p14:nvContentPartPr>
            <p14:xfrm>
              <a:off x="1258711" y="5912980"/>
              <a:ext cx="491066" cy="232289"/>
            </p14:xfrm>
          </p:contentPart>
        </mc:Choice>
        <mc:Fallback xmlns="">
          <p:pic>
            <p:nvPicPr>
              <p:cNvPr id="25" name="墨迹 24"/>
            </p:nvPicPr>
            <p:blipFill>
              <a:blip r:embed="rId44"/>
            </p:blipFill>
            <p:spPr>
              <a:xfrm>
                <a:off x="1258711" y="5912980"/>
                <a:ext cx="491066" cy="23228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6" name="墨迹 25"/>
              <p14:cNvContentPartPr/>
              <p14:nvPr/>
            </p14:nvContentPartPr>
            <p14:xfrm>
              <a:off x="1687688" y="5676284"/>
              <a:ext cx="109362" cy="149632"/>
            </p14:xfrm>
          </p:contentPart>
        </mc:Choice>
        <mc:Fallback xmlns="">
          <p:pic>
            <p:nvPicPr>
              <p:cNvPr id="26" name="墨迹 25"/>
            </p:nvPicPr>
            <p:blipFill>
              <a:blip r:embed="rId46"/>
            </p:blipFill>
            <p:spPr>
              <a:xfrm>
                <a:off x="1687688" y="5676284"/>
                <a:ext cx="109362" cy="149632"/>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7" name="墨迹 26"/>
              <p14:cNvContentPartPr/>
              <p14:nvPr/>
            </p14:nvContentPartPr>
            <p14:xfrm>
              <a:off x="1659643" y="5916152"/>
              <a:ext cx="107068" cy="172719"/>
            </p14:xfrm>
          </p:contentPart>
        </mc:Choice>
        <mc:Fallback xmlns="">
          <p:pic>
            <p:nvPicPr>
              <p:cNvPr id="27" name="墨迹 26"/>
            </p:nvPicPr>
            <p:blipFill>
              <a:blip r:embed="rId48"/>
            </p:blipFill>
            <p:spPr>
              <a:xfrm>
                <a:off x="1659643" y="5916152"/>
                <a:ext cx="107068" cy="172719"/>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8" name="墨迹 27"/>
              <p14:cNvContentPartPr/>
              <p14:nvPr/>
            </p14:nvContentPartPr>
            <p14:xfrm>
              <a:off x="1811866" y="5806177"/>
              <a:ext cx="266347" cy="42298"/>
            </p14:xfrm>
          </p:contentPart>
        </mc:Choice>
        <mc:Fallback xmlns="">
          <p:pic>
            <p:nvPicPr>
              <p:cNvPr id="28" name="墨迹 27"/>
            </p:nvPicPr>
            <p:blipFill>
              <a:blip r:embed="rId50"/>
            </p:blipFill>
            <p:spPr>
              <a:xfrm>
                <a:off x="1811866" y="5806177"/>
                <a:ext cx="266347" cy="42298"/>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9" name="墨迹 28"/>
              <p14:cNvContentPartPr/>
              <p14:nvPr/>
            </p14:nvContentPartPr>
            <p14:xfrm>
              <a:off x="1792111" y="5916152"/>
              <a:ext cx="162983" cy="177654"/>
            </p14:xfrm>
          </p:contentPart>
        </mc:Choice>
        <mc:Fallback xmlns="">
          <p:pic>
            <p:nvPicPr>
              <p:cNvPr id="29" name="墨迹 28"/>
            </p:nvPicPr>
            <p:blipFill>
              <a:blip r:embed="rId52"/>
            </p:blipFill>
            <p:spPr>
              <a:xfrm>
                <a:off x="1792111" y="5916152"/>
                <a:ext cx="162983" cy="177654"/>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0" name="墨迹 29"/>
              <p14:cNvContentPartPr/>
              <p14:nvPr/>
            </p14:nvContentPartPr>
            <p14:xfrm>
              <a:off x="1944158" y="5661480"/>
              <a:ext cx="243064" cy="652279"/>
            </p14:xfrm>
          </p:contentPart>
        </mc:Choice>
        <mc:Fallback xmlns="">
          <p:pic>
            <p:nvPicPr>
              <p:cNvPr id="30" name="墨迹 29"/>
            </p:nvPicPr>
            <p:blipFill>
              <a:blip r:embed="rId54"/>
            </p:blipFill>
            <p:spPr>
              <a:xfrm>
                <a:off x="1944158" y="5661480"/>
                <a:ext cx="243064" cy="65227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1" name="墨迹 30"/>
              <p14:cNvContentPartPr/>
              <p14:nvPr/>
            </p14:nvContentPartPr>
            <p14:xfrm>
              <a:off x="2116666" y="5574416"/>
              <a:ext cx="64911" cy="56927"/>
            </p14:xfrm>
          </p:contentPart>
        </mc:Choice>
        <mc:Fallback xmlns="">
          <p:pic>
            <p:nvPicPr>
              <p:cNvPr id="31" name="墨迹 30"/>
            </p:nvPicPr>
            <p:blipFill>
              <a:blip r:embed="rId56"/>
            </p:blipFill>
            <p:spPr>
              <a:xfrm>
                <a:off x="2116666" y="5574416"/>
                <a:ext cx="64911" cy="56927"/>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2" name="墨迹 31"/>
              <p14:cNvContentPartPr/>
              <p14:nvPr/>
            </p14:nvContentPartPr>
            <p14:xfrm>
              <a:off x="2210858" y="5721051"/>
              <a:ext cx="204964" cy="350372"/>
            </p14:xfrm>
          </p:contentPart>
        </mc:Choice>
        <mc:Fallback xmlns="">
          <p:pic>
            <p:nvPicPr>
              <p:cNvPr id="32" name="墨迹 31"/>
            </p:nvPicPr>
            <p:blipFill>
              <a:blip r:embed="rId58"/>
            </p:blipFill>
            <p:spPr>
              <a:xfrm>
                <a:off x="2210858" y="5721051"/>
                <a:ext cx="204964" cy="350372"/>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3" name="墨迹 32"/>
              <p14:cNvContentPartPr/>
              <p14:nvPr/>
            </p14:nvContentPartPr>
            <p14:xfrm>
              <a:off x="2353733" y="5661656"/>
              <a:ext cx="220133" cy="408886"/>
            </p14:xfrm>
          </p:contentPart>
        </mc:Choice>
        <mc:Fallback xmlns="">
          <p:pic>
            <p:nvPicPr>
              <p:cNvPr id="33" name="墨迹 32"/>
            </p:nvPicPr>
            <p:blipFill>
              <a:blip r:embed="rId60"/>
            </p:blipFill>
            <p:spPr>
              <a:xfrm>
                <a:off x="2353733" y="5661656"/>
                <a:ext cx="220133" cy="408886"/>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4" name="墨迹 33"/>
              <p14:cNvContentPartPr/>
              <p14:nvPr/>
            </p14:nvContentPartPr>
            <p14:xfrm>
              <a:off x="2736850" y="5707480"/>
              <a:ext cx="94368" cy="33839"/>
            </p14:xfrm>
          </p:contentPart>
        </mc:Choice>
        <mc:Fallback xmlns="">
          <p:pic>
            <p:nvPicPr>
              <p:cNvPr id="34" name="墨迹 33"/>
            </p:nvPicPr>
            <p:blipFill>
              <a:blip r:embed="rId62"/>
            </p:blipFill>
            <p:spPr>
              <a:xfrm>
                <a:off x="2736850" y="5707480"/>
                <a:ext cx="94368" cy="33839"/>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5" name="墨迹 34"/>
              <p14:cNvContentPartPr/>
              <p14:nvPr/>
            </p14:nvContentPartPr>
            <p14:xfrm>
              <a:off x="2754488" y="5763878"/>
              <a:ext cx="11289" cy="5640"/>
            </p14:xfrm>
          </p:contentPart>
        </mc:Choice>
        <mc:Fallback xmlns="">
          <p:pic>
            <p:nvPicPr>
              <p:cNvPr id="35" name="墨迹 34"/>
            </p:nvPicPr>
            <p:blipFill>
              <a:blip r:embed="rId64"/>
            </p:blipFill>
            <p:spPr>
              <a:xfrm>
                <a:off x="2754488" y="5763878"/>
                <a:ext cx="11289" cy="5640"/>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6" name="墨迹 35"/>
              <p14:cNvContentPartPr/>
              <p14:nvPr/>
            </p14:nvContentPartPr>
            <p14:xfrm>
              <a:off x="2728559" y="5792077"/>
              <a:ext cx="110596" cy="161439"/>
            </p14:xfrm>
          </p:contentPart>
        </mc:Choice>
        <mc:Fallback xmlns="">
          <p:pic>
            <p:nvPicPr>
              <p:cNvPr id="36" name="墨迹 35"/>
            </p:nvPicPr>
            <p:blipFill>
              <a:blip r:embed="rId66"/>
            </p:blipFill>
            <p:spPr>
              <a:xfrm>
                <a:off x="2728559" y="5792077"/>
                <a:ext cx="110596" cy="161439"/>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7" name="墨迹 36"/>
              <p14:cNvContentPartPr/>
              <p14:nvPr/>
            </p14:nvContentPartPr>
            <p14:xfrm>
              <a:off x="2870200" y="5669411"/>
              <a:ext cx="155222" cy="421575"/>
            </p14:xfrm>
          </p:contentPart>
        </mc:Choice>
        <mc:Fallback xmlns="">
          <p:pic>
            <p:nvPicPr>
              <p:cNvPr id="37" name="墨迹 36"/>
            </p:nvPicPr>
            <p:blipFill>
              <a:blip r:embed="rId68"/>
            </p:blipFill>
            <p:spPr>
              <a:xfrm>
                <a:off x="2870200" y="5669411"/>
                <a:ext cx="155222" cy="421575"/>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8" name="墨迹 37"/>
              <p14:cNvContentPartPr/>
              <p14:nvPr/>
            </p14:nvContentPartPr>
            <p14:xfrm>
              <a:off x="3187523" y="5910513"/>
              <a:ext cx="50977" cy="62037"/>
            </p14:xfrm>
          </p:contentPart>
        </mc:Choice>
        <mc:Fallback xmlns="">
          <p:pic>
            <p:nvPicPr>
              <p:cNvPr id="38" name="墨迹 37"/>
            </p:nvPicPr>
            <p:blipFill>
              <a:blip r:embed="rId70"/>
            </p:blipFill>
            <p:spPr>
              <a:xfrm>
                <a:off x="3187523" y="5910513"/>
                <a:ext cx="50977" cy="62037"/>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9" name="墨迹 38"/>
              <p14:cNvContentPartPr/>
              <p14:nvPr/>
            </p14:nvContentPartPr>
            <p14:xfrm>
              <a:off x="3167944" y="6028949"/>
              <a:ext cx="60678" cy="53578"/>
            </p14:xfrm>
          </p:contentPart>
        </mc:Choice>
        <mc:Fallback xmlns="">
          <p:pic>
            <p:nvPicPr>
              <p:cNvPr id="39" name="墨迹 38"/>
            </p:nvPicPr>
            <p:blipFill>
              <a:blip r:embed="rId72"/>
            </p:blipFill>
            <p:spPr>
              <a:xfrm>
                <a:off x="3167944" y="6028949"/>
                <a:ext cx="60678" cy="53578"/>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0" name="墨迹 39"/>
              <p14:cNvContentPartPr/>
              <p14:nvPr/>
            </p14:nvContentPartPr>
            <p14:xfrm>
              <a:off x="3742266" y="5679281"/>
              <a:ext cx="211667" cy="358127"/>
            </p14:xfrm>
          </p:contentPart>
        </mc:Choice>
        <mc:Fallback xmlns="">
          <p:pic>
            <p:nvPicPr>
              <p:cNvPr id="40" name="墨迹 39"/>
            </p:nvPicPr>
            <p:blipFill>
              <a:blip r:embed="rId74"/>
            </p:blipFill>
            <p:spPr>
              <a:xfrm>
                <a:off x="3742266" y="5679281"/>
                <a:ext cx="211667" cy="358127"/>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1" name="墨迹 40"/>
              <p14:cNvContentPartPr/>
              <p14:nvPr/>
            </p14:nvContentPartPr>
            <p14:xfrm>
              <a:off x="3746147" y="5769518"/>
              <a:ext cx="282045" cy="336273"/>
            </p14:xfrm>
          </p:contentPart>
        </mc:Choice>
        <mc:Fallback xmlns="">
          <p:pic>
            <p:nvPicPr>
              <p:cNvPr id="41" name="墨迹 40"/>
            </p:nvPicPr>
            <p:blipFill>
              <a:blip r:embed="rId76"/>
            </p:blipFill>
            <p:spPr>
              <a:xfrm>
                <a:off x="3746147" y="5769518"/>
                <a:ext cx="282045" cy="336273"/>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2" name="墨迹 41"/>
              <p14:cNvContentPartPr/>
              <p14:nvPr/>
            </p14:nvContentPartPr>
            <p14:xfrm>
              <a:off x="3872088" y="6000750"/>
              <a:ext cx="229482" cy="157209"/>
            </p14:xfrm>
          </p:contentPart>
        </mc:Choice>
        <mc:Fallback xmlns="">
          <p:pic>
            <p:nvPicPr>
              <p:cNvPr id="42" name="墨迹 41"/>
            </p:nvPicPr>
            <p:blipFill>
              <a:blip r:embed="rId78"/>
            </p:blipFill>
            <p:spPr>
              <a:xfrm>
                <a:off x="3872088" y="6000750"/>
                <a:ext cx="229482" cy="157209"/>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3" name="墨迹 42"/>
              <p14:cNvContentPartPr/>
              <p14:nvPr/>
            </p14:nvContentPartPr>
            <p14:xfrm>
              <a:off x="3917773" y="5972550"/>
              <a:ext cx="58738" cy="28200"/>
            </p14:xfrm>
          </p:contentPart>
        </mc:Choice>
        <mc:Fallback xmlns="">
          <p:pic>
            <p:nvPicPr>
              <p:cNvPr id="43" name="墨迹 42"/>
            </p:nvPicPr>
            <p:blipFill>
              <a:blip r:embed="rId80"/>
            </p:blipFill>
            <p:spPr>
              <a:xfrm>
                <a:off x="3917773" y="5972550"/>
                <a:ext cx="58738" cy="2820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4" name="墨迹 43"/>
              <p14:cNvContentPartPr/>
              <p14:nvPr/>
            </p14:nvContentPartPr>
            <p14:xfrm>
              <a:off x="4155016" y="5701840"/>
              <a:ext cx="298450" cy="393905"/>
            </p14:xfrm>
          </p:contentPart>
        </mc:Choice>
        <mc:Fallback xmlns="">
          <p:pic>
            <p:nvPicPr>
              <p:cNvPr id="44" name="墨迹 43"/>
            </p:nvPicPr>
            <p:blipFill>
              <a:blip r:embed="rId82"/>
            </p:blipFill>
            <p:spPr>
              <a:xfrm>
                <a:off x="4155016" y="5701840"/>
                <a:ext cx="298450" cy="393905"/>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5" name="墨迹 44"/>
              <p14:cNvContentPartPr/>
              <p14:nvPr/>
            </p14:nvContentPartPr>
            <p14:xfrm>
              <a:off x="4492977" y="5705718"/>
              <a:ext cx="39511" cy="830813"/>
            </p14:xfrm>
          </p:contentPart>
        </mc:Choice>
        <mc:Fallback xmlns="">
          <p:pic>
            <p:nvPicPr>
              <p:cNvPr id="45" name="墨迹 44"/>
            </p:nvPicPr>
            <p:blipFill>
              <a:blip r:embed="rId84"/>
            </p:blipFill>
            <p:spPr>
              <a:xfrm>
                <a:off x="4492977" y="5705718"/>
                <a:ext cx="39511" cy="830813"/>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6" name="墨迹 45"/>
              <p14:cNvContentPartPr/>
              <p14:nvPr/>
            </p14:nvContentPartPr>
            <p14:xfrm>
              <a:off x="4794955" y="5720874"/>
              <a:ext cx="242711" cy="54284"/>
            </p14:xfrm>
          </p:contentPart>
        </mc:Choice>
        <mc:Fallback xmlns="">
          <p:pic>
            <p:nvPicPr>
              <p:cNvPr id="46" name="墨迹 45"/>
            </p:nvPicPr>
            <p:blipFill>
              <a:blip r:embed="rId86"/>
            </p:blipFill>
            <p:spPr>
              <a:xfrm>
                <a:off x="4794955" y="5720874"/>
                <a:ext cx="242711" cy="54284"/>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7" name="墨迹 46"/>
              <p14:cNvContentPartPr/>
              <p14:nvPr/>
            </p14:nvContentPartPr>
            <p14:xfrm>
              <a:off x="4871155" y="5677166"/>
              <a:ext cx="33867" cy="204971"/>
            </p14:xfrm>
          </p:contentPart>
        </mc:Choice>
        <mc:Fallback xmlns="">
          <p:pic>
            <p:nvPicPr>
              <p:cNvPr id="47" name="墨迹 46"/>
            </p:nvPicPr>
            <p:blipFill>
              <a:blip r:embed="rId88"/>
            </p:blipFill>
            <p:spPr>
              <a:xfrm>
                <a:off x="4871155" y="5677166"/>
                <a:ext cx="33867" cy="204971"/>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8" name="墨迹 47"/>
              <p14:cNvContentPartPr/>
              <p14:nvPr/>
            </p14:nvContentPartPr>
            <p14:xfrm>
              <a:off x="4673600" y="5646852"/>
              <a:ext cx="274284" cy="438495"/>
            </p14:xfrm>
          </p:contentPart>
        </mc:Choice>
        <mc:Fallback xmlns="">
          <p:pic>
            <p:nvPicPr>
              <p:cNvPr id="48" name="墨迹 47"/>
            </p:nvPicPr>
            <p:blipFill>
              <a:blip r:embed="rId90"/>
            </p:blipFill>
            <p:spPr>
              <a:xfrm>
                <a:off x="4673600" y="5646852"/>
                <a:ext cx="274284" cy="438495"/>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49" name="墨迹 48"/>
              <p14:cNvContentPartPr/>
              <p14:nvPr/>
            </p14:nvContentPartPr>
            <p14:xfrm>
              <a:off x="4888088" y="5838605"/>
              <a:ext cx="161396" cy="136765"/>
            </p14:xfrm>
          </p:contentPart>
        </mc:Choice>
        <mc:Fallback xmlns="">
          <p:pic>
            <p:nvPicPr>
              <p:cNvPr id="49" name="墨迹 48"/>
            </p:nvPicPr>
            <p:blipFill>
              <a:blip r:embed="rId92"/>
            </p:blipFill>
            <p:spPr>
              <a:xfrm>
                <a:off x="4888088" y="5838605"/>
                <a:ext cx="161396" cy="136765"/>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0" name="墨迹 49"/>
              <p14:cNvContentPartPr/>
              <p14:nvPr/>
            </p14:nvContentPartPr>
            <p14:xfrm>
              <a:off x="4834466" y="5669940"/>
              <a:ext cx="482601" cy="773534"/>
            </p14:xfrm>
          </p:contentPart>
        </mc:Choice>
        <mc:Fallback xmlns="">
          <p:pic>
            <p:nvPicPr>
              <p:cNvPr id="50" name="墨迹 49"/>
            </p:nvPicPr>
            <p:blipFill>
              <a:blip r:embed="rId94"/>
            </p:blipFill>
            <p:spPr>
              <a:xfrm>
                <a:off x="4834466" y="5669940"/>
                <a:ext cx="482601" cy="773534"/>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1" name="墨迹 50"/>
              <p14:cNvContentPartPr/>
              <p14:nvPr/>
            </p14:nvContentPartPr>
            <p14:xfrm>
              <a:off x="5026377" y="5825916"/>
              <a:ext cx="222956" cy="285514"/>
            </p14:xfrm>
          </p:contentPart>
        </mc:Choice>
        <mc:Fallback xmlns="">
          <p:pic>
            <p:nvPicPr>
              <p:cNvPr id="51" name="墨迹 50"/>
            </p:nvPicPr>
            <p:blipFill>
              <a:blip r:embed="rId96"/>
            </p:blipFill>
            <p:spPr>
              <a:xfrm>
                <a:off x="5026377" y="5825916"/>
                <a:ext cx="222956" cy="285514"/>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2" name="墨迹 51"/>
              <p14:cNvContentPartPr/>
              <p14:nvPr/>
            </p14:nvContentPartPr>
            <p14:xfrm>
              <a:off x="5238044" y="5901172"/>
              <a:ext cx="124178" cy="60099"/>
            </p14:xfrm>
          </p:contentPart>
        </mc:Choice>
        <mc:Fallback xmlns="">
          <p:pic>
            <p:nvPicPr>
              <p:cNvPr id="52" name="墨迹 51"/>
            </p:nvPicPr>
            <p:blipFill>
              <a:blip r:embed="rId98"/>
            </p:blipFill>
            <p:spPr>
              <a:xfrm>
                <a:off x="5238044" y="5901172"/>
                <a:ext cx="124178" cy="60099"/>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3" name="墨迹 52"/>
              <p14:cNvContentPartPr/>
              <p14:nvPr/>
            </p14:nvContentPartPr>
            <p14:xfrm>
              <a:off x="5083175" y="6043048"/>
              <a:ext cx="231069" cy="31019"/>
            </p14:xfrm>
          </p:contentPart>
        </mc:Choice>
        <mc:Fallback xmlns="">
          <p:pic>
            <p:nvPicPr>
              <p:cNvPr id="53" name="墨迹 52"/>
            </p:nvPicPr>
            <p:blipFill>
              <a:blip r:embed="rId100"/>
            </p:blipFill>
            <p:spPr>
              <a:xfrm>
                <a:off x="5083175" y="6043048"/>
                <a:ext cx="231069" cy="31019"/>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4" name="墨迹 53"/>
              <p14:cNvContentPartPr/>
              <p14:nvPr/>
            </p14:nvContentPartPr>
            <p14:xfrm>
              <a:off x="5457296" y="5656722"/>
              <a:ext cx="218898" cy="315828"/>
            </p14:xfrm>
          </p:contentPart>
        </mc:Choice>
        <mc:Fallback xmlns="">
          <p:pic>
            <p:nvPicPr>
              <p:cNvPr id="54" name="墨迹 53"/>
            </p:nvPicPr>
            <p:blipFill>
              <a:blip r:embed="rId102"/>
            </p:blipFill>
            <p:spPr>
              <a:xfrm>
                <a:off x="5457296" y="5656722"/>
                <a:ext cx="218898" cy="315828"/>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5" name="墨迹 54"/>
              <p14:cNvContentPartPr/>
              <p14:nvPr/>
            </p14:nvContentPartPr>
            <p14:xfrm>
              <a:off x="5488869" y="5886544"/>
              <a:ext cx="347486" cy="210082"/>
            </p14:xfrm>
          </p:contentPart>
        </mc:Choice>
        <mc:Fallback xmlns="">
          <p:pic>
            <p:nvPicPr>
              <p:cNvPr id="55" name="墨迹 54"/>
            </p:nvPicPr>
            <p:blipFill>
              <a:blip r:embed="rId104"/>
            </p:blipFill>
            <p:spPr>
              <a:xfrm>
                <a:off x="5488869" y="5886544"/>
                <a:ext cx="347486" cy="210082"/>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6" name="墨迹 55"/>
              <p14:cNvContentPartPr/>
              <p14:nvPr/>
            </p14:nvContentPartPr>
            <p14:xfrm>
              <a:off x="5887155" y="5705365"/>
              <a:ext cx="340431" cy="379982"/>
            </p14:xfrm>
          </p:contentPart>
        </mc:Choice>
        <mc:Fallback xmlns="">
          <p:pic>
            <p:nvPicPr>
              <p:cNvPr id="56" name="墨迹 55"/>
            </p:nvPicPr>
            <p:blipFill>
              <a:blip r:embed="rId106"/>
            </p:blipFill>
            <p:spPr>
              <a:xfrm>
                <a:off x="5887155" y="5705365"/>
                <a:ext cx="340431" cy="379982"/>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7" name="墨迹 56"/>
              <p14:cNvContentPartPr/>
              <p14:nvPr/>
            </p14:nvContentPartPr>
            <p14:xfrm>
              <a:off x="6237111" y="5983830"/>
              <a:ext cx="45156" cy="59218"/>
            </p14:xfrm>
          </p:contentPart>
        </mc:Choice>
        <mc:Fallback xmlns="">
          <p:pic>
            <p:nvPicPr>
              <p:cNvPr id="57" name="墨迹 56"/>
            </p:nvPicPr>
            <p:blipFill>
              <a:blip r:embed="rId108"/>
            </p:blipFill>
            <p:spPr>
              <a:xfrm>
                <a:off x="6237111" y="5983830"/>
                <a:ext cx="45156" cy="59218"/>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8" name="墨迹 57"/>
              <p14:cNvContentPartPr/>
              <p14:nvPr/>
            </p14:nvContentPartPr>
            <p14:xfrm>
              <a:off x="6440311" y="5693380"/>
              <a:ext cx="132644" cy="36659"/>
            </p14:xfrm>
          </p:contentPart>
        </mc:Choice>
        <mc:Fallback xmlns="">
          <p:pic>
            <p:nvPicPr>
              <p:cNvPr id="58" name="墨迹 57"/>
            </p:nvPicPr>
            <p:blipFill>
              <a:blip r:embed="rId110"/>
            </p:blipFill>
            <p:spPr>
              <a:xfrm>
                <a:off x="6440311" y="5693380"/>
                <a:ext cx="132644" cy="36659"/>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59" name="墨迹 58"/>
              <p14:cNvContentPartPr/>
              <p14:nvPr/>
            </p14:nvContentPartPr>
            <p14:xfrm>
              <a:off x="6346472" y="5635572"/>
              <a:ext cx="342194" cy="404656"/>
            </p14:xfrm>
          </p:contentPart>
        </mc:Choice>
        <mc:Fallback xmlns="">
          <p:pic>
            <p:nvPicPr>
              <p:cNvPr id="59" name="墨迹 58"/>
            </p:nvPicPr>
            <p:blipFill>
              <a:blip r:embed="rId112"/>
            </p:blipFill>
            <p:spPr>
              <a:xfrm>
                <a:off x="6346472" y="5635572"/>
                <a:ext cx="342194" cy="404656"/>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0" name="墨迹 59"/>
              <p14:cNvContentPartPr/>
              <p14:nvPr/>
            </p14:nvContentPartPr>
            <p14:xfrm>
              <a:off x="6872111" y="5560845"/>
              <a:ext cx="2822" cy="253791"/>
            </p14:xfrm>
          </p:contentPart>
        </mc:Choice>
        <mc:Fallback xmlns="">
          <p:pic>
            <p:nvPicPr>
              <p:cNvPr id="60" name="墨迹 59"/>
            </p:nvPicPr>
            <p:blipFill>
              <a:blip r:embed="rId114"/>
            </p:blipFill>
            <p:spPr>
              <a:xfrm>
                <a:off x="6872111" y="5560845"/>
                <a:ext cx="2822" cy="253791"/>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1" name="墨迹 60"/>
              <p14:cNvContentPartPr/>
              <p14:nvPr/>
            </p14:nvContentPartPr>
            <p14:xfrm>
              <a:off x="6838244" y="5510087"/>
              <a:ext cx="166511" cy="408885"/>
            </p14:xfrm>
          </p:contentPart>
        </mc:Choice>
        <mc:Fallback xmlns="">
          <p:pic>
            <p:nvPicPr>
              <p:cNvPr id="61" name="墨迹 60"/>
            </p:nvPicPr>
            <p:blipFill>
              <a:blip r:embed="rId116"/>
            </p:blipFill>
            <p:spPr>
              <a:xfrm>
                <a:off x="6838244" y="5510087"/>
                <a:ext cx="166511" cy="408885"/>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2" name="墨迹 61"/>
              <p14:cNvContentPartPr/>
              <p14:nvPr/>
            </p14:nvContentPartPr>
            <p14:xfrm>
              <a:off x="6838244" y="6028949"/>
              <a:ext cx="121356" cy="185937"/>
            </p14:xfrm>
          </p:contentPart>
        </mc:Choice>
        <mc:Fallback xmlns="">
          <p:pic>
            <p:nvPicPr>
              <p:cNvPr id="62" name="墨迹 61"/>
            </p:nvPicPr>
            <p:blipFill>
              <a:blip r:embed="rId118"/>
            </p:blipFill>
            <p:spPr>
              <a:xfrm>
                <a:off x="6838244" y="6028949"/>
                <a:ext cx="121356" cy="185937"/>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3" name="墨迹 62"/>
              <p14:cNvContentPartPr/>
              <p14:nvPr/>
            </p14:nvContentPartPr>
            <p14:xfrm>
              <a:off x="4569177" y="5399229"/>
              <a:ext cx="2181578" cy="903250"/>
            </p14:xfrm>
          </p:contentPart>
        </mc:Choice>
        <mc:Fallback xmlns="">
          <p:pic>
            <p:nvPicPr>
              <p:cNvPr id="63" name="墨迹 62"/>
            </p:nvPicPr>
            <p:blipFill>
              <a:blip r:embed="rId120"/>
            </p:blipFill>
            <p:spPr>
              <a:xfrm>
                <a:off x="4569177" y="5399229"/>
                <a:ext cx="2181578" cy="903250"/>
              </a:xfrm>
              <a:prstGeom prst="rect"/>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837507"/>
            <a:ext cx="11654075" cy="1259231"/>
          </a:xfrm>
          <a:prstGeom prst="rect">
            <a:avLst/>
          </a:prstGeom>
        </p:spPr>
        <p:txBody>
          <a:bodyPr wrap="square" lIns="121898" tIns="60948" rIns="121898" bIns="60948">
            <a:spAutoFit/>
          </a:bodyPr>
          <a:lstStyle/>
          <a:p>
            <a:pPr defTabSz="0">
              <a:lnSpc>
                <a:spcPct val="150000"/>
              </a:lnSpc>
              <a:tabLst>
                <a:tab pos="2970530" algn="l"/>
              </a:tabLst>
            </a:pP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在一定温度下</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副产物</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O</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分解反应的化学方程式为</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2N</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===2N</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测得在恒容容器中</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O</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分解的部分实验数据如下表。</a:t>
            </a:r>
            <a:endParaRPr lang="zh-CN" altLang="zh-CN" sz="1100">
              <a:latin typeface="Calibri" panose="020F0502020204030204" pitchFamily="34" charset="0"/>
              <a:cs typeface="Times New Roman" panose="02020603050405020304" pitchFamily="18" charset="0"/>
            </a:endParaRPr>
          </a:p>
        </p:txBody>
      </p:sp>
      <p:sp>
        <p:nvSpPr>
          <p:cNvPr id="7" name="矩形 6"/>
          <p:cNvSpPr/>
          <p:nvPr/>
        </p:nvSpPr>
        <p:spPr>
          <a:xfrm>
            <a:off x="5077484" y="3523072"/>
            <a:ext cx="934871" cy="492443"/>
          </a:xfrm>
          <a:prstGeom prst="rect">
            <a:avLst/>
          </a:prstGeom>
        </p:spPr>
        <p:txBody>
          <a:bodyPr wrap="none">
            <a:spAutoFit/>
          </a:bodyPr>
          <a:lstStyle/>
          <a:p>
            <a:r>
              <a:rPr lang="en-US" altLang="zh-CN" sz="2600" dirty="0">
                <a:solidFill>
                  <a:srgbClr val="C00000"/>
                </a:solidFill>
                <a:latin typeface="Times New Roman" panose="02020603050405020304" pitchFamily="18" charset="0"/>
                <a:ea typeface="微软雅黑" panose="020B0503020204020204" pitchFamily="34" charset="-122"/>
              </a:rPr>
              <a:t>0.001</a:t>
            </a:r>
            <a:endParaRPr lang="zh-CN" altLang="en-US" dirty="0"/>
          </a:p>
        </p:txBody>
      </p:sp>
      <p:graphicFrame>
        <p:nvGraphicFramePr>
          <p:cNvPr id="2" name="表格 1"/>
          <p:cNvGraphicFramePr>
            <a:graphicFrameLocks noGrp="1"/>
          </p:cNvGraphicFramePr>
          <p:nvPr/>
        </p:nvGraphicFramePr>
        <p:xfrm>
          <a:off x="1621459" y="2143501"/>
          <a:ext cx="8928062" cy="1120014"/>
        </p:xfrm>
        <a:graphic>
          <a:graphicData uri="http://schemas.openxmlformats.org/drawingml/2006/table">
            <a:tbl>
              <a:tblPr firstRow="1" firstCol="1" bandRow="1"/>
              <a:tblGrid>
                <a:gridCol w="3644501">
                  <a:extLst>
                    <a:ext uri="{9D8B030D-6E8A-4147-A177-3AD203B41FA5}">
                      <a16:colId xmlns:a16="http://schemas.microsoft.com/office/drawing/2014/main" val="20000"/>
                    </a:ext>
                  </a:extLst>
                </a:gridCol>
                <a:gridCol w="809889">
                  <a:extLst>
                    <a:ext uri="{9D8B030D-6E8A-4147-A177-3AD203B41FA5}">
                      <a16:colId xmlns:a16="http://schemas.microsoft.com/office/drawing/2014/main" val="20001"/>
                    </a:ext>
                  </a:extLst>
                </a:gridCol>
                <a:gridCol w="809889">
                  <a:extLst>
                    <a:ext uri="{9D8B030D-6E8A-4147-A177-3AD203B41FA5}">
                      <a16:colId xmlns:a16="http://schemas.microsoft.com/office/drawing/2014/main" val="20002"/>
                    </a:ext>
                  </a:extLst>
                </a:gridCol>
                <a:gridCol w="809889">
                  <a:extLst>
                    <a:ext uri="{9D8B030D-6E8A-4147-A177-3AD203B41FA5}">
                      <a16:colId xmlns:a16="http://schemas.microsoft.com/office/drawing/2014/main" val="20003"/>
                    </a:ext>
                  </a:extLst>
                </a:gridCol>
                <a:gridCol w="809889">
                  <a:extLst>
                    <a:ext uri="{9D8B030D-6E8A-4147-A177-3AD203B41FA5}">
                      <a16:colId xmlns:a16="http://schemas.microsoft.com/office/drawing/2014/main" val="20004"/>
                    </a:ext>
                  </a:extLst>
                </a:gridCol>
                <a:gridCol w="809889">
                  <a:extLst>
                    <a:ext uri="{9D8B030D-6E8A-4147-A177-3AD203B41FA5}">
                      <a16:colId xmlns:a16="http://schemas.microsoft.com/office/drawing/2014/main" val="20005"/>
                    </a:ext>
                  </a:extLst>
                </a:gridCol>
                <a:gridCol w="1234116">
                  <a:extLst>
                    <a:ext uri="{9D8B030D-6E8A-4147-A177-3AD203B41FA5}">
                      <a16:colId xmlns:a16="http://schemas.microsoft.com/office/drawing/2014/main" val="20006"/>
                    </a:ext>
                  </a:extLst>
                </a:gridCol>
              </a:tblGrid>
              <a:tr h="0">
                <a:tc>
                  <a:txBody>
                    <a:bodyPr/>
                    <a:lstStyle/>
                    <a:p>
                      <a:pPr algn="ctr" defTabSz="0">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反应时间</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/min</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0</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20</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40</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60</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80</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100</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defTabSz="0">
                        <a:lnSpc>
                          <a:spcPct val="150000"/>
                        </a:lnSpc>
                        <a:spcAft>
                          <a:spcPts val="0"/>
                        </a:spcAft>
                        <a:tabLst>
                          <a:tab pos="2970530" algn="l"/>
                        </a:tabLst>
                      </a:pP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c</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N</a:t>
                      </a:r>
                      <a:r>
                        <a:rPr lang="en-US" sz="2600" baseline="-2500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O</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a:t>
                      </a:r>
                      <a:r>
                        <a:rPr lang="en-US" sz="2600">
                          <a:effectLst/>
                          <a:latin typeface="方正细等线_GBK" pitchFamily="1" charset="-122"/>
                          <a:ea typeface="微软雅黑" panose="020B0503020204020204" pitchFamily="34" charset="-122"/>
                          <a:cs typeface="Times New Roman" panose="02020603050405020304" pitchFamily="18" charset="0"/>
                        </a:rPr>
                        <a:t>(</a:t>
                      </a: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mol·L</a:t>
                      </a:r>
                      <a:r>
                        <a:rPr lang="en-US" sz="2600" baseline="30000">
                          <a:effectLst/>
                          <a:latin typeface="Times New Roman" panose="02020603050405020304" pitchFamily="18" charset="0"/>
                          <a:ea typeface="微软雅黑" panose="020B0503020204020204" pitchFamily="34" charset="-122"/>
                          <a:cs typeface="Times New Roman" panose="02020603050405020304" pitchFamily="18" charset="0"/>
                        </a:rPr>
                        <a:t>-1</a:t>
                      </a:r>
                      <a:r>
                        <a:rPr lang="en-US" sz="2600">
                          <a:effectLst/>
                          <a:latin typeface="方正细等线_GBK" pitchFamily="1" charset="-122"/>
                          <a:ea typeface="微软雅黑" panose="020B0503020204020204" pitchFamily="34" charset="-122"/>
                          <a:cs typeface="Times New Roman" panose="02020603050405020304" pitchFamily="18" charset="0"/>
                        </a:rPr>
                        <a:t>)</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0.10</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0.08</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0.06</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0.04</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0.02</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0">
                        <a:lnSpc>
                          <a:spcPct val="15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0.00</a:t>
                      </a:r>
                      <a:endParaRPr lang="zh-CN"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矩形 7"/>
          <p:cNvSpPr/>
          <p:nvPr/>
        </p:nvSpPr>
        <p:spPr>
          <a:xfrm>
            <a:off x="261213" y="3447254"/>
            <a:ext cx="11654075" cy="1251985"/>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0~20 min</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反应速率</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为</a:t>
            </a:r>
            <a:r>
              <a:rPr lang="zh-CN"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 mol·L</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·min</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若</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的起始浓度为</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0.20 mol·L</a:t>
            </a:r>
            <a:r>
              <a:rPr lang="en-US" altLang="zh-CN" sz="260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则反应至</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40 min</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时</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的转化率</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α=</a:t>
            </a:r>
            <a:r>
              <a:rPr lang="zh-CN" altLang="zh-CN" sz="2600" u="sng"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latin typeface="Cambria" panose="02040503050406030204" pitchFamily="18" charset="0"/>
                <a:ea typeface="微软雅黑" panose="020B0503020204020204" pitchFamily="34" charset="-122"/>
                <a:cs typeface="Cambria" panose="02040503050406030204" pitchFamily="18" charset="0"/>
              </a:rPr>
              <a:t> </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9" name="矩形 8"/>
          <p:cNvSpPr/>
          <p:nvPr/>
        </p:nvSpPr>
        <p:spPr>
          <a:xfrm>
            <a:off x="7562566" y="4109586"/>
            <a:ext cx="795411" cy="492443"/>
          </a:xfrm>
          <a:prstGeom prst="rect">
            <a:avLst/>
          </a:prstGeom>
        </p:spPr>
        <p:txBody>
          <a:bodyPr wrap="none">
            <a:spAutoFit/>
          </a:bodyPr>
          <a:lstStyle/>
          <a:p>
            <a:r>
              <a:rPr lang="en-US" altLang="zh-CN" sz="2600">
                <a:solidFill>
                  <a:srgbClr val="C00000"/>
                </a:solidFill>
                <a:latin typeface="Times New Roman" panose="02020603050405020304" pitchFamily="18" charset="0"/>
                <a:ea typeface="微软雅黑" panose="020B0503020204020204" pitchFamily="34" charset="-122"/>
              </a:rPr>
              <a:t>20%</a:t>
            </a:r>
            <a:endParaRPr lang="zh-CN" altLang="en-US" dirty="0"/>
          </a:p>
        </p:txBody>
      </p:sp>
      <mc:AlternateContent xmlns:mc="http://schemas.openxmlformats.org/markup-compatibility/2006" xmlns:p14="http://schemas.microsoft.com/office/powerpoint/2010/main">
        <mc:Choice Requires="p14">
          <p:contentPart p14:bwMode="auto" r:id="rId2">
            <p14:nvContentPartPr>
              <p14:cNvPr id="3" name="墨迹 2"/>
              <p14:cNvContentPartPr/>
              <p14:nvPr/>
            </p14:nvContentPartPr>
            <p14:xfrm>
              <a:off x="5844116" y="2724024"/>
              <a:ext cx="517172" cy="234052"/>
            </p14:xfrm>
          </p:contentPart>
        </mc:Choice>
        <mc:Fallback xmlns="">
          <p:pic>
            <p:nvPicPr>
              <p:cNvPr id="3" name="墨迹 2"/>
            </p:nvPicPr>
            <p:blipFill>
              <a:blip r:embed="rId3"/>
            </p:blipFill>
            <p:spPr>
              <a:xfrm>
                <a:off x="5844116" y="2724024"/>
                <a:ext cx="517172" cy="234052"/>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5" name="墨迹 4"/>
              <p14:cNvContentPartPr/>
              <p14:nvPr/>
            </p14:nvContentPartPr>
            <p14:xfrm>
              <a:off x="5798961" y="2348977"/>
              <a:ext cx="131410" cy="138175"/>
            </p14:xfrm>
          </p:contentPart>
        </mc:Choice>
        <mc:Fallback xmlns="">
          <p:pic>
            <p:nvPicPr>
              <p:cNvPr id="5" name="墨迹 4"/>
            </p:nvPicPr>
            <p:blipFill>
              <a:blip r:embed="rId5"/>
            </p:blipFill>
            <p:spPr>
              <a:xfrm>
                <a:off x="5798961" y="2348977"/>
                <a:ext cx="131410" cy="138175"/>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6" name="墨迹 5"/>
              <p14:cNvContentPartPr/>
              <p14:nvPr/>
            </p14:nvContentPartPr>
            <p14:xfrm>
              <a:off x="5968118" y="2263852"/>
              <a:ext cx="175859" cy="215722"/>
            </p14:xfrm>
          </p:contentPart>
        </mc:Choice>
        <mc:Fallback xmlns="">
          <p:pic>
            <p:nvPicPr>
              <p:cNvPr id="6" name="墨迹 5"/>
            </p:nvPicPr>
            <p:blipFill>
              <a:blip r:embed="rId7"/>
            </p:blipFill>
            <p:spPr>
              <a:xfrm>
                <a:off x="5968118" y="2263852"/>
                <a:ext cx="175859" cy="215722"/>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10" name="墨迹 9"/>
              <p14:cNvContentPartPr/>
              <p14:nvPr/>
            </p14:nvContentPartPr>
            <p14:xfrm>
              <a:off x="6180666" y="2278480"/>
              <a:ext cx="143934" cy="16919"/>
            </p14:xfrm>
          </p:contentPart>
        </mc:Choice>
        <mc:Fallback xmlns="">
          <p:pic>
            <p:nvPicPr>
              <p:cNvPr id="10" name="墨迹 9"/>
            </p:nvPicPr>
            <p:blipFill>
              <a:blip r:embed="rId9"/>
            </p:blipFill>
            <p:spPr>
              <a:xfrm>
                <a:off x="6180666" y="2278480"/>
                <a:ext cx="143934" cy="16919"/>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1" name="墨迹 10"/>
              <p14:cNvContentPartPr/>
              <p14:nvPr/>
            </p14:nvContentPartPr>
            <p14:xfrm>
              <a:off x="6167261" y="2360257"/>
              <a:ext cx="177094" cy="14099"/>
            </p14:xfrm>
          </p:contentPart>
        </mc:Choice>
        <mc:Fallback xmlns="">
          <p:pic>
            <p:nvPicPr>
              <p:cNvPr id="11" name="墨迹 10"/>
            </p:nvPicPr>
            <p:blipFill>
              <a:blip r:embed="rId11"/>
            </p:blipFill>
            <p:spPr>
              <a:xfrm>
                <a:off x="6167261" y="2360257"/>
                <a:ext cx="177094" cy="14099"/>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2" name="墨迹 11"/>
              <p14:cNvContentPartPr/>
              <p14:nvPr/>
            </p14:nvContentPartPr>
            <p14:xfrm>
              <a:off x="6379633" y="2176963"/>
              <a:ext cx="92604" cy="163555"/>
            </p14:xfrm>
          </p:contentPart>
        </mc:Choice>
        <mc:Fallback xmlns="">
          <p:pic>
            <p:nvPicPr>
              <p:cNvPr id="12" name="墨迹 11"/>
            </p:nvPicPr>
            <p:blipFill>
              <a:blip r:embed="rId13"/>
            </p:blipFill>
            <p:spPr>
              <a:xfrm>
                <a:off x="6379633" y="2176963"/>
                <a:ext cx="92604" cy="163555"/>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3" name="墨迹 12"/>
              <p14:cNvContentPartPr/>
              <p14:nvPr/>
            </p14:nvContentPartPr>
            <p14:xfrm>
              <a:off x="6479822" y="2233361"/>
              <a:ext cx="56444" cy="50759"/>
            </p14:xfrm>
          </p:contentPart>
        </mc:Choice>
        <mc:Fallback xmlns="">
          <p:pic>
            <p:nvPicPr>
              <p:cNvPr id="13" name="墨迹 12"/>
            </p:nvPicPr>
            <p:blipFill>
              <a:blip r:embed="rId15"/>
            </p:blipFill>
            <p:spPr>
              <a:xfrm>
                <a:off x="6479822" y="2233361"/>
                <a:ext cx="56444" cy="50759"/>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4" name="墨迹 13"/>
              <p14:cNvContentPartPr/>
              <p14:nvPr/>
            </p14:nvContentPartPr>
            <p14:xfrm>
              <a:off x="6592711" y="2133255"/>
              <a:ext cx="107244" cy="140642"/>
            </p14:xfrm>
          </p:contentPart>
        </mc:Choice>
        <mc:Fallback xmlns="">
          <p:pic>
            <p:nvPicPr>
              <p:cNvPr id="14" name="墨迹 13"/>
            </p:nvPicPr>
            <p:blipFill>
              <a:blip r:embed="rId17"/>
            </p:blipFill>
            <p:spPr>
              <a:xfrm>
                <a:off x="6592711" y="2133255"/>
                <a:ext cx="107244" cy="140642"/>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5" name="墨迹 14"/>
              <p14:cNvContentPartPr/>
              <p14:nvPr/>
            </p14:nvContentPartPr>
            <p14:xfrm>
              <a:off x="6688666" y="2075447"/>
              <a:ext cx="248356" cy="195454"/>
            </p14:xfrm>
          </p:contentPart>
        </mc:Choice>
        <mc:Fallback xmlns="">
          <p:pic>
            <p:nvPicPr>
              <p:cNvPr id="15" name="墨迹 14"/>
            </p:nvPicPr>
            <p:blipFill>
              <a:blip r:embed="rId19"/>
            </p:blipFill>
            <p:spPr>
              <a:xfrm>
                <a:off x="6688666" y="2075447"/>
                <a:ext cx="248356" cy="195454"/>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6" name="墨迹 15"/>
              <p14:cNvContentPartPr/>
              <p14:nvPr/>
            </p14:nvContentPartPr>
            <p14:xfrm>
              <a:off x="6604000" y="2812146"/>
              <a:ext cx="587022" cy="261546"/>
            </p14:xfrm>
          </p:contentPart>
        </mc:Choice>
        <mc:Fallback xmlns="">
          <p:pic>
            <p:nvPicPr>
              <p:cNvPr id="16" name="墨迹 15"/>
            </p:nvPicPr>
            <p:blipFill>
              <a:blip r:embed="rId21"/>
            </p:blipFill>
            <p:spPr>
              <a:xfrm>
                <a:off x="6604000" y="2812146"/>
                <a:ext cx="587022" cy="261546"/>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7" name="墨迹 16"/>
              <p14:cNvContentPartPr/>
              <p14:nvPr/>
            </p14:nvContentPartPr>
            <p14:xfrm>
              <a:off x="6939491" y="2650707"/>
              <a:ext cx="87841" cy="93762"/>
            </p14:xfrm>
          </p:contentPart>
        </mc:Choice>
        <mc:Fallback xmlns="">
          <p:pic>
            <p:nvPicPr>
              <p:cNvPr id="17" name="墨迹 16"/>
            </p:nvPicPr>
            <p:blipFill>
              <a:blip r:embed="rId23"/>
            </p:blipFill>
            <p:spPr>
              <a:xfrm>
                <a:off x="6939491" y="2650707"/>
                <a:ext cx="87841" cy="93762"/>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8" name="墨迹 17"/>
              <p14:cNvContentPartPr/>
              <p14:nvPr/>
            </p14:nvContentPartPr>
            <p14:xfrm>
              <a:off x="7049911" y="2701465"/>
              <a:ext cx="33866" cy="45118"/>
            </p14:xfrm>
          </p:contentPart>
        </mc:Choice>
        <mc:Fallback xmlns="">
          <p:pic>
            <p:nvPicPr>
              <p:cNvPr id="18" name="墨迹 17"/>
            </p:nvPicPr>
            <p:blipFill>
              <a:blip r:embed="rId25"/>
            </p:blipFill>
            <p:spPr>
              <a:xfrm>
                <a:off x="7049911" y="2701465"/>
                <a:ext cx="33866" cy="45118"/>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9" name="墨迹 18"/>
              <p14:cNvContentPartPr/>
              <p14:nvPr/>
            </p14:nvContentPartPr>
            <p14:xfrm>
              <a:off x="7123288" y="2661986"/>
              <a:ext cx="84667" cy="95877"/>
            </p14:xfrm>
          </p:contentPart>
        </mc:Choice>
        <mc:Fallback xmlns="">
          <p:pic>
            <p:nvPicPr>
              <p:cNvPr id="19" name="墨迹 18"/>
            </p:nvPicPr>
            <p:blipFill>
              <a:blip r:embed="rId27"/>
            </p:blipFill>
            <p:spPr>
              <a:xfrm>
                <a:off x="7123288" y="2661986"/>
                <a:ext cx="84667" cy="95877"/>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20" name="墨迹 19"/>
              <p14:cNvContentPartPr/>
              <p14:nvPr/>
            </p14:nvContentPartPr>
            <p14:xfrm>
              <a:off x="7236177" y="2650707"/>
              <a:ext cx="220134" cy="107156"/>
            </p14:xfrm>
          </p:contentPart>
        </mc:Choice>
        <mc:Fallback xmlns="">
          <p:pic>
            <p:nvPicPr>
              <p:cNvPr id="20" name="墨迹 19"/>
            </p:nvPicPr>
            <p:blipFill>
              <a:blip r:embed="rId29"/>
            </p:blipFill>
            <p:spPr>
              <a:xfrm>
                <a:off x="7236177" y="2650707"/>
                <a:ext cx="220134" cy="107156"/>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21" name="墨迹 20"/>
              <p14:cNvContentPartPr/>
              <p14:nvPr/>
            </p14:nvContentPartPr>
            <p14:xfrm>
              <a:off x="7535333" y="2887579"/>
              <a:ext cx="479778" cy="186113"/>
            </p14:xfrm>
          </p:contentPart>
        </mc:Choice>
        <mc:Fallback xmlns="">
          <p:pic>
            <p:nvPicPr>
              <p:cNvPr id="21" name="墨迹 20"/>
            </p:nvPicPr>
            <p:blipFill>
              <a:blip r:embed="rId31"/>
            </p:blipFill>
            <p:spPr>
              <a:xfrm>
                <a:off x="7535333" y="2887579"/>
                <a:ext cx="479778" cy="186113"/>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2" name="墨迹 21"/>
              <p14:cNvContentPartPr/>
              <p14:nvPr/>
            </p14:nvContentPartPr>
            <p14:xfrm>
              <a:off x="7807677" y="2724024"/>
              <a:ext cx="107950" cy="118436"/>
            </p14:xfrm>
          </p:contentPart>
        </mc:Choice>
        <mc:Fallback xmlns="">
          <p:pic>
            <p:nvPicPr>
              <p:cNvPr id="22" name="墨迹 21"/>
            </p:nvPicPr>
            <p:blipFill>
              <a:blip r:embed="rId33"/>
            </p:blipFill>
            <p:spPr>
              <a:xfrm>
                <a:off x="7807677" y="2724024"/>
                <a:ext cx="107950" cy="118436"/>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3" name="墨迹 22"/>
              <p14:cNvContentPartPr/>
              <p14:nvPr/>
            </p14:nvContentPartPr>
            <p14:xfrm>
              <a:off x="7924800" y="2791702"/>
              <a:ext cx="59266" cy="73317"/>
            </p14:xfrm>
          </p:contentPart>
        </mc:Choice>
        <mc:Fallback xmlns="">
          <p:pic>
            <p:nvPicPr>
              <p:cNvPr id="23" name="墨迹 22"/>
            </p:nvPicPr>
            <p:blipFill>
              <a:blip r:embed="rId35"/>
            </p:blipFill>
            <p:spPr>
              <a:xfrm>
                <a:off x="7924800" y="2791702"/>
                <a:ext cx="59266" cy="73317"/>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4" name="墨迹 23"/>
              <p14:cNvContentPartPr/>
              <p14:nvPr/>
            </p14:nvContentPartPr>
            <p14:xfrm>
              <a:off x="8015111" y="2739181"/>
              <a:ext cx="76200" cy="101340"/>
            </p14:xfrm>
          </p:contentPart>
        </mc:Choice>
        <mc:Fallback xmlns="">
          <p:pic>
            <p:nvPicPr>
              <p:cNvPr id="24" name="墨迹 23"/>
            </p:nvPicPr>
            <p:blipFill>
              <a:blip r:embed="rId37"/>
            </p:blipFill>
            <p:spPr>
              <a:xfrm>
                <a:off x="8015111" y="2739181"/>
                <a:ext cx="76200" cy="101340"/>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5" name="墨迹 24"/>
              <p14:cNvContentPartPr/>
              <p14:nvPr/>
            </p14:nvContentPartPr>
            <p14:xfrm>
              <a:off x="8094133" y="2695825"/>
              <a:ext cx="194734" cy="161439"/>
            </p14:xfrm>
          </p:contentPart>
        </mc:Choice>
        <mc:Fallback xmlns="">
          <p:pic>
            <p:nvPicPr>
              <p:cNvPr id="25" name="墨迹 24"/>
            </p:nvPicPr>
            <p:blipFill>
              <a:blip r:embed="rId39"/>
            </p:blipFill>
            <p:spPr>
              <a:xfrm>
                <a:off x="8094133" y="2695825"/>
                <a:ext cx="194734" cy="161439"/>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6" name="墨迹 25"/>
              <p14:cNvContentPartPr/>
              <p14:nvPr/>
            </p14:nvContentPartPr>
            <p14:xfrm>
              <a:off x="8359422" y="2889517"/>
              <a:ext cx="539044" cy="184175"/>
            </p14:xfrm>
          </p:contentPart>
        </mc:Choice>
        <mc:Fallback xmlns="">
          <p:pic>
            <p:nvPicPr>
              <p:cNvPr id="26" name="墨迹 25"/>
            </p:nvPicPr>
            <p:blipFill>
              <a:blip r:embed="rId41"/>
            </p:blipFill>
            <p:spPr>
              <a:xfrm>
                <a:off x="8359422" y="2889517"/>
                <a:ext cx="539044" cy="184175"/>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7" name="墨迹 26"/>
              <p14:cNvContentPartPr/>
              <p14:nvPr/>
            </p14:nvContentPartPr>
            <p14:xfrm>
              <a:off x="8715022" y="2695825"/>
              <a:ext cx="90311" cy="125662"/>
            </p14:xfrm>
          </p:contentPart>
        </mc:Choice>
        <mc:Fallback xmlns="">
          <p:pic>
            <p:nvPicPr>
              <p:cNvPr id="27" name="墨迹 26"/>
            </p:nvPicPr>
            <p:blipFill>
              <a:blip r:embed="rId43"/>
            </p:blipFill>
            <p:spPr>
              <a:xfrm>
                <a:off x="8715022" y="2695825"/>
                <a:ext cx="90311" cy="125662"/>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8" name="墨迹 27"/>
              <p14:cNvContentPartPr/>
              <p14:nvPr/>
            </p14:nvContentPartPr>
            <p14:xfrm>
              <a:off x="8833555" y="2746583"/>
              <a:ext cx="70556" cy="81778"/>
            </p14:xfrm>
          </p:contentPart>
        </mc:Choice>
        <mc:Fallback xmlns="">
          <p:pic>
            <p:nvPicPr>
              <p:cNvPr id="28" name="墨迹 27"/>
            </p:nvPicPr>
            <p:blipFill>
              <a:blip r:embed="rId45"/>
            </p:blipFill>
            <p:spPr>
              <a:xfrm>
                <a:off x="8833555" y="2746583"/>
                <a:ext cx="70556" cy="81778"/>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9" name="墨迹 28"/>
              <p14:cNvContentPartPr/>
              <p14:nvPr/>
            </p14:nvContentPartPr>
            <p14:xfrm>
              <a:off x="8952088" y="2707105"/>
              <a:ext cx="88900" cy="87769"/>
            </p14:xfrm>
          </p:contentPart>
        </mc:Choice>
        <mc:Fallback xmlns="">
          <p:pic>
            <p:nvPicPr>
              <p:cNvPr id="29" name="墨迹 28"/>
            </p:nvPicPr>
            <p:blipFill>
              <a:blip r:embed="rId47"/>
            </p:blipFill>
            <p:spPr>
              <a:xfrm>
                <a:off x="8952088" y="2707105"/>
                <a:ext cx="88900" cy="87769"/>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30" name="墨迹 29"/>
              <p14:cNvContentPartPr/>
              <p14:nvPr/>
            </p14:nvContentPartPr>
            <p14:xfrm>
              <a:off x="9074855" y="2645067"/>
              <a:ext cx="224367" cy="227707"/>
            </p14:xfrm>
          </p:contentPart>
        </mc:Choice>
        <mc:Fallback xmlns="">
          <p:pic>
            <p:nvPicPr>
              <p:cNvPr id="30" name="墨迹 29"/>
            </p:nvPicPr>
            <p:blipFill>
              <a:blip r:embed="rId49"/>
            </p:blipFill>
            <p:spPr>
              <a:xfrm>
                <a:off x="9074855" y="2645067"/>
                <a:ext cx="224367" cy="227707"/>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31" name="墨迹 30"/>
              <p14:cNvContentPartPr/>
              <p14:nvPr/>
            </p14:nvContentPartPr>
            <p14:xfrm>
              <a:off x="9699977" y="1737059"/>
              <a:ext cx="127000" cy="228412"/>
            </p14:xfrm>
          </p:contentPart>
        </mc:Choice>
        <mc:Fallback xmlns="">
          <p:pic>
            <p:nvPicPr>
              <p:cNvPr id="31" name="墨迹 30"/>
            </p:nvPicPr>
            <p:blipFill>
              <a:blip r:embed="rId51"/>
            </p:blipFill>
            <p:spPr>
              <a:xfrm>
                <a:off x="9699977" y="1737059"/>
                <a:ext cx="127000" cy="228412"/>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2" name="墨迹 31"/>
              <p14:cNvContentPartPr/>
              <p14:nvPr/>
            </p14:nvContentPartPr>
            <p14:xfrm>
              <a:off x="9804400" y="1793457"/>
              <a:ext cx="225777" cy="389146"/>
            </p14:xfrm>
          </p:contentPart>
        </mc:Choice>
        <mc:Fallback xmlns="">
          <p:pic>
            <p:nvPicPr>
              <p:cNvPr id="32" name="墨迹 31"/>
            </p:nvPicPr>
            <p:blipFill>
              <a:blip r:embed="rId53"/>
            </p:blipFill>
            <p:spPr>
              <a:xfrm>
                <a:off x="9804400" y="1793457"/>
                <a:ext cx="225777" cy="389146"/>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3" name="墨迹 32"/>
              <p14:cNvContentPartPr/>
              <p14:nvPr/>
            </p14:nvContentPartPr>
            <p14:xfrm>
              <a:off x="9776177" y="1921410"/>
              <a:ext cx="93663" cy="89179"/>
            </p14:xfrm>
          </p:contentPart>
        </mc:Choice>
        <mc:Fallback xmlns="">
          <p:pic>
            <p:nvPicPr>
              <p:cNvPr id="33" name="墨迹 32"/>
            </p:nvPicPr>
            <p:blipFill>
              <a:blip r:embed="rId55"/>
            </p:blipFill>
            <p:spPr>
              <a:xfrm>
                <a:off x="9776177" y="1921410"/>
                <a:ext cx="93663" cy="89179"/>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4" name="墨迹 33"/>
              <p14:cNvContentPartPr/>
              <p14:nvPr/>
            </p14:nvContentPartPr>
            <p14:xfrm>
              <a:off x="9675283" y="1954191"/>
              <a:ext cx="332317" cy="188934"/>
            </p14:xfrm>
          </p:contentPart>
        </mc:Choice>
        <mc:Fallback xmlns="">
          <p:pic>
            <p:nvPicPr>
              <p:cNvPr id="34" name="墨迹 33"/>
            </p:nvPicPr>
            <p:blipFill>
              <a:blip r:embed="rId57"/>
            </p:blipFill>
            <p:spPr>
              <a:xfrm>
                <a:off x="9675283" y="1954191"/>
                <a:ext cx="332317" cy="188934"/>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5" name="墨迹 34"/>
              <p14:cNvContentPartPr/>
              <p14:nvPr/>
            </p14:nvContentPartPr>
            <p14:xfrm>
              <a:off x="10114844" y="1776537"/>
              <a:ext cx="216606" cy="28199"/>
            </p14:xfrm>
          </p:contentPart>
        </mc:Choice>
        <mc:Fallback xmlns="">
          <p:pic>
            <p:nvPicPr>
              <p:cNvPr id="35" name="墨迹 34"/>
            </p:nvPicPr>
            <p:blipFill>
              <a:blip r:embed="rId59"/>
            </p:blipFill>
            <p:spPr>
              <a:xfrm>
                <a:off x="10114844" y="1776537"/>
                <a:ext cx="216606" cy="28199"/>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6" name="墨迹 35"/>
              <p14:cNvContentPartPr/>
              <p14:nvPr/>
            </p14:nvContentPartPr>
            <p14:xfrm>
              <a:off x="10028061" y="1689825"/>
              <a:ext cx="433917" cy="427215"/>
            </p14:xfrm>
          </p:contentPart>
        </mc:Choice>
        <mc:Fallback xmlns="">
          <p:pic>
            <p:nvPicPr>
              <p:cNvPr id="36" name="墨迹 35"/>
            </p:nvPicPr>
            <p:blipFill>
              <a:blip r:embed="rId61"/>
            </p:blipFill>
            <p:spPr>
              <a:xfrm>
                <a:off x="10028061" y="1689825"/>
                <a:ext cx="433917" cy="427215"/>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7" name="墨迹 36"/>
              <p14:cNvContentPartPr/>
              <p14:nvPr/>
            </p14:nvContentPartPr>
            <p14:xfrm>
              <a:off x="10455451" y="1727189"/>
              <a:ext cx="180269" cy="274941"/>
            </p14:xfrm>
          </p:contentPart>
        </mc:Choice>
        <mc:Fallback xmlns="">
          <p:pic>
            <p:nvPicPr>
              <p:cNvPr id="37" name="墨迹 36"/>
            </p:nvPicPr>
            <p:blipFill>
              <a:blip r:embed="rId63"/>
            </p:blipFill>
            <p:spPr>
              <a:xfrm>
                <a:off x="10455451" y="1727189"/>
                <a:ext cx="180269" cy="274941"/>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8" name="墨迹 37"/>
              <p14:cNvContentPartPr/>
              <p14:nvPr/>
            </p14:nvContentPartPr>
            <p14:xfrm>
              <a:off x="10430932" y="1714500"/>
              <a:ext cx="156633" cy="259430"/>
            </p14:xfrm>
          </p:contentPart>
        </mc:Choice>
        <mc:Fallback xmlns="">
          <p:pic>
            <p:nvPicPr>
              <p:cNvPr id="38" name="墨迹 37"/>
            </p:nvPicPr>
            <p:blipFill>
              <a:blip r:embed="rId65"/>
            </p:blipFill>
            <p:spPr>
              <a:xfrm>
                <a:off x="10430932" y="1714500"/>
                <a:ext cx="156633" cy="259430"/>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9" name="墨迹 38"/>
              <p14:cNvContentPartPr/>
              <p14:nvPr/>
            </p14:nvContentPartPr>
            <p14:xfrm>
              <a:off x="1102783" y="4903632"/>
              <a:ext cx="178505" cy="513398"/>
            </p14:xfrm>
          </p:contentPart>
        </mc:Choice>
        <mc:Fallback xmlns="">
          <p:pic>
            <p:nvPicPr>
              <p:cNvPr id="39" name="墨迹 38"/>
            </p:nvPicPr>
            <p:blipFill>
              <a:blip r:embed="rId67"/>
            </p:blipFill>
            <p:spPr>
              <a:xfrm>
                <a:off x="1102783" y="4903632"/>
                <a:ext cx="178505" cy="513398"/>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40" name="墨迹 39"/>
              <p14:cNvContentPartPr/>
              <p14:nvPr/>
            </p14:nvContentPartPr>
            <p14:xfrm>
              <a:off x="1159051" y="5033171"/>
              <a:ext cx="156104" cy="186818"/>
            </p14:xfrm>
          </p:contentPart>
        </mc:Choice>
        <mc:Fallback xmlns="">
          <p:pic>
            <p:nvPicPr>
              <p:cNvPr id="40" name="墨迹 39"/>
            </p:nvPicPr>
            <p:blipFill>
              <a:blip r:embed="rId69"/>
            </p:blipFill>
            <p:spPr>
              <a:xfrm>
                <a:off x="1159051" y="5033171"/>
                <a:ext cx="156104" cy="186818"/>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41" name="墨迹 40"/>
              <p14:cNvContentPartPr/>
              <p14:nvPr/>
            </p14:nvContentPartPr>
            <p14:xfrm>
              <a:off x="1286933" y="4820268"/>
              <a:ext cx="246239" cy="546004"/>
            </p14:xfrm>
          </p:contentPart>
        </mc:Choice>
        <mc:Fallback xmlns="">
          <p:pic>
            <p:nvPicPr>
              <p:cNvPr id="41" name="墨迹 40"/>
            </p:nvPicPr>
            <p:blipFill>
              <a:blip r:embed="rId71"/>
            </p:blipFill>
            <p:spPr>
              <a:xfrm>
                <a:off x="1286933" y="4820268"/>
                <a:ext cx="246239" cy="546004"/>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2" name="墨迹 41"/>
              <p14:cNvContentPartPr/>
              <p14:nvPr/>
            </p14:nvContentPartPr>
            <p14:xfrm>
              <a:off x="1394177" y="5079347"/>
              <a:ext cx="273756" cy="171309"/>
            </p14:xfrm>
          </p:contentPart>
        </mc:Choice>
        <mc:Fallback xmlns="">
          <p:pic>
            <p:nvPicPr>
              <p:cNvPr id="42" name="墨迹 41"/>
            </p:nvPicPr>
            <p:blipFill>
              <a:blip r:embed="rId73"/>
            </p:blipFill>
            <p:spPr>
              <a:xfrm>
                <a:off x="1394177" y="5079347"/>
                <a:ext cx="273756" cy="171309"/>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3" name="墨迹 42"/>
              <p14:cNvContentPartPr/>
              <p14:nvPr/>
            </p14:nvContentPartPr>
            <p14:xfrm>
              <a:off x="1696861" y="4889708"/>
              <a:ext cx="164394" cy="62038"/>
            </p14:xfrm>
          </p:contentPart>
        </mc:Choice>
        <mc:Fallback xmlns="">
          <p:pic>
            <p:nvPicPr>
              <p:cNvPr id="43" name="墨迹 42"/>
            </p:nvPicPr>
            <p:blipFill>
              <a:blip r:embed="rId75"/>
            </p:blipFill>
            <p:spPr>
              <a:xfrm>
                <a:off x="1696861" y="4889708"/>
                <a:ext cx="164394" cy="62038"/>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4" name="墨迹 43"/>
              <p14:cNvContentPartPr/>
              <p14:nvPr/>
            </p14:nvContentPartPr>
            <p14:xfrm>
              <a:off x="1607608" y="4819916"/>
              <a:ext cx="339725" cy="418050"/>
            </p14:xfrm>
          </p:contentPart>
        </mc:Choice>
        <mc:Fallback xmlns="">
          <p:pic>
            <p:nvPicPr>
              <p:cNvPr id="44" name="墨迹 43"/>
            </p:nvPicPr>
            <p:blipFill>
              <a:blip r:embed="rId77"/>
            </p:blipFill>
            <p:spPr>
              <a:xfrm>
                <a:off x="1607608" y="4819916"/>
                <a:ext cx="339725" cy="418050"/>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5" name="墨迹 44"/>
              <p14:cNvContentPartPr/>
              <p14:nvPr/>
            </p14:nvContentPartPr>
            <p14:xfrm>
              <a:off x="1901295" y="4790131"/>
              <a:ext cx="237949" cy="398487"/>
            </p14:xfrm>
          </p:contentPart>
        </mc:Choice>
        <mc:Fallback xmlns="">
          <p:pic>
            <p:nvPicPr>
              <p:cNvPr id="45" name="墨迹 44"/>
            </p:nvPicPr>
            <p:blipFill>
              <a:blip r:embed="rId79"/>
            </p:blipFill>
            <p:spPr>
              <a:xfrm>
                <a:off x="1901295" y="4790131"/>
                <a:ext cx="237949" cy="398487"/>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6" name="墨迹 45"/>
              <p14:cNvContentPartPr/>
              <p14:nvPr/>
            </p14:nvContentPartPr>
            <p14:xfrm>
              <a:off x="2033940" y="5077232"/>
              <a:ext cx="31926" cy="508992"/>
            </p14:xfrm>
          </p:contentPart>
        </mc:Choice>
        <mc:Fallback xmlns="">
          <p:pic>
            <p:nvPicPr>
              <p:cNvPr id="46" name="墨迹 45"/>
            </p:nvPicPr>
            <p:blipFill>
              <a:blip r:embed="rId81"/>
            </p:blipFill>
            <p:spPr>
              <a:xfrm>
                <a:off x="2033940" y="5077232"/>
                <a:ext cx="31926" cy="508992"/>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7" name="墨迹 46"/>
              <p14:cNvContentPartPr/>
              <p14:nvPr/>
            </p14:nvContentPartPr>
            <p14:xfrm>
              <a:off x="2206977" y="5030704"/>
              <a:ext cx="11289" cy="186113"/>
            </p14:xfrm>
          </p:contentPart>
        </mc:Choice>
        <mc:Fallback xmlns="">
          <p:pic>
            <p:nvPicPr>
              <p:cNvPr id="47" name="墨迹 46"/>
            </p:nvPicPr>
            <p:blipFill>
              <a:blip r:embed="rId83"/>
            </p:blipFill>
            <p:spPr>
              <a:xfrm>
                <a:off x="2206977" y="5030704"/>
                <a:ext cx="11289" cy="186113"/>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8" name="墨迹 47"/>
              <p14:cNvContentPartPr/>
              <p14:nvPr/>
            </p14:nvContentPartPr>
            <p14:xfrm>
              <a:off x="2280355" y="4821502"/>
              <a:ext cx="19756" cy="680125"/>
            </p14:xfrm>
          </p:contentPart>
        </mc:Choice>
        <mc:Fallback xmlns="">
          <p:pic>
            <p:nvPicPr>
              <p:cNvPr id="48" name="墨迹 47"/>
            </p:nvPicPr>
            <p:blipFill>
              <a:blip r:embed="rId85"/>
            </p:blipFill>
            <p:spPr>
              <a:xfrm>
                <a:off x="2280355" y="4821502"/>
                <a:ext cx="19756" cy="680125"/>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9" name="墨迹 48"/>
              <p14:cNvContentPartPr/>
              <p14:nvPr/>
            </p14:nvContentPartPr>
            <p14:xfrm>
              <a:off x="2204155" y="5021715"/>
              <a:ext cx="149578" cy="73846"/>
            </p14:xfrm>
          </p:contentPart>
        </mc:Choice>
        <mc:Fallback xmlns="">
          <p:pic>
            <p:nvPicPr>
              <p:cNvPr id="49" name="墨迹 48"/>
            </p:nvPicPr>
            <p:blipFill>
              <a:blip r:embed="rId87"/>
            </p:blipFill>
            <p:spPr>
              <a:xfrm>
                <a:off x="2204155" y="5021715"/>
                <a:ext cx="149578" cy="73846"/>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50" name="墨迹 49"/>
              <p14:cNvContentPartPr/>
              <p14:nvPr/>
            </p14:nvContentPartPr>
            <p14:xfrm>
              <a:off x="2342444" y="4865034"/>
              <a:ext cx="296333" cy="374342"/>
            </p14:xfrm>
          </p:contentPart>
        </mc:Choice>
        <mc:Fallback xmlns="">
          <p:pic>
            <p:nvPicPr>
              <p:cNvPr id="50" name="墨迹 49"/>
            </p:nvPicPr>
            <p:blipFill>
              <a:blip r:embed="rId89"/>
            </p:blipFill>
            <p:spPr>
              <a:xfrm>
                <a:off x="2342444" y="4865034"/>
                <a:ext cx="296333" cy="374342"/>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1" name="墨迹 50"/>
              <p14:cNvContentPartPr/>
              <p14:nvPr/>
            </p14:nvContentPartPr>
            <p14:xfrm>
              <a:off x="2607733" y="4918965"/>
              <a:ext cx="212548" cy="357070"/>
            </p14:xfrm>
          </p:contentPart>
        </mc:Choice>
        <mc:Fallback xmlns="">
          <p:pic>
            <p:nvPicPr>
              <p:cNvPr id="51" name="墨迹 50"/>
            </p:nvPicPr>
            <p:blipFill>
              <a:blip r:embed="rId91"/>
            </p:blipFill>
            <p:spPr>
              <a:xfrm>
                <a:off x="2607733" y="4918965"/>
                <a:ext cx="212548" cy="357070"/>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2" name="墨迹 51"/>
              <p14:cNvContentPartPr/>
              <p14:nvPr/>
            </p14:nvContentPartPr>
            <p14:xfrm>
              <a:off x="2615318" y="4908038"/>
              <a:ext cx="116593" cy="117026"/>
            </p14:xfrm>
          </p:contentPart>
        </mc:Choice>
        <mc:Fallback xmlns="">
          <p:pic>
            <p:nvPicPr>
              <p:cNvPr id="52" name="墨迹 51"/>
            </p:nvPicPr>
            <p:blipFill>
              <a:blip r:embed="rId93"/>
            </p:blipFill>
            <p:spPr>
              <a:xfrm>
                <a:off x="2615318" y="4908038"/>
                <a:ext cx="116593" cy="117026"/>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3" name="墨迹 52"/>
              <p14:cNvContentPartPr/>
              <p14:nvPr/>
            </p14:nvContentPartPr>
            <p14:xfrm>
              <a:off x="2993495" y="5047623"/>
              <a:ext cx="114653" cy="152275"/>
            </p14:xfrm>
          </p:contentPart>
        </mc:Choice>
        <mc:Fallback xmlns="">
          <p:pic>
            <p:nvPicPr>
              <p:cNvPr id="53" name="墨迹 52"/>
            </p:nvPicPr>
            <p:blipFill>
              <a:blip r:embed="rId95"/>
            </p:blipFill>
            <p:spPr>
              <a:xfrm>
                <a:off x="2993495" y="5047623"/>
                <a:ext cx="114653" cy="152275"/>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4" name="墨迹 53"/>
              <p14:cNvContentPartPr/>
              <p14:nvPr/>
            </p14:nvContentPartPr>
            <p14:xfrm>
              <a:off x="3155244" y="5104021"/>
              <a:ext cx="67733" cy="81777"/>
            </p14:xfrm>
          </p:contentPart>
        </mc:Choice>
        <mc:Fallback xmlns="">
          <p:pic>
            <p:nvPicPr>
              <p:cNvPr id="54" name="墨迹 53"/>
            </p:nvPicPr>
            <p:blipFill>
              <a:blip r:embed="rId97"/>
            </p:blipFill>
            <p:spPr>
              <a:xfrm>
                <a:off x="3155244" y="5104021"/>
                <a:ext cx="67733" cy="81777"/>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5" name="墨迹 54"/>
              <p14:cNvContentPartPr/>
              <p14:nvPr/>
            </p14:nvContentPartPr>
            <p14:xfrm>
              <a:off x="3307644" y="5043922"/>
              <a:ext cx="229482" cy="127776"/>
            </p14:xfrm>
          </p:contentPart>
        </mc:Choice>
        <mc:Fallback xmlns="">
          <p:pic>
            <p:nvPicPr>
              <p:cNvPr id="55" name="墨迹 54"/>
            </p:nvPicPr>
            <p:blipFill>
              <a:blip r:embed="rId99"/>
            </p:blipFill>
            <p:spPr>
              <a:xfrm>
                <a:off x="3307644" y="5043922"/>
                <a:ext cx="229482" cy="127776"/>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6" name="墨迹 55"/>
              <p14:cNvContentPartPr/>
              <p14:nvPr/>
            </p14:nvContentPartPr>
            <p14:xfrm>
              <a:off x="3629377" y="4836130"/>
              <a:ext cx="11289" cy="566800"/>
            </p14:xfrm>
          </p:contentPart>
        </mc:Choice>
        <mc:Fallback xmlns="">
          <p:pic>
            <p:nvPicPr>
              <p:cNvPr id="56" name="墨迹 55"/>
            </p:nvPicPr>
            <p:blipFill>
              <a:blip r:embed="rId101"/>
            </p:blipFill>
            <p:spPr>
              <a:xfrm>
                <a:off x="3629377" y="4836130"/>
                <a:ext cx="11289" cy="566800"/>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7" name="墨迹 56"/>
              <p14:cNvContentPartPr/>
              <p14:nvPr/>
            </p14:nvContentPartPr>
            <p14:xfrm>
              <a:off x="3791302" y="5045508"/>
              <a:ext cx="286809" cy="95877"/>
            </p14:xfrm>
          </p:contentPart>
        </mc:Choice>
        <mc:Fallback xmlns="">
          <p:pic>
            <p:nvPicPr>
              <p:cNvPr id="57" name="墨迹 56"/>
            </p:nvPicPr>
            <p:blipFill>
              <a:blip r:embed="rId103"/>
            </p:blipFill>
            <p:spPr>
              <a:xfrm>
                <a:off x="3791302" y="5045508"/>
                <a:ext cx="286809" cy="95877"/>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8" name="墨迹 57"/>
              <p14:cNvContentPartPr/>
              <p14:nvPr/>
            </p14:nvContentPartPr>
            <p14:xfrm>
              <a:off x="4120444" y="5098381"/>
              <a:ext cx="28222" cy="360"/>
            </p14:xfrm>
          </p:contentPart>
        </mc:Choice>
        <mc:Fallback xmlns="">
          <p:pic>
            <p:nvPicPr>
              <p:cNvPr id="58" name="墨迹 57"/>
            </p:nvPicPr>
            <p:blipFill>
              <a:blip r:embed="rId105"/>
            </p:blipFill>
            <p:spPr>
              <a:xfrm>
                <a:off x="4120444" y="5098381"/>
                <a:ext cx="28222" cy="360"/>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9" name="墨迹 58"/>
              <p14:cNvContentPartPr/>
              <p14:nvPr/>
            </p14:nvContentPartPr>
            <p14:xfrm>
              <a:off x="4235273" y="4898521"/>
              <a:ext cx="65793" cy="250618"/>
            </p14:xfrm>
          </p:contentPart>
        </mc:Choice>
        <mc:Fallback xmlns="">
          <p:pic>
            <p:nvPicPr>
              <p:cNvPr id="59" name="墨迹 58"/>
            </p:nvPicPr>
            <p:blipFill>
              <a:blip r:embed="rId107"/>
            </p:blipFill>
            <p:spPr>
              <a:xfrm>
                <a:off x="4235273" y="4898521"/>
                <a:ext cx="65793" cy="250618"/>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60" name="墨迹 59"/>
              <p14:cNvContentPartPr/>
              <p14:nvPr/>
            </p14:nvContentPartPr>
            <p14:xfrm>
              <a:off x="4318000" y="4889708"/>
              <a:ext cx="90311" cy="22560"/>
            </p14:xfrm>
          </p:contentPart>
        </mc:Choice>
        <mc:Fallback xmlns="">
          <p:pic>
            <p:nvPicPr>
              <p:cNvPr id="60" name="墨迹 59"/>
            </p:nvPicPr>
            <p:blipFill>
              <a:blip r:embed="rId109"/>
            </p:blipFill>
            <p:spPr>
              <a:xfrm>
                <a:off x="4318000" y="4889708"/>
                <a:ext cx="90311" cy="22560"/>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1" name="墨迹 60"/>
              <p14:cNvContentPartPr/>
              <p14:nvPr/>
            </p14:nvContentPartPr>
            <p14:xfrm>
              <a:off x="4436533" y="4790131"/>
              <a:ext cx="11289" cy="130596"/>
            </p14:xfrm>
          </p:contentPart>
        </mc:Choice>
        <mc:Fallback xmlns="">
          <p:pic>
            <p:nvPicPr>
              <p:cNvPr id="61" name="墨迹 60"/>
            </p:nvPicPr>
            <p:blipFill>
              <a:blip r:embed="rId111"/>
            </p:blipFill>
            <p:spPr>
              <a:xfrm>
                <a:off x="4436533" y="4790131"/>
                <a:ext cx="11289" cy="130596"/>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2" name="墨迹 61"/>
              <p14:cNvContentPartPr/>
              <p14:nvPr/>
            </p14:nvContentPartPr>
            <p14:xfrm>
              <a:off x="4436533" y="5057140"/>
              <a:ext cx="28222" cy="21502"/>
            </p14:xfrm>
          </p:contentPart>
        </mc:Choice>
        <mc:Fallback xmlns="">
          <p:pic>
            <p:nvPicPr>
              <p:cNvPr id="62" name="墨迹 61"/>
            </p:nvPicPr>
            <p:blipFill>
              <a:blip r:embed="rId113"/>
            </p:blipFill>
            <p:spPr>
              <a:xfrm>
                <a:off x="4436533" y="5057140"/>
                <a:ext cx="28222" cy="21502"/>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3" name="墨迹 62"/>
              <p14:cNvContentPartPr/>
              <p14:nvPr/>
            </p14:nvContentPartPr>
            <p14:xfrm>
              <a:off x="4560711" y="5008144"/>
              <a:ext cx="194733" cy="112091"/>
            </p14:xfrm>
          </p:contentPart>
        </mc:Choice>
        <mc:Fallback xmlns="">
          <p:pic>
            <p:nvPicPr>
              <p:cNvPr id="63" name="墨迹 62"/>
            </p:nvPicPr>
            <p:blipFill>
              <a:blip r:embed="rId115"/>
            </p:blipFill>
            <p:spPr>
              <a:xfrm>
                <a:off x="4560711" y="5008144"/>
                <a:ext cx="194733" cy="112091"/>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4" name="墨迹 63"/>
              <p14:cNvContentPartPr/>
              <p14:nvPr/>
            </p14:nvContentPartPr>
            <p14:xfrm>
              <a:off x="4769555" y="4884069"/>
              <a:ext cx="5645" cy="84597"/>
            </p14:xfrm>
          </p:contentPart>
        </mc:Choice>
        <mc:Fallback xmlns="">
          <p:pic>
            <p:nvPicPr>
              <p:cNvPr id="64" name="墨迹 63"/>
            </p:nvPicPr>
            <p:blipFill>
              <a:blip r:embed="rId117"/>
            </p:blipFill>
            <p:spPr>
              <a:xfrm>
                <a:off x="4769555" y="4884069"/>
                <a:ext cx="5645" cy="84597"/>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5" name="墨迹 64"/>
              <p14:cNvContentPartPr/>
              <p14:nvPr/>
            </p14:nvContentPartPr>
            <p14:xfrm>
              <a:off x="4796013" y="5025064"/>
              <a:ext cx="69498" cy="101516"/>
            </p14:xfrm>
          </p:contentPart>
        </mc:Choice>
        <mc:Fallback xmlns="">
          <p:pic>
            <p:nvPicPr>
              <p:cNvPr id="65" name="墨迹 64"/>
            </p:nvPicPr>
            <p:blipFill>
              <a:blip r:embed="rId119"/>
            </p:blipFill>
            <p:spPr>
              <a:xfrm>
                <a:off x="4796013" y="5025064"/>
                <a:ext cx="69498" cy="101516"/>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6" name="墨迹 65"/>
              <p14:cNvContentPartPr/>
              <p14:nvPr/>
            </p14:nvContentPartPr>
            <p14:xfrm>
              <a:off x="4885266" y="4924957"/>
              <a:ext cx="132645" cy="21150"/>
            </p14:xfrm>
          </p:contentPart>
        </mc:Choice>
        <mc:Fallback xmlns="">
          <p:pic>
            <p:nvPicPr>
              <p:cNvPr id="66" name="墨迹 65"/>
            </p:nvPicPr>
            <p:blipFill>
              <a:blip r:embed="rId121"/>
            </p:blipFill>
            <p:spPr>
              <a:xfrm>
                <a:off x="4885266" y="4924957"/>
                <a:ext cx="132645" cy="21150"/>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7" name="墨迹 66"/>
              <p14:cNvContentPartPr/>
              <p14:nvPr/>
            </p14:nvContentPartPr>
            <p14:xfrm>
              <a:off x="5054600" y="4807050"/>
              <a:ext cx="8466" cy="249033"/>
            </p14:xfrm>
          </p:contentPart>
        </mc:Choice>
        <mc:Fallback xmlns="">
          <p:pic>
            <p:nvPicPr>
              <p:cNvPr id="67" name="墨迹 66"/>
            </p:nvPicPr>
            <p:blipFill>
              <a:blip r:embed="rId123"/>
            </p:blipFill>
            <p:spPr>
              <a:xfrm>
                <a:off x="5054600" y="4807050"/>
                <a:ext cx="8466" cy="249033"/>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8" name="墨迹 67"/>
              <p14:cNvContentPartPr/>
              <p14:nvPr/>
            </p14:nvContentPartPr>
            <p14:xfrm>
              <a:off x="327377" y="4032458"/>
              <a:ext cx="1433689" cy="764194"/>
            </p14:xfrm>
          </p:contentPart>
        </mc:Choice>
        <mc:Fallback xmlns="">
          <p:pic>
            <p:nvPicPr>
              <p:cNvPr id="68" name="墨迹 67"/>
            </p:nvPicPr>
            <p:blipFill>
              <a:blip r:embed="rId125"/>
            </p:blipFill>
            <p:spPr>
              <a:xfrm>
                <a:off x="327377" y="4032458"/>
                <a:ext cx="1433689" cy="764194"/>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9" name="墨迹 68"/>
              <p14:cNvContentPartPr/>
              <p14:nvPr/>
            </p14:nvContentPartPr>
            <p14:xfrm>
              <a:off x="10735732" y="3199883"/>
              <a:ext cx="451556" cy="390732"/>
            </p14:xfrm>
          </p:contentPart>
        </mc:Choice>
        <mc:Fallback xmlns="">
          <p:pic>
            <p:nvPicPr>
              <p:cNvPr id="69" name="墨迹 68"/>
            </p:nvPicPr>
            <p:blipFill>
              <a:blip r:embed="rId127"/>
            </p:blipFill>
            <p:spPr>
              <a:xfrm>
                <a:off x="10735732" y="3199883"/>
                <a:ext cx="451556" cy="390732"/>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70" name="墨迹 69"/>
              <p14:cNvContentPartPr/>
              <p14:nvPr/>
            </p14:nvContentPartPr>
            <p14:xfrm>
              <a:off x="11122201" y="3265445"/>
              <a:ext cx="258056" cy="156505"/>
            </p14:xfrm>
          </p:contentPart>
        </mc:Choice>
        <mc:Fallback xmlns="">
          <p:pic>
            <p:nvPicPr>
              <p:cNvPr id="70" name="墨迹 69"/>
            </p:nvPicPr>
            <p:blipFill>
              <a:blip r:embed="rId129"/>
            </p:blipFill>
            <p:spPr>
              <a:xfrm>
                <a:off x="11122201" y="3265445"/>
                <a:ext cx="258056" cy="156505"/>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71" name="墨迹 70"/>
              <p14:cNvContentPartPr/>
              <p14:nvPr/>
            </p14:nvContentPartPr>
            <p14:xfrm>
              <a:off x="11279011" y="3151768"/>
              <a:ext cx="136877" cy="418227"/>
            </p14:xfrm>
          </p:contentPart>
        </mc:Choice>
        <mc:Fallback xmlns="">
          <p:pic>
            <p:nvPicPr>
              <p:cNvPr id="71" name="墨迹 70"/>
            </p:nvPicPr>
            <p:blipFill>
              <a:blip r:embed="rId131"/>
            </p:blipFill>
            <p:spPr>
              <a:xfrm>
                <a:off x="11279011" y="3151768"/>
                <a:ext cx="136877" cy="418227"/>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2" name="墨迹 71"/>
              <p14:cNvContentPartPr/>
              <p14:nvPr/>
            </p14:nvContentPartPr>
            <p14:xfrm>
              <a:off x="11080044" y="3395161"/>
              <a:ext cx="169333" cy="262251"/>
            </p14:xfrm>
          </p:contentPart>
        </mc:Choice>
        <mc:Fallback xmlns="">
          <p:pic>
            <p:nvPicPr>
              <p:cNvPr id="72" name="墨迹 71"/>
            </p:nvPicPr>
            <p:blipFill>
              <a:blip r:embed="rId133"/>
            </p:blipFill>
            <p:spPr>
              <a:xfrm>
                <a:off x="11080044" y="3395161"/>
                <a:ext cx="169333" cy="262251"/>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3" name="墨迹 72"/>
              <p14:cNvContentPartPr/>
              <p14:nvPr/>
            </p14:nvContentPartPr>
            <p14:xfrm>
              <a:off x="11096977" y="3562240"/>
              <a:ext cx="460023" cy="219247"/>
            </p14:xfrm>
          </p:contentPart>
        </mc:Choice>
        <mc:Fallback xmlns="">
          <p:pic>
            <p:nvPicPr>
              <p:cNvPr id="73" name="墨迹 72"/>
            </p:nvPicPr>
            <p:blipFill>
              <a:blip r:embed="rId135"/>
            </p:blipFill>
            <p:spPr>
              <a:xfrm>
                <a:off x="11096977" y="3562240"/>
                <a:ext cx="460023" cy="219247"/>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4" name="墨迹 73"/>
              <p14:cNvContentPartPr/>
              <p14:nvPr/>
            </p14:nvContentPartPr>
            <p14:xfrm>
              <a:off x="11346744" y="3334533"/>
              <a:ext cx="196144" cy="248504"/>
            </p14:xfrm>
          </p:contentPart>
        </mc:Choice>
        <mc:Fallback xmlns="">
          <p:pic>
            <p:nvPicPr>
              <p:cNvPr id="74" name="墨迹 73"/>
            </p:nvPicPr>
            <p:blipFill>
              <a:blip r:embed="rId137"/>
            </p:blipFill>
            <p:spPr>
              <a:xfrm>
                <a:off x="11346744" y="3334533"/>
                <a:ext cx="196144" cy="248504"/>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5" name="墨迹 74"/>
              <p14:cNvContentPartPr/>
              <p14:nvPr/>
            </p14:nvContentPartPr>
            <p14:xfrm>
              <a:off x="11565467" y="3327483"/>
              <a:ext cx="59267" cy="276350"/>
            </p14:xfrm>
          </p:contentPart>
        </mc:Choice>
        <mc:Fallback xmlns="">
          <p:pic>
            <p:nvPicPr>
              <p:cNvPr id="75" name="墨迹 74"/>
            </p:nvPicPr>
            <p:blipFill>
              <a:blip r:embed="rId139"/>
            </p:blipFill>
            <p:spPr>
              <a:xfrm>
                <a:off x="11565467" y="3327483"/>
                <a:ext cx="59267" cy="276350"/>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6" name="墨迹 75"/>
              <p14:cNvContentPartPr/>
              <p14:nvPr/>
            </p14:nvContentPartPr>
            <p14:xfrm>
              <a:off x="11482739" y="3352333"/>
              <a:ext cx="323145" cy="298381"/>
            </p14:xfrm>
          </p:contentPart>
        </mc:Choice>
        <mc:Fallback xmlns="">
          <p:pic>
            <p:nvPicPr>
              <p:cNvPr id="76" name="墨迹 75"/>
            </p:nvPicPr>
            <p:blipFill>
              <a:blip r:embed="rId141"/>
            </p:blipFill>
            <p:spPr>
              <a:xfrm>
                <a:off x="11482739" y="3352333"/>
                <a:ext cx="323145" cy="298381"/>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7" name="墨迹 76"/>
              <p14:cNvContentPartPr/>
              <p14:nvPr/>
            </p14:nvContentPartPr>
            <p14:xfrm>
              <a:off x="11726332" y="3282365"/>
              <a:ext cx="155223" cy="217132"/>
            </p14:xfrm>
          </p:contentPart>
        </mc:Choice>
        <mc:Fallback xmlns="">
          <p:pic>
            <p:nvPicPr>
              <p:cNvPr id="77" name="墨迹 76"/>
            </p:nvPicPr>
            <p:blipFill>
              <a:blip r:embed="rId143"/>
            </p:blipFill>
            <p:spPr>
              <a:xfrm>
                <a:off x="11726332" y="3282365"/>
                <a:ext cx="155223" cy="217132"/>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8" name="墨迹 77"/>
              <p14:cNvContentPartPr/>
              <p14:nvPr/>
            </p14:nvContentPartPr>
            <p14:xfrm>
              <a:off x="11698111" y="3506371"/>
              <a:ext cx="173919" cy="101692"/>
            </p14:xfrm>
          </p:contentPart>
        </mc:Choice>
        <mc:Fallback xmlns="">
          <p:pic>
            <p:nvPicPr>
              <p:cNvPr id="78" name="墨迹 77"/>
            </p:nvPicPr>
            <p:blipFill>
              <a:blip r:embed="rId145"/>
            </p:blipFill>
            <p:spPr>
              <a:xfrm>
                <a:off x="11698111" y="3506371"/>
                <a:ext cx="173919" cy="101692"/>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9" name="墨迹 78"/>
              <p14:cNvContentPartPr/>
              <p14:nvPr/>
            </p14:nvContentPartPr>
            <p14:xfrm>
              <a:off x="11150600" y="4021179"/>
              <a:ext cx="397932" cy="400250"/>
            </p14:xfrm>
          </p:contentPart>
        </mc:Choice>
        <mc:Fallback xmlns="">
          <p:pic>
            <p:nvPicPr>
              <p:cNvPr id="79" name="墨迹 78"/>
            </p:nvPicPr>
            <p:blipFill>
              <a:blip r:embed="rId147"/>
            </p:blipFill>
            <p:spPr>
              <a:xfrm>
                <a:off x="11150600" y="4021179"/>
                <a:ext cx="397932" cy="400250"/>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80" name="墨迹 79"/>
              <p14:cNvContentPartPr/>
              <p14:nvPr/>
            </p14:nvContentPartPr>
            <p14:xfrm>
              <a:off x="11424355" y="3964781"/>
              <a:ext cx="229482" cy="623198"/>
            </p14:xfrm>
          </p:contentPart>
        </mc:Choice>
        <mc:Fallback xmlns="">
          <p:pic>
            <p:nvPicPr>
              <p:cNvPr id="80" name="墨迹 79"/>
            </p:nvPicPr>
            <p:blipFill>
              <a:blip r:embed="rId149"/>
            </p:blipFill>
            <p:spPr>
              <a:xfrm>
                <a:off x="11424355" y="3964781"/>
                <a:ext cx="229482" cy="623198"/>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1" name="墨迹 80"/>
              <p14:cNvContentPartPr/>
              <p14:nvPr/>
            </p14:nvContentPartPr>
            <p14:xfrm>
              <a:off x="11367911" y="4159354"/>
              <a:ext cx="347133" cy="166374"/>
            </p14:xfrm>
          </p:contentPart>
        </mc:Choice>
        <mc:Fallback xmlns="">
          <p:pic>
            <p:nvPicPr>
              <p:cNvPr id="81" name="墨迹 80"/>
            </p:nvPicPr>
            <p:blipFill>
              <a:blip r:embed="rId151"/>
            </p:blipFill>
            <p:spPr>
              <a:xfrm>
                <a:off x="11367911" y="4159354"/>
                <a:ext cx="347133" cy="166374"/>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2" name="墨迹 81"/>
              <p14:cNvContentPartPr/>
              <p14:nvPr/>
            </p14:nvContentPartPr>
            <p14:xfrm>
              <a:off x="11503377" y="4102956"/>
              <a:ext cx="237949" cy="383506"/>
            </p14:xfrm>
          </p:contentPart>
        </mc:Choice>
        <mc:Fallback xmlns="">
          <p:pic>
            <p:nvPicPr>
              <p:cNvPr id="82" name="墨迹 81"/>
            </p:nvPicPr>
            <p:blipFill>
              <a:blip r:embed="rId153"/>
            </p:blipFill>
            <p:spPr>
              <a:xfrm>
                <a:off x="11503377" y="4102956"/>
                <a:ext cx="237949" cy="383506"/>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3" name="墨迹 82"/>
              <p14:cNvContentPartPr/>
              <p14:nvPr/>
            </p14:nvContentPartPr>
            <p14:xfrm>
              <a:off x="11686469" y="4066297"/>
              <a:ext cx="251531" cy="246742"/>
            </p14:xfrm>
          </p:contentPart>
        </mc:Choice>
        <mc:Fallback xmlns="">
          <p:pic>
            <p:nvPicPr>
              <p:cNvPr id="83" name="墨迹 82"/>
            </p:nvPicPr>
            <p:blipFill>
              <a:blip r:embed="rId155"/>
            </p:blipFill>
            <p:spPr>
              <a:xfrm>
                <a:off x="11686469" y="4066297"/>
                <a:ext cx="251531" cy="246742"/>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4" name="墨迹 83"/>
              <p14:cNvContentPartPr/>
              <p14:nvPr/>
            </p14:nvContentPartPr>
            <p14:xfrm>
              <a:off x="11698111" y="4186672"/>
              <a:ext cx="183444" cy="243393"/>
            </p14:xfrm>
          </p:contentPart>
        </mc:Choice>
        <mc:Fallback xmlns="">
          <p:pic>
            <p:nvPicPr>
              <p:cNvPr id="84" name="墨迹 83"/>
            </p:nvPicPr>
            <p:blipFill>
              <a:blip r:embed="rId157"/>
            </p:blipFill>
            <p:spPr>
              <a:xfrm>
                <a:off x="11698111" y="4186672"/>
                <a:ext cx="183444" cy="243393"/>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5" name="墨迹 84"/>
              <p14:cNvContentPartPr/>
              <p14:nvPr/>
            </p14:nvContentPartPr>
            <p14:xfrm>
              <a:off x="11819467" y="4353927"/>
              <a:ext cx="163688" cy="127601"/>
            </p14:xfrm>
          </p:contentPart>
        </mc:Choice>
        <mc:Fallback xmlns="">
          <p:pic>
            <p:nvPicPr>
              <p:cNvPr id="85" name="墨迹 84"/>
            </p:nvPicPr>
            <p:blipFill>
              <a:blip r:embed="rId159"/>
            </p:blipFill>
            <p:spPr>
              <a:xfrm>
                <a:off x="11819467" y="4353927"/>
                <a:ext cx="163688" cy="127601"/>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6" name="墨迹 85"/>
              <p14:cNvContentPartPr/>
              <p14:nvPr/>
            </p14:nvContentPartPr>
            <p14:xfrm>
              <a:off x="12039600" y="4066297"/>
              <a:ext cx="56444" cy="84597"/>
            </p14:xfrm>
          </p:contentPart>
        </mc:Choice>
        <mc:Fallback xmlns="">
          <p:pic>
            <p:nvPicPr>
              <p:cNvPr id="86" name="墨迹 85"/>
            </p:nvPicPr>
            <p:blipFill>
              <a:blip r:embed="rId161"/>
            </p:blipFill>
            <p:spPr>
              <a:xfrm>
                <a:off x="12039600" y="4066297"/>
                <a:ext cx="56444" cy="84597"/>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7" name="墨迹 86"/>
              <p14:cNvContentPartPr/>
              <p14:nvPr/>
            </p14:nvContentPartPr>
            <p14:xfrm>
              <a:off x="11898488" y="4066297"/>
              <a:ext cx="287867" cy="431445"/>
            </p14:xfrm>
          </p:contentPart>
        </mc:Choice>
        <mc:Fallback xmlns="">
          <p:pic>
            <p:nvPicPr>
              <p:cNvPr id="87" name="墨迹 86"/>
            </p:nvPicPr>
            <p:blipFill>
              <a:blip r:embed="rId163"/>
            </p:blipFill>
            <p:spPr>
              <a:xfrm>
                <a:off x="11898488" y="4066297"/>
                <a:ext cx="287867" cy="431445"/>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8" name="墨迹 87"/>
              <p14:cNvContentPartPr/>
              <p14:nvPr/>
            </p14:nvContentPartPr>
            <p14:xfrm>
              <a:off x="12028311" y="4444164"/>
              <a:ext cx="160867" cy="149455"/>
            </p14:xfrm>
          </p:contentPart>
        </mc:Choice>
        <mc:Fallback xmlns="">
          <p:pic>
            <p:nvPicPr>
              <p:cNvPr id="88" name="墨迹 87"/>
            </p:nvPicPr>
            <p:blipFill>
              <a:blip r:embed="rId165"/>
            </p:blipFill>
            <p:spPr>
              <a:xfrm>
                <a:off x="12028311" y="4444164"/>
                <a:ext cx="160867" cy="149455"/>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91" name="墨迹 90"/>
              <p14:cNvContentPartPr/>
              <p14:nvPr/>
            </p14:nvContentPartPr>
            <p14:xfrm>
              <a:off x="1512711" y="5984535"/>
              <a:ext cx="428977" cy="470219"/>
            </p14:xfrm>
          </p:contentPart>
        </mc:Choice>
        <mc:Fallback xmlns="">
          <p:pic>
            <p:nvPicPr>
              <p:cNvPr id="91" name="墨迹 90"/>
            </p:nvPicPr>
            <p:blipFill>
              <a:blip r:embed="rId167"/>
            </p:blipFill>
            <p:spPr>
              <a:xfrm>
                <a:off x="1512711" y="5984535"/>
                <a:ext cx="428977" cy="470219"/>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92" name="墨迹 91"/>
              <p14:cNvContentPartPr/>
              <p14:nvPr/>
            </p14:nvContentPartPr>
            <p14:xfrm>
              <a:off x="2023533" y="6186863"/>
              <a:ext cx="177800" cy="16919"/>
            </p14:xfrm>
          </p:contentPart>
        </mc:Choice>
        <mc:Fallback xmlns="">
          <p:pic>
            <p:nvPicPr>
              <p:cNvPr id="92" name="墨迹 91"/>
            </p:nvPicPr>
            <p:blipFill>
              <a:blip r:embed="rId169"/>
            </p:blipFill>
            <p:spPr>
              <a:xfrm>
                <a:off x="2023533" y="6186863"/>
                <a:ext cx="177800" cy="16919"/>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93" name="墨迹 92"/>
              <p14:cNvContentPartPr/>
              <p14:nvPr/>
            </p14:nvContentPartPr>
            <p14:xfrm>
              <a:off x="2094088" y="6164304"/>
              <a:ext cx="84667" cy="218542"/>
            </p14:xfrm>
          </p:contentPart>
        </mc:Choice>
        <mc:Fallback xmlns="">
          <p:pic>
            <p:nvPicPr>
              <p:cNvPr id="93" name="墨迹 92"/>
            </p:nvPicPr>
            <p:blipFill>
              <a:blip r:embed="rId171"/>
            </p:blipFill>
            <p:spPr>
              <a:xfrm>
                <a:off x="2094088" y="6164304"/>
                <a:ext cx="84667" cy="218542"/>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4" name="墨迹 93"/>
              <p14:cNvContentPartPr/>
              <p14:nvPr/>
            </p14:nvContentPartPr>
            <p14:xfrm>
              <a:off x="2185811" y="6153024"/>
              <a:ext cx="100189" cy="243745"/>
            </p14:xfrm>
          </p:contentPart>
        </mc:Choice>
        <mc:Fallback xmlns="">
          <p:pic>
            <p:nvPicPr>
              <p:cNvPr id="94" name="墨迹 93"/>
            </p:nvPicPr>
            <p:blipFill>
              <a:blip r:embed="rId173"/>
            </p:blipFill>
            <p:spPr>
              <a:xfrm>
                <a:off x="2185811" y="6153024"/>
                <a:ext cx="100189" cy="243745"/>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5" name="墨迹 94"/>
              <p14:cNvContentPartPr/>
              <p14:nvPr/>
            </p14:nvContentPartPr>
            <p14:xfrm>
              <a:off x="2240844" y="6190388"/>
              <a:ext cx="172685" cy="137470"/>
            </p14:xfrm>
          </p:contentPart>
        </mc:Choice>
        <mc:Fallback xmlns="">
          <p:pic>
            <p:nvPicPr>
              <p:cNvPr id="95" name="墨迹 94"/>
            </p:nvPicPr>
            <p:blipFill>
              <a:blip r:embed="rId175"/>
            </p:blipFill>
            <p:spPr>
              <a:xfrm>
                <a:off x="2240844" y="6190388"/>
                <a:ext cx="172685" cy="137470"/>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6" name="墨迹 95"/>
              <p14:cNvContentPartPr/>
              <p14:nvPr/>
            </p14:nvContentPartPr>
            <p14:xfrm>
              <a:off x="2393244" y="6203783"/>
              <a:ext cx="276578" cy="157738"/>
            </p14:xfrm>
          </p:contentPart>
        </mc:Choice>
        <mc:Fallback xmlns="">
          <p:pic>
            <p:nvPicPr>
              <p:cNvPr id="96" name="墨迹 95"/>
            </p:nvPicPr>
            <p:blipFill>
              <a:blip r:embed="rId177"/>
            </p:blipFill>
            <p:spPr>
              <a:xfrm>
                <a:off x="2393244" y="6203783"/>
                <a:ext cx="276578" cy="157738"/>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7" name="墨迹 96"/>
              <p14:cNvContentPartPr/>
              <p14:nvPr/>
            </p14:nvContentPartPr>
            <p14:xfrm>
              <a:off x="2664177" y="6074067"/>
              <a:ext cx="142875" cy="318649"/>
            </p14:xfrm>
          </p:contentPart>
        </mc:Choice>
        <mc:Fallback xmlns="">
          <p:pic>
            <p:nvPicPr>
              <p:cNvPr id="97" name="墨迹 96"/>
            </p:nvPicPr>
            <p:blipFill>
              <a:blip r:embed="rId179"/>
            </p:blipFill>
            <p:spPr>
              <a:xfrm>
                <a:off x="2664177" y="6074067"/>
                <a:ext cx="142875" cy="318649"/>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8" name="墨迹 97"/>
              <p14:cNvContentPartPr/>
              <p14:nvPr/>
            </p14:nvContentPartPr>
            <p14:xfrm>
              <a:off x="2904772" y="6074067"/>
              <a:ext cx="215194" cy="45119"/>
            </p14:xfrm>
          </p:contentPart>
        </mc:Choice>
        <mc:Fallback xmlns="">
          <p:pic>
            <p:nvPicPr>
              <p:cNvPr id="98" name="墨迹 97"/>
            </p:nvPicPr>
            <p:blipFill>
              <a:blip r:embed="rId181"/>
            </p:blipFill>
            <p:spPr>
              <a:xfrm>
                <a:off x="2904772" y="6074067"/>
                <a:ext cx="215194" cy="45119"/>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9" name="墨迹 98"/>
              <p14:cNvContentPartPr/>
              <p14:nvPr/>
            </p14:nvContentPartPr>
            <p14:xfrm>
              <a:off x="2910769" y="6243261"/>
              <a:ext cx="238831" cy="16919"/>
            </p14:xfrm>
          </p:contentPart>
        </mc:Choice>
        <mc:Fallback xmlns="">
          <p:pic>
            <p:nvPicPr>
              <p:cNvPr id="99" name="墨迹 98"/>
            </p:nvPicPr>
            <p:blipFill>
              <a:blip r:embed="rId183"/>
            </p:blipFill>
            <p:spPr>
              <a:xfrm>
                <a:off x="2910769" y="6243261"/>
                <a:ext cx="238831" cy="16919"/>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100" name="墨迹 99"/>
              <p14:cNvContentPartPr/>
              <p14:nvPr/>
            </p14:nvContentPartPr>
            <p14:xfrm>
              <a:off x="3473626" y="6164304"/>
              <a:ext cx="2582862" cy="73317"/>
            </p14:xfrm>
          </p:contentPart>
        </mc:Choice>
        <mc:Fallback xmlns="">
          <p:pic>
            <p:nvPicPr>
              <p:cNvPr id="100" name="墨迹 99"/>
            </p:nvPicPr>
            <p:blipFill>
              <a:blip r:embed="rId185"/>
            </p:blipFill>
            <p:spPr>
              <a:xfrm>
                <a:off x="3473626" y="6164304"/>
                <a:ext cx="2582862" cy="73317"/>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101" name="墨迹 100"/>
              <p14:cNvContentPartPr/>
              <p14:nvPr/>
            </p14:nvContentPartPr>
            <p14:xfrm>
              <a:off x="3897488" y="5862574"/>
              <a:ext cx="104423" cy="140291"/>
            </p14:xfrm>
          </p:contentPart>
        </mc:Choice>
        <mc:Fallback xmlns="">
          <p:pic>
            <p:nvPicPr>
              <p:cNvPr id="101" name="墨迹 100"/>
            </p:nvPicPr>
            <p:blipFill>
              <a:blip r:embed="rId187"/>
            </p:blipFill>
            <p:spPr>
              <a:xfrm>
                <a:off x="3897488" y="5862574"/>
                <a:ext cx="104423" cy="140291"/>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102" name="墨迹 101"/>
              <p14:cNvContentPartPr/>
              <p14:nvPr/>
            </p14:nvContentPartPr>
            <p14:xfrm>
              <a:off x="4064000" y="5927432"/>
              <a:ext cx="67733" cy="87416"/>
            </p14:xfrm>
          </p:contentPart>
        </mc:Choice>
        <mc:Fallback xmlns="">
          <p:pic>
            <p:nvPicPr>
              <p:cNvPr id="102" name="墨迹 101"/>
            </p:nvPicPr>
            <p:blipFill>
              <a:blip r:embed="rId189"/>
            </p:blipFill>
            <p:spPr>
              <a:xfrm>
                <a:off x="4064000" y="5927432"/>
                <a:ext cx="67733" cy="87416"/>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103" name="墨迹 102"/>
              <p14:cNvContentPartPr/>
              <p14:nvPr/>
            </p14:nvContentPartPr>
            <p14:xfrm>
              <a:off x="4193998" y="5837195"/>
              <a:ext cx="114477" cy="157915"/>
            </p14:xfrm>
          </p:contentPart>
        </mc:Choice>
        <mc:Fallback xmlns="">
          <p:pic>
            <p:nvPicPr>
              <p:cNvPr id="103" name="墨迹 102"/>
            </p:nvPicPr>
            <p:blipFill>
              <a:blip r:embed="rId191"/>
            </p:blipFill>
            <p:spPr>
              <a:xfrm>
                <a:off x="4193998" y="5837195"/>
                <a:ext cx="114477" cy="157915"/>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4" name="墨迹 103"/>
              <p14:cNvContentPartPr/>
              <p14:nvPr/>
            </p14:nvContentPartPr>
            <p14:xfrm>
              <a:off x="4359980" y="5788728"/>
              <a:ext cx="130704" cy="189462"/>
            </p14:xfrm>
          </p:contentPart>
        </mc:Choice>
        <mc:Fallback xmlns="">
          <p:pic>
            <p:nvPicPr>
              <p:cNvPr id="104" name="墨迹 103"/>
            </p:nvPicPr>
            <p:blipFill>
              <a:blip r:embed="rId193"/>
            </p:blipFill>
            <p:spPr>
              <a:xfrm>
                <a:off x="4359980" y="5788728"/>
                <a:ext cx="130704" cy="189462"/>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5" name="墨迹 104"/>
              <p14:cNvContentPartPr/>
              <p14:nvPr/>
            </p14:nvContentPartPr>
            <p14:xfrm>
              <a:off x="4532488" y="5617419"/>
              <a:ext cx="56445" cy="569444"/>
            </p14:xfrm>
          </p:contentPart>
        </mc:Choice>
        <mc:Fallback xmlns="">
          <p:pic>
            <p:nvPicPr>
              <p:cNvPr id="105" name="墨迹 104"/>
            </p:nvPicPr>
            <p:blipFill>
              <a:blip r:embed="rId195"/>
            </p:blipFill>
            <p:spPr>
              <a:xfrm>
                <a:off x="4532488" y="5617419"/>
                <a:ext cx="56445" cy="569444"/>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6" name="墨迹 105"/>
              <p14:cNvContentPartPr/>
              <p14:nvPr/>
            </p14:nvContentPartPr>
            <p14:xfrm>
              <a:off x="4675540" y="5837195"/>
              <a:ext cx="331082" cy="119846"/>
            </p14:xfrm>
          </p:contentPart>
        </mc:Choice>
        <mc:Fallback xmlns="">
          <p:pic>
            <p:nvPicPr>
              <p:cNvPr id="106" name="墨迹 105"/>
            </p:nvPicPr>
            <p:blipFill>
              <a:blip r:embed="rId197"/>
            </p:blipFill>
            <p:spPr>
              <a:xfrm>
                <a:off x="4675540" y="5837195"/>
                <a:ext cx="331082" cy="119846"/>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7" name="墨迹 106"/>
              <p14:cNvContentPartPr/>
              <p14:nvPr/>
            </p14:nvContentPartPr>
            <p14:xfrm>
              <a:off x="5080000" y="5698667"/>
              <a:ext cx="135466" cy="324642"/>
            </p14:xfrm>
          </p:contentPart>
        </mc:Choice>
        <mc:Fallback xmlns="">
          <p:pic>
            <p:nvPicPr>
              <p:cNvPr id="107" name="墨迹 106"/>
            </p:nvPicPr>
            <p:blipFill>
              <a:blip r:embed="rId199"/>
            </p:blipFill>
            <p:spPr>
              <a:xfrm>
                <a:off x="5080000" y="5698667"/>
                <a:ext cx="135466" cy="324642"/>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8" name="墨迹 107"/>
              <p14:cNvContentPartPr/>
              <p14:nvPr/>
            </p14:nvContentPartPr>
            <p14:xfrm>
              <a:off x="5164666" y="5707480"/>
              <a:ext cx="115711" cy="16919"/>
            </p14:xfrm>
          </p:contentPart>
        </mc:Choice>
        <mc:Fallback xmlns="">
          <p:pic>
            <p:nvPicPr>
              <p:cNvPr id="108" name="墨迹 107"/>
            </p:nvPicPr>
            <p:blipFill>
              <a:blip r:embed="rId201"/>
            </p:blipFill>
            <p:spPr>
              <a:xfrm>
                <a:off x="5164666" y="5707480"/>
                <a:ext cx="115711" cy="16919"/>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9" name="墨迹 108"/>
              <p14:cNvContentPartPr/>
              <p14:nvPr/>
            </p14:nvContentPartPr>
            <p14:xfrm>
              <a:off x="5294488" y="5560140"/>
              <a:ext cx="28222" cy="183999"/>
            </p14:xfrm>
          </p:contentPart>
        </mc:Choice>
        <mc:Fallback xmlns="">
          <p:pic>
            <p:nvPicPr>
              <p:cNvPr id="109" name="墨迹 108"/>
            </p:nvPicPr>
            <p:blipFill>
              <a:blip r:embed="rId203"/>
            </p:blipFill>
            <p:spPr>
              <a:xfrm>
                <a:off x="5294488" y="5560140"/>
                <a:ext cx="28222" cy="183999"/>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10" name="墨迹 109"/>
              <p14:cNvContentPartPr/>
              <p14:nvPr/>
            </p14:nvContentPartPr>
            <p14:xfrm>
              <a:off x="5300133" y="5845655"/>
              <a:ext cx="33867" cy="78957"/>
            </p14:xfrm>
          </p:contentPart>
        </mc:Choice>
        <mc:Fallback xmlns="">
          <p:pic>
            <p:nvPicPr>
              <p:cNvPr id="110" name="墨迹 109"/>
            </p:nvPicPr>
            <p:blipFill>
              <a:blip r:embed="rId205"/>
            </p:blipFill>
            <p:spPr>
              <a:xfrm>
                <a:off x="5300133" y="5845655"/>
                <a:ext cx="33867" cy="78957"/>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11" name="墨迹 110"/>
              <p14:cNvContentPartPr/>
              <p14:nvPr/>
            </p14:nvContentPartPr>
            <p14:xfrm>
              <a:off x="5393266" y="5775158"/>
              <a:ext cx="217311" cy="170780"/>
            </p14:xfrm>
          </p:contentPart>
        </mc:Choice>
        <mc:Fallback xmlns="">
          <p:pic>
            <p:nvPicPr>
              <p:cNvPr id="111" name="墨迹 110"/>
            </p:nvPicPr>
            <p:blipFill>
              <a:blip r:embed="rId207"/>
            </p:blipFill>
            <p:spPr>
              <a:xfrm>
                <a:off x="5393266" y="5775158"/>
                <a:ext cx="217311" cy="170780"/>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12" name="墨迹 111"/>
              <p14:cNvContentPartPr/>
              <p14:nvPr/>
            </p14:nvContentPartPr>
            <p14:xfrm>
              <a:off x="5640740" y="5655488"/>
              <a:ext cx="23460" cy="77371"/>
            </p14:xfrm>
          </p:contentPart>
        </mc:Choice>
        <mc:Fallback xmlns="">
          <p:pic>
            <p:nvPicPr>
              <p:cNvPr id="112" name="墨迹 111"/>
            </p:nvPicPr>
            <p:blipFill>
              <a:blip r:embed="rId209"/>
            </p:blipFill>
            <p:spPr>
              <a:xfrm>
                <a:off x="5640740" y="5655488"/>
                <a:ext cx="23460" cy="77371"/>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13" name="墨迹 112"/>
              <p14:cNvContentPartPr/>
              <p14:nvPr/>
            </p14:nvContentPartPr>
            <p14:xfrm>
              <a:off x="5691011" y="5797716"/>
              <a:ext cx="83256" cy="130421"/>
            </p14:xfrm>
          </p:contentPart>
        </mc:Choice>
        <mc:Fallback xmlns="">
          <p:pic>
            <p:nvPicPr>
              <p:cNvPr id="113" name="墨迹 112"/>
            </p:nvPicPr>
            <p:blipFill>
              <a:blip r:embed="rId211"/>
            </p:blipFill>
            <p:spPr>
              <a:xfrm>
                <a:off x="5691011" y="5797716"/>
                <a:ext cx="83256" cy="130421"/>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4" name="墨迹 113"/>
              <p14:cNvContentPartPr/>
              <p14:nvPr/>
            </p14:nvContentPartPr>
            <p14:xfrm>
              <a:off x="5802488" y="5673641"/>
              <a:ext cx="93134" cy="16919"/>
            </p14:xfrm>
          </p:contentPart>
        </mc:Choice>
        <mc:Fallback xmlns="">
          <p:pic>
            <p:nvPicPr>
              <p:cNvPr id="114" name="墨迹 113"/>
            </p:nvPicPr>
            <p:blipFill>
              <a:blip r:embed="rId213"/>
            </p:blipFill>
            <p:spPr>
              <a:xfrm>
                <a:off x="5802488" y="5673641"/>
                <a:ext cx="93134" cy="16919"/>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5" name="墨迹 114"/>
              <p14:cNvContentPartPr/>
              <p14:nvPr/>
            </p14:nvContentPartPr>
            <p14:xfrm>
              <a:off x="5915377" y="5529297"/>
              <a:ext cx="22578" cy="220481"/>
            </p14:xfrm>
          </p:contentPart>
        </mc:Choice>
        <mc:Fallback xmlns="">
          <p:pic>
            <p:nvPicPr>
              <p:cNvPr id="115" name="墨迹 114"/>
            </p:nvPicPr>
            <p:blipFill>
              <a:blip r:embed="rId215"/>
            </p:blipFill>
            <p:spPr>
              <a:xfrm>
                <a:off x="5915377" y="5529297"/>
                <a:ext cx="22578" cy="220481"/>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6" name="墨迹 115"/>
              <p14:cNvContentPartPr/>
              <p14:nvPr/>
            </p14:nvContentPartPr>
            <p14:xfrm>
              <a:off x="6014155" y="5715411"/>
              <a:ext cx="211667" cy="290978"/>
            </p14:xfrm>
          </p:contentPart>
        </mc:Choice>
        <mc:Fallback xmlns="">
          <p:pic>
            <p:nvPicPr>
              <p:cNvPr id="116" name="墨迹 115"/>
            </p:nvPicPr>
            <p:blipFill>
              <a:blip r:embed="rId217"/>
            </p:blipFill>
            <p:spPr>
              <a:xfrm>
                <a:off x="6014155" y="5715411"/>
                <a:ext cx="211667" cy="290978"/>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7" name="墨迹 116"/>
              <p14:cNvContentPartPr/>
              <p14:nvPr/>
            </p14:nvContentPartPr>
            <p14:xfrm>
              <a:off x="6045200" y="5726338"/>
              <a:ext cx="127000" cy="229293"/>
            </p14:xfrm>
          </p:contentPart>
        </mc:Choice>
        <mc:Fallback xmlns="">
          <p:pic>
            <p:nvPicPr>
              <p:cNvPr id="117" name="墨迹 116"/>
            </p:nvPicPr>
            <p:blipFill>
              <a:blip r:embed="rId219"/>
            </p:blipFill>
            <p:spPr>
              <a:xfrm>
                <a:off x="6045200" y="5726338"/>
                <a:ext cx="127000" cy="229293"/>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8" name="墨迹 117"/>
              <p14:cNvContentPartPr/>
              <p14:nvPr/>
            </p14:nvContentPartPr>
            <p14:xfrm>
              <a:off x="6447896" y="5593274"/>
              <a:ext cx="204081" cy="191753"/>
            </p14:xfrm>
          </p:contentPart>
        </mc:Choice>
        <mc:Fallback xmlns="">
          <p:pic>
            <p:nvPicPr>
              <p:cNvPr id="118" name="墨迹 117"/>
            </p:nvPicPr>
            <p:blipFill>
              <a:blip r:embed="rId221"/>
            </p:blipFill>
            <p:spPr>
              <a:xfrm>
                <a:off x="6447896" y="5593274"/>
                <a:ext cx="204081" cy="191753"/>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9" name="墨迹 118"/>
              <p14:cNvContentPartPr/>
              <p14:nvPr/>
            </p14:nvContentPartPr>
            <p14:xfrm>
              <a:off x="6397977" y="5602614"/>
              <a:ext cx="262467" cy="471453"/>
            </p14:xfrm>
          </p:contentPart>
        </mc:Choice>
        <mc:Fallback xmlns="">
          <p:pic>
            <p:nvPicPr>
              <p:cNvPr id="119" name="墨迹 118"/>
            </p:nvPicPr>
            <p:blipFill>
              <a:blip r:embed="rId223"/>
            </p:blipFill>
            <p:spPr>
              <a:xfrm>
                <a:off x="6397977" y="5602614"/>
                <a:ext cx="262467" cy="471453"/>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20" name="墨迹 119"/>
              <p14:cNvContentPartPr/>
              <p14:nvPr/>
            </p14:nvContentPartPr>
            <p14:xfrm>
              <a:off x="6628518" y="5773395"/>
              <a:ext cx="142699" cy="174481"/>
            </p14:xfrm>
          </p:contentPart>
        </mc:Choice>
        <mc:Fallback xmlns="">
          <p:pic>
            <p:nvPicPr>
              <p:cNvPr id="120" name="墨迹 119"/>
            </p:nvPicPr>
            <p:blipFill>
              <a:blip r:embed="rId225"/>
            </p:blipFill>
            <p:spPr>
              <a:xfrm>
                <a:off x="6628518" y="5773395"/>
                <a:ext cx="142699" cy="174481"/>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21" name="墨迹 120"/>
              <p14:cNvContentPartPr/>
              <p14:nvPr/>
            </p14:nvContentPartPr>
            <p14:xfrm>
              <a:off x="6049609" y="6076887"/>
              <a:ext cx="1276879" cy="81777"/>
            </p14:xfrm>
          </p:contentPart>
        </mc:Choice>
        <mc:Fallback xmlns="">
          <p:pic>
            <p:nvPicPr>
              <p:cNvPr id="121" name="墨迹 120"/>
            </p:nvPicPr>
            <p:blipFill>
              <a:blip r:embed="rId227"/>
            </p:blipFill>
            <p:spPr>
              <a:xfrm>
                <a:off x="6049609" y="6076887"/>
                <a:ext cx="1276879" cy="81777"/>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22" name="墨迹 121"/>
              <p14:cNvContentPartPr/>
              <p14:nvPr/>
            </p14:nvContentPartPr>
            <p14:xfrm>
              <a:off x="6855177" y="5709595"/>
              <a:ext cx="239889" cy="220657"/>
            </p14:xfrm>
          </p:contentPart>
        </mc:Choice>
        <mc:Fallback xmlns="">
          <p:pic>
            <p:nvPicPr>
              <p:cNvPr id="122" name="墨迹 121"/>
            </p:nvPicPr>
            <p:blipFill>
              <a:blip r:embed="rId229"/>
            </p:blipFill>
            <p:spPr>
              <a:xfrm>
                <a:off x="6855177" y="5709595"/>
                <a:ext cx="239889" cy="220657"/>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23" name="墨迹 122"/>
              <p14:cNvContentPartPr/>
              <p14:nvPr/>
            </p14:nvContentPartPr>
            <p14:xfrm>
              <a:off x="7134577" y="5585871"/>
              <a:ext cx="45156" cy="101869"/>
            </p14:xfrm>
          </p:contentPart>
        </mc:Choice>
        <mc:Fallback xmlns="">
          <p:pic>
            <p:nvPicPr>
              <p:cNvPr id="123" name="墨迹 122"/>
            </p:nvPicPr>
            <p:blipFill>
              <a:blip r:embed="rId231"/>
            </p:blipFill>
            <p:spPr>
              <a:xfrm>
                <a:off x="7134577" y="5585871"/>
                <a:ext cx="45156" cy="101869"/>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24" name="墨迹 123"/>
              <p14:cNvContentPartPr/>
              <p14:nvPr/>
            </p14:nvContentPartPr>
            <p14:xfrm>
              <a:off x="7176381" y="5806881"/>
              <a:ext cx="127529" cy="121256"/>
            </p14:xfrm>
          </p:contentPart>
        </mc:Choice>
        <mc:Fallback xmlns="">
          <p:pic>
            <p:nvPicPr>
              <p:cNvPr id="124" name="墨迹 123"/>
            </p:nvPicPr>
            <p:blipFill>
              <a:blip r:embed="rId233"/>
            </p:blipFill>
            <p:spPr>
              <a:xfrm>
                <a:off x="7176381" y="5806881"/>
                <a:ext cx="127529" cy="121256"/>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5" name="墨迹 124"/>
              <p14:cNvContentPartPr/>
              <p14:nvPr/>
            </p14:nvContentPartPr>
            <p14:xfrm>
              <a:off x="5345288" y="6369275"/>
              <a:ext cx="110772" cy="153332"/>
            </p14:xfrm>
          </p:contentPart>
        </mc:Choice>
        <mc:Fallback xmlns="">
          <p:pic>
            <p:nvPicPr>
              <p:cNvPr id="125" name="墨迹 124"/>
            </p:nvPicPr>
            <p:blipFill>
              <a:blip r:embed="rId235"/>
            </p:blipFill>
            <p:spPr>
              <a:xfrm>
                <a:off x="5345288" y="6369275"/>
                <a:ext cx="110772" cy="153332"/>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26" name="墨迹 125"/>
              <p14:cNvContentPartPr/>
              <p14:nvPr/>
            </p14:nvContentPartPr>
            <p14:xfrm>
              <a:off x="5525911" y="6406815"/>
              <a:ext cx="79022" cy="121256"/>
            </p14:xfrm>
          </p:contentPart>
        </mc:Choice>
        <mc:Fallback xmlns="">
          <p:pic>
            <p:nvPicPr>
              <p:cNvPr id="126" name="墨迹 125"/>
            </p:nvPicPr>
            <p:blipFill>
              <a:blip r:embed="rId237"/>
            </p:blipFill>
            <p:spPr>
              <a:xfrm>
                <a:off x="5525911" y="6406815"/>
                <a:ext cx="79022" cy="121256"/>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27" name="墨迹 126"/>
              <p14:cNvContentPartPr/>
              <p14:nvPr/>
            </p14:nvContentPartPr>
            <p14:xfrm>
              <a:off x="5667198" y="6294019"/>
              <a:ext cx="234069" cy="245331"/>
            </p14:xfrm>
          </p:contentPart>
        </mc:Choice>
        <mc:Fallback xmlns="">
          <p:pic>
            <p:nvPicPr>
              <p:cNvPr id="127" name="墨迹 126"/>
            </p:nvPicPr>
            <p:blipFill>
              <a:blip r:embed="rId239"/>
            </p:blipFill>
            <p:spPr>
              <a:xfrm>
                <a:off x="5667198" y="6294019"/>
                <a:ext cx="234069" cy="245331"/>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8" name="墨迹 127"/>
              <p14:cNvContentPartPr/>
              <p14:nvPr/>
            </p14:nvContentPartPr>
            <p14:xfrm>
              <a:off x="6098822" y="6364517"/>
              <a:ext cx="105017" cy="59958"/>
            </p14:xfrm>
          </p:contentPart>
        </mc:Choice>
        <mc:Fallback xmlns="">
          <p:pic>
            <p:nvPicPr>
              <p:cNvPr id="128" name="墨迹 127"/>
            </p:nvPicPr>
            <p:blipFill>
              <a:blip r:embed="rId241"/>
            </p:blipFill>
            <p:spPr>
              <a:xfrm>
                <a:off x="6098822" y="6364517"/>
                <a:ext cx="105017" cy="59958"/>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29" name="墨迹 128"/>
              <p14:cNvContentPartPr/>
              <p14:nvPr/>
            </p14:nvContentPartPr>
            <p14:xfrm>
              <a:off x="5995811" y="6356057"/>
              <a:ext cx="128411" cy="140995"/>
            </p14:xfrm>
          </p:contentPart>
        </mc:Choice>
        <mc:Fallback xmlns="">
          <p:pic>
            <p:nvPicPr>
              <p:cNvPr id="129" name="墨迹 128"/>
            </p:nvPicPr>
            <p:blipFill>
              <a:blip r:embed="rId243"/>
            </p:blipFill>
            <p:spPr>
              <a:xfrm>
                <a:off x="5995811" y="6356057"/>
                <a:ext cx="128411" cy="140995"/>
              </a:xfrm>
              <a:prstGeom prst="rect"/>
            </p:spPr>
          </p:pic>
        </mc:Fallback>
      </mc:AlternateContent>
      <mc:AlternateContent xmlns:mc="http://schemas.openxmlformats.org/markup-compatibility/2006" xmlns:p14="http://schemas.microsoft.com/office/powerpoint/2010/main">
        <mc:Choice Requires="p14">
          <p:contentPart p14:bwMode="auto" r:id="rId244">
            <p14:nvContentPartPr>
              <p14:cNvPr id="130" name="墨迹 129"/>
              <p14:cNvContentPartPr/>
              <p14:nvPr/>
            </p14:nvContentPartPr>
            <p14:xfrm>
              <a:off x="6354233" y="6333498"/>
              <a:ext cx="351367" cy="114205"/>
            </p14:xfrm>
          </p:contentPart>
        </mc:Choice>
        <mc:Fallback xmlns="">
          <p:pic>
            <p:nvPicPr>
              <p:cNvPr id="130" name="墨迹 129"/>
            </p:nvPicPr>
            <p:blipFill>
              <a:blip r:embed="rId245"/>
            </p:blipFill>
            <p:spPr>
              <a:xfrm>
                <a:off x="6354233" y="6333498"/>
                <a:ext cx="351367" cy="114205"/>
              </a:xfrm>
              <a:prstGeom prst="rect"/>
            </p:spPr>
          </p:pic>
        </mc:Fallback>
      </mc:AlternateContent>
      <mc:AlternateContent xmlns:mc="http://schemas.openxmlformats.org/markup-compatibility/2006" xmlns:p14="http://schemas.microsoft.com/office/powerpoint/2010/main">
        <mc:Choice Requires="p14">
          <p:contentPart p14:bwMode="auto" r:id="rId246">
            <p14:nvContentPartPr>
              <p14:cNvPr id="131" name="墨迹 130"/>
              <p14:cNvContentPartPr/>
              <p14:nvPr/>
            </p14:nvContentPartPr>
            <p14:xfrm>
              <a:off x="6790266" y="6211713"/>
              <a:ext cx="135466" cy="260842"/>
            </p14:xfrm>
          </p:contentPart>
        </mc:Choice>
        <mc:Fallback xmlns="">
          <p:pic>
            <p:nvPicPr>
              <p:cNvPr id="131" name="墨迹 130"/>
            </p:nvPicPr>
            <p:blipFill>
              <a:blip r:embed="rId247"/>
            </p:blipFill>
            <p:spPr>
              <a:xfrm>
                <a:off x="6790266" y="6211713"/>
                <a:ext cx="135466" cy="260842"/>
              </a:xfrm>
              <a:prstGeom prst="rect"/>
            </p:spPr>
          </p:pic>
        </mc:Fallback>
      </mc:AlternateContent>
      <mc:AlternateContent xmlns:mc="http://schemas.openxmlformats.org/markup-compatibility/2006" xmlns:p14="http://schemas.microsoft.com/office/powerpoint/2010/main">
        <mc:Choice Requires="p14">
          <p:contentPart p14:bwMode="auto" r:id="rId248">
            <p14:nvContentPartPr>
              <p14:cNvPr id="132" name="墨迹 131"/>
              <p14:cNvContentPartPr/>
              <p14:nvPr/>
            </p14:nvContentPartPr>
            <p14:xfrm>
              <a:off x="6899803" y="6226341"/>
              <a:ext cx="99307" cy="28200"/>
            </p14:xfrm>
          </p:contentPart>
        </mc:Choice>
        <mc:Fallback xmlns="">
          <p:pic>
            <p:nvPicPr>
              <p:cNvPr id="132" name="墨迹 131"/>
            </p:nvPicPr>
            <p:blipFill>
              <a:blip r:embed="rId249"/>
            </p:blipFill>
            <p:spPr>
              <a:xfrm>
                <a:off x="6899803" y="6226341"/>
                <a:ext cx="99307" cy="28200"/>
              </a:xfrm>
              <a:prstGeom prst="rect"/>
            </p:spPr>
          </p:pic>
        </mc:Fallback>
      </mc:AlternateContent>
      <mc:AlternateContent xmlns:mc="http://schemas.openxmlformats.org/markup-compatibility/2006" xmlns:p14="http://schemas.microsoft.com/office/powerpoint/2010/main">
        <mc:Choice Requires="p14">
          <p:contentPart p14:bwMode="auto" r:id="rId250">
            <p14:nvContentPartPr>
              <p14:cNvPr id="133" name="墨迹 132"/>
              <p14:cNvContentPartPr/>
              <p14:nvPr/>
            </p14:nvContentPartPr>
            <p14:xfrm>
              <a:off x="7049911" y="6102266"/>
              <a:ext cx="11289" cy="101516"/>
            </p14:xfrm>
          </p:contentPart>
        </mc:Choice>
        <mc:Fallback xmlns="">
          <p:pic>
            <p:nvPicPr>
              <p:cNvPr id="133" name="墨迹 132"/>
            </p:nvPicPr>
            <p:blipFill>
              <a:blip r:embed="rId251"/>
            </p:blipFill>
            <p:spPr>
              <a:xfrm>
                <a:off x="7049911" y="6102266"/>
                <a:ext cx="11289" cy="101516"/>
              </a:xfrm>
              <a:prstGeom prst="rect"/>
            </p:spPr>
          </p:pic>
        </mc:Fallback>
      </mc:AlternateContent>
      <mc:AlternateContent xmlns:mc="http://schemas.openxmlformats.org/markup-compatibility/2006" xmlns:p14="http://schemas.microsoft.com/office/powerpoint/2010/main">
        <mc:Choice Requires="p14">
          <p:contentPart p14:bwMode="auto" r:id="rId252">
            <p14:nvContentPartPr>
              <p14:cNvPr id="134" name="墨迹 133"/>
              <p14:cNvContentPartPr/>
              <p14:nvPr/>
            </p14:nvContentPartPr>
            <p14:xfrm>
              <a:off x="7069137" y="6310939"/>
              <a:ext cx="181857" cy="151570"/>
            </p14:xfrm>
          </p:contentPart>
        </mc:Choice>
        <mc:Fallback xmlns="">
          <p:pic>
            <p:nvPicPr>
              <p:cNvPr id="134" name="墨迹 133"/>
            </p:nvPicPr>
            <p:blipFill>
              <a:blip r:embed="rId253"/>
            </p:blipFill>
            <p:spPr>
              <a:xfrm>
                <a:off x="7069137" y="6310939"/>
                <a:ext cx="181857" cy="151570"/>
              </a:xfrm>
              <a:prstGeom prst="rect"/>
            </p:spPr>
          </p:pic>
        </mc:Fallback>
      </mc:AlternateContent>
      <mc:AlternateContent xmlns:mc="http://schemas.openxmlformats.org/markup-compatibility/2006" xmlns:p14="http://schemas.microsoft.com/office/powerpoint/2010/main">
        <mc:Choice Requires="p14">
          <p:contentPart p14:bwMode="auto" r:id="rId254">
            <p14:nvContentPartPr>
              <p14:cNvPr id="135" name="墨迹 134"/>
              <p14:cNvContentPartPr/>
              <p14:nvPr/>
            </p14:nvContentPartPr>
            <p14:xfrm>
              <a:off x="7281333" y="6191798"/>
              <a:ext cx="33867" cy="96581"/>
            </p14:xfrm>
          </p:contentPart>
        </mc:Choice>
        <mc:Fallback xmlns="">
          <p:pic>
            <p:nvPicPr>
              <p:cNvPr id="135" name="墨迹 134"/>
            </p:nvPicPr>
            <p:blipFill>
              <a:blip r:embed="rId255"/>
            </p:blipFill>
            <p:spPr>
              <a:xfrm>
                <a:off x="7281333" y="6191798"/>
                <a:ext cx="33867" cy="96581"/>
              </a:xfrm>
              <a:prstGeom prst="rect"/>
            </p:spPr>
          </p:pic>
        </mc:Fallback>
      </mc:AlternateContent>
      <mc:AlternateContent xmlns:mc="http://schemas.openxmlformats.org/markup-compatibility/2006" xmlns:p14="http://schemas.microsoft.com/office/powerpoint/2010/main">
        <mc:Choice Requires="p14">
          <p:contentPart p14:bwMode="auto" r:id="rId256">
            <p14:nvContentPartPr>
              <p14:cNvPr id="136" name="墨迹 135"/>
              <p14:cNvContentPartPr/>
              <p14:nvPr/>
            </p14:nvContentPartPr>
            <p14:xfrm>
              <a:off x="7328781" y="6324157"/>
              <a:ext cx="102129" cy="74199"/>
            </p14:xfrm>
          </p:contentPart>
        </mc:Choice>
        <mc:Fallback xmlns="">
          <p:pic>
            <p:nvPicPr>
              <p:cNvPr id="136" name="墨迹 135"/>
            </p:nvPicPr>
            <p:blipFill>
              <a:blip r:embed="rId257"/>
            </p:blipFill>
            <p:spPr>
              <a:xfrm>
                <a:off x="7328781" y="6324157"/>
                <a:ext cx="102129" cy="74199"/>
              </a:xfrm>
              <a:prstGeom prst="rect"/>
            </p:spPr>
          </p:pic>
        </mc:Fallback>
      </mc:AlternateContent>
      <mc:AlternateContent xmlns:mc="http://schemas.openxmlformats.org/markup-compatibility/2006" xmlns:p14="http://schemas.microsoft.com/office/powerpoint/2010/main">
        <mc:Choice Requires="p14">
          <p:contentPart p14:bwMode="auto" r:id="rId258">
            <p14:nvContentPartPr>
              <p14:cNvPr id="137" name="墨迹 136"/>
              <p14:cNvContentPartPr/>
              <p14:nvPr/>
            </p14:nvContentPartPr>
            <p14:xfrm>
              <a:off x="7428088" y="6164304"/>
              <a:ext cx="112889" cy="16919"/>
            </p14:xfrm>
          </p:contentPart>
        </mc:Choice>
        <mc:Fallback xmlns="">
          <p:pic>
            <p:nvPicPr>
              <p:cNvPr id="137" name="墨迹 136"/>
            </p:nvPicPr>
            <p:blipFill>
              <a:blip r:embed="rId259"/>
            </p:blipFill>
            <p:spPr>
              <a:xfrm>
                <a:off x="7428088" y="6164304"/>
                <a:ext cx="112889" cy="16919"/>
              </a:xfrm>
              <a:prstGeom prst="rect"/>
            </p:spPr>
          </p:pic>
        </mc:Fallback>
      </mc:AlternateContent>
      <mc:AlternateContent xmlns:mc="http://schemas.openxmlformats.org/markup-compatibility/2006" xmlns:p14="http://schemas.microsoft.com/office/powerpoint/2010/main">
        <mc:Choice Requires="p14">
          <p:contentPart p14:bwMode="auto" r:id="rId260">
            <p14:nvContentPartPr>
              <p14:cNvPr id="138" name="墨迹 137"/>
              <p14:cNvContentPartPr/>
              <p14:nvPr/>
            </p14:nvContentPartPr>
            <p14:xfrm>
              <a:off x="7549444" y="6090986"/>
              <a:ext cx="19756" cy="248152"/>
            </p14:xfrm>
          </p:contentPart>
        </mc:Choice>
        <mc:Fallback xmlns="">
          <p:pic>
            <p:nvPicPr>
              <p:cNvPr id="138" name="墨迹 137"/>
            </p:nvPicPr>
            <p:blipFill>
              <a:blip r:embed="rId261"/>
            </p:blipFill>
            <p:spPr>
              <a:xfrm>
                <a:off x="7549444" y="6090986"/>
                <a:ext cx="19756" cy="248152"/>
              </a:xfrm>
              <a:prstGeom prst="rect"/>
            </p:spPr>
          </p:pic>
        </mc:Fallback>
      </mc:AlternateContent>
      <mc:AlternateContent xmlns:mc="http://schemas.openxmlformats.org/markup-compatibility/2006" xmlns:p14="http://schemas.microsoft.com/office/powerpoint/2010/main">
        <mc:Choice Requires="p14">
          <p:contentPart p14:bwMode="auto" r:id="rId262">
            <p14:nvContentPartPr>
              <p14:cNvPr id="139" name="墨迹 138"/>
              <p14:cNvContentPartPr/>
              <p14:nvPr/>
            </p14:nvContentPartPr>
            <p14:xfrm>
              <a:off x="7232826" y="6028949"/>
              <a:ext cx="573440" cy="33838"/>
            </p14:xfrm>
          </p:contentPart>
        </mc:Choice>
        <mc:Fallback xmlns="">
          <p:pic>
            <p:nvPicPr>
              <p:cNvPr id="139" name="墨迹 138"/>
            </p:nvPicPr>
            <p:blipFill>
              <a:blip r:embed="rId263"/>
            </p:blipFill>
            <p:spPr>
              <a:xfrm>
                <a:off x="7232826" y="6028949"/>
                <a:ext cx="573440" cy="33838"/>
              </a:xfrm>
              <a:prstGeom prst="rect"/>
            </p:spPr>
          </p:pic>
        </mc:Fallback>
      </mc:AlternateContent>
      <mc:AlternateContent xmlns:mc="http://schemas.openxmlformats.org/markup-compatibility/2006" xmlns:p14="http://schemas.microsoft.com/office/powerpoint/2010/main">
        <mc:Choice Requires="p14">
          <p:contentPart p14:bwMode="auto" r:id="rId264">
            <p14:nvContentPartPr>
              <p14:cNvPr id="140" name="墨迹 139"/>
              <p14:cNvContentPartPr/>
              <p14:nvPr/>
            </p14:nvContentPartPr>
            <p14:xfrm>
              <a:off x="7814733" y="5825916"/>
              <a:ext cx="279400" cy="259431"/>
            </p14:xfrm>
          </p:contentPart>
        </mc:Choice>
        <mc:Fallback xmlns="">
          <p:pic>
            <p:nvPicPr>
              <p:cNvPr id="140" name="墨迹 139"/>
            </p:nvPicPr>
            <p:blipFill>
              <a:blip r:embed="rId265"/>
            </p:blipFill>
            <p:spPr>
              <a:xfrm>
                <a:off x="7814733" y="5825916"/>
                <a:ext cx="279400" cy="259431"/>
              </a:xfrm>
              <a:prstGeom prst="rect"/>
            </p:spPr>
          </p:pic>
        </mc:Fallback>
      </mc:AlternateContent>
      <mc:AlternateContent xmlns:mc="http://schemas.openxmlformats.org/markup-compatibility/2006" xmlns:p14="http://schemas.microsoft.com/office/powerpoint/2010/main">
        <mc:Choice Requires="p14">
          <p:contentPart p14:bwMode="auto" r:id="rId266">
            <p14:nvContentPartPr>
              <p14:cNvPr id="141" name="墨迹 140"/>
              <p14:cNvContentPartPr/>
              <p14:nvPr/>
            </p14:nvContentPartPr>
            <p14:xfrm>
              <a:off x="7879644" y="5883723"/>
              <a:ext cx="180622" cy="198803"/>
            </p14:xfrm>
          </p:contentPart>
        </mc:Choice>
        <mc:Fallback xmlns="">
          <p:pic>
            <p:nvPicPr>
              <p:cNvPr id="141" name="墨迹 140"/>
            </p:nvPicPr>
            <p:blipFill>
              <a:blip r:embed="rId267"/>
            </p:blipFill>
            <p:spPr>
              <a:xfrm>
                <a:off x="7879644" y="5883723"/>
                <a:ext cx="180622" cy="198803"/>
              </a:xfrm>
              <a:prstGeom prst="rect"/>
            </p:spPr>
          </p:pic>
        </mc:Fallback>
      </mc:AlternateContent>
      <mc:AlternateContent xmlns:mc="http://schemas.openxmlformats.org/markup-compatibility/2006" xmlns:p14="http://schemas.microsoft.com/office/powerpoint/2010/main">
        <mc:Choice Requires="p14">
          <p:contentPart p14:bwMode="auto" r:id="rId268">
            <p14:nvContentPartPr>
              <p14:cNvPr id="142" name="墨迹 141"/>
              <p14:cNvContentPartPr/>
              <p14:nvPr/>
            </p14:nvContentPartPr>
            <p14:xfrm>
              <a:off x="8209844" y="5881609"/>
              <a:ext cx="29104" cy="200918"/>
            </p14:xfrm>
          </p:contentPart>
        </mc:Choice>
        <mc:Fallback xmlns="">
          <p:pic>
            <p:nvPicPr>
              <p:cNvPr id="142" name="墨迹 141"/>
            </p:nvPicPr>
            <p:blipFill>
              <a:blip r:embed="rId269"/>
            </p:blipFill>
            <p:spPr>
              <a:xfrm>
                <a:off x="8209844" y="5881609"/>
                <a:ext cx="29104" cy="200918"/>
              </a:xfrm>
              <a:prstGeom prst="rect"/>
            </p:spPr>
          </p:pic>
        </mc:Fallback>
      </mc:AlternateContent>
      <mc:AlternateContent xmlns:mc="http://schemas.openxmlformats.org/markup-compatibility/2006" xmlns:p14="http://schemas.microsoft.com/office/powerpoint/2010/main">
        <mc:Choice Requires="p14">
          <p:contentPart p14:bwMode="auto" r:id="rId270">
            <p14:nvContentPartPr>
              <p14:cNvPr id="143" name="墨迹 142"/>
              <p14:cNvContentPartPr/>
              <p14:nvPr/>
            </p14:nvContentPartPr>
            <p14:xfrm>
              <a:off x="8302977" y="5868214"/>
              <a:ext cx="231423" cy="192283"/>
            </p14:xfrm>
          </p:contentPart>
        </mc:Choice>
        <mc:Fallback xmlns="">
          <p:pic>
            <p:nvPicPr>
              <p:cNvPr id="143" name="墨迹 142"/>
            </p:nvPicPr>
            <p:blipFill>
              <a:blip r:embed="rId271"/>
            </p:blipFill>
            <p:spPr>
              <a:xfrm>
                <a:off x="8302977" y="5868214"/>
                <a:ext cx="231423" cy="192283"/>
              </a:xfrm>
              <a:prstGeom prst="rect"/>
            </p:spPr>
          </p:pic>
        </mc:Fallback>
      </mc:AlternateContent>
      <mc:AlternateContent xmlns:mc="http://schemas.openxmlformats.org/markup-compatibility/2006" xmlns:p14="http://schemas.microsoft.com/office/powerpoint/2010/main">
        <mc:Choice Requires="p14">
          <p:contentPart p14:bwMode="auto" r:id="rId272">
            <p14:nvContentPartPr>
              <p14:cNvPr id="144" name="墨迹 143"/>
              <p14:cNvContentPartPr/>
              <p14:nvPr/>
            </p14:nvContentPartPr>
            <p14:xfrm>
              <a:off x="8370711" y="5642622"/>
              <a:ext cx="389466" cy="927747"/>
            </p14:xfrm>
          </p:contentPart>
        </mc:Choice>
        <mc:Fallback xmlns="">
          <p:pic>
            <p:nvPicPr>
              <p:cNvPr id="144" name="墨迹 143"/>
            </p:nvPicPr>
            <p:blipFill>
              <a:blip r:embed="rId273"/>
            </p:blipFill>
            <p:spPr>
              <a:xfrm>
                <a:off x="8370711" y="5642622"/>
                <a:ext cx="389466" cy="927747"/>
              </a:xfrm>
              <a:prstGeom prst="rect"/>
            </p:spPr>
          </p:pic>
        </mc:Fallback>
      </mc:AlternateContent>
      <mc:AlternateContent xmlns:mc="http://schemas.openxmlformats.org/markup-compatibility/2006" xmlns:p14="http://schemas.microsoft.com/office/powerpoint/2010/main">
        <mc:Choice Requires="p14">
          <p:contentPart p14:bwMode="auto" r:id="rId274">
            <p14:nvContentPartPr>
              <p14:cNvPr id="145" name="墨迹 144"/>
              <p14:cNvContentPartPr/>
              <p14:nvPr/>
            </p14:nvContentPartPr>
            <p14:xfrm>
              <a:off x="8586611" y="6138925"/>
              <a:ext cx="86078" cy="152979"/>
            </p14:xfrm>
          </p:contentPart>
        </mc:Choice>
        <mc:Fallback xmlns="">
          <p:pic>
            <p:nvPicPr>
              <p:cNvPr id="145" name="墨迹 144"/>
            </p:nvPicPr>
            <p:blipFill>
              <a:blip r:embed="rId275"/>
            </p:blipFill>
            <p:spPr>
              <a:xfrm>
                <a:off x="8586611" y="6138925"/>
                <a:ext cx="86078" cy="152979"/>
              </a:xfrm>
              <a:prstGeom prst="rect"/>
            </p:spPr>
          </p:pic>
        </mc:Fallback>
      </mc:AlternateContent>
      <mc:AlternateContent xmlns:mc="http://schemas.openxmlformats.org/markup-compatibility/2006" xmlns:p14="http://schemas.microsoft.com/office/powerpoint/2010/main">
        <mc:Choice Requires="p14">
          <p:contentPart p14:bwMode="auto" r:id="rId276">
            <p14:nvContentPartPr>
              <p14:cNvPr id="146" name="墨迹 145"/>
              <p14:cNvContentPartPr/>
              <p14:nvPr/>
            </p14:nvContentPartPr>
            <p14:xfrm>
              <a:off x="8895644" y="5876674"/>
              <a:ext cx="193675" cy="45118"/>
            </p14:xfrm>
          </p:contentPart>
        </mc:Choice>
        <mc:Fallback xmlns="">
          <p:pic>
            <p:nvPicPr>
              <p:cNvPr id="146" name="墨迹 145"/>
            </p:nvPicPr>
            <p:blipFill>
              <a:blip r:embed="rId277"/>
            </p:blipFill>
            <p:spPr>
              <a:xfrm>
                <a:off x="8895644" y="5876674"/>
                <a:ext cx="193675" cy="45118"/>
              </a:xfrm>
              <a:prstGeom prst="rect"/>
            </p:spPr>
          </p:pic>
        </mc:Fallback>
      </mc:AlternateContent>
      <mc:AlternateContent xmlns:mc="http://schemas.openxmlformats.org/markup-compatibility/2006" xmlns:p14="http://schemas.microsoft.com/office/powerpoint/2010/main">
        <mc:Choice Requires="p14">
          <p:contentPart p14:bwMode="auto" r:id="rId278">
            <p14:nvContentPartPr>
              <p14:cNvPr id="147" name="墨迹 146"/>
              <p14:cNvContentPartPr/>
              <p14:nvPr/>
            </p14:nvContentPartPr>
            <p14:xfrm>
              <a:off x="8869715" y="5978190"/>
              <a:ext cx="226307" cy="42299"/>
            </p14:xfrm>
          </p:contentPart>
        </mc:Choice>
        <mc:Fallback xmlns="">
          <p:pic>
            <p:nvPicPr>
              <p:cNvPr id="147" name="墨迹 146"/>
            </p:nvPicPr>
            <p:blipFill>
              <a:blip r:embed="rId279"/>
            </p:blipFill>
            <p:spPr>
              <a:xfrm>
                <a:off x="8869715" y="5978190"/>
                <a:ext cx="226307" cy="42299"/>
              </a:xfrm>
              <a:prstGeom prst="rect"/>
            </p:spPr>
          </p:pic>
        </mc:Fallback>
      </mc:AlternateContent>
      <mc:AlternateContent xmlns:mc="http://schemas.openxmlformats.org/markup-compatibility/2006" xmlns:p14="http://schemas.microsoft.com/office/powerpoint/2010/main">
        <mc:Choice Requires="p14">
          <p:contentPart p14:bwMode="auto" r:id="rId280">
            <p14:nvContentPartPr>
              <p14:cNvPr id="148" name="墨迹 147"/>
              <p14:cNvContentPartPr/>
              <p14:nvPr/>
            </p14:nvContentPartPr>
            <p14:xfrm>
              <a:off x="9184040" y="5797716"/>
              <a:ext cx="366360" cy="234934"/>
            </p14:xfrm>
          </p:contentPart>
        </mc:Choice>
        <mc:Fallback xmlns="">
          <p:pic>
            <p:nvPicPr>
              <p:cNvPr id="148" name="墨迹 147"/>
            </p:nvPicPr>
            <p:blipFill>
              <a:blip r:embed="rId281"/>
            </p:blipFill>
            <p:spPr>
              <a:xfrm>
                <a:off x="9184040" y="5797716"/>
                <a:ext cx="366360" cy="234934"/>
              </a:xfrm>
              <a:prstGeom prst="rect"/>
            </p:spPr>
          </p:pic>
        </mc:Fallback>
      </mc:AlternateContent>
      <mc:AlternateContent xmlns:mc="http://schemas.openxmlformats.org/markup-compatibility/2006" xmlns:p14="http://schemas.microsoft.com/office/powerpoint/2010/main">
        <mc:Choice Requires="p14">
          <p:contentPart p14:bwMode="auto" r:id="rId282">
            <p14:nvContentPartPr>
              <p14:cNvPr id="149" name="墨迹 148"/>
              <p14:cNvContentPartPr/>
              <p14:nvPr/>
            </p14:nvContentPartPr>
            <p14:xfrm>
              <a:off x="9327444" y="5651082"/>
              <a:ext cx="383116" cy="823411"/>
            </p14:xfrm>
          </p:contentPart>
        </mc:Choice>
        <mc:Fallback xmlns="">
          <p:pic>
            <p:nvPicPr>
              <p:cNvPr id="149" name="墨迹 148"/>
            </p:nvPicPr>
            <p:blipFill>
              <a:blip r:embed="rId283"/>
            </p:blipFill>
            <p:spPr>
              <a:xfrm>
                <a:off x="9327444" y="5651082"/>
                <a:ext cx="383116" cy="823411"/>
              </a:xfrm>
              <a:prstGeom prst="rect"/>
            </p:spPr>
          </p:pic>
        </mc:Fallback>
      </mc:AlternateContent>
      <mc:AlternateContent xmlns:mc="http://schemas.openxmlformats.org/markup-compatibility/2006" xmlns:p14="http://schemas.microsoft.com/office/powerpoint/2010/main">
        <mc:Choice Requires="p14">
          <p:contentPart p14:bwMode="auto" r:id="rId284">
            <p14:nvContentPartPr>
              <p14:cNvPr id="150" name="墨迹 149"/>
              <p14:cNvContentPartPr/>
              <p14:nvPr/>
            </p14:nvContentPartPr>
            <p14:xfrm>
              <a:off x="9572977" y="6155844"/>
              <a:ext cx="129823" cy="113501"/>
            </p14:xfrm>
          </p:contentPart>
        </mc:Choice>
        <mc:Fallback xmlns="">
          <p:pic>
            <p:nvPicPr>
              <p:cNvPr id="150" name="墨迹 149"/>
            </p:nvPicPr>
            <p:blipFill>
              <a:blip r:embed="rId285"/>
            </p:blipFill>
            <p:spPr>
              <a:xfrm>
                <a:off x="9572977" y="6155844"/>
                <a:ext cx="129823" cy="113501"/>
              </a:xfrm>
              <a:prstGeom prst="rect"/>
            </p:spPr>
          </p:pic>
        </mc:Fallback>
      </mc:AlternateContent>
      <mc:AlternateContent xmlns:mc="http://schemas.openxmlformats.org/markup-compatibility/2006" xmlns:p14="http://schemas.microsoft.com/office/powerpoint/2010/main">
        <mc:Choice Requires="p14">
          <p:contentPart p14:bwMode="auto" r:id="rId286">
            <p14:nvContentPartPr>
              <p14:cNvPr id="151" name="墨迹 150"/>
              <p14:cNvContentPartPr/>
              <p14:nvPr/>
            </p14:nvContentPartPr>
            <p14:xfrm>
              <a:off x="7687733" y="289568"/>
              <a:ext cx="361244" cy="406242"/>
            </p14:xfrm>
          </p:contentPart>
        </mc:Choice>
        <mc:Fallback xmlns="">
          <p:pic>
            <p:nvPicPr>
              <p:cNvPr id="151" name="墨迹 150"/>
            </p:nvPicPr>
            <p:blipFill>
              <a:blip r:embed="rId287"/>
            </p:blipFill>
            <p:spPr>
              <a:xfrm>
                <a:off x="7687733" y="289568"/>
                <a:ext cx="361244" cy="406242"/>
              </a:xfrm>
              <a:prstGeom prst="rect"/>
            </p:spPr>
          </p:pic>
        </mc:Fallback>
      </mc:AlternateContent>
      <mc:AlternateContent xmlns:mc="http://schemas.openxmlformats.org/markup-compatibility/2006" xmlns:p14="http://schemas.microsoft.com/office/powerpoint/2010/main">
        <mc:Choice Requires="p14">
          <p:contentPart p14:bwMode="auto" r:id="rId288">
            <p14:nvContentPartPr>
              <p14:cNvPr id="152" name="墨迹 151"/>
              <p14:cNvContentPartPr/>
              <p14:nvPr/>
            </p14:nvContentPartPr>
            <p14:xfrm>
              <a:off x="8082844" y="462463"/>
              <a:ext cx="138288" cy="28199"/>
            </p14:xfrm>
          </p:contentPart>
        </mc:Choice>
        <mc:Fallback xmlns="">
          <p:pic>
            <p:nvPicPr>
              <p:cNvPr id="152" name="墨迹 151"/>
            </p:nvPicPr>
            <p:blipFill>
              <a:blip r:embed="rId289"/>
            </p:blipFill>
            <p:spPr>
              <a:xfrm>
                <a:off x="8082844" y="462463"/>
                <a:ext cx="138288" cy="28199"/>
              </a:xfrm>
              <a:prstGeom prst="rect"/>
            </p:spPr>
          </p:pic>
        </mc:Fallback>
      </mc:AlternateContent>
      <mc:AlternateContent xmlns:mc="http://schemas.openxmlformats.org/markup-compatibility/2006" xmlns:p14="http://schemas.microsoft.com/office/powerpoint/2010/main">
        <mc:Choice Requires="p14">
          <p:contentPart p14:bwMode="auto" r:id="rId290">
            <p14:nvContentPartPr>
              <p14:cNvPr id="153" name="墨迹 152"/>
              <p14:cNvContentPartPr/>
              <p14:nvPr/>
            </p14:nvContentPartPr>
            <p14:xfrm>
              <a:off x="8032750" y="558340"/>
              <a:ext cx="264583" cy="43180"/>
            </p14:xfrm>
          </p:contentPart>
        </mc:Choice>
        <mc:Fallback xmlns="">
          <p:pic>
            <p:nvPicPr>
              <p:cNvPr id="153" name="墨迹 152"/>
            </p:nvPicPr>
            <p:blipFill>
              <a:blip r:embed="rId291"/>
            </p:blipFill>
            <p:spPr>
              <a:xfrm>
                <a:off x="8032750" y="558340"/>
                <a:ext cx="264583" cy="43180"/>
              </a:xfrm>
              <a:prstGeom prst="rect"/>
            </p:spPr>
          </p:pic>
        </mc:Fallback>
      </mc:AlternateContent>
      <mc:AlternateContent xmlns:mc="http://schemas.openxmlformats.org/markup-compatibility/2006" xmlns:p14="http://schemas.microsoft.com/office/powerpoint/2010/main">
        <mc:Choice Requires="p14">
          <p:contentPart p14:bwMode="auto" r:id="rId292">
            <p14:nvContentPartPr>
              <p14:cNvPr id="154" name="墨迹 153"/>
              <p14:cNvContentPartPr/>
              <p14:nvPr/>
            </p14:nvContentPartPr>
            <p14:xfrm>
              <a:off x="8366477" y="160029"/>
              <a:ext cx="354189" cy="597819"/>
            </p14:xfrm>
          </p:contentPart>
        </mc:Choice>
        <mc:Fallback xmlns="">
          <p:pic>
            <p:nvPicPr>
              <p:cNvPr id="154" name="墨迹 153"/>
            </p:nvPicPr>
            <p:blipFill>
              <a:blip r:embed="rId293"/>
            </p:blipFill>
            <p:spPr>
              <a:xfrm>
                <a:off x="8366477" y="160029"/>
                <a:ext cx="354189" cy="597819"/>
              </a:xfrm>
              <a:prstGeom prst="rect"/>
            </p:spPr>
          </p:pic>
        </mc:Fallback>
      </mc:AlternateContent>
      <mc:AlternateContent xmlns:mc="http://schemas.openxmlformats.org/markup-compatibility/2006" xmlns:p14="http://schemas.microsoft.com/office/powerpoint/2010/main">
        <mc:Choice Requires="p14">
          <p:contentPart p14:bwMode="auto" r:id="rId294">
            <p14:nvContentPartPr>
              <p14:cNvPr id="155" name="墨迹 154"/>
              <p14:cNvContentPartPr/>
              <p14:nvPr/>
            </p14:nvContentPartPr>
            <p14:xfrm>
              <a:off x="10559344" y="154389"/>
              <a:ext cx="148167" cy="151922"/>
            </p14:xfrm>
          </p:contentPart>
        </mc:Choice>
        <mc:Fallback xmlns="">
          <p:pic>
            <p:nvPicPr>
              <p:cNvPr id="155" name="墨迹 154"/>
            </p:nvPicPr>
            <p:blipFill>
              <a:blip r:embed="rId295"/>
            </p:blipFill>
            <p:spPr>
              <a:xfrm>
                <a:off x="10559344" y="154389"/>
                <a:ext cx="148167" cy="151922"/>
              </a:xfrm>
              <a:prstGeom prst="rect"/>
            </p:spPr>
          </p:pic>
        </mc:Fallback>
      </mc:AlternateContent>
      <mc:AlternateContent xmlns:mc="http://schemas.openxmlformats.org/markup-compatibility/2006" xmlns:p14="http://schemas.microsoft.com/office/powerpoint/2010/main">
        <mc:Choice Requires="p14">
          <p:contentPart p14:bwMode="auto" r:id="rId296">
            <p14:nvContentPartPr>
              <p14:cNvPr id="156" name="墨迹 155"/>
              <p14:cNvContentPartPr/>
              <p14:nvPr/>
            </p14:nvContentPartPr>
            <p14:xfrm>
              <a:off x="9728200" y="157914"/>
              <a:ext cx="401461" cy="437966"/>
            </p14:xfrm>
          </p:contentPart>
        </mc:Choice>
        <mc:Fallback xmlns="">
          <p:pic>
            <p:nvPicPr>
              <p:cNvPr id="156" name="墨迹 155"/>
            </p:nvPicPr>
            <p:blipFill>
              <a:blip r:embed="rId297"/>
            </p:blipFill>
            <p:spPr>
              <a:xfrm>
                <a:off x="9728200" y="157914"/>
                <a:ext cx="401461" cy="437966"/>
              </a:xfrm>
              <a:prstGeom prst="rect"/>
            </p:spPr>
          </p:pic>
        </mc:Fallback>
      </mc:AlternateContent>
      <mc:AlternateContent xmlns:mc="http://schemas.openxmlformats.org/markup-compatibility/2006" xmlns:p14="http://schemas.microsoft.com/office/powerpoint/2010/main">
        <mc:Choice Requires="p14">
          <p:contentPart p14:bwMode="auto" r:id="rId298">
            <p14:nvContentPartPr>
              <p14:cNvPr id="157" name="墨迹 156"/>
              <p14:cNvContentPartPr/>
              <p14:nvPr/>
            </p14:nvContentPartPr>
            <p14:xfrm>
              <a:off x="9979377" y="358127"/>
              <a:ext cx="165453" cy="163554"/>
            </p14:xfrm>
          </p:contentPart>
        </mc:Choice>
        <mc:Fallback xmlns="">
          <p:pic>
            <p:nvPicPr>
              <p:cNvPr id="157" name="墨迹 156"/>
            </p:nvPicPr>
            <p:blipFill>
              <a:blip r:embed="rId299"/>
            </p:blipFill>
            <p:spPr>
              <a:xfrm>
                <a:off x="9979377" y="358127"/>
                <a:ext cx="165453" cy="163554"/>
              </a:xfrm>
              <a:prstGeom prst="rect"/>
            </p:spPr>
          </p:pic>
        </mc:Fallback>
      </mc:AlternateContent>
      <mc:AlternateContent xmlns:mc="http://schemas.openxmlformats.org/markup-compatibility/2006" xmlns:p14="http://schemas.microsoft.com/office/powerpoint/2010/main">
        <mc:Choice Requires="p14">
          <p:contentPart p14:bwMode="auto" r:id="rId300">
            <p14:nvContentPartPr>
              <p14:cNvPr id="158" name="墨迹 157"/>
              <p14:cNvContentPartPr/>
              <p14:nvPr/>
            </p14:nvContentPartPr>
            <p14:xfrm>
              <a:off x="9914466" y="496302"/>
              <a:ext cx="132644" cy="139585"/>
            </p14:xfrm>
          </p:contentPart>
        </mc:Choice>
        <mc:Fallback xmlns="">
          <p:pic>
            <p:nvPicPr>
              <p:cNvPr id="158" name="墨迹 157"/>
            </p:nvPicPr>
            <p:blipFill>
              <a:blip r:embed="rId301"/>
            </p:blipFill>
            <p:spPr>
              <a:xfrm>
                <a:off x="9914466" y="496302"/>
                <a:ext cx="132644" cy="139585"/>
              </a:xfrm>
              <a:prstGeom prst="rect"/>
            </p:spPr>
          </p:pic>
        </mc:Fallback>
      </mc:AlternateContent>
      <mc:AlternateContent xmlns:mc="http://schemas.openxmlformats.org/markup-compatibility/2006" xmlns:p14="http://schemas.microsoft.com/office/powerpoint/2010/main">
        <mc:Choice Requires="p14">
          <p:contentPart p14:bwMode="auto" r:id="rId302">
            <p14:nvContentPartPr>
              <p14:cNvPr id="159" name="墨迹 158"/>
              <p14:cNvContentPartPr/>
              <p14:nvPr/>
            </p14:nvContentPartPr>
            <p14:xfrm>
              <a:off x="10193866" y="255729"/>
              <a:ext cx="257704" cy="407300"/>
            </p14:xfrm>
          </p:contentPart>
        </mc:Choice>
        <mc:Fallback xmlns="">
          <p:pic>
            <p:nvPicPr>
              <p:cNvPr id="159" name="墨迹 158"/>
            </p:nvPicPr>
            <p:blipFill>
              <a:blip r:embed="rId303"/>
            </p:blipFill>
            <p:spPr>
              <a:xfrm>
                <a:off x="10193866" y="255729"/>
                <a:ext cx="257704" cy="407300"/>
              </a:xfrm>
              <a:prstGeom prst="rect"/>
            </p:spPr>
          </p:pic>
        </mc:Fallback>
      </mc:AlternateContent>
      <mc:AlternateContent xmlns:mc="http://schemas.openxmlformats.org/markup-compatibility/2006" xmlns:p14="http://schemas.microsoft.com/office/powerpoint/2010/main">
        <mc:Choice Requires="p14">
          <p:contentPart p14:bwMode="auto" r:id="rId304">
            <p14:nvContentPartPr>
              <p14:cNvPr id="160" name="墨迹 159"/>
              <p14:cNvContentPartPr/>
              <p14:nvPr/>
            </p14:nvContentPartPr>
            <p14:xfrm>
              <a:off x="10272888" y="513222"/>
              <a:ext cx="324556" cy="104336"/>
            </p14:xfrm>
          </p:contentPart>
        </mc:Choice>
        <mc:Fallback xmlns="">
          <p:pic>
            <p:nvPicPr>
              <p:cNvPr id="160" name="墨迹 159"/>
            </p:nvPicPr>
            <p:blipFill>
              <a:blip r:embed="rId305"/>
            </p:blipFill>
            <p:spPr>
              <a:xfrm>
                <a:off x="10272888" y="513222"/>
                <a:ext cx="324556" cy="104336"/>
              </a:xfrm>
              <a:prstGeom prst="rect"/>
            </p:spPr>
          </p:pic>
        </mc:Fallback>
      </mc:AlternateContent>
      <mc:AlternateContent xmlns:mc="http://schemas.openxmlformats.org/markup-compatibility/2006" xmlns:p14="http://schemas.microsoft.com/office/powerpoint/2010/main">
        <mc:Choice Requires="p14">
          <p:contentPart p14:bwMode="auto" r:id="rId306">
            <p14:nvContentPartPr>
              <p14:cNvPr id="161" name="墨迹 160"/>
              <p14:cNvContentPartPr/>
              <p14:nvPr/>
            </p14:nvContentPartPr>
            <p14:xfrm>
              <a:off x="10552288" y="188052"/>
              <a:ext cx="213255" cy="519743"/>
            </p14:xfrm>
          </p:contentPart>
        </mc:Choice>
        <mc:Fallback xmlns="">
          <p:pic>
            <p:nvPicPr>
              <p:cNvPr id="161" name="墨迹 160"/>
            </p:nvPicPr>
            <p:blipFill>
              <a:blip r:embed="rId307"/>
            </p:blipFill>
            <p:spPr>
              <a:xfrm>
                <a:off x="10552288" y="188052"/>
                <a:ext cx="213255" cy="519743"/>
              </a:xfrm>
              <a:prstGeom prst="rect"/>
            </p:spPr>
          </p:pic>
        </mc:Fallback>
      </mc:AlternateContent>
      <mc:AlternateContent xmlns:mc="http://schemas.openxmlformats.org/markup-compatibility/2006" xmlns:p14="http://schemas.microsoft.com/office/powerpoint/2010/main">
        <mc:Choice Requires="p14">
          <p:contentPart p14:bwMode="auto" r:id="rId308">
            <p14:nvContentPartPr>
              <p14:cNvPr id="162" name="墨迹 161"/>
              <p14:cNvContentPartPr/>
              <p14:nvPr/>
            </p14:nvContentPartPr>
            <p14:xfrm>
              <a:off x="10591094" y="355307"/>
              <a:ext cx="189794" cy="177654"/>
            </p14:xfrm>
          </p:contentPart>
        </mc:Choice>
        <mc:Fallback xmlns="">
          <p:pic>
            <p:nvPicPr>
              <p:cNvPr id="162" name="墨迹 161"/>
            </p:nvPicPr>
            <p:blipFill>
              <a:blip r:embed="rId309"/>
            </p:blipFill>
            <p:spPr>
              <a:xfrm>
                <a:off x="10591094" y="355307"/>
                <a:ext cx="189794" cy="177654"/>
              </a:xfrm>
              <a:prstGeom prst="rect"/>
            </p:spPr>
          </p:pic>
        </mc:Fallback>
      </mc:AlternateContent>
      <mc:AlternateContent xmlns:mc="http://schemas.openxmlformats.org/markup-compatibility/2006" xmlns:p14="http://schemas.microsoft.com/office/powerpoint/2010/main">
        <mc:Choice Requires="p14">
          <p:contentPart p14:bwMode="auto" r:id="rId310">
            <p14:nvContentPartPr>
              <p14:cNvPr id="163" name="墨迹 162"/>
              <p14:cNvContentPartPr/>
              <p14:nvPr/>
            </p14:nvContentPartPr>
            <p14:xfrm>
              <a:off x="10693400" y="98344"/>
              <a:ext cx="382587" cy="691228"/>
            </p14:xfrm>
          </p:contentPart>
        </mc:Choice>
        <mc:Fallback xmlns="">
          <p:pic>
            <p:nvPicPr>
              <p:cNvPr id="163" name="墨迹 162"/>
            </p:nvPicPr>
            <p:blipFill>
              <a:blip r:embed="rId311"/>
            </p:blipFill>
            <p:spPr>
              <a:xfrm>
                <a:off x="10693400" y="98344"/>
                <a:ext cx="382587" cy="691228"/>
              </a:xfrm>
              <a:prstGeom prst="rect"/>
            </p:spPr>
          </p:pic>
        </mc:Fallback>
      </mc:AlternateContent>
      <mc:AlternateContent xmlns:mc="http://schemas.openxmlformats.org/markup-compatibility/2006" xmlns:p14="http://schemas.microsoft.com/office/powerpoint/2010/main">
        <mc:Choice Requires="p14">
          <p:contentPart p14:bwMode="auto" r:id="rId312">
            <p14:nvContentPartPr>
              <p14:cNvPr id="164" name="墨迹 163"/>
              <p14:cNvContentPartPr/>
              <p14:nvPr/>
            </p14:nvContentPartPr>
            <p14:xfrm>
              <a:off x="10837332" y="338388"/>
              <a:ext cx="177800" cy="93938"/>
            </p14:xfrm>
          </p:contentPart>
        </mc:Choice>
        <mc:Fallback xmlns="">
          <p:pic>
            <p:nvPicPr>
              <p:cNvPr id="164" name="墨迹 163"/>
            </p:nvPicPr>
            <p:blipFill>
              <a:blip r:embed="rId313"/>
            </p:blipFill>
            <p:spPr>
              <a:xfrm>
                <a:off x="10837332" y="338388"/>
                <a:ext cx="177800" cy="93938"/>
              </a:xfrm>
              <a:prstGeom prst="rect"/>
            </p:spPr>
          </p:pic>
        </mc:Fallback>
      </mc:AlternateContent>
      <mc:AlternateContent xmlns:mc="http://schemas.openxmlformats.org/markup-compatibility/2006" xmlns:p14="http://schemas.microsoft.com/office/powerpoint/2010/main">
        <mc:Choice Requires="p14">
          <p:contentPart p14:bwMode="auto" r:id="rId314">
            <p14:nvContentPartPr>
              <p14:cNvPr id="165" name="墨迹 164"/>
              <p14:cNvContentPartPr/>
              <p14:nvPr/>
            </p14:nvContentPartPr>
            <p14:xfrm>
              <a:off x="10853561" y="347552"/>
              <a:ext cx="426861" cy="265247"/>
            </p14:xfrm>
          </p:contentPart>
        </mc:Choice>
        <mc:Fallback xmlns="">
          <p:pic>
            <p:nvPicPr>
              <p:cNvPr id="165" name="墨迹 164"/>
            </p:nvPicPr>
            <p:blipFill>
              <a:blip r:embed="rId315"/>
            </p:blipFill>
            <p:spPr>
              <a:xfrm>
                <a:off x="10853561" y="347552"/>
                <a:ext cx="426861" cy="265247"/>
              </a:xfrm>
              <a:prstGeom prst="rect"/>
            </p:spPr>
          </p:pic>
        </mc:Fallback>
      </mc:AlternateContent>
      <mc:AlternateContent xmlns:mc="http://schemas.openxmlformats.org/markup-compatibility/2006" xmlns:p14="http://schemas.microsoft.com/office/powerpoint/2010/main">
        <mc:Choice Requires="p14">
          <p:contentPart p14:bwMode="auto" r:id="rId316">
            <p14:nvContentPartPr>
              <p14:cNvPr id="166" name="墨迹 165"/>
              <p14:cNvContentPartPr/>
              <p14:nvPr/>
            </p14:nvContentPartPr>
            <p14:xfrm>
              <a:off x="10698338" y="4370847"/>
              <a:ext cx="1490839" cy="338388"/>
            </p14:xfrm>
          </p:contentPart>
        </mc:Choice>
        <mc:Fallback xmlns="">
          <p:pic>
            <p:nvPicPr>
              <p:cNvPr id="166" name="墨迹 165"/>
            </p:nvPicPr>
            <p:blipFill>
              <a:blip r:embed="rId317"/>
            </p:blipFill>
            <p:spPr>
              <a:xfrm>
                <a:off x="10698338" y="4370847"/>
                <a:ext cx="1490839" cy="338388"/>
              </a:xfrm>
              <a:prstGeom prst="rect"/>
            </p:spPr>
          </p:pic>
        </mc:Fallback>
      </mc:AlternateContent>
      <mc:AlternateContent xmlns:mc="http://schemas.openxmlformats.org/markup-compatibility/2006" xmlns:p14="http://schemas.microsoft.com/office/powerpoint/2010/main">
        <mc:Choice Requires="p14">
          <p:contentPart p14:bwMode="auto" r:id="rId318">
            <p14:nvContentPartPr>
              <p14:cNvPr id="167" name="墨迹 166"/>
              <p14:cNvContentPartPr/>
              <p14:nvPr/>
            </p14:nvContentPartPr>
            <p14:xfrm>
              <a:off x="10583332" y="2989095"/>
              <a:ext cx="1603022" cy="1579145"/>
            </p14:xfrm>
          </p:contentPart>
        </mc:Choice>
        <mc:Fallback xmlns="">
          <p:pic>
            <p:nvPicPr>
              <p:cNvPr id="167" name="墨迹 166"/>
            </p:nvPicPr>
            <p:blipFill>
              <a:blip r:embed="rId319"/>
            </p:blipFill>
            <p:spPr>
              <a:xfrm>
                <a:off x="10583332" y="2989095"/>
                <a:ext cx="1603022" cy="1579145"/>
              </a:xfrm>
              <a:prstGeom prst="rect"/>
            </p:spPr>
          </p:pic>
        </mc:Fallback>
      </mc:AlternateContent>
      <mc:AlternateContent xmlns:mc="http://schemas.openxmlformats.org/markup-compatibility/2006" xmlns:p14="http://schemas.microsoft.com/office/powerpoint/2010/main">
        <mc:Choice Requires="p14">
          <p:contentPart p14:bwMode="auto" r:id="rId320">
            <p14:nvContentPartPr>
              <p14:cNvPr id="168" name="墨迹 167"/>
              <p14:cNvContentPartPr/>
              <p14:nvPr/>
            </p14:nvContentPartPr>
            <p14:xfrm>
              <a:off x="10495492" y="3006014"/>
              <a:ext cx="1690863" cy="1378932"/>
            </p14:xfrm>
          </p:contentPart>
        </mc:Choice>
        <mc:Fallback xmlns="">
          <p:pic>
            <p:nvPicPr>
              <p:cNvPr id="168" name="墨迹 167"/>
            </p:nvPicPr>
            <p:blipFill>
              <a:blip r:embed="rId321"/>
            </p:blipFill>
            <p:spPr>
              <a:xfrm>
                <a:off x="10495492" y="3006014"/>
                <a:ext cx="1690863" cy="1378932"/>
              </a:xfrm>
              <a:prstGeom prst="rect"/>
            </p:spPr>
          </p:pic>
        </mc:Fallback>
      </mc:AlternateContent>
      <mc:AlternateContent xmlns:mc="http://schemas.openxmlformats.org/markup-compatibility/2006" xmlns:p14="http://schemas.microsoft.com/office/powerpoint/2010/main">
        <mc:Choice Requires="p14">
          <p:contentPart p14:bwMode="auto" r:id="rId322">
            <p14:nvContentPartPr>
              <p14:cNvPr id="169" name="墨迹 168"/>
              <p14:cNvContentPartPr/>
              <p14:nvPr/>
            </p14:nvContentPartPr>
            <p14:xfrm>
              <a:off x="11373555" y="4782552"/>
              <a:ext cx="16933" cy="349668"/>
            </p14:xfrm>
          </p:contentPart>
        </mc:Choice>
        <mc:Fallback xmlns="">
          <p:pic>
            <p:nvPicPr>
              <p:cNvPr id="169" name="墨迹 168"/>
            </p:nvPicPr>
            <p:blipFill>
              <a:blip r:embed="rId323"/>
            </p:blipFill>
            <p:spPr>
              <a:xfrm>
                <a:off x="11373555" y="4782552"/>
                <a:ext cx="16933" cy="349668"/>
              </a:xfrm>
              <a:prstGeom prst="rect"/>
            </p:spPr>
          </p:pic>
        </mc:Fallback>
      </mc:AlternateContent>
      <mc:AlternateContent xmlns:mc="http://schemas.openxmlformats.org/markup-compatibility/2006" xmlns:p14="http://schemas.microsoft.com/office/powerpoint/2010/main">
        <mc:Choice Requires="p14">
          <p:contentPart p14:bwMode="auto" r:id="rId324">
            <p14:nvContentPartPr>
              <p14:cNvPr id="170" name="墨迹 169"/>
              <p14:cNvContentPartPr/>
              <p14:nvPr/>
            </p14:nvContentPartPr>
            <p14:xfrm>
              <a:off x="11370204" y="4782552"/>
              <a:ext cx="215018" cy="313009"/>
            </p14:xfrm>
          </p:contentPart>
        </mc:Choice>
        <mc:Fallback xmlns="">
          <p:pic>
            <p:nvPicPr>
              <p:cNvPr id="170" name="墨迹 169"/>
            </p:nvPicPr>
            <p:blipFill>
              <a:blip r:embed="rId325"/>
            </p:blipFill>
            <p:spPr>
              <a:xfrm>
                <a:off x="11370204" y="4782552"/>
                <a:ext cx="215018" cy="313009"/>
              </a:xfrm>
              <a:prstGeom prst="rect"/>
            </p:spPr>
          </p:pic>
        </mc:Fallback>
      </mc:AlternateContent>
      <mc:AlternateContent xmlns:mc="http://schemas.openxmlformats.org/markup-compatibility/2006" xmlns:p14="http://schemas.microsoft.com/office/powerpoint/2010/main">
        <mc:Choice Requires="p14">
          <p:contentPart p14:bwMode="auto" r:id="rId326">
            <p14:nvContentPartPr>
              <p14:cNvPr id="171" name="墨迹 170"/>
              <p14:cNvContentPartPr/>
              <p14:nvPr/>
            </p14:nvContentPartPr>
            <p14:xfrm>
              <a:off x="11420122" y="5261935"/>
              <a:ext cx="224367" cy="239691"/>
            </p14:xfrm>
          </p:contentPart>
        </mc:Choice>
        <mc:Fallback xmlns="">
          <p:pic>
            <p:nvPicPr>
              <p:cNvPr id="171" name="墨迹 170"/>
            </p:nvPicPr>
            <p:blipFill>
              <a:blip r:embed="rId327"/>
            </p:blipFill>
            <p:spPr>
              <a:xfrm>
                <a:off x="11420122" y="5261935"/>
                <a:ext cx="224367" cy="239691"/>
              </a:xfrm>
              <a:prstGeom prst="rect"/>
            </p:spPr>
          </p:pic>
        </mc:Fallback>
      </mc:AlternateContent>
      <mc:AlternateContent xmlns:mc="http://schemas.openxmlformats.org/markup-compatibility/2006" xmlns:p14="http://schemas.microsoft.com/office/powerpoint/2010/main">
        <mc:Choice Requires="p14">
          <p:contentPart p14:bwMode="auto" r:id="rId328">
            <p14:nvContentPartPr>
              <p14:cNvPr id="172" name="墨迹 171"/>
              <p14:cNvContentPartPr/>
              <p14:nvPr/>
            </p14:nvContentPartPr>
            <p14:xfrm>
              <a:off x="11774311" y="5445229"/>
              <a:ext cx="5644" cy="14099"/>
            </p14:xfrm>
          </p:contentPart>
        </mc:Choice>
        <mc:Fallback xmlns="">
          <p:pic>
            <p:nvPicPr>
              <p:cNvPr id="172" name="墨迹 171"/>
            </p:nvPicPr>
            <p:blipFill>
              <a:blip r:embed="rId329"/>
            </p:blipFill>
            <p:spPr>
              <a:xfrm>
                <a:off x="11774311" y="5445229"/>
                <a:ext cx="5644" cy="14099"/>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763413"/>
            <a:ext cx="11654075" cy="659067"/>
          </a:xfrm>
          <a:prstGeom prst="rect">
            <a:avLst/>
          </a:prstGeom>
        </p:spPr>
        <p:txBody>
          <a:bodyPr wrap="square" lIns="121898" tIns="60948" rIns="121898" bIns="60948">
            <a:spAutoFit/>
          </a:bodyPr>
          <a:lstStyle/>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14.</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乙烯是石油化工最基本的原料之一。</a:t>
            </a:r>
            <a:endParaRPr lang="zh-CN" altLang="zh-CN" sz="1100">
              <a:latin typeface="Calibri" panose="020F0502020204030204" pitchFamily="34" charset="0"/>
              <a:cs typeface="Times New Roman" panose="02020603050405020304" pitchFamily="18" charset="0"/>
            </a:endParaRPr>
          </a:p>
        </p:txBody>
      </p:sp>
      <p:sp>
        <p:nvSpPr>
          <p:cNvPr id="7" name="矩形 6"/>
          <p:cNvSpPr/>
          <p:nvPr/>
        </p:nvSpPr>
        <p:spPr>
          <a:xfrm>
            <a:off x="4655990" y="1897021"/>
            <a:ext cx="1518364"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减小压强</a:t>
            </a:r>
            <a:endParaRPr lang="zh-CN" altLang="en-US" dirty="0"/>
          </a:p>
        </p:txBody>
      </p:sp>
      <p:sp>
        <p:nvSpPr>
          <p:cNvPr id="8" name="矩形 7"/>
          <p:cNvSpPr/>
          <p:nvPr/>
        </p:nvSpPr>
        <p:spPr>
          <a:xfrm>
            <a:off x="6911532" y="1907531"/>
            <a:ext cx="4368504"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升高温度</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或及时移出生成物</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endParaRPr lang="zh-CN" altLang="en-US" dirty="0"/>
          </a:p>
        </p:txBody>
      </p:sp>
      <p:sp>
        <p:nvSpPr>
          <p:cNvPr id="9" name="矩形 8"/>
          <p:cNvSpPr/>
          <p:nvPr/>
        </p:nvSpPr>
        <p:spPr>
          <a:xfrm>
            <a:off x="1189333" y="5075307"/>
            <a:ext cx="332142" cy="492443"/>
          </a:xfrm>
          <a:prstGeom prst="rect">
            <a:avLst/>
          </a:prstGeom>
        </p:spPr>
        <p:txBody>
          <a:bodyPr wrap="none">
            <a:spAutoFit/>
          </a:bodyPr>
          <a:lstStyle/>
          <a:p>
            <a:r>
              <a:rPr lang="en-US" altLang="zh-CN" sz="2600">
                <a:solidFill>
                  <a:srgbClr val="C00000"/>
                </a:solidFill>
                <a:latin typeface="Times New Roman" panose="02020603050405020304" pitchFamily="18" charset="0"/>
                <a:ea typeface="微软雅黑" panose="020B0503020204020204" pitchFamily="34" charset="-122"/>
              </a:rPr>
              <a:t>a</a:t>
            </a:r>
            <a:endParaRPr lang="zh-CN" altLang="en-US" dirty="0"/>
          </a:p>
        </p:txBody>
      </p:sp>
      <p:sp>
        <p:nvSpPr>
          <p:cNvPr id="10" name="矩形 9"/>
          <p:cNvSpPr/>
          <p:nvPr/>
        </p:nvSpPr>
        <p:spPr>
          <a:xfrm>
            <a:off x="1146801" y="5630045"/>
            <a:ext cx="9496510" cy="492443"/>
          </a:xfrm>
          <a:prstGeom prst="rect">
            <a:avLst/>
          </a:prstGeom>
        </p:spPr>
        <p:txBody>
          <a:bodyPr wrap="none">
            <a:spAutoFit/>
          </a:bodyPr>
          <a:lstStyle/>
          <a:p>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制备的目标产品是</a:t>
            </a:r>
            <a:r>
              <a:rPr lang="en-US" altLang="zh-CN" sz="2600">
                <a:solidFill>
                  <a:srgbClr val="C00000"/>
                </a:solidFill>
                <a:latin typeface="Times New Roman" panose="02020603050405020304" pitchFamily="18" charset="0"/>
                <a:ea typeface="微软雅黑" panose="020B0503020204020204" pitchFamily="34" charset="-122"/>
              </a:rPr>
              <a:t>C</a:t>
            </a:r>
            <a:r>
              <a:rPr lang="en-US" altLang="zh-CN" sz="2600" baseline="-25000">
                <a:solidFill>
                  <a:srgbClr val="C00000"/>
                </a:solidFill>
                <a:latin typeface="Times New Roman" panose="02020603050405020304" pitchFamily="18" charset="0"/>
                <a:ea typeface="微软雅黑" panose="020B0503020204020204" pitchFamily="34" charset="-122"/>
              </a:rPr>
              <a:t>2</a:t>
            </a:r>
            <a:r>
              <a:rPr lang="en-US" altLang="zh-CN" sz="2600">
                <a:solidFill>
                  <a:srgbClr val="C00000"/>
                </a:solidFill>
                <a:latin typeface="Times New Roman" panose="02020603050405020304" pitchFamily="18" charset="0"/>
                <a:ea typeface="微软雅黑" panose="020B0503020204020204" pitchFamily="34" charset="-122"/>
              </a:rPr>
              <a:t>H</a:t>
            </a:r>
            <a:r>
              <a:rPr lang="en-US" altLang="zh-CN" sz="2600" baseline="-25000">
                <a:solidFill>
                  <a:srgbClr val="C00000"/>
                </a:solidFill>
                <a:latin typeface="Times New Roman" panose="02020603050405020304" pitchFamily="18" charset="0"/>
                <a:ea typeface="微软雅黑" panose="020B0503020204020204" pitchFamily="34" charset="-122"/>
              </a:rPr>
              <a:t>4</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r>
              <a:rPr lang="en-US" altLang="zh-CN" sz="2600">
                <a:solidFill>
                  <a:srgbClr val="C00000"/>
                </a:solidFill>
                <a:latin typeface="Times New Roman" panose="02020603050405020304" pitchFamily="18" charset="0"/>
                <a:ea typeface="微软雅黑" panose="020B0503020204020204" pitchFamily="34" charset="-122"/>
              </a:rPr>
              <a:t>b</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a:solidFill>
                  <a:srgbClr val="C00000"/>
                </a:solidFill>
                <a:latin typeface="Times New Roman" panose="02020603050405020304" pitchFamily="18" charset="0"/>
                <a:ea typeface="微软雅黑" panose="020B0503020204020204" pitchFamily="34" charset="-122"/>
              </a:rPr>
              <a:t>c</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均为副反应</a:t>
            </a:r>
            <a:r>
              <a:rPr lang="en-US" altLang="zh-CN" sz="260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应加快反应</a:t>
            </a:r>
            <a:r>
              <a:rPr lang="en-US" altLang="zh-CN" sz="2600">
                <a:solidFill>
                  <a:srgbClr val="C00000"/>
                </a:solidFill>
                <a:latin typeface="Times New Roman" panose="02020603050405020304" pitchFamily="18" charset="0"/>
                <a:ea typeface="微软雅黑" panose="020B0503020204020204" pitchFamily="34" charset="-122"/>
              </a:rPr>
              <a:t>a</a:t>
            </a:r>
            <a:r>
              <a:rPr lang="zh-CN" altLang="zh-CN" sz="26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的反应速率</a:t>
            </a:r>
            <a:endParaRPr lang="zh-CN" altLang="en-US" dirty="0"/>
          </a:p>
        </p:txBody>
      </p:sp>
      <mc:AlternateContent xmlns:mc="http://schemas.openxmlformats.org/markup-compatibility/2006" xmlns:p14="http://schemas.microsoft.com/office/powerpoint/2010/main">
        <mc:Choice Requires="p14">
          <p:contentPart p14:bwMode="auto" r:id="rId2">
            <p14:nvContentPartPr>
              <p14:cNvPr id="3" name="墨迹 2"/>
              <p14:cNvContentPartPr/>
              <p14:nvPr/>
            </p14:nvContentPartPr>
            <p14:xfrm>
              <a:off x="7676444" y="1085662"/>
              <a:ext cx="105017" cy="59958"/>
            </p14:xfrm>
          </p:contentPart>
        </mc:Choice>
        <mc:Fallback xmlns="">
          <p:pic>
            <p:nvPicPr>
              <p:cNvPr id="3" name="墨迹 2"/>
            </p:nvPicPr>
            <p:blipFill>
              <a:blip r:embed="rId3"/>
            </p:blipFill>
            <p:spPr>
              <a:xfrm>
                <a:off x="7676444" y="1085662"/>
                <a:ext cx="105017" cy="59958"/>
              </a:xfrm>
              <a:prstGeom prst="rect"/>
            </p:spPr>
          </p:pic>
        </mc:Fallback>
      </mc:AlternateContent>
      <mc:AlternateContent xmlns:mc="http://schemas.openxmlformats.org/markup-compatibility/2006" xmlns:p14="http://schemas.microsoft.com/office/powerpoint/2010/main">
        <mc:Choice Requires="p14">
          <p:contentPart p14:bwMode="auto" r:id="rId4">
            <p14:nvContentPartPr>
              <p14:cNvPr id="5" name="墨迹 4"/>
              <p14:cNvContentPartPr/>
              <p14:nvPr/>
            </p14:nvContentPartPr>
            <p14:xfrm>
              <a:off x="513644" y="171132"/>
              <a:ext cx="296333" cy="948368"/>
            </p14:xfrm>
          </p:contentPart>
        </mc:Choice>
        <mc:Fallback xmlns="">
          <p:pic>
            <p:nvPicPr>
              <p:cNvPr id="5" name="墨迹 4"/>
            </p:nvPicPr>
            <p:blipFill>
              <a:blip r:embed="rId5"/>
            </p:blipFill>
            <p:spPr>
              <a:xfrm>
                <a:off x="513644" y="171132"/>
                <a:ext cx="296333" cy="948368"/>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6" name="墨迹 5"/>
              <p14:cNvContentPartPr/>
              <p14:nvPr/>
            </p14:nvContentPartPr>
            <p14:xfrm>
              <a:off x="737305" y="552700"/>
              <a:ext cx="123472" cy="284810"/>
            </p14:xfrm>
          </p:contentPart>
        </mc:Choice>
        <mc:Fallback xmlns="">
          <p:pic>
            <p:nvPicPr>
              <p:cNvPr id="6" name="墨迹 5"/>
            </p:nvPicPr>
            <p:blipFill>
              <a:blip r:embed="rId7"/>
            </p:blipFill>
            <p:spPr>
              <a:xfrm>
                <a:off x="737305" y="552700"/>
                <a:ext cx="123472" cy="284810"/>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11" name="墨迹 10"/>
              <p14:cNvContentPartPr/>
              <p14:nvPr/>
            </p14:nvContentPartPr>
            <p14:xfrm>
              <a:off x="869244" y="523091"/>
              <a:ext cx="166864" cy="287630"/>
            </p14:xfrm>
          </p:contentPart>
        </mc:Choice>
        <mc:Fallback xmlns="">
          <p:pic>
            <p:nvPicPr>
              <p:cNvPr id="11" name="墨迹 10"/>
            </p:nvPicPr>
            <p:blipFill>
              <a:blip r:embed="rId9"/>
            </p:blipFill>
            <p:spPr>
              <a:xfrm>
                <a:off x="869244" y="523091"/>
                <a:ext cx="166864" cy="287630"/>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2" name="墨迹 11"/>
              <p14:cNvContentPartPr/>
              <p14:nvPr/>
            </p14:nvContentPartPr>
            <p14:xfrm>
              <a:off x="953911" y="501942"/>
              <a:ext cx="208844" cy="78957"/>
            </p14:xfrm>
          </p:contentPart>
        </mc:Choice>
        <mc:Fallback xmlns="">
          <p:pic>
            <p:nvPicPr>
              <p:cNvPr id="12" name="墨迹 11"/>
            </p:nvPicPr>
            <p:blipFill>
              <a:blip r:embed="rId11"/>
            </p:blipFill>
            <p:spPr>
              <a:xfrm>
                <a:off x="953911" y="501942"/>
                <a:ext cx="208844" cy="78957"/>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3" name="墨迹 12"/>
              <p14:cNvContentPartPr/>
              <p14:nvPr/>
            </p14:nvContentPartPr>
            <p14:xfrm>
              <a:off x="1224844" y="321468"/>
              <a:ext cx="186267" cy="504763"/>
            </p14:xfrm>
          </p:contentPart>
        </mc:Choice>
        <mc:Fallback xmlns="">
          <p:pic>
            <p:nvPicPr>
              <p:cNvPr id="13" name="墨迹 12"/>
            </p:nvPicPr>
            <p:blipFill>
              <a:blip r:embed="rId13"/>
            </p:blipFill>
            <p:spPr>
              <a:xfrm>
                <a:off x="1224844" y="321468"/>
                <a:ext cx="186267" cy="504763"/>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4" name="墨迹 13"/>
              <p14:cNvContentPartPr/>
              <p14:nvPr/>
            </p14:nvContentPartPr>
            <p14:xfrm>
              <a:off x="1394177" y="699335"/>
              <a:ext cx="169334" cy="95877"/>
            </p14:xfrm>
          </p:contentPart>
        </mc:Choice>
        <mc:Fallback xmlns="">
          <p:pic>
            <p:nvPicPr>
              <p:cNvPr id="14" name="墨迹 13"/>
            </p:nvPicPr>
            <p:blipFill>
              <a:blip r:embed="rId15"/>
            </p:blipFill>
            <p:spPr>
              <a:xfrm>
                <a:off x="1394177" y="699335"/>
                <a:ext cx="169334" cy="95877"/>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5" name="墨迹 14"/>
              <p14:cNvContentPartPr/>
              <p14:nvPr/>
            </p14:nvContentPartPr>
            <p14:xfrm>
              <a:off x="1792111" y="679596"/>
              <a:ext cx="105017" cy="59958"/>
            </p14:xfrm>
          </p:contentPart>
        </mc:Choice>
        <mc:Fallback xmlns="">
          <p:pic>
            <p:nvPicPr>
              <p:cNvPr id="15" name="墨迹 14"/>
            </p:nvPicPr>
            <p:blipFill>
              <a:blip r:embed="rId3"/>
            </p:blipFill>
            <p:spPr>
              <a:xfrm>
                <a:off x="1792111" y="679596"/>
                <a:ext cx="105017" cy="59958"/>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1213" y="816241"/>
            <a:ext cx="11654075" cy="5370357"/>
          </a:xfrm>
          <a:prstGeom prst="rect">
            <a:avLst/>
          </a:prstGeom>
        </p:spPr>
        <p:txBody>
          <a:bodyPr wrap="square" lIns="121898" tIns="60948" rIns="121898" bIns="60948">
            <a:spAutoFit/>
          </a:bodyPr>
          <a:lstStyle/>
          <a:p>
            <a:pPr defTabSz="0">
              <a:lnSpc>
                <a:spcPct val="120000"/>
              </a:lnSpc>
              <a:tabLst>
                <a:tab pos="2970530" algn="l"/>
              </a:tabLst>
            </a:pP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常压下</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在某催化剂作用下按照</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6</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投料制备乙烯</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体系中</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CO</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在含碳产物中的物质的量百分数及</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6</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转化率随温度的变化如图所示。</a:t>
            </a:r>
            <a:endParaRPr lang="en-US" altLang="zh-CN" sz="2600" dirty="0">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20000"/>
              </a:lnSpc>
              <a:tabLst>
                <a:tab pos="2970530" algn="l"/>
              </a:tabLst>
            </a:pPr>
            <a:r>
              <a:rPr lang="zh-CN" altLang="zh-CN" sz="2600" dirty="0">
                <a:solidFill>
                  <a:prstClr val="black"/>
                </a:solidFill>
                <a:latin typeface="宋体" panose="02010600030101010101" pitchFamily="2" charset="-122"/>
                <a:ea typeface="微软雅黑" panose="020B0503020204020204" pitchFamily="34" charset="-122"/>
                <a:cs typeface="宋体" panose="02010600030101010101" pitchFamily="2" charset="-122"/>
              </a:rPr>
              <a:t>①</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乙烯的物质的量百分数随温度升高而降低</a:t>
            </a:r>
            <a:endPar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20000"/>
              </a:lnSpc>
              <a:tabLst>
                <a:tab pos="2970530" algn="l"/>
              </a:tabLst>
            </a:pP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的原因是</a:t>
            </a:r>
            <a:r>
              <a:rPr lang="en-US" altLang="zh-CN" sz="2600" u="sng"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p>
          <a:p>
            <a:pPr defTabSz="0">
              <a:lnSpc>
                <a:spcPct val="120000"/>
              </a:lnSpc>
              <a:tabLst>
                <a:tab pos="2970530" algn="l"/>
              </a:tabLst>
            </a:pPr>
            <a:r>
              <a:rPr lang="en-US" altLang="zh-CN" sz="2600" u="sng"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dirty="0">
              <a:solidFill>
                <a:prstClr val="black"/>
              </a:solidFill>
              <a:latin typeface="Calibri" panose="020F0502020204030204" pitchFamily="34" charset="0"/>
              <a:cs typeface="Times New Roman" panose="02020603050405020304" pitchFamily="18" charset="0"/>
            </a:endParaRPr>
          </a:p>
          <a:p>
            <a:pPr defTabSz="0">
              <a:lnSpc>
                <a:spcPct val="120000"/>
              </a:lnSpc>
              <a:tabLst>
                <a:tab pos="2970530" algn="l"/>
              </a:tabLst>
            </a:pPr>
            <a:r>
              <a:rPr lang="zh-CN" altLang="zh-CN" sz="2600" dirty="0">
                <a:solidFill>
                  <a:prstClr val="black"/>
                </a:solidFill>
                <a:latin typeface="宋体" panose="02010600030101010101" pitchFamily="2" charset="-122"/>
                <a:ea typeface="微软雅黑" panose="020B0503020204020204" pitchFamily="34" charset="-122"/>
                <a:cs typeface="宋体" panose="02010600030101010101" pitchFamily="2" charset="-122"/>
              </a:rPr>
              <a:t>②</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在</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570~600 </a:t>
            </a:r>
            <a:r>
              <a:rPr lang="zh-CN" altLang="zh-CN" sz="2600" dirty="0">
                <a:solidFill>
                  <a:prstClr val="black"/>
                </a:solidFill>
                <a:latin typeface="宋体" panose="02010600030101010101" pitchFamily="2" charset="-122"/>
                <a:ea typeface="微软雅黑" panose="020B0503020204020204" pitchFamily="34" charset="-122"/>
                <a:cs typeface="宋体" panose="02010600030101010101" pitchFamily="2" charset="-122"/>
              </a:rPr>
              <a:t>℃</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温度范围内</a:t>
            </a: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下列说法正确的</a:t>
            </a:r>
            <a:endPar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a:p>
            <a:pPr defTabSz="0">
              <a:lnSpc>
                <a:spcPct val="120000"/>
              </a:lnSpc>
              <a:tabLst>
                <a:tab pos="2970530" algn="l"/>
              </a:tabLst>
            </a:pP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是</a:t>
            </a:r>
            <a:r>
              <a:rPr lang="zh-CN" altLang="zh-CN" sz="2600" u="sng"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填字母</a:t>
            </a:r>
            <a:r>
              <a:rPr lang="en-US" altLang="zh-CN" sz="2600" dirty="0">
                <a:solidFill>
                  <a:prstClr val="black"/>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solidFill>
                  <a:prstClr val="black"/>
                </a:solidFill>
                <a:latin typeface="Cambria" panose="02040503050406030204" pitchFamily="18" charset="0"/>
                <a:ea typeface="微软雅黑" panose="020B0503020204020204" pitchFamily="34" charset="-122"/>
                <a:cs typeface="Cambria" panose="02040503050406030204" pitchFamily="18" charset="0"/>
              </a:rPr>
              <a:t> </a:t>
            </a:r>
            <a:endParaRPr lang="zh-CN" altLang="zh-CN" sz="1100" dirty="0">
              <a:solidFill>
                <a:prstClr val="black"/>
              </a:solidFill>
              <a:latin typeface="Calibri" panose="020F0502020204030204" pitchFamily="34" charset="0"/>
              <a:cs typeface="Times New Roman" panose="02020603050405020304" pitchFamily="18" charset="0"/>
            </a:endParaRPr>
          </a:p>
          <a:p>
            <a:pPr defTabSz="0">
              <a:lnSpc>
                <a:spcPct val="120000"/>
              </a:lnSpc>
              <a:tabLst>
                <a:tab pos="2970530" algn="l"/>
              </a:tabLst>
            </a:pP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A.C</a:t>
            </a:r>
            <a:r>
              <a:rPr lang="en-US" altLang="zh-CN" sz="2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产率随温度升高而增大</a:t>
            </a:r>
            <a:endParaRPr lang="zh-CN" altLang="zh-CN" sz="1100" dirty="0">
              <a:solidFill>
                <a:prstClr val="black"/>
              </a:solidFill>
              <a:latin typeface="Calibri" panose="020F0502020204030204" pitchFamily="34" charset="0"/>
              <a:cs typeface="Times New Roman" panose="02020603050405020304" pitchFamily="18" charset="0"/>
            </a:endParaRPr>
          </a:p>
          <a:p>
            <a:pPr defTabSz="0">
              <a:lnSpc>
                <a:spcPct val="120000"/>
              </a:lnSpc>
              <a:tabLst>
                <a:tab pos="2970530" algn="l"/>
              </a:tabLst>
            </a:pP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B.H</a:t>
            </a:r>
            <a:r>
              <a:rPr lang="en-US" altLang="zh-CN" sz="2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O</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的含量随温度升高而增大</a:t>
            </a:r>
            <a:endParaRPr lang="zh-CN" altLang="zh-CN" sz="1100" dirty="0">
              <a:solidFill>
                <a:prstClr val="black"/>
              </a:solidFill>
              <a:latin typeface="Calibri" panose="020F0502020204030204" pitchFamily="34" charset="0"/>
              <a:cs typeface="Times New Roman" panose="02020603050405020304" pitchFamily="18" charset="0"/>
            </a:endParaRPr>
          </a:p>
          <a:p>
            <a:pPr defTabSz="0">
              <a:lnSpc>
                <a:spcPct val="120000"/>
              </a:lnSpc>
              <a:tabLst>
                <a:tab pos="2970530" algn="l"/>
              </a:tabLst>
            </a:pP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C.C</a:t>
            </a:r>
            <a:r>
              <a:rPr lang="en-US" altLang="zh-CN" sz="2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6</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在体系中的物质的量百分数随温度升高而增大</a:t>
            </a:r>
            <a:endParaRPr lang="zh-CN" altLang="zh-CN" sz="1100" dirty="0">
              <a:solidFill>
                <a:prstClr val="black"/>
              </a:solidFill>
              <a:latin typeface="Calibri" panose="020F0502020204030204" pitchFamily="34" charset="0"/>
              <a:cs typeface="Times New Roman" panose="02020603050405020304" pitchFamily="18" charset="0"/>
            </a:endParaRPr>
          </a:p>
          <a:p>
            <a:pPr defTabSz="0">
              <a:lnSpc>
                <a:spcPct val="120000"/>
              </a:lnSpc>
              <a:tabLst>
                <a:tab pos="2970530" algn="l"/>
              </a:tabLst>
            </a:pP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此催化剂的优点是在较低温度下降低</a:t>
            </a:r>
            <a:r>
              <a:rPr lang="en-US"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CO</a:t>
            </a:r>
            <a:r>
              <a:rPr lang="zh-CN" altLang="zh-CN" sz="26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的平衡产率</a:t>
            </a:r>
            <a:endParaRPr lang="zh-CN" altLang="zh-CN" sz="1100" dirty="0">
              <a:latin typeface="Calibri" panose="020F0502020204030204" pitchFamily="34" charset="0"/>
              <a:cs typeface="Times New Roman" panose="02020603050405020304" pitchFamily="18" charset="0"/>
            </a:endParaRPr>
          </a:p>
        </p:txBody>
      </p:sp>
      <p:pic>
        <p:nvPicPr>
          <p:cNvPr id="3" name="image445.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0007" y="2016028"/>
            <a:ext cx="4752033" cy="3163118"/>
          </a:xfrm>
          <a:prstGeom prst="rect">
            <a:avLst/>
          </a:prstGeom>
          <a:solidFill>
            <a:scrgbClr r="0" g="0" b="0">
              <a:alpha val="0"/>
            </a:scrgbClr>
          </a:solidFill>
          <a:ln>
            <a:noFill/>
          </a:ln>
        </p:spPr>
      </p:pic>
      <p:sp>
        <p:nvSpPr>
          <p:cNvPr id="4" name="矩形 3"/>
          <p:cNvSpPr/>
          <p:nvPr/>
        </p:nvSpPr>
        <p:spPr>
          <a:xfrm>
            <a:off x="565836" y="2202781"/>
            <a:ext cx="5962869" cy="1018420"/>
          </a:xfrm>
          <a:prstGeom prst="rect">
            <a:avLst/>
          </a:prstGeom>
        </p:spPr>
        <p:txBody>
          <a:bodyPr wrap="none">
            <a:spAutoFit/>
          </a:bodyPr>
          <a:lstStyle/>
          <a:p>
            <a:pPr algn="r">
              <a:lnSpc>
                <a:spcPct val="120000"/>
              </a:lnSpc>
            </a:pP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反应</a:t>
            </a:r>
            <a:r>
              <a:rPr lang="en-US" altLang="zh-CN" sz="2600" dirty="0">
                <a:solidFill>
                  <a:srgbClr val="C00000"/>
                </a:solidFill>
                <a:latin typeface="Times New Roman" panose="02020603050405020304" pitchFamily="18" charset="0"/>
                <a:ea typeface="微软雅黑" panose="020B0503020204020204" pitchFamily="34" charset="-122"/>
              </a:rPr>
              <a:t>a</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solidFill>
                  <a:srgbClr val="C00000"/>
                </a:solidFill>
                <a:latin typeface="Times New Roman" panose="02020603050405020304" pitchFamily="18" charset="0"/>
                <a:ea typeface="微软雅黑" panose="020B0503020204020204" pitchFamily="34" charset="-122"/>
              </a:rPr>
              <a:t>c</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是放热反应</a:t>
            </a:r>
            <a:r>
              <a:rPr lang="en-US" altLang="zh-CN" sz="2600" dirty="0">
                <a:solidFill>
                  <a:srgbClr val="C00000"/>
                </a:solidFill>
                <a:latin typeface="方正书宋_GBK" pitchFamily="1" charset="-122"/>
                <a:ea typeface="微软雅黑" panose="020B0503020204020204" pitchFamily="34" charset="-122"/>
                <a:cs typeface="Times New Roman" panose="02020603050405020304" pitchFamily="18" charset="0"/>
              </a:rPr>
              <a:t>,</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升高温度</a:t>
            </a:r>
            <a:r>
              <a:rPr lang="en-US" altLang="zh-CN" sz="2600" dirty="0">
                <a:solidFill>
                  <a:srgbClr val="C00000"/>
                </a:solidFill>
                <a:latin typeface="方正书宋_GBK" pitchFamily="1" charset="-122"/>
                <a:ea typeface="微软雅黑" panose="020B0503020204020204" pitchFamily="34" charset="-122"/>
                <a:cs typeface="Times New Roman" panose="02020603050405020304" pitchFamily="18" charset="0"/>
              </a:rPr>
              <a:t>,</a:t>
            </a:r>
          </a:p>
          <a:p>
            <a:pPr>
              <a:lnSpc>
                <a:spcPct val="120000"/>
              </a:lnSpc>
            </a:pPr>
            <a:r>
              <a:rPr lang="en-US" altLang="zh-CN" sz="2600" dirty="0">
                <a:solidFill>
                  <a:srgbClr val="C00000"/>
                </a:solidFill>
                <a:latin typeface="Times New Roman" panose="02020603050405020304" pitchFamily="18" charset="0"/>
                <a:ea typeface="微软雅黑" panose="020B0503020204020204" pitchFamily="34" charset="-122"/>
              </a:rPr>
              <a:t>a</a:t>
            </a:r>
            <a:r>
              <a:rPr lang="zh-CN" altLang="zh-CN" sz="26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反应平衡逆向移动程度较大</a:t>
            </a:r>
            <a:endParaRPr lang="zh-CN" altLang="en-US" dirty="0"/>
          </a:p>
        </p:txBody>
      </p:sp>
      <mc:AlternateContent xmlns:mc="http://schemas.openxmlformats.org/markup-compatibility/2006" xmlns:p14="http://schemas.microsoft.com/office/powerpoint/2010/main">
        <mc:Choice Requires="p14">
          <p:contentPart p14:bwMode="auto" r:id="rId3">
            <p14:nvContentPartPr>
              <p14:cNvPr id="6" name="墨迹 5"/>
              <p14:cNvContentPartPr/>
              <p14:nvPr/>
            </p14:nvContentPartPr>
            <p14:xfrm>
              <a:off x="6750931" y="6045868"/>
              <a:ext cx="863424" cy="45118"/>
            </p14:xfrm>
          </p:contentPart>
        </mc:Choice>
        <mc:Fallback xmlns="">
          <p:pic>
            <p:nvPicPr>
              <p:cNvPr id="6" name="墨迹 5"/>
            </p:nvPicPr>
            <p:blipFill>
              <a:blip r:embed="rId4"/>
            </p:blipFill>
            <p:spPr>
              <a:xfrm>
                <a:off x="6750931" y="6045868"/>
                <a:ext cx="863424" cy="45118"/>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7" name="墨迹 6"/>
              <p14:cNvContentPartPr/>
              <p14:nvPr/>
            </p14:nvContentPartPr>
            <p14:xfrm>
              <a:off x="7413977" y="5634162"/>
              <a:ext cx="349250" cy="437085"/>
            </p14:xfrm>
          </p:contentPart>
        </mc:Choice>
        <mc:Fallback xmlns="">
          <p:pic>
            <p:nvPicPr>
              <p:cNvPr id="7" name="墨迹 6"/>
            </p:nvPicPr>
            <p:blipFill>
              <a:blip r:embed="rId6"/>
            </p:blipFill>
            <p:spPr>
              <a:xfrm>
                <a:off x="7413977" y="5634162"/>
                <a:ext cx="349250" cy="437085"/>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8" name="墨迹 7"/>
              <p14:cNvContentPartPr/>
              <p14:nvPr/>
            </p14:nvContentPartPr>
            <p14:xfrm>
              <a:off x="7464072" y="5615481"/>
              <a:ext cx="297038" cy="475505"/>
            </p14:xfrm>
          </p:contentPart>
        </mc:Choice>
        <mc:Fallback xmlns="">
          <p:pic>
            <p:nvPicPr>
              <p:cNvPr id="8" name="墨迹 7"/>
            </p:nvPicPr>
            <p:blipFill>
              <a:blip r:embed="rId8"/>
            </p:blipFill>
            <p:spPr>
              <a:xfrm>
                <a:off x="7464072" y="5615481"/>
                <a:ext cx="297038" cy="475505"/>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1329972" y="3671511"/>
              <a:ext cx="360539" cy="563980"/>
            </p14:xfrm>
          </p:contentPart>
        </mc:Choice>
        <mc:Fallback xmlns="">
          <p:pic>
            <p:nvPicPr>
              <p:cNvPr id="9" name="墨迹 8"/>
            </p:nvPicPr>
            <p:blipFill>
              <a:blip r:embed="rId10"/>
            </p:blipFill>
            <p:spPr>
              <a:xfrm>
                <a:off x="1329972" y="3671511"/>
                <a:ext cx="360539" cy="563980"/>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236361" y="4699894"/>
              <a:ext cx="847372" cy="449245"/>
            </p14:xfrm>
          </p:contentPart>
        </mc:Choice>
        <mc:Fallback xmlns="">
          <p:pic>
            <p:nvPicPr>
              <p:cNvPr id="10" name="墨迹 9"/>
            </p:nvPicPr>
            <p:blipFill>
              <a:blip r:embed="rId12"/>
            </p:blipFill>
            <p:spPr>
              <a:xfrm>
                <a:off x="236361" y="4699894"/>
                <a:ext cx="847372" cy="449245"/>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7524044" y="840330"/>
              <a:ext cx="11288" cy="16920"/>
            </p14:xfrm>
          </p:contentPart>
        </mc:Choice>
        <mc:Fallback xmlns="">
          <p:pic>
            <p:nvPicPr>
              <p:cNvPr id="11" name="墨迹 10"/>
            </p:nvPicPr>
            <p:blipFill>
              <a:blip r:embed="rId14"/>
            </p:blipFill>
            <p:spPr>
              <a:xfrm>
                <a:off x="7524044" y="840330"/>
                <a:ext cx="11288" cy="16920"/>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790222" y="238810"/>
              <a:ext cx="211666" cy="322350"/>
            </p14:xfrm>
          </p:contentPart>
        </mc:Choice>
        <mc:Fallback xmlns="">
          <p:pic>
            <p:nvPicPr>
              <p:cNvPr id="12" name="墨迹 11"/>
            </p:nvPicPr>
            <p:blipFill>
              <a:blip r:embed="rId16"/>
            </p:blipFill>
            <p:spPr>
              <a:xfrm>
                <a:off x="790222" y="238810"/>
                <a:ext cx="211666" cy="322350"/>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1236133" y="310189"/>
              <a:ext cx="45155" cy="67677"/>
            </p14:xfrm>
          </p:contentPart>
        </mc:Choice>
        <mc:Fallback xmlns="">
          <p:pic>
            <p:nvPicPr>
              <p:cNvPr id="13" name="墨迹 12"/>
            </p:nvPicPr>
            <p:blipFill>
              <a:blip r:embed="rId18"/>
            </p:blipFill>
            <p:spPr>
              <a:xfrm>
                <a:off x="1236133" y="310189"/>
                <a:ext cx="45155" cy="67677"/>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1224844" y="422985"/>
              <a:ext cx="39511" cy="31019"/>
            </p14:xfrm>
          </p:contentPart>
        </mc:Choice>
        <mc:Fallback xmlns="">
          <p:pic>
            <p:nvPicPr>
              <p:cNvPr id="14" name="墨迹 13"/>
            </p:nvPicPr>
            <p:blipFill>
              <a:blip r:embed="rId20"/>
            </p:blipFill>
            <p:spPr>
              <a:xfrm>
                <a:off x="1224844" y="422985"/>
                <a:ext cx="39511" cy="31019"/>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1885244" y="191753"/>
              <a:ext cx="235126" cy="253791"/>
            </p14:xfrm>
          </p:contentPart>
        </mc:Choice>
        <mc:Fallback xmlns="">
          <p:pic>
            <p:nvPicPr>
              <p:cNvPr id="15" name="墨迹 14"/>
            </p:nvPicPr>
            <p:blipFill>
              <a:blip r:embed="rId22"/>
            </p:blipFill>
            <p:spPr>
              <a:xfrm>
                <a:off x="1885244" y="191753"/>
                <a:ext cx="235126" cy="253791"/>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2154413" y="355307"/>
              <a:ext cx="134409" cy="128306"/>
            </p14:xfrm>
          </p:contentPart>
        </mc:Choice>
        <mc:Fallback xmlns="">
          <p:pic>
            <p:nvPicPr>
              <p:cNvPr id="16" name="墨迹 15"/>
            </p:nvPicPr>
            <p:blipFill>
              <a:blip r:embed="rId24"/>
            </p:blipFill>
            <p:spPr>
              <a:xfrm>
                <a:off x="2154413" y="355307"/>
                <a:ext cx="134409" cy="128306"/>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2319866" y="218189"/>
              <a:ext cx="16934" cy="199156"/>
            </p14:xfrm>
          </p:contentPart>
        </mc:Choice>
        <mc:Fallback xmlns="">
          <p:pic>
            <p:nvPicPr>
              <p:cNvPr id="17" name="墨迹 16"/>
            </p:nvPicPr>
            <p:blipFill>
              <a:blip r:embed="rId26"/>
            </p:blipFill>
            <p:spPr>
              <a:xfrm>
                <a:off x="2319866" y="218189"/>
                <a:ext cx="16934" cy="199156"/>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2314222" y="294679"/>
              <a:ext cx="95955" cy="54988"/>
            </p14:xfrm>
          </p:contentPart>
        </mc:Choice>
        <mc:Fallback xmlns="">
          <p:pic>
            <p:nvPicPr>
              <p:cNvPr id="18" name="墨迹 17"/>
            </p:nvPicPr>
            <p:blipFill>
              <a:blip r:embed="rId28"/>
            </p:blipFill>
            <p:spPr>
              <a:xfrm>
                <a:off x="2314222" y="294679"/>
                <a:ext cx="95955" cy="54988"/>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2413000" y="90413"/>
              <a:ext cx="31044" cy="546884"/>
            </p14:xfrm>
          </p:contentPart>
        </mc:Choice>
        <mc:Fallback xmlns="">
          <p:pic>
            <p:nvPicPr>
              <p:cNvPr id="19" name="墨迹 18"/>
            </p:nvPicPr>
            <p:blipFill>
              <a:blip r:embed="rId30"/>
            </p:blipFill>
            <p:spPr>
              <a:xfrm>
                <a:off x="2413000" y="90413"/>
                <a:ext cx="31044" cy="546884"/>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2523066" y="165492"/>
              <a:ext cx="101600" cy="220834"/>
            </p14:xfrm>
          </p:contentPart>
        </mc:Choice>
        <mc:Fallback xmlns="">
          <p:pic>
            <p:nvPicPr>
              <p:cNvPr id="20" name="墨迹 19"/>
            </p:nvPicPr>
            <p:blipFill>
              <a:blip r:embed="rId32"/>
            </p:blipFill>
            <p:spPr>
              <a:xfrm>
                <a:off x="2523066" y="165492"/>
                <a:ext cx="101600" cy="220834"/>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1599318" y="250090"/>
              <a:ext cx="229482" cy="299085"/>
            </p14:xfrm>
          </p:contentPart>
        </mc:Choice>
        <mc:Fallback xmlns="">
          <p:pic>
            <p:nvPicPr>
              <p:cNvPr id="21" name="墨迹 20"/>
            </p:nvPicPr>
            <p:blipFill>
              <a:blip r:embed="rId34"/>
            </p:blipFill>
            <p:spPr>
              <a:xfrm>
                <a:off x="1599318" y="250090"/>
                <a:ext cx="229482" cy="299085"/>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2810933" y="287629"/>
              <a:ext cx="228600" cy="11280"/>
            </p14:xfrm>
          </p:contentPart>
        </mc:Choice>
        <mc:Fallback xmlns="">
          <p:pic>
            <p:nvPicPr>
              <p:cNvPr id="22" name="墨迹 21"/>
            </p:nvPicPr>
            <p:blipFill>
              <a:blip r:embed="rId36"/>
            </p:blipFill>
            <p:spPr>
              <a:xfrm>
                <a:off x="2810933" y="287629"/>
                <a:ext cx="228600" cy="11280"/>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3" name="墨迹 22"/>
              <p14:cNvContentPartPr/>
              <p14:nvPr/>
            </p14:nvContentPartPr>
            <p14:xfrm>
              <a:off x="2912533" y="205852"/>
              <a:ext cx="45155" cy="298910"/>
            </p14:xfrm>
          </p:contentPart>
        </mc:Choice>
        <mc:Fallback xmlns="">
          <p:pic>
            <p:nvPicPr>
              <p:cNvPr id="23" name="墨迹 22"/>
            </p:nvPicPr>
            <p:blipFill>
              <a:blip r:embed="rId38"/>
            </p:blipFill>
            <p:spPr>
              <a:xfrm>
                <a:off x="2912533" y="205852"/>
                <a:ext cx="45155" cy="298910"/>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4" name="墨迹 23"/>
              <p14:cNvContentPartPr/>
              <p14:nvPr/>
            </p14:nvContentPartPr>
            <p14:xfrm>
              <a:off x="3279422" y="200212"/>
              <a:ext cx="141111" cy="170076"/>
            </p14:xfrm>
          </p:contentPart>
        </mc:Choice>
        <mc:Fallback xmlns="">
          <p:pic>
            <p:nvPicPr>
              <p:cNvPr id="24" name="墨迹 23"/>
            </p:nvPicPr>
            <p:blipFill>
              <a:blip r:embed="rId40"/>
            </p:blipFill>
            <p:spPr>
              <a:xfrm>
                <a:off x="3279422" y="200212"/>
                <a:ext cx="141111" cy="170076"/>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5" name="墨迹 24"/>
              <p14:cNvContentPartPr/>
              <p14:nvPr/>
            </p14:nvContentPartPr>
            <p14:xfrm>
              <a:off x="3448755" y="236871"/>
              <a:ext cx="160867" cy="171309"/>
            </p14:xfrm>
          </p:contentPart>
        </mc:Choice>
        <mc:Fallback xmlns="">
          <p:pic>
            <p:nvPicPr>
              <p:cNvPr id="25" name="墨迹 24"/>
            </p:nvPicPr>
            <p:blipFill>
              <a:blip r:embed="rId42"/>
            </p:blipFill>
            <p:spPr>
              <a:xfrm>
                <a:off x="3448755" y="236871"/>
                <a:ext cx="160867" cy="171309"/>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6" name="墨迹 25"/>
              <p14:cNvContentPartPr/>
              <p14:nvPr/>
            </p14:nvContentPartPr>
            <p14:xfrm>
              <a:off x="3759200" y="208672"/>
              <a:ext cx="135466" cy="276351"/>
            </p14:xfrm>
          </p:contentPart>
        </mc:Choice>
        <mc:Fallback xmlns="">
          <p:pic>
            <p:nvPicPr>
              <p:cNvPr id="26" name="墨迹 25"/>
            </p:nvPicPr>
            <p:blipFill>
              <a:blip r:embed="rId44"/>
            </p:blipFill>
            <p:spPr>
              <a:xfrm>
                <a:off x="3759200" y="208672"/>
                <a:ext cx="135466" cy="276351"/>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7" name="墨迹 26"/>
              <p14:cNvContentPartPr/>
              <p14:nvPr/>
            </p14:nvContentPartPr>
            <p14:xfrm>
              <a:off x="3934177" y="203032"/>
              <a:ext cx="94016" cy="273531"/>
            </p14:xfrm>
          </p:contentPart>
        </mc:Choice>
        <mc:Fallback xmlns="">
          <p:pic>
            <p:nvPicPr>
              <p:cNvPr id="27" name="墨迹 26"/>
            </p:nvPicPr>
            <p:blipFill>
              <a:blip r:embed="rId46"/>
            </p:blipFill>
            <p:spPr>
              <a:xfrm>
                <a:off x="3934177" y="203032"/>
                <a:ext cx="94016" cy="273531"/>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8" name="墨迹 27"/>
              <p14:cNvContentPartPr/>
              <p14:nvPr/>
            </p14:nvContentPartPr>
            <p14:xfrm>
              <a:off x="4216400" y="242511"/>
              <a:ext cx="242711" cy="11280"/>
            </p14:xfrm>
          </p:contentPart>
        </mc:Choice>
        <mc:Fallback xmlns="">
          <p:pic>
            <p:nvPicPr>
              <p:cNvPr id="28" name="墨迹 27"/>
            </p:nvPicPr>
            <p:blipFill>
              <a:blip r:embed="rId48"/>
            </p:blipFill>
            <p:spPr>
              <a:xfrm>
                <a:off x="4216400" y="242511"/>
                <a:ext cx="242711" cy="11280"/>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9" name="墨迹 28"/>
              <p14:cNvContentPartPr/>
              <p14:nvPr/>
            </p14:nvContentPartPr>
            <p14:xfrm>
              <a:off x="4419600" y="140995"/>
              <a:ext cx="138288" cy="50758"/>
            </p14:xfrm>
          </p:contentPart>
        </mc:Choice>
        <mc:Fallback xmlns="">
          <p:pic>
            <p:nvPicPr>
              <p:cNvPr id="29" name="墨迹 28"/>
            </p:nvPicPr>
            <p:blipFill>
              <a:blip r:embed="rId50"/>
            </p:blipFill>
            <p:spPr>
              <a:xfrm>
                <a:off x="4419600" y="140995"/>
                <a:ext cx="138288" cy="50758"/>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0" name="墨迹 29"/>
              <p14:cNvContentPartPr/>
              <p14:nvPr/>
            </p14:nvContentPartPr>
            <p14:xfrm>
              <a:off x="4092222" y="327108"/>
              <a:ext cx="321733" cy="19739"/>
            </p14:xfrm>
          </p:contentPart>
        </mc:Choice>
        <mc:Fallback xmlns="">
          <p:pic>
            <p:nvPicPr>
              <p:cNvPr id="30" name="墨迹 29"/>
            </p:nvPicPr>
            <p:blipFill>
              <a:blip r:embed="rId52"/>
            </p:blipFill>
            <p:spPr>
              <a:xfrm>
                <a:off x="4092222" y="327108"/>
                <a:ext cx="321733" cy="19739"/>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1" name="墨迹 30"/>
              <p14:cNvContentPartPr/>
              <p14:nvPr/>
            </p14:nvContentPartPr>
            <p14:xfrm>
              <a:off x="4104922" y="344027"/>
              <a:ext cx="150989" cy="112797"/>
            </p14:xfrm>
          </p:contentPart>
        </mc:Choice>
        <mc:Fallback xmlns="">
          <p:pic>
            <p:nvPicPr>
              <p:cNvPr id="31" name="墨迹 30"/>
            </p:nvPicPr>
            <p:blipFill>
              <a:blip r:embed="rId54"/>
            </p:blipFill>
            <p:spPr>
              <a:xfrm>
                <a:off x="4104922" y="344027"/>
                <a:ext cx="150989" cy="112797"/>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2" name="墨迹 31"/>
              <p14:cNvContentPartPr/>
              <p14:nvPr/>
            </p14:nvContentPartPr>
            <p14:xfrm>
              <a:off x="4628973" y="191753"/>
              <a:ext cx="213960" cy="163554"/>
            </p14:xfrm>
          </p:contentPart>
        </mc:Choice>
        <mc:Fallback xmlns="">
          <p:pic>
            <p:nvPicPr>
              <p:cNvPr id="32" name="墨迹 31"/>
            </p:nvPicPr>
            <p:blipFill>
              <a:blip r:embed="rId56"/>
            </p:blipFill>
            <p:spPr>
              <a:xfrm>
                <a:off x="4628973" y="191753"/>
                <a:ext cx="213960" cy="163554"/>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3" name="墨迹 32"/>
              <p14:cNvContentPartPr/>
              <p14:nvPr/>
            </p14:nvContentPartPr>
            <p14:xfrm>
              <a:off x="4871155" y="146634"/>
              <a:ext cx="225778" cy="219953"/>
            </p14:xfrm>
          </p:contentPart>
        </mc:Choice>
        <mc:Fallback xmlns="">
          <p:pic>
            <p:nvPicPr>
              <p:cNvPr id="33" name="墨迹 32"/>
            </p:nvPicPr>
            <p:blipFill>
              <a:blip r:embed="rId58"/>
            </p:blipFill>
            <p:spPr>
              <a:xfrm>
                <a:off x="4871155" y="146634"/>
                <a:ext cx="225778" cy="219953"/>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4" name="墨迹 33"/>
              <p14:cNvContentPartPr/>
              <p14:nvPr/>
            </p14:nvContentPartPr>
            <p14:xfrm>
              <a:off x="5050366" y="167784"/>
              <a:ext cx="221545" cy="217837"/>
            </p14:xfrm>
          </p:contentPart>
        </mc:Choice>
        <mc:Fallback xmlns="">
          <p:pic>
            <p:nvPicPr>
              <p:cNvPr id="34" name="墨迹 33"/>
            </p:nvPicPr>
            <p:blipFill>
              <a:blip r:embed="rId60"/>
            </p:blipFill>
            <p:spPr>
              <a:xfrm>
                <a:off x="5050366" y="167784"/>
                <a:ext cx="221545" cy="217837"/>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5" name="墨迹 34"/>
              <p14:cNvContentPartPr/>
              <p14:nvPr/>
            </p14:nvContentPartPr>
            <p14:xfrm>
              <a:off x="5254977" y="225592"/>
              <a:ext cx="118534" cy="39478"/>
            </p14:xfrm>
          </p:contentPart>
        </mc:Choice>
        <mc:Fallback xmlns="">
          <p:pic>
            <p:nvPicPr>
              <p:cNvPr id="35" name="墨迹 34"/>
            </p:nvPicPr>
            <p:blipFill>
              <a:blip r:embed="rId62"/>
            </p:blipFill>
            <p:spPr>
              <a:xfrm>
                <a:off x="5254977" y="225592"/>
                <a:ext cx="118534" cy="39478"/>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6" name="墨迹 35"/>
              <p14:cNvContentPartPr/>
              <p14:nvPr/>
            </p14:nvContentPartPr>
            <p14:xfrm>
              <a:off x="5308600" y="45118"/>
              <a:ext cx="81844" cy="662677"/>
            </p14:xfrm>
          </p:contentPart>
        </mc:Choice>
        <mc:Fallback xmlns="">
          <p:pic>
            <p:nvPicPr>
              <p:cNvPr id="36" name="墨迹 35"/>
            </p:nvPicPr>
            <p:blipFill>
              <a:blip r:embed="rId64"/>
            </p:blipFill>
            <p:spPr>
              <a:xfrm>
                <a:off x="5308600" y="45118"/>
                <a:ext cx="81844" cy="662677"/>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7" name="墨迹 36"/>
              <p14:cNvContentPartPr/>
              <p14:nvPr/>
            </p14:nvContentPartPr>
            <p14:xfrm>
              <a:off x="5423076" y="253791"/>
              <a:ext cx="111301" cy="84597"/>
            </p14:xfrm>
          </p:contentPart>
        </mc:Choice>
        <mc:Fallback xmlns="">
          <p:pic>
            <p:nvPicPr>
              <p:cNvPr id="37" name="墨迹 36"/>
            </p:nvPicPr>
            <p:blipFill>
              <a:blip r:embed="rId66"/>
            </p:blipFill>
            <p:spPr>
              <a:xfrm>
                <a:off x="5423076" y="253791"/>
                <a:ext cx="111301" cy="84597"/>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8" name="墨迹 37"/>
              <p14:cNvContentPartPr/>
              <p14:nvPr/>
            </p14:nvContentPartPr>
            <p14:xfrm>
              <a:off x="5463822" y="253791"/>
              <a:ext cx="56444" cy="222772"/>
            </p14:xfrm>
          </p:contentPart>
        </mc:Choice>
        <mc:Fallback xmlns="">
          <p:pic>
            <p:nvPicPr>
              <p:cNvPr id="38" name="墨迹 37"/>
            </p:nvPicPr>
            <p:blipFill>
              <a:blip r:embed="rId68"/>
            </p:blipFill>
            <p:spPr>
              <a:xfrm>
                <a:off x="5463822" y="253791"/>
                <a:ext cx="56444" cy="222772"/>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9" name="墨迹 38"/>
              <p14:cNvContentPartPr/>
              <p14:nvPr/>
            </p14:nvContentPartPr>
            <p14:xfrm>
              <a:off x="5712177" y="265070"/>
              <a:ext cx="189089" cy="5640"/>
            </p14:xfrm>
          </p:contentPart>
        </mc:Choice>
        <mc:Fallback xmlns="">
          <p:pic>
            <p:nvPicPr>
              <p:cNvPr id="39" name="墨迹 38"/>
            </p:nvPicPr>
            <p:blipFill>
              <a:blip r:embed="rId70"/>
            </p:blipFill>
            <p:spPr>
              <a:xfrm>
                <a:off x="5712177" y="265070"/>
                <a:ext cx="189089" cy="5640"/>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0" name="墨迹 39"/>
              <p14:cNvContentPartPr/>
              <p14:nvPr/>
            </p14:nvContentPartPr>
            <p14:xfrm>
              <a:off x="5777088" y="167079"/>
              <a:ext cx="31044" cy="275645"/>
            </p14:xfrm>
          </p:contentPart>
        </mc:Choice>
        <mc:Fallback xmlns="">
          <p:pic>
            <p:nvPicPr>
              <p:cNvPr id="40" name="墨迹 39"/>
            </p:nvPicPr>
            <p:blipFill>
              <a:blip r:embed="rId72"/>
            </p:blipFill>
            <p:spPr>
              <a:xfrm>
                <a:off x="5777088" y="167079"/>
                <a:ext cx="31044" cy="275645"/>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1" name="墨迹 40"/>
              <p14:cNvContentPartPr/>
              <p14:nvPr/>
            </p14:nvContentPartPr>
            <p14:xfrm>
              <a:off x="6015390" y="163554"/>
              <a:ext cx="216076" cy="157914"/>
            </p14:xfrm>
          </p:contentPart>
        </mc:Choice>
        <mc:Fallback xmlns="">
          <p:pic>
            <p:nvPicPr>
              <p:cNvPr id="41" name="墨迹 40"/>
            </p:nvPicPr>
            <p:blipFill>
              <a:blip r:embed="rId74"/>
            </p:blipFill>
            <p:spPr>
              <a:xfrm>
                <a:off x="6015390" y="163554"/>
                <a:ext cx="216076" cy="157914"/>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2" name="墨迹 41"/>
              <p14:cNvContentPartPr/>
              <p14:nvPr/>
            </p14:nvContentPartPr>
            <p14:xfrm>
              <a:off x="6268155" y="136765"/>
              <a:ext cx="36689" cy="201623"/>
            </p14:xfrm>
          </p:contentPart>
        </mc:Choice>
        <mc:Fallback xmlns="">
          <p:pic>
            <p:nvPicPr>
              <p:cNvPr id="42" name="墨迹 41"/>
            </p:nvPicPr>
            <p:blipFill>
              <a:blip r:embed="rId76"/>
            </p:blipFill>
            <p:spPr>
              <a:xfrm>
                <a:off x="6268155" y="136765"/>
                <a:ext cx="36689" cy="201623"/>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3" name="墨迹 42"/>
              <p14:cNvContentPartPr/>
              <p14:nvPr/>
            </p14:nvContentPartPr>
            <p14:xfrm>
              <a:off x="6287911" y="208672"/>
              <a:ext cx="98778" cy="28199"/>
            </p14:xfrm>
          </p:contentPart>
        </mc:Choice>
        <mc:Fallback xmlns="">
          <p:pic>
            <p:nvPicPr>
              <p:cNvPr id="43" name="墨迹 42"/>
            </p:nvPicPr>
            <p:blipFill>
              <a:blip r:embed="rId78"/>
            </p:blipFill>
            <p:spPr>
              <a:xfrm>
                <a:off x="6287911" y="208672"/>
                <a:ext cx="98778" cy="28199"/>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6363405" y="32428"/>
              <a:ext cx="308328" cy="370817"/>
            </p14:xfrm>
          </p:contentPart>
        </mc:Choice>
        <mc:Fallback xmlns="">
          <p:pic>
            <p:nvPicPr>
              <p:cNvPr id="44" name="墨迹 43"/>
            </p:nvPicPr>
            <p:blipFill>
              <a:blip r:embed="rId80"/>
            </p:blipFill>
            <p:spPr>
              <a:xfrm>
                <a:off x="6363405" y="32428"/>
                <a:ext cx="308328" cy="370817"/>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6745111" y="157914"/>
              <a:ext cx="42333" cy="112796"/>
            </p14:xfrm>
          </p:contentPart>
        </mc:Choice>
        <mc:Fallback xmlns="">
          <p:pic>
            <p:nvPicPr>
              <p:cNvPr id="45" name="墨迹 44"/>
            </p:nvPicPr>
            <p:blipFill>
              <a:blip r:embed="rId82"/>
            </p:blipFill>
            <p:spPr>
              <a:xfrm>
                <a:off x="6745111" y="157914"/>
                <a:ext cx="42333" cy="112796"/>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6787444" y="153684"/>
              <a:ext cx="98778" cy="269301"/>
            </p14:xfrm>
          </p:contentPart>
        </mc:Choice>
        <mc:Fallback xmlns="">
          <p:pic>
            <p:nvPicPr>
              <p:cNvPr id="46" name="墨迹 45"/>
            </p:nvPicPr>
            <p:blipFill>
              <a:blip r:embed="rId84"/>
            </p:blipFill>
            <p:spPr>
              <a:xfrm>
                <a:off x="6787444" y="153684"/>
                <a:ext cx="98778" cy="269301"/>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6937022" y="118435"/>
              <a:ext cx="93486" cy="256611"/>
            </p14:xfrm>
          </p:contentPart>
        </mc:Choice>
        <mc:Fallback xmlns="">
          <p:pic>
            <p:nvPicPr>
              <p:cNvPr id="47" name="墨迹 46"/>
            </p:nvPicPr>
            <p:blipFill>
              <a:blip r:embed="rId86"/>
            </p:blipFill>
            <p:spPr>
              <a:xfrm>
                <a:off x="6937022" y="118435"/>
                <a:ext cx="93486" cy="256611"/>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7286977" y="191753"/>
              <a:ext cx="129823" cy="107156"/>
            </p14:xfrm>
          </p:contentPart>
        </mc:Choice>
        <mc:Fallback xmlns="">
          <p:pic>
            <p:nvPicPr>
              <p:cNvPr id="48" name="墨迹 47"/>
            </p:nvPicPr>
            <p:blipFill>
              <a:blip r:embed="rId88"/>
            </p:blipFill>
            <p:spPr>
              <a:xfrm>
                <a:off x="7286977" y="191753"/>
                <a:ext cx="129823" cy="107156"/>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7484533" y="135355"/>
              <a:ext cx="33867" cy="177654"/>
            </p14:xfrm>
          </p:contentPart>
        </mc:Choice>
        <mc:Fallback xmlns="">
          <p:pic>
            <p:nvPicPr>
              <p:cNvPr id="49" name="墨迹 48"/>
            </p:nvPicPr>
            <p:blipFill>
              <a:blip r:embed="rId90"/>
            </p:blipFill>
            <p:spPr>
              <a:xfrm>
                <a:off x="7484533" y="135355"/>
                <a:ext cx="33867" cy="177654"/>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7512755" y="208672"/>
              <a:ext cx="73378" cy="11280"/>
            </p14:xfrm>
          </p:contentPart>
        </mc:Choice>
        <mc:Fallback xmlns="">
          <p:pic>
            <p:nvPicPr>
              <p:cNvPr id="50" name="墨迹 49"/>
            </p:nvPicPr>
            <p:blipFill>
              <a:blip r:embed="rId92"/>
            </p:blipFill>
            <p:spPr>
              <a:xfrm>
                <a:off x="7512755" y="208672"/>
                <a:ext cx="73378" cy="11280"/>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7540977" y="80367"/>
              <a:ext cx="73378" cy="455414"/>
            </p14:xfrm>
          </p:contentPart>
        </mc:Choice>
        <mc:Fallback xmlns="">
          <p:pic>
            <p:nvPicPr>
              <p:cNvPr id="51" name="墨迹 50"/>
            </p:nvPicPr>
            <p:blipFill>
              <a:blip r:embed="rId94"/>
            </p:blipFill>
            <p:spPr>
              <a:xfrm>
                <a:off x="7540977" y="80367"/>
                <a:ext cx="73378" cy="455414"/>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7590013" y="248151"/>
              <a:ext cx="131587" cy="107156"/>
            </p14:xfrm>
          </p:contentPart>
        </mc:Choice>
        <mc:Fallback xmlns="">
          <p:pic>
            <p:nvPicPr>
              <p:cNvPr id="52" name="墨迹 51"/>
            </p:nvPicPr>
            <p:blipFill>
              <a:blip r:embed="rId96"/>
            </p:blipFill>
            <p:spPr>
              <a:xfrm>
                <a:off x="7590013" y="248151"/>
                <a:ext cx="131587" cy="107156"/>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7779984" y="186113"/>
              <a:ext cx="198438" cy="111386"/>
            </p14:xfrm>
          </p:contentPart>
        </mc:Choice>
        <mc:Fallback xmlns="">
          <p:pic>
            <p:nvPicPr>
              <p:cNvPr id="53" name="墨迹 52"/>
            </p:nvPicPr>
            <p:blipFill>
              <a:blip r:embed="rId98"/>
            </p:blipFill>
            <p:spPr>
              <a:xfrm>
                <a:off x="7779984" y="186113"/>
                <a:ext cx="198438" cy="111386"/>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8060266" y="163554"/>
              <a:ext cx="163689" cy="154037"/>
            </p14:xfrm>
          </p:contentPart>
        </mc:Choice>
        <mc:Fallback xmlns="">
          <p:pic>
            <p:nvPicPr>
              <p:cNvPr id="54" name="墨迹 53"/>
            </p:nvPicPr>
            <p:blipFill>
              <a:blip r:embed="rId100"/>
            </p:blipFill>
            <p:spPr>
              <a:xfrm>
                <a:off x="8060266" y="163554"/>
                <a:ext cx="163689" cy="154037"/>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815622" y="681711"/>
              <a:ext cx="160866" cy="364472"/>
            </p14:xfrm>
          </p:contentPart>
        </mc:Choice>
        <mc:Fallback xmlns="">
          <p:pic>
            <p:nvPicPr>
              <p:cNvPr id="55" name="墨迹 54"/>
            </p:nvPicPr>
            <p:blipFill>
              <a:blip r:embed="rId102"/>
            </p:blipFill>
            <p:spPr>
              <a:xfrm>
                <a:off x="815622" y="681711"/>
                <a:ext cx="160866" cy="364472"/>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6" name="墨迹 55"/>
              <p14:cNvContentPartPr/>
              <p14:nvPr/>
            </p14:nvContentPartPr>
            <p14:xfrm>
              <a:off x="1174044" y="834690"/>
              <a:ext cx="62089" cy="45119"/>
            </p14:xfrm>
          </p:contentPart>
        </mc:Choice>
        <mc:Fallback xmlns="">
          <p:pic>
            <p:nvPicPr>
              <p:cNvPr id="56" name="墨迹 55"/>
            </p:nvPicPr>
            <p:blipFill>
              <a:blip r:embed="rId104"/>
            </p:blipFill>
            <p:spPr>
              <a:xfrm>
                <a:off x="1174044" y="834690"/>
                <a:ext cx="62089" cy="45119"/>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7" name="墨迹 56"/>
              <p14:cNvContentPartPr/>
              <p14:nvPr/>
            </p14:nvContentPartPr>
            <p14:xfrm>
              <a:off x="1142470" y="936207"/>
              <a:ext cx="45685" cy="73317"/>
            </p14:xfrm>
          </p:contentPart>
        </mc:Choice>
        <mc:Fallback xmlns="">
          <p:pic>
            <p:nvPicPr>
              <p:cNvPr id="57" name="墨迹 56"/>
            </p:nvPicPr>
            <p:blipFill>
              <a:blip r:embed="rId106"/>
            </p:blipFill>
            <p:spPr>
              <a:xfrm>
                <a:off x="1142470" y="936207"/>
                <a:ext cx="45685" cy="73317"/>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8" name="墨迹 57"/>
              <p14:cNvContentPartPr/>
              <p14:nvPr/>
            </p14:nvContentPartPr>
            <p14:xfrm>
              <a:off x="1690511" y="767013"/>
              <a:ext cx="211666" cy="160734"/>
            </p14:xfrm>
          </p:contentPart>
        </mc:Choice>
        <mc:Fallback xmlns="">
          <p:pic>
            <p:nvPicPr>
              <p:cNvPr id="58" name="墨迹 57"/>
            </p:nvPicPr>
            <p:blipFill>
              <a:blip r:embed="rId108"/>
            </p:blipFill>
            <p:spPr>
              <a:xfrm>
                <a:off x="1690511" y="767013"/>
                <a:ext cx="211666" cy="160734"/>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9" name="墨迹 58"/>
              <p14:cNvContentPartPr/>
              <p14:nvPr/>
            </p14:nvContentPartPr>
            <p14:xfrm>
              <a:off x="1982611" y="676776"/>
              <a:ext cx="162277" cy="195983"/>
            </p14:xfrm>
          </p:contentPart>
        </mc:Choice>
        <mc:Fallback xmlns="">
          <p:pic>
            <p:nvPicPr>
              <p:cNvPr id="59" name="墨迹 58"/>
            </p:nvPicPr>
            <p:blipFill>
              <a:blip r:embed="rId110"/>
            </p:blipFill>
            <p:spPr>
              <a:xfrm>
                <a:off x="1982611" y="676776"/>
                <a:ext cx="162277" cy="195983"/>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0" name="墨迹 59"/>
              <p14:cNvContentPartPr/>
              <p14:nvPr/>
            </p14:nvContentPartPr>
            <p14:xfrm>
              <a:off x="2114902" y="806491"/>
              <a:ext cx="109009" cy="93586"/>
            </p14:xfrm>
          </p:contentPart>
        </mc:Choice>
        <mc:Fallback xmlns="">
          <p:pic>
            <p:nvPicPr>
              <p:cNvPr id="60" name="墨迹 59"/>
            </p:nvPicPr>
            <p:blipFill>
              <a:blip r:embed="rId112"/>
            </p:blipFill>
            <p:spPr>
              <a:xfrm>
                <a:off x="2114902" y="806491"/>
                <a:ext cx="109009" cy="93586"/>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1" name="墨迹 60"/>
              <p14:cNvContentPartPr/>
              <p14:nvPr/>
            </p14:nvContentPartPr>
            <p14:xfrm>
              <a:off x="2249311" y="729649"/>
              <a:ext cx="31044" cy="157914"/>
            </p14:xfrm>
          </p:contentPart>
        </mc:Choice>
        <mc:Fallback xmlns="">
          <p:pic>
            <p:nvPicPr>
              <p:cNvPr id="61" name="墨迹 60"/>
            </p:nvPicPr>
            <p:blipFill>
              <a:blip r:embed="rId114"/>
            </p:blipFill>
            <p:spPr>
              <a:xfrm>
                <a:off x="2249311" y="729649"/>
                <a:ext cx="31044" cy="157914"/>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2" name="墨迹 61"/>
              <p14:cNvContentPartPr/>
              <p14:nvPr/>
            </p14:nvContentPartPr>
            <p14:xfrm>
              <a:off x="2246488" y="798032"/>
              <a:ext cx="110067" cy="59218"/>
            </p14:xfrm>
          </p:contentPart>
        </mc:Choice>
        <mc:Fallback xmlns="">
          <p:pic>
            <p:nvPicPr>
              <p:cNvPr id="62" name="墨迹 61"/>
            </p:nvPicPr>
            <p:blipFill>
              <a:blip r:embed="rId116"/>
            </p:blipFill>
            <p:spPr>
              <a:xfrm>
                <a:off x="2246488" y="798032"/>
                <a:ext cx="110067" cy="59218"/>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3" name="墨迹 62"/>
              <p14:cNvContentPartPr/>
              <p14:nvPr/>
            </p14:nvContentPartPr>
            <p14:xfrm>
              <a:off x="2345266" y="617558"/>
              <a:ext cx="42334" cy="428625"/>
            </p14:xfrm>
          </p:contentPart>
        </mc:Choice>
        <mc:Fallback xmlns="">
          <p:pic>
            <p:nvPicPr>
              <p:cNvPr id="63" name="墨迹 62"/>
            </p:nvPicPr>
            <p:blipFill>
              <a:blip r:embed="rId118"/>
            </p:blipFill>
            <p:spPr>
              <a:xfrm>
                <a:off x="2345266" y="617558"/>
                <a:ext cx="42334" cy="428625"/>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4" name="墨迹 63"/>
              <p14:cNvContentPartPr/>
              <p14:nvPr/>
            </p14:nvContentPartPr>
            <p14:xfrm>
              <a:off x="2441222" y="642937"/>
              <a:ext cx="149578" cy="240044"/>
            </p14:xfrm>
          </p:contentPart>
        </mc:Choice>
        <mc:Fallback xmlns="">
          <p:pic>
            <p:nvPicPr>
              <p:cNvPr id="64" name="墨迹 63"/>
            </p:nvPicPr>
            <p:blipFill>
              <a:blip r:embed="rId120"/>
            </p:blipFill>
            <p:spPr>
              <a:xfrm>
                <a:off x="2441222" y="642937"/>
                <a:ext cx="149578" cy="240044"/>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5" name="墨迹 64"/>
              <p14:cNvContentPartPr/>
              <p14:nvPr/>
            </p14:nvContentPartPr>
            <p14:xfrm>
              <a:off x="2688695" y="707618"/>
              <a:ext cx="65793" cy="164260"/>
            </p14:xfrm>
          </p:contentPart>
        </mc:Choice>
        <mc:Fallback xmlns="">
          <p:pic>
            <p:nvPicPr>
              <p:cNvPr id="65" name="墨迹 64"/>
            </p:nvPicPr>
            <p:blipFill>
              <a:blip r:embed="rId122"/>
            </p:blipFill>
            <p:spPr>
              <a:xfrm>
                <a:off x="2688695" y="707618"/>
                <a:ext cx="65793" cy="164260"/>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6" name="墨迹 65"/>
              <p14:cNvContentPartPr/>
              <p14:nvPr/>
            </p14:nvContentPartPr>
            <p14:xfrm>
              <a:off x="2779712" y="727534"/>
              <a:ext cx="98954" cy="254496"/>
            </p14:xfrm>
          </p:contentPart>
        </mc:Choice>
        <mc:Fallback xmlns="">
          <p:pic>
            <p:nvPicPr>
              <p:cNvPr id="66" name="墨迹 65"/>
            </p:nvPicPr>
            <p:blipFill>
              <a:blip r:embed="rId124"/>
            </p:blipFill>
            <p:spPr>
              <a:xfrm>
                <a:off x="2779712" y="727534"/>
                <a:ext cx="98954" cy="254496"/>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7" name="墨迹 66"/>
              <p14:cNvContentPartPr/>
              <p14:nvPr/>
            </p14:nvContentPartPr>
            <p14:xfrm>
              <a:off x="2887133" y="738814"/>
              <a:ext cx="101600" cy="231232"/>
            </p14:xfrm>
          </p:contentPart>
        </mc:Choice>
        <mc:Fallback xmlns="">
          <p:pic>
            <p:nvPicPr>
              <p:cNvPr id="67" name="墨迹 66"/>
            </p:nvPicPr>
            <p:blipFill>
              <a:blip r:embed="rId126"/>
            </p:blipFill>
            <p:spPr>
              <a:xfrm>
                <a:off x="2887133" y="738814"/>
                <a:ext cx="101600" cy="231232"/>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8" name="墨迹 67"/>
              <p14:cNvContentPartPr/>
              <p14:nvPr/>
            </p14:nvContentPartPr>
            <p14:xfrm>
              <a:off x="3006372" y="834690"/>
              <a:ext cx="225072" cy="5640"/>
            </p14:xfrm>
          </p:contentPart>
        </mc:Choice>
        <mc:Fallback xmlns="">
          <p:pic>
            <p:nvPicPr>
              <p:cNvPr id="68" name="墨迹 67"/>
            </p:nvPicPr>
            <p:blipFill>
              <a:blip r:embed="rId128"/>
            </p:blipFill>
            <p:spPr>
              <a:xfrm>
                <a:off x="3006372" y="834690"/>
                <a:ext cx="225072" cy="5640"/>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9" name="墨迹 68"/>
              <p14:cNvContentPartPr/>
              <p14:nvPr/>
            </p14:nvContentPartPr>
            <p14:xfrm>
              <a:off x="3118555" y="712025"/>
              <a:ext cx="14111" cy="255201"/>
            </p14:xfrm>
          </p:contentPart>
        </mc:Choice>
        <mc:Fallback xmlns="">
          <p:pic>
            <p:nvPicPr>
              <p:cNvPr id="69" name="墨迹 68"/>
            </p:nvPicPr>
            <p:blipFill>
              <a:blip r:embed="rId130"/>
            </p:blipFill>
            <p:spPr>
              <a:xfrm>
                <a:off x="3118555" y="712025"/>
                <a:ext cx="14111" cy="255201"/>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0" name="墨迹 69"/>
              <p14:cNvContentPartPr/>
              <p14:nvPr/>
            </p14:nvContentPartPr>
            <p14:xfrm>
              <a:off x="3302000" y="716254"/>
              <a:ext cx="141111" cy="197394"/>
            </p14:xfrm>
          </p:contentPart>
        </mc:Choice>
        <mc:Fallback xmlns="">
          <p:pic>
            <p:nvPicPr>
              <p:cNvPr id="70" name="墨迹 69"/>
            </p:nvPicPr>
            <p:blipFill>
              <a:blip r:embed="rId132"/>
            </p:blipFill>
            <p:spPr>
              <a:xfrm>
                <a:off x="3302000" y="716254"/>
                <a:ext cx="141111" cy="197394"/>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1" name="墨迹 70"/>
              <p14:cNvContentPartPr/>
              <p14:nvPr/>
            </p14:nvContentPartPr>
            <p14:xfrm>
              <a:off x="3381022" y="755733"/>
              <a:ext cx="143933" cy="16919"/>
            </p14:xfrm>
          </p:contentPart>
        </mc:Choice>
        <mc:Fallback xmlns="">
          <p:pic>
            <p:nvPicPr>
              <p:cNvPr id="71" name="墨迹 70"/>
            </p:nvPicPr>
            <p:blipFill>
              <a:blip r:embed="rId134"/>
            </p:blipFill>
            <p:spPr>
              <a:xfrm>
                <a:off x="3381022" y="755733"/>
                <a:ext cx="143933" cy="16919"/>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2" name="墨迹 71"/>
              <p14:cNvContentPartPr/>
              <p14:nvPr/>
            </p14:nvContentPartPr>
            <p14:xfrm>
              <a:off x="3569581" y="718193"/>
              <a:ext cx="121885" cy="161616"/>
            </p14:xfrm>
          </p:contentPart>
        </mc:Choice>
        <mc:Fallback xmlns="">
          <p:pic>
            <p:nvPicPr>
              <p:cNvPr id="72" name="墨迹 71"/>
            </p:nvPicPr>
            <p:blipFill>
              <a:blip r:embed="rId136"/>
            </p:blipFill>
            <p:spPr>
              <a:xfrm>
                <a:off x="3569581" y="718193"/>
                <a:ext cx="121885" cy="161616"/>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3" name="墨迹 72"/>
              <p14:cNvContentPartPr/>
              <p14:nvPr/>
            </p14:nvContentPartPr>
            <p14:xfrm>
              <a:off x="3691466" y="789572"/>
              <a:ext cx="160867" cy="118436"/>
            </p14:xfrm>
          </p:contentPart>
        </mc:Choice>
        <mc:Fallback xmlns="">
          <p:pic>
            <p:nvPicPr>
              <p:cNvPr id="73" name="墨迹 72"/>
            </p:nvPicPr>
            <p:blipFill>
              <a:blip r:embed="rId138"/>
            </p:blipFill>
            <p:spPr>
              <a:xfrm>
                <a:off x="3691466" y="789572"/>
                <a:ext cx="160867" cy="118436"/>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4" name="墨迹 73"/>
              <p14:cNvContentPartPr/>
              <p14:nvPr/>
            </p14:nvContentPartPr>
            <p14:xfrm>
              <a:off x="3922888" y="727534"/>
              <a:ext cx="53623" cy="155976"/>
            </p14:xfrm>
          </p:contentPart>
        </mc:Choice>
        <mc:Fallback xmlns="">
          <p:pic>
            <p:nvPicPr>
              <p:cNvPr id="74" name="墨迹 73"/>
            </p:nvPicPr>
            <p:blipFill>
              <a:blip r:embed="rId140"/>
            </p:blipFill>
            <p:spPr>
              <a:xfrm>
                <a:off x="3922888" y="727534"/>
                <a:ext cx="53623" cy="155976"/>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5" name="墨迹 74"/>
              <p14:cNvContentPartPr/>
              <p14:nvPr/>
            </p14:nvContentPartPr>
            <p14:xfrm>
              <a:off x="3979333" y="761373"/>
              <a:ext cx="67733" cy="272297"/>
            </p14:xfrm>
          </p:contentPart>
        </mc:Choice>
        <mc:Fallback xmlns="">
          <p:pic>
            <p:nvPicPr>
              <p:cNvPr id="75" name="墨迹 74"/>
            </p:nvPicPr>
            <p:blipFill>
              <a:blip r:embed="rId142"/>
            </p:blipFill>
            <p:spPr>
              <a:xfrm>
                <a:off x="3979333" y="761373"/>
                <a:ext cx="67733" cy="272297"/>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6" name="墨迹 75"/>
              <p14:cNvContentPartPr/>
              <p14:nvPr/>
            </p14:nvContentPartPr>
            <p14:xfrm>
              <a:off x="4092222" y="744453"/>
              <a:ext cx="95955" cy="208673"/>
            </p14:xfrm>
          </p:contentPart>
        </mc:Choice>
        <mc:Fallback xmlns="">
          <p:pic>
            <p:nvPicPr>
              <p:cNvPr id="76" name="墨迹 75"/>
            </p:nvPicPr>
            <p:blipFill>
              <a:blip r:embed="rId144"/>
            </p:blipFill>
            <p:spPr>
              <a:xfrm>
                <a:off x="4092222" y="744453"/>
                <a:ext cx="95955" cy="208673"/>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7" name="墨迹 76"/>
              <p14:cNvContentPartPr/>
              <p14:nvPr/>
            </p14:nvContentPartPr>
            <p14:xfrm>
              <a:off x="4464755" y="789572"/>
              <a:ext cx="259645" cy="5640"/>
            </p14:xfrm>
          </p:contentPart>
        </mc:Choice>
        <mc:Fallback xmlns="">
          <p:pic>
            <p:nvPicPr>
              <p:cNvPr id="77" name="墨迹 76"/>
            </p:nvPicPr>
            <p:blipFill>
              <a:blip r:embed="rId146"/>
            </p:blipFill>
            <p:spPr>
              <a:xfrm>
                <a:off x="4464755" y="789572"/>
                <a:ext cx="259645" cy="5640"/>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8" name="墨迹 77"/>
              <p14:cNvContentPartPr/>
              <p14:nvPr/>
            </p14:nvContentPartPr>
            <p14:xfrm>
              <a:off x="4684888" y="688055"/>
              <a:ext cx="184856" cy="95877"/>
            </p14:xfrm>
          </p:contentPart>
        </mc:Choice>
        <mc:Fallback xmlns="">
          <p:pic>
            <p:nvPicPr>
              <p:cNvPr id="78" name="墨迹 77"/>
            </p:nvPicPr>
            <p:blipFill>
              <a:blip r:embed="rId148"/>
            </p:blipFill>
            <p:spPr>
              <a:xfrm>
                <a:off x="4684888" y="688055"/>
                <a:ext cx="184856" cy="95877"/>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9" name="墨迹 78"/>
              <p14:cNvContentPartPr/>
              <p14:nvPr/>
            </p14:nvContentPartPr>
            <p14:xfrm>
              <a:off x="4470400" y="862889"/>
              <a:ext cx="324555" cy="11280"/>
            </p14:xfrm>
          </p:contentPart>
        </mc:Choice>
        <mc:Fallback xmlns="">
          <p:pic>
            <p:nvPicPr>
              <p:cNvPr id="79" name="墨迹 78"/>
            </p:nvPicPr>
            <p:blipFill>
              <a:blip r:embed="rId150"/>
            </p:blipFill>
            <p:spPr>
              <a:xfrm>
                <a:off x="4470400" y="862889"/>
                <a:ext cx="324555" cy="11280"/>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0" name="墨迹 79"/>
              <p14:cNvContentPartPr/>
              <p14:nvPr/>
            </p14:nvContentPartPr>
            <p14:xfrm>
              <a:off x="4489450" y="891088"/>
              <a:ext cx="150283" cy="78958"/>
            </p14:xfrm>
          </p:contentPart>
        </mc:Choice>
        <mc:Fallback xmlns="">
          <p:pic>
            <p:nvPicPr>
              <p:cNvPr id="80" name="墨迹 79"/>
            </p:nvPicPr>
            <p:blipFill>
              <a:blip r:embed="rId152"/>
            </p:blipFill>
            <p:spPr>
              <a:xfrm>
                <a:off x="4489450" y="891088"/>
                <a:ext cx="150283" cy="78958"/>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1" name="墨迹 80"/>
              <p14:cNvContentPartPr/>
              <p14:nvPr/>
            </p14:nvContentPartPr>
            <p14:xfrm>
              <a:off x="4932538" y="688055"/>
              <a:ext cx="203906" cy="180474"/>
            </p14:xfrm>
          </p:contentPart>
        </mc:Choice>
        <mc:Fallback xmlns="">
          <p:pic>
            <p:nvPicPr>
              <p:cNvPr id="81" name="墨迹 80"/>
            </p:nvPicPr>
            <p:blipFill>
              <a:blip r:embed="rId154"/>
            </p:blipFill>
            <p:spPr>
              <a:xfrm>
                <a:off x="4932538" y="688055"/>
                <a:ext cx="203906" cy="180474"/>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2" name="墨迹 81"/>
              <p14:cNvContentPartPr/>
              <p14:nvPr/>
            </p14:nvContentPartPr>
            <p14:xfrm>
              <a:off x="5003800" y="764898"/>
              <a:ext cx="87488" cy="258726"/>
            </p14:xfrm>
          </p:contentPart>
        </mc:Choice>
        <mc:Fallback xmlns="">
          <p:pic>
            <p:nvPicPr>
              <p:cNvPr id="82" name="墨迹 81"/>
            </p:nvPicPr>
            <p:blipFill>
              <a:blip r:embed="rId156"/>
            </p:blipFill>
            <p:spPr>
              <a:xfrm>
                <a:off x="5003800" y="764898"/>
                <a:ext cx="87488" cy="258726"/>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3" name="墨迹 82"/>
              <p14:cNvContentPartPr/>
              <p14:nvPr/>
            </p14:nvContentPartPr>
            <p14:xfrm>
              <a:off x="5154083" y="678891"/>
              <a:ext cx="330905" cy="224358"/>
            </p14:xfrm>
          </p:contentPart>
        </mc:Choice>
        <mc:Fallback xmlns="">
          <p:pic>
            <p:nvPicPr>
              <p:cNvPr id="83" name="墨迹 82"/>
            </p:nvPicPr>
            <p:blipFill>
              <a:blip r:embed="rId158"/>
            </p:blipFill>
            <p:spPr>
              <a:xfrm>
                <a:off x="5154083" y="678891"/>
                <a:ext cx="330905" cy="224358"/>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4" name="墨迹 83"/>
              <p14:cNvContentPartPr/>
              <p14:nvPr/>
            </p14:nvContentPartPr>
            <p14:xfrm>
              <a:off x="5584472" y="755733"/>
              <a:ext cx="43038" cy="129716"/>
            </p14:xfrm>
          </p:contentPart>
        </mc:Choice>
        <mc:Fallback xmlns="">
          <p:pic>
            <p:nvPicPr>
              <p:cNvPr id="84" name="墨迹 83"/>
            </p:nvPicPr>
            <p:blipFill>
              <a:blip r:embed="rId160"/>
            </p:blipFill>
            <p:spPr>
              <a:xfrm>
                <a:off x="5584472" y="755733"/>
                <a:ext cx="43038" cy="129716"/>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5" name="墨迹 84"/>
              <p14:cNvContentPartPr/>
              <p14:nvPr/>
            </p14:nvContentPartPr>
            <p14:xfrm>
              <a:off x="5638800" y="728944"/>
              <a:ext cx="163688" cy="261722"/>
            </p14:xfrm>
          </p:contentPart>
        </mc:Choice>
        <mc:Fallback xmlns="">
          <p:pic>
            <p:nvPicPr>
              <p:cNvPr id="85" name="墨迹 84"/>
            </p:nvPicPr>
            <p:blipFill>
              <a:blip r:embed="rId162"/>
            </p:blipFill>
            <p:spPr>
              <a:xfrm>
                <a:off x="5638800" y="728944"/>
                <a:ext cx="163688" cy="261722"/>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6" name="墨迹 85"/>
              <p14:cNvContentPartPr/>
              <p14:nvPr/>
            </p14:nvContentPartPr>
            <p14:xfrm>
              <a:off x="5743222" y="678715"/>
              <a:ext cx="155222" cy="308250"/>
            </p14:xfrm>
          </p:contentPart>
        </mc:Choice>
        <mc:Fallback xmlns="">
          <p:pic>
            <p:nvPicPr>
              <p:cNvPr id="86" name="墨迹 85"/>
            </p:nvPicPr>
            <p:blipFill>
              <a:blip r:embed="rId164"/>
            </p:blipFill>
            <p:spPr>
              <a:xfrm>
                <a:off x="5743222" y="678715"/>
                <a:ext cx="155222" cy="308250"/>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7" name="墨迹 86"/>
              <p14:cNvContentPartPr/>
              <p14:nvPr/>
            </p14:nvContentPartPr>
            <p14:xfrm>
              <a:off x="5909733" y="817771"/>
              <a:ext cx="214489" cy="5640"/>
            </p14:xfrm>
          </p:contentPart>
        </mc:Choice>
        <mc:Fallback xmlns="">
          <p:pic>
            <p:nvPicPr>
              <p:cNvPr id="87" name="墨迹 86"/>
            </p:nvPicPr>
            <p:blipFill>
              <a:blip r:embed="rId166"/>
            </p:blipFill>
            <p:spPr>
              <a:xfrm>
                <a:off x="5909733" y="817771"/>
                <a:ext cx="214489" cy="5640"/>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8" name="墨迹 87"/>
              <p14:cNvContentPartPr/>
              <p14:nvPr/>
            </p14:nvContentPartPr>
            <p14:xfrm>
              <a:off x="6000044" y="724714"/>
              <a:ext cx="56444" cy="253791"/>
            </p14:xfrm>
          </p:contentPart>
        </mc:Choice>
        <mc:Fallback xmlns="">
          <p:pic>
            <p:nvPicPr>
              <p:cNvPr id="88" name="墨迹 87"/>
            </p:nvPicPr>
            <p:blipFill>
              <a:blip r:embed="rId168"/>
            </p:blipFill>
            <p:spPr>
              <a:xfrm>
                <a:off x="6000044" y="724714"/>
                <a:ext cx="56444" cy="253791"/>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9" name="墨迹 88"/>
              <p14:cNvContentPartPr/>
              <p14:nvPr/>
            </p14:nvContentPartPr>
            <p14:xfrm>
              <a:off x="6248400" y="631657"/>
              <a:ext cx="163688" cy="266481"/>
            </p14:xfrm>
          </p:contentPart>
        </mc:Choice>
        <mc:Fallback xmlns="">
          <p:pic>
            <p:nvPicPr>
              <p:cNvPr id="89" name="墨迹 88"/>
            </p:nvPicPr>
            <p:blipFill>
              <a:blip r:embed="rId170"/>
            </p:blipFill>
            <p:spPr>
              <a:xfrm>
                <a:off x="6248400" y="631657"/>
                <a:ext cx="163688" cy="266481"/>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0" name="墨迹 89"/>
              <p14:cNvContentPartPr/>
              <p14:nvPr/>
            </p14:nvContentPartPr>
            <p14:xfrm>
              <a:off x="6441722" y="742867"/>
              <a:ext cx="131233" cy="105923"/>
            </p14:xfrm>
          </p:contentPart>
        </mc:Choice>
        <mc:Fallback xmlns="">
          <p:pic>
            <p:nvPicPr>
              <p:cNvPr id="90" name="墨迹 89"/>
            </p:nvPicPr>
            <p:blipFill>
              <a:blip r:embed="rId172"/>
            </p:blipFill>
            <p:spPr>
              <a:xfrm>
                <a:off x="6441722" y="742867"/>
                <a:ext cx="131233" cy="105923"/>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1" name="墨迹 90"/>
              <p14:cNvContentPartPr/>
              <p14:nvPr/>
            </p14:nvContentPartPr>
            <p14:xfrm>
              <a:off x="6533444" y="623198"/>
              <a:ext cx="279400" cy="219247"/>
            </p14:xfrm>
          </p:contentPart>
        </mc:Choice>
        <mc:Fallback xmlns="">
          <p:pic>
            <p:nvPicPr>
              <p:cNvPr id="91" name="墨迹 90"/>
            </p:nvPicPr>
            <p:blipFill>
              <a:blip r:embed="rId174"/>
            </p:blipFill>
            <p:spPr>
              <a:xfrm>
                <a:off x="6533444" y="623198"/>
                <a:ext cx="279400" cy="219247"/>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2" name="墨迹 91"/>
              <p14:cNvContentPartPr/>
              <p14:nvPr/>
            </p14:nvContentPartPr>
            <p14:xfrm>
              <a:off x="6874933" y="676776"/>
              <a:ext cx="53622" cy="155094"/>
            </p14:xfrm>
          </p:contentPart>
        </mc:Choice>
        <mc:Fallback xmlns="">
          <p:pic>
            <p:nvPicPr>
              <p:cNvPr id="92" name="墨迹 91"/>
            </p:nvPicPr>
            <p:blipFill>
              <a:blip r:embed="rId176"/>
            </p:blipFill>
            <p:spPr>
              <a:xfrm>
                <a:off x="6874933" y="676776"/>
                <a:ext cx="53622" cy="155094"/>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3" name="墨迹 92"/>
              <p14:cNvContentPartPr/>
              <p14:nvPr/>
            </p14:nvContentPartPr>
            <p14:xfrm>
              <a:off x="6942666" y="693695"/>
              <a:ext cx="155222" cy="298910"/>
            </p14:xfrm>
          </p:contentPart>
        </mc:Choice>
        <mc:Fallback xmlns="">
          <p:pic>
            <p:nvPicPr>
              <p:cNvPr id="93" name="墨迹 92"/>
            </p:nvPicPr>
            <p:blipFill>
              <a:blip r:embed="rId178"/>
            </p:blipFill>
            <p:spPr>
              <a:xfrm>
                <a:off x="6942666" y="693695"/>
                <a:ext cx="155222" cy="298910"/>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4" name="墨迹 93"/>
              <p14:cNvContentPartPr/>
              <p14:nvPr/>
            </p14:nvContentPartPr>
            <p14:xfrm>
              <a:off x="7038622" y="659856"/>
              <a:ext cx="221721" cy="372227"/>
            </p14:xfrm>
          </p:contentPart>
        </mc:Choice>
        <mc:Fallback xmlns="">
          <p:pic>
            <p:nvPicPr>
              <p:cNvPr id="94" name="墨迹 93"/>
            </p:nvPicPr>
            <p:blipFill>
              <a:blip r:embed="rId180"/>
            </p:blipFill>
            <p:spPr>
              <a:xfrm>
                <a:off x="7038622" y="659856"/>
                <a:ext cx="221721" cy="372227"/>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5" name="墨迹 94"/>
              <p14:cNvContentPartPr/>
              <p14:nvPr/>
            </p14:nvContentPartPr>
            <p14:xfrm>
              <a:off x="8704262" y="-26260"/>
              <a:ext cx="112360" cy="127776"/>
            </p14:xfrm>
          </p:contentPart>
        </mc:Choice>
        <mc:Fallback xmlns="">
          <p:pic>
            <p:nvPicPr>
              <p:cNvPr id="95" name="墨迹 94"/>
            </p:nvPicPr>
            <p:blipFill>
              <a:blip r:embed="rId182"/>
            </p:blipFill>
            <p:spPr>
              <a:xfrm>
                <a:off x="8704262" y="-26260"/>
                <a:ext cx="112360" cy="127776"/>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6" name="墨迹 95"/>
              <p14:cNvContentPartPr/>
              <p14:nvPr/>
            </p14:nvContentPartPr>
            <p14:xfrm>
              <a:off x="8449733" y="102926"/>
              <a:ext cx="178329" cy="102926"/>
            </p14:xfrm>
          </p:contentPart>
        </mc:Choice>
        <mc:Fallback xmlns="">
          <p:pic>
            <p:nvPicPr>
              <p:cNvPr id="96" name="墨迹 95"/>
            </p:nvPicPr>
            <p:blipFill>
              <a:blip r:embed="rId184"/>
            </p:blipFill>
            <p:spPr>
              <a:xfrm>
                <a:off x="8449733" y="102926"/>
                <a:ext cx="178329" cy="102926"/>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7" name="墨迹 96"/>
              <p14:cNvContentPartPr/>
              <p14:nvPr/>
            </p14:nvContentPartPr>
            <p14:xfrm>
              <a:off x="8435093" y="219952"/>
              <a:ext cx="353307" cy="259431"/>
            </p14:xfrm>
          </p:contentPart>
        </mc:Choice>
        <mc:Fallback xmlns="">
          <p:pic>
            <p:nvPicPr>
              <p:cNvPr id="97" name="墨迹 96"/>
            </p:nvPicPr>
            <p:blipFill>
              <a:blip r:embed="rId186"/>
            </p:blipFill>
            <p:spPr>
              <a:xfrm>
                <a:off x="8435093" y="219952"/>
                <a:ext cx="353307" cy="259431"/>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8" name="墨迹 97"/>
              <p14:cNvContentPartPr/>
              <p14:nvPr/>
            </p14:nvContentPartPr>
            <p14:xfrm>
              <a:off x="8878711" y="360947"/>
              <a:ext cx="105017" cy="59958"/>
            </p14:xfrm>
          </p:contentPart>
        </mc:Choice>
        <mc:Fallback xmlns="">
          <p:pic>
            <p:nvPicPr>
              <p:cNvPr id="98" name="墨迹 97"/>
            </p:nvPicPr>
            <p:blipFill>
              <a:blip r:embed="rId188"/>
            </p:blipFill>
            <p:spPr>
              <a:xfrm>
                <a:off x="8878711" y="360947"/>
                <a:ext cx="105017" cy="59958"/>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9" name="墨迹 98"/>
              <p14:cNvContentPartPr/>
              <p14:nvPr/>
            </p14:nvContentPartPr>
            <p14:xfrm>
              <a:off x="835377" y="6307414"/>
              <a:ext cx="174978" cy="262955"/>
            </p14:xfrm>
          </p:contentPart>
        </mc:Choice>
        <mc:Fallback xmlns="">
          <p:pic>
            <p:nvPicPr>
              <p:cNvPr id="99" name="墨迹 98"/>
            </p:nvPicPr>
            <p:blipFill>
              <a:blip r:embed="rId190"/>
            </p:blipFill>
            <p:spPr>
              <a:xfrm>
                <a:off x="835377" y="6307414"/>
                <a:ext cx="174978" cy="262955"/>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00" name="墨迹 99"/>
              <p14:cNvContentPartPr/>
              <p14:nvPr/>
            </p14:nvContentPartPr>
            <p14:xfrm>
              <a:off x="1303866" y="6378616"/>
              <a:ext cx="87489" cy="31019"/>
            </p14:xfrm>
          </p:contentPart>
        </mc:Choice>
        <mc:Fallback xmlns="">
          <p:pic>
            <p:nvPicPr>
              <p:cNvPr id="100" name="墨迹 99"/>
            </p:nvPicPr>
            <p:blipFill>
              <a:blip r:embed="rId192"/>
            </p:blipFill>
            <p:spPr>
              <a:xfrm>
                <a:off x="1303866" y="6378616"/>
                <a:ext cx="87489" cy="31019"/>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1" name="墨迹 100"/>
              <p14:cNvContentPartPr/>
              <p14:nvPr/>
            </p14:nvContentPartPr>
            <p14:xfrm>
              <a:off x="1298222" y="6468853"/>
              <a:ext cx="67733" cy="64857"/>
            </p14:xfrm>
          </p:contentPart>
        </mc:Choice>
        <mc:Fallback xmlns="">
          <p:pic>
            <p:nvPicPr>
              <p:cNvPr id="101" name="墨迹 100"/>
            </p:nvPicPr>
            <p:blipFill>
              <a:blip r:embed="rId194"/>
            </p:blipFill>
            <p:spPr>
              <a:xfrm>
                <a:off x="1298222" y="6468853"/>
                <a:ext cx="67733" cy="64857"/>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2" name="墨迹 101"/>
              <p14:cNvContentPartPr/>
              <p14:nvPr/>
            </p14:nvContentPartPr>
            <p14:xfrm>
              <a:off x="1932516" y="6289789"/>
              <a:ext cx="172861" cy="195983"/>
            </p14:xfrm>
          </p:contentPart>
        </mc:Choice>
        <mc:Fallback xmlns="">
          <p:pic>
            <p:nvPicPr>
              <p:cNvPr id="102" name="墨迹 101"/>
            </p:nvPicPr>
            <p:blipFill>
              <a:blip r:embed="rId196"/>
            </p:blipFill>
            <p:spPr>
              <a:xfrm>
                <a:off x="1932516" y="6289789"/>
                <a:ext cx="172861" cy="195983"/>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3" name="墨迹 102"/>
              <p14:cNvContentPartPr/>
              <p14:nvPr/>
            </p14:nvContentPartPr>
            <p14:xfrm>
              <a:off x="2048051" y="6384256"/>
              <a:ext cx="189971" cy="155976"/>
            </p14:xfrm>
          </p:contentPart>
        </mc:Choice>
        <mc:Fallback xmlns="">
          <p:pic>
            <p:nvPicPr>
              <p:cNvPr id="103" name="墨迹 102"/>
            </p:nvPicPr>
            <p:blipFill>
              <a:blip r:embed="rId198"/>
            </p:blipFill>
            <p:spPr>
              <a:xfrm>
                <a:off x="2048051" y="6384256"/>
                <a:ext cx="189971" cy="155976"/>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4" name="墨迹 103"/>
              <p14:cNvContentPartPr/>
              <p14:nvPr/>
            </p14:nvContentPartPr>
            <p14:xfrm>
              <a:off x="2263422" y="6237621"/>
              <a:ext cx="22578" cy="268420"/>
            </p14:xfrm>
          </p:contentPart>
        </mc:Choice>
        <mc:Fallback xmlns="">
          <p:pic>
            <p:nvPicPr>
              <p:cNvPr id="104" name="墨迹 103"/>
            </p:nvPicPr>
            <p:blipFill>
              <a:blip r:embed="rId200"/>
            </p:blipFill>
            <p:spPr>
              <a:xfrm>
                <a:off x="2263422" y="6237621"/>
                <a:ext cx="22578" cy="268420"/>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5" name="墨迹 104"/>
              <p14:cNvContentPartPr/>
              <p14:nvPr/>
            </p14:nvContentPartPr>
            <p14:xfrm>
              <a:off x="2257777" y="6375796"/>
              <a:ext cx="115711" cy="87417"/>
            </p14:xfrm>
          </p:contentPart>
        </mc:Choice>
        <mc:Fallback xmlns="">
          <p:pic>
            <p:nvPicPr>
              <p:cNvPr id="105" name="墨迹 104"/>
            </p:nvPicPr>
            <p:blipFill>
              <a:blip r:embed="rId202"/>
            </p:blipFill>
            <p:spPr>
              <a:xfrm>
                <a:off x="2257777" y="6375796"/>
                <a:ext cx="115711" cy="87417"/>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6" name="墨迹 105"/>
              <p14:cNvContentPartPr/>
              <p14:nvPr/>
            </p14:nvContentPartPr>
            <p14:xfrm>
              <a:off x="2362200" y="6197438"/>
              <a:ext cx="25400" cy="528026"/>
            </p14:xfrm>
          </p:contentPart>
        </mc:Choice>
        <mc:Fallback xmlns="">
          <p:pic>
            <p:nvPicPr>
              <p:cNvPr id="106" name="墨迹 105"/>
            </p:nvPicPr>
            <p:blipFill>
              <a:blip r:embed="rId204"/>
            </p:blipFill>
            <p:spPr>
              <a:xfrm>
                <a:off x="2362200" y="6197438"/>
                <a:ext cx="25400" cy="528026"/>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7" name="墨迹 106"/>
              <p14:cNvContentPartPr/>
              <p14:nvPr/>
            </p14:nvContentPartPr>
            <p14:xfrm>
              <a:off x="2455333" y="6341958"/>
              <a:ext cx="101600" cy="147516"/>
            </p14:xfrm>
          </p:contentPart>
        </mc:Choice>
        <mc:Fallback xmlns="">
          <p:pic>
            <p:nvPicPr>
              <p:cNvPr id="107" name="墨迹 106"/>
            </p:nvPicPr>
            <p:blipFill>
              <a:blip r:embed="rId206"/>
            </p:blipFill>
            <p:spPr>
              <a:xfrm>
                <a:off x="2455333" y="6341958"/>
                <a:ext cx="101600" cy="147516"/>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8" name="墨迹 107"/>
              <p14:cNvContentPartPr/>
              <p14:nvPr/>
            </p14:nvContentPartPr>
            <p14:xfrm>
              <a:off x="2497666" y="6367337"/>
              <a:ext cx="70556" cy="214312"/>
            </p14:xfrm>
          </p:contentPart>
        </mc:Choice>
        <mc:Fallback xmlns="">
          <p:pic>
            <p:nvPicPr>
              <p:cNvPr id="108" name="墨迹 107"/>
            </p:nvPicPr>
            <p:blipFill>
              <a:blip r:embed="rId208"/>
            </p:blipFill>
            <p:spPr>
              <a:xfrm>
                <a:off x="2497666" y="6367337"/>
                <a:ext cx="70556" cy="214312"/>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9" name="墨迹 108"/>
              <p14:cNvContentPartPr/>
              <p14:nvPr/>
            </p14:nvContentPartPr>
            <p14:xfrm>
              <a:off x="2649361" y="6356057"/>
              <a:ext cx="65616" cy="186113"/>
            </p14:xfrm>
          </p:contentPart>
        </mc:Choice>
        <mc:Fallback xmlns="">
          <p:pic>
            <p:nvPicPr>
              <p:cNvPr id="109" name="墨迹 108"/>
            </p:nvPicPr>
            <p:blipFill>
              <a:blip r:embed="rId210"/>
            </p:blipFill>
            <p:spPr>
              <a:xfrm>
                <a:off x="2649361" y="6356057"/>
                <a:ext cx="65616" cy="186113"/>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10" name="墨迹 109"/>
              <p14:cNvContentPartPr/>
              <p14:nvPr/>
            </p14:nvContentPartPr>
            <p14:xfrm>
              <a:off x="2684638" y="6372977"/>
              <a:ext cx="129117" cy="297499"/>
            </p14:xfrm>
          </p:contentPart>
        </mc:Choice>
        <mc:Fallback xmlns="">
          <p:pic>
            <p:nvPicPr>
              <p:cNvPr id="110" name="墨迹 109"/>
            </p:nvPicPr>
            <p:blipFill>
              <a:blip r:embed="rId212"/>
            </p:blipFill>
            <p:spPr>
              <a:xfrm>
                <a:off x="2684638" y="6372977"/>
                <a:ext cx="129117" cy="297499"/>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1" name="墨迹 110"/>
              <p14:cNvContentPartPr/>
              <p14:nvPr/>
            </p14:nvContentPartPr>
            <p14:xfrm>
              <a:off x="2856088" y="6339138"/>
              <a:ext cx="84667" cy="270710"/>
            </p14:xfrm>
          </p:contentPart>
        </mc:Choice>
        <mc:Fallback xmlns="">
          <p:pic>
            <p:nvPicPr>
              <p:cNvPr id="111" name="墨迹 110"/>
            </p:nvPicPr>
            <p:blipFill>
              <a:blip r:embed="rId214"/>
            </p:blipFill>
            <p:spPr>
              <a:xfrm>
                <a:off x="2856088" y="6339138"/>
                <a:ext cx="84667" cy="270710"/>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2" name="墨迹 111"/>
              <p14:cNvContentPartPr/>
              <p14:nvPr/>
            </p14:nvContentPartPr>
            <p14:xfrm>
              <a:off x="3059288" y="6375796"/>
              <a:ext cx="225778" cy="31019"/>
            </p14:xfrm>
          </p:contentPart>
        </mc:Choice>
        <mc:Fallback xmlns="">
          <p:pic>
            <p:nvPicPr>
              <p:cNvPr id="112" name="墨迹 111"/>
            </p:nvPicPr>
            <p:blipFill>
              <a:blip r:embed="rId216"/>
            </p:blipFill>
            <p:spPr>
              <a:xfrm>
                <a:off x="3059288" y="6375796"/>
                <a:ext cx="225778" cy="31019"/>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3" name="墨迹 112"/>
              <p14:cNvContentPartPr/>
              <p14:nvPr/>
            </p14:nvContentPartPr>
            <p14:xfrm>
              <a:off x="3163711" y="6286264"/>
              <a:ext cx="19755" cy="255907"/>
            </p14:xfrm>
          </p:contentPart>
        </mc:Choice>
        <mc:Fallback xmlns="">
          <p:pic>
            <p:nvPicPr>
              <p:cNvPr id="113" name="墨迹 112"/>
            </p:nvPicPr>
            <p:blipFill>
              <a:blip r:embed="rId218"/>
            </p:blipFill>
            <p:spPr>
              <a:xfrm>
                <a:off x="3163711" y="6286264"/>
                <a:ext cx="19755" cy="255907"/>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4" name="墨迹 113"/>
              <p14:cNvContentPartPr/>
              <p14:nvPr/>
            </p14:nvContentPartPr>
            <p14:xfrm>
              <a:off x="3442405" y="6277100"/>
              <a:ext cx="359128" cy="219952"/>
            </p14:xfrm>
          </p:contentPart>
        </mc:Choice>
        <mc:Fallback xmlns="">
          <p:pic>
            <p:nvPicPr>
              <p:cNvPr id="114" name="墨迹 113"/>
            </p:nvPicPr>
            <p:blipFill>
              <a:blip r:embed="rId220"/>
            </p:blipFill>
            <p:spPr>
              <a:xfrm>
                <a:off x="3442405" y="6277100"/>
                <a:ext cx="359128" cy="219952"/>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5" name="墨迹 114"/>
              <p14:cNvContentPartPr/>
              <p14:nvPr/>
            </p14:nvContentPartPr>
            <p14:xfrm>
              <a:off x="3800651" y="6239736"/>
              <a:ext cx="195615" cy="227002"/>
            </p14:xfrm>
          </p:contentPart>
        </mc:Choice>
        <mc:Fallback xmlns="">
          <p:pic>
            <p:nvPicPr>
              <p:cNvPr id="115" name="墨迹 114"/>
            </p:nvPicPr>
            <p:blipFill>
              <a:blip r:embed="rId222"/>
            </p:blipFill>
            <p:spPr>
              <a:xfrm>
                <a:off x="3800651" y="6239736"/>
                <a:ext cx="195615" cy="227002"/>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6" name="墨迹 115"/>
              <p14:cNvContentPartPr/>
              <p14:nvPr/>
            </p14:nvContentPartPr>
            <p14:xfrm>
              <a:off x="4026605" y="6356057"/>
              <a:ext cx="122061" cy="155975"/>
            </p14:xfrm>
          </p:contentPart>
        </mc:Choice>
        <mc:Fallback xmlns="">
          <p:pic>
            <p:nvPicPr>
              <p:cNvPr id="116" name="墨迹 115"/>
            </p:nvPicPr>
            <p:blipFill>
              <a:blip r:embed="rId224"/>
            </p:blipFill>
            <p:spPr>
              <a:xfrm>
                <a:off x="4026605" y="6356057"/>
                <a:ext cx="122061" cy="155975"/>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7" name="墨迹 116"/>
              <p14:cNvContentPartPr/>
              <p14:nvPr/>
            </p14:nvContentPartPr>
            <p14:xfrm>
              <a:off x="4210755" y="6321513"/>
              <a:ext cx="45156" cy="172719"/>
            </p14:xfrm>
          </p:contentPart>
        </mc:Choice>
        <mc:Fallback xmlns="">
          <p:pic>
            <p:nvPicPr>
              <p:cNvPr id="117" name="墨迹 116"/>
            </p:nvPicPr>
            <p:blipFill>
              <a:blip r:embed="rId226"/>
            </p:blipFill>
            <p:spPr>
              <a:xfrm>
                <a:off x="4210755" y="6321513"/>
                <a:ext cx="45156" cy="172719"/>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8" name="墨迹 117"/>
              <p14:cNvContentPartPr/>
              <p14:nvPr/>
            </p14:nvContentPartPr>
            <p14:xfrm>
              <a:off x="4274784" y="6334908"/>
              <a:ext cx="116593" cy="329399"/>
            </p14:xfrm>
          </p:contentPart>
        </mc:Choice>
        <mc:Fallback xmlns="">
          <p:pic>
            <p:nvPicPr>
              <p:cNvPr id="118" name="墨迹 117"/>
            </p:nvPicPr>
            <p:blipFill>
              <a:blip r:embed="rId228"/>
            </p:blipFill>
            <p:spPr>
              <a:xfrm>
                <a:off x="4274784" y="6334908"/>
                <a:ext cx="116593" cy="329399"/>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9" name="墨迹 118"/>
              <p14:cNvContentPartPr/>
              <p14:nvPr/>
            </p14:nvContentPartPr>
            <p14:xfrm>
              <a:off x="4447822" y="6327858"/>
              <a:ext cx="112889" cy="222772"/>
            </p14:xfrm>
          </p:contentPart>
        </mc:Choice>
        <mc:Fallback xmlns="">
          <p:pic>
            <p:nvPicPr>
              <p:cNvPr id="119" name="墨迹 118"/>
            </p:nvPicPr>
            <p:blipFill>
              <a:blip r:embed="rId230"/>
            </p:blipFill>
            <p:spPr>
              <a:xfrm>
                <a:off x="4447822" y="6327858"/>
                <a:ext cx="112889" cy="222772"/>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20" name="墨迹 119"/>
              <p14:cNvContentPartPr/>
              <p14:nvPr/>
            </p14:nvContentPartPr>
            <p14:xfrm>
              <a:off x="4730044" y="6402585"/>
              <a:ext cx="369711" cy="26790"/>
            </p14:xfrm>
          </p:contentPart>
        </mc:Choice>
        <mc:Fallback xmlns="">
          <p:pic>
            <p:nvPicPr>
              <p:cNvPr id="120" name="墨迹 119"/>
            </p:nvPicPr>
            <p:blipFill>
              <a:blip r:embed="rId232"/>
            </p:blipFill>
            <p:spPr>
              <a:xfrm>
                <a:off x="4730044" y="6402585"/>
                <a:ext cx="369711" cy="26790"/>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1" name="墨迹 120"/>
              <p14:cNvContentPartPr/>
              <p14:nvPr/>
            </p14:nvContentPartPr>
            <p14:xfrm>
              <a:off x="5034844" y="6299659"/>
              <a:ext cx="180622" cy="118436"/>
            </p14:xfrm>
          </p:contentPart>
        </mc:Choice>
        <mc:Fallback xmlns="">
          <p:pic>
            <p:nvPicPr>
              <p:cNvPr id="121" name="墨迹 120"/>
            </p:nvPicPr>
            <p:blipFill>
              <a:blip r:embed="rId234"/>
            </p:blipFill>
            <p:spPr>
              <a:xfrm>
                <a:off x="5034844" y="6299659"/>
                <a:ext cx="180622" cy="118436"/>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2" name="墨迹 121"/>
              <p14:cNvContentPartPr/>
              <p14:nvPr/>
            </p14:nvContentPartPr>
            <p14:xfrm>
              <a:off x="4767791" y="6502692"/>
              <a:ext cx="346075" cy="16919"/>
            </p14:xfrm>
          </p:contentPart>
        </mc:Choice>
        <mc:Fallback xmlns="">
          <p:pic>
            <p:nvPicPr>
              <p:cNvPr id="122" name="墨迹 121"/>
            </p:nvPicPr>
            <p:blipFill>
              <a:blip r:embed="rId236"/>
            </p:blipFill>
            <p:spPr>
              <a:xfrm>
                <a:off x="4767791" y="6502692"/>
                <a:ext cx="346075" cy="16919"/>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3" name="墨迹 122"/>
              <p14:cNvContentPartPr/>
              <p14:nvPr/>
            </p14:nvContentPartPr>
            <p14:xfrm>
              <a:off x="4769731" y="6510799"/>
              <a:ext cx="157869" cy="99049"/>
            </p14:xfrm>
          </p:contentPart>
        </mc:Choice>
        <mc:Fallback xmlns="">
          <p:pic>
            <p:nvPicPr>
              <p:cNvPr id="123" name="墨迹 122"/>
            </p:nvPicPr>
            <p:blipFill>
              <a:blip r:embed="rId238"/>
            </p:blipFill>
            <p:spPr>
              <a:xfrm>
                <a:off x="4769731" y="6510799"/>
                <a:ext cx="157869" cy="99049"/>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4" name="墨迹 123"/>
              <p14:cNvContentPartPr/>
              <p14:nvPr/>
            </p14:nvContentPartPr>
            <p14:xfrm>
              <a:off x="5230636" y="6254541"/>
              <a:ext cx="716668" cy="287630"/>
            </p14:xfrm>
          </p:contentPart>
        </mc:Choice>
        <mc:Fallback xmlns="">
          <p:pic>
            <p:nvPicPr>
              <p:cNvPr id="124" name="墨迹 123"/>
            </p:nvPicPr>
            <p:blipFill>
              <a:blip r:embed="rId240"/>
            </p:blipFill>
            <p:spPr>
              <a:xfrm>
                <a:off x="5230636" y="6254541"/>
                <a:ext cx="716668" cy="287630"/>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5" name="墨迹 124"/>
              <p14:cNvContentPartPr/>
              <p14:nvPr/>
            </p14:nvContentPartPr>
            <p14:xfrm>
              <a:off x="5973762" y="6367337"/>
              <a:ext cx="60149" cy="184175"/>
            </p14:xfrm>
          </p:contentPart>
        </mc:Choice>
        <mc:Fallback xmlns="">
          <p:pic>
            <p:nvPicPr>
              <p:cNvPr id="125" name="墨迹 124"/>
            </p:nvPicPr>
            <p:blipFill>
              <a:blip r:embed="rId242"/>
            </p:blipFill>
            <p:spPr>
              <a:xfrm>
                <a:off x="5973762" y="6367337"/>
                <a:ext cx="60149" cy="184175"/>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6" name="墨迹 125"/>
              <p14:cNvContentPartPr/>
              <p14:nvPr/>
            </p14:nvContentPartPr>
            <p14:xfrm>
              <a:off x="6035851" y="6367337"/>
              <a:ext cx="112712" cy="285515"/>
            </p14:xfrm>
          </p:contentPart>
        </mc:Choice>
        <mc:Fallback xmlns="">
          <p:pic>
            <p:nvPicPr>
              <p:cNvPr id="126" name="墨迹 125"/>
            </p:nvPicPr>
            <p:blipFill>
              <a:blip r:embed="rId244"/>
            </p:blipFill>
            <p:spPr>
              <a:xfrm>
                <a:off x="6035851" y="6367337"/>
                <a:ext cx="112712" cy="285515"/>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7" name="墨迹 126"/>
              <p14:cNvContentPartPr/>
              <p14:nvPr/>
            </p14:nvContentPartPr>
            <p14:xfrm>
              <a:off x="6206066" y="6361697"/>
              <a:ext cx="141816" cy="245331"/>
            </p14:xfrm>
          </p:contentPart>
        </mc:Choice>
        <mc:Fallback xmlns="">
          <p:pic>
            <p:nvPicPr>
              <p:cNvPr id="127" name="墨迹 126"/>
            </p:nvPicPr>
            <p:blipFill>
              <a:blip r:embed="rId246"/>
            </p:blipFill>
            <p:spPr>
              <a:xfrm>
                <a:off x="6206066" y="6361697"/>
                <a:ext cx="141816" cy="245331"/>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8" name="墨迹 127"/>
              <p14:cNvContentPartPr/>
              <p14:nvPr/>
            </p14:nvContentPartPr>
            <p14:xfrm>
              <a:off x="6383866" y="6415275"/>
              <a:ext cx="276578" cy="8460"/>
            </p14:xfrm>
          </p:contentPart>
        </mc:Choice>
        <mc:Fallback xmlns="">
          <p:pic>
            <p:nvPicPr>
              <p:cNvPr id="128" name="墨迹 127"/>
            </p:nvPicPr>
            <p:blipFill>
              <a:blip r:embed="rId248"/>
            </p:blipFill>
            <p:spPr>
              <a:xfrm>
                <a:off x="6383866" y="6415275"/>
                <a:ext cx="276578" cy="8460"/>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9" name="墨迹 128"/>
              <p14:cNvContentPartPr/>
              <p14:nvPr/>
            </p14:nvContentPartPr>
            <p14:xfrm>
              <a:off x="6502400" y="6313406"/>
              <a:ext cx="45155" cy="299261"/>
            </p14:xfrm>
          </p:contentPart>
        </mc:Choice>
        <mc:Fallback xmlns="">
          <p:pic>
            <p:nvPicPr>
              <p:cNvPr id="129" name="墨迹 128"/>
            </p:nvPicPr>
            <p:blipFill>
              <a:blip r:embed="rId250"/>
            </p:blipFill>
            <p:spPr>
              <a:xfrm>
                <a:off x="6502400" y="6313406"/>
                <a:ext cx="45155" cy="299261"/>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30" name="墨迹 129"/>
              <p14:cNvContentPartPr/>
              <p14:nvPr/>
            </p14:nvContentPartPr>
            <p14:xfrm>
              <a:off x="6685138" y="6286970"/>
              <a:ext cx="443794" cy="249561"/>
            </p14:xfrm>
          </p:contentPart>
        </mc:Choice>
        <mc:Fallback xmlns="">
          <p:pic>
            <p:nvPicPr>
              <p:cNvPr id="130" name="墨迹 129"/>
            </p:nvPicPr>
            <p:blipFill>
              <a:blip r:embed="rId252"/>
            </p:blipFill>
            <p:spPr>
              <a:xfrm>
                <a:off x="6685138" y="6286970"/>
                <a:ext cx="443794" cy="249561"/>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1" name="墨迹 130"/>
              <p14:cNvContentPartPr/>
              <p14:nvPr/>
            </p14:nvContentPartPr>
            <p14:xfrm>
              <a:off x="7038622" y="6215591"/>
              <a:ext cx="90311" cy="436556"/>
            </p14:xfrm>
          </p:contentPart>
        </mc:Choice>
        <mc:Fallback xmlns="">
          <p:pic>
            <p:nvPicPr>
              <p:cNvPr id="131" name="墨迹 130"/>
            </p:nvPicPr>
            <p:blipFill>
              <a:blip r:embed="rId254"/>
            </p:blipFill>
            <p:spPr>
              <a:xfrm>
                <a:off x="7038622" y="6215591"/>
                <a:ext cx="90311" cy="436556"/>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2" name="墨迹 131"/>
              <p14:cNvContentPartPr/>
              <p14:nvPr/>
            </p14:nvContentPartPr>
            <p14:xfrm>
              <a:off x="7123288" y="6350417"/>
              <a:ext cx="287867" cy="167784"/>
            </p14:xfrm>
          </p:contentPart>
        </mc:Choice>
        <mc:Fallback xmlns="">
          <p:pic>
            <p:nvPicPr>
              <p:cNvPr id="132" name="墨迹 131"/>
            </p:nvPicPr>
            <p:blipFill>
              <a:blip r:embed="rId256"/>
            </p:blipFill>
            <p:spPr>
              <a:xfrm>
                <a:off x="7123288" y="6350417"/>
                <a:ext cx="287867" cy="167784"/>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3" name="墨迹 132"/>
              <p14:cNvContentPartPr/>
              <p14:nvPr/>
            </p14:nvContentPartPr>
            <p14:xfrm>
              <a:off x="7532334" y="6329797"/>
              <a:ext cx="93310" cy="257492"/>
            </p14:xfrm>
          </p:contentPart>
        </mc:Choice>
        <mc:Fallback xmlns="">
          <p:pic>
            <p:nvPicPr>
              <p:cNvPr id="133" name="墨迹 132"/>
            </p:nvPicPr>
            <p:blipFill>
              <a:blip r:embed="rId258"/>
            </p:blipFill>
            <p:spPr>
              <a:xfrm>
                <a:off x="7532334" y="6329797"/>
                <a:ext cx="93310" cy="257492"/>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4" name="墨迹 133"/>
              <p14:cNvContentPartPr/>
              <p14:nvPr/>
            </p14:nvContentPartPr>
            <p14:xfrm>
              <a:off x="7638873" y="6361697"/>
              <a:ext cx="136349" cy="310189"/>
            </p14:xfrm>
          </p:contentPart>
        </mc:Choice>
        <mc:Fallback xmlns="">
          <p:pic>
            <p:nvPicPr>
              <p:cNvPr id="134" name="墨迹 133"/>
            </p:nvPicPr>
            <p:blipFill>
              <a:blip r:embed="rId260"/>
            </p:blipFill>
            <p:spPr>
              <a:xfrm>
                <a:off x="7638873" y="6361697"/>
                <a:ext cx="136349" cy="310189"/>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5" name="墨迹 134"/>
              <p14:cNvContentPartPr/>
              <p14:nvPr/>
            </p14:nvContentPartPr>
            <p14:xfrm>
              <a:off x="7874000" y="6339138"/>
              <a:ext cx="135466" cy="273530"/>
            </p14:xfrm>
          </p:contentPart>
        </mc:Choice>
        <mc:Fallback xmlns="">
          <p:pic>
            <p:nvPicPr>
              <p:cNvPr id="135" name="墨迹 134"/>
            </p:nvPicPr>
            <p:blipFill>
              <a:blip r:embed="rId262"/>
            </p:blipFill>
            <p:spPr>
              <a:xfrm>
                <a:off x="7874000" y="6339138"/>
                <a:ext cx="135466" cy="273530"/>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6" name="墨迹 135"/>
              <p14:cNvContentPartPr/>
              <p14:nvPr/>
            </p14:nvContentPartPr>
            <p14:xfrm>
              <a:off x="8418688" y="6319399"/>
              <a:ext cx="200378" cy="172013"/>
            </p14:xfrm>
          </p:contentPart>
        </mc:Choice>
        <mc:Fallback xmlns="">
          <p:pic>
            <p:nvPicPr>
              <p:cNvPr id="136" name="墨迹 135"/>
            </p:nvPicPr>
            <p:blipFill>
              <a:blip r:embed="rId264"/>
            </p:blipFill>
            <p:spPr>
              <a:xfrm>
                <a:off x="8418688" y="6319399"/>
                <a:ext cx="200378" cy="172013"/>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7" name="墨迹 136"/>
              <p14:cNvContentPartPr/>
              <p14:nvPr/>
            </p14:nvContentPartPr>
            <p14:xfrm>
              <a:off x="8661400" y="6305299"/>
              <a:ext cx="31044" cy="211493"/>
            </p14:xfrm>
          </p:contentPart>
        </mc:Choice>
        <mc:Fallback xmlns="">
          <p:pic>
            <p:nvPicPr>
              <p:cNvPr id="137" name="墨迹 136"/>
            </p:nvPicPr>
            <p:blipFill>
              <a:blip r:embed="rId266"/>
            </p:blipFill>
            <p:spPr>
              <a:xfrm>
                <a:off x="8661400" y="6305299"/>
                <a:ext cx="31044" cy="211493"/>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8" name="墨迹 137"/>
              <p14:cNvContentPartPr/>
              <p14:nvPr/>
            </p14:nvContentPartPr>
            <p14:xfrm>
              <a:off x="8669866" y="6385666"/>
              <a:ext cx="115711" cy="77548"/>
            </p14:xfrm>
          </p:contentPart>
        </mc:Choice>
        <mc:Fallback xmlns="">
          <p:pic>
            <p:nvPicPr>
              <p:cNvPr id="138" name="墨迹 137"/>
            </p:nvPicPr>
            <p:blipFill>
              <a:blip r:embed="rId268"/>
            </p:blipFill>
            <p:spPr>
              <a:xfrm>
                <a:off x="8669866" y="6385666"/>
                <a:ext cx="115711" cy="77548"/>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9" name="墨迹 138"/>
              <p14:cNvContentPartPr/>
              <p14:nvPr/>
            </p14:nvContentPartPr>
            <p14:xfrm>
              <a:off x="8751711" y="6202549"/>
              <a:ext cx="81844" cy="486256"/>
            </p14:xfrm>
          </p:contentPart>
        </mc:Choice>
        <mc:Fallback xmlns="">
          <p:pic>
            <p:nvPicPr>
              <p:cNvPr id="139" name="墨迹 138"/>
            </p:nvPicPr>
            <p:blipFill>
              <a:blip r:embed="rId270"/>
            </p:blipFill>
            <p:spPr>
              <a:xfrm>
                <a:off x="8751711" y="6202549"/>
                <a:ext cx="81844" cy="486256"/>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40" name="墨迹 139"/>
              <p14:cNvContentPartPr/>
              <p14:nvPr/>
            </p14:nvContentPartPr>
            <p14:xfrm>
              <a:off x="8891940" y="6410869"/>
              <a:ext cx="119415" cy="120022"/>
            </p14:xfrm>
          </p:contentPart>
        </mc:Choice>
        <mc:Fallback xmlns="">
          <p:pic>
            <p:nvPicPr>
              <p:cNvPr id="140" name="墨迹 139"/>
            </p:nvPicPr>
            <p:blipFill>
              <a:blip r:embed="rId272"/>
            </p:blipFill>
            <p:spPr>
              <a:xfrm>
                <a:off x="8891940" y="6410869"/>
                <a:ext cx="119415" cy="120022"/>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1" name="墨迹 140"/>
              <p14:cNvContentPartPr/>
              <p14:nvPr/>
            </p14:nvContentPartPr>
            <p14:xfrm>
              <a:off x="8904111" y="6429375"/>
              <a:ext cx="98778" cy="160734"/>
            </p14:xfrm>
          </p:contentPart>
        </mc:Choice>
        <mc:Fallback xmlns="">
          <p:pic>
            <p:nvPicPr>
              <p:cNvPr id="141" name="墨迹 140"/>
            </p:nvPicPr>
            <p:blipFill>
              <a:blip r:embed="rId274"/>
            </p:blipFill>
            <p:spPr>
              <a:xfrm>
                <a:off x="8904111" y="6429375"/>
                <a:ext cx="98778" cy="160734"/>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2" name="墨迹 141"/>
              <p14:cNvContentPartPr/>
              <p14:nvPr/>
            </p14:nvContentPartPr>
            <p14:xfrm>
              <a:off x="9084733" y="6412455"/>
              <a:ext cx="254000" cy="166375"/>
            </p14:xfrm>
          </p:contentPart>
        </mc:Choice>
        <mc:Fallback xmlns="">
          <p:pic>
            <p:nvPicPr>
              <p:cNvPr id="142" name="墨迹 141"/>
            </p:nvPicPr>
            <p:blipFill>
              <a:blip r:embed="rId276"/>
            </p:blipFill>
            <p:spPr>
              <a:xfrm>
                <a:off x="9084733" y="6412455"/>
                <a:ext cx="254000" cy="166375"/>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3" name="墨迹 142"/>
              <p14:cNvContentPartPr/>
              <p14:nvPr/>
            </p14:nvContentPartPr>
            <p14:xfrm>
              <a:off x="9429044" y="6394126"/>
              <a:ext cx="192793" cy="202504"/>
            </p14:xfrm>
          </p:contentPart>
        </mc:Choice>
        <mc:Fallback xmlns="">
          <p:pic>
            <p:nvPicPr>
              <p:cNvPr id="143" name="墨迹 142"/>
            </p:nvPicPr>
            <p:blipFill>
              <a:blip r:embed="rId278"/>
            </p:blipFill>
            <p:spPr>
              <a:xfrm>
                <a:off x="9429044" y="6394126"/>
                <a:ext cx="192793" cy="202504"/>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4" name="墨迹 143"/>
              <p14:cNvContentPartPr/>
              <p14:nvPr/>
            </p14:nvContentPartPr>
            <p14:xfrm>
              <a:off x="7400572" y="451184"/>
              <a:ext cx="1015294" cy="78957"/>
            </p14:xfrm>
          </p:contentPart>
        </mc:Choice>
        <mc:Fallback xmlns="">
          <p:pic>
            <p:nvPicPr>
              <p:cNvPr id="144" name="墨迹 143"/>
            </p:nvPicPr>
            <p:blipFill>
              <a:blip r:embed="rId280"/>
            </p:blipFill>
            <p:spPr>
              <a:xfrm>
                <a:off x="7400572" y="451184"/>
                <a:ext cx="1015294" cy="78957"/>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5" name="墨迹 144"/>
              <p14:cNvContentPartPr/>
              <p14:nvPr/>
            </p14:nvContentPartPr>
            <p14:xfrm>
              <a:off x="7537978" y="769833"/>
              <a:ext cx="124354" cy="109976"/>
            </p14:xfrm>
          </p:contentPart>
        </mc:Choice>
        <mc:Fallback xmlns="">
          <p:pic>
            <p:nvPicPr>
              <p:cNvPr id="145" name="墨迹 144"/>
            </p:nvPicPr>
            <p:blipFill>
              <a:blip r:embed="rId282"/>
            </p:blipFill>
            <p:spPr>
              <a:xfrm>
                <a:off x="7537978" y="769833"/>
                <a:ext cx="124354" cy="109976"/>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6" name="墨迹 145"/>
              <p14:cNvContentPartPr/>
              <p14:nvPr/>
            </p14:nvContentPartPr>
            <p14:xfrm>
              <a:off x="7704666" y="736699"/>
              <a:ext cx="16934" cy="160029"/>
            </p14:xfrm>
          </p:contentPart>
        </mc:Choice>
        <mc:Fallback xmlns="">
          <p:pic>
            <p:nvPicPr>
              <p:cNvPr id="146" name="墨迹 145"/>
            </p:nvPicPr>
            <p:blipFill>
              <a:blip r:embed="rId284"/>
            </p:blipFill>
            <p:spPr>
              <a:xfrm>
                <a:off x="7704666" y="736699"/>
                <a:ext cx="16934" cy="160029"/>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7" name="墨迹 146"/>
              <p14:cNvContentPartPr/>
              <p14:nvPr/>
            </p14:nvContentPartPr>
            <p14:xfrm>
              <a:off x="7710311" y="814951"/>
              <a:ext cx="112889" cy="36659"/>
            </p14:xfrm>
          </p:contentPart>
        </mc:Choice>
        <mc:Fallback xmlns="">
          <p:pic>
            <p:nvPicPr>
              <p:cNvPr id="147" name="墨迹 146"/>
            </p:nvPicPr>
            <p:blipFill>
              <a:blip r:embed="rId286"/>
            </p:blipFill>
            <p:spPr>
              <a:xfrm>
                <a:off x="7710311" y="814951"/>
                <a:ext cx="112889" cy="36659"/>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8" name="墨迹 147"/>
              <p14:cNvContentPartPr/>
              <p14:nvPr/>
            </p14:nvContentPartPr>
            <p14:xfrm>
              <a:off x="7780866" y="685059"/>
              <a:ext cx="47978" cy="268067"/>
            </p14:xfrm>
          </p:contentPart>
        </mc:Choice>
        <mc:Fallback xmlns="">
          <p:pic>
            <p:nvPicPr>
              <p:cNvPr id="148" name="墨迹 147"/>
            </p:nvPicPr>
            <p:blipFill>
              <a:blip r:embed="rId288"/>
            </p:blipFill>
            <p:spPr>
              <a:xfrm>
                <a:off x="7780866" y="685059"/>
                <a:ext cx="47978" cy="268067"/>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9" name="墨迹 148"/>
              <p14:cNvContentPartPr/>
              <p14:nvPr/>
            </p14:nvContentPartPr>
            <p14:xfrm>
              <a:off x="7823200" y="829051"/>
              <a:ext cx="62088" cy="191753"/>
            </p14:xfrm>
          </p:contentPart>
        </mc:Choice>
        <mc:Fallback xmlns="">
          <p:pic>
            <p:nvPicPr>
              <p:cNvPr id="149" name="墨迹 148"/>
            </p:nvPicPr>
            <p:blipFill>
              <a:blip r:embed="rId290"/>
            </p:blipFill>
            <p:spPr>
              <a:xfrm>
                <a:off x="7823200" y="829051"/>
                <a:ext cx="62088" cy="191753"/>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50" name="墨迹 149"/>
              <p14:cNvContentPartPr/>
              <p14:nvPr/>
            </p14:nvContentPartPr>
            <p14:xfrm>
              <a:off x="7962194" y="778292"/>
              <a:ext cx="171450" cy="107156"/>
            </p14:xfrm>
          </p:contentPart>
        </mc:Choice>
        <mc:Fallback xmlns="">
          <p:pic>
            <p:nvPicPr>
              <p:cNvPr id="150" name="墨迹 149"/>
            </p:nvPicPr>
            <p:blipFill>
              <a:blip r:embed="rId292"/>
            </p:blipFill>
            <p:spPr>
              <a:xfrm>
                <a:off x="7962194" y="778292"/>
                <a:ext cx="171450" cy="107156"/>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1" name="墨迹 150"/>
              <p14:cNvContentPartPr/>
              <p14:nvPr/>
            </p14:nvContentPartPr>
            <p14:xfrm>
              <a:off x="8240888" y="812131"/>
              <a:ext cx="90312" cy="110857"/>
            </p14:xfrm>
          </p:contentPart>
        </mc:Choice>
        <mc:Fallback xmlns="">
          <p:pic>
            <p:nvPicPr>
              <p:cNvPr id="151" name="墨迹 150"/>
            </p:nvPicPr>
            <p:blipFill>
              <a:blip r:embed="rId294"/>
            </p:blipFill>
            <p:spPr>
              <a:xfrm>
                <a:off x="8240888" y="812131"/>
                <a:ext cx="90312" cy="110857"/>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2" name="墨迹 151"/>
              <p14:cNvContentPartPr/>
              <p14:nvPr/>
            </p14:nvContentPartPr>
            <p14:xfrm>
              <a:off x="7052027" y="1759618"/>
              <a:ext cx="1689100" cy="129715"/>
            </p14:xfrm>
          </p:contentPart>
        </mc:Choice>
        <mc:Fallback xmlns="">
          <p:pic>
            <p:nvPicPr>
              <p:cNvPr id="152" name="墨迹 151"/>
            </p:nvPicPr>
            <p:blipFill>
              <a:blip r:embed="rId296"/>
            </p:blipFill>
            <p:spPr>
              <a:xfrm>
                <a:off x="7052027" y="1759618"/>
                <a:ext cx="1689100" cy="129715"/>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3" name="墨迹 152"/>
              <p14:cNvContentPartPr/>
              <p14:nvPr/>
            </p14:nvContentPartPr>
            <p14:xfrm>
              <a:off x="7805384" y="1782177"/>
              <a:ext cx="264760" cy="496303"/>
            </p14:xfrm>
          </p:contentPart>
        </mc:Choice>
        <mc:Fallback xmlns="">
          <p:pic>
            <p:nvPicPr>
              <p:cNvPr id="153" name="墨迹 152"/>
            </p:nvPicPr>
            <p:blipFill>
              <a:blip r:embed="rId298"/>
            </p:blipFill>
            <p:spPr>
              <a:xfrm>
                <a:off x="7805384" y="1782177"/>
                <a:ext cx="264760" cy="496303"/>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4" name="墨迹 153"/>
              <p14:cNvContentPartPr/>
              <p14:nvPr/>
            </p14:nvContentPartPr>
            <p14:xfrm>
              <a:off x="8065911" y="1880169"/>
              <a:ext cx="141111" cy="179945"/>
            </p14:xfrm>
          </p:contentPart>
        </mc:Choice>
        <mc:Fallback xmlns="">
          <p:pic>
            <p:nvPicPr>
              <p:cNvPr id="154" name="墨迹 153"/>
            </p:nvPicPr>
            <p:blipFill>
              <a:blip r:embed="rId300"/>
            </p:blipFill>
            <p:spPr>
              <a:xfrm>
                <a:off x="8065911" y="1880169"/>
                <a:ext cx="141111" cy="179945"/>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5" name="墨迹 154"/>
              <p14:cNvContentPartPr/>
              <p14:nvPr/>
            </p14:nvContentPartPr>
            <p14:xfrm>
              <a:off x="8216547" y="1801035"/>
              <a:ext cx="275519" cy="244098"/>
            </p14:xfrm>
          </p:contentPart>
        </mc:Choice>
        <mc:Fallback xmlns="">
          <p:pic>
            <p:nvPicPr>
              <p:cNvPr id="155" name="墨迹 154"/>
            </p:nvPicPr>
            <p:blipFill>
              <a:blip r:embed="rId302"/>
            </p:blipFill>
            <p:spPr>
              <a:xfrm>
                <a:off x="8216547" y="1801035"/>
                <a:ext cx="275519" cy="244098"/>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6" name="墨迹 155"/>
              <p14:cNvContentPartPr/>
              <p14:nvPr/>
            </p14:nvContentPartPr>
            <p14:xfrm>
              <a:off x="8339666" y="1881579"/>
              <a:ext cx="47978" cy="374342"/>
            </p14:xfrm>
          </p:contentPart>
        </mc:Choice>
        <mc:Fallback xmlns="">
          <p:pic>
            <p:nvPicPr>
              <p:cNvPr id="156" name="墨迹 155"/>
            </p:nvPicPr>
            <p:blipFill>
              <a:blip r:embed="rId304"/>
            </p:blipFill>
            <p:spPr>
              <a:xfrm>
                <a:off x="8339666" y="1881579"/>
                <a:ext cx="47978" cy="374342"/>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7" name="墨迹 156"/>
              <p14:cNvContentPartPr/>
              <p14:nvPr/>
            </p14:nvContentPartPr>
            <p14:xfrm>
              <a:off x="8449733" y="1823066"/>
              <a:ext cx="71085" cy="279170"/>
            </p14:xfrm>
          </p:contentPart>
        </mc:Choice>
        <mc:Fallback xmlns="">
          <p:pic>
            <p:nvPicPr>
              <p:cNvPr id="157" name="墨迹 156"/>
            </p:nvPicPr>
            <p:blipFill>
              <a:blip r:embed="rId306"/>
            </p:blipFill>
            <p:spPr>
              <a:xfrm>
                <a:off x="8449733" y="1823066"/>
                <a:ext cx="71085" cy="279170"/>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8" name="墨迹 157"/>
              <p14:cNvContentPartPr/>
              <p14:nvPr/>
            </p14:nvContentPartPr>
            <p14:xfrm>
              <a:off x="8527168" y="1765258"/>
              <a:ext cx="118004" cy="276350"/>
            </p14:xfrm>
          </p:contentPart>
        </mc:Choice>
        <mc:Fallback xmlns="">
          <p:pic>
            <p:nvPicPr>
              <p:cNvPr id="158" name="墨迹 157"/>
            </p:nvPicPr>
            <p:blipFill>
              <a:blip r:embed="rId308"/>
            </p:blipFill>
            <p:spPr>
              <a:xfrm>
                <a:off x="8527168" y="1765258"/>
                <a:ext cx="118004" cy="276350"/>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9" name="墨迹 158"/>
              <p14:cNvContentPartPr/>
              <p14:nvPr/>
            </p14:nvContentPartPr>
            <p14:xfrm>
              <a:off x="8579555" y="2035968"/>
              <a:ext cx="98778" cy="36659"/>
            </p14:xfrm>
          </p:contentPart>
        </mc:Choice>
        <mc:Fallback xmlns="">
          <p:pic>
            <p:nvPicPr>
              <p:cNvPr id="159" name="墨迹 158"/>
            </p:nvPicPr>
            <p:blipFill>
              <a:blip r:embed="rId310"/>
            </p:blipFill>
            <p:spPr>
              <a:xfrm>
                <a:off x="8579555" y="2035968"/>
                <a:ext cx="98778" cy="36659"/>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60" name="墨迹 159"/>
              <p14:cNvContentPartPr/>
              <p14:nvPr/>
            </p14:nvContentPartPr>
            <p14:xfrm>
              <a:off x="8455377" y="1750982"/>
              <a:ext cx="350662" cy="406242"/>
            </p14:xfrm>
          </p:contentPart>
        </mc:Choice>
        <mc:Fallback xmlns="">
          <p:pic>
            <p:nvPicPr>
              <p:cNvPr id="160" name="墨迹 159"/>
            </p:nvPicPr>
            <p:blipFill>
              <a:blip r:embed="rId312"/>
            </p:blipFill>
            <p:spPr>
              <a:xfrm>
                <a:off x="8455377" y="1750982"/>
                <a:ext cx="350662" cy="406242"/>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1" name="墨迹 160"/>
              <p14:cNvContentPartPr/>
              <p14:nvPr/>
            </p14:nvContentPartPr>
            <p14:xfrm>
              <a:off x="8861777" y="1847035"/>
              <a:ext cx="158045" cy="8459"/>
            </p14:xfrm>
          </p:contentPart>
        </mc:Choice>
        <mc:Fallback xmlns="">
          <p:pic>
            <p:nvPicPr>
              <p:cNvPr id="161" name="墨迹 160"/>
            </p:nvPicPr>
            <p:blipFill>
              <a:blip r:embed="rId314"/>
            </p:blipFill>
            <p:spPr>
              <a:xfrm>
                <a:off x="8861777" y="1847035"/>
                <a:ext cx="158045" cy="8459"/>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2" name="墨迹 161"/>
              <p14:cNvContentPartPr/>
              <p14:nvPr/>
            </p14:nvContentPartPr>
            <p14:xfrm>
              <a:off x="8867422" y="1770897"/>
              <a:ext cx="342194" cy="338389"/>
            </p14:xfrm>
          </p:contentPart>
        </mc:Choice>
        <mc:Fallback xmlns="">
          <p:pic>
            <p:nvPicPr>
              <p:cNvPr id="162" name="墨迹 161"/>
            </p:nvPicPr>
            <p:blipFill>
              <a:blip r:embed="rId316"/>
            </p:blipFill>
            <p:spPr>
              <a:xfrm>
                <a:off x="8867422" y="1770897"/>
                <a:ext cx="342194" cy="338389"/>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3" name="墨迹 162"/>
              <p14:cNvContentPartPr/>
              <p14:nvPr/>
            </p14:nvContentPartPr>
            <p14:xfrm>
              <a:off x="9236427" y="1731419"/>
              <a:ext cx="364773" cy="315829"/>
            </p14:xfrm>
          </p:contentPart>
        </mc:Choice>
        <mc:Fallback xmlns="">
          <p:pic>
            <p:nvPicPr>
              <p:cNvPr id="163" name="墨迹 162"/>
            </p:nvPicPr>
            <p:blipFill>
              <a:blip r:embed="rId318"/>
            </p:blipFill>
            <p:spPr>
              <a:xfrm>
                <a:off x="9236427" y="1731419"/>
                <a:ext cx="364773" cy="315829"/>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4" name="墨迹 163"/>
              <p14:cNvContentPartPr/>
              <p14:nvPr/>
            </p14:nvContentPartPr>
            <p14:xfrm>
              <a:off x="9463616" y="1770897"/>
              <a:ext cx="179916" cy="214313"/>
            </p14:xfrm>
          </p:contentPart>
        </mc:Choice>
        <mc:Fallback xmlns="">
          <p:pic>
            <p:nvPicPr>
              <p:cNvPr id="164" name="墨迹 163"/>
            </p:nvPicPr>
            <p:blipFill>
              <a:blip r:embed="rId320"/>
            </p:blipFill>
            <p:spPr>
              <a:xfrm>
                <a:off x="9463616" y="1770897"/>
                <a:ext cx="179916" cy="214313"/>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5" name="墨迹 164"/>
              <p14:cNvContentPartPr/>
              <p14:nvPr/>
            </p14:nvContentPartPr>
            <p14:xfrm>
              <a:off x="9553222" y="1906253"/>
              <a:ext cx="31044" cy="369407"/>
            </p14:xfrm>
          </p:contentPart>
        </mc:Choice>
        <mc:Fallback xmlns="">
          <p:pic>
            <p:nvPicPr>
              <p:cNvPr id="165" name="墨迹 164"/>
            </p:nvPicPr>
            <p:blipFill>
              <a:blip r:embed="rId322"/>
            </p:blipFill>
            <p:spPr>
              <a:xfrm>
                <a:off x="9553222" y="1906253"/>
                <a:ext cx="31044" cy="369407"/>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6" name="墨迹 165"/>
              <p14:cNvContentPartPr/>
              <p14:nvPr/>
            </p14:nvContentPartPr>
            <p14:xfrm>
              <a:off x="9732962" y="1880874"/>
              <a:ext cx="184326" cy="25379"/>
            </p14:xfrm>
          </p:contentPart>
        </mc:Choice>
        <mc:Fallback xmlns="">
          <p:pic>
            <p:nvPicPr>
              <p:cNvPr id="166" name="墨迹 165"/>
            </p:nvPicPr>
            <p:blipFill>
              <a:blip r:embed="rId324"/>
            </p:blipFill>
            <p:spPr>
              <a:xfrm>
                <a:off x="9732962" y="1880874"/>
                <a:ext cx="184326" cy="25379"/>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7" name="墨迹 166"/>
              <p14:cNvContentPartPr/>
              <p14:nvPr/>
            </p14:nvContentPartPr>
            <p14:xfrm>
              <a:off x="9985022" y="1756798"/>
              <a:ext cx="197379" cy="31019"/>
            </p14:xfrm>
          </p:contentPart>
        </mc:Choice>
        <mc:Fallback xmlns="">
          <p:pic>
            <p:nvPicPr>
              <p:cNvPr id="167" name="墨迹 166"/>
            </p:nvPicPr>
            <p:blipFill>
              <a:blip r:embed="rId326"/>
            </p:blipFill>
            <p:spPr>
              <a:xfrm>
                <a:off x="9985022" y="1756798"/>
                <a:ext cx="197379" cy="31019"/>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8" name="墨迹 167"/>
              <p14:cNvContentPartPr/>
              <p14:nvPr/>
            </p14:nvContentPartPr>
            <p14:xfrm>
              <a:off x="9951861" y="1705159"/>
              <a:ext cx="340783" cy="370288"/>
            </p14:xfrm>
          </p:contentPart>
        </mc:Choice>
        <mc:Fallback xmlns="">
          <p:pic>
            <p:nvPicPr>
              <p:cNvPr id="168" name="墨迹 167"/>
            </p:nvPicPr>
            <p:blipFill>
              <a:blip r:embed="rId328"/>
            </p:blipFill>
            <p:spPr>
              <a:xfrm>
                <a:off x="9951861" y="1705159"/>
                <a:ext cx="340783" cy="370288"/>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9" name="墨迹 168"/>
              <p14:cNvContentPartPr/>
              <p14:nvPr/>
            </p14:nvContentPartPr>
            <p14:xfrm>
              <a:off x="10301111" y="1779357"/>
              <a:ext cx="186267" cy="25379"/>
            </p14:xfrm>
          </p:contentPart>
        </mc:Choice>
        <mc:Fallback xmlns="">
          <p:pic>
            <p:nvPicPr>
              <p:cNvPr id="169" name="墨迹 168"/>
            </p:nvPicPr>
            <p:blipFill>
              <a:blip r:embed="rId330"/>
            </p:blipFill>
            <p:spPr>
              <a:xfrm>
                <a:off x="10301111" y="1779357"/>
                <a:ext cx="186267" cy="25379"/>
              </a:xfrm>
              <a:prstGeom prst="rect"/>
            </p:spPr>
          </p:pic>
        </mc:Fallback>
      </mc:AlternateContent>
      <mc:AlternateContent xmlns:mc="http://schemas.openxmlformats.org/markup-compatibility/2006" xmlns:p14="http://schemas.microsoft.com/office/powerpoint/2010/main">
        <mc:Choice Requires="p14">
          <p:contentPart p14:bwMode="auto" r:id="rId331">
            <p14:nvContentPartPr>
              <p14:cNvPr id="170" name="墨迹 169"/>
              <p14:cNvContentPartPr/>
              <p14:nvPr/>
            </p14:nvContentPartPr>
            <p14:xfrm>
              <a:off x="10269184" y="1727718"/>
              <a:ext cx="173038" cy="275116"/>
            </p14:xfrm>
          </p:contentPart>
        </mc:Choice>
        <mc:Fallback xmlns="">
          <p:pic>
            <p:nvPicPr>
              <p:cNvPr id="170" name="墨迹 169"/>
            </p:nvPicPr>
            <p:blipFill>
              <a:blip r:embed="rId332"/>
            </p:blipFill>
            <p:spPr>
              <a:xfrm>
                <a:off x="10269184" y="1727718"/>
                <a:ext cx="173038" cy="275116"/>
              </a:xfrm>
              <a:prstGeom prst="rect"/>
            </p:spPr>
          </p:pic>
        </mc:Fallback>
      </mc:AlternateContent>
      <mc:AlternateContent xmlns:mc="http://schemas.openxmlformats.org/markup-compatibility/2006" xmlns:p14="http://schemas.microsoft.com/office/powerpoint/2010/main">
        <mc:Choice Requires="p14">
          <p:contentPart p14:bwMode="auto" r:id="rId333">
            <p14:nvContentPartPr>
              <p14:cNvPr id="171" name="墨迹 170"/>
              <p14:cNvContentPartPr/>
              <p14:nvPr/>
            </p14:nvContentPartPr>
            <p14:xfrm>
              <a:off x="10326511" y="1896383"/>
              <a:ext cx="234244" cy="136765"/>
            </p14:xfrm>
          </p:contentPart>
        </mc:Choice>
        <mc:Fallback xmlns="">
          <p:pic>
            <p:nvPicPr>
              <p:cNvPr id="171" name="墨迹 170"/>
            </p:nvPicPr>
            <p:blipFill>
              <a:blip r:embed="rId334"/>
            </p:blipFill>
            <p:spPr>
              <a:xfrm>
                <a:off x="10326511" y="1896383"/>
                <a:ext cx="234244" cy="136765"/>
              </a:xfrm>
              <a:prstGeom prst="rect"/>
            </p:spPr>
          </p:pic>
        </mc:Fallback>
      </mc:AlternateContent>
      <mc:AlternateContent xmlns:mc="http://schemas.openxmlformats.org/markup-compatibility/2006" xmlns:p14="http://schemas.microsoft.com/office/powerpoint/2010/main">
        <mc:Choice Requires="p14">
          <p:contentPart p14:bwMode="auto" r:id="rId335">
            <p14:nvContentPartPr>
              <p14:cNvPr id="172" name="墨迹 171"/>
              <p14:cNvContentPartPr/>
              <p14:nvPr/>
            </p14:nvContentPartPr>
            <p14:xfrm>
              <a:off x="10419644" y="1838575"/>
              <a:ext cx="90311" cy="257316"/>
            </p14:xfrm>
          </p:contentPart>
        </mc:Choice>
        <mc:Fallback xmlns="">
          <p:pic>
            <p:nvPicPr>
              <p:cNvPr id="172" name="墨迹 171"/>
            </p:nvPicPr>
            <p:blipFill>
              <a:blip r:embed="rId336"/>
            </p:blipFill>
            <p:spPr>
              <a:xfrm>
                <a:off x="10419644" y="1838575"/>
                <a:ext cx="90311" cy="257316"/>
              </a:xfrm>
              <a:prstGeom prst="rect"/>
            </p:spPr>
          </p:pic>
        </mc:Fallback>
      </mc:AlternateContent>
      <mc:AlternateContent xmlns:mc="http://schemas.openxmlformats.org/markup-compatibility/2006" xmlns:p14="http://schemas.microsoft.com/office/powerpoint/2010/main">
        <mc:Choice Requires="p14">
          <p:contentPart p14:bwMode="auto" r:id="rId337">
            <p14:nvContentPartPr>
              <p14:cNvPr id="173" name="墨迹 172"/>
              <p14:cNvContentPartPr/>
              <p14:nvPr/>
            </p14:nvContentPartPr>
            <p14:xfrm>
              <a:off x="10507838" y="1753978"/>
              <a:ext cx="275167" cy="242512"/>
            </p14:xfrm>
          </p:contentPart>
        </mc:Choice>
        <mc:Fallback xmlns="">
          <p:pic>
            <p:nvPicPr>
              <p:cNvPr id="173" name="墨迹 172"/>
            </p:nvPicPr>
            <p:blipFill>
              <a:blip r:embed="rId338"/>
            </p:blipFill>
            <p:spPr>
              <a:xfrm>
                <a:off x="10507838" y="1753978"/>
                <a:ext cx="275167" cy="242512"/>
              </a:xfrm>
              <a:prstGeom prst="rect"/>
            </p:spPr>
          </p:pic>
        </mc:Fallback>
      </mc:AlternateContent>
      <mc:AlternateContent xmlns:mc="http://schemas.openxmlformats.org/markup-compatibility/2006" xmlns:p14="http://schemas.microsoft.com/office/powerpoint/2010/main">
        <mc:Choice Requires="p14">
          <p:contentPart p14:bwMode="auto" r:id="rId339">
            <p14:nvContentPartPr>
              <p14:cNvPr id="174" name="墨迹 173"/>
              <p14:cNvContentPartPr/>
              <p14:nvPr/>
            </p14:nvContentPartPr>
            <p14:xfrm>
              <a:off x="10620022" y="1897264"/>
              <a:ext cx="25400" cy="138704"/>
            </p14:xfrm>
          </p:contentPart>
        </mc:Choice>
        <mc:Fallback xmlns="">
          <p:pic>
            <p:nvPicPr>
              <p:cNvPr id="174" name="墨迹 173"/>
            </p:nvPicPr>
            <p:blipFill>
              <a:blip r:embed="rId340"/>
            </p:blipFill>
            <p:spPr>
              <a:xfrm>
                <a:off x="10620022" y="1897264"/>
                <a:ext cx="25400" cy="138704"/>
              </a:xfrm>
              <a:prstGeom prst="rect"/>
            </p:spPr>
          </p:pic>
        </mc:Fallback>
      </mc:AlternateContent>
      <mc:AlternateContent xmlns:mc="http://schemas.openxmlformats.org/markup-compatibility/2006" xmlns:p14="http://schemas.microsoft.com/office/powerpoint/2010/main">
        <mc:Choice Requires="p14">
          <p:contentPart p14:bwMode="auto" r:id="rId341">
            <p14:nvContentPartPr>
              <p14:cNvPr id="175" name="墨迹 174"/>
              <p14:cNvContentPartPr/>
              <p14:nvPr/>
            </p14:nvContentPartPr>
            <p14:xfrm>
              <a:off x="10684932" y="1816016"/>
              <a:ext cx="62089" cy="490663"/>
            </p14:xfrm>
          </p:contentPart>
        </mc:Choice>
        <mc:Fallback xmlns="">
          <p:pic>
            <p:nvPicPr>
              <p:cNvPr id="175" name="墨迹 174"/>
            </p:nvPicPr>
            <p:blipFill>
              <a:blip r:embed="rId342"/>
            </p:blipFill>
            <p:spPr>
              <a:xfrm>
                <a:off x="10684932" y="1816016"/>
                <a:ext cx="62089" cy="490663"/>
              </a:xfrm>
              <a:prstGeom prst="rect"/>
            </p:spPr>
          </p:pic>
        </mc:Fallback>
      </mc:AlternateContent>
      <mc:AlternateContent xmlns:mc="http://schemas.openxmlformats.org/markup-compatibility/2006" xmlns:p14="http://schemas.microsoft.com/office/powerpoint/2010/main">
        <mc:Choice Requires="p14">
          <p:contentPart p14:bwMode="auto" r:id="rId343">
            <p14:nvContentPartPr>
              <p14:cNvPr id="176" name="墨迹 175"/>
              <p14:cNvContentPartPr/>
              <p14:nvPr/>
            </p14:nvContentPartPr>
            <p14:xfrm>
              <a:off x="10828689" y="1725779"/>
              <a:ext cx="279576" cy="308074"/>
            </p14:xfrm>
          </p:contentPart>
        </mc:Choice>
        <mc:Fallback xmlns="">
          <p:pic>
            <p:nvPicPr>
              <p:cNvPr id="176" name="墨迹 175"/>
            </p:nvPicPr>
            <p:blipFill>
              <a:blip r:embed="rId344"/>
            </p:blipFill>
            <p:spPr>
              <a:xfrm>
                <a:off x="10828689" y="1725779"/>
                <a:ext cx="279576" cy="308074"/>
              </a:xfrm>
              <a:prstGeom prst="rect"/>
            </p:spPr>
          </p:pic>
        </mc:Fallback>
      </mc:AlternateContent>
      <mc:AlternateContent xmlns:mc="http://schemas.openxmlformats.org/markup-compatibility/2006" xmlns:p14="http://schemas.microsoft.com/office/powerpoint/2010/main">
        <mc:Choice Requires="p14">
          <p:contentPart p14:bwMode="auto" r:id="rId345">
            <p14:nvContentPartPr>
              <p14:cNvPr id="177" name="墨迹 176"/>
              <p14:cNvContentPartPr/>
              <p14:nvPr/>
            </p14:nvContentPartPr>
            <p14:xfrm>
              <a:off x="8333316" y="2687365"/>
              <a:ext cx="2862439" cy="1508648"/>
            </p14:xfrm>
          </p:contentPart>
        </mc:Choice>
        <mc:Fallback xmlns="">
          <p:pic>
            <p:nvPicPr>
              <p:cNvPr id="177" name="墨迹 176"/>
            </p:nvPicPr>
            <p:blipFill>
              <a:blip r:embed="rId346"/>
            </p:blipFill>
            <p:spPr>
              <a:xfrm>
                <a:off x="8333316" y="2687365"/>
                <a:ext cx="2862439" cy="1508648"/>
              </a:xfrm>
              <a:prstGeom prst="rect"/>
            </p:spPr>
          </p:pic>
        </mc:Fallback>
      </mc:AlternateContent>
      <mc:AlternateContent xmlns:mc="http://schemas.openxmlformats.org/markup-compatibility/2006" xmlns:p14="http://schemas.microsoft.com/office/powerpoint/2010/main">
        <mc:Choice Requires="p14">
          <p:contentPart p14:bwMode="auto" r:id="rId347">
            <p14:nvContentPartPr>
              <p14:cNvPr id="178" name="墨迹 177"/>
              <p14:cNvContentPartPr/>
              <p14:nvPr/>
            </p14:nvContentPartPr>
            <p14:xfrm>
              <a:off x="11155892" y="2174143"/>
              <a:ext cx="268463" cy="561161"/>
            </p14:xfrm>
          </p:contentPart>
        </mc:Choice>
        <mc:Fallback xmlns="">
          <p:pic>
            <p:nvPicPr>
              <p:cNvPr id="178" name="墨迹 177"/>
            </p:nvPicPr>
            <p:blipFill>
              <a:blip r:embed="rId348"/>
            </p:blipFill>
            <p:spPr>
              <a:xfrm>
                <a:off x="11155892" y="2174143"/>
                <a:ext cx="268463" cy="561161"/>
              </a:xfrm>
              <a:prstGeom prst="rect"/>
            </p:spPr>
          </p:pic>
        </mc:Fallback>
      </mc:AlternateContent>
      <mc:AlternateContent xmlns:mc="http://schemas.openxmlformats.org/markup-compatibility/2006" xmlns:p14="http://schemas.microsoft.com/office/powerpoint/2010/main">
        <mc:Choice Requires="p14">
          <p:contentPart p14:bwMode="auto" r:id="rId349">
            <p14:nvContentPartPr>
              <p14:cNvPr id="179" name="墨迹 178"/>
              <p14:cNvContentPartPr/>
              <p14:nvPr/>
            </p14:nvContentPartPr>
            <p14:xfrm>
              <a:off x="11373555" y="2315138"/>
              <a:ext cx="138289" cy="160735"/>
            </p14:xfrm>
          </p:contentPart>
        </mc:Choice>
        <mc:Fallback xmlns="">
          <p:pic>
            <p:nvPicPr>
              <p:cNvPr id="179" name="墨迹 178"/>
            </p:nvPicPr>
            <p:blipFill>
              <a:blip r:embed="rId350"/>
            </p:blipFill>
            <p:spPr>
              <a:xfrm>
                <a:off x="11373555" y="2315138"/>
                <a:ext cx="138289" cy="160735"/>
              </a:xfrm>
              <a:prstGeom prst="rect"/>
            </p:spPr>
          </p:pic>
        </mc:Fallback>
      </mc:AlternateContent>
      <mc:AlternateContent xmlns:mc="http://schemas.openxmlformats.org/markup-compatibility/2006" xmlns:p14="http://schemas.microsoft.com/office/powerpoint/2010/main">
        <mc:Choice Requires="p14">
          <p:contentPart p14:bwMode="auto" r:id="rId351">
            <p14:nvContentPartPr>
              <p14:cNvPr id="180" name="墨迹 179"/>
              <p14:cNvContentPartPr/>
              <p14:nvPr/>
            </p14:nvContentPartPr>
            <p14:xfrm>
              <a:off x="11509727" y="2134312"/>
              <a:ext cx="202494" cy="226826"/>
            </p14:xfrm>
          </p:contentPart>
        </mc:Choice>
        <mc:Fallback xmlns="">
          <p:pic>
            <p:nvPicPr>
              <p:cNvPr id="180" name="墨迹 179"/>
            </p:nvPicPr>
            <p:blipFill>
              <a:blip r:embed="rId352"/>
            </p:blipFill>
            <p:spPr>
              <a:xfrm>
                <a:off x="11509727" y="2134312"/>
                <a:ext cx="202494" cy="226826"/>
              </a:xfrm>
              <a:prstGeom prst="rect"/>
            </p:spPr>
          </p:pic>
        </mc:Fallback>
      </mc:AlternateContent>
      <mc:AlternateContent xmlns:mc="http://schemas.openxmlformats.org/markup-compatibility/2006" xmlns:p14="http://schemas.microsoft.com/office/powerpoint/2010/main">
        <mc:Choice Requires="p14">
          <p:contentPart p14:bwMode="auto" r:id="rId353">
            <p14:nvContentPartPr>
              <p14:cNvPr id="181" name="墨迹 180"/>
              <p14:cNvContentPartPr/>
              <p14:nvPr/>
            </p14:nvContentPartPr>
            <p14:xfrm>
              <a:off x="11599332" y="2214680"/>
              <a:ext cx="33868" cy="272472"/>
            </p14:xfrm>
          </p:contentPart>
        </mc:Choice>
        <mc:Fallback xmlns="">
          <p:pic>
            <p:nvPicPr>
              <p:cNvPr id="181" name="墨迹 180"/>
            </p:nvPicPr>
            <p:blipFill>
              <a:blip r:embed="rId354"/>
            </p:blipFill>
            <p:spPr>
              <a:xfrm>
                <a:off x="11599332" y="2214680"/>
                <a:ext cx="33868" cy="272472"/>
              </a:xfrm>
              <a:prstGeom prst="rect"/>
            </p:spPr>
          </p:pic>
        </mc:Fallback>
      </mc:AlternateContent>
      <mc:AlternateContent xmlns:mc="http://schemas.openxmlformats.org/markup-compatibility/2006" xmlns:p14="http://schemas.microsoft.com/office/powerpoint/2010/main">
        <mc:Choice Requires="p14">
          <p:contentPart p14:bwMode="auto" r:id="rId355">
            <p14:nvContentPartPr>
              <p14:cNvPr id="182" name="墨迹 181"/>
              <p14:cNvContentPartPr/>
              <p14:nvPr/>
            </p14:nvContentPartPr>
            <p14:xfrm>
              <a:off x="11708518" y="2114925"/>
              <a:ext cx="77082" cy="242512"/>
            </p14:xfrm>
          </p:contentPart>
        </mc:Choice>
        <mc:Fallback xmlns="">
          <p:pic>
            <p:nvPicPr>
              <p:cNvPr id="182" name="墨迹 181"/>
            </p:nvPicPr>
            <p:blipFill>
              <a:blip r:embed="rId356"/>
            </p:blipFill>
            <p:spPr>
              <a:xfrm>
                <a:off x="11708518" y="2114925"/>
                <a:ext cx="77082" cy="242512"/>
              </a:xfrm>
              <a:prstGeom prst="rect"/>
            </p:spPr>
          </p:pic>
        </mc:Fallback>
      </mc:AlternateContent>
      <mc:AlternateContent xmlns:mc="http://schemas.openxmlformats.org/markup-compatibility/2006" xmlns:p14="http://schemas.microsoft.com/office/powerpoint/2010/main">
        <mc:Choice Requires="p14">
          <p:contentPart p14:bwMode="auto" r:id="rId357">
            <p14:nvContentPartPr>
              <p14:cNvPr id="183" name="墨迹 182"/>
              <p14:cNvContentPartPr/>
              <p14:nvPr/>
            </p14:nvContentPartPr>
            <p14:xfrm>
              <a:off x="11748029" y="2098006"/>
              <a:ext cx="161396" cy="270711"/>
            </p14:xfrm>
          </p:contentPart>
        </mc:Choice>
        <mc:Fallback xmlns="">
          <p:pic>
            <p:nvPicPr>
              <p:cNvPr id="183" name="墨迹 182"/>
            </p:nvPicPr>
            <p:blipFill>
              <a:blip r:embed="rId358"/>
            </p:blipFill>
            <p:spPr>
              <a:xfrm>
                <a:off x="11748029" y="2098006"/>
                <a:ext cx="161396" cy="270711"/>
              </a:xfrm>
              <a:prstGeom prst="rect"/>
            </p:spPr>
          </p:pic>
        </mc:Fallback>
      </mc:AlternateContent>
      <mc:AlternateContent xmlns:mc="http://schemas.openxmlformats.org/markup-compatibility/2006" xmlns:p14="http://schemas.microsoft.com/office/powerpoint/2010/main">
        <mc:Choice Requires="p14">
          <p:contentPart p14:bwMode="auto" r:id="rId359">
            <p14:nvContentPartPr>
              <p14:cNvPr id="184" name="墨迹 183"/>
              <p14:cNvContentPartPr/>
              <p14:nvPr/>
            </p14:nvContentPartPr>
            <p14:xfrm>
              <a:off x="11931650" y="2086727"/>
              <a:ext cx="91017" cy="88298"/>
            </p14:xfrm>
          </p:contentPart>
        </mc:Choice>
        <mc:Fallback xmlns="">
          <p:pic>
            <p:nvPicPr>
              <p:cNvPr id="184" name="墨迹 183"/>
            </p:nvPicPr>
            <p:blipFill>
              <a:blip r:embed="rId360"/>
            </p:blipFill>
            <p:spPr>
              <a:xfrm>
                <a:off x="11931650" y="2086727"/>
                <a:ext cx="91017" cy="88298"/>
              </a:xfrm>
              <a:prstGeom prst="rect"/>
            </p:spPr>
          </p:pic>
        </mc:Fallback>
      </mc:AlternateContent>
      <mc:AlternateContent xmlns:mc="http://schemas.openxmlformats.org/markup-compatibility/2006" xmlns:p14="http://schemas.microsoft.com/office/powerpoint/2010/main">
        <mc:Choice Requires="p14">
          <p:contentPart p14:bwMode="auto" r:id="rId361">
            <p14:nvContentPartPr>
              <p14:cNvPr id="185" name="墨迹 184"/>
              <p14:cNvContentPartPr/>
              <p14:nvPr/>
            </p14:nvContentPartPr>
            <p14:xfrm>
              <a:off x="11842044" y="2154404"/>
              <a:ext cx="174977" cy="329929"/>
            </p14:xfrm>
          </p:contentPart>
        </mc:Choice>
        <mc:Fallback xmlns="">
          <p:pic>
            <p:nvPicPr>
              <p:cNvPr id="185" name="墨迹 184"/>
            </p:nvPicPr>
            <p:blipFill>
              <a:blip r:embed="rId362"/>
            </p:blipFill>
            <p:spPr>
              <a:xfrm>
                <a:off x="11842044" y="2154404"/>
                <a:ext cx="174977" cy="329929"/>
              </a:xfrm>
              <a:prstGeom prst="rect"/>
            </p:spPr>
          </p:pic>
        </mc:Fallback>
      </mc:AlternateContent>
      <mc:AlternateContent xmlns:mc="http://schemas.openxmlformats.org/markup-compatibility/2006" xmlns:p14="http://schemas.microsoft.com/office/powerpoint/2010/main">
        <mc:Choice Requires="p14">
          <p:contentPart p14:bwMode="auto" r:id="rId363">
            <p14:nvContentPartPr>
              <p14:cNvPr id="186" name="墨迹 185"/>
              <p14:cNvContentPartPr/>
              <p14:nvPr/>
            </p14:nvContentPartPr>
            <p14:xfrm>
              <a:off x="9505244" y="5634162"/>
              <a:ext cx="166511" cy="253791"/>
            </p14:xfrm>
          </p:contentPart>
        </mc:Choice>
        <mc:Fallback xmlns="">
          <p:pic>
            <p:nvPicPr>
              <p:cNvPr id="186" name="墨迹 185"/>
            </p:nvPicPr>
            <p:blipFill>
              <a:blip r:embed="rId364"/>
            </p:blipFill>
            <p:spPr>
              <a:xfrm>
                <a:off x="9505244" y="5634162"/>
                <a:ext cx="166511" cy="253791"/>
              </a:xfrm>
              <a:prstGeom prst="rect"/>
            </p:spPr>
          </p:pic>
        </mc:Fallback>
      </mc:AlternateContent>
      <mc:AlternateContent xmlns:mc="http://schemas.openxmlformats.org/markup-compatibility/2006" xmlns:p14="http://schemas.microsoft.com/office/powerpoint/2010/main">
        <mc:Choice Requires="p14">
          <p:contentPart p14:bwMode="auto" r:id="rId365">
            <p14:nvContentPartPr>
              <p14:cNvPr id="187" name="墨迹 186"/>
              <p14:cNvContentPartPr/>
              <p14:nvPr/>
            </p14:nvContentPartPr>
            <p14:xfrm>
              <a:off x="9825390" y="5560845"/>
              <a:ext cx="206199" cy="22559"/>
            </p14:xfrm>
          </p:contentPart>
        </mc:Choice>
        <mc:Fallback xmlns="">
          <p:pic>
            <p:nvPicPr>
              <p:cNvPr id="187" name="墨迹 186"/>
            </p:nvPicPr>
            <p:blipFill>
              <a:blip r:embed="rId366"/>
            </p:blipFill>
            <p:spPr>
              <a:xfrm>
                <a:off x="9825390" y="5560845"/>
                <a:ext cx="206199" cy="22559"/>
              </a:xfrm>
              <a:prstGeom prst="rect"/>
            </p:spPr>
          </p:pic>
        </mc:Fallback>
      </mc:AlternateContent>
      <mc:AlternateContent xmlns:mc="http://schemas.openxmlformats.org/markup-compatibility/2006" xmlns:p14="http://schemas.microsoft.com/office/powerpoint/2010/main">
        <mc:Choice Requires="p14">
          <p:contentPart p14:bwMode="auto" r:id="rId367">
            <p14:nvContentPartPr>
              <p14:cNvPr id="188" name="墨迹 187"/>
              <p14:cNvContentPartPr/>
              <p14:nvPr/>
            </p14:nvContentPartPr>
            <p14:xfrm>
              <a:off x="9817100" y="5622883"/>
              <a:ext cx="71966" cy="428625"/>
            </p14:xfrm>
          </p:contentPart>
        </mc:Choice>
        <mc:Fallback xmlns="">
          <p:pic>
            <p:nvPicPr>
              <p:cNvPr id="188" name="墨迹 187"/>
            </p:nvPicPr>
            <p:blipFill>
              <a:blip r:embed="rId368"/>
            </p:blipFill>
            <p:spPr>
              <a:xfrm>
                <a:off x="9817100" y="5622883"/>
                <a:ext cx="71966" cy="428625"/>
              </a:xfrm>
              <a:prstGeom prst="rect"/>
            </p:spPr>
          </p:pic>
        </mc:Fallback>
      </mc:AlternateContent>
      <mc:AlternateContent xmlns:mc="http://schemas.openxmlformats.org/markup-compatibility/2006" xmlns:p14="http://schemas.microsoft.com/office/powerpoint/2010/main">
        <mc:Choice Requires="p14">
          <p:contentPart p14:bwMode="auto" r:id="rId369">
            <p14:nvContentPartPr>
              <p14:cNvPr id="189" name="墨迹 188"/>
              <p14:cNvContentPartPr/>
              <p14:nvPr/>
            </p14:nvContentPartPr>
            <p14:xfrm>
              <a:off x="9849555" y="5690560"/>
              <a:ext cx="231422" cy="149631"/>
            </p14:xfrm>
          </p:contentPart>
        </mc:Choice>
        <mc:Fallback xmlns="">
          <p:pic>
            <p:nvPicPr>
              <p:cNvPr id="189" name="墨迹 188"/>
            </p:nvPicPr>
            <p:blipFill>
              <a:blip r:embed="rId370"/>
            </p:blipFill>
            <p:spPr>
              <a:xfrm>
                <a:off x="9849555" y="5690560"/>
                <a:ext cx="231422" cy="149631"/>
              </a:xfrm>
              <a:prstGeom prst="rect"/>
            </p:spPr>
          </p:pic>
        </mc:Fallback>
      </mc:AlternateContent>
      <mc:AlternateContent xmlns:mc="http://schemas.openxmlformats.org/markup-compatibility/2006" xmlns:p14="http://schemas.microsoft.com/office/powerpoint/2010/main">
        <mc:Choice Requires="p14">
          <p:contentPart p14:bwMode="auto" r:id="rId371">
            <p14:nvContentPartPr>
              <p14:cNvPr id="190" name="墨迹 189"/>
              <p14:cNvContentPartPr/>
              <p14:nvPr/>
            </p14:nvContentPartPr>
            <p14:xfrm>
              <a:off x="9956800" y="5393061"/>
              <a:ext cx="367594" cy="671841"/>
            </p14:xfrm>
          </p:contentPart>
        </mc:Choice>
        <mc:Fallback xmlns="">
          <p:pic>
            <p:nvPicPr>
              <p:cNvPr id="190" name="墨迹 189"/>
            </p:nvPicPr>
            <p:blipFill>
              <a:blip r:embed="rId372"/>
            </p:blipFill>
            <p:spPr>
              <a:xfrm>
                <a:off x="9956800" y="5393061"/>
                <a:ext cx="367594" cy="671841"/>
              </a:xfrm>
              <a:prstGeom prst="rect"/>
            </p:spPr>
          </p:pic>
        </mc:Fallback>
      </mc:AlternateContent>
      <mc:AlternateContent xmlns:mc="http://schemas.openxmlformats.org/markup-compatibility/2006" xmlns:p14="http://schemas.microsoft.com/office/powerpoint/2010/main">
        <mc:Choice Requires="p14">
          <p:contentPart p14:bwMode="auto" r:id="rId373">
            <p14:nvContentPartPr>
              <p14:cNvPr id="191" name="墨迹 190"/>
              <p14:cNvContentPartPr/>
              <p14:nvPr/>
            </p14:nvContentPartPr>
            <p14:xfrm>
              <a:off x="10041466" y="5730039"/>
              <a:ext cx="423334" cy="229117"/>
            </p14:xfrm>
          </p:contentPart>
        </mc:Choice>
        <mc:Fallback xmlns="">
          <p:pic>
            <p:nvPicPr>
              <p:cNvPr id="191" name="墨迹 190"/>
            </p:nvPicPr>
            <p:blipFill>
              <a:blip r:embed="rId374"/>
            </p:blipFill>
            <p:spPr>
              <a:xfrm>
                <a:off x="10041466" y="5730039"/>
                <a:ext cx="423334" cy="229117"/>
              </a:xfrm>
              <a:prstGeom prst="rect"/>
            </p:spPr>
          </p:pic>
        </mc:Fallback>
      </mc:AlternateContent>
      <mc:AlternateContent xmlns:mc="http://schemas.openxmlformats.org/markup-compatibility/2006" xmlns:p14="http://schemas.microsoft.com/office/powerpoint/2010/main">
        <mc:Choice Requires="p14">
          <p:contentPart p14:bwMode="auto" r:id="rId375">
            <p14:nvContentPartPr>
              <p14:cNvPr id="192" name="墨迹 191"/>
              <p14:cNvContentPartPr/>
              <p14:nvPr/>
            </p14:nvContentPartPr>
            <p14:xfrm>
              <a:off x="7763933" y="2016229"/>
              <a:ext cx="105018" cy="59958"/>
            </p14:xfrm>
          </p:contentPart>
        </mc:Choice>
        <mc:Fallback xmlns="">
          <p:pic>
            <p:nvPicPr>
              <p:cNvPr id="192" name="墨迹 191"/>
            </p:nvPicPr>
            <p:blipFill>
              <a:blip r:embed="rId376"/>
            </p:blipFill>
            <p:spPr>
              <a:xfrm>
                <a:off x="7763933" y="2016229"/>
                <a:ext cx="105018" cy="59958"/>
              </a:xfrm>
              <a:prstGeom prst="rect"/>
            </p:spPr>
          </p:pic>
        </mc:Fallback>
      </mc:AlternateContent>
      <mc:AlternateContent xmlns:mc="http://schemas.openxmlformats.org/markup-compatibility/2006" xmlns:p14="http://schemas.microsoft.com/office/powerpoint/2010/main">
        <mc:Choice Requires="p14">
          <p:contentPart p14:bwMode="auto" r:id="rId377">
            <p14:nvContentPartPr>
              <p14:cNvPr id="193" name="墨迹 192"/>
              <p14:cNvContentPartPr/>
              <p14:nvPr/>
            </p14:nvContentPartPr>
            <p14:xfrm>
              <a:off x="344311" y="3279192"/>
              <a:ext cx="887059" cy="950659"/>
            </p14:xfrm>
          </p:contentPart>
        </mc:Choice>
        <mc:Fallback xmlns="">
          <p:pic>
            <p:nvPicPr>
              <p:cNvPr id="193" name="墨迹 192"/>
            </p:nvPicPr>
            <p:blipFill>
              <a:blip r:embed="rId378"/>
            </p:blipFill>
            <p:spPr>
              <a:xfrm>
                <a:off x="344311" y="3279192"/>
                <a:ext cx="887059" cy="950659"/>
              </a:xfrm>
              <a:prstGeom prst="rect"/>
            </p:spPr>
          </p:pic>
        </mc:Fallback>
      </mc:AlternateContent>
      <mc:AlternateContent xmlns:mc="http://schemas.openxmlformats.org/markup-compatibility/2006" xmlns:p14="http://schemas.microsoft.com/office/powerpoint/2010/main">
        <mc:Choice Requires="p14">
          <p:contentPart p14:bwMode="auto" r:id="rId379">
            <p14:nvContentPartPr>
              <p14:cNvPr id="194" name="墨迹 193"/>
              <p14:cNvContentPartPr/>
              <p14:nvPr/>
            </p14:nvContentPartPr>
            <p14:xfrm>
              <a:off x="1916288" y="3620048"/>
              <a:ext cx="87489" cy="507935"/>
            </p14:xfrm>
          </p:contentPart>
        </mc:Choice>
        <mc:Fallback xmlns="">
          <p:pic>
            <p:nvPicPr>
              <p:cNvPr id="194" name="墨迹 193"/>
            </p:nvPicPr>
            <p:blipFill>
              <a:blip r:embed="rId380"/>
            </p:blipFill>
            <p:spPr>
              <a:xfrm>
                <a:off x="1916288" y="3620048"/>
                <a:ext cx="87489" cy="507935"/>
              </a:xfrm>
              <a:prstGeom prst="rect"/>
            </p:spPr>
          </p:pic>
        </mc:Fallback>
      </mc:AlternateContent>
      <mc:AlternateContent xmlns:mc="http://schemas.openxmlformats.org/markup-compatibility/2006" xmlns:p14="http://schemas.microsoft.com/office/powerpoint/2010/main">
        <mc:Choice Requires="p14">
          <p:contentPart p14:bwMode="auto" r:id="rId381">
            <p14:nvContentPartPr>
              <p14:cNvPr id="195" name="墨迹 194"/>
              <p14:cNvContentPartPr/>
              <p14:nvPr/>
            </p14:nvContentPartPr>
            <p14:xfrm>
              <a:off x="1894416" y="3443804"/>
              <a:ext cx="400756" cy="789396"/>
            </p14:xfrm>
          </p:contentPart>
        </mc:Choice>
        <mc:Fallback xmlns="">
          <p:pic>
            <p:nvPicPr>
              <p:cNvPr id="195" name="墨迹 194"/>
            </p:nvPicPr>
            <p:blipFill>
              <a:blip r:embed="rId382"/>
            </p:blipFill>
            <p:spPr>
              <a:xfrm>
                <a:off x="1894416" y="3443804"/>
                <a:ext cx="400756" cy="789396"/>
              </a:xfrm>
              <a:prstGeom prst="rect"/>
            </p:spPr>
          </p:pic>
        </mc:Fallback>
      </mc:AlternateContent>
      <mc:AlternateContent xmlns:mc="http://schemas.openxmlformats.org/markup-compatibility/2006" xmlns:p14="http://schemas.microsoft.com/office/powerpoint/2010/main">
        <mc:Choice Requires="p14">
          <p:contentPart p14:bwMode="auto" r:id="rId383">
            <p14:nvContentPartPr>
              <p14:cNvPr id="196" name="墨迹 195"/>
              <p14:cNvContentPartPr/>
              <p14:nvPr/>
            </p14:nvContentPartPr>
            <p14:xfrm>
              <a:off x="3951111" y="4085332"/>
              <a:ext cx="183444" cy="385621"/>
            </p14:xfrm>
          </p:contentPart>
        </mc:Choice>
        <mc:Fallback xmlns="">
          <p:pic>
            <p:nvPicPr>
              <p:cNvPr id="196" name="墨迹 195"/>
            </p:nvPicPr>
            <p:blipFill>
              <a:blip r:embed="rId384"/>
            </p:blipFill>
            <p:spPr>
              <a:xfrm>
                <a:off x="3951111" y="4085332"/>
                <a:ext cx="183444" cy="385621"/>
              </a:xfrm>
              <a:prstGeom prst="rect"/>
            </p:spPr>
          </p:pic>
        </mc:Fallback>
      </mc:AlternateContent>
      <mc:AlternateContent xmlns:mc="http://schemas.openxmlformats.org/markup-compatibility/2006" xmlns:p14="http://schemas.microsoft.com/office/powerpoint/2010/main">
        <mc:Choice Requires="p14">
          <p:contentPart p14:bwMode="auto" r:id="rId385">
            <p14:nvContentPartPr>
              <p14:cNvPr id="197" name="墨迹 196"/>
              <p14:cNvContentPartPr/>
              <p14:nvPr/>
            </p14:nvContentPartPr>
            <p14:xfrm>
              <a:off x="3957461" y="4128335"/>
              <a:ext cx="236361" cy="324289"/>
            </p14:xfrm>
          </p:contentPart>
        </mc:Choice>
        <mc:Fallback xmlns="">
          <p:pic>
            <p:nvPicPr>
              <p:cNvPr id="197" name="墨迹 196"/>
            </p:nvPicPr>
            <p:blipFill>
              <a:blip r:embed="rId386"/>
            </p:blipFill>
            <p:spPr>
              <a:xfrm>
                <a:off x="3957461" y="4128335"/>
                <a:ext cx="236361" cy="324289"/>
              </a:xfrm>
              <a:prstGeom prst="rect"/>
            </p:spPr>
          </p:pic>
        </mc:Fallback>
      </mc:AlternateContent>
      <mc:AlternateContent xmlns:mc="http://schemas.openxmlformats.org/markup-compatibility/2006" xmlns:p14="http://schemas.microsoft.com/office/powerpoint/2010/main">
        <mc:Choice Requires="p14">
          <p:contentPart p14:bwMode="auto" r:id="rId387">
            <p14:nvContentPartPr>
              <p14:cNvPr id="204" name="墨迹 203"/>
              <p14:cNvContentPartPr/>
              <p14:nvPr/>
            </p14:nvContentPartPr>
            <p14:xfrm>
              <a:off x="10622138" y="5357812"/>
              <a:ext cx="324556" cy="324817"/>
            </p14:xfrm>
          </p:contentPart>
        </mc:Choice>
        <mc:Fallback xmlns="">
          <p:pic>
            <p:nvPicPr>
              <p:cNvPr id="204" name="墨迹 203"/>
            </p:nvPicPr>
            <p:blipFill>
              <a:blip r:embed="rId388"/>
            </p:blipFill>
            <p:spPr>
              <a:xfrm>
                <a:off x="10622138" y="5357812"/>
                <a:ext cx="324556" cy="324817"/>
              </a:xfrm>
              <a:prstGeom prst="rect"/>
            </p:spPr>
          </p:pic>
        </mc:Fallback>
      </mc:AlternateContent>
      <mc:AlternateContent xmlns:mc="http://schemas.openxmlformats.org/markup-compatibility/2006" xmlns:p14="http://schemas.microsoft.com/office/powerpoint/2010/main">
        <mc:Choice Requires="p14">
          <p:contentPart p14:bwMode="auto" r:id="rId389">
            <p14:nvContentPartPr>
              <p14:cNvPr id="205" name="墨迹 204"/>
              <p14:cNvContentPartPr/>
              <p14:nvPr/>
            </p14:nvContentPartPr>
            <p14:xfrm>
              <a:off x="10707511" y="5656722"/>
              <a:ext cx="313267" cy="285514"/>
            </p14:xfrm>
          </p:contentPart>
        </mc:Choice>
        <mc:Fallback xmlns="">
          <p:pic>
            <p:nvPicPr>
              <p:cNvPr id="205" name="墨迹 204"/>
            </p:nvPicPr>
            <p:blipFill>
              <a:blip r:embed="rId390"/>
            </p:blipFill>
            <p:spPr>
              <a:xfrm>
                <a:off x="10707511" y="5656722"/>
                <a:ext cx="313267" cy="285514"/>
              </a:xfrm>
              <a:prstGeom prst="rect"/>
            </p:spPr>
          </p:pic>
        </mc:Fallback>
      </mc:AlternateContent>
      <mc:AlternateContent xmlns:mc="http://schemas.openxmlformats.org/markup-compatibility/2006" xmlns:p14="http://schemas.microsoft.com/office/powerpoint/2010/main">
        <mc:Choice Requires="p14">
          <p:contentPart p14:bwMode="auto" r:id="rId391">
            <p14:nvContentPartPr>
              <p14:cNvPr id="206" name="墨迹 205"/>
              <p14:cNvContentPartPr/>
              <p14:nvPr/>
            </p14:nvContentPartPr>
            <p14:xfrm>
              <a:off x="11080044" y="5371735"/>
              <a:ext cx="14111" cy="14276"/>
            </p14:xfrm>
          </p:contentPart>
        </mc:Choice>
        <mc:Fallback xmlns="">
          <p:pic>
            <p:nvPicPr>
              <p:cNvPr id="206" name="墨迹 205"/>
            </p:nvPicPr>
            <p:blipFill>
              <a:blip r:embed="rId392"/>
            </p:blipFill>
            <p:spPr>
              <a:xfrm>
                <a:off x="11080044" y="5371735"/>
                <a:ext cx="14111" cy="14276"/>
              </a:xfrm>
              <a:prstGeom prst="rect"/>
            </p:spPr>
          </p:pic>
        </mc:Fallback>
      </mc:AlternateContent>
      <mc:AlternateContent xmlns:mc="http://schemas.openxmlformats.org/markup-compatibility/2006" xmlns:p14="http://schemas.microsoft.com/office/powerpoint/2010/main">
        <mc:Choice Requires="p14">
          <p:contentPart p14:bwMode="auto" r:id="rId393">
            <p14:nvContentPartPr>
              <p14:cNvPr id="207" name="墨迹 206"/>
              <p14:cNvContentPartPr/>
              <p14:nvPr/>
            </p14:nvContentPartPr>
            <p14:xfrm>
              <a:off x="10885311" y="5335253"/>
              <a:ext cx="405342" cy="689818"/>
            </p14:xfrm>
          </p:contentPart>
        </mc:Choice>
        <mc:Fallback xmlns="">
          <p:pic>
            <p:nvPicPr>
              <p:cNvPr id="207" name="墨迹 206"/>
            </p:nvPicPr>
            <p:blipFill>
              <a:blip r:embed="rId394"/>
            </p:blipFill>
            <p:spPr>
              <a:xfrm>
                <a:off x="10885311" y="5335253"/>
                <a:ext cx="405342" cy="689818"/>
              </a:xfrm>
              <a:prstGeom prst="rect"/>
            </p:spPr>
          </p:pic>
        </mc:Fallback>
      </mc:AlternateContent>
      <mc:AlternateContent xmlns:mc="http://schemas.openxmlformats.org/markup-compatibility/2006" xmlns:p14="http://schemas.microsoft.com/office/powerpoint/2010/main">
        <mc:Choice Requires="p14">
          <p:contentPart p14:bwMode="auto" r:id="rId395">
            <p14:nvContentPartPr>
              <p14:cNvPr id="208" name="墨迹 207"/>
              <p14:cNvContentPartPr/>
              <p14:nvPr/>
            </p14:nvContentPartPr>
            <p14:xfrm>
              <a:off x="11370732" y="5543925"/>
              <a:ext cx="8468" cy="152275"/>
            </p14:xfrm>
          </p:contentPart>
        </mc:Choice>
        <mc:Fallback xmlns="">
          <p:pic>
            <p:nvPicPr>
              <p:cNvPr id="208" name="墨迹 207"/>
            </p:nvPicPr>
            <p:blipFill>
              <a:blip r:embed="rId396"/>
            </p:blipFill>
            <p:spPr>
              <a:xfrm>
                <a:off x="11370732" y="5543925"/>
                <a:ext cx="8468" cy="152275"/>
              </a:xfrm>
              <a:prstGeom prst="rect"/>
            </p:spPr>
          </p:pic>
        </mc:Fallback>
      </mc:AlternateContent>
      <mc:AlternateContent xmlns:mc="http://schemas.openxmlformats.org/markup-compatibility/2006" xmlns:p14="http://schemas.microsoft.com/office/powerpoint/2010/main">
        <mc:Choice Requires="p14">
          <p:contentPart p14:bwMode="auto" r:id="rId397">
            <p14:nvContentPartPr>
              <p14:cNvPr id="209" name="墨迹 208"/>
              <p14:cNvContentPartPr/>
              <p14:nvPr/>
            </p14:nvContentPartPr>
            <p14:xfrm>
              <a:off x="11469511" y="5374203"/>
              <a:ext cx="5644" cy="603988"/>
            </p14:xfrm>
          </p:contentPart>
        </mc:Choice>
        <mc:Fallback xmlns="">
          <p:pic>
            <p:nvPicPr>
              <p:cNvPr id="209" name="墨迹 208"/>
            </p:nvPicPr>
            <p:blipFill>
              <a:blip r:embed="rId398"/>
            </p:blipFill>
            <p:spPr>
              <a:xfrm>
                <a:off x="11469511" y="5374203"/>
                <a:ext cx="5644" cy="603988"/>
              </a:xfrm>
              <a:prstGeom prst="rect"/>
            </p:spPr>
          </p:pic>
        </mc:Fallback>
      </mc:AlternateContent>
      <mc:AlternateContent xmlns:mc="http://schemas.openxmlformats.org/markup-compatibility/2006" xmlns:p14="http://schemas.microsoft.com/office/powerpoint/2010/main">
        <mc:Choice Requires="p14">
          <p:contentPart p14:bwMode="auto" r:id="rId399">
            <p14:nvContentPartPr>
              <p14:cNvPr id="210" name="墨迹 209"/>
              <p14:cNvContentPartPr/>
              <p14:nvPr/>
            </p14:nvContentPartPr>
            <p14:xfrm>
              <a:off x="11328400" y="5622883"/>
              <a:ext cx="231422" cy="45118"/>
            </p14:xfrm>
          </p:contentPart>
        </mc:Choice>
        <mc:Fallback xmlns="">
          <p:pic>
            <p:nvPicPr>
              <p:cNvPr id="210" name="墨迹 209"/>
            </p:nvPicPr>
            <p:blipFill>
              <a:blip r:embed="rId400"/>
            </p:blipFill>
            <p:spPr>
              <a:xfrm>
                <a:off x="11328400" y="5622883"/>
                <a:ext cx="231422" cy="45118"/>
              </a:xfrm>
              <a:prstGeom prst="rect"/>
            </p:spPr>
          </p:pic>
        </mc:Fallback>
      </mc:AlternateContent>
      <mc:AlternateContent xmlns:mc="http://schemas.openxmlformats.org/markup-compatibility/2006" xmlns:p14="http://schemas.microsoft.com/office/powerpoint/2010/main">
        <mc:Choice Requires="p14">
          <p:contentPart p14:bwMode="auto" r:id="rId401">
            <p14:nvContentPartPr>
              <p14:cNvPr id="211" name="墨迹 210"/>
              <p14:cNvContentPartPr/>
              <p14:nvPr/>
            </p14:nvContentPartPr>
            <p14:xfrm>
              <a:off x="11616267" y="5409980"/>
              <a:ext cx="290688" cy="415936"/>
            </p14:xfrm>
          </p:contentPart>
        </mc:Choice>
        <mc:Fallback xmlns="">
          <p:pic>
            <p:nvPicPr>
              <p:cNvPr id="211" name="墨迹 210"/>
            </p:nvPicPr>
            <p:blipFill>
              <a:blip r:embed="rId402"/>
            </p:blipFill>
            <p:spPr>
              <a:xfrm>
                <a:off x="11616267" y="5409980"/>
                <a:ext cx="290688" cy="415936"/>
              </a:xfrm>
              <a:prstGeom prst="rect"/>
            </p:spPr>
          </p:pic>
        </mc:Fallback>
      </mc:AlternateContent>
      <mc:AlternateContent xmlns:mc="http://schemas.openxmlformats.org/markup-compatibility/2006" xmlns:p14="http://schemas.microsoft.com/office/powerpoint/2010/main">
        <mc:Choice Requires="p14">
          <p:contentPart p14:bwMode="auto" r:id="rId403">
            <p14:nvContentPartPr>
              <p14:cNvPr id="212" name="墨迹 211"/>
              <p14:cNvContentPartPr/>
              <p14:nvPr/>
            </p14:nvContentPartPr>
            <p14:xfrm>
              <a:off x="10337800" y="6209951"/>
              <a:ext cx="454377" cy="448188"/>
            </p14:xfrm>
          </p:contentPart>
        </mc:Choice>
        <mc:Fallback xmlns="">
          <p:pic>
            <p:nvPicPr>
              <p:cNvPr id="212" name="墨迹 211"/>
            </p:nvPicPr>
            <p:blipFill>
              <a:blip r:embed="rId404"/>
            </p:blipFill>
            <p:spPr>
              <a:xfrm>
                <a:off x="10337800" y="6209951"/>
                <a:ext cx="454377" cy="448188"/>
              </a:xfrm>
              <a:prstGeom prst="rect"/>
            </p:spPr>
          </p:pic>
        </mc:Fallback>
      </mc:AlternateContent>
      <mc:AlternateContent xmlns:mc="http://schemas.openxmlformats.org/markup-compatibility/2006" xmlns:p14="http://schemas.microsoft.com/office/powerpoint/2010/main">
        <mc:Choice Requires="p14">
          <p:contentPart p14:bwMode="auto" r:id="rId405">
            <p14:nvContentPartPr>
              <p14:cNvPr id="213" name="墨迹 212"/>
              <p14:cNvContentPartPr/>
              <p14:nvPr/>
            </p14:nvContentPartPr>
            <p14:xfrm>
              <a:off x="10760251" y="6154434"/>
              <a:ext cx="133526" cy="80368"/>
            </p14:xfrm>
          </p:contentPart>
        </mc:Choice>
        <mc:Fallback xmlns="">
          <p:pic>
            <p:nvPicPr>
              <p:cNvPr id="213" name="墨迹 212"/>
            </p:nvPicPr>
            <p:blipFill>
              <a:blip r:embed="rId406"/>
            </p:blipFill>
            <p:spPr>
              <a:xfrm>
                <a:off x="10760251" y="6154434"/>
                <a:ext cx="133526" cy="80368"/>
              </a:xfrm>
              <a:prstGeom prst="rect"/>
            </p:spPr>
          </p:pic>
        </mc:Fallback>
      </mc:AlternateContent>
      <mc:AlternateContent xmlns:mc="http://schemas.openxmlformats.org/markup-compatibility/2006" xmlns:p14="http://schemas.microsoft.com/office/powerpoint/2010/main">
        <mc:Choice Requires="p14">
          <p:contentPart p14:bwMode="auto" r:id="rId407">
            <p14:nvContentPartPr>
              <p14:cNvPr id="218" name="墨迹 217"/>
              <p14:cNvContentPartPr/>
              <p14:nvPr/>
            </p14:nvContentPartPr>
            <p14:xfrm>
              <a:off x="10857088" y="6109844"/>
              <a:ext cx="386644" cy="680478"/>
            </p14:xfrm>
          </p:contentPart>
        </mc:Choice>
        <mc:Fallback xmlns="">
          <p:pic>
            <p:nvPicPr>
              <p:cNvPr id="218" name="墨迹 217"/>
            </p:nvPicPr>
            <p:blipFill>
              <a:blip r:embed="rId408"/>
            </p:blipFill>
            <p:spPr>
              <a:xfrm>
                <a:off x="10857088" y="6109844"/>
                <a:ext cx="386644" cy="680478"/>
              </a:xfrm>
              <a:prstGeom prst="rect"/>
            </p:spPr>
          </p:pic>
        </mc:Fallback>
      </mc:AlternateContent>
      <mc:AlternateContent xmlns:mc="http://schemas.openxmlformats.org/markup-compatibility/2006" xmlns:p14="http://schemas.microsoft.com/office/powerpoint/2010/main">
        <mc:Choice Requires="p14">
          <p:contentPart p14:bwMode="auto" r:id="rId409">
            <p14:nvContentPartPr>
              <p14:cNvPr id="219" name="墨迹 218"/>
              <p14:cNvContentPartPr/>
              <p14:nvPr/>
            </p14:nvContentPartPr>
            <p14:xfrm>
              <a:off x="11396132" y="6271460"/>
              <a:ext cx="129823" cy="254496"/>
            </p14:xfrm>
          </p:contentPart>
        </mc:Choice>
        <mc:Fallback xmlns="">
          <p:pic>
            <p:nvPicPr>
              <p:cNvPr id="219" name="墨迹 218"/>
            </p:nvPicPr>
            <p:blipFill>
              <a:blip r:embed="rId410"/>
            </p:blipFill>
            <p:spPr>
              <a:xfrm>
                <a:off x="11396132" y="6271460"/>
                <a:ext cx="129823" cy="254496"/>
              </a:xfrm>
              <a:prstGeom prst="rect"/>
            </p:spPr>
          </p:pic>
        </mc:Fallback>
      </mc:AlternateContent>
      <mc:AlternateContent xmlns:mc="http://schemas.openxmlformats.org/markup-compatibility/2006" xmlns:p14="http://schemas.microsoft.com/office/powerpoint/2010/main">
        <mc:Choice Requires="p14">
          <p:contentPart p14:bwMode="auto" r:id="rId411">
            <p14:nvContentPartPr>
              <p14:cNvPr id="220" name="墨迹 219"/>
              <p14:cNvContentPartPr/>
              <p14:nvPr/>
            </p14:nvContentPartPr>
            <p14:xfrm>
              <a:off x="11383786" y="6409635"/>
              <a:ext cx="142169" cy="79486"/>
            </p14:xfrm>
          </p:contentPart>
        </mc:Choice>
        <mc:Fallback xmlns="">
          <p:pic>
            <p:nvPicPr>
              <p:cNvPr id="220" name="墨迹 219"/>
            </p:nvPicPr>
            <p:blipFill>
              <a:blip r:embed="rId412"/>
            </p:blipFill>
            <p:spPr>
              <a:xfrm>
                <a:off x="11383786" y="6409635"/>
                <a:ext cx="142169" cy="79486"/>
              </a:xfrm>
              <a:prstGeom prst="rect"/>
            </p:spPr>
          </p:pic>
        </mc:Fallback>
      </mc:AlternateContent>
      <mc:AlternateContent xmlns:mc="http://schemas.openxmlformats.org/markup-compatibility/2006" xmlns:p14="http://schemas.microsoft.com/office/powerpoint/2010/main">
        <mc:Choice Requires="p14">
          <p:contentPart p14:bwMode="auto" r:id="rId413">
            <p14:nvContentPartPr>
              <p14:cNvPr id="221" name="墨迹 220"/>
              <p14:cNvContentPartPr/>
              <p14:nvPr/>
            </p14:nvContentPartPr>
            <p14:xfrm>
              <a:off x="11421532" y="6296310"/>
              <a:ext cx="155223" cy="308604"/>
            </p14:xfrm>
          </p:contentPart>
        </mc:Choice>
        <mc:Fallback xmlns="">
          <p:pic>
            <p:nvPicPr>
              <p:cNvPr id="221" name="墨迹 220"/>
            </p:nvPicPr>
            <p:blipFill>
              <a:blip r:embed="rId414"/>
            </p:blipFill>
            <p:spPr>
              <a:xfrm>
                <a:off x="11421532" y="6296310"/>
                <a:ext cx="155223" cy="308604"/>
              </a:xfrm>
              <a:prstGeom prst="rect"/>
            </p:spPr>
          </p:pic>
        </mc:Fallback>
      </mc:AlternateContent>
      <mc:AlternateContent xmlns:mc="http://schemas.openxmlformats.org/markup-compatibility/2006" xmlns:p14="http://schemas.microsoft.com/office/powerpoint/2010/main">
        <mc:Choice Requires="p14">
          <p:contentPart p14:bwMode="auto" r:id="rId415">
            <p14:nvContentPartPr>
              <p14:cNvPr id="222" name="墨迹 221"/>
              <p14:cNvContentPartPr/>
              <p14:nvPr/>
            </p14:nvContentPartPr>
            <p14:xfrm>
              <a:off x="11561232" y="6166243"/>
              <a:ext cx="125589" cy="469337"/>
            </p14:xfrm>
          </p:contentPart>
        </mc:Choice>
        <mc:Fallback xmlns="">
          <p:pic>
            <p:nvPicPr>
              <p:cNvPr id="222" name="墨迹 221"/>
            </p:nvPicPr>
            <p:blipFill>
              <a:blip r:embed="rId416"/>
            </p:blipFill>
            <p:spPr>
              <a:xfrm>
                <a:off x="11561232" y="6166243"/>
                <a:ext cx="125589" cy="469337"/>
              </a:xfrm>
              <a:prstGeom prst="rect"/>
            </p:spPr>
          </p:pic>
        </mc:Fallback>
      </mc:AlternateContent>
      <mc:AlternateContent xmlns:mc="http://schemas.openxmlformats.org/markup-compatibility/2006" xmlns:p14="http://schemas.microsoft.com/office/powerpoint/2010/main">
        <mc:Choice Requires="p14">
          <p:contentPart p14:bwMode="auto" r:id="rId417">
            <p14:nvContentPartPr>
              <p14:cNvPr id="223" name="墨迹 222"/>
              <p14:cNvContentPartPr/>
              <p14:nvPr/>
            </p14:nvContentPartPr>
            <p14:xfrm>
              <a:off x="11822288" y="6188273"/>
              <a:ext cx="14112" cy="119846"/>
            </p14:xfrm>
          </p:contentPart>
        </mc:Choice>
        <mc:Fallback xmlns="">
          <p:pic>
            <p:nvPicPr>
              <p:cNvPr id="223" name="墨迹 222"/>
            </p:nvPicPr>
            <p:blipFill>
              <a:blip r:embed="rId418"/>
            </p:blipFill>
            <p:spPr>
              <a:xfrm>
                <a:off x="11822288" y="6188273"/>
                <a:ext cx="14112" cy="119846"/>
              </a:xfrm>
              <a:prstGeom prst="rect"/>
            </p:spPr>
          </p:pic>
        </mc:Fallback>
      </mc:AlternateContent>
      <mc:AlternateContent xmlns:mc="http://schemas.openxmlformats.org/markup-compatibility/2006" xmlns:p14="http://schemas.microsoft.com/office/powerpoint/2010/main">
        <mc:Choice Requires="p14">
          <p:contentPart p14:bwMode="auto" r:id="rId419">
            <p14:nvContentPartPr>
              <p14:cNvPr id="224" name="墨迹 223"/>
              <p14:cNvContentPartPr/>
              <p14:nvPr/>
            </p14:nvContentPartPr>
            <p14:xfrm>
              <a:off x="11789832" y="6124825"/>
              <a:ext cx="359833" cy="420694"/>
            </p14:xfrm>
          </p:contentPart>
        </mc:Choice>
        <mc:Fallback xmlns="">
          <p:pic>
            <p:nvPicPr>
              <p:cNvPr id="224" name="墨迹 223"/>
            </p:nvPicPr>
            <p:blipFill>
              <a:blip r:embed="rId420"/>
            </p:blipFill>
            <p:spPr>
              <a:xfrm>
                <a:off x="11789832" y="6124825"/>
                <a:ext cx="359833" cy="420694"/>
              </a:xfrm>
              <a:prstGeom prst="rect"/>
            </p:spPr>
          </p:pic>
        </mc:Fallback>
      </mc:AlternateContent>
      <mc:AlternateContent xmlns:mc="http://schemas.openxmlformats.org/markup-compatibility/2006" xmlns:p14="http://schemas.microsoft.com/office/powerpoint/2010/main">
        <mc:Choice Requires="p14">
          <p:contentPart p14:bwMode="auto" r:id="rId421">
            <p14:nvContentPartPr>
              <p14:cNvPr id="225" name="墨迹 224"/>
              <p14:cNvContentPartPr/>
              <p14:nvPr/>
            </p14:nvContentPartPr>
            <p14:xfrm>
              <a:off x="12067822" y="6147384"/>
              <a:ext cx="11289" cy="211493"/>
            </p14:xfrm>
          </p:contentPart>
        </mc:Choice>
        <mc:Fallback xmlns="">
          <p:pic>
            <p:nvPicPr>
              <p:cNvPr id="225" name="墨迹 224"/>
            </p:nvPicPr>
            <p:blipFill>
              <a:blip r:embed="rId422"/>
            </p:blipFill>
            <p:spPr>
              <a:xfrm>
                <a:off x="12067822" y="6147384"/>
                <a:ext cx="11289" cy="211493"/>
              </a:xfrm>
              <a:prstGeom prst="rect"/>
            </p:spPr>
          </p:pic>
        </mc:Fallback>
      </mc:AlternateContent>
      <mc:AlternateContent xmlns:mc="http://schemas.openxmlformats.org/markup-compatibility/2006" xmlns:p14="http://schemas.microsoft.com/office/powerpoint/2010/main">
        <mc:Choice Requires="p14">
          <p:contentPart p14:bwMode="auto" r:id="rId423">
            <p14:nvContentPartPr>
              <p14:cNvPr id="226" name="墨迹 225"/>
              <p14:cNvContentPartPr/>
              <p14:nvPr/>
            </p14:nvContentPartPr>
            <p14:xfrm>
              <a:off x="12056532" y="6107906"/>
              <a:ext cx="133350" cy="242511"/>
            </p14:xfrm>
          </p:contentPart>
        </mc:Choice>
        <mc:Fallback xmlns="">
          <p:pic>
            <p:nvPicPr>
              <p:cNvPr id="226" name="墨迹 225"/>
            </p:nvPicPr>
            <p:blipFill>
              <a:blip r:embed="rId424"/>
            </p:blipFill>
            <p:spPr>
              <a:xfrm>
                <a:off x="12056532" y="6107906"/>
                <a:ext cx="133350" cy="242511"/>
              </a:xfrm>
              <a:prstGeom prst="rect"/>
            </p:spPr>
          </p:pic>
        </mc:Fallback>
      </mc:AlternateContent>
      <mc:AlternateContent xmlns:mc="http://schemas.openxmlformats.org/markup-compatibility/2006" xmlns:p14="http://schemas.microsoft.com/office/powerpoint/2010/main">
        <mc:Choice Requires="p14">
          <p:contentPart p14:bwMode="auto" r:id="rId425">
            <p14:nvContentPartPr>
              <p14:cNvPr id="227" name="墨迹 226"/>
              <p14:cNvContentPartPr/>
              <p14:nvPr/>
            </p14:nvContentPartPr>
            <p14:xfrm>
              <a:off x="11954932" y="6536531"/>
              <a:ext cx="223662" cy="146635"/>
            </p14:xfrm>
          </p:contentPart>
        </mc:Choice>
        <mc:Fallback xmlns="">
          <p:pic>
            <p:nvPicPr>
              <p:cNvPr id="227" name="墨迹 226"/>
            </p:nvPicPr>
            <p:blipFill>
              <a:blip r:embed="rId426"/>
            </p:blipFill>
            <p:spPr>
              <a:xfrm>
                <a:off x="11954932" y="6536531"/>
                <a:ext cx="223662" cy="146635"/>
              </a:xfrm>
              <a:prstGeom prst="rect"/>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23449" y="3097925"/>
            <a:ext cx="11397613" cy="2459560"/>
          </a:xfrm>
          <a:prstGeom prst="rect">
            <a:avLst/>
          </a:prstGeom>
        </p:spPr>
        <p:txBody>
          <a:bodyPr wrap="square" lIns="121898" tIns="60948" rIns="121898" bIns="60948">
            <a:spAutoFit/>
          </a:bodyPr>
          <a:lstStyle/>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时改变的条件是减小生成物浓度</a:t>
            </a:r>
            <a:endParaRPr lang="zh-CN" altLang="zh-CN" sz="110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时正、逆反应速率均增大</a:t>
            </a:r>
            <a:endParaRPr lang="zh-CN" altLang="zh-CN" sz="110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时改变的条件可能是加压或者升温</a:t>
            </a:r>
            <a:endParaRPr lang="zh-CN" altLang="zh-CN" sz="110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D.</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时的平衡常数小于</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时的平衡常数</a:t>
            </a:r>
            <a:endParaRPr lang="zh-CN" altLang="zh-CN" sz="1100">
              <a:latin typeface="Calibri" panose="020F0502020204030204" pitchFamily="34" charset="0"/>
              <a:cs typeface="Times New Roman" panose="02020603050405020304" pitchFamily="18" charset="0"/>
            </a:endParaRPr>
          </a:p>
        </p:txBody>
      </p:sp>
      <p:sp>
        <p:nvSpPr>
          <p:cNvPr id="6" name="矩形 5"/>
          <p:cNvSpPr/>
          <p:nvPr/>
        </p:nvSpPr>
        <p:spPr>
          <a:xfrm>
            <a:off x="5200464" y="2679205"/>
            <a:ext cx="481222"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C</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8" name="image500.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0942" y="2679204"/>
            <a:ext cx="5347964" cy="2599892"/>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7693377" y="891088"/>
              <a:ext cx="27517" cy="16920"/>
            </p14:xfrm>
          </p:contentPart>
        </mc:Choice>
        <mc:Fallback xmlns="">
          <p:pic>
            <p:nvPicPr>
              <p:cNvPr id="3" name="墨迹 2"/>
            </p:nvPicPr>
            <p:blipFill>
              <a:blip r:embed="rId4"/>
            </p:blipFill>
            <p:spPr>
              <a:xfrm>
                <a:off x="7693377" y="891088"/>
                <a:ext cx="27517" cy="1692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553155" y="216603"/>
              <a:ext cx="228953" cy="776002"/>
            </p14:xfrm>
          </p:contentPart>
        </mc:Choice>
        <mc:Fallback xmlns="">
          <p:pic>
            <p:nvPicPr>
              <p:cNvPr id="4" name="墨迹 3"/>
            </p:nvPicPr>
            <p:blipFill>
              <a:blip r:embed="rId6"/>
            </p:blipFill>
            <p:spPr>
              <a:xfrm>
                <a:off x="553155" y="216603"/>
                <a:ext cx="228953" cy="776002"/>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932038" y="558340"/>
              <a:ext cx="132821" cy="308250"/>
            </p14:xfrm>
          </p:contentPart>
        </mc:Choice>
        <mc:Fallback xmlns="">
          <p:pic>
            <p:nvPicPr>
              <p:cNvPr id="7" name="墨迹 6"/>
            </p:nvPicPr>
            <p:blipFill>
              <a:blip r:embed="rId8"/>
            </p:blipFill>
            <p:spPr>
              <a:xfrm>
                <a:off x="932038" y="558340"/>
                <a:ext cx="132821" cy="30825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1100666" y="422985"/>
              <a:ext cx="116593" cy="392847"/>
            </p14:xfrm>
          </p:contentPart>
        </mc:Choice>
        <mc:Fallback xmlns="">
          <p:pic>
            <p:nvPicPr>
              <p:cNvPr id="9" name="墨迹 8"/>
            </p:nvPicPr>
            <p:blipFill>
              <a:blip r:embed="rId10"/>
            </p:blipFill>
            <p:spPr>
              <a:xfrm>
                <a:off x="1100666" y="422985"/>
                <a:ext cx="116593" cy="392847"/>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1354666" y="690875"/>
              <a:ext cx="16934" cy="2820"/>
            </p14:xfrm>
          </p:contentPart>
        </mc:Choice>
        <mc:Fallback xmlns="">
          <p:pic>
            <p:nvPicPr>
              <p:cNvPr id="10" name="墨迹 9"/>
            </p:nvPicPr>
            <p:blipFill>
              <a:blip r:embed="rId12"/>
            </p:blipFill>
            <p:spPr>
              <a:xfrm>
                <a:off x="1354666" y="690875"/>
                <a:ext cx="16934" cy="282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1840441" y="473743"/>
              <a:ext cx="231070" cy="262956"/>
            </p14:xfrm>
          </p:contentPart>
        </mc:Choice>
        <mc:Fallback xmlns="">
          <p:pic>
            <p:nvPicPr>
              <p:cNvPr id="11" name="墨迹 10"/>
            </p:nvPicPr>
            <p:blipFill>
              <a:blip r:embed="rId14"/>
            </p:blipFill>
            <p:spPr>
              <a:xfrm>
                <a:off x="1840441" y="473743"/>
                <a:ext cx="231070" cy="262956"/>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2280355" y="603458"/>
              <a:ext cx="105018" cy="59959"/>
            </p14:xfrm>
          </p:contentPart>
        </mc:Choice>
        <mc:Fallback xmlns="">
          <p:pic>
            <p:nvPicPr>
              <p:cNvPr id="12" name="墨迹 11"/>
            </p:nvPicPr>
            <p:blipFill>
              <a:blip r:embed="rId16"/>
            </p:blipFill>
            <p:spPr>
              <a:xfrm>
                <a:off x="2280355" y="603458"/>
                <a:ext cx="105018" cy="5995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1258711" y="304549"/>
              <a:ext cx="180622" cy="538601"/>
            </p14:xfrm>
          </p:contentPart>
        </mc:Choice>
        <mc:Fallback xmlns="">
          <p:pic>
            <p:nvPicPr>
              <p:cNvPr id="13" name="墨迹 12"/>
            </p:nvPicPr>
            <p:blipFill>
              <a:blip r:embed="rId18"/>
            </p:blipFill>
            <p:spPr>
              <a:xfrm>
                <a:off x="1258711" y="304549"/>
                <a:ext cx="180622" cy="538601"/>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1382888" y="778292"/>
              <a:ext cx="211667" cy="115616"/>
            </p14:xfrm>
          </p:contentPart>
        </mc:Choice>
        <mc:Fallback xmlns="">
          <p:pic>
            <p:nvPicPr>
              <p:cNvPr id="14" name="墨迹 13"/>
            </p:nvPicPr>
            <p:blipFill>
              <a:blip r:embed="rId20"/>
            </p:blipFill>
            <p:spPr>
              <a:xfrm>
                <a:off x="1382888" y="778292"/>
                <a:ext cx="211667" cy="115616"/>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3170590" y="327108"/>
              <a:ext cx="230893" cy="208673"/>
            </p14:xfrm>
          </p:contentPart>
        </mc:Choice>
        <mc:Fallback xmlns="">
          <p:pic>
            <p:nvPicPr>
              <p:cNvPr id="15" name="墨迹 14"/>
            </p:nvPicPr>
            <p:blipFill>
              <a:blip r:embed="rId22"/>
            </p:blipFill>
            <p:spPr>
              <a:xfrm>
                <a:off x="3170590" y="327108"/>
                <a:ext cx="230893" cy="208673"/>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3302000" y="356012"/>
              <a:ext cx="56444" cy="309484"/>
            </p14:xfrm>
          </p:contentPart>
        </mc:Choice>
        <mc:Fallback xmlns="">
          <p:pic>
            <p:nvPicPr>
              <p:cNvPr id="16" name="墨迹 15"/>
            </p:nvPicPr>
            <p:blipFill>
              <a:blip r:embed="rId24"/>
            </p:blipFill>
            <p:spPr>
              <a:xfrm>
                <a:off x="3302000" y="356012"/>
                <a:ext cx="56444" cy="309484"/>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3423002" y="372226"/>
              <a:ext cx="378531" cy="195984"/>
            </p14:xfrm>
          </p:contentPart>
        </mc:Choice>
        <mc:Fallback xmlns="">
          <p:pic>
            <p:nvPicPr>
              <p:cNvPr id="17" name="墨迹 16"/>
            </p:nvPicPr>
            <p:blipFill>
              <a:blip r:embed="rId26"/>
            </p:blipFill>
            <p:spPr>
              <a:xfrm>
                <a:off x="3423002" y="372226"/>
                <a:ext cx="378531" cy="195984"/>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3784600" y="241101"/>
              <a:ext cx="36688" cy="647167"/>
            </p14:xfrm>
          </p:contentPart>
        </mc:Choice>
        <mc:Fallback xmlns="">
          <p:pic>
            <p:nvPicPr>
              <p:cNvPr id="18" name="墨迹 17"/>
            </p:nvPicPr>
            <p:blipFill>
              <a:blip r:embed="rId28"/>
            </p:blipFill>
            <p:spPr>
              <a:xfrm>
                <a:off x="3784600" y="241101"/>
                <a:ext cx="36688" cy="647167"/>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3857448" y="462463"/>
              <a:ext cx="83961" cy="245332"/>
            </p14:xfrm>
          </p:contentPart>
        </mc:Choice>
        <mc:Fallback xmlns="">
          <p:pic>
            <p:nvPicPr>
              <p:cNvPr id="19" name="墨迹 18"/>
            </p:nvPicPr>
            <p:blipFill>
              <a:blip r:embed="rId30"/>
            </p:blipFill>
            <p:spPr>
              <a:xfrm>
                <a:off x="3857448" y="462463"/>
                <a:ext cx="83961" cy="245332"/>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4109155" y="406065"/>
              <a:ext cx="56445" cy="152275"/>
            </p14:xfrm>
          </p:contentPart>
        </mc:Choice>
        <mc:Fallback xmlns="">
          <p:pic>
            <p:nvPicPr>
              <p:cNvPr id="20" name="墨迹 19"/>
            </p:nvPicPr>
            <p:blipFill>
              <a:blip r:embed="rId32"/>
            </p:blipFill>
            <p:spPr>
              <a:xfrm>
                <a:off x="4109155" y="406065"/>
                <a:ext cx="56445" cy="152275"/>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4199466" y="439904"/>
              <a:ext cx="79022" cy="279347"/>
            </p14:xfrm>
          </p:contentPart>
        </mc:Choice>
        <mc:Fallback xmlns="">
          <p:pic>
            <p:nvPicPr>
              <p:cNvPr id="21" name="墨迹 20"/>
            </p:nvPicPr>
            <p:blipFill>
              <a:blip r:embed="rId34"/>
            </p:blipFill>
            <p:spPr>
              <a:xfrm>
                <a:off x="4199466" y="439904"/>
                <a:ext cx="79022" cy="279347"/>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4357511" y="383506"/>
              <a:ext cx="94015" cy="298910"/>
            </p14:xfrm>
          </p:contentPart>
        </mc:Choice>
        <mc:Fallback xmlns="">
          <p:pic>
            <p:nvPicPr>
              <p:cNvPr id="22" name="墨迹 21"/>
            </p:nvPicPr>
            <p:blipFill>
              <a:blip r:embed="rId36"/>
            </p:blipFill>
            <p:spPr>
              <a:xfrm>
                <a:off x="4357511" y="383506"/>
                <a:ext cx="94015" cy="298910"/>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3" name="墨迹 22"/>
              <p14:cNvContentPartPr/>
              <p14:nvPr/>
            </p14:nvContentPartPr>
            <p14:xfrm>
              <a:off x="4633383" y="456824"/>
              <a:ext cx="209550" cy="39478"/>
            </p14:xfrm>
          </p:contentPart>
        </mc:Choice>
        <mc:Fallback xmlns="">
          <p:pic>
            <p:nvPicPr>
              <p:cNvPr id="23" name="墨迹 22"/>
            </p:nvPicPr>
            <p:blipFill>
              <a:blip r:embed="rId38"/>
            </p:blipFill>
            <p:spPr>
              <a:xfrm>
                <a:off x="4633383" y="456824"/>
                <a:ext cx="209550" cy="39478"/>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4" name="墨迹 23"/>
              <p14:cNvContentPartPr/>
              <p14:nvPr/>
            </p14:nvContentPartPr>
            <p14:xfrm>
              <a:off x="4727222" y="312656"/>
              <a:ext cx="31044" cy="347200"/>
            </p14:xfrm>
          </p:contentPart>
        </mc:Choice>
        <mc:Fallback xmlns="">
          <p:pic>
            <p:nvPicPr>
              <p:cNvPr id="24" name="墨迹 23"/>
            </p:nvPicPr>
            <p:blipFill>
              <a:blip r:embed="rId40"/>
            </p:blipFill>
            <p:spPr>
              <a:xfrm>
                <a:off x="4727222" y="312656"/>
                <a:ext cx="31044" cy="347200"/>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5" name="墨迹 24"/>
              <p14:cNvContentPartPr/>
              <p14:nvPr/>
            </p14:nvContentPartPr>
            <p14:xfrm>
              <a:off x="5048073" y="212726"/>
              <a:ext cx="144815" cy="356894"/>
            </p14:xfrm>
          </p:contentPart>
        </mc:Choice>
        <mc:Fallback xmlns="">
          <p:pic>
            <p:nvPicPr>
              <p:cNvPr id="25" name="墨迹 24"/>
            </p:nvPicPr>
            <p:blipFill>
              <a:blip r:embed="rId42"/>
            </p:blipFill>
            <p:spPr>
              <a:xfrm>
                <a:off x="5048073" y="212726"/>
                <a:ext cx="144815" cy="356894"/>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6" name="墨迹 25"/>
              <p14:cNvContentPartPr/>
              <p14:nvPr/>
            </p14:nvContentPartPr>
            <p14:xfrm>
              <a:off x="5336646" y="332748"/>
              <a:ext cx="174448" cy="191577"/>
            </p14:xfrm>
          </p:contentPart>
        </mc:Choice>
        <mc:Fallback xmlns="">
          <p:pic>
            <p:nvPicPr>
              <p:cNvPr id="26" name="墨迹 25"/>
            </p:nvPicPr>
            <p:blipFill>
              <a:blip r:embed="rId44"/>
            </p:blipFill>
            <p:spPr>
              <a:xfrm>
                <a:off x="5336646" y="332748"/>
                <a:ext cx="174448" cy="191577"/>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7" name="墨迹 26"/>
              <p14:cNvContentPartPr/>
              <p14:nvPr/>
            </p14:nvContentPartPr>
            <p14:xfrm>
              <a:off x="5446888" y="323583"/>
              <a:ext cx="342194" cy="192458"/>
            </p14:xfrm>
          </p:contentPart>
        </mc:Choice>
        <mc:Fallback xmlns="">
          <p:pic>
            <p:nvPicPr>
              <p:cNvPr id="27" name="墨迹 26"/>
            </p:nvPicPr>
            <p:blipFill>
              <a:blip r:embed="rId46"/>
            </p:blipFill>
            <p:spPr>
              <a:xfrm>
                <a:off x="5446888" y="323583"/>
                <a:ext cx="342194" cy="192458"/>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8" name="墨迹 27"/>
              <p14:cNvContentPartPr/>
              <p14:nvPr/>
            </p14:nvContentPartPr>
            <p14:xfrm>
              <a:off x="5887155" y="355307"/>
              <a:ext cx="62089" cy="197393"/>
            </p14:xfrm>
          </p:contentPart>
        </mc:Choice>
        <mc:Fallback xmlns="">
          <p:pic>
            <p:nvPicPr>
              <p:cNvPr id="28" name="墨迹 27"/>
            </p:nvPicPr>
            <p:blipFill>
              <a:blip r:embed="rId48"/>
            </p:blipFill>
            <p:spPr>
              <a:xfrm>
                <a:off x="5887155" y="355307"/>
                <a:ext cx="62089" cy="197393"/>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9" name="墨迹 28"/>
              <p14:cNvContentPartPr/>
              <p14:nvPr/>
            </p14:nvContentPartPr>
            <p14:xfrm>
              <a:off x="5953125" y="389146"/>
              <a:ext cx="106186" cy="336097"/>
            </p14:xfrm>
          </p:contentPart>
        </mc:Choice>
        <mc:Fallback xmlns="">
          <p:pic>
            <p:nvPicPr>
              <p:cNvPr id="29" name="墨迹 28"/>
            </p:nvPicPr>
            <p:blipFill>
              <a:blip r:embed="rId50"/>
            </p:blipFill>
            <p:spPr>
              <a:xfrm>
                <a:off x="5953125" y="389146"/>
                <a:ext cx="106186" cy="336097"/>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0" name="墨迹 29"/>
              <p14:cNvContentPartPr/>
              <p14:nvPr/>
            </p14:nvContentPartPr>
            <p14:xfrm>
              <a:off x="6132688" y="360947"/>
              <a:ext cx="79904" cy="205853"/>
            </p14:xfrm>
          </p:contentPart>
        </mc:Choice>
        <mc:Fallback xmlns="">
          <p:pic>
            <p:nvPicPr>
              <p:cNvPr id="30" name="墨迹 29"/>
            </p:nvPicPr>
            <p:blipFill>
              <a:blip r:embed="rId52"/>
            </p:blipFill>
            <p:spPr>
              <a:xfrm>
                <a:off x="6132688" y="360947"/>
                <a:ext cx="79904" cy="205853"/>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1" name="墨迹 30"/>
              <p14:cNvContentPartPr/>
              <p14:nvPr/>
            </p14:nvContentPartPr>
            <p14:xfrm>
              <a:off x="6321777" y="366587"/>
              <a:ext cx="282223" cy="28199"/>
            </p14:xfrm>
          </p:contentPart>
        </mc:Choice>
        <mc:Fallback xmlns="">
          <p:pic>
            <p:nvPicPr>
              <p:cNvPr id="31" name="墨迹 30"/>
            </p:nvPicPr>
            <p:blipFill>
              <a:blip r:embed="rId54"/>
            </p:blipFill>
            <p:spPr>
              <a:xfrm>
                <a:off x="6321777" y="366587"/>
                <a:ext cx="282223" cy="2819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2" name="墨迹 31"/>
              <p14:cNvContentPartPr/>
              <p14:nvPr/>
            </p14:nvContentPartPr>
            <p14:xfrm>
              <a:off x="6553200" y="270710"/>
              <a:ext cx="129822" cy="90237"/>
            </p14:xfrm>
          </p:contentPart>
        </mc:Choice>
        <mc:Fallback xmlns="">
          <p:pic>
            <p:nvPicPr>
              <p:cNvPr id="32" name="墨迹 31"/>
            </p:nvPicPr>
            <p:blipFill>
              <a:blip r:embed="rId56"/>
            </p:blipFill>
            <p:spPr>
              <a:xfrm>
                <a:off x="6553200" y="270710"/>
                <a:ext cx="129822" cy="90237"/>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3" name="墨迹 32"/>
              <p14:cNvContentPartPr/>
              <p14:nvPr/>
            </p14:nvContentPartPr>
            <p14:xfrm>
              <a:off x="6311194" y="462463"/>
              <a:ext cx="301272" cy="28199"/>
            </p14:xfrm>
          </p:contentPart>
        </mc:Choice>
        <mc:Fallback xmlns="">
          <p:pic>
            <p:nvPicPr>
              <p:cNvPr id="33" name="墨迹 32"/>
            </p:nvPicPr>
            <p:blipFill>
              <a:blip r:embed="rId58"/>
            </p:blipFill>
            <p:spPr>
              <a:xfrm>
                <a:off x="6311194" y="462463"/>
                <a:ext cx="301272" cy="28199"/>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4" name="墨迹 33"/>
              <p14:cNvContentPartPr/>
              <p14:nvPr/>
            </p14:nvContentPartPr>
            <p14:xfrm>
              <a:off x="6305550" y="507582"/>
              <a:ext cx="120650" cy="59218"/>
            </p14:xfrm>
          </p:contentPart>
        </mc:Choice>
        <mc:Fallback xmlns="">
          <p:pic>
            <p:nvPicPr>
              <p:cNvPr id="34" name="墨迹 33"/>
            </p:nvPicPr>
            <p:blipFill>
              <a:blip r:embed="rId60"/>
            </p:blipFill>
            <p:spPr>
              <a:xfrm>
                <a:off x="6305550" y="507582"/>
                <a:ext cx="120650" cy="5921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5" name="墨迹 34"/>
              <p14:cNvContentPartPr/>
              <p14:nvPr/>
            </p14:nvContentPartPr>
            <p14:xfrm>
              <a:off x="6697133" y="240396"/>
              <a:ext cx="143934" cy="295385"/>
            </p14:xfrm>
          </p:contentPart>
        </mc:Choice>
        <mc:Fallback xmlns="">
          <p:pic>
            <p:nvPicPr>
              <p:cNvPr id="35" name="墨迹 34"/>
            </p:nvPicPr>
            <p:blipFill>
              <a:blip r:embed="rId62"/>
            </p:blipFill>
            <p:spPr>
              <a:xfrm>
                <a:off x="6697133" y="240396"/>
                <a:ext cx="143934" cy="295385"/>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6" name="墨迹 35"/>
              <p14:cNvContentPartPr/>
              <p14:nvPr/>
            </p14:nvContentPartPr>
            <p14:xfrm>
              <a:off x="6812844" y="270710"/>
              <a:ext cx="186266" cy="8460"/>
            </p14:xfrm>
          </p:contentPart>
        </mc:Choice>
        <mc:Fallback xmlns="">
          <p:pic>
            <p:nvPicPr>
              <p:cNvPr id="36" name="墨迹 35"/>
            </p:nvPicPr>
            <p:blipFill>
              <a:blip r:embed="rId64"/>
            </p:blipFill>
            <p:spPr>
              <a:xfrm>
                <a:off x="6812844" y="270710"/>
                <a:ext cx="186266" cy="8460"/>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7" name="墨迹 36"/>
              <p14:cNvContentPartPr/>
              <p14:nvPr/>
            </p14:nvContentPartPr>
            <p14:xfrm>
              <a:off x="6993466" y="236871"/>
              <a:ext cx="115006" cy="256611"/>
            </p14:xfrm>
          </p:contentPart>
        </mc:Choice>
        <mc:Fallback xmlns="">
          <p:pic>
            <p:nvPicPr>
              <p:cNvPr id="37" name="墨迹 36"/>
            </p:nvPicPr>
            <p:blipFill>
              <a:blip r:embed="rId66"/>
            </p:blipFill>
            <p:spPr>
              <a:xfrm>
                <a:off x="6993466" y="236871"/>
                <a:ext cx="115006" cy="256611"/>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8" name="墨迹 37"/>
              <p14:cNvContentPartPr/>
              <p14:nvPr/>
            </p14:nvContentPartPr>
            <p14:xfrm>
              <a:off x="7089422" y="233346"/>
              <a:ext cx="239183" cy="243922"/>
            </p14:xfrm>
          </p:contentPart>
        </mc:Choice>
        <mc:Fallback xmlns="">
          <p:pic>
            <p:nvPicPr>
              <p:cNvPr id="38" name="墨迹 37"/>
            </p:nvPicPr>
            <p:blipFill>
              <a:blip r:embed="rId68"/>
            </p:blipFill>
            <p:spPr>
              <a:xfrm>
                <a:off x="7089422" y="233346"/>
                <a:ext cx="239183" cy="243922"/>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9" name="墨迹 38"/>
              <p14:cNvContentPartPr/>
              <p14:nvPr/>
            </p14:nvContentPartPr>
            <p14:xfrm>
              <a:off x="7296502" y="366587"/>
              <a:ext cx="137231" cy="174834"/>
            </p14:xfrm>
          </p:contentPart>
        </mc:Choice>
        <mc:Fallback xmlns="">
          <p:pic>
            <p:nvPicPr>
              <p:cNvPr id="39" name="墨迹 38"/>
            </p:nvPicPr>
            <p:blipFill>
              <a:blip r:embed="rId70"/>
            </p:blipFill>
            <p:spPr>
              <a:xfrm>
                <a:off x="7296502" y="366587"/>
                <a:ext cx="137231" cy="174834"/>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0" name="墨迹 39"/>
              <p14:cNvContentPartPr/>
              <p14:nvPr/>
            </p14:nvContentPartPr>
            <p14:xfrm>
              <a:off x="7532511" y="321468"/>
              <a:ext cx="155222" cy="344028"/>
            </p14:xfrm>
          </p:contentPart>
        </mc:Choice>
        <mc:Fallback xmlns="">
          <p:pic>
            <p:nvPicPr>
              <p:cNvPr id="40" name="墨迹 39"/>
            </p:nvPicPr>
            <p:blipFill>
              <a:blip r:embed="rId72"/>
            </p:blipFill>
            <p:spPr>
              <a:xfrm>
                <a:off x="7532511" y="321468"/>
                <a:ext cx="155222" cy="344028"/>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1" name="墨迹 40"/>
              <p14:cNvContentPartPr/>
              <p14:nvPr/>
            </p14:nvContentPartPr>
            <p14:xfrm>
              <a:off x="7747000" y="265070"/>
              <a:ext cx="118533" cy="290450"/>
            </p14:xfrm>
          </p:contentPart>
        </mc:Choice>
        <mc:Fallback xmlns="">
          <p:pic>
            <p:nvPicPr>
              <p:cNvPr id="41" name="墨迹 40"/>
            </p:nvPicPr>
            <p:blipFill>
              <a:blip r:embed="rId74"/>
            </p:blipFill>
            <p:spPr>
              <a:xfrm>
                <a:off x="7747000" y="265070"/>
                <a:ext cx="118533" cy="290450"/>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2" name="墨迹 41"/>
              <p14:cNvContentPartPr/>
              <p14:nvPr/>
            </p14:nvContentPartPr>
            <p14:xfrm>
              <a:off x="7947377" y="344027"/>
              <a:ext cx="222956" cy="50759"/>
            </p14:xfrm>
          </p:contentPart>
        </mc:Choice>
        <mc:Fallback xmlns="">
          <p:pic>
            <p:nvPicPr>
              <p:cNvPr id="42" name="墨迹 41"/>
            </p:nvPicPr>
            <p:blipFill>
              <a:blip r:embed="rId76"/>
            </p:blipFill>
            <p:spPr>
              <a:xfrm>
                <a:off x="7947377" y="344027"/>
                <a:ext cx="222956" cy="50759"/>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3" name="墨迹 42"/>
              <p14:cNvContentPartPr/>
              <p14:nvPr/>
            </p14:nvContentPartPr>
            <p14:xfrm>
              <a:off x="8026400" y="234051"/>
              <a:ext cx="39511" cy="352488"/>
            </p14:xfrm>
          </p:contentPart>
        </mc:Choice>
        <mc:Fallback xmlns="">
          <p:pic>
            <p:nvPicPr>
              <p:cNvPr id="43" name="墨迹 42"/>
            </p:nvPicPr>
            <p:blipFill>
              <a:blip r:embed="rId78"/>
            </p:blipFill>
            <p:spPr>
              <a:xfrm>
                <a:off x="8026400" y="234051"/>
                <a:ext cx="39511" cy="352488"/>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8304918" y="183293"/>
              <a:ext cx="153634" cy="296618"/>
            </p14:xfrm>
          </p:contentPart>
        </mc:Choice>
        <mc:Fallback xmlns="">
          <p:pic>
            <p:nvPicPr>
              <p:cNvPr id="44" name="墨迹 43"/>
            </p:nvPicPr>
            <p:blipFill>
              <a:blip r:embed="rId80"/>
            </p:blipFill>
            <p:spPr>
              <a:xfrm>
                <a:off x="8304918" y="183293"/>
                <a:ext cx="153634" cy="296618"/>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8503355" y="265070"/>
              <a:ext cx="47978" cy="197393"/>
            </p14:xfrm>
          </p:contentPart>
        </mc:Choice>
        <mc:Fallback xmlns="">
          <p:pic>
            <p:nvPicPr>
              <p:cNvPr id="45" name="墨迹 44"/>
            </p:nvPicPr>
            <p:blipFill>
              <a:blip r:embed="rId82"/>
            </p:blipFill>
            <p:spPr>
              <a:xfrm>
                <a:off x="8503355" y="265070"/>
                <a:ext cx="47978" cy="197393"/>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8523111" y="304549"/>
              <a:ext cx="104422" cy="62038"/>
            </p14:xfrm>
          </p:contentPart>
        </mc:Choice>
        <mc:Fallback xmlns="">
          <p:pic>
            <p:nvPicPr>
              <p:cNvPr id="46" name="墨迹 45"/>
            </p:nvPicPr>
            <p:blipFill>
              <a:blip r:embed="rId84"/>
            </p:blipFill>
            <p:spPr>
              <a:xfrm>
                <a:off x="8523111" y="304549"/>
                <a:ext cx="104422" cy="62038"/>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8613422" y="167784"/>
              <a:ext cx="297744" cy="324465"/>
            </p14:xfrm>
          </p:contentPart>
        </mc:Choice>
        <mc:Fallback xmlns="">
          <p:pic>
            <p:nvPicPr>
              <p:cNvPr id="47" name="墨迹 46"/>
            </p:nvPicPr>
            <p:blipFill>
              <a:blip r:embed="rId86"/>
            </p:blipFill>
            <p:spPr>
              <a:xfrm>
                <a:off x="8613422" y="167784"/>
                <a:ext cx="297744" cy="324465"/>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9056511" y="204971"/>
              <a:ext cx="87489" cy="204267"/>
            </p14:xfrm>
          </p:contentPart>
        </mc:Choice>
        <mc:Fallback xmlns="">
          <p:pic>
            <p:nvPicPr>
              <p:cNvPr id="48" name="墨迹 47"/>
            </p:nvPicPr>
            <p:blipFill>
              <a:blip r:embed="rId88"/>
            </p:blipFill>
            <p:spPr>
              <a:xfrm>
                <a:off x="9056511" y="204971"/>
                <a:ext cx="87489" cy="204267"/>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9101137" y="259430"/>
              <a:ext cx="161396" cy="315829"/>
            </p14:xfrm>
          </p:contentPart>
        </mc:Choice>
        <mc:Fallback xmlns="">
          <p:pic>
            <p:nvPicPr>
              <p:cNvPr id="49" name="墨迹 48"/>
            </p:nvPicPr>
            <p:blipFill>
              <a:blip r:embed="rId90"/>
            </p:blipFill>
            <p:spPr>
              <a:xfrm>
                <a:off x="9101137" y="259430"/>
                <a:ext cx="161396" cy="315829"/>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9276644" y="219952"/>
              <a:ext cx="166511" cy="327108"/>
            </p14:xfrm>
          </p:contentPart>
        </mc:Choice>
        <mc:Fallback xmlns="">
          <p:pic>
            <p:nvPicPr>
              <p:cNvPr id="50" name="墨迹 49"/>
            </p:nvPicPr>
            <p:blipFill>
              <a:blip r:embed="rId92"/>
            </p:blipFill>
            <p:spPr>
              <a:xfrm>
                <a:off x="9276644" y="219952"/>
                <a:ext cx="166511" cy="32710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10006188" y="138175"/>
              <a:ext cx="190500" cy="188933"/>
            </p14:xfrm>
          </p:contentPart>
        </mc:Choice>
        <mc:Fallback xmlns="">
          <p:pic>
            <p:nvPicPr>
              <p:cNvPr id="51" name="墨迹 50"/>
            </p:nvPicPr>
            <p:blipFill>
              <a:blip r:embed="rId94"/>
            </p:blipFill>
            <p:spPr>
              <a:xfrm>
                <a:off x="10006188" y="138175"/>
                <a:ext cx="190500" cy="188933"/>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10246606" y="129715"/>
              <a:ext cx="173038" cy="245331"/>
            </p14:xfrm>
          </p:contentPart>
        </mc:Choice>
        <mc:Fallback xmlns="">
          <p:pic>
            <p:nvPicPr>
              <p:cNvPr id="52" name="墨迹 51"/>
            </p:nvPicPr>
            <p:blipFill>
              <a:blip r:embed="rId96"/>
            </p:blipFill>
            <p:spPr>
              <a:xfrm>
                <a:off x="10246606" y="129715"/>
                <a:ext cx="173038" cy="245331"/>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10349088" y="104336"/>
              <a:ext cx="98777" cy="470923"/>
            </p14:xfrm>
          </p:contentPart>
        </mc:Choice>
        <mc:Fallback xmlns="">
          <p:pic>
            <p:nvPicPr>
              <p:cNvPr id="53" name="墨迹 52"/>
            </p:nvPicPr>
            <p:blipFill>
              <a:blip r:embed="rId98"/>
            </p:blipFill>
            <p:spPr>
              <a:xfrm>
                <a:off x="10349088" y="104336"/>
                <a:ext cx="98777" cy="470923"/>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10532710" y="193868"/>
              <a:ext cx="253824" cy="237576"/>
            </p14:xfrm>
          </p:contentPart>
        </mc:Choice>
        <mc:Fallback xmlns="">
          <p:pic>
            <p:nvPicPr>
              <p:cNvPr id="54" name="墨迹 53"/>
            </p:nvPicPr>
            <p:blipFill>
              <a:blip r:embed="rId100"/>
            </p:blipFill>
            <p:spPr>
              <a:xfrm>
                <a:off x="10532710" y="193868"/>
                <a:ext cx="253824" cy="237576"/>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10950222" y="208672"/>
              <a:ext cx="199673" cy="234581"/>
            </p14:xfrm>
          </p:contentPart>
        </mc:Choice>
        <mc:Fallback xmlns="">
          <p:pic>
            <p:nvPicPr>
              <p:cNvPr id="55" name="墨迹 54"/>
            </p:nvPicPr>
            <p:blipFill>
              <a:blip r:embed="rId102"/>
            </p:blipFill>
            <p:spPr>
              <a:xfrm>
                <a:off x="10950222" y="208672"/>
                <a:ext cx="199673" cy="234581"/>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23449" y="3097925"/>
            <a:ext cx="11397613" cy="2459560"/>
          </a:xfrm>
          <a:prstGeom prst="rect">
            <a:avLst/>
          </a:prstGeom>
        </p:spPr>
        <p:txBody>
          <a:bodyPr wrap="square" lIns="121898" tIns="60948" rIns="121898" bIns="60948">
            <a:spAutoFit/>
          </a:bodyPr>
          <a:lstStyle/>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时改变的条件是减小生成物浓度</a:t>
            </a:r>
            <a:endParaRPr lang="zh-CN" altLang="zh-CN" sz="110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B.</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时正、逆反应速率均增大</a:t>
            </a:r>
            <a:endParaRPr lang="zh-CN" altLang="zh-CN" sz="110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时改变的条件可能是加压或者升温</a:t>
            </a:r>
            <a:endParaRPr lang="zh-CN" altLang="zh-CN" sz="110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D.</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时的平衡常数小于</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时的平衡常数</a:t>
            </a:r>
            <a:endParaRPr lang="zh-CN" altLang="zh-CN" sz="1100">
              <a:latin typeface="Calibri" panose="020F0502020204030204" pitchFamily="34" charset="0"/>
              <a:cs typeface="Times New Roman" panose="02020603050405020304" pitchFamily="18" charset="0"/>
            </a:endParaRPr>
          </a:p>
        </p:txBody>
      </p:sp>
      <p:sp>
        <p:nvSpPr>
          <p:cNvPr id="6" name="矩形 5"/>
          <p:cNvSpPr/>
          <p:nvPr/>
        </p:nvSpPr>
        <p:spPr>
          <a:xfrm>
            <a:off x="5200464" y="2679205"/>
            <a:ext cx="481222"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C</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8" name="image500.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0942" y="2679204"/>
            <a:ext cx="5347964" cy="2599892"/>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7693377" y="891088"/>
              <a:ext cx="27517" cy="16920"/>
            </p14:xfrm>
          </p:contentPart>
        </mc:Choice>
        <mc:Fallback xmlns="">
          <p:pic>
            <p:nvPicPr>
              <p:cNvPr id="3" name="墨迹 2"/>
            </p:nvPicPr>
            <p:blipFill>
              <a:blip r:embed="rId4"/>
            </p:blipFill>
            <p:spPr>
              <a:xfrm>
                <a:off x="7693377" y="891088"/>
                <a:ext cx="27517" cy="1692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553155" y="216603"/>
              <a:ext cx="228953" cy="776002"/>
            </p14:xfrm>
          </p:contentPart>
        </mc:Choice>
        <mc:Fallback xmlns="">
          <p:pic>
            <p:nvPicPr>
              <p:cNvPr id="4" name="墨迹 3"/>
            </p:nvPicPr>
            <p:blipFill>
              <a:blip r:embed="rId6"/>
            </p:blipFill>
            <p:spPr>
              <a:xfrm>
                <a:off x="553155" y="216603"/>
                <a:ext cx="228953" cy="776002"/>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932038" y="558340"/>
              <a:ext cx="132821" cy="308250"/>
            </p14:xfrm>
          </p:contentPart>
        </mc:Choice>
        <mc:Fallback xmlns="">
          <p:pic>
            <p:nvPicPr>
              <p:cNvPr id="7" name="墨迹 6"/>
            </p:nvPicPr>
            <p:blipFill>
              <a:blip r:embed="rId8"/>
            </p:blipFill>
            <p:spPr>
              <a:xfrm>
                <a:off x="932038" y="558340"/>
                <a:ext cx="132821" cy="308250"/>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1100666" y="422985"/>
              <a:ext cx="116593" cy="392847"/>
            </p14:xfrm>
          </p:contentPart>
        </mc:Choice>
        <mc:Fallback xmlns="">
          <p:pic>
            <p:nvPicPr>
              <p:cNvPr id="9" name="墨迹 8"/>
            </p:nvPicPr>
            <p:blipFill>
              <a:blip r:embed="rId10"/>
            </p:blipFill>
            <p:spPr>
              <a:xfrm>
                <a:off x="1100666" y="422985"/>
                <a:ext cx="116593" cy="392847"/>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1354666" y="690875"/>
              <a:ext cx="16934" cy="2820"/>
            </p14:xfrm>
          </p:contentPart>
        </mc:Choice>
        <mc:Fallback xmlns="">
          <p:pic>
            <p:nvPicPr>
              <p:cNvPr id="10" name="墨迹 9"/>
            </p:nvPicPr>
            <p:blipFill>
              <a:blip r:embed="rId12"/>
            </p:blipFill>
            <p:spPr>
              <a:xfrm>
                <a:off x="1354666" y="690875"/>
                <a:ext cx="16934" cy="282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1840441" y="473743"/>
              <a:ext cx="231070" cy="262956"/>
            </p14:xfrm>
          </p:contentPart>
        </mc:Choice>
        <mc:Fallback xmlns="">
          <p:pic>
            <p:nvPicPr>
              <p:cNvPr id="11" name="墨迹 10"/>
            </p:nvPicPr>
            <p:blipFill>
              <a:blip r:embed="rId14"/>
            </p:blipFill>
            <p:spPr>
              <a:xfrm>
                <a:off x="1840441" y="473743"/>
                <a:ext cx="231070" cy="262956"/>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2280355" y="603458"/>
              <a:ext cx="105018" cy="59959"/>
            </p14:xfrm>
          </p:contentPart>
        </mc:Choice>
        <mc:Fallback xmlns="">
          <p:pic>
            <p:nvPicPr>
              <p:cNvPr id="12" name="墨迹 11"/>
            </p:nvPicPr>
            <p:blipFill>
              <a:blip r:embed="rId16"/>
            </p:blipFill>
            <p:spPr>
              <a:xfrm>
                <a:off x="2280355" y="603458"/>
                <a:ext cx="105018" cy="59959"/>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1258711" y="304549"/>
              <a:ext cx="180622" cy="538601"/>
            </p14:xfrm>
          </p:contentPart>
        </mc:Choice>
        <mc:Fallback xmlns="">
          <p:pic>
            <p:nvPicPr>
              <p:cNvPr id="13" name="墨迹 12"/>
            </p:nvPicPr>
            <p:blipFill>
              <a:blip r:embed="rId18"/>
            </p:blipFill>
            <p:spPr>
              <a:xfrm>
                <a:off x="1258711" y="304549"/>
                <a:ext cx="180622" cy="538601"/>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1382888" y="778292"/>
              <a:ext cx="211667" cy="115616"/>
            </p14:xfrm>
          </p:contentPart>
        </mc:Choice>
        <mc:Fallback xmlns="">
          <p:pic>
            <p:nvPicPr>
              <p:cNvPr id="14" name="墨迹 13"/>
            </p:nvPicPr>
            <p:blipFill>
              <a:blip r:embed="rId20"/>
            </p:blipFill>
            <p:spPr>
              <a:xfrm>
                <a:off x="1382888" y="778292"/>
                <a:ext cx="211667" cy="115616"/>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3170590" y="327108"/>
              <a:ext cx="230893" cy="208673"/>
            </p14:xfrm>
          </p:contentPart>
        </mc:Choice>
        <mc:Fallback xmlns="">
          <p:pic>
            <p:nvPicPr>
              <p:cNvPr id="15" name="墨迹 14"/>
            </p:nvPicPr>
            <p:blipFill>
              <a:blip r:embed="rId22"/>
            </p:blipFill>
            <p:spPr>
              <a:xfrm>
                <a:off x="3170590" y="327108"/>
                <a:ext cx="230893" cy="208673"/>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3302000" y="356012"/>
              <a:ext cx="56444" cy="309484"/>
            </p14:xfrm>
          </p:contentPart>
        </mc:Choice>
        <mc:Fallback xmlns="">
          <p:pic>
            <p:nvPicPr>
              <p:cNvPr id="16" name="墨迹 15"/>
            </p:nvPicPr>
            <p:blipFill>
              <a:blip r:embed="rId24"/>
            </p:blipFill>
            <p:spPr>
              <a:xfrm>
                <a:off x="3302000" y="356012"/>
                <a:ext cx="56444" cy="309484"/>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3423002" y="372226"/>
              <a:ext cx="378531" cy="195984"/>
            </p14:xfrm>
          </p:contentPart>
        </mc:Choice>
        <mc:Fallback xmlns="">
          <p:pic>
            <p:nvPicPr>
              <p:cNvPr id="17" name="墨迹 16"/>
            </p:nvPicPr>
            <p:blipFill>
              <a:blip r:embed="rId26"/>
            </p:blipFill>
            <p:spPr>
              <a:xfrm>
                <a:off x="3423002" y="372226"/>
                <a:ext cx="378531" cy="195984"/>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3784600" y="241101"/>
              <a:ext cx="36688" cy="647167"/>
            </p14:xfrm>
          </p:contentPart>
        </mc:Choice>
        <mc:Fallback xmlns="">
          <p:pic>
            <p:nvPicPr>
              <p:cNvPr id="18" name="墨迹 17"/>
            </p:nvPicPr>
            <p:blipFill>
              <a:blip r:embed="rId28"/>
            </p:blipFill>
            <p:spPr>
              <a:xfrm>
                <a:off x="3784600" y="241101"/>
                <a:ext cx="36688" cy="647167"/>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3857448" y="462463"/>
              <a:ext cx="83961" cy="245332"/>
            </p14:xfrm>
          </p:contentPart>
        </mc:Choice>
        <mc:Fallback xmlns="">
          <p:pic>
            <p:nvPicPr>
              <p:cNvPr id="19" name="墨迹 18"/>
            </p:nvPicPr>
            <p:blipFill>
              <a:blip r:embed="rId30"/>
            </p:blipFill>
            <p:spPr>
              <a:xfrm>
                <a:off x="3857448" y="462463"/>
                <a:ext cx="83961" cy="245332"/>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4109155" y="406065"/>
              <a:ext cx="56445" cy="152275"/>
            </p14:xfrm>
          </p:contentPart>
        </mc:Choice>
        <mc:Fallback xmlns="">
          <p:pic>
            <p:nvPicPr>
              <p:cNvPr id="20" name="墨迹 19"/>
            </p:nvPicPr>
            <p:blipFill>
              <a:blip r:embed="rId32"/>
            </p:blipFill>
            <p:spPr>
              <a:xfrm>
                <a:off x="4109155" y="406065"/>
                <a:ext cx="56445" cy="152275"/>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4199466" y="439904"/>
              <a:ext cx="79022" cy="279347"/>
            </p14:xfrm>
          </p:contentPart>
        </mc:Choice>
        <mc:Fallback xmlns="">
          <p:pic>
            <p:nvPicPr>
              <p:cNvPr id="21" name="墨迹 20"/>
            </p:nvPicPr>
            <p:blipFill>
              <a:blip r:embed="rId34"/>
            </p:blipFill>
            <p:spPr>
              <a:xfrm>
                <a:off x="4199466" y="439904"/>
                <a:ext cx="79022" cy="279347"/>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4357511" y="383506"/>
              <a:ext cx="94015" cy="298910"/>
            </p14:xfrm>
          </p:contentPart>
        </mc:Choice>
        <mc:Fallback xmlns="">
          <p:pic>
            <p:nvPicPr>
              <p:cNvPr id="22" name="墨迹 21"/>
            </p:nvPicPr>
            <p:blipFill>
              <a:blip r:embed="rId36"/>
            </p:blipFill>
            <p:spPr>
              <a:xfrm>
                <a:off x="4357511" y="383506"/>
                <a:ext cx="94015" cy="298910"/>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3" name="墨迹 22"/>
              <p14:cNvContentPartPr/>
              <p14:nvPr/>
            </p14:nvContentPartPr>
            <p14:xfrm>
              <a:off x="4633383" y="456824"/>
              <a:ext cx="209550" cy="39478"/>
            </p14:xfrm>
          </p:contentPart>
        </mc:Choice>
        <mc:Fallback xmlns="">
          <p:pic>
            <p:nvPicPr>
              <p:cNvPr id="23" name="墨迹 22"/>
            </p:nvPicPr>
            <p:blipFill>
              <a:blip r:embed="rId38"/>
            </p:blipFill>
            <p:spPr>
              <a:xfrm>
                <a:off x="4633383" y="456824"/>
                <a:ext cx="209550" cy="39478"/>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4" name="墨迹 23"/>
              <p14:cNvContentPartPr/>
              <p14:nvPr/>
            </p14:nvContentPartPr>
            <p14:xfrm>
              <a:off x="4727222" y="312656"/>
              <a:ext cx="31044" cy="347200"/>
            </p14:xfrm>
          </p:contentPart>
        </mc:Choice>
        <mc:Fallback xmlns="">
          <p:pic>
            <p:nvPicPr>
              <p:cNvPr id="24" name="墨迹 23"/>
            </p:nvPicPr>
            <p:blipFill>
              <a:blip r:embed="rId40"/>
            </p:blipFill>
            <p:spPr>
              <a:xfrm>
                <a:off x="4727222" y="312656"/>
                <a:ext cx="31044" cy="347200"/>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5" name="墨迹 24"/>
              <p14:cNvContentPartPr/>
              <p14:nvPr/>
            </p14:nvContentPartPr>
            <p14:xfrm>
              <a:off x="5048073" y="212726"/>
              <a:ext cx="144815" cy="356894"/>
            </p14:xfrm>
          </p:contentPart>
        </mc:Choice>
        <mc:Fallback xmlns="">
          <p:pic>
            <p:nvPicPr>
              <p:cNvPr id="25" name="墨迹 24"/>
            </p:nvPicPr>
            <p:blipFill>
              <a:blip r:embed="rId42"/>
            </p:blipFill>
            <p:spPr>
              <a:xfrm>
                <a:off x="5048073" y="212726"/>
                <a:ext cx="144815" cy="356894"/>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6" name="墨迹 25"/>
              <p14:cNvContentPartPr/>
              <p14:nvPr/>
            </p14:nvContentPartPr>
            <p14:xfrm>
              <a:off x="5336646" y="332748"/>
              <a:ext cx="174448" cy="191577"/>
            </p14:xfrm>
          </p:contentPart>
        </mc:Choice>
        <mc:Fallback xmlns="">
          <p:pic>
            <p:nvPicPr>
              <p:cNvPr id="26" name="墨迹 25"/>
            </p:nvPicPr>
            <p:blipFill>
              <a:blip r:embed="rId44"/>
            </p:blipFill>
            <p:spPr>
              <a:xfrm>
                <a:off x="5336646" y="332748"/>
                <a:ext cx="174448" cy="191577"/>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7" name="墨迹 26"/>
              <p14:cNvContentPartPr/>
              <p14:nvPr/>
            </p14:nvContentPartPr>
            <p14:xfrm>
              <a:off x="5446888" y="323583"/>
              <a:ext cx="342194" cy="192458"/>
            </p14:xfrm>
          </p:contentPart>
        </mc:Choice>
        <mc:Fallback xmlns="">
          <p:pic>
            <p:nvPicPr>
              <p:cNvPr id="27" name="墨迹 26"/>
            </p:nvPicPr>
            <p:blipFill>
              <a:blip r:embed="rId46"/>
            </p:blipFill>
            <p:spPr>
              <a:xfrm>
                <a:off x="5446888" y="323583"/>
                <a:ext cx="342194" cy="192458"/>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8" name="墨迹 27"/>
              <p14:cNvContentPartPr/>
              <p14:nvPr/>
            </p14:nvContentPartPr>
            <p14:xfrm>
              <a:off x="5887155" y="355307"/>
              <a:ext cx="62089" cy="197393"/>
            </p14:xfrm>
          </p:contentPart>
        </mc:Choice>
        <mc:Fallback xmlns="">
          <p:pic>
            <p:nvPicPr>
              <p:cNvPr id="28" name="墨迹 27"/>
            </p:nvPicPr>
            <p:blipFill>
              <a:blip r:embed="rId48"/>
            </p:blipFill>
            <p:spPr>
              <a:xfrm>
                <a:off x="5887155" y="355307"/>
                <a:ext cx="62089" cy="197393"/>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9" name="墨迹 28"/>
              <p14:cNvContentPartPr/>
              <p14:nvPr/>
            </p14:nvContentPartPr>
            <p14:xfrm>
              <a:off x="5953125" y="389146"/>
              <a:ext cx="106186" cy="336097"/>
            </p14:xfrm>
          </p:contentPart>
        </mc:Choice>
        <mc:Fallback xmlns="">
          <p:pic>
            <p:nvPicPr>
              <p:cNvPr id="29" name="墨迹 28"/>
            </p:nvPicPr>
            <p:blipFill>
              <a:blip r:embed="rId50"/>
            </p:blipFill>
            <p:spPr>
              <a:xfrm>
                <a:off x="5953125" y="389146"/>
                <a:ext cx="106186" cy="336097"/>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0" name="墨迹 29"/>
              <p14:cNvContentPartPr/>
              <p14:nvPr/>
            </p14:nvContentPartPr>
            <p14:xfrm>
              <a:off x="6132688" y="360947"/>
              <a:ext cx="79904" cy="205853"/>
            </p14:xfrm>
          </p:contentPart>
        </mc:Choice>
        <mc:Fallback xmlns="">
          <p:pic>
            <p:nvPicPr>
              <p:cNvPr id="30" name="墨迹 29"/>
            </p:nvPicPr>
            <p:blipFill>
              <a:blip r:embed="rId52"/>
            </p:blipFill>
            <p:spPr>
              <a:xfrm>
                <a:off x="6132688" y="360947"/>
                <a:ext cx="79904" cy="205853"/>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1" name="墨迹 30"/>
              <p14:cNvContentPartPr/>
              <p14:nvPr/>
            </p14:nvContentPartPr>
            <p14:xfrm>
              <a:off x="6321777" y="366587"/>
              <a:ext cx="282223" cy="28199"/>
            </p14:xfrm>
          </p:contentPart>
        </mc:Choice>
        <mc:Fallback xmlns="">
          <p:pic>
            <p:nvPicPr>
              <p:cNvPr id="31" name="墨迹 30"/>
            </p:nvPicPr>
            <p:blipFill>
              <a:blip r:embed="rId54"/>
            </p:blipFill>
            <p:spPr>
              <a:xfrm>
                <a:off x="6321777" y="366587"/>
                <a:ext cx="282223" cy="2819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2" name="墨迹 31"/>
              <p14:cNvContentPartPr/>
              <p14:nvPr/>
            </p14:nvContentPartPr>
            <p14:xfrm>
              <a:off x="6553200" y="270710"/>
              <a:ext cx="129822" cy="90237"/>
            </p14:xfrm>
          </p:contentPart>
        </mc:Choice>
        <mc:Fallback xmlns="">
          <p:pic>
            <p:nvPicPr>
              <p:cNvPr id="32" name="墨迹 31"/>
            </p:nvPicPr>
            <p:blipFill>
              <a:blip r:embed="rId56"/>
            </p:blipFill>
            <p:spPr>
              <a:xfrm>
                <a:off x="6553200" y="270710"/>
                <a:ext cx="129822" cy="90237"/>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3" name="墨迹 32"/>
              <p14:cNvContentPartPr/>
              <p14:nvPr/>
            </p14:nvContentPartPr>
            <p14:xfrm>
              <a:off x="6311194" y="462463"/>
              <a:ext cx="301272" cy="28199"/>
            </p14:xfrm>
          </p:contentPart>
        </mc:Choice>
        <mc:Fallback xmlns="">
          <p:pic>
            <p:nvPicPr>
              <p:cNvPr id="33" name="墨迹 32"/>
            </p:nvPicPr>
            <p:blipFill>
              <a:blip r:embed="rId58"/>
            </p:blipFill>
            <p:spPr>
              <a:xfrm>
                <a:off x="6311194" y="462463"/>
                <a:ext cx="301272" cy="28199"/>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4" name="墨迹 33"/>
              <p14:cNvContentPartPr/>
              <p14:nvPr/>
            </p14:nvContentPartPr>
            <p14:xfrm>
              <a:off x="6305550" y="507582"/>
              <a:ext cx="120650" cy="59218"/>
            </p14:xfrm>
          </p:contentPart>
        </mc:Choice>
        <mc:Fallback xmlns="">
          <p:pic>
            <p:nvPicPr>
              <p:cNvPr id="34" name="墨迹 33"/>
            </p:nvPicPr>
            <p:blipFill>
              <a:blip r:embed="rId60"/>
            </p:blipFill>
            <p:spPr>
              <a:xfrm>
                <a:off x="6305550" y="507582"/>
                <a:ext cx="120650" cy="59218"/>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5" name="墨迹 34"/>
              <p14:cNvContentPartPr/>
              <p14:nvPr/>
            </p14:nvContentPartPr>
            <p14:xfrm>
              <a:off x="6697133" y="240396"/>
              <a:ext cx="143934" cy="295385"/>
            </p14:xfrm>
          </p:contentPart>
        </mc:Choice>
        <mc:Fallback xmlns="">
          <p:pic>
            <p:nvPicPr>
              <p:cNvPr id="35" name="墨迹 34"/>
            </p:nvPicPr>
            <p:blipFill>
              <a:blip r:embed="rId62"/>
            </p:blipFill>
            <p:spPr>
              <a:xfrm>
                <a:off x="6697133" y="240396"/>
                <a:ext cx="143934" cy="295385"/>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6" name="墨迹 35"/>
              <p14:cNvContentPartPr/>
              <p14:nvPr/>
            </p14:nvContentPartPr>
            <p14:xfrm>
              <a:off x="6812844" y="270710"/>
              <a:ext cx="186266" cy="8460"/>
            </p14:xfrm>
          </p:contentPart>
        </mc:Choice>
        <mc:Fallback xmlns="">
          <p:pic>
            <p:nvPicPr>
              <p:cNvPr id="36" name="墨迹 35"/>
            </p:nvPicPr>
            <p:blipFill>
              <a:blip r:embed="rId64"/>
            </p:blipFill>
            <p:spPr>
              <a:xfrm>
                <a:off x="6812844" y="270710"/>
                <a:ext cx="186266" cy="8460"/>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7" name="墨迹 36"/>
              <p14:cNvContentPartPr/>
              <p14:nvPr/>
            </p14:nvContentPartPr>
            <p14:xfrm>
              <a:off x="6993466" y="236871"/>
              <a:ext cx="115006" cy="256611"/>
            </p14:xfrm>
          </p:contentPart>
        </mc:Choice>
        <mc:Fallback xmlns="">
          <p:pic>
            <p:nvPicPr>
              <p:cNvPr id="37" name="墨迹 36"/>
            </p:nvPicPr>
            <p:blipFill>
              <a:blip r:embed="rId66"/>
            </p:blipFill>
            <p:spPr>
              <a:xfrm>
                <a:off x="6993466" y="236871"/>
                <a:ext cx="115006" cy="256611"/>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8" name="墨迹 37"/>
              <p14:cNvContentPartPr/>
              <p14:nvPr/>
            </p14:nvContentPartPr>
            <p14:xfrm>
              <a:off x="7089422" y="233346"/>
              <a:ext cx="239183" cy="243922"/>
            </p14:xfrm>
          </p:contentPart>
        </mc:Choice>
        <mc:Fallback xmlns="">
          <p:pic>
            <p:nvPicPr>
              <p:cNvPr id="38" name="墨迹 37"/>
            </p:nvPicPr>
            <p:blipFill>
              <a:blip r:embed="rId68"/>
            </p:blipFill>
            <p:spPr>
              <a:xfrm>
                <a:off x="7089422" y="233346"/>
                <a:ext cx="239183" cy="243922"/>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9" name="墨迹 38"/>
              <p14:cNvContentPartPr/>
              <p14:nvPr/>
            </p14:nvContentPartPr>
            <p14:xfrm>
              <a:off x="7296502" y="366587"/>
              <a:ext cx="137231" cy="174834"/>
            </p14:xfrm>
          </p:contentPart>
        </mc:Choice>
        <mc:Fallback xmlns="">
          <p:pic>
            <p:nvPicPr>
              <p:cNvPr id="39" name="墨迹 38"/>
            </p:nvPicPr>
            <p:blipFill>
              <a:blip r:embed="rId70"/>
            </p:blipFill>
            <p:spPr>
              <a:xfrm>
                <a:off x="7296502" y="366587"/>
                <a:ext cx="137231" cy="174834"/>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0" name="墨迹 39"/>
              <p14:cNvContentPartPr/>
              <p14:nvPr/>
            </p14:nvContentPartPr>
            <p14:xfrm>
              <a:off x="7532511" y="321468"/>
              <a:ext cx="155222" cy="344028"/>
            </p14:xfrm>
          </p:contentPart>
        </mc:Choice>
        <mc:Fallback xmlns="">
          <p:pic>
            <p:nvPicPr>
              <p:cNvPr id="40" name="墨迹 39"/>
            </p:nvPicPr>
            <p:blipFill>
              <a:blip r:embed="rId72"/>
            </p:blipFill>
            <p:spPr>
              <a:xfrm>
                <a:off x="7532511" y="321468"/>
                <a:ext cx="155222" cy="344028"/>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1" name="墨迹 40"/>
              <p14:cNvContentPartPr/>
              <p14:nvPr/>
            </p14:nvContentPartPr>
            <p14:xfrm>
              <a:off x="7747000" y="265070"/>
              <a:ext cx="118533" cy="290450"/>
            </p14:xfrm>
          </p:contentPart>
        </mc:Choice>
        <mc:Fallback xmlns="">
          <p:pic>
            <p:nvPicPr>
              <p:cNvPr id="41" name="墨迹 40"/>
            </p:nvPicPr>
            <p:blipFill>
              <a:blip r:embed="rId74"/>
            </p:blipFill>
            <p:spPr>
              <a:xfrm>
                <a:off x="7747000" y="265070"/>
                <a:ext cx="118533" cy="290450"/>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2" name="墨迹 41"/>
              <p14:cNvContentPartPr/>
              <p14:nvPr/>
            </p14:nvContentPartPr>
            <p14:xfrm>
              <a:off x="7947377" y="344027"/>
              <a:ext cx="222956" cy="50759"/>
            </p14:xfrm>
          </p:contentPart>
        </mc:Choice>
        <mc:Fallback xmlns="">
          <p:pic>
            <p:nvPicPr>
              <p:cNvPr id="42" name="墨迹 41"/>
            </p:nvPicPr>
            <p:blipFill>
              <a:blip r:embed="rId76"/>
            </p:blipFill>
            <p:spPr>
              <a:xfrm>
                <a:off x="7947377" y="344027"/>
                <a:ext cx="222956" cy="50759"/>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3" name="墨迹 42"/>
              <p14:cNvContentPartPr/>
              <p14:nvPr/>
            </p14:nvContentPartPr>
            <p14:xfrm>
              <a:off x="8026400" y="234051"/>
              <a:ext cx="39511" cy="352488"/>
            </p14:xfrm>
          </p:contentPart>
        </mc:Choice>
        <mc:Fallback xmlns="">
          <p:pic>
            <p:nvPicPr>
              <p:cNvPr id="43" name="墨迹 42"/>
            </p:nvPicPr>
            <p:blipFill>
              <a:blip r:embed="rId78"/>
            </p:blipFill>
            <p:spPr>
              <a:xfrm>
                <a:off x="8026400" y="234051"/>
                <a:ext cx="39511" cy="352488"/>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8304918" y="183293"/>
              <a:ext cx="153634" cy="296618"/>
            </p14:xfrm>
          </p:contentPart>
        </mc:Choice>
        <mc:Fallback xmlns="">
          <p:pic>
            <p:nvPicPr>
              <p:cNvPr id="44" name="墨迹 43"/>
            </p:nvPicPr>
            <p:blipFill>
              <a:blip r:embed="rId80"/>
            </p:blipFill>
            <p:spPr>
              <a:xfrm>
                <a:off x="8304918" y="183293"/>
                <a:ext cx="153634" cy="296618"/>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8503355" y="265070"/>
              <a:ext cx="47978" cy="197393"/>
            </p14:xfrm>
          </p:contentPart>
        </mc:Choice>
        <mc:Fallback xmlns="">
          <p:pic>
            <p:nvPicPr>
              <p:cNvPr id="45" name="墨迹 44"/>
            </p:nvPicPr>
            <p:blipFill>
              <a:blip r:embed="rId82"/>
            </p:blipFill>
            <p:spPr>
              <a:xfrm>
                <a:off x="8503355" y="265070"/>
                <a:ext cx="47978" cy="197393"/>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8523111" y="304549"/>
              <a:ext cx="104422" cy="62038"/>
            </p14:xfrm>
          </p:contentPart>
        </mc:Choice>
        <mc:Fallback xmlns="">
          <p:pic>
            <p:nvPicPr>
              <p:cNvPr id="46" name="墨迹 45"/>
            </p:nvPicPr>
            <p:blipFill>
              <a:blip r:embed="rId84"/>
            </p:blipFill>
            <p:spPr>
              <a:xfrm>
                <a:off x="8523111" y="304549"/>
                <a:ext cx="104422" cy="62038"/>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8613422" y="167784"/>
              <a:ext cx="297744" cy="324465"/>
            </p14:xfrm>
          </p:contentPart>
        </mc:Choice>
        <mc:Fallback xmlns="">
          <p:pic>
            <p:nvPicPr>
              <p:cNvPr id="47" name="墨迹 46"/>
            </p:nvPicPr>
            <p:blipFill>
              <a:blip r:embed="rId86"/>
            </p:blipFill>
            <p:spPr>
              <a:xfrm>
                <a:off x="8613422" y="167784"/>
                <a:ext cx="297744" cy="324465"/>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9056511" y="204971"/>
              <a:ext cx="87489" cy="204267"/>
            </p14:xfrm>
          </p:contentPart>
        </mc:Choice>
        <mc:Fallback xmlns="">
          <p:pic>
            <p:nvPicPr>
              <p:cNvPr id="48" name="墨迹 47"/>
            </p:nvPicPr>
            <p:blipFill>
              <a:blip r:embed="rId88"/>
            </p:blipFill>
            <p:spPr>
              <a:xfrm>
                <a:off x="9056511" y="204971"/>
                <a:ext cx="87489" cy="204267"/>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9101137" y="259430"/>
              <a:ext cx="161396" cy="315829"/>
            </p14:xfrm>
          </p:contentPart>
        </mc:Choice>
        <mc:Fallback xmlns="">
          <p:pic>
            <p:nvPicPr>
              <p:cNvPr id="49" name="墨迹 48"/>
            </p:nvPicPr>
            <p:blipFill>
              <a:blip r:embed="rId90"/>
            </p:blipFill>
            <p:spPr>
              <a:xfrm>
                <a:off x="9101137" y="259430"/>
                <a:ext cx="161396" cy="315829"/>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9276644" y="219952"/>
              <a:ext cx="166511" cy="327108"/>
            </p14:xfrm>
          </p:contentPart>
        </mc:Choice>
        <mc:Fallback xmlns="">
          <p:pic>
            <p:nvPicPr>
              <p:cNvPr id="50" name="墨迹 49"/>
            </p:nvPicPr>
            <p:blipFill>
              <a:blip r:embed="rId92"/>
            </p:blipFill>
            <p:spPr>
              <a:xfrm>
                <a:off x="9276644" y="219952"/>
                <a:ext cx="166511" cy="32710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10006188" y="138175"/>
              <a:ext cx="190500" cy="188933"/>
            </p14:xfrm>
          </p:contentPart>
        </mc:Choice>
        <mc:Fallback xmlns="">
          <p:pic>
            <p:nvPicPr>
              <p:cNvPr id="51" name="墨迹 50"/>
            </p:nvPicPr>
            <p:blipFill>
              <a:blip r:embed="rId94"/>
            </p:blipFill>
            <p:spPr>
              <a:xfrm>
                <a:off x="10006188" y="138175"/>
                <a:ext cx="190500" cy="188933"/>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10246606" y="129715"/>
              <a:ext cx="173038" cy="245331"/>
            </p14:xfrm>
          </p:contentPart>
        </mc:Choice>
        <mc:Fallback xmlns="">
          <p:pic>
            <p:nvPicPr>
              <p:cNvPr id="52" name="墨迹 51"/>
            </p:nvPicPr>
            <p:blipFill>
              <a:blip r:embed="rId96"/>
            </p:blipFill>
            <p:spPr>
              <a:xfrm>
                <a:off x="10246606" y="129715"/>
                <a:ext cx="173038" cy="245331"/>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10349088" y="104336"/>
              <a:ext cx="98777" cy="470923"/>
            </p14:xfrm>
          </p:contentPart>
        </mc:Choice>
        <mc:Fallback xmlns="">
          <p:pic>
            <p:nvPicPr>
              <p:cNvPr id="53" name="墨迹 52"/>
            </p:nvPicPr>
            <p:blipFill>
              <a:blip r:embed="rId98"/>
            </p:blipFill>
            <p:spPr>
              <a:xfrm>
                <a:off x="10349088" y="104336"/>
                <a:ext cx="98777" cy="470923"/>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10532710" y="193868"/>
              <a:ext cx="253824" cy="237576"/>
            </p14:xfrm>
          </p:contentPart>
        </mc:Choice>
        <mc:Fallback xmlns="">
          <p:pic>
            <p:nvPicPr>
              <p:cNvPr id="54" name="墨迹 53"/>
            </p:nvPicPr>
            <p:blipFill>
              <a:blip r:embed="rId100"/>
            </p:blipFill>
            <p:spPr>
              <a:xfrm>
                <a:off x="10532710" y="193868"/>
                <a:ext cx="253824" cy="237576"/>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10950222" y="208672"/>
              <a:ext cx="199673" cy="234581"/>
            </p14:xfrm>
          </p:contentPart>
        </mc:Choice>
        <mc:Fallback xmlns="">
          <p:pic>
            <p:nvPicPr>
              <p:cNvPr id="55" name="墨迹 54"/>
            </p:nvPicPr>
            <p:blipFill>
              <a:blip r:embed="rId102"/>
            </p:blipFill>
            <p:spPr>
              <a:xfrm>
                <a:off x="10950222" y="208672"/>
                <a:ext cx="199673" cy="234581"/>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7" name="墨迹 56"/>
              <p14:cNvContentPartPr/>
              <p14:nvPr/>
            </p14:nvContentPartPr>
            <p14:xfrm>
              <a:off x="6911622" y="4517481"/>
              <a:ext cx="14111" cy="2820"/>
            </p14:xfrm>
          </p:contentPart>
        </mc:Choice>
        <mc:Fallback xmlns="">
          <p:pic>
            <p:nvPicPr>
              <p:cNvPr id="57" name="墨迹 56"/>
            </p:nvPicPr>
            <p:blipFill>
              <a:blip r:embed="rId104"/>
            </p:blipFill>
            <p:spPr>
              <a:xfrm>
                <a:off x="6911622" y="4517481"/>
                <a:ext cx="14111" cy="2820"/>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8" name="墨迹 57"/>
              <p14:cNvContentPartPr/>
              <p14:nvPr/>
            </p14:nvContentPartPr>
            <p14:xfrm>
              <a:off x="6897511" y="4207292"/>
              <a:ext cx="660400" cy="338388"/>
            </p14:xfrm>
          </p:contentPart>
        </mc:Choice>
        <mc:Fallback xmlns="">
          <p:pic>
            <p:nvPicPr>
              <p:cNvPr id="58" name="墨迹 57"/>
            </p:nvPicPr>
            <p:blipFill>
              <a:blip r:embed="rId106"/>
            </p:blipFill>
            <p:spPr>
              <a:xfrm>
                <a:off x="6897511" y="4207292"/>
                <a:ext cx="660400" cy="338388"/>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9" name="墨迹 58"/>
              <p14:cNvContentPartPr/>
              <p14:nvPr/>
            </p14:nvContentPartPr>
            <p14:xfrm>
              <a:off x="7055555" y="3773027"/>
              <a:ext cx="166512" cy="211493"/>
            </p14:xfrm>
          </p:contentPart>
        </mc:Choice>
        <mc:Fallback xmlns="">
          <p:pic>
            <p:nvPicPr>
              <p:cNvPr id="59" name="墨迹 58"/>
            </p:nvPicPr>
            <p:blipFill>
              <a:blip r:embed="rId108"/>
            </p:blipFill>
            <p:spPr>
              <a:xfrm>
                <a:off x="7055555" y="3773027"/>
                <a:ext cx="166512" cy="211493"/>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60" name="墨迹 59"/>
              <p14:cNvContentPartPr/>
              <p14:nvPr/>
            </p14:nvContentPartPr>
            <p14:xfrm>
              <a:off x="7241822" y="3891463"/>
              <a:ext cx="105017" cy="59958"/>
            </p14:xfrm>
          </p:contentPart>
        </mc:Choice>
        <mc:Fallback xmlns="">
          <p:pic>
            <p:nvPicPr>
              <p:cNvPr id="60" name="墨迹 59"/>
            </p:nvPicPr>
            <p:blipFill>
              <a:blip r:embed="rId16"/>
            </p:blipFill>
            <p:spPr>
              <a:xfrm>
                <a:off x="7241822" y="3891463"/>
                <a:ext cx="105017" cy="59958"/>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1" name="墨迹 60"/>
              <p14:cNvContentPartPr/>
              <p14:nvPr/>
            </p14:nvContentPartPr>
            <p14:xfrm>
              <a:off x="7244644" y="3877364"/>
              <a:ext cx="105017" cy="59958"/>
            </p14:xfrm>
          </p:contentPart>
        </mc:Choice>
        <mc:Fallback xmlns="">
          <p:pic>
            <p:nvPicPr>
              <p:cNvPr id="61" name="墨迹 60"/>
            </p:nvPicPr>
            <p:blipFill>
              <a:blip r:embed="rId16"/>
            </p:blipFill>
            <p:spPr>
              <a:xfrm>
                <a:off x="7244644" y="3877364"/>
                <a:ext cx="105017" cy="59958"/>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2" name="墨迹 61"/>
              <p14:cNvContentPartPr/>
              <p14:nvPr/>
            </p14:nvContentPartPr>
            <p14:xfrm>
              <a:off x="7253111" y="3853923"/>
              <a:ext cx="97719" cy="85479"/>
            </p14:xfrm>
          </p:contentPart>
        </mc:Choice>
        <mc:Fallback xmlns="">
          <p:pic>
            <p:nvPicPr>
              <p:cNvPr id="62" name="墨迹 61"/>
            </p:nvPicPr>
            <p:blipFill>
              <a:blip r:embed="rId112"/>
            </p:blipFill>
            <p:spPr>
              <a:xfrm>
                <a:off x="7253111" y="3853923"/>
                <a:ext cx="97719" cy="85479"/>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3" name="墨迹 62"/>
              <p14:cNvContentPartPr/>
              <p14:nvPr/>
            </p14:nvContentPartPr>
            <p14:xfrm>
              <a:off x="7216422" y="3906268"/>
              <a:ext cx="183444" cy="96052"/>
            </p14:xfrm>
          </p:contentPart>
        </mc:Choice>
        <mc:Fallback xmlns="">
          <p:pic>
            <p:nvPicPr>
              <p:cNvPr id="63" name="墨迹 62"/>
            </p:nvPicPr>
            <p:blipFill>
              <a:blip r:embed="rId114"/>
            </p:blipFill>
            <p:spPr>
              <a:xfrm>
                <a:off x="7216422" y="3906268"/>
                <a:ext cx="183444" cy="96052"/>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4" name="墨迹 63"/>
              <p14:cNvContentPartPr/>
              <p14:nvPr/>
            </p14:nvContentPartPr>
            <p14:xfrm>
              <a:off x="7123288" y="4294709"/>
              <a:ext cx="115712" cy="190696"/>
            </p14:xfrm>
          </p:contentPart>
        </mc:Choice>
        <mc:Fallback xmlns="">
          <p:pic>
            <p:nvPicPr>
              <p:cNvPr id="64" name="墨迹 63"/>
            </p:nvPicPr>
            <p:blipFill>
              <a:blip r:embed="rId116"/>
            </p:blipFill>
            <p:spPr>
              <a:xfrm>
                <a:off x="7123288" y="4294709"/>
                <a:ext cx="115712" cy="190696"/>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5" name="墨迹 64"/>
              <p14:cNvContentPartPr/>
              <p14:nvPr/>
            </p14:nvContentPartPr>
            <p14:xfrm>
              <a:off x="7219244" y="4280610"/>
              <a:ext cx="180622" cy="217132"/>
            </p14:xfrm>
          </p:contentPart>
        </mc:Choice>
        <mc:Fallback xmlns="">
          <p:pic>
            <p:nvPicPr>
              <p:cNvPr id="65" name="墨迹 64"/>
            </p:nvPicPr>
            <p:blipFill>
              <a:blip r:embed="rId118"/>
            </p:blipFill>
            <p:spPr>
              <a:xfrm>
                <a:off x="7219244" y="4280610"/>
                <a:ext cx="180622" cy="217132"/>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6" name="墨迹 65"/>
              <p14:cNvContentPartPr/>
              <p14:nvPr/>
            </p14:nvContentPartPr>
            <p14:xfrm>
              <a:off x="6926262" y="4190373"/>
              <a:ext cx="563915" cy="338388"/>
            </p14:xfrm>
          </p:contentPart>
        </mc:Choice>
        <mc:Fallback xmlns="">
          <p:pic>
            <p:nvPicPr>
              <p:cNvPr id="66" name="墨迹 65"/>
            </p:nvPicPr>
            <p:blipFill>
              <a:blip r:embed="rId120"/>
            </p:blipFill>
            <p:spPr>
              <a:xfrm>
                <a:off x="6926262" y="4190373"/>
                <a:ext cx="563915" cy="338388"/>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70" name="墨迹 69"/>
              <p14:cNvContentPartPr/>
              <p14:nvPr/>
            </p14:nvContentPartPr>
            <p14:xfrm>
              <a:off x="7691613" y="2652998"/>
              <a:ext cx="918987" cy="431974"/>
            </p14:xfrm>
          </p:contentPart>
        </mc:Choice>
        <mc:Fallback xmlns="">
          <p:pic>
            <p:nvPicPr>
              <p:cNvPr id="70" name="墨迹 69"/>
            </p:nvPicPr>
            <p:blipFill>
              <a:blip r:embed="rId122"/>
            </p:blipFill>
            <p:spPr>
              <a:xfrm>
                <a:off x="7691613" y="2652998"/>
                <a:ext cx="918987" cy="431974"/>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71" name="墨迹 70"/>
              <p14:cNvContentPartPr/>
              <p14:nvPr/>
            </p14:nvContentPartPr>
            <p14:xfrm>
              <a:off x="7877527" y="2286939"/>
              <a:ext cx="210962" cy="344733"/>
            </p14:xfrm>
          </p:contentPart>
        </mc:Choice>
        <mc:Fallback xmlns="">
          <p:pic>
            <p:nvPicPr>
              <p:cNvPr id="71" name="墨迹 70"/>
            </p:nvPicPr>
            <p:blipFill>
              <a:blip r:embed="rId124"/>
            </p:blipFill>
            <p:spPr>
              <a:xfrm>
                <a:off x="7877527" y="2286939"/>
                <a:ext cx="210962" cy="344733"/>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72" name="墨迹 71"/>
              <p14:cNvContentPartPr/>
              <p14:nvPr/>
            </p14:nvContentPartPr>
            <p14:xfrm>
              <a:off x="8043333" y="2354265"/>
              <a:ext cx="431800" cy="328871"/>
            </p14:xfrm>
          </p:contentPart>
        </mc:Choice>
        <mc:Fallback xmlns="">
          <p:pic>
            <p:nvPicPr>
              <p:cNvPr id="72" name="墨迹 71"/>
            </p:nvPicPr>
            <p:blipFill>
              <a:blip r:embed="rId126"/>
            </p:blipFill>
            <p:spPr>
              <a:xfrm>
                <a:off x="8043333" y="2354265"/>
                <a:ext cx="431800" cy="328871"/>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73" name="墨迹 72"/>
              <p14:cNvContentPartPr/>
              <p14:nvPr/>
            </p14:nvContentPartPr>
            <p14:xfrm>
              <a:off x="8946444" y="3056773"/>
              <a:ext cx="508000" cy="28199"/>
            </p14:xfrm>
          </p:contentPart>
        </mc:Choice>
        <mc:Fallback xmlns="">
          <p:pic>
            <p:nvPicPr>
              <p:cNvPr id="73" name="墨迹 72"/>
            </p:nvPicPr>
            <p:blipFill>
              <a:blip r:embed="rId128"/>
            </p:blipFill>
            <p:spPr>
              <a:xfrm>
                <a:off x="8946444" y="3056773"/>
                <a:ext cx="508000" cy="28199"/>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74" name="墨迹 73"/>
              <p14:cNvContentPartPr/>
              <p14:nvPr/>
            </p14:nvContentPartPr>
            <p14:xfrm>
              <a:off x="10645422" y="3747648"/>
              <a:ext cx="891823" cy="476564"/>
            </p14:xfrm>
          </p:contentPart>
        </mc:Choice>
        <mc:Fallback xmlns="">
          <p:pic>
            <p:nvPicPr>
              <p:cNvPr id="74" name="墨迹 73"/>
            </p:nvPicPr>
            <p:blipFill>
              <a:blip r:embed="rId130"/>
            </p:blipFill>
            <p:spPr>
              <a:xfrm>
                <a:off x="10645422" y="3747648"/>
                <a:ext cx="891823" cy="476564"/>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5" name="墨迹 74"/>
              <p14:cNvContentPartPr/>
              <p14:nvPr/>
            </p14:nvContentPartPr>
            <p14:xfrm>
              <a:off x="11446932" y="3290472"/>
              <a:ext cx="11289" cy="194926"/>
            </p14:xfrm>
          </p:contentPart>
        </mc:Choice>
        <mc:Fallback xmlns="">
          <p:pic>
            <p:nvPicPr>
              <p:cNvPr id="75" name="墨迹 74"/>
            </p:nvPicPr>
            <p:blipFill>
              <a:blip r:embed="rId132"/>
            </p:blipFill>
            <p:spPr>
              <a:xfrm>
                <a:off x="11446932" y="3290472"/>
                <a:ext cx="11289" cy="194926"/>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6" name="墨迹 75"/>
              <p14:cNvContentPartPr/>
              <p14:nvPr/>
            </p14:nvContentPartPr>
            <p14:xfrm>
              <a:off x="11379200" y="3271085"/>
              <a:ext cx="214488" cy="315829"/>
            </p14:xfrm>
          </p:contentPart>
        </mc:Choice>
        <mc:Fallback xmlns="">
          <p:pic>
            <p:nvPicPr>
              <p:cNvPr id="76" name="墨迹 75"/>
            </p:nvPicPr>
            <p:blipFill>
              <a:blip r:embed="rId134"/>
            </p:blipFill>
            <p:spPr>
              <a:xfrm>
                <a:off x="11379200" y="3271085"/>
                <a:ext cx="214488" cy="315829"/>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7" name="墨迹 76"/>
              <p14:cNvContentPartPr/>
              <p14:nvPr/>
            </p14:nvContentPartPr>
            <p14:xfrm>
              <a:off x="11486444" y="3496677"/>
              <a:ext cx="135467" cy="62038"/>
            </p14:xfrm>
          </p:contentPart>
        </mc:Choice>
        <mc:Fallback xmlns="">
          <p:pic>
            <p:nvPicPr>
              <p:cNvPr id="77" name="墨迹 76"/>
            </p:nvPicPr>
            <p:blipFill>
              <a:blip r:embed="rId136"/>
            </p:blipFill>
            <p:spPr>
              <a:xfrm>
                <a:off x="11486444" y="3496677"/>
                <a:ext cx="135467" cy="62038"/>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8" name="墨迹 77"/>
              <p14:cNvContentPartPr/>
              <p14:nvPr/>
            </p14:nvContentPartPr>
            <p14:xfrm>
              <a:off x="11620500" y="3246940"/>
              <a:ext cx="247826" cy="393552"/>
            </p14:xfrm>
          </p:contentPart>
        </mc:Choice>
        <mc:Fallback xmlns="">
          <p:pic>
            <p:nvPicPr>
              <p:cNvPr id="78" name="墨迹 77"/>
            </p:nvPicPr>
            <p:blipFill>
              <a:blip r:embed="rId138"/>
            </p:blipFill>
            <p:spPr>
              <a:xfrm>
                <a:off x="11620500" y="3246940"/>
                <a:ext cx="247826" cy="393552"/>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9" name="墨迹 78"/>
              <p14:cNvContentPartPr/>
              <p14:nvPr/>
            </p14:nvContentPartPr>
            <p14:xfrm>
              <a:off x="9293577" y="998245"/>
              <a:ext cx="364067" cy="36658"/>
            </p14:xfrm>
          </p:contentPart>
        </mc:Choice>
        <mc:Fallback xmlns="">
          <p:pic>
            <p:nvPicPr>
              <p:cNvPr id="79" name="墨迹 78"/>
            </p:nvPicPr>
            <p:blipFill>
              <a:blip r:embed="rId140"/>
            </p:blipFill>
            <p:spPr>
              <a:xfrm>
                <a:off x="9293577" y="998245"/>
                <a:ext cx="364067" cy="36658"/>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80" name="墨迹 79"/>
              <p14:cNvContentPartPr/>
              <p14:nvPr/>
            </p14:nvContentPartPr>
            <p14:xfrm>
              <a:off x="9510888" y="1054643"/>
              <a:ext cx="16934" cy="287629"/>
            </p14:xfrm>
          </p:contentPart>
        </mc:Choice>
        <mc:Fallback xmlns="">
          <p:pic>
            <p:nvPicPr>
              <p:cNvPr id="80" name="墨迹 79"/>
            </p:nvPicPr>
            <p:blipFill>
              <a:blip r:embed="rId142"/>
            </p:blipFill>
            <p:spPr>
              <a:xfrm>
                <a:off x="9510888" y="1054643"/>
                <a:ext cx="16934" cy="287629"/>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81" name="墨迹 80"/>
              <p14:cNvContentPartPr/>
              <p14:nvPr/>
            </p14:nvContentPartPr>
            <p14:xfrm>
              <a:off x="9818511" y="844560"/>
              <a:ext cx="59266" cy="589536"/>
            </p14:xfrm>
          </p:contentPart>
        </mc:Choice>
        <mc:Fallback xmlns="">
          <p:pic>
            <p:nvPicPr>
              <p:cNvPr id="81" name="墨迹 80"/>
            </p:nvPicPr>
            <p:blipFill>
              <a:blip r:embed="rId144"/>
            </p:blipFill>
            <p:spPr>
              <a:xfrm>
                <a:off x="9818511" y="844560"/>
                <a:ext cx="59266" cy="589536"/>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82" name="墨迹 81"/>
              <p14:cNvContentPartPr/>
              <p14:nvPr/>
            </p14:nvContentPartPr>
            <p14:xfrm>
              <a:off x="9736666" y="844384"/>
              <a:ext cx="129822" cy="196159"/>
            </p14:xfrm>
          </p:contentPart>
        </mc:Choice>
        <mc:Fallback xmlns="">
          <p:pic>
            <p:nvPicPr>
              <p:cNvPr id="82" name="墨迹 81"/>
            </p:nvPicPr>
            <p:blipFill>
              <a:blip r:embed="rId146"/>
            </p:blipFill>
            <p:spPr>
              <a:xfrm>
                <a:off x="9736666" y="844384"/>
                <a:ext cx="129822" cy="196159"/>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83" name="墨迹 82"/>
              <p14:cNvContentPartPr/>
              <p14:nvPr/>
            </p14:nvContentPartPr>
            <p14:xfrm>
              <a:off x="9911644" y="845970"/>
              <a:ext cx="121356" cy="166374"/>
            </p14:xfrm>
          </p:contentPart>
        </mc:Choice>
        <mc:Fallback xmlns="">
          <p:pic>
            <p:nvPicPr>
              <p:cNvPr id="83" name="墨迹 82"/>
            </p:nvPicPr>
            <p:blipFill>
              <a:blip r:embed="rId148"/>
            </p:blipFill>
            <p:spPr>
              <a:xfrm>
                <a:off x="9911644" y="845970"/>
                <a:ext cx="121356" cy="166374"/>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84" name="墨迹 83"/>
              <p14:cNvContentPartPr/>
              <p14:nvPr/>
            </p14:nvContentPartPr>
            <p14:xfrm>
              <a:off x="10080272" y="957003"/>
              <a:ext cx="271638" cy="310542"/>
            </p14:xfrm>
          </p:contentPart>
        </mc:Choice>
        <mc:Fallback xmlns="">
          <p:pic>
            <p:nvPicPr>
              <p:cNvPr id="84" name="墨迹 83"/>
            </p:nvPicPr>
            <p:blipFill>
              <a:blip r:embed="rId150"/>
            </p:blipFill>
            <p:spPr>
              <a:xfrm>
                <a:off x="10080272" y="957003"/>
                <a:ext cx="271638" cy="310542"/>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5" name="墨迹 84"/>
              <p14:cNvContentPartPr/>
              <p14:nvPr/>
            </p14:nvContentPartPr>
            <p14:xfrm>
              <a:off x="10227027" y="1111041"/>
              <a:ext cx="841728" cy="39478"/>
            </p14:xfrm>
          </p:contentPart>
        </mc:Choice>
        <mc:Fallback xmlns="">
          <p:pic>
            <p:nvPicPr>
              <p:cNvPr id="85" name="墨迹 84"/>
            </p:nvPicPr>
            <p:blipFill>
              <a:blip r:embed="rId152"/>
            </p:blipFill>
            <p:spPr>
              <a:xfrm>
                <a:off x="10227027" y="1111041"/>
                <a:ext cx="841728" cy="39478"/>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6" name="墨迹 85"/>
              <p14:cNvContentPartPr/>
              <p14:nvPr/>
            </p14:nvContentPartPr>
            <p14:xfrm>
              <a:off x="5170311" y="11279"/>
              <a:ext cx="714904" cy="686646"/>
            </p14:xfrm>
          </p:contentPart>
        </mc:Choice>
        <mc:Fallback xmlns="">
          <p:pic>
            <p:nvPicPr>
              <p:cNvPr id="86" name="墨迹 85"/>
            </p:nvPicPr>
            <p:blipFill>
              <a:blip r:embed="rId154"/>
            </p:blipFill>
            <p:spPr>
              <a:xfrm>
                <a:off x="5170311" y="11279"/>
                <a:ext cx="714904" cy="686646"/>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7" name="墨迹 86"/>
              <p14:cNvContentPartPr/>
              <p14:nvPr/>
            </p14:nvContentPartPr>
            <p14:xfrm>
              <a:off x="11867444" y="3253461"/>
              <a:ext cx="285044" cy="344733"/>
            </p14:xfrm>
          </p:contentPart>
        </mc:Choice>
        <mc:Fallback xmlns="">
          <p:pic>
            <p:nvPicPr>
              <p:cNvPr id="87" name="墨迹 86"/>
            </p:nvPicPr>
            <p:blipFill>
              <a:blip r:embed="rId156"/>
            </p:blipFill>
            <p:spPr>
              <a:xfrm>
                <a:off x="11867444" y="3253461"/>
                <a:ext cx="285044" cy="344733"/>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8" name="墨迹 87"/>
              <p14:cNvContentPartPr/>
              <p14:nvPr/>
            </p14:nvContentPartPr>
            <p14:xfrm>
              <a:off x="11644488" y="3703587"/>
              <a:ext cx="293512" cy="210436"/>
            </p14:xfrm>
          </p:contentPart>
        </mc:Choice>
        <mc:Fallback xmlns="">
          <p:pic>
            <p:nvPicPr>
              <p:cNvPr id="88" name="墨迹 87"/>
            </p:nvPicPr>
            <p:blipFill>
              <a:blip r:embed="rId158"/>
            </p:blipFill>
            <p:spPr>
              <a:xfrm>
                <a:off x="11644488" y="3703587"/>
                <a:ext cx="293512" cy="210436"/>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9" name="墨迹 88"/>
              <p14:cNvContentPartPr/>
              <p14:nvPr/>
            </p14:nvContentPartPr>
            <p14:xfrm>
              <a:off x="11737622" y="3837885"/>
              <a:ext cx="110067" cy="157915"/>
            </p14:xfrm>
          </p:contentPart>
        </mc:Choice>
        <mc:Fallback xmlns="">
          <p:pic>
            <p:nvPicPr>
              <p:cNvPr id="89" name="墨迹 88"/>
            </p:nvPicPr>
            <p:blipFill>
              <a:blip r:embed="rId160"/>
            </p:blipFill>
            <p:spPr>
              <a:xfrm>
                <a:off x="11737622" y="3837885"/>
                <a:ext cx="110067" cy="157915"/>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90" name="墨迹 89"/>
              <p14:cNvContentPartPr/>
              <p14:nvPr/>
            </p14:nvContentPartPr>
            <p14:xfrm>
              <a:off x="11802532" y="3818146"/>
              <a:ext cx="73378" cy="648577"/>
            </p14:xfrm>
          </p:contentPart>
        </mc:Choice>
        <mc:Fallback xmlns="">
          <p:pic>
            <p:nvPicPr>
              <p:cNvPr id="90" name="墨迹 89"/>
            </p:nvPicPr>
            <p:blipFill>
              <a:blip r:embed="rId162"/>
            </p:blipFill>
            <p:spPr>
              <a:xfrm>
                <a:off x="11802532" y="3818146"/>
                <a:ext cx="73378" cy="648577"/>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91" name="墨迹 90"/>
              <p14:cNvContentPartPr/>
              <p14:nvPr/>
            </p14:nvContentPartPr>
            <p14:xfrm>
              <a:off x="11977511" y="3739189"/>
              <a:ext cx="197556" cy="215546"/>
            </p14:xfrm>
          </p:contentPart>
        </mc:Choice>
        <mc:Fallback xmlns="">
          <p:pic>
            <p:nvPicPr>
              <p:cNvPr id="91" name="墨迹 90"/>
            </p:nvPicPr>
            <p:blipFill>
              <a:blip r:embed="rId164"/>
            </p:blipFill>
            <p:spPr>
              <a:xfrm>
                <a:off x="11977511" y="3739189"/>
                <a:ext cx="197556" cy="215546"/>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92" name="墨迹 91"/>
              <p14:cNvContentPartPr/>
              <p14:nvPr/>
            </p14:nvContentPartPr>
            <p14:xfrm>
              <a:off x="12093927" y="3761748"/>
              <a:ext cx="92427" cy="81777"/>
            </p14:xfrm>
          </p:contentPart>
        </mc:Choice>
        <mc:Fallback xmlns="">
          <p:pic>
            <p:nvPicPr>
              <p:cNvPr id="92" name="墨迹 91"/>
            </p:nvPicPr>
            <p:blipFill>
              <a:blip r:embed="rId166"/>
            </p:blipFill>
            <p:spPr>
              <a:xfrm>
                <a:off x="12093927" y="3761748"/>
                <a:ext cx="92427" cy="81777"/>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93" name="墨迹 92"/>
              <p14:cNvContentPartPr/>
              <p14:nvPr/>
            </p14:nvContentPartPr>
            <p14:xfrm>
              <a:off x="12053711" y="3851985"/>
              <a:ext cx="132644" cy="62038"/>
            </p14:xfrm>
          </p:contentPart>
        </mc:Choice>
        <mc:Fallback xmlns="">
          <p:pic>
            <p:nvPicPr>
              <p:cNvPr id="93" name="墨迹 92"/>
            </p:nvPicPr>
            <p:blipFill>
              <a:blip r:embed="rId168"/>
            </p:blipFill>
            <p:spPr>
              <a:xfrm>
                <a:off x="12053711" y="3851985"/>
                <a:ext cx="132644" cy="62038"/>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94" name="墨迹 93"/>
              <p14:cNvContentPartPr/>
              <p14:nvPr/>
            </p14:nvContentPartPr>
            <p14:xfrm>
              <a:off x="11988800" y="3925302"/>
              <a:ext cx="197555" cy="121256"/>
            </p14:xfrm>
          </p:contentPart>
        </mc:Choice>
        <mc:Fallback xmlns="">
          <p:pic>
            <p:nvPicPr>
              <p:cNvPr id="94" name="墨迹 93"/>
            </p:nvPicPr>
            <p:blipFill>
              <a:blip r:embed="rId170"/>
            </p:blipFill>
            <p:spPr>
              <a:xfrm>
                <a:off x="11988800" y="3925302"/>
                <a:ext cx="197555" cy="121256"/>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5" name="墨迹 94"/>
              <p14:cNvContentPartPr/>
              <p14:nvPr/>
            </p14:nvContentPartPr>
            <p14:xfrm>
              <a:off x="4099983" y="4353927"/>
              <a:ext cx="942622" cy="674838"/>
            </p14:xfrm>
          </p:contentPart>
        </mc:Choice>
        <mc:Fallback xmlns="">
          <p:pic>
            <p:nvPicPr>
              <p:cNvPr id="95" name="墨迹 94"/>
            </p:nvPicPr>
            <p:blipFill>
              <a:blip r:embed="rId172"/>
            </p:blipFill>
            <p:spPr>
              <a:xfrm>
                <a:off x="4099983" y="4353927"/>
                <a:ext cx="942622" cy="674838"/>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6" name="墨迹 95"/>
              <p14:cNvContentPartPr/>
              <p14:nvPr/>
            </p14:nvContentPartPr>
            <p14:xfrm>
              <a:off x="5012266" y="4194955"/>
              <a:ext cx="265289" cy="455062"/>
            </p14:xfrm>
          </p:contentPart>
        </mc:Choice>
        <mc:Fallback xmlns="">
          <p:pic>
            <p:nvPicPr>
              <p:cNvPr id="96" name="墨迹 95"/>
            </p:nvPicPr>
            <p:blipFill>
              <a:blip r:embed="rId174"/>
            </p:blipFill>
            <p:spPr>
              <a:xfrm>
                <a:off x="5012266" y="4194955"/>
                <a:ext cx="265289" cy="455062"/>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7" name="墨迹 96"/>
              <p14:cNvContentPartPr/>
              <p14:nvPr/>
            </p14:nvContentPartPr>
            <p14:xfrm>
              <a:off x="4941711" y="4248181"/>
              <a:ext cx="361244" cy="455414"/>
            </p14:xfrm>
          </p:contentPart>
        </mc:Choice>
        <mc:Fallback xmlns="">
          <p:pic>
            <p:nvPicPr>
              <p:cNvPr id="97" name="墨迹 96"/>
            </p:nvPicPr>
            <p:blipFill>
              <a:blip r:embed="rId176"/>
            </p:blipFill>
            <p:spPr>
              <a:xfrm>
                <a:off x="4941711" y="4248181"/>
                <a:ext cx="361244" cy="455414"/>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8" name="墨迹 97"/>
              <p14:cNvContentPartPr/>
              <p14:nvPr/>
            </p14:nvContentPartPr>
            <p14:xfrm>
              <a:off x="6096000" y="4421605"/>
              <a:ext cx="5644" cy="16919"/>
            </p14:xfrm>
          </p:contentPart>
        </mc:Choice>
        <mc:Fallback xmlns="">
          <p:pic>
            <p:nvPicPr>
              <p:cNvPr id="98" name="墨迹 97"/>
            </p:nvPicPr>
            <p:blipFill>
              <a:blip r:embed="rId178"/>
            </p:blipFill>
            <p:spPr>
              <a:xfrm>
                <a:off x="6096000" y="4421605"/>
                <a:ext cx="5644" cy="16919"/>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9" name="墨迹 98"/>
              <p14:cNvContentPartPr/>
              <p14:nvPr/>
            </p14:nvContentPartPr>
            <p14:xfrm>
              <a:off x="5548488" y="3589734"/>
              <a:ext cx="296334" cy="177654"/>
            </p14:xfrm>
          </p:contentPart>
        </mc:Choice>
        <mc:Fallback xmlns="">
          <p:pic>
            <p:nvPicPr>
              <p:cNvPr id="99" name="墨迹 98"/>
            </p:nvPicPr>
            <p:blipFill>
              <a:blip r:embed="rId180"/>
            </p:blipFill>
            <p:spPr>
              <a:xfrm>
                <a:off x="5548488" y="3589734"/>
                <a:ext cx="296334" cy="177654"/>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100" name="墨迹 99"/>
              <p14:cNvContentPartPr/>
              <p14:nvPr/>
            </p14:nvContentPartPr>
            <p14:xfrm>
              <a:off x="4950177" y="3877364"/>
              <a:ext cx="321734" cy="217132"/>
            </p14:xfrm>
          </p:contentPart>
        </mc:Choice>
        <mc:Fallback xmlns="">
          <p:pic>
            <p:nvPicPr>
              <p:cNvPr id="100" name="墨迹 99"/>
            </p:nvPicPr>
            <p:blipFill>
              <a:blip r:embed="rId182"/>
            </p:blipFill>
            <p:spPr>
              <a:xfrm>
                <a:off x="4950177" y="3877364"/>
                <a:ext cx="321734" cy="217132"/>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101" name="墨迹 100"/>
              <p14:cNvContentPartPr/>
              <p14:nvPr/>
            </p14:nvContentPartPr>
            <p14:xfrm>
              <a:off x="5918905" y="5267575"/>
              <a:ext cx="377472" cy="363767"/>
            </p14:xfrm>
          </p:contentPart>
        </mc:Choice>
        <mc:Fallback xmlns="">
          <p:pic>
            <p:nvPicPr>
              <p:cNvPr id="101" name="墨迹 100"/>
            </p:nvPicPr>
            <p:blipFill>
              <a:blip r:embed="rId184"/>
            </p:blipFill>
            <p:spPr>
              <a:xfrm>
                <a:off x="5918905" y="5267575"/>
                <a:ext cx="377472" cy="363767"/>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102" name="墨迹 101"/>
              <p14:cNvContentPartPr/>
              <p14:nvPr/>
            </p14:nvContentPartPr>
            <p14:xfrm>
              <a:off x="8134878" y="5044627"/>
              <a:ext cx="241477" cy="14275"/>
            </p14:xfrm>
          </p:contentPart>
        </mc:Choice>
        <mc:Fallback xmlns="">
          <p:pic>
            <p:nvPicPr>
              <p:cNvPr id="102" name="墨迹 101"/>
            </p:nvPicPr>
            <p:blipFill>
              <a:blip r:embed="rId186"/>
            </p:blipFill>
            <p:spPr>
              <a:xfrm>
                <a:off x="8134878" y="5044627"/>
                <a:ext cx="241477" cy="14275"/>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103" name="墨迹 102"/>
              <p14:cNvContentPartPr/>
              <p14:nvPr/>
            </p14:nvContentPartPr>
            <p14:xfrm>
              <a:off x="8240888" y="5081462"/>
              <a:ext cx="45156" cy="363767"/>
            </p14:xfrm>
          </p:contentPart>
        </mc:Choice>
        <mc:Fallback xmlns="">
          <p:pic>
            <p:nvPicPr>
              <p:cNvPr id="103" name="墨迹 102"/>
            </p:nvPicPr>
            <p:blipFill>
              <a:blip r:embed="rId188"/>
            </p:blipFill>
            <p:spPr>
              <a:xfrm>
                <a:off x="8240888" y="5081462"/>
                <a:ext cx="45156" cy="363767"/>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104" name="墨迹 103"/>
              <p14:cNvContentPartPr/>
              <p14:nvPr/>
            </p14:nvContentPartPr>
            <p14:xfrm>
              <a:off x="8396816" y="5194258"/>
              <a:ext cx="154516" cy="140995"/>
            </p14:xfrm>
          </p:contentPart>
        </mc:Choice>
        <mc:Fallback xmlns="">
          <p:pic>
            <p:nvPicPr>
              <p:cNvPr id="104" name="墨迹 103"/>
            </p:nvPicPr>
            <p:blipFill>
              <a:blip r:embed="rId190"/>
            </p:blipFill>
            <p:spPr>
              <a:xfrm>
                <a:off x="8396816" y="5194258"/>
                <a:ext cx="154516" cy="140995"/>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05" name="墨迹 104"/>
              <p14:cNvContentPartPr/>
              <p14:nvPr/>
            </p14:nvContentPartPr>
            <p14:xfrm>
              <a:off x="8494888" y="5203775"/>
              <a:ext cx="28222" cy="216075"/>
            </p14:xfrm>
          </p:contentPart>
        </mc:Choice>
        <mc:Fallback xmlns="">
          <p:pic>
            <p:nvPicPr>
              <p:cNvPr id="105" name="墨迹 104"/>
            </p:nvPicPr>
            <p:blipFill>
              <a:blip r:embed="rId192"/>
            </p:blipFill>
            <p:spPr>
              <a:xfrm>
                <a:off x="8494888" y="5203775"/>
                <a:ext cx="28222" cy="216075"/>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6" name="墨迹 105"/>
              <p14:cNvContentPartPr/>
              <p14:nvPr/>
            </p14:nvContentPartPr>
            <p14:xfrm>
              <a:off x="8690680" y="5055201"/>
              <a:ext cx="112713" cy="65739"/>
            </p14:xfrm>
          </p:contentPart>
        </mc:Choice>
        <mc:Fallback xmlns="">
          <p:pic>
            <p:nvPicPr>
              <p:cNvPr id="106" name="墨迹 105"/>
            </p:nvPicPr>
            <p:blipFill>
              <a:blip r:embed="rId194"/>
            </p:blipFill>
            <p:spPr>
              <a:xfrm>
                <a:off x="8690680" y="5055201"/>
                <a:ext cx="112713" cy="65739"/>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7" name="墨迹 106"/>
              <p14:cNvContentPartPr/>
              <p14:nvPr/>
            </p14:nvContentPartPr>
            <p14:xfrm>
              <a:off x="8679568" y="5061722"/>
              <a:ext cx="162454" cy="333630"/>
            </p14:xfrm>
          </p:contentPart>
        </mc:Choice>
        <mc:Fallback xmlns="">
          <p:pic>
            <p:nvPicPr>
              <p:cNvPr id="107" name="墨迹 106"/>
            </p:nvPicPr>
            <p:blipFill>
              <a:blip r:embed="rId196"/>
            </p:blipFill>
            <p:spPr>
              <a:xfrm>
                <a:off x="8679568" y="5061722"/>
                <a:ext cx="162454" cy="333630"/>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8" name="墨迹 107"/>
              <p14:cNvContentPartPr/>
              <p14:nvPr/>
            </p14:nvContentPartPr>
            <p14:xfrm>
              <a:off x="8856133" y="5004443"/>
              <a:ext cx="28222" cy="122137"/>
            </p14:xfrm>
          </p:contentPart>
        </mc:Choice>
        <mc:Fallback xmlns="">
          <p:pic>
            <p:nvPicPr>
              <p:cNvPr id="108" name="墨迹 107"/>
            </p:nvPicPr>
            <p:blipFill>
              <a:blip r:embed="rId198"/>
            </p:blipFill>
            <p:spPr>
              <a:xfrm>
                <a:off x="8856133" y="5004443"/>
                <a:ext cx="28222" cy="122137"/>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9" name="墨迹 108"/>
              <p14:cNvContentPartPr/>
              <p14:nvPr/>
            </p14:nvContentPartPr>
            <p14:xfrm>
              <a:off x="8774994" y="4982413"/>
              <a:ext cx="264583" cy="381039"/>
            </p14:xfrm>
          </p:contentPart>
        </mc:Choice>
        <mc:Fallback xmlns="">
          <p:pic>
            <p:nvPicPr>
              <p:cNvPr id="109" name="墨迹 108"/>
            </p:nvPicPr>
            <p:blipFill>
              <a:blip r:embed="rId200"/>
            </p:blipFill>
            <p:spPr>
              <a:xfrm>
                <a:off x="8774994" y="4982413"/>
                <a:ext cx="264583" cy="381039"/>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10" name="墨迹 109"/>
              <p14:cNvContentPartPr/>
              <p14:nvPr/>
            </p14:nvContentPartPr>
            <p14:xfrm>
              <a:off x="9042400" y="4833310"/>
              <a:ext cx="159808" cy="544242"/>
            </p14:xfrm>
          </p:contentPart>
        </mc:Choice>
        <mc:Fallback xmlns="">
          <p:pic>
            <p:nvPicPr>
              <p:cNvPr id="110" name="墨迹 109"/>
            </p:nvPicPr>
            <p:blipFill>
              <a:blip r:embed="rId202"/>
            </p:blipFill>
            <p:spPr>
              <a:xfrm>
                <a:off x="9042400" y="4833310"/>
                <a:ext cx="159808" cy="544242"/>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11" name="墨迹 110"/>
              <p14:cNvContentPartPr/>
              <p14:nvPr/>
            </p14:nvContentPartPr>
            <p14:xfrm>
              <a:off x="8974666" y="5087101"/>
              <a:ext cx="276578" cy="118436"/>
            </p14:xfrm>
          </p:contentPart>
        </mc:Choice>
        <mc:Fallback xmlns="">
          <p:pic>
            <p:nvPicPr>
              <p:cNvPr id="111" name="墨迹 110"/>
            </p:nvPicPr>
            <p:blipFill>
              <a:blip r:embed="rId204"/>
            </p:blipFill>
            <p:spPr>
              <a:xfrm>
                <a:off x="8974666" y="5087101"/>
                <a:ext cx="276578" cy="118436"/>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12" name="墨迹 111"/>
              <p14:cNvContentPartPr/>
              <p14:nvPr/>
            </p14:nvContentPartPr>
            <p14:xfrm>
              <a:off x="9107311" y="5040397"/>
              <a:ext cx="180622" cy="339974"/>
            </p14:xfrm>
          </p:contentPart>
        </mc:Choice>
        <mc:Fallback xmlns="">
          <p:pic>
            <p:nvPicPr>
              <p:cNvPr id="112" name="墨迹 111"/>
            </p:nvPicPr>
            <p:blipFill>
              <a:blip r:embed="rId206"/>
            </p:blipFill>
            <p:spPr>
              <a:xfrm>
                <a:off x="9107311" y="5040397"/>
                <a:ext cx="180622" cy="339974"/>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13" name="墨迹 112"/>
              <p14:cNvContentPartPr/>
              <p14:nvPr/>
            </p14:nvContentPartPr>
            <p14:xfrm>
              <a:off x="9110133" y="5232150"/>
              <a:ext cx="166511" cy="204619"/>
            </p14:xfrm>
          </p:contentPart>
        </mc:Choice>
        <mc:Fallback xmlns="">
          <p:pic>
            <p:nvPicPr>
              <p:cNvPr id="113" name="墨迹 112"/>
            </p:nvPicPr>
            <p:blipFill>
              <a:blip r:embed="rId208"/>
            </p:blipFill>
            <p:spPr>
              <a:xfrm>
                <a:off x="9110133" y="5232150"/>
                <a:ext cx="166511" cy="204619"/>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14" name="墨迹 113"/>
              <p14:cNvContentPartPr/>
              <p14:nvPr/>
            </p14:nvContentPartPr>
            <p14:xfrm>
              <a:off x="9333794" y="4964964"/>
              <a:ext cx="218016" cy="377691"/>
            </p14:xfrm>
          </p:contentPart>
        </mc:Choice>
        <mc:Fallback xmlns="">
          <p:pic>
            <p:nvPicPr>
              <p:cNvPr id="114" name="墨迹 113"/>
            </p:nvPicPr>
            <p:blipFill>
              <a:blip r:embed="rId210"/>
            </p:blipFill>
            <p:spPr>
              <a:xfrm>
                <a:off x="9333794" y="4964964"/>
                <a:ext cx="218016" cy="377691"/>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15" name="墨迹 114"/>
              <p14:cNvContentPartPr/>
              <p14:nvPr/>
            </p14:nvContentPartPr>
            <p14:xfrm>
              <a:off x="9454444" y="5182978"/>
              <a:ext cx="158044" cy="183294"/>
            </p14:xfrm>
          </p:contentPart>
        </mc:Choice>
        <mc:Fallback xmlns="">
          <p:pic>
            <p:nvPicPr>
              <p:cNvPr id="115" name="墨迹 114"/>
            </p:nvPicPr>
            <p:blipFill>
              <a:blip r:embed="rId212"/>
            </p:blipFill>
            <p:spPr>
              <a:xfrm>
                <a:off x="9454444" y="5182978"/>
                <a:ext cx="158044" cy="183294"/>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6" name="墨迹 115"/>
              <p14:cNvContentPartPr/>
              <p14:nvPr/>
            </p14:nvContentPartPr>
            <p14:xfrm>
              <a:off x="8167511" y="5707480"/>
              <a:ext cx="210961" cy="16919"/>
            </p14:xfrm>
          </p:contentPart>
        </mc:Choice>
        <mc:Fallback xmlns="">
          <p:pic>
            <p:nvPicPr>
              <p:cNvPr id="116" name="墨迹 115"/>
            </p:nvPicPr>
            <p:blipFill>
              <a:blip r:embed="rId214"/>
            </p:blipFill>
            <p:spPr>
              <a:xfrm>
                <a:off x="8167511" y="5707480"/>
                <a:ext cx="210961" cy="16919"/>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7" name="墨迹 116"/>
              <p14:cNvContentPartPr/>
              <p14:nvPr/>
            </p14:nvContentPartPr>
            <p14:xfrm>
              <a:off x="8252177" y="5746958"/>
              <a:ext cx="33867" cy="174834"/>
            </p14:xfrm>
          </p:contentPart>
        </mc:Choice>
        <mc:Fallback xmlns="">
          <p:pic>
            <p:nvPicPr>
              <p:cNvPr id="117" name="墨迹 116"/>
            </p:nvPicPr>
            <p:blipFill>
              <a:blip r:embed="rId216"/>
            </p:blipFill>
            <p:spPr>
              <a:xfrm>
                <a:off x="8252177" y="5746958"/>
                <a:ext cx="33867" cy="174834"/>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8" name="墨迹 117"/>
              <p14:cNvContentPartPr/>
              <p14:nvPr/>
            </p14:nvContentPartPr>
            <p14:xfrm>
              <a:off x="8483600" y="5620063"/>
              <a:ext cx="33866" cy="521681"/>
            </p14:xfrm>
          </p:contentPart>
        </mc:Choice>
        <mc:Fallback xmlns="">
          <p:pic>
            <p:nvPicPr>
              <p:cNvPr id="118" name="墨迹 117"/>
            </p:nvPicPr>
            <p:blipFill>
              <a:blip r:embed="rId218"/>
            </p:blipFill>
            <p:spPr>
              <a:xfrm>
                <a:off x="8483600" y="5620063"/>
                <a:ext cx="33866" cy="521681"/>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9" name="墨迹 118"/>
              <p14:cNvContentPartPr/>
              <p14:nvPr/>
            </p14:nvContentPartPr>
            <p14:xfrm>
              <a:off x="8387644" y="5593626"/>
              <a:ext cx="90311" cy="189991"/>
            </p14:xfrm>
          </p:contentPart>
        </mc:Choice>
        <mc:Fallback xmlns="">
          <p:pic>
            <p:nvPicPr>
              <p:cNvPr id="119" name="墨迹 118"/>
            </p:nvPicPr>
            <p:blipFill>
              <a:blip r:embed="rId220"/>
            </p:blipFill>
            <p:spPr>
              <a:xfrm>
                <a:off x="8387644" y="5593626"/>
                <a:ext cx="90311" cy="189991"/>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20" name="墨迹 119"/>
              <p14:cNvContentPartPr/>
              <p14:nvPr/>
            </p14:nvContentPartPr>
            <p14:xfrm>
              <a:off x="8528755" y="5662361"/>
              <a:ext cx="93134" cy="73318"/>
            </p14:xfrm>
          </p:contentPart>
        </mc:Choice>
        <mc:Fallback xmlns="">
          <p:pic>
            <p:nvPicPr>
              <p:cNvPr id="120" name="墨迹 119"/>
            </p:nvPicPr>
            <p:blipFill>
              <a:blip r:embed="rId222"/>
            </p:blipFill>
            <p:spPr>
              <a:xfrm>
                <a:off x="8528755" y="5662361"/>
                <a:ext cx="93134" cy="73318"/>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23" name="墨迹 122"/>
              <p14:cNvContentPartPr/>
              <p14:nvPr/>
            </p14:nvContentPartPr>
            <p14:xfrm>
              <a:off x="8905522" y="5718054"/>
              <a:ext cx="145344" cy="215018"/>
            </p14:xfrm>
          </p:contentPart>
        </mc:Choice>
        <mc:Fallback xmlns="">
          <p:pic>
            <p:nvPicPr>
              <p:cNvPr id="123" name="墨迹 122"/>
            </p:nvPicPr>
            <p:blipFill>
              <a:blip r:embed="rId224"/>
            </p:blipFill>
            <p:spPr>
              <a:xfrm>
                <a:off x="8905522" y="5718054"/>
                <a:ext cx="145344" cy="215018"/>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24" name="墨迹 123"/>
              <p14:cNvContentPartPr/>
              <p14:nvPr/>
            </p14:nvContentPartPr>
            <p14:xfrm>
              <a:off x="8983838" y="5816046"/>
              <a:ext cx="419806" cy="40888"/>
            </p14:xfrm>
          </p:contentPart>
        </mc:Choice>
        <mc:Fallback xmlns="">
          <p:pic>
            <p:nvPicPr>
              <p:cNvPr id="124" name="墨迹 123"/>
            </p:nvPicPr>
            <p:blipFill>
              <a:blip r:embed="rId226"/>
            </p:blipFill>
            <p:spPr>
              <a:xfrm>
                <a:off x="8983838" y="5816046"/>
                <a:ext cx="419806" cy="40888"/>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25" name="墨迹 124"/>
              <p14:cNvContentPartPr/>
              <p14:nvPr/>
            </p14:nvContentPartPr>
            <p14:xfrm>
              <a:off x="9635066" y="5602438"/>
              <a:ext cx="45156" cy="418050"/>
            </p14:xfrm>
          </p:contentPart>
        </mc:Choice>
        <mc:Fallback xmlns="">
          <p:pic>
            <p:nvPicPr>
              <p:cNvPr id="125" name="墨迹 124"/>
            </p:nvPicPr>
            <p:blipFill>
              <a:blip r:embed="rId228"/>
            </p:blipFill>
            <p:spPr>
              <a:xfrm>
                <a:off x="9635066" y="5602438"/>
                <a:ext cx="45156" cy="418050"/>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26" name="墨迹 125"/>
              <p14:cNvContentPartPr/>
              <p14:nvPr/>
            </p14:nvContentPartPr>
            <p14:xfrm>
              <a:off x="9651294" y="5701840"/>
              <a:ext cx="181328" cy="197393"/>
            </p14:xfrm>
          </p:contentPart>
        </mc:Choice>
        <mc:Fallback xmlns="">
          <p:pic>
            <p:nvPicPr>
              <p:cNvPr id="126" name="墨迹 125"/>
            </p:nvPicPr>
            <p:blipFill>
              <a:blip r:embed="rId230"/>
            </p:blipFill>
            <p:spPr>
              <a:xfrm>
                <a:off x="9651294" y="5701840"/>
                <a:ext cx="181328" cy="197393"/>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27" name="墨迹 126"/>
              <p14:cNvContentPartPr/>
              <p14:nvPr/>
            </p14:nvContentPartPr>
            <p14:xfrm>
              <a:off x="10013244" y="5453689"/>
              <a:ext cx="39511" cy="499122"/>
            </p14:xfrm>
          </p:contentPart>
        </mc:Choice>
        <mc:Fallback xmlns="">
          <p:pic>
            <p:nvPicPr>
              <p:cNvPr id="127" name="墨迹 126"/>
            </p:nvPicPr>
            <p:blipFill>
              <a:blip r:embed="rId232"/>
            </p:blipFill>
            <p:spPr>
              <a:xfrm>
                <a:off x="10013244" y="5453689"/>
                <a:ext cx="39511" cy="499122"/>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8" name="墨迹 127"/>
              <p14:cNvContentPartPr/>
              <p14:nvPr/>
            </p14:nvContentPartPr>
            <p14:xfrm>
              <a:off x="9939866" y="5755418"/>
              <a:ext cx="268111" cy="242512"/>
            </p14:xfrm>
          </p:contentPart>
        </mc:Choice>
        <mc:Fallback xmlns="">
          <p:pic>
            <p:nvPicPr>
              <p:cNvPr id="128" name="墨迹 127"/>
            </p:nvPicPr>
            <p:blipFill>
              <a:blip r:embed="rId234"/>
            </p:blipFill>
            <p:spPr>
              <a:xfrm>
                <a:off x="9939866" y="5755418"/>
                <a:ext cx="268111" cy="242512"/>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9" name="墨迹 128"/>
              <p14:cNvContentPartPr/>
              <p14:nvPr/>
            </p14:nvContentPartPr>
            <p14:xfrm>
              <a:off x="10405532" y="5704660"/>
              <a:ext cx="2823" cy="36659"/>
            </p14:xfrm>
          </p:contentPart>
        </mc:Choice>
        <mc:Fallback xmlns="">
          <p:pic>
            <p:nvPicPr>
              <p:cNvPr id="129" name="墨迹 128"/>
            </p:nvPicPr>
            <p:blipFill>
              <a:blip r:embed="rId236"/>
            </p:blipFill>
            <p:spPr>
              <a:xfrm>
                <a:off x="10405532" y="5704660"/>
                <a:ext cx="2823" cy="36659"/>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1213" y="724512"/>
            <a:ext cx="11654075" cy="2086381"/>
          </a:xfrm>
          <a:prstGeom prst="rect">
            <a:avLst/>
          </a:prstGeom>
        </p:spPr>
        <p:txBody>
          <a:bodyPr wrap="square" lIns="121898" tIns="60948" rIns="121898" bIns="60948">
            <a:spAutoFit/>
          </a:bodyPr>
          <a:lstStyle/>
          <a:p>
            <a:pPr marL="252095" indent="-252095" algn="ctr" defTabSz="0">
              <a:lnSpc>
                <a:spcPct val="120000"/>
              </a:lnSpc>
              <a:spcAft>
                <a:spcPts val="565"/>
              </a:spcAft>
              <a:tabLst>
                <a:tab pos="2970530" algn="l"/>
              </a:tabLst>
            </a:pPr>
            <a:r>
              <a:rPr lang="zh-CN" altLang="zh-CN" sz="2600">
                <a:latin typeface="Times New Roman" panose="02020603050405020304" pitchFamily="18" charset="0"/>
                <a:ea typeface="方正宋黑_GBK" pitchFamily="1" charset="-122"/>
                <a:cs typeface="Times New Roman" panose="02020603050405020304" pitchFamily="18" charset="0"/>
              </a:rPr>
              <a:t>基础落实</a:t>
            </a:r>
            <a:endParaRPr lang="zh-CN" altLang="zh-CN" sz="1100">
              <a:latin typeface="Calibri" panose="020F0502020204030204" pitchFamily="34" charset="0"/>
              <a:cs typeface="Times New Roman" panose="02020603050405020304" pitchFamily="18" charset="0"/>
            </a:endParaRPr>
          </a:p>
          <a:p>
            <a:pPr marL="252095" indent="-252095" defTabSz="0">
              <a:lnSpc>
                <a:spcPct val="120000"/>
              </a:lnSpc>
              <a:tabLst>
                <a:tab pos="2970530" algn="l"/>
              </a:tabLst>
            </a:pPr>
            <a:r>
              <a:rPr lang="zh-CN" altLang="zh-CN" sz="2600">
                <a:latin typeface="Times New Roman" panose="02020603050405020304" pitchFamily="18" charset="0"/>
                <a:ea typeface="方正准圆_GBK" pitchFamily="1" charset="-122"/>
                <a:cs typeface="Times New Roman" panose="02020603050405020304" pitchFamily="18" charset="0"/>
              </a:rPr>
              <a:t>选择题只有</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方正准圆_GBK" pitchFamily="1" charset="-122"/>
                <a:cs typeface="Times New Roman" panose="02020603050405020304" pitchFamily="18" charset="0"/>
              </a:rPr>
              <a:t>个选项符合题意</a:t>
            </a:r>
            <a:endParaRPr lang="zh-CN" altLang="zh-CN" sz="1100">
              <a:latin typeface="Calibri" panose="020F0502020204030204" pitchFamily="34" charset="0"/>
              <a:cs typeface="Times New Roman" panose="02020603050405020304" pitchFamily="18" charset="0"/>
            </a:endParaRPr>
          </a:p>
          <a:p>
            <a:pPr marL="252095" indent="-252095" defTabSz="0">
              <a:lnSpc>
                <a:spcPct val="12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600">
                <a:latin typeface="方正楷体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2022</a:t>
            </a:r>
            <a:r>
              <a:rPr lang="en-US" altLang="zh-CN" sz="2600">
                <a:latin typeface="NEU-B6" pitchFamily="18" charset="-122"/>
                <a:ea typeface="微软雅黑" panose="020B0503020204020204" pitchFamily="34"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重庆卷</a:t>
            </a:r>
            <a:r>
              <a:rPr lang="en-US" altLang="zh-CN" sz="2600">
                <a:latin typeface="方正楷体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两种酸式碳酸盐的分解反应如下。某温度下平衡时总压强分别为</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p</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sp>
        <p:nvSpPr>
          <p:cNvPr id="9" name="矩形 8"/>
          <p:cNvSpPr/>
          <p:nvPr/>
        </p:nvSpPr>
        <p:spPr>
          <a:xfrm>
            <a:off x="5407525" y="4438747"/>
            <a:ext cx="458780"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B</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3" name="图片 2" descr="2025-09-21 22:38:51.952000"/>
          <p:cNvPicPr>
            <a:picLocks noChangeAspect="1"/>
          </p:cNvPicPr>
          <p:nvPr/>
        </p:nvPicPr>
        <p:blipFill>
          <a:blip r:embed="rId2"/>
          <a:stretch>
            <a:fillRect/>
          </a:stretch>
        </p:blipFill>
        <p:spPr>
          <a:xfrm>
            <a:off x="723265" y="0"/>
            <a:ext cx="5142865" cy="6858000"/>
          </a:xfrm>
          <a:prstGeom prst="rect">
            <a:avLst/>
          </a:prstGeom>
        </p:spPr>
      </p:pic>
      <p:pic>
        <p:nvPicPr>
          <p:cNvPr id="4" name="图片 3" descr="2025-09-21 22:39:26.602000"/>
          <p:cNvPicPr>
            <a:picLocks noChangeAspect="1"/>
          </p:cNvPicPr>
          <p:nvPr/>
        </p:nvPicPr>
        <p:blipFill>
          <a:blip r:embed="rId3"/>
          <a:stretch>
            <a:fillRect/>
          </a:stretch>
        </p:blipFill>
        <p:spPr>
          <a:xfrm>
            <a:off x="620395" y="0"/>
            <a:ext cx="9144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墨迹 4"/>
              <p14:cNvContentPartPr/>
              <p14:nvPr/>
            </p14:nvContentPartPr>
            <p14:xfrm>
              <a:off x="6225822" y="320235"/>
              <a:ext cx="28222" cy="529436"/>
            </p14:xfrm>
          </p:contentPart>
        </mc:Choice>
        <mc:Fallback xmlns="">
          <p:pic>
            <p:nvPicPr>
              <p:cNvPr id="5" name="墨迹 4"/>
            </p:nvPicPr>
            <p:blipFill>
              <a:blip r:embed="rId5"/>
            </p:blipFill>
            <p:spPr>
              <a:xfrm>
                <a:off x="6225822" y="320235"/>
                <a:ext cx="28222" cy="529436"/>
              </a:xfrm>
              <a:prstGeom prst="rect"/>
            </p:spPr>
          </p:pic>
        </mc:Fallback>
      </mc:AlternateContent>
      <mc:AlternateContent xmlns:mc="http://schemas.openxmlformats.org/markup-compatibility/2006" xmlns:p14="http://schemas.microsoft.com/office/powerpoint/2010/main">
        <mc:Choice Requires="p14">
          <p:contentPart p14:bwMode="auto" r:id="rId6">
            <p14:nvContentPartPr>
              <p14:cNvPr id="7" name="墨迹 6"/>
              <p14:cNvContentPartPr/>
              <p14:nvPr/>
            </p14:nvContentPartPr>
            <p14:xfrm>
              <a:off x="6222118" y="460348"/>
              <a:ext cx="206904" cy="261546"/>
            </p14:xfrm>
          </p:contentPart>
        </mc:Choice>
        <mc:Fallback xmlns="">
          <p:pic>
            <p:nvPicPr>
              <p:cNvPr id="7" name="墨迹 6"/>
            </p:nvPicPr>
            <p:blipFill>
              <a:blip r:embed="rId7"/>
            </p:blipFill>
            <p:spPr>
              <a:xfrm>
                <a:off x="6222118" y="460348"/>
                <a:ext cx="206904" cy="261546"/>
              </a:xfrm>
              <a:prstGeom prst="rect"/>
            </p:spPr>
          </p:pic>
        </mc:Fallback>
      </mc:AlternateContent>
      <mc:AlternateContent xmlns:mc="http://schemas.openxmlformats.org/markup-compatibility/2006" xmlns:p14="http://schemas.microsoft.com/office/powerpoint/2010/main">
        <mc:Choice Requires="p14">
          <p:contentPart p14:bwMode="auto" r:id="rId8">
            <p14:nvContentPartPr>
              <p14:cNvPr id="8" name="墨迹 7"/>
              <p14:cNvContentPartPr/>
              <p14:nvPr/>
            </p14:nvContentPartPr>
            <p14:xfrm>
              <a:off x="6460066" y="600286"/>
              <a:ext cx="19756" cy="443077"/>
            </p14:xfrm>
          </p:contentPart>
        </mc:Choice>
        <mc:Fallback xmlns="">
          <p:pic>
            <p:nvPicPr>
              <p:cNvPr id="8" name="墨迹 7"/>
            </p:nvPicPr>
            <p:blipFill>
              <a:blip r:embed="rId9"/>
            </p:blipFill>
            <p:spPr>
              <a:xfrm>
                <a:off x="6460066" y="600286"/>
                <a:ext cx="19756" cy="443077"/>
              </a:xfrm>
              <a:prstGeom prst="rect"/>
            </p:spPr>
          </p:pic>
        </mc:Fallback>
      </mc:AlternateContent>
      <mc:AlternateContent xmlns:mc="http://schemas.openxmlformats.org/markup-compatibility/2006" xmlns:p14="http://schemas.microsoft.com/office/powerpoint/2010/main">
        <mc:Choice Requires="p14">
          <p:contentPart p14:bwMode="auto" r:id="rId10">
            <p14:nvContentPartPr>
              <p14:cNvPr id="10" name="墨迹 9"/>
              <p14:cNvContentPartPr/>
              <p14:nvPr/>
            </p14:nvContentPartPr>
            <p14:xfrm>
              <a:off x="6462888" y="558340"/>
              <a:ext cx="129822" cy="214312"/>
            </p14:xfrm>
          </p:contentPart>
        </mc:Choice>
        <mc:Fallback xmlns="">
          <p:pic>
            <p:nvPicPr>
              <p:cNvPr id="10" name="墨迹 9"/>
            </p:nvPicPr>
            <p:blipFill>
              <a:blip r:embed="rId11"/>
            </p:blipFill>
            <p:spPr>
              <a:xfrm>
                <a:off x="6462888" y="558340"/>
                <a:ext cx="129822" cy="214312"/>
              </a:xfrm>
              <a:prstGeom prst="rect"/>
            </p:spPr>
          </p:pic>
        </mc:Fallback>
      </mc:AlternateContent>
      <mc:AlternateContent xmlns:mc="http://schemas.openxmlformats.org/markup-compatibility/2006" xmlns:p14="http://schemas.microsoft.com/office/powerpoint/2010/main">
        <mc:Choice Requires="p14">
          <p:contentPart p14:bwMode="auto" r:id="rId12">
            <p14:nvContentPartPr>
              <p14:cNvPr id="11" name="墨迹 10"/>
              <p14:cNvContentPartPr/>
              <p14:nvPr/>
            </p14:nvContentPartPr>
            <p14:xfrm>
              <a:off x="6677377" y="704975"/>
              <a:ext cx="11289" cy="115616"/>
            </p14:xfrm>
          </p:contentPart>
        </mc:Choice>
        <mc:Fallback xmlns="">
          <p:pic>
            <p:nvPicPr>
              <p:cNvPr id="11" name="墨迹 10"/>
            </p:nvPicPr>
            <p:blipFill>
              <a:blip r:embed="rId13"/>
            </p:blipFill>
            <p:spPr>
              <a:xfrm>
                <a:off x="6677377" y="704975"/>
                <a:ext cx="11289" cy="115616"/>
              </a:xfrm>
              <a:prstGeom prst="rect"/>
            </p:spPr>
          </p:pic>
        </mc:Fallback>
      </mc:AlternateContent>
      <mc:AlternateContent xmlns:mc="http://schemas.openxmlformats.org/markup-compatibility/2006" xmlns:p14="http://schemas.microsoft.com/office/powerpoint/2010/main">
        <mc:Choice Requires="p14">
          <p:contentPart p14:bwMode="auto" r:id="rId14">
            <p14:nvContentPartPr>
              <p14:cNvPr id="12" name="墨迹 11"/>
              <p14:cNvContentPartPr/>
              <p14:nvPr/>
            </p14:nvContentPartPr>
            <p14:xfrm>
              <a:off x="5918200" y="986965"/>
              <a:ext cx="895350" cy="73317"/>
            </p14:xfrm>
          </p:contentPart>
        </mc:Choice>
        <mc:Fallback xmlns="">
          <p:pic>
            <p:nvPicPr>
              <p:cNvPr id="12" name="墨迹 11"/>
            </p:nvPicPr>
            <p:blipFill>
              <a:blip r:embed="rId15"/>
            </p:blipFill>
            <p:spPr>
              <a:xfrm>
                <a:off x="5918200" y="986965"/>
                <a:ext cx="895350" cy="73317"/>
              </a:xfrm>
              <a:prstGeom prst="rect"/>
            </p:spPr>
          </p:pic>
        </mc:Fallback>
      </mc:AlternateContent>
      <mc:AlternateContent xmlns:mc="http://schemas.openxmlformats.org/markup-compatibility/2006" xmlns:p14="http://schemas.microsoft.com/office/powerpoint/2010/main">
        <mc:Choice Requires="p14">
          <p:contentPart p14:bwMode="auto" r:id="rId16">
            <p14:nvContentPartPr>
              <p14:cNvPr id="13" name="墨迹 12"/>
              <p14:cNvContentPartPr/>
              <p14:nvPr/>
            </p14:nvContentPartPr>
            <p14:xfrm>
              <a:off x="6242755" y="1102052"/>
              <a:ext cx="22578" cy="556049"/>
            </p14:xfrm>
          </p:contentPart>
        </mc:Choice>
        <mc:Fallback xmlns="">
          <p:pic>
            <p:nvPicPr>
              <p:cNvPr id="13" name="墨迹 12"/>
            </p:nvPicPr>
            <p:blipFill>
              <a:blip r:embed="rId17"/>
            </p:blipFill>
            <p:spPr>
              <a:xfrm>
                <a:off x="6242755" y="1102052"/>
                <a:ext cx="22578" cy="556049"/>
              </a:xfrm>
              <a:prstGeom prst="rect"/>
            </p:spPr>
          </p:pic>
        </mc:Fallback>
      </mc:AlternateContent>
      <mc:AlternateContent xmlns:mc="http://schemas.openxmlformats.org/markup-compatibility/2006" xmlns:p14="http://schemas.microsoft.com/office/powerpoint/2010/main">
        <mc:Choice Requires="p14">
          <p:contentPart p14:bwMode="auto" r:id="rId18">
            <p14:nvContentPartPr>
              <p14:cNvPr id="14" name="墨迹 13"/>
              <p14:cNvContentPartPr/>
              <p14:nvPr/>
            </p14:nvContentPartPr>
            <p14:xfrm>
              <a:off x="6249811" y="1195638"/>
              <a:ext cx="255411" cy="242511"/>
            </p14:xfrm>
          </p:contentPart>
        </mc:Choice>
        <mc:Fallback xmlns="">
          <p:pic>
            <p:nvPicPr>
              <p:cNvPr id="14" name="墨迹 13"/>
            </p:nvPicPr>
            <p:blipFill>
              <a:blip r:embed="rId19"/>
            </p:blipFill>
            <p:spPr>
              <a:xfrm>
                <a:off x="6249811" y="1195638"/>
                <a:ext cx="255411" cy="242511"/>
              </a:xfrm>
              <a:prstGeom prst="rect"/>
            </p:spPr>
          </p:pic>
        </mc:Fallback>
      </mc:AlternateContent>
      <mc:AlternateContent xmlns:mc="http://schemas.openxmlformats.org/markup-compatibility/2006" xmlns:p14="http://schemas.microsoft.com/office/powerpoint/2010/main">
        <mc:Choice Requires="p14">
          <p:contentPart p14:bwMode="auto" r:id="rId20">
            <p14:nvContentPartPr>
              <p14:cNvPr id="15" name="墨迹 14"/>
              <p14:cNvContentPartPr/>
              <p14:nvPr/>
            </p14:nvContentPartPr>
            <p14:xfrm>
              <a:off x="6502400" y="1324296"/>
              <a:ext cx="11288" cy="570677"/>
            </p14:xfrm>
          </p:contentPart>
        </mc:Choice>
        <mc:Fallback xmlns="">
          <p:pic>
            <p:nvPicPr>
              <p:cNvPr id="15" name="墨迹 14"/>
            </p:nvPicPr>
            <p:blipFill>
              <a:blip r:embed="rId21"/>
            </p:blipFill>
            <p:spPr>
              <a:xfrm>
                <a:off x="6502400" y="1324296"/>
                <a:ext cx="11288" cy="570677"/>
              </a:xfrm>
              <a:prstGeom prst="rect"/>
            </p:spPr>
          </p:pic>
        </mc:Fallback>
      </mc:AlternateContent>
      <mc:AlternateContent xmlns:mc="http://schemas.openxmlformats.org/markup-compatibility/2006" xmlns:p14="http://schemas.microsoft.com/office/powerpoint/2010/main">
        <mc:Choice Requires="p14">
          <p:contentPart p14:bwMode="auto" r:id="rId22">
            <p14:nvContentPartPr>
              <p14:cNvPr id="16" name="墨迹 15"/>
              <p14:cNvContentPartPr/>
              <p14:nvPr/>
            </p14:nvContentPartPr>
            <p14:xfrm>
              <a:off x="6474177" y="1336633"/>
              <a:ext cx="124178" cy="160734"/>
            </p14:xfrm>
          </p:contentPart>
        </mc:Choice>
        <mc:Fallback xmlns="">
          <p:pic>
            <p:nvPicPr>
              <p:cNvPr id="16" name="墨迹 15"/>
            </p:nvPicPr>
            <p:blipFill>
              <a:blip r:embed="rId23"/>
            </p:blipFill>
            <p:spPr>
              <a:xfrm>
                <a:off x="6474177" y="1336633"/>
                <a:ext cx="124178" cy="160734"/>
              </a:xfrm>
              <a:prstGeom prst="rect"/>
            </p:spPr>
          </p:pic>
        </mc:Fallback>
      </mc:AlternateContent>
      <mc:AlternateContent xmlns:mc="http://schemas.openxmlformats.org/markup-compatibility/2006" xmlns:p14="http://schemas.microsoft.com/office/powerpoint/2010/main">
        <mc:Choice Requires="p14">
          <p:contentPart p14:bwMode="auto" r:id="rId24">
            <p14:nvContentPartPr>
              <p14:cNvPr id="17" name="墨迹 16"/>
              <p14:cNvContentPartPr/>
              <p14:nvPr/>
            </p14:nvContentPartPr>
            <p14:xfrm>
              <a:off x="6643511" y="1376111"/>
              <a:ext cx="158044" cy="144520"/>
            </p14:xfrm>
          </p:contentPart>
        </mc:Choice>
        <mc:Fallback xmlns="">
          <p:pic>
            <p:nvPicPr>
              <p:cNvPr id="17" name="墨迹 16"/>
            </p:nvPicPr>
            <p:blipFill>
              <a:blip r:embed="rId25"/>
            </p:blipFill>
            <p:spPr>
              <a:xfrm>
                <a:off x="6643511" y="1376111"/>
                <a:ext cx="158044" cy="144520"/>
              </a:xfrm>
              <a:prstGeom prst="rect"/>
            </p:spPr>
          </p:pic>
        </mc:Fallback>
      </mc:AlternateContent>
      <mc:AlternateContent xmlns:mc="http://schemas.openxmlformats.org/markup-compatibility/2006" xmlns:p14="http://schemas.microsoft.com/office/powerpoint/2010/main">
        <mc:Choice Requires="p14">
          <p:contentPart p14:bwMode="auto" r:id="rId26">
            <p14:nvContentPartPr>
              <p14:cNvPr id="18" name="墨迹 17"/>
              <p14:cNvContentPartPr/>
              <p14:nvPr/>
            </p14:nvContentPartPr>
            <p14:xfrm>
              <a:off x="6947605" y="958766"/>
              <a:ext cx="198262" cy="28199"/>
            </p14:xfrm>
          </p:contentPart>
        </mc:Choice>
        <mc:Fallback xmlns="">
          <p:pic>
            <p:nvPicPr>
              <p:cNvPr id="18" name="墨迹 17"/>
            </p:nvPicPr>
            <p:blipFill>
              <a:blip r:embed="rId27"/>
            </p:blipFill>
            <p:spPr>
              <a:xfrm>
                <a:off x="6947605" y="958766"/>
                <a:ext cx="198262" cy="28199"/>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19" name="墨迹 18"/>
              <p14:cNvContentPartPr/>
              <p14:nvPr/>
            </p14:nvContentPartPr>
            <p14:xfrm>
              <a:off x="6897511" y="1105401"/>
              <a:ext cx="222956" cy="22559"/>
            </p14:xfrm>
          </p:contentPart>
        </mc:Choice>
        <mc:Fallback xmlns="">
          <p:pic>
            <p:nvPicPr>
              <p:cNvPr id="19" name="墨迹 18"/>
            </p:nvPicPr>
            <p:blipFill>
              <a:blip r:embed="rId29"/>
            </p:blipFill>
            <p:spPr>
              <a:xfrm>
                <a:off x="6897511" y="1105401"/>
                <a:ext cx="222956" cy="22559"/>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20" name="墨迹 19"/>
              <p14:cNvContentPartPr/>
              <p14:nvPr/>
            </p14:nvContentPartPr>
            <p14:xfrm>
              <a:off x="7303911" y="798032"/>
              <a:ext cx="33866" cy="657037"/>
            </p14:xfrm>
          </p:contentPart>
        </mc:Choice>
        <mc:Fallback xmlns="">
          <p:pic>
            <p:nvPicPr>
              <p:cNvPr id="20" name="墨迹 19"/>
            </p:nvPicPr>
            <p:blipFill>
              <a:blip r:embed="rId31"/>
            </p:blipFill>
            <p:spPr>
              <a:xfrm>
                <a:off x="7303911" y="798032"/>
                <a:ext cx="33866" cy="657037"/>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1" name="墨迹 20"/>
              <p14:cNvContentPartPr/>
              <p14:nvPr/>
            </p14:nvContentPartPr>
            <p14:xfrm>
              <a:off x="7281333" y="727534"/>
              <a:ext cx="195263" cy="360947"/>
            </p14:xfrm>
          </p:contentPart>
        </mc:Choice>
        <mc:Fallback xmlns="">
          <p:pic>
            <p:nvPicPr>
              <p:cNvPr id="21" name="墨迹 20"/>
            </p:nvPicPr>
            <p:blipFill>
              <a:blip r:embed="rId33"/>
            </p:blipFill>
            <p:spPr>
              <a:xfrm>
                <a:off x="7281333" y="727534"/>
                <a:ext cx="195263" cy="360947"/>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2" name="墨迹 21"/>
              <p14:cNvContentPartPr/>
              <p14:nvPr/>
            </p14:nvContentPartPr>
            <p14:xfrm>
              <a:off x="7537450" y="806491"/>
              <a:ext cx="158750" cy="319354"/>
            </p14:xfrm>
          </p:contentPart>
        </mc:Choice>
        <mc:Fallback xmlns="">
          <p:pic>
            <p:nvPicPr>
              <p:cNvPr id="22" name="墨迹 21"/>
            </p:nvPicPr>
            <p:blipFill>
              <a:blip r:embed="rId35"/>
            </p:blipFill>
            <p:spPr>
              <a:xfrm>
                <a:off x="7537450" y="806491"/>
                <a:ext cx="158750" cy="319354"/>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3" name="墨迹 22"/>
              <p14:cNvContentPartPr/>
              <p14:nvPr/>
            </p14:nvContentPartPr>
            <p14:xfrm>
              <a:off x="7670094" y="865180"/>
              <a:ext cx="390172" cy="210083"/>
            </p14:xfrm>
          </p:contentPart>
        </mc:Choice>
        <mc:Fallback xmlns="">
          <p:pic>
            <p:nvPicPr>
              <p:cNvPr id="23" name="墨迹 22"/>
            </p:nvPicPr>
            <p:blipFill>
              <a:blip r:embed="rId37"/>
            </p:blipFill>
            <p:spPr>
              <a:xfrm>
                <a:off x="7670094" y="865180"/>
                <a:ext cx="390172" cy="210083"/>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4" name="墨迹 23"/>
              <p14:cNvContentPartPr/>
              <p14:nvPr/>
            </p14:nvContentPartPr>
            <p14:xfrm>
              <a:off x="8012288" y="782875"/>
              <a:ext cx="53622" cy="553758"/>
            </p14:xfrm>
          </p:contentPart>
        </mc:Choice>
        <mc:Fallback xmlns="">
          <p:pic>
            <p:nvPicPr>
              <p:cNvPr id="24" name="墨迹 23"/>
            </p:nvPicPr>
            <p:blipFill>
              <a:blip r:embed="rId39"/>
            </p:blipFill>
            <p:spPr>
              <a:xfrm>
                <a:off x="8012288" y="782875"/>
                <a:ext cx="53622" cy="553758"/>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5" name="墨迹 24"/>
              <p14:cNvContentPartPr/>
              <p14:nvPr/>
            </p14:nvContentPartPr>
            <p14:xfrm>
              <a:off x="8032044" y="936207"/>
              <a:ext cx="119944" cy="231232"/>
            </p14:xfrm>
          </p:contentPart>
        </mc:Choice>
        <mc:Fallback xmlns="">
          <p:pic>
            <p:nvPicPr>
              <p:cNvPr id="25" name="墨迹 24"/>
            </p:nvPicPr>
            <p:blipFill>
              <a:blip r:embed="rId41"/>
            </p:blipFill>
            <p:spPr>
              <a:xfrm>
                <a:off x="8032044" y="936207"/>
                <a:ext cx="119944" cy="231232"/>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6" name="墨迹 25"/>
              <p14:cNvContentPartPr/>
              <p14:nvPr/>
            </p14:nvContentPartPr>
            <p14:xfrm>
              <a:off x="8218311" y="727534"/>
              <a:ext cx="153811" cy="400426"/>
            </p14:xfrm>
          </p:contentPart>
        </mc:Choice>
        <mc:Fallback xmlns="">
          <p:pic>
            <p:nvPicPr>
              <p:cNvPr id="26" name="墨迹 25"/>
            </p:nvPicPr>
            <p:blipFill>
              <a:blip r:embed="rId43"/>
            </p:blipFill>
            <p:spPr>
              <a:xfrm>
                <a:off x="8218311" y="727534"/>
                <a:ext cx="153811" cy="400426"/>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7" name="墨迹 26"/>
              <p14:cNvContentPartPr/>
              <p14:nvPr/>
            </p14:nvContentPartPr>
            <p14:xfrm>
              <a:off x="6821311" y="1818836"/>
              <a:ext cx="8466" cy="8460"/>
            </p14:xfrm>
          </p:contentPart>
        </mc:Choice>
        <mc:Fallback xmlns="">
          <p:pic>
            <p:nvPicPr>
              <p:cNvPr id="27" name="墨迹 26"/>
            </p:nvPicPr>
            <p:blipFill>
              <a:blip r:embed="rId45"/>
            </p:blipFill>
            <p:spPr>
              <a:xfrm>
                <a:off x="6821311" y="1818836"/>
                <a:ext cx="8466" cy="8460"/>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8" name="墨迹 27"/>
              <p14:cNvContentPartPr/>
              <p14:nvPr/>
            </p14:nvContentPartPr>
            <p14:xfrm>
              <a:off x="6755694" y="1793457"/>
              <a:ext cx="325261" cy="62037"/>
            </p14:xfrm>
          </p:contentPart>
        </mc:Choice>
        <mc:Fallback xmlns="">
          <p:pic>
            <p:nvPicPr>
              <p:cNvPr id="28" name="墨迹 27"/>
            </p:nvPicPr>
            <p:blipFill>
              <a:blip r:embed="rId47"/>
            </p:blipFill>
            <p:spPr>
              <a:xfrm>
                <a:off x="6755694" y="1793457"/>
                <a:ext cx="325261" cy="62037"/>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29" name="墨迹 28"/>
              <p14:cNvContentPartPr/>
              <p14:nvPr/>
            </p14:nvContentPartPr>
            <p14:xfrm>
              <a:off x="6920088" y="1866774"/>
              <a:ext cx="39512" cy="487843"/>
            </p14:xfrm>
          </p:contentPart>
        </mc:Choice>
        <mc:Fallback xmlns="">
          <p:pic>
            <p:nvPicPr>
              <p:cNvPr id="29" name="墨迹 28"/>
            </p:nvPicPr>
            <p:blipFill>
              <a:blip r:embed="rId49"/>
            </p:blipFill>
            <p:spPr>
              <a:xfrm>
                <a:off x="6920088" y="1866774"/>
                <a:ext cx="39512" cy="487843"/>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30" name="墨迹 29"/>
              <p14:cNvContentPartPr/>
              <p14:nvPr/>
            </p14:nvContentPartPr>
            <p14:xfrm>
              <a:off x="7097006" y="1782177"/>
              <a:ext cx="218194" cy="377867"/>
            </p14:xfrm>
          </p:contentPart>
        </mc:Choice>
        <mc:Fallback xmlns="">
          <p:pic>
            <p:nvPicPr>
              <p:cNvPr id="30" name="墨迹 29"/>
            </p:nvPicPr>
            <p:blipFill>
              <a:blip r:embed="rId51"/>
            </p:blipFill>
            <p:spPr>
              <a:xfrm>
                <a:off x="7097006" y="1782177"/>
                <a:ext cx="218194" cy="377867"/>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1" name="墨迹 30"/>
              <p14:cNvContentPartPr/>
              <p14:nvPr/>
            </p14:nvContentPartPr>
            <p14:xfrm>
              <a:off x="7315200" y="1945731"/>
              <a:ext cx="101600" cy="67678"/>
            </p14:xfrm>
          </p:contentPart>
        </mc:Choice>
        <mc:Fallback xmlns="">
          <p:pic>
            <p:nvPicPr>
              <p:cNvPr id="31" name="墨迹 30"/>
            </p:nvPicPr>
            <p:blipFill>
              <a:blip r:embed="rId53"/>
            </p:blipFill>
            <p:spPr>
              <a:xfrm>
                <a:off x="7315200" y="1945731"/>
                <a:ext cx="101600" cy="67678"/>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2" name="墨迹 31"/>
              <p14:cNvContentPartPr/>
              <p14:nvPr/>
            </p14:nvContentPartPr>
            <p14:xfrm>
              <a:off x="7552266" y="1592715"/>
              <a:ext cx="62089" cy="169723"/>
            </p14:xfrm>
          </p:contentPart>
        </mc:Choice>
        <mc:Fallback xmlns="">
          <p:pic>
            <p:nvPicPr>
              <p:cNvPr id="32" name="墨迹 31"/>
            </p:nvPicPr>
            <p:blipFill>
              <a:blip r:embed="rId55"/>
            </p:blipFill>
            <p:spPr>
              <a:xfrm>
                <a:off x="7552266" y="1592715"/>
                <a:ext cx="62089" cy="169723"/>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3" name="墨迹 32"/>
              <p14:cNvContentPartPr/>
              <p14:nvPr/>
            </p14:nvContentPartPr>
            <p14:xfrm>
              <a:off x="7346244" y="1749748"/>
              <a:ext cx="344487" cy="483613"/>
            </p14:xfrm>
          </p:contentPart>
        </mc:Choice>
        <mc:Fallback xmlns="">
          <p:pic>
            <p:nvPicPr>
              <p:cNvPr id="33" name="墨迹 32"/>
            </p:nvPicPr>
            <p:blipFill>
              <a:blip r:embed="rId57"/>
            </p:blipFill>
            <p:spPr>
              <a:xfrm>
                <a:off x="7346244" y="1749748"/>
                <a:ext cx="344487" cy="483613"/>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4" name="墨迹 33"/>
              <p14:cNvContentPartPr/>
              <p14:nvPr/>
            </p14:nvContentPartPr>
            <p14:xfrm>
              <a:off x="7309555" y="2049187"/>
              <a:ext cx="510822" cy="110857"/>
            </p14:xfrm>
          </p:contentPart>
        </mc:Choice>
        <mc:Fallback xmlns="">
          <p:pic>
            <p:nvPicPr>
              <p:cNvPr id="34" name="墨迹 33"/>
            </p:nvPicPr>
            <p:blipFill>
              <a:blip r:embed="rId59"/>
            </p:blipFill>
            <p:spPr>
              <a:xfrm>
                <a:off x="7309555" y="2049187"/>
                <a:ext cx="510822" cy="110857"/>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5" name="墨迹 34"/>
              <p14:cNvContentPartPr/>
              <p14:nvPr/>
            </p14:nvContentPartPr>
            <p14:xfrm>
              <a:off x="8105422" y="1651757"/>
              <a:ext cx="22578" cy="597114"/>
            </p14:xfrm>
          </p:contentPart>
        </mc:Choice>
        <mc:Fallback xmlns="">
          <p:pic>
            <p:nvPicPr>
              <p:cNvPr id="35" name="墨迹 34"/>
            </p:nvPicPr>
            <p:blipFill>
              <a:blip r:embed="rId61"/>
            </p:blipFill>
            <p:spPr>
              <a:xfrm>
                <a:off x="8105422" y="1651757"/>
                <a:ext cx="22578" cy="597114"/>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6" name="墨迹 35"/>
              <p14:cNvContentPartPr/>
              <p14:nvPr/>
            </p14:nvContentPartPr>
            <p14:xfrm>
              <a:off x="8086372" y="1750982"/>
              <a:ext cx="273050" cy="276526"/>
            </p14:xfrm>
          </p:contentPart>
        </mc:Choice>
        <mc:Fallback xmlns="">
          <p:pic>
            <p:nvPicPr>
              <p:cNvPr id="36" name="墨迹 35"/>
            </p:nvPicPr>
            <p:blipFill>
              <a:blip r:embed="rId63"/>
            </p:blipFill>
            <p:spPr>
              <a:xfrm>
                <a:off x="8086372" y="1750982"/>
                <a:ext cx="273050" cy="276526"/>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7" name="墨迹 36"/>
              <p14:cNvContentPartPr/>
              <p14:nvPr/>
            </p14:nvContentPartPr>
            <p14:xfrm>
              <a:off x="8346016" y="1703220"/>
              <a:ext cx="223837" cy="346848"/>
            </p14:xfrm>
          </p:contentPart>
        </mc:Choice>
        <mc:Fallback xmlns="">
          <p:pic>
            <p:nvPicPr>
              <p:cNvPr id="37" name="墨迹 36"/>
            </p:nvPicPr>
            <p:blipFill>
              <a:blip r:embed="rId65"/>
            </p:blipFill>
            <p:spPr>
              <a:xfrm>
                <a:off x="8346016" y="1703220"/>
                <a:ext cx="223837" cy="346848"/>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8" name="墨迹 37"/>
              <p14:cNvContentPartPr/>
              <p14:nvPr/>
            </p14:nvContentPartPr>
            <p14:xfrm>
              <a:off x="8551333" y="1885809"/>
              <a:ext cx="115711" cy="88121"/>
            </p14:xfrm>
          </p:contentPart>
        </mc:Choice>
        <mc:Fallback xmlns="">
          <p:pic>
            <p:nvPicPr>
              <p:cNvPr id="38" name="墨迹 37"/>
            </p:nvPicPr>
            <p:blipFill>
              <a:blip r:embed="rId67"/>
            </p:blipFill>
            <p:spPr>
              <a:xfrm>
                <a:off x="8551333" y="1885809"/>
                <a:ext cx="115711" cy="88121"/>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39" name="墨迹 38"/>
              <p14:cNvContentPartPr/>
              <p14:nvPr/>
            </p14:nvContentPartPr>
            <p14:xfrm>
              <a:off x="8308622" y="2007769"/>
              <a:ext cx="5644" cy="566800"/>
            </p14:xfrm>
          </p:contentPart>
        </mc:Choice>
        <mc:Fallback xmlns="">
          <p:pic>
            <p:nvPicPr>
              <p:cNvPr id="39" name="墨迹 38"/>
            </p:nvPicPr>
            <p:blipFill>
              <a:blip r:embed="rId69"/>
            </p:blipFill>
            <p:spPr>
              <a:xfrm>
                <a:off x="8308622" y="2007769"/>
                <a:ext cx="5644" cy="566800"/>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40" name="墨迹 39"/>
              <p14:cNvContentPartPr/>
              <p14:nvPr/>
            </p14:nvContentPartPr>
            <p14:xfrm>
              <a:off x="8297333" y="1979570"/>
              <a:ext cx="142875" cy="231232"/>
            </p14:xfrm>
          </p:contentPart>
        </mc:Choice>
        <mc:Fallback xmlns="">
          <p:pic>
            <p:nvPicPr>
              <p:cNvPr id="40" name="墨迹 39"/>
            </p:nvPicPr>
            <p:blipFill>
              <a:blip r:embed="rId71"/>
            </p:blipFill>
            <p:spPr>
              <a:xfrm>
                <a:off x="8297333" y="1979570"/>
                <a:ext cx="142875" cy="231232"/>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1" name="墨迹 40"/>
              <p14:cNvContentPartPr/>
              <p14:nvPr/>
            </p14:nvContentPartPr>
            <p14:xfrm>
              <a:off x="8810977" y="1494547"/>
              <a:ext cx="120298" cy="95877"/>
            </p14:xfrm>
          </p:contentPart>
        </mc:Choice>
        <mc:Fallback xmlns="">
          <p:pic>
            <p:nvPicPr>
              <p:cNvPr id="41" name="墨迹 40"/>
            </p:nvPicPr>
            <p:blipFill>
              <a:blip r:embed="rId73"/>
            </p:blipFill>
            <p:spPr>
              <a:xfrm>
                <a:off x="8810977" y="1494547"/>
                <a:ext cx="120298" cy="95877"/>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2" name="墨迹 41"/>
              <p14:cNvContentPartPr/>
              <p14:nvPr/>
            </p14:nvContentPartPr>
            <p14:xfrm>
              <a:off x="8681684" y="1627083"/>
              <a:ext cx="524404" cy="538601"/>
            </p14:xfrm>
          </p:contentPart>
        </mc:Choice>
        <mc:Fallback xmlns="">
          <p:pic>
            <p:nvPicPr>
              <p:cNvPr id="42" name="墨迹 41"/>
            </p:nvPicPr>
            <p:blipFill>
              <a:blip r:embed="rId75"/>
            </p:blipFill>
            <p:spPr>
              <a:xfrm>
                <a:off x="8681684" y="1627083"/>
                <a:ext cx="524404" cy="538601"/>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3" name="墨迹 42"/>
              <p14:cNvContentPartPr/>
              <p14:nvPr/>
            </p14:nvContentPartPr>
            <p14:xfrm>
              <a:off x="1153759" y="975685"/>
              <a:ext cx="167041" cy="242336"/>
            </p14:xfrm>
          </p:contentPart>
        </mc:Choice>
        <mc:Fallback xmlns="">
          <p:pic>
            <p:nvPicPr>
              <p:cNvPr id="43" name="墨迹 42"/>
            </p:nvPicPr>
            <p:blipFill>
              <a:blip r:embed="rId77"/>
            </p:blipFill>
            <p:spPr>
              <a:xfrm>
                <a:off x="1153759" y="975685"/>
                <a:ext cx="167041" cy="242336"/>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4" name="墨迹 43"/>
              <p14:cNvContentPartPr/>
              <p14:nvPr/>
            </p14:nvContentPartPr>
            <p14:xfrm>
              <a:off x="1230488" y="889678"/>
              <a:ext cx="400756" cy="296090"/>
            </p14:xfrm>
          </p:contentPart>
        </mc:Choice>
        <mc:Fallback xmlns="">
          <p:pic>
            <p:nvPicPr>
              <p:cNvPr id="44" name="墨迹 43"/>
            </p:nvPicPr>
            <p:blipFill>
              <a:blip r:embed="rId79"/>
            </p:blipFill>
            <p:spPr>
              <a:xfrm>
                <a:off x="1230488" y="889678"/>
                <a:ext cx="400756" cy="296090"/>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5" name="墨迹 44"/>
              <p14:cNvContentPartPr/>
              <p14:nvPr/>
            </p14:nvContentPartPr>
            <p14:xfrm>
              <a:off x="1591733" y="834690"/>
              <a:ext cx="60678" cy="659857"/>
            </p14:xfrm>
          </p:contentPart>
        </mc:Choice>
        <mc:Fallback xmlns="">
          <p:pic>
            <p:nvPicPr>
              <p:cNvPr id="45" name="墨迹 44"/>
            </p:nvPicPr>
            <p:blipFill>
              <a:blip r:embed="rId81"/>
            </p:blipFill>
            <p:spPr>
              <a:xfrm>
                <a:off x="1591733" y="834690"/>
                <a:ext cx="60678" cy="659857"/>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6" name="墨迹 45"/>
              <p14:cNvContentPartPr/>
              <p14:nvPr/>
            </p14:nvContentPartPr>
            <p14:xfrm>
              <a:off x="1651705" y="1008114"/>
              <a:ext cx="162983" cy="153685"/>
            </p14:xfrm>
          </p:contentPart>
        </mc:Choice>
        <mc:Fallback xmlns="">
          <p:pic>
            <p:nvPicPr>
              <p:cNvPr id="46" name="墨迹 45"/>
            </p:nvPicPr>
            <p:blipFill>
              <a:blip r:embed="rId83"/>
            </p:blipFill>
            <p:spPr>
              <a:xfrm>
                <a:off x="1651705" y="1008114"/>
                <a:ext cx="162983" cy="153685"/>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7" name="墨迹 46"/>
              <p14:cNvContentPartPr/>
              <p14:nvPr/>
            </p14:nvContentPartPr>
            <p14:xfrm>
              <a:off x="1761066" y="1036842"/>
              <a:ext cx="28222" cy="254672"/>
            </p14:xfrm>
          </p:contentPart>
        </mc:Choice>
        <mc:Fallback xmlns="">
          <p:pic>
            <p:nvPicPr>
              <p:cNvPr id="47" name="墨迹 46"/>
            </p:nvPicPr>
            <p:blipFill>
              <a:blip r:embed="rId85"/>
            </p:blipFill>
            <p:spPr>
              <a:xfrm>
                <a:off x="1761066" y="1036842"/>
                <a:ext cx="28222" cy="254672"/>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8" name="墨迹 47"/>
              <p14:cNvContentPartPr/>
              <p14:nvPr/>
            </p14:nvContentPartPr>
            <p14:xfrm>
              <a:off x="1924755" y="935149"/>
              <a:ext cx="152400" cy="231937"/>
            </p14:xfrm>
          </p:contentPart>
        </mc:Choice>
        <mc:Fallback xmlns="">
          <p:pic>
            <p:nvPicPr>
              <p:cNvPr id="48" name="墨迹 47"/>
            </p:nvPicPr>
            <p:blipFill>
              <a:blip r:embed="rId87"/>
            </p:blipFill>
            <p:spPr>
              <a:xfrm>
                <a:off x="1924755" y="935149"/>
                <a:ext cx="152400" cy="231937"/>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49" name="墨迹 48"/>
              <p14:cNvContentPartPr/>
              <p14:nvPr/>
            </p14:nvContentPartPr>
            <p14:xfrm>
              <a:off x="2077155" y="872406"/>
              <a:ext cx="11289" cy="317592"/>
            </p14:xfrm>
          </p:contentPart>
        </mc:Choice>
        <mc:Fallback xmlns="">
          <p:pic>
            <p:nvPicPr>
              <p:cNvPr id="49" name="墨迹 48"/>
            </p:nvPicPr>
            <p:blipFill>
              <a:blip r:embed="rId89"/>
            </p:blipFill>
            <p:spPr>
              <a:xfrm>
                <a:off x="2077155" y="872406"/>
                <a:ext cx="11289" cy="317592"/>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0" name="墨迹 49"/>
              <p14:cNvContentPartPr/>
              <p14:nvPr/>
            </p14:nvContentPartPr>
            <p14:xfrm>
              <a:off x="2148416" y="895847"/>
              <a:ext cx="310621" cy="249032"/>
            </p14:xfrm>
          </p:contentPart>
        </mc:Choice>
        <mc:Fallback xmlns="">
          <p:pic>
            <p:nvPicPr>
              <p:cNvPr id="50" name="墨迹 49"/>
            </p:nvPicPr>
            <p:blipFill>
              <a:blip r:embed="rId91"/>
            </p:blipFill>
            <p:spPr>
              <a:xfrm>
                <a:off x="2148416" y="895847"/>
                <a:ext cx="310621" cy="249032"/>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1" name="墨迹 50"/>
              <p14:cNvContentPartPr/>
              <p14:nvPr/>
            </p14:nvContentPartPr>
            <p14:xfrm>
              <a:off x="2407355" y="961057"/>
              <a:ext cx="206904" cy="488372"/>
            </p14:xfrm>
          </p:contentPart>
        </mc:Choice>
        <mc:Fallback xmlns="">
          <p:pic>
            <p:nvPicPr>
              <p:cNvPr id="51" name="墨迹 50"/>
            </p:nvPicPr>
            <p:blipFill>
              <a:blip r:embed="rId93"/>
            </p:blipFill>
            <p:spPr>
              <a:xfrm>
                <a:off x="2407355" y="961057"/>
                <a:ext cx="206904" cy="488372"/>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2" name="墨迹 51"/>
              <p14:cNvContentPartPr/>
              <p14:nvPr/>
            </p14:nvContentPartPr>
            <p14:xfrm>
              <a:off x="2887133" y="998245"/>
              <a:ext cx="431800" cy="33838"/>
            </p14:xfrm>
          </p:contentPart>
        </mc:Choice>
        <mc:Fallback xmlns="">
          <p:pic>
            <p:nvPicPr>
              <p:cNvPr id="52" name="墨迹 51"/>
            </p:nvPicPr>
            <p:blipFill>
              <a:blip r:embed="rId95"/>
            </p:blipFill>
            <p:spPr>
              <a:xfrm>
                <a:off x="2887133" y="998245"/>
                <a:ext cx="431800" cy="33838"/>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3" name="墨迹 52"/>
              <p14:cNvContentPartPr/>
              <p14:nvPr/>
            </p14:nvContentPartPr>
            <p14:xfrm>
              <a:off x="3245555" y="847380"/>
              <a:ext cx="276578" cy="88827"/>
            </p14:xfrm>
          </p:contentPart>
        </mc:Choice>
        <mc:Fallback xmlns="">
          <p:pic>
            <p:nvPicPr>
              <p:cNvPr id="53" name="墨迹 52"/>
            </p:nvPicPr>
            <p:blipFill>
              <a:blip r:embed="rId97"/>
            </p:blipFill>
            <p:spPr>
              <a:xfrm>
                <a:off x="3245555" y="847380"/>
                <a:ext cx="276578" cy="88827"/>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4" name="墨迹 53"/>
              <p14:cNvContentPartPr/>
              <p14:nvPr/>
            </p14:nvContentPartPr>
            <p14:xfrm>
              <a:off x="2923822" y="1065922"/>
              <a:ext cx="479778" cy="45119"/>
            </p14:xfrm>
          </p:contentPart>
        </mc:Choice>
        <mc:Fallback xmlns="">
          <p:pic>
            <p:nvPicPr>
              <p:cNvPr id="54" name="墨迹 53"/>
            </p:nvPicPr>
            <p:blipFill>
              <a:blip r:embed="rId99"/>
            </p:blipFill>
            <p:spPr>
              <a:xfrm>
                <a:off x="2923822" y="1065922"/>
                <a:ext cx="479778" cy="45119"/>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5" name="墨迹 54"/>
              <p14:cNvContentPartPr/>
              <p14:nvPr/>
            </p14:nvContentPartPr>
            <p14:xfrm>
              <a:off x="2926644" y="1127960"/>
              <a:ext cx="330200" cy="76137"/>
            </p14:xfrm>
          </p:contentPart>
        </mc:Choice>
        <mc:Fallback xmlns="">
          <p:pic>
            <p:nvPicPr>
              <p:cNvPr id="55" name="墨迹 54"/>
            </p:nvPicPr>
            <p:blipFill>
              <a:blip r:embed="rId101"/>
            </p:blipFill>
            <p:spPr>
              <a:xfrm>
                <a:off x="2926644" y="1127960"/>
                <a:ext cx="330200" cy="76137"/>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6" name="墨迹 55"/>
              <p14:cNvContentPartPr/>
              <p14:nvPr/>
            </p14:nvContentPartPr>
            <p14:xfrm>
              <a:off x="3494263" y="756086"/>
              <a:ext cx="502003" cy="715902"/>
            </p14:xfrm>
          </p:contentPart>
        </mc:Choice>
        <mc:Fallback xmlns="">
          <p:pic>
            <p:nvPicPr>
              <p:cNvPr id="56" name="墨迹 55"/>
            </p:nvPicPr>
            <p:blipFill>
              <a:blip r:embed="rId103"/>
            </p:blipFill>
            <p:spPr>
              <a:xfrm>
                <a:off x="3494263" y="756086"/>
                <a:ext cx="502003" cy="715902"/>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7" name="墨迹 56"/>
              <p14:cNvContentPartPr/>
              <p14:nvPr/>
            </p14:nvContentPartPr>
            <p14:xfrm>
              <a:off x="3959577" y="909418"/>
              <a:ext cx="156634" cy="308779"/>
            </p14:xfrm>
          </p:contentPart>
        </mc:Choice>
        <mc:Fallback xmlns="">
          <p:pic>
            <p:nvPicPr>
              <p:cNvPr id="57" name="墨迹 56"/>
            </p:nvPicPr>
            <p:blipFill>
              <a:blip r:embed="rId105"/>
            </p:blipFill>
            <p:spPr>
              <a:xfrm>
                <a:off x="3959577" y="909418"/>
                <a:ext cx="156634" cy="308779"/>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8" name="墨迹 57"/>
              <p14:cNvContentPartPr/>
              <p14:nvPr/>
            </p14:nvContentPartPr>
            <p14:xfrm>
              <a:off x="4148666" y="1003884"/>
              <a:ext cx="316089" cy="39479"/>
            </p14:xfrm>
          </p:contentPart>
        </mc:Choice>
        <mc:Fallback xmlns="">
          <p:pic>
            <p:nvPicPr>
              <p:cNvPr id="58" name="墨迹 57"/>
            </p:nvPicPr>
            <p:blipFill>
              <a:blip r:embed="rId107"/>
            </p:blipFill>
            <p:spPr>
              <a:xfrm>
                <a:off x="4148666" y="1003884"/>
                <a:ext cx="316089" cy="39479"/>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59" name="墨迹 58"/>
              <p14:cNvContentPartPr/>
              <p14:nvPr/>
            </p14:nvContentPartPr>
            <p14:xfrm>
              <a:off x="4295422" y="883334"/>
              <a:ext cx="22578" cy="348962"/>
            </p14:xfrm>
          </p:contentPart>
        </mc:Choice>
        <mc:Fallback xmlns="">
          <p:pic>
            <p:nvPicPr>
              <p:cNvPr id="59" name="墨迹 58"/>
            </p:nvPicPr>
            <p:blipFill>
              <a:blip r:embed="rId109"/>
            </p:blipFill>
            <p:spPr>
              <a:xfrm>
                <a:off x="4295422" y="883334"/>
                <a:ext cx="22578" cy="348962"/>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0" name="墨迹 59"/>
              <p14:cNvContentPartPr/>
              <p14:nvPr/>
            </p14:nvContentPartPr>
            <p14:xfrm>
              <a:off x="4696177" y="859893"/>
              <a:ext cx="33867" cy="276527"/>
            </p14:xfrm>
          </p:contentPart>
        </mc:Choice>
        <mc:Fallback xmlns="">
          <p:pic>
            <p:nvPicPr>
              <p:cNvPr id="60" name="墨迹 59"/>
            </p:nvPicPr>
            <p:blipFill>
              <a:blip r:embed="rId111"/>
            </p:blipFill>
            <p:spPr>
              <a:xfrm>
                <a:off x="4696177" y="859893"/>
                <a:ext cx="33867" cy="276527"/>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1" name="墨迹 60"/>
              <p14:cNvContentPartPr/>
              <p14:nvPr/>
            </p14:nvContentPartPr>
            <p14:xfrm>
              <a:off x="4713111" y="908008"/>
              <a:ext cx="152400" cy="90237"/>
            </p14:xfrm>
          </p:contentPart>
        </mc:Choice>
        <mc:Fallback xmlns="">
          <p:pic>
            <p:nvPicPr>
              <p:cNvPr id="61" name="墨迹 60"/>
            </p:nvPicPr>
            <p:blipFill>
              <a:blip r:embed="rId113"/>
            </p:blipFill>
            <p:spPr>
              <a:xfrm>
                <a:off x="4713111" y="908008"/>
                <a:ext cx="152400" cy="90237"/>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2" name="墨迹 61"/>
              <p14:cNvContentPartPr/>
              <p14:nvPr/>
            </p14:nvContentPartPr>
            <p14:xfrm>
              <a:off x="4837641" y="741634"/>
              <a:ext cx="406048" cy="332924"/>
            </p14:xfrm>
          </p:contentPart>
        </mc:Choice>
        <mc:Fallback xmlns="">
          <p:pic>
            <p:nvPicPr>
              <p:cNvPr id="62" name="墨迹 61"/>
            </p:nvPicPr>
            <p:blipFill>
              <a:blip r:embed="rId115"/>
            </p:blipFill>
            <p:spPr>
              <a:xfrm>
                <a:off x="4837641" y="741634"/>
                <a:ext cx="406048" cy="332924"/>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3" name="墨迹 62"/>
              <p14:cNvContentPartPr/>
              <p14:nvPr/>
            </p14:nvContentPartPr>
            <p14:xfrm>
              <a:off x="5324651" y="868529"/>
              <a:ext cx="300037" cy="56398"/>
            </p14:xfrm>
          </p:contentPart>
        </mc:Choice>
        <mc:Fallback xmlns="">
          <p:pic>
            <p:nvPicPr>
              <p:cNvPr id="63" name="墨迹 62"/>
            </p:nvPicPr>
            <p:blipFill>
              <a:blip r:embed="rId117"/>
            </p:blipFill>
            <p:spPr>
              <a:xfrm>
                <a:off x="5324651" y="868529"/>
                <a:ext cx="300037" cy="56398"/>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4" name="墨迹 63"/>
              <p14:cNvContentPartPr/>
              <p14:nvPr/>
            </p14:nvContentPartPr>
            <p14:xfrm>
              <a:off x="5458177" y="759787"/>
              <a:ext cx="95956" cy="331514"/>
            </p14:xfrm>
          </p:contentPart>
        </mc:Choice>
        <mc:Fallback xmlns="">
          <p:pic>
            <p:nvPicPr>
              <p:cNvPr id="64" name="墨迹 63"/>
            </p:nvPicPr>
            <p:blipFill>
              <a:blip r:embed="rId119"/>
            </p:blipFill>
            <p:spPr>
              <a:xfrm>
                <a:off x="5458177" y="759787"/>
                <a:ext cx="95956" cy="331514"/>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5" name="墨迹 64"/>
              <p14:cNvContentPartPr/>
              <p14:nvPr/>
            </p14:nvContentPartPr>
            <p14:xfrm>
              <a:off x="5743222" y="817771"/>
              <a:ext cx="8466" cy="11280"/>
            </p14:xfrm>
          </p:contentPart>
        </mc:Choice>
        <mc:Fallback xmlns="">
          <p:pic>
            <p:nvPicPr>
              <p:cNvPr id="65" name="墨迹 64"/>
            </p:nvPicPr>
            <p:blipFill>
              <a:blip r:embed="rId121"/>
            </p:blipFill>
            <p:spPr>
              <a:xfrm>
                <a:off x="5743222" y="817771"/>
                <a:ext cx="8466" cy="11280"/>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6" name="墨迹 65"/>
              <p14:cNvContentPartPr/>
              <p14:nvPr/>
            </p14:nvContentPartPr>
            <p14:xfrm>
              <a:off x="5567362" y="814246"/>
              <a:ext cx="306211" cy="190343"/>
            </p14:xfrm>
          </p:contentPart>
        </mc:Choice>
        <mc:Fallback xmlns="">
          <p:pic>
            <p:nvPicPr>
              <p:cNvPr id="66" name="墨迹 65"/>
            </p:nvPicPr>
            <p:blipFill>
              <a:blip r:embed="rId123"/>
            </p:blipFill>
            <p:spPr>
              <a:xfrm>
                <a:off x="5567362" y="814246"/>
                <a:ext cx="306211" cy="190343"/>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7" name="墨迹 66"/>
              <p14:cNvContentPartPr/>
              <p14:nvPr/>
            </p14:nvContentPartPr>
            <p14:xfrm>
              <a:off x="5844822" y="902368"/>
              <a:ext cx="285044" cy="236872"/>
            </p14:xfrm>
          </p:contentPart>
        </mc:Choice>
        <mc:Fallback xmlns="">
          <p:pic>
            <p:nvPicPr>
              <p:cNvPr id="67" name="墨迹 66"/>
            </p:nvPicPr>
            <p:blipFill>
              <a:blip r:embed="rId125"/>
            </p:blipFill>
            <p:spPr>
              <a:xfrm>
                <a:off x="5844822" y="902368"/>
                <a:ext cx="285044" cy="236872"/>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8" name="墨迹 67"/>
              <p14:cNvContentPartPr/>
              <p14:nvPr/>
            </p14:nvContentPartPr>
            <p14:xfrm>
              <a:off x="999243" y="2127615"/>
              <a:ext cx="298979" cy="286220"/>
            </p14:xfrm>
          </p:contentPart>
        </mc:Choice>
        <mc:Fallback xmlns="">
          <p:pic>
            <p:nvPicPr>
              <p:cNvPr id="68" name="墨迹 67"/>
            </p:nvPicPr>
            <p:blipFill>
              <a:blip r:embed="rId127"/>
            </p:blipFill>
            <p:spPr>
              <a:xfrm>
                <a:off x="999243" y="2127615"/>
                <a:ext cx="298979" cy="286220"/>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69" name="墨迹 68"/>
              <p14:cNvContentPartPr/>
              <p14:nvPr/>
            </p14:nvContentPartPr>
            <p14:xfrm>
              <a:off x="1322916" y="2142420"/>
              <a:ext cx="161572" cy="234051"/>
            </p14:xfrm>
          </p:contentPart>
        </mc:Choice>
        <mc:Fallback xmlns="">
          <p:pic>
            <p:nvPicPr>
              <p:cNvPr id="69" name="墨迹 68"/>
            </p:nvPicPr>
            <p:blipFill>
              <a:blip r:embed="rId129"/>
            </p:blipFill>
            <p:spPr>
              <a:xfrm>
                <a:off x="1322916" y="2142420"/>
                <a:ext cx="161572" cy="234051"/>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70" name="墨迹 69"/>
              <p14:cNvContentPartPr/>
              <p14:nvPr/>
            </p14:nvContentPartPr>
            <p14:xfrm>
              <a:off x="1428044" y="2095186"/>
              <a:ext cx="206904" cy="272826"/>
            </p14:xfrm>
          </p:contentPart>
        </mc:Choice>
        <mc:Fallback xmlns="">
          <p:pic>
            <p:nvPicPr>
              <p:cNvPr id="70" name="墨迹 69"/>
            </p:nvPicPr>
            <p:blipFill>
              <a:blip r:embed="rId131"/>
            </p:blipFill>
            <p:spPr>
              <a:xfrm>
                <a:off x="1428044" y="2095186"/>
                <a:ext cx="206904" cy="272826"/>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1" name="墨迹 70"/>
              <p14:cNvContentPartPr/>
              <p14:nvPr/>
            </p14:nvContentPartPr>
            <p14:xfrm>
              <a:off x="1619955" y="2148764"/>
              <a:ext cx="397933" cy="192459"/>
            </p14:xfrm>
          </p:contentPart>
        </mc:Choice>
        <mc:Fallback xmlns="">
          <p:pic>
            <p:nvPicPr>
              <p:cNvPr id="71" name="墨迹 70"/>
            </p:nvPicPr>
            <p:blipFill>
              <a:blip r:embed="rId133"/>
            </p:blipFill>
            <p:spPr>
              <a:xfrm>
                <a:off x="1619955" y="2148764"/>
                <a:ext cx="397933" cy="192459"/>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2" name="墨迹 71"/>
              <p14:cNvContentPartPr/>
              <p14:nvPr/>
            </p14:nvContentPartPr>
            <p14:xfrm>
              <a:off x="2009422" y="2087255"/>
              <a:ext cx="22578" cy="287101"/>
            </p14:xfrm>
          </p:contentPart>
        </mc:Choice>
        <mc:Fallback xmlns="">
          <p:pic>
            <p:nvPicPr>
              <p:cNvPr id="72" name="墨迹 71"/>
            </p:nvPicPr>
            <p:blipFill>
              <a:blip r:embed="rId135"/>
            </p:blipFill>
            <p:spPr>
              <a:xfrm>
                <a:off x="2009422" y="2087255"/>
                <a:ext cx="22578" cy="287101"/>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3" name="墨迹 72"/>
              <p14:cNvContentPartPr/>
              <p14:nvPr/>
            </p14:nvContentPartPr>
            <p14:xfrm>
              <a:off x="2081741" y="2089370"/>
              <a:ext cx="249414" cy="239868"/>
            </p14:xfrm>
          </p:contentPart>
        </mc:Choice>
        <mc:Fallback xmlns="">
          <p:pic>
            <p:nvPicPr>
              <p:cNvPr id="73" name="墨迹 72"/>
            </p:nvPicPr>
            <p:blipFill>
              <a:blip r:embed="rId137"/>
            </p:blipFill>
            <p:spPr>
              <a:xfrm>
                <a:off x="2081741" y="2089370"/>
                <a:ext cx="249414" cy="239868"/>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4" name="墨迹 73"/>
              <p14:cNvContentPartPr/>
              <p14:nvPr/>
            </p14:nvContentPartPr>
            <p14:xfrm>
              <a:off x="2294466" y="2182603"/>
              <a:ext cx="169863" cy="462464"/>
            </p14:xfrm>
          </p:contentPart>
        </mc:Choice>
        <mc:Fallback xmlns="">
          <p:pic>
            <p:nvPicPr>
              <p:cNvPr id="74" name="墨迹 73"/>
            </p:nvPicPr>
            <p:blipFill>
              <a:blip r:embed="rId139"/>
            </p:blipFill>
            <p:spPr>
              <a:xfrm>
                <a:off x="2294466" y="2182603"/>
                <a:ext cx="169863" cy="462464"/>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5" name="墨迹 74"/>
              <p14:cNvContentPartPr/>
              <p14:nvPr/>
            </p14:nvContentPartPr>
            <p14:xfrm>
              <a:off x="2551288" y="2251691"/>
              <a:ext cx="381000" cy="54988"/>
            </p14:xfrm>
          </p:contentPart>
        </mc:Choice>
        <mc:Fallback xmlns="">
          <p:pic>
            <p:nvPicPr>
              <p:cNvPr id="75" name="墨迹 74"/>
            </p:nvPicPr>
            <p:blipFill>
              <a:blip r:embed="rId141"/>
            </p:blipFill>
            <p:spPr>
              <a:xfrm>
                <a:off x="2551288" y="2251691"/>
                <a:ext cx="381000" cy="54988"/>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6" name="墨迹 75"/>
              <p14:cNvContentPartPr/>
              <p14:nvPr/>
            </p14:nvContentPartPr>
            <p14:xfrm>
              <a:off x="2889955" y="2120565"/>
              <a:ext cx="197556" cy="93057"/>
            </p14:xfrm>
          </p:contentPart>
        </mc:Choice>
        <mc:Fallback xmlns="">
          <p:pic>
            <p:nvPicPr>
              <p:cNvPr id="76" name="墨迹 75"/>
            </p:nvPicPr>
            <p:blipFill>
              <a:blip r:embed="rId143"/>
            </p:blipFill>
            <p:spPr>
              <a:xfrm>
                <a:off x="2889955" y="2120565"/>
                <a:ext cx="197556" cy="93057"/>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7" name="墨迹 76"/>
              <p14:cNvContentPartPr/>
              <p14:nvPr/>
            </p14:nvContentPartPr>
            <p14:xfrm>
              <a:off x="2645833" y="2334878"/>
              <a:ext cx="404989" cy="8459"/>
            </p14:xfrm>
          </p:contentPart>
        </mc:Choice>
        <mc:Fallback xmlns="">
          <p:pic>
            <p:nvPicPr>
              <p:cNvPr id="77" name="墨迹 76"/>
            </p:nvPicPr>
            <p:blipFill>
              <a:blip r:embed="rId145"/>
            </p:blipFill>
            <p:spPr>
              <a:xfrm>
                <a:off x="2645833" y="2334878"/>
                <a:ext cx="404989" cy="8459"/>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8" name="墨迹 77"/>
              <p14:cNvContentPartPr/>
              <p14:nvPr/>
            </p14:nvContentPartPr>
            <p14:xfrm>
              <a:off x="2686050" y="2363077"/>
              <a:ext cx="226483" cy="62038"/>
            </p14:xfrm>
          </p:contentPart>
        </mc:Choice>
        <mc:Fallback xmlns="">
          <p:pic>
            <p:nvPicPr>
              <p:cNvPr id="78" name="墨迹 77"/>
            </p:nvPicPr>
            <p:blipFill>
              <a:blip r:embed="rId147"/>
            </p:blipFill>
            <p:spPr>
              <a:xfrm>
                <a:off x="2686050" y="2363077"/>
                <a:ext cx="226483" cy="62038"/>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79" name="墨迹 78"/>
              <p14:cNvContentPartPr/>
              <p14:nvPr/>
            </p14:nvContentPartPr>
            <p14:xfrm>
              <a:off x="3239911" y="2109286"/>
              <a:ext cx="146755" cy="262250"/>
            </p14:xfrm>
          </p:contentPart>
        </mc:Choice>
        <mc:Fallback xmlns="">
          <p:pic>
            <p:nvPicPr>
              <p:cNvPr id="79" name="墨迹 78"/>
            </p:nvPicPr>
            <p:blipFill>
              <a:blip r:embed="rId149"/>
            </p:blipFill>
            <p:spPr>
              <a:xfrm>
                <a:off x="3239911" y="2109286"/>
                <a:ext cx="146755" cy="262250"/>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0" name="墨迹 79"/>
              <p14:cNvContentPartPr/>
              <p14:nvPr/>
            </p14:nvContentPartPr>
            <p14:xfrm>
              <a:off x="3352800" y="2109286"/>
              <a:ext cx="183444" cy="258021"/>
            </p14:xfrm>
          </p:contentPart>
        </mc:Choice>
        <mc:Fallback xmlns="">
          <p:pic>
            <p:nvPicPr>
              <p:cNvPr id="80" name="墨迹 79"/>
            </p:nvPicPr>
            <p:blipFill>
              <a:blip r:embed="rId151"/>
            </p:blipFill>
            <p:spPr>
              <a:xfrm>
                <a:off x="3352800" y="2109286"/>
                <a:ext cx="183444" cy="258021"/>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1" name="墨迹 80"/>
              <p14:cNvContentPartPr/>
              <p14:nvPr/>
            </p14:nvContentPartPr>
            <p14:xfrm>
              <a:off x="3513490" y="2169209"/>
              <a:ext cx="121532" cy="165669"/>
            </p14:xfrm>
          </p:contentPart>
        </mc:Choice>
        <mc:Fallback xmlns="">
          <p:pic>
            <p:nvPicPr>
              <p:cNvPr id="81" name="墨迹 80"/>
            </p:nvPicPr>
            <p:blipFill>
              <a:blip r:embed="rId153"/>
            </p:blipFill>
            <p:spPr>
              <a:xfrm>
                <a:off x="3513490" y="2169209"/>
                <a:ext cx="121532" cy="165669"/>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2" name="墨迹 81"/>
              <p14:cNvContentPartPr/>
              <p14:nvPr/>
            </p14:nvContentPartPr>
            <p14:xfrm>
              <a:off x="3680177" y="2133784"/>
              <a:ext cx="437445" cy="491544"/>
            </p14:xfrm>
          </p:contentPart>
        </mc:Choice>
        <mc:Fallback xmlns="">
          <p:pic>
            <p:nvPicPr>
              <p:cNvPr id="82" name="墨迹 81"/>
            </p:nvPicPr>
            <p:blipFill>
              <a:blip r:embed="rId155"/>
            </p:blipFill>
            <p:spPr>
              <a:xfrm>
                <a:off x="3680177" y="2133784"/>
                <a:ext cx="437445" cy="491544"/>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3" name="墨迹 82"/>
              <p14:cNvContentPartPr/>
              <p14:nvPr/>
            </p14:nvContentPartPr>
            <p14:xfrm>
              <a:off x="4137377" y="2317958"/>
              <a:ext cx="228600" cy="11280"/>
            </p14:xfrm>
          </p:contentPart>
        </mc:Choice>
        <mc:Fallback xmlns="">
          <p:pic>
            <p:nvPicPr>
              <p:cNvPr id="83" name="墨迹 82"/>
            </p:nvPicPr>
            <p:blipFill>
              <a:blip r:embed="rId157"/>
            </p:blipFill>
            <p:spPr>
              <a:xfrm>
                <a:off x="4137377" y="2317958"/>
                <a:ext cx="228600" cy="11280"/>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4" name="墨迹 83"/>
              <p14:cNvContentPartPr/>
              <p14:nvPr/>
            </p14:nvContentPartPr>
            <p14:xfrm>
              <a:off x="4233333" y="2205515"/>
              <a:ext cx="28222" cy="281637"/>
            </p14:xfrm>
          </p:contentPart>
        </mc:Choice>
        <mc:Fallback xmlns="">
          <p:pic>
            <p:nvPicPr>
              <p:cNvPr id="84" name="墨迹 83"/>
            </p:nvPicPr>
            <p:blipFill>
              <a:blip r:embed="rId159"/>
            </p:blipFill>
            <p:spPr>
              <a:xfrm>
                <a:off x="4233333" y="2205515"/>
                <a:ext cx="28222" cy="281637"/>
              </a:xfrm>
              <a:prstGeom prst="rect"/>
            </p:spPr>
          </p:pic>
        </mc:Fallback>
      </mc:AlternateContent>
      <mc:AlternateContent xmlns:mc="http://schemas.openxmlformats.org/markup-compatibility/2006" xmlns:p14="http://schemas.microsoft.com/office/powerpoint/2010/main">
        <mc:Choice Requires="p14">
          <p:contentPart p14:bwMode="auto" r:id="rId160">
            <p14:nvContentPartPr>
              <p14:cNvPr id="85" name="墨迹 84"/>
              <p14:cNvContentPartPr/>
              <p14:nvPr/>
            </p14:nvContentPartPr>
            <p14:xfrm>
              <a:off x="4484511" y="2219967"/>
              <a:ext cx="36689" cy="188228"/>
            </p14:xfrm>
          </p:contentPart>
        </mc:Choice>
        <mc:Fallback xmlns="">
          <p:pic>
            <p:nvPicPr>
              <p:cNvPr id="85" name="墨迹 84"/>
            </p:nvPicPr>
            <p:blipFill>
              <a:blip r:embed="rId161"/>
            </p:blipFill>
            <p:spPr>
              <a:xfrm>
                <a:off x="4484511" y="2219967"/>
                <a:ext cx="36689" cy="188228"/>
              </a:xfrm>
              <a:prstGeom prst="rect"/>
            </p:spPr>
          </p:pic>
        </mc:Fallback>
      </mc:AlternateContent>
      <mc:AlternateContent xmlns:mc="http://schemas.openxmlformats.org/markup-compatibility/2006" xmlns:p14="http://schemas.microsoft.com/office/powerpoint/2010/main">
        <mc:Choice Requires="p14">
          <p:contentPart p14:bwMode="auto" r:id="rId162">
            <p14:nvContentPartPr>
              <p14:cNvPr id="86" name="墨迹 85"/>
              <p14:cNvContentPartPr/>
              <p14:nvPr/>
            </p14:nvContentPartPr>
            <p14:xfrm>
              <a:off x="4509911" y="2272840"/>
              <a:ext cx="121355" cy="50758"/>
            </p14:xfrm>
          </p:contentPart>
        </mc:Choice>
        <mc:Fallback xmlns="">
          <p:pic>
            <p:nvPicPr>
              <p:cNvPr id="86" name="墨迹 85"/>
            </p:nvPicPr>
            <p:blipFill>
              <a:blip r:embed="rId163"/>
            </p:blipFill>
            <p:spPr>
              <a:xfrm>
                <a:off x="4509911" y="2272840"/>
                <a:ext cx="121355" cy="50758"/>
              </a:xfrm>
              <a:prstGeom prst="rect"/>
            </p:spPr>
          </p:pic>
        </mc:Fallback>
      </mc:AlternateContent>
      <mc:AlternateContent xmlns:mc="http://schemas.openxmlformats.org/markup-compatibility/2006" xmlns:p14="http://schemas.microsoft.com/office/powerpoint/2010/main">
        <mc:Choice Requires="p14">
          <p:contentPart p14:bwMode="auto" r:id="rId164">
            <p14:nvContentPartPr>
              <p14:cNvPr id="87" name="墨迹 86"/>
              <p14:cNvContentPartPr/>
              <p14:nvPr/>
            </p14:nvContentPartPr>
            <p14:xfrm>
              <a:off x="4585581" y="2127615"/>
              <a:ext cx="329319" cy="285515"/>
            </p14:xfrm>
          </p:contentPart>
        </mc:Choice>
        <mc:Fallback xmlns="">
          <p:pic>
            <p:nvPicPr>
              <p:cNvPr id="87" name="墨迹 86"/>
            </p:nvPicPr>
            <p:blipFill>
              <a:blip r:embed="rId165"/>
            </p:blipFill>
            <p:spPr>
              <a:xfrm>
                <a:off x="4585581" y="2127615"/>
                <a:ext cx="329319" cy="285515"/>
              </a:xfrm>
              <a:prstGeom prst="rect"/>
            </p:spPr>
          </p:pic>
        </mc:Fallback>
      </mc:AlternateContent>
      <mc:AlternateContent xmlns:mc="http://schemas.openxmlformats.org/markup-compatibility/2006" xmlns:p14="http://schemas.microsoft.com/office/powerpoint/2010/main">
        <mc:Choice Requires="p14">
          <p:contentPart p14:bwMode="auto" r:id="rId166">
            <p14:nvContentPartPr>
              <p14:cNvPr id="88" name="墨迹 87"/>
              <p14:cNvContentPartPr/>
              <p14:nvPr/>
            </p14:nvContentPartPr>
            <p14:xfrm>
              <a:off x="5006622" y="2205162"/>
              <a:ext cx="273050" cy="67678"/>
            </p14:xfrm>
          </p:contentPart>
        </mc:Choice>
        <mc:Fallback xmlns="">
          <p:pic>
            <p:nvPicPr>
              <p:cNvPr id="88" name="墨迹 87"/>
            </p:nvPicPr>
            <p:blipFill>
              <a:blip r:embed="rId167"/>
            </p:blipFill>
            <p:spPr>
              <a:xfrm>
                <a:off x="5006622" y="2205162"/>
                <a:ext cx="273050" cy="67678"/>
              </a:xfrm>
              <a:prstGeom prst="rect"/>
            </p:spPr>
          </p:pic>
        </mc:Fallback>
      </mc:AlternateContent>
      <mc:AlternateContent xmlns:mc="http://schemas.openxmlformats.org/markup-compatibility/2006" xmlns:p14="http://schemas.microsoft.com/office/powerpoint/2010/main">
        <mc:Choice Requires="p14">
          <p:contentPart p14:bwMode="auto" r:id="rId168">
            <p14:nvContentPartPr>
              <p14:cNvPr id="89" name="墨迹 88"/>
              <p14:cNvContentPartPr/>
              <p14:nvPr/>
            </p14:nvContentPartPr>
            <p14:xfrm>
              <a:off x="5125155" y="2112106"/>
              <a:ext cx="67733" cy="284810"/>
            </p14:xfrm>
          </p:contentPart>
        </mc:Choice>
        <mc:Fallback xmlns="">
          <p:pic>
            <p:nvPicPr>
              <p:cNvPr id="89" name="墨迹 88"/>
            </p:nvPicPr>
            <p:blipFill>
              <a:blip r:embed="rId169"/>
            </p:blipFill>
            <p:spPr>
              <a:xfrm>
                <a:off x="5125155" y="2112106"/>
                <a:ext cx="67733" cy="284810"/>
              </a:xfrm>
              <a:prstGeom prst="rect"/>
            </p:spPr>
          </p:pic>
        </mc:Fallback>
      </mc:AlternateContent>
      <mc:AlternateContent xmlns:mc="http://schemas.openxmlformats.org/markup-compatibility/2006" xmlns:p14="http://schemas.microsoft.com/office/powerpoint/2010/main">
        <mc:Choice Requires="p14">
          <p:contentPart p14:bwMode="auto" r:id="rId170">
            <p14:nvContentPartPr>
              <p14:cNvPr id="90" name="墨迹 89"/>
              <p14:cNvContentPartPr/>
              <p14:nvPr/>
            </p14:nvContentPartPr>
            <p14:xfrm>
              <a:off x="5356577" y="2113339"/>
              <a:ext cx="257528" cy="224711"/>
            </p14:xfrm>
          </p:contentPart>
        </mc:Choice>
        <mc:Fallback xmlns="">
          <p:pic>
            <p:nvPicPr>
              <p:cNvPr id="90" name="墨迹 89"/>
            </p:nvPicPr>
            <p:blipFill>
              <a:blip r:embed="rId171"/>
            </p:blipFill>
            <p:spPr>
              <a:xfrm>
                <a:off x="5356577" y="2113339"/>
                <a:ext cx="257528" cy="224711"/>
              </a:xfrm>
              <a:prstGeom prst="rect"/>
            </p:spPr>
          </p:pic>
        </mc:Fallback>
      </mc:AlternateContent>
      <mc:AlternateContent xmlns:mc="http://schemas.openxmlformats.org/markup-compatibility/2006" xmlns:p14="http://schemas.microsoft.com/office/powerpoint/2010/main">
        <mc:Choice Requires="p14">
          <p:contentPart p14:bwMode="auto" r:id="rId172">
            <p14:nvContentPartPr>
              <p14:cNvPr id="91" name="墨迹 90"/>
              <p14:cNvContentPartPr/>
              <p14:nvPr/>
            </p14:nvContentPartPr>
            <p14:xfrm>
              <a:off x="5699125" y="2190182"/>
              <a:ext cx="188030" cy="199155"/>
            </p14:xfrm>
          </p:contentPart>
        </mc:Choice>
        <mc:Fallback xmlns="">
          <p:pic>
            <p:nvPicPr>
              <p:cNvPr id="91" name="墨迹 90"/>
            </p:nvPicPr>
            <p:blipFill>
              <a:blip r:embed="rId173"/>
            </p:blipFill>
            <p:spPr>
              <a:xfrm>
                <a:off x="5699125" y="2190182"/>
                <a:ext cx="188030" cy="199155"/>
              </a:xfrm>
              <a:prstGeom prst="rect"/>
            </p:spPr>
          </p:pic>
        </mc:Fallback>
      </mc:AlternateContent>
      <mc:AlternateContent xmlns:mc="http://schemas.openxmlformats.org/markup-compatibility/2006" xmlns:p14="http://schemas.microsoft.com/office/powerpoint/2010/main">
        <mc:Choice Requires="p14">
          <p:contentPart p14:bwMode="auto" r:id="rId174">
            <p14:nvContentPartPr>
              <p14:cNvPr id="92" name="墨迹 91"/>
              <p14:cNvContentPartPr/>
              <p14:nvPr/>
            </p14:nvContentPartPr>
            <p14:xfrm>
              <a:off x="8238066" y="1985210"/>
              <a:ext cx="19756" cy="2820"/>
            </p14:xfrm>
          </p:contentPart>
        </mc:Choice>
        <mc:Fallback xmlns="">
          <p:pic>
            <p:nvPicPr>
              <p:cNvPr id="92" name="墨迹 91"/>
            </p:nvPicPr>
            <p:blipFill>
              <a:blip r:embed="rId175"/>
            </p:blipFill>
            <p:spPr>
              <a:xfrm>
                <a:off x="8238066" y="1985210"/>
                <a:ext cx="19756" cy="2820"/>
              </a:xfrm>
              <a:prstGeom prst="rect"/>
            </p:spPr>
          </p:pic>
        </mc:Fallback>
      </mc:AlternateContent>
      <mc:AlternateContent xmlns:mc="http://schemas.openxmlformats.org/markup-compatibility/2006" xmlns:p14="http://schemas.microsoft.com/office/powerpoint/2010/main">
        <mc:Choice Requires="p14">
          <p:contentPart p14:bwMode="auto" r:id="rId176">
            <p14:nvContentPartPr>
              <p14:cNvPr id="93" name="墨迹 92"/>
              <p14:cNvContentPartPr/>
              <p14:nvPr/>
            </p14:nvContentPartPr>
            <p14:xfrm>
              <a:off x="4395434" y="2843870"/>
              <a:ext cx="235832" cy="254496"/>
            </p14:xfrm>
          </p:contentPart>
        </mc:Choice>
        <mc:Fallback xmlns="">
          <p:pic>
            <p:nvPicPr>
              <p:cNvPr id="93" name="墨迹 92"/>
            </p:nvPicPr>
            <p:blipFill>
              <a:blip r:embed="rId177"/>
            </p:blipFill>
            <p:spPr>
              <a:xfrm>
                <a:off x="4395434" y="2843870"/>
                <a:ext cx="235832" cy="254496"/>
              </a:xfrm>
              <a:prstGeom prst="rect"/>
            </p:spPr>
          </p:pic>
        </mc:Fallback>
      </mc:AlternateContent>
      <mc:AlternateContent xmlns:mc="http://schemas.openxmlformats.org/markup-compatibility/2006" xmlns:p14="http://schemas.microsoft.com/office/powerpoint/2010/main">
        <mc:Choice Requires="p14">
          <p:contentPart p14:bwMode="auto" r:id="rId178">
            <p14:nvContentPartPr>
              <p14:cNvPr id="94" name="墨迹 93"/>
              <p14:cNvContentPartPr/>
              <p14:nvPr/>
            </p14:nvContentPartPr>
            <p14:xfrm>
              <a:off x="4577644" y="2850567"/>
              <a:ext cx="195439" cy="248504"/>
            </p14:xfrm>
          </p:contentPart>
        </mc:Choice>
        <mc:Fallback xmlns="">
          <p:pic>
            <p:nvPicPr>
              <p:cNvPr id="94" name="墨迹 93"/>
            </p:nvPicPr>
            <p:blipFill>
              <a:blip r:embed="rId179"/>
            </p:blipFill>
            <p:spPr>
              <a:xfrm>
                <a:off x="4577644" y="2850567"/>
                <a:ext cx="195439" cy="248504"/>
              </a:xfrm>
              <a:prstGeom prst="rect"/>
            </p:spPr>
          </p:pic>
        </mc:Fallback>
      </mc:AlternateContent>
      <mc:AlternateContent xmlns:mc="http://schemas.openxmlformats.org/markup-compatibility/2006" xmlns:p14="http://schemas.microsoft.com/office/powerpoint/2010/main">
        <mc:Choice Requires="p14">
          <p:contentPart p14:bwMode="auto" r:id="rId180">
            <p14:nvContentPartPr>
              <p14:cNvPr id="95" name="墨迹 94"/>
              <p14:cNvContentPartPr/>
              <p14:nvPr/>
            </p14:nvContentPartPr>
            <p14:xfrm>
              <a:off x="4605866" y="2915777"/>
              <a:ext cx="141111" cy="191754"/>
            </p14:xfrm>
          </p:contentPart>
        </mc:Choice>
        <mc:Fallback xmlns="">
          <p:pic>
            <p:nvPicPr>
              <p:cNvPr id="95" name="墨迹 94"/>
            </p:nvPicPr>
            <p:blipFill>
              <a:blip r:embed="rId181"/>
            </p:blipFill>
            <p:spPr>
              <a:xfrm>
                <a:off x="4605866" y="2915777"/>
                <a:ext cx="141111" cy="191754"/>
              </a:xfrm>
              <a:prstGeom prst="rect"/>
            </p:spPr>
          </p:pic>
        </mc:Fallback>
      </mc:AlternateContent>
      <mc:AlternateContent xmlns:mc="http://schemas.openxmlformats.org/markup-compatibility/2006" xmlns:p14="http://schemas.microsoft.com/office/powerpoint/2010/main">
        <mc:Choice Requires="p14">
          <p:contentPart p14:bwMode="auto" r:id="rId182">
            <p14:nvContentPartPr>
              <p14:cNvPr id="96" name="墨迹 95"/>
              <p14:cNvContentPartPr/>
              <p14:nvPr/>
            </p14:nvContentPartPr>
            <p14:xfrm>
              <a:off x="4820355" y="2833824"/>
              <a:ext cx="33867" cy="256787"/>
            </p14:xfrm>
          </p:contentPart>
        </mc:Choice>
        <mc:Fallback xmlns="">
          <p:pic>
            <p:nvPicPr>
              <p:cNvPr id="96" name="墨迹 95"/>
            </p:nvPicPr>
            <p:blipFill>
              <a:blip r:embed="rId183"/>
            </p:blipFill>
            <p:spPr>
              <a:xfrm>
                <a:off x="4820355" y="2833824"/>
                <a:ext cx="33867" cy="256787"/>
              </a:xfrm>
              <a:prstGeom prst="rect"/>
            </p:spPr>
          </p:pic>
        </mc:Fallback>
      </mc:AlternateContent>
      <mc:AlternateContent xmlns:mc="http://schemas.openxmlformats.org/markup-compatibility/2006" xmlns:p14="http://schemas.microsoft.com/office/powerpoint/2010/main">
        <mc:Choice Requires="p14">
          <p:contentPart p14:bwMode="auto" r:id="rId184">
            <p14:nvContentPartPr>
              <p14:cNvPr id="97" name="墨迹 96"/>
              <p14:cNvContentPartPr/>
              <p14:nvPr/>
            </p14:nvContentPartPr>
            <p14:xfrm>
              <a:off x="4879622" y="2881939"/>
              <a:ext cx="102481" cy="163554"/>
            </p14:xfrm>
          </p:contentPart>
        </mc:Choice>
        <mc:Fallback xmlns="">
          <p:pic>
            <p:nvPicPr>
              <p:cNvPr id="97" name="墨迹 96"/>
            </p:nvPicPr>
            <p:blipFill>
              <a:blip r:embed="rId185"/>
            </p:blipFill>
            <p:spPr>
              <a:xfrm>
                <a:off x="4879622" y="2881939"/>
                <a:ext cx="102481" cy="163554"/>
              </a:xfrm>
              <a:prstGeom prst="rect"/>
            </p:spPr>
          </p:pic>
        </mc:Fallback>
      </mc:AlternateContent>
      <mc:AlternateContent xmlns:mc="http://schemas.openxmlformats.org/markup-compatibility/2006" xmlns:p14="http://schemas.microsoft.com/office/powerpoint/2010/main">
        <mc:Choice Requires="p14">
          <p:contentPart p14:bwMode="auto" r:id="rId186">
            <p14:nvContentPartPr>
              <p14:cNvPr id="98" name="墨迹 97"/>
              <p14:cNvContentPartPr/>
              <p14:nvPr/>
            </p14:nvContentPartPr>
            <p14:xfrm>
              <a:off x="4989688" y="2718384"/>
              <a:ext cx="84667" cy="239692"/>
            </p14:xfrm>
          </p:contentPart>
        </mc:Choice>
        <mc:Fallback xmlns="">
          <p:pic>
            <p:nvPicPr>
              <p:cNvPr id="98" name="墨迹 97"/>
            </p:nvPicPr>
            <p:blipFill>
              <a:blip r:embed="rId187"/>
            </p:blipFill>
            <p:spPr>
              <a:xfrm>
                <a:off x="4989688" y="2718384"/>
                <a:ext cx="84667" cy="239692"/>
              </a:xfrm>
              <a:prstGeom prst="rect"/>
            </p:spPr>
          </p:pic>
        </mc:Fallback>
      </mc:AlternateContent>
      <mc:AlternateContent xmlns:mc="http://schemas.openxmlformats.org/markup-compatibility/2006" xmlns:p14="http://schemas.microsoft.com/office/powerpoint/2010/main">
        <mc:Choice Requires="p14">
          <p:contentPart p14:bwMode="auto" r:id="rId188">
            <p14:nvContentPartPr>
              <p14:cNvPr id="99" name="墨迹 98"/>
              <p14:cNvContentPartPr/>
              <p14:nvPr/>
            </p14:nvContentPartPr>
            <p14:xfrm>
              <a:off x="5412316" y="2806859"/>
              <a:ext cx="215194" cy="182236"/>
            </p14:xfrm>
          </p:contentPart>
        </mc:Choice>
        <mc:Fallback xmlns="">
          <p:pic>
            <p:nvPicPr>
              <p:cNvPr id="99" name="墨迹 98"/>
            </p:nvPicPr>
            <p:blipFill>
              <a:blip r:embed="rId189"/>
            </p:blipFill>
            <p:spPr>
              <a:xfrm>
                <a:off x="5412316" y="2806859"/>
                <a:ext cx="215194" cy="182236"/>
              </a:xfrm>
              <a:prstGeom prst="rect"/>
            </p:spPr>
          </p:pic>
        </mc:Fallback>
      </mc:AlternateContent>
      <mc:AlternateContent xmlns:mc="http://schemas.openxmlformats.org/markup-compatibility/2006" xmlns:p14="http://schemas.microsoft.com/office/powerpoint/2010/main">
        <mc:Choice Requires="p14">
          <p:contentPart p14:bwMode="auto" r:id="rId190">
            <p14:nvContentPartPr>
              <p14:cNvPr id="100" name="墨迹 99"/>
              <p14:cNvContentPartPr/>
              <p14:nvPr/>
            </p14:nvContentPartPr>
            <p14:xfrm>
              <a:off x="5638800" y="2752223"/>
              <a:ext cx="144638" cy="242512"/>
            </p14:xfrm>
          </p:contentPart>
        </mc:Choice>
        <mc:Fallback xmlns="">
          <p:pic>
            <p:nvPicPr>
              <p:cNvPr id="100" name="墨迹 99"/>
            </p:nvPicPr>
            <p:blipFill>
              <a:blip r:embed="rId191"/>
            </p:blipFill>
            <p:spPr>
              <a:xfrm>
                <a:off x="5638800" y="2752223"/>
                <a:ext cx="144638" cy="242512"/>
              </a:xfrm>
              <a:prstGeom prst="rect"/>
            </p:spPr>
          </p:pic>
        </mc:Fallback>
      </mc:AlternateContent>
      <mc:AlternateContent xmlns:mc="http://schemas.openxmlformats.org/markup-compatibility/2006" xmlns:p14="http://schemas.microsoft.com/office/powerpoint/2010/main">
        <mc:Choice Requires="p14">
          <p:contentPart p14:bwMode="auto" r:id="rId192">
            <p14:nvContentPartPr>
              <p14:cNvPr id="101" name="墨迹 100"/>
              <p14:cNvContentPartPr/>
              <p14:nvPr/>
            </p14:nvContentPartPr>
            <p14:xfrm>
              <a:off x="5608990" y="2784652"/>
              <a:ext cx="145521" cy="221362"/>
            </p14:xfrm>
          </p:contentPart>
        </mc:Choice>
        <mc:Fallback xmlns="">
          <p:pic>
            <p:nvPicPr>
              <p:cNvPr id="101" name="墨迹 100"/>
            </p:nvPicPr>
            <p:blipFill>
              <a:blip r:embed="rId193"/>
            </p:blipFill>
            <p:spPr>
              <a:xfrm>
                <a:off x="5608990" y="2784652"/>
                <a:ext cx="145521" cy="221362"/>
              </a:xfrm>
              <a:prstGeom prst="rect"/>
            </p:spPr>
          </p:pic>
        </mc:Fallback>
      </mc:AlternateContent>
      <mc:AlternateContent xmlns:mc="http://schemas.openxmlformats.org/markup-compatibility/2006" xmlns:p14="http://schemas.microsoft.com/office/powerpoint/2010/main">
        <mc:Choice Requires="p14">
          <p:contentPart p14:bwMode="auto" r:id="rId194">
            <p14:nvContentPartPr>
              <p14:cNvPr id="102" name="墨迹 101"/>
              <p14:cNvContentPartPr/>
              <p14:nvPr/>
            </p14:nvContentPartPr>
            <p14:xfrm>
              <a:off x="5819422" y="2735304"/>
              <a:ext cx="22578" cy="208673"/>
            </p14:xfrm>
          </p:contentPart>
        </mc:Choice>
        <mc:Fallback xmlns="">
          <p:pic>
            <p:nvPicPr>
              <p:cNvPr id="102" name="墨迹 101"/>
            </p:nvPicPr>
            <p:blipFill>
              <a:blip r:embed="rId195"/>
            </p:blipFill>
            <p:spPr>
              <a:xfrm>
                <a:off x="5819422" y="2735304"/>
                <a:ext cx="22578" cy="208673"/>
              </a:xfrm>
              <a:prstGeom prst="rect"/>
            </p:spPr>
          </p:pic>
        </mc:Fallback>
      </mc:AlternateContent>
      <mc:AlternateContent xmlns:mc="http://schemas.openxmlformats.org/markup-compatibility/2006" xmlns:p14="http://schemas.microsoft.com/office/powerpoint/2010/main">
        <mc:Choice Requires="p14">
          <p:contentPart p14:bwMode="auto" r:id="rId196">
            <p14:nvContentPartPr>
              <p14:cNvPr id="103" name="墨迹 102"/>
              <p14:cNvContentPartPr/>
              <p14:nvPr/>
            </p14:nvContentPartPr>
            <p14:xfrm>
              <a:off x="5901266" y="2763503"/>
              <a:ext cx="132644" cy="204795"/>
            </p14:xfrm>
          </p:contentPart>
        </mc:Choice>
        <mc:Fallback xmlns="">
          <p:pic>
            <p:nvPicPr>
              <p:cNvPr id="103" name="墨迹 102"/>
            </p:nvPicPr>
            <p:blipFill>
              <a:blip r:embed="rId197"/>
            </p:blipFill>
            <p:spPr>
              <a:xfrm>
                <a:off x="5901266" y="2763503"/>
                <a:ext cx="132644" cy="204795"/>
              </a:xfrm>
              <a:prstGeom prst="rect"/>
            </p:spPr>
          </p:pic>
        </mc:Fallback>
      </mc:AlternateContent>
      <mc:AlternateContent xmlns:mc="http://schemas.openxmlformats.org/markup-compatibility/2006" xmlns:p14="http://schemas.microsoft.com/office/powerpoint/2010/main">
        <mc:Choice Requires="p14">
          <p:contentPart p14:bwMode="auto" r:id="rId198">
            <p14:nvContentPartPr>
              <p14:cNvPr id="104" name="墨迹 103"/>
              <p14:cNvContentPartPr/>
              <p14:nvPr/>
            </p14:nvContentPartPr>
            <p14:xfrm>
              <a:off x="6079066" y="2599949"/>
              <a:ext cx="115711" cy="250971"/>
            </p14:xfrm>
          </p:contentPart>
        </mc:Choice>
        <mc:Fallback xmlns="">
          <p:pic>
            <p:nvPicPr>
              <p:cNvPr id="104" name="墨迹 103"/>
            </p:nvPicPr>
            <p:blipFill>
              <a:blip r:embed="rId199"/>
            </p:blipFill>
            <p:spPr>
              <a:xfrm>
                <a:off x="6079066" y="2599949"/>
                <a:ext cx="115711" cy="250971"/>
              </a:xfrm>
              <a:prstGeom prst="rect"/>
            </p:spPr>
          </p:pic>
        </mc:Fallback>
      </mc:AlternateContent>
      <mc:AlternateContent xmlns:mc="http://schemas.openxmlformats.org/markup-compatibility/2006" xmlns:p14="http://schemas.microsoft.com/office/powerpoint/2010/main">
        <mc:Choice Requires="p14">
          <p:contentPart p14:bwMode="auto" r:id="rId200">
            <p14:nvContentPartPr>
              <p14:cNvPr id="105" name="墨迹 104"/>
              <p14:cNvContentPartPr/>
              <p14:nvPr/>
            </p14:nvContentPartPr>
            <p14:xfrm>
              <a:off x="4616097" y="1513405"/>
              <a:ext cx="243769" cy="230880"/>
            </p14:xfrm>
          </p:contentPart>
        </mc:Choice>
        <mc:Fallback xmlns="">
          <p:pic>
            <p:nvPicPr>
              <p:cNvPr id="105" name="墨迹 104"/>
            </p:nvPicPr>
            <p:blipFill>
              <a:blip r:embed="rId201"/>
            </p:blipFill>
            <p:spPr>
              <a:xfrm>
                <a:off x="4616097" y="1513405"/>
                <a:ext cx="243769" cy="230880"/>
              </a:xfrm>
              <a:prstGeom prst="rect"/>
            </p:spPr>
          </p:pic>
        </mc:Fallback>
      </mc:AlternateContent>
      <mc:AlternateContent xmlns:mc="http://schemas.openxmlformats.org/markup-compatibility/2006" xmlns:p14="http://schemas.microsoft.com/office/powerpoint/2010/main">
        <mc:Choice Requires="p14">
          <p:contentPart p14:bwMode="auto" r:id="rId202">
            <p14:nvContentPartPr>
              <p14:cNvPr id="106" name="墨迹 105"/>
              <p14:cNvContentPartPr/>
              <p14:nvPr/>
            </p14:nvContentPartPr>
            <p14:xfrm>
              <a:off x="4800600" y="1483268"/>
              <a:ext cx="166511" cy="242511"/>
            </p14:xfrm>
          </p:contentPart>
        </mc:Choice>
        <mc:Fallback xmlns="">
          <p:pic>
            <p:nvPicPr>
              <p:cNvPr id="106" name="墨迹 105"/>
            </p:nvPicPr>
            <p:blipFill>
              <a:blip r:embed="rId203"/>
            </p:blipFill>
            <p:spPr>
              <a:xfrm>
                <a:off x="4800600" y="1483268"/>
                <a:ext cx="166511" cy="242511"/>
              </a:xfrm>
              <a:prstGeom prst="rect"/>
            </p:spPr>
          </p:pic>
        </mc:Fallback>
      </mc:AlternateContent>
      <mc:AlternateContent xmlns:mc="http://schemas.openxmlformats.org/markup-compatibility/2006" xmlns:p14="http://schemas.microsoft.com/office/powerpoint/2010/main">
        <mc:Choice Requires="p14">
          <p:contentPart p14:bwMode="auto" r:id="rId204">
            <p14:nvContentPartPr>
              <p14:cNvPr id="107" name="墨迹 106"/>
              <p14:cNvContentPartPr/>
              <p14:nvPr/>
            </p14:nvContentPartPr>
            <p14:xfrm>
              <a:off x="4801305" y="1498425"/>
              <a:ext cx="151695" cy="218894"/>
            </p14:xfrm>
          </p:contentPart>
        </mc:Choice>
        <mc:Fallback xmlns="">
          <p:pic>
            <p:nvPicPr>
              <p:cNvPr id="107" name="墨迹 106"/>
            </p:nvPicPr>
            <p:blipFill>
              <a:blip r:embed="rId205"/>
            </p:blipFill>
            <p:spPr>
              <a:xfrm>
                <a:off x="4801305" y="1498425"/>
                <a:ext cx="151695" cy="218894"/>
              </a:xfrm>
              <a:prstGeom prst="rect"/>
            </p:spPr>
          </p:pic>
        </mc:Fallback>
      </mc:AlternateContent>
      <mc:AlternateContent xmlns:mc="http://schemas.openxmlformats.org/markup-compatibility/2006" xmlns:p14="http://schemas.microsoft.com/office/powerpoint/2010/main">
        <mc:Choice Requires="p14">
          <p:contentPart p14:bwMode="auto" r:id="rId206">
            <p14:nvContentPartPr>
              <p14:cNvPr id="108" name="墨迹 107"/>
              <p14:cNvContentPartPr/>
              <p14:nvPr/>
            </p14:nvContentPartPr>
            <p14:xfrm>
              <a:off x="5023555" y="1469168"/>
              <a:ext cx="33867" cy="253791"/>
            </p14:xfrm>
          </p:contentPart>
        </mc:Choice>
        <mc:Fallback xmlns="">
          <p:pic>
            <p:nvPicPr>
              <p:cNvPr id="108" name="墨迹 107"/>
            </p:nvPicPr>
            <p:blipFill>
              <a:blip r:embed="rId207"/>
            </p:blipFill>
            <p:spPr>
              <a:xfrm>
                <a:off x="5023555" y="1469168"/>
                <a:ext cx="33867" cy="253791"/>
              </a:xfrm>
              <a:prstGeom prst="rect"/>
            </p:spPr>
          </p:pic>
        </mc:Fallback>
      </mc:AlternateContent>
      <mc:AlternateContent xmlns:mc="http://schemas.openxmlformats.org/markup-compatibility/2006" xmlns:p14="http://schemas.microsoft.com/office/powerpoint/2010/main">
        <mc:Choice Requires="p14">
          <p:contentPart p14:bwMode="auto" r:id="rId208">
            <p14:nvContentPartPr>
              <p14:cNvPr id="109" name="墨迹 108"/>
              <p14:cNvContentPartPr/>
              <p14:nvPr/>
            </p14:nvContentPartPr>
            <p14:xfrm>
              <a:off x="5096933" y="1500187"/>
              <a:ext cx="107244" cy="169194"/>
            </p14:xfrm>
          </p:contentPart>
        </mc:Choice>
        <mc:Fallback xmlns="">
          <p:pic>
            <p:nvPicPr>
              <p:cNvPr id="109" name="墨迹 108"/>
            </p:nvPicPr>
            <p:blipFill>
              <a:blip r:embed="rId209"/>
            </p:blipFill>
            <p:spPr>
              <a:xfrm>
                <a:off x="5096933" y="1500187"/>
                <a:ext cx="107244" cy="169194"/>
              </a:xfrm>
              <a:prstGeom prst="rect"/>
            </p:spPr>
          </p:pic>
        </mc:Fallback>
      </mc:AlternateContent>
      <mc:AlternateContent xmlns:mc="http://schemas.openxmlformats.org/markup-compatibility/2006" xmlns:p14="http://schemas.microsoft.com/office/powerpoint/2010/main">
        <mc:Choice Requires="p14">
          <p:contentPart p14:bwMode="auto" r:id="rId210">
            <p14:nvContentPartPr>
              <p14:cNvPr id="110" name="墨迹 109"/>
              <p14:cNvContentPartPr/>
              <p14:nvPr/>
            </p14:nvContentPartPr>
            <p14:xfrm>
              <a:off x="5232400" y="1297154"/>
              <a:ext cx="78669" cy="234052"/>
            </p14:xfrm>
          </p:contentPart>
        </mc:Choice>
        <mc:Fallback xmlns="">
          <p:pic>
            <p:nvPicPr>
              <p:cNvPr id="110" name="墨迹 109"/>
            </p:nvPicPr>
            <p:blipFill>
              <a:blip r:embed="rId211"/>
            </p:blipFill>
            <p:spPr>
              <a:xfrm>
                <a:off x="5232400" y="1297154"/>
                <a:ext cx="78669" cy="234052"/>
              </a:xfrm>
              <a:prstGeom prst="rect"/>
            </p:spPr>
          </p:pic>
        </mc:Fallback>
      </mc:AlternateContent>
      <mc:AlternateContent xmlns:mc="http://schemas.openxmlformats.org/markup-compatibility/2006" xmlns:p14="http://schemas.microsoft.com/office/powerpoint/2010/main">
        <mc:Choice Requires="p14">
          <p:contentPart p14:bwMode="auto" r:id="rId212">
            <p14:nvContentPartPr>
              <p14:cNvPr id="111" name="墨迹 110"/>
              <p14:cNvContentPartPr/>
              <p14:nvPr/>
            </p14:nvContentPartPr>
            <p14:xfrm>
              <a:off x="5490986" y="1407130"/>
              <a:ext cx="311503" cy="253086"/>
            </p14:xfrm>
          </p:contentPart>
        </mc:Choice>
        <mc:Fallback xmlns="">
          <p:pic>
            <p:nvPicPr>
              <p:cNvPr id="111" name="墨迹 110"/>
            </p:nvPicPr>
            <p:blipFill>
              <a:blip r:embed="rId213"/>
            </p:blipFill>
            <p:spPr>
              <a:xfrm>
                <a:off x="5490986" y="1407130"/>
                <a:ext cx="311503" cy="253086"/>
              </a:xfrm>
              <a:prstGeom prst="rect"/>
            </p:spPr>
          </p:pic>
        </mc:Fallback>
      </mc:AlternateContent>
      <mc:AlternateContent xmlns:mc="http://schemas.openxmlformats.org/markup-compatibility/2006" xmlns:p14="http://schemas.microsoft.com/office/powerpoint/2010/main">
        <mc:Choice Requires="p14">
          <p:contentPart p14:bwMode="auto" r:id="rId214">
            <p14:nvContentPartPr>
              <p14:cNvPr id="112" name="墨迹 111"/>
              <p14:cNvContentPartPr/>
              <p14:nvPr/>
            </p14:nvContentPartPr>
            <p14:xfrm>
              <a:off x="5667022" y="1463352"/>
              <a:ext cx="141111" cy="220129"/>
            </p14:xfrm>
          </p:contentPart>
        </mc:Choice>
        <mc:Fallback xmlns="">
          <p:pic>
            <p:nvPicPr>
              <p:cNvPr id="112" name="墨迹 111"/>
            </p:nvPicPr>
            <p:blipFill>
              <a:blip r:embed="rId215"/>
            </p:blipFill>
            <p:spPr>
              <a:xfrm>
                <a:off x="5667022" y="1463352"/>
                <a:ext cx="141111" cy="220129"/>
              </a:xfrm>
              <a:prstGeom prst="rect"/>
            </p:spPr>
          </p:pic>
        </mc:Fallback>
      </mc:AlternateContent>
      <mc:AlternateContent xmlns:mc="http://schemas.openxmlformats.org/markup-compatibility/2006" xmlns:p14="http://schemas.microsoft.com/office/powerpoint/2010/main">
        <mc:Choice Requires="p14">
          <p:contentPart p14:bwMode="auto" r:id="rId216">
            <p14:nvContentPartPr>
              <p14:cNvPr id="113" name="墨迹 112"/>
              <p14:cNvContentPartPr/>
              <p14:nvPr/>
            </p14:nvContentPartPr>
            <p14:xfrm>
              <a:off x="5842000" y="1426870"/>
              <a:ext cx="50800" cy="191753"/>
            </p14:xfrm>
          </p:contentPart>
        </mc:Choice>
        <mc:Fallback xmlns="">
          <p:pic>
            <p:nvPicPr>
              <p:cNvPr id="113" name="墨迹 112"/>
            </p:nvPicPr>
            <p:blipFill>
              <a:blip r:embed="rId217"/>
            </p:blipFill>
            <p:spPr>
              <a:xfrm>
                <a:off x="5842000" y="1426870"/>
                <a:ext cx="50800" cy="191753"/>
              </a:xfrm>
              <a:prstGeom prst="rect"/>
            </p:spPr>
          </p:pic>
        </mc:Fallback>
      </mc:AlternateContent>
      <mc:AlternateContent xmlns:mc="http://schemas.openxmlformats.org/markup-compatibility/2006" xmlns:p14="http://schemas.microsoft.com/office/powerpoint/2010/main">
        <mc:Choice Requires="p14">
          <p:contentPart p14:bwMode="auto" r:id="rId218">
            <p14:nvContentPartPr>
              <p14:cNvPr id="114" name="墨迹 113"/>
              <p14:cNvContentPartPr/>
              <p14:nvPr/>
            </p14:nvContentPartPr>
            <p14:xfrm>
              <a:off x="5929488" y="1460708"/>
              <a:ext cx="76200" cy="165317"/>
            </p14:xfrm>
          </p:contentPart>
        </mc:Choice>
        <mc:Fallback xmlns="">
          <p:pic>
            <p:nvPicPr>
              <p:cNvPr id="114" name="墨迹 113"/>
            </p:nvPicPr>
            <p:blipFill>
              <a:blip r:embed="rId219"/>
            </p:blipFill>
            <p:spPr>
              <a:xfrm>
                <a:off x="5929488" y="1460708"/>
                <a:ext cx="76200" cy="165317"/>
              </a:xfrm>
              <a:prstGeom prst="rect"/>
            </p:spPr>
          </p:pic>
        </mc:Fallback>
      </mc:AlternateContent>
      <mc:AlternateContent xmlns:mc="http://schemas.openxmlformats.org/markup-compatibility/2006" xmlns:p14="http://schemas.microsoft.com/office/powerpoint/2010/main">
        <mc:Choice Requires="p14">
          <p:contentPart p14:bwMode="auto" r:id="rId220">
            <p14:nvContentPartPr>
              <p14:cNvPr id="115" name="墨迹 114"/>
              <p14:cNvContentPartPr/>
              <p14:nvPr/>
            </p14:nvContentPartPr>
            <p14:xfrm>
              <a:off x="6016977" y="1302794"/>
              <a:ext cx="129823" cy="262251"/>
            </p14:xfrm>
          </p:contentPart>
        </mc:Choice>
        <mc:Fallback xmlns="">
          <p:pic>
            <p:nvPicPr>
              <p:cNvPr id="115" name="墨迹 114"/>
            </p:nvPicPr>
            <p:blipFill>
              <a:blip r:embed="rId221"/>
            </p:blipFill>
            <p:spPr>
              <a:xfrm>
                <a:off x="6016977" y="1302794"/>
                <a:ext cx="129823" cy="262251"/>
              </a:xfrm>
              <a:prstGeom prst="rect"/>
            </p:spPr>
          </p:pic>
        </mc:Fallback>
      </mc:AlternateContent>
      <mc:AlternateContent xmlns:mc="http://schemas.openxmlformats.org/markup-compatibility/2006" xmlns:p14="http://schemas.microsoft.com/office/powerpoint/2010/main">
        <mc:Choice Requires="p14">
          <p:contentPart p14:bwMode="auto" r:id="rId222">
            <p14:nvContentPartPr>
              <p14:cNvPr id="116" name="墨迹 115"/>
              <p14:cNvContentPartPr/>
              <p14:nvPr/>
            </p14:nvContentPartPr>
            <p14:xfrm>
              <a:off x="7027333" y="2645067"/>
              <a:ext cx="33867" cy="11280"/>
            </p14:xfrm>
          </p:contentPart>
        </mc:Choice>
        <mc:Fallback xmlns="">
          <p:pic>
            <p:nvPicPr>
              <p:cNvPr id="116" name="墨迹 115"/>
            </p:nvPicPr>
            <p:blipFill>
              <a:blip r:embed="rId223"/>
            </p:blipFill>
            <p:spPr>
              <a:xfrm>
                <a:off x="7027333" y="2645067"/>
                <a:ext cx="33867" cy="11280"/>
              </a:xfrm>
              <a:prstGeom prst="rect"/>
            </p:spPr>
          </p:pic>
        </mc:Fallback>
      </mc:AlternateContent>
      <mc:AlternateContent xmlns:mc="http://schemas.openxmlformats.org/markup-compatibility/2006" xmlns:p14="http://schemas.microsoft.com/office/powerpoint/2010/main">
        <mc:Choice Requires="p14">
          <p:contentPart p14:bwMode="auto" r:id="rId224">
            <p14:nvContentPartPr>
              <p14:cNvPr id="117" name="墨迹 116"/>
              <p14:cNvContentPartPr/>
              <p14:nvPr/>
            </p14:nvContentPartPr>
            <p14:xfrm>
              <a:off x="3480505" y="1528386"/>
              <a:ext cx="258233" cy="555521"/>
            </p14:xfrm>
          </p:contentPart>
        </mc:Choice>
        <mc:Fallback xmlns="">
          <p:pic>
            <p:nvPicPr>
              <p:cNvPr id="117" name="墨迹 116"/>
            </p:nvPicPr>
            <p:blipFill>
              <a:blip r:embed="rId225"/>
            </p:blipFill>
            <p:spPr>
              <a:xfrm>
                <a:off x="3480505" y="1528386"/>
                <a:ext cx="258233" cy="555521"/>
              </a:xfrm>
              <a:prstGeom prst="rect"/>
            </p:spPr>
          </p:pic>
        </mc:Fallback>
      </mc:AlternateContent>
      <mc:AlternateContent xmlns:mc="http://schemas.openxmlformats.org/markup-compatibility/2006" xmlns:p14="http://schemas.microsoft.com/office/powerpoint/2010/main">
        <mc:Choice Requires="p14">
          <p:contentPart p14:bwMode="auto" r:id="rId226">
            <p14:nvContentPartPr>
              <p14:cNvPr id="118" name="墨迹 117"/>
              <p14:cNvContentPartPr/>
              <p14:nvPr/>
            </p14:nvContentPartPr>
            <p14:xfrm>
              <a:off x="3691466" y="1849855"/>
              <a:ext cx="62089" cy="84597"/>
            </p14:xfrm>
          </p:contentPart>
        </mc:Choice>
        <mc:Fallback xmlns="">
          <p:pic>
            <p:nvPicPr>
              <p:cNvPr id="118" name="墨迹 117"/>
            </p:nvPicPr>
            <p:blipFill>
              <a:blip r:embed="rId227"/>
            </p:blipFill>
            <p:spPr>
              <a:xfrm>
                <a:off x="3691466" y="1849855"/>
                <a:ext cx="62089" cy="84597"/>
              </a:xfrm>
              <a:prstGeom prst="rect"/>
            </p:spPr>
          </p:pic>
        </mc:Fallback>
      </mc:AlternateContent>
      <mc:AlternateContent xmlns:mc="http://schemas.openxmlformats.org/markup-compatibility/2006" xmlns:p14="http://schemas.microsoft.com/office/powerpoint/2010/main">
        <mc:Choice Requires="p14">
          <p:contentPart p14:bwMode="auto" r:id="rId228">
            <p14:nvContentPartPr>
              <p14:cNvPr id="119" name="墨迹 118"/>
              <p14:cNvContentPartPr/>
              <p14:nvPr/>
            </p14:nvContentPartPr>
            <p14:xfrm>
              <a:off x="3764844" y="1584784"/>
              <a:ext cx="82726" cy="349668"/>
            </p14:xfrm>
          </p:contentPart>
        </mc:Choice>
        <mc:Fallback xmlns="">
          <p:pic>
            <p:nvPicPr>
              <p:cNvPr id="119" name="墨迹 118"/>
            </p:nvPicPr>
            <p:blipFill>
              <a:blip r:embed="rId229"/>
            </p:blipFill>
            <p:spPr>
              <a:xfrm>
                <a:off x="3764844" y="1584784"/>
                <a:ext cx="82726" cy="349668"/>
              </a:xfrm>
              <a:prstGeom prst="rect"/>
            </p:spPr>
          </p:pic>
        </mc:Fallback>
      </mc:AlternateContent>
      <mc:AlternateContent xmlns:mc="http://schemas.openxmlformats.org/markup-compatibility/2006" xmlns:p14="http://schemas.microsoft.com/office/powerpoint/2010/main">
        <mc:Choice Requires="p14">
          <p:contentPart p14:bwMode="auto" r:id="rId230">
            <p14:nvContentPartPr>
              <p14:cNvPr id="120" name="墨迹 119"/>
              <p14:cNvContentPartPr/>
              <p14:nvPr/>
            </p14:nvContentPartPr>
            <p14:xfrm>
              <a:off x="3878086" y="1601703"/>
              <a:ext cx="146402" cy="248152"/>
            </p14:xfrm>
          </p:contentPart>
        </mc:Choice>
        <mc:Fallback xmlns="">
          <p:pic>
            <p:nvPicPr>
              <p:cNvPr id="120" name="墨迹 119"/>
            </p:nvPicPr>
            <p:blipFill>
              <a:blip r:embed="rId231"/>
            </p:blipFill>
            <p:spPr>
              <a:xfrm>
                <a:off x="3878086" y="1601703"/>
                <a:ext cx="146402" cy="248152"/>
              </a:xfrm>
              <a:prstGeom prst="rect"/>
            </p:spPr>
          </p:pic>
        </mc:Fallback>
      </mc:AlternateContent>
      <mc:AlternateContent xmlns:mc="http://schemas.openxmlformats.org/markup-compatibility/2006" xmlns:p14="http://schemas.microsoft.com/office/powerpoint/2010/main">
        <mc:Choice Requires="p14">
          <p:contentPart p14:bwMode="auto" r:id="rId232">
            <p14:nvContentPartPr>
              <p14:cNvPr id="121" name="墨迹 120"/>
              <p14:cNvContentPartPr/>
              <p14:nvPr/>
            </p14:nvContentPartPr>
            <p14:xfrm>
              <a:off x="3979333" y="1622500"/>
              <a:ext cx="158044" cy="272473"/>
            </p14:xfrm>
          </p:contentPart>
        </mc:Choice>
        <mc:Fallback xmlns="">
          <p:pic>
            <p:nvPicPr>
              <p:cNvPr id="121" name="墨迹 120"/>
            </p:nvPicPr>
            <p:blipFill>
              <a:blip r:embed="rId233"/>
            </p:blipFill>
            <p:spPr>
              <a:xfrm>
                <a:off x="3979333" y="1622500"/>
                <a:ext cx="158044" cy="272473"/>
              </a:xfrm>
              <a:prstGeom prst="rect"/>
            </p:spPr>
          </p:pic>
        </mc:Fallback>
      </mc:AlternateContent>
      <mc:AlternateContent xmlns:mc="http://schemas.openxmlformats.org/markup-compatibility/2006" xmlns:p14="http://schemas.microsoft.com/office/powerpoint/2010/main">
        <mc:Choice Requires="p14">
          <p:contentPart p14:bwMode="auto" r:id="rId234">
            <p14:nvContentPartPr>
              <p14:cNvPr id="122" name="墨迹 121"/>
              <p14:cNvContentPartPr/>
              <p14:nvPr/>
            </p14:nvContentPartPr>
            <p14:xfrm>
              <a:off x="3996266" y="1624968"/>
              <a:ext cx="169334" cy="334863"/>
            </p14:xfrm>
          </p:contentPart>
        </mc:Choice>
        <mc:Fallback xmlns="">
          <p:pic>
            <p:nvPicPr>
              <p:cNvPr id="122" name="墨迹 121"/>
            </p:nvPicPr>
            <p:blipFill>
              <a:blip r:embed="rId235"/>
            </p:blipFill>
            <p:spPr>
              <a:xfrm>
                <a:off x="3996266" y="1624968"/>
                <a:ext cx="169334" cy="334863"/>
              </a:xfrm>
              <a:prstGeom prst="rect"/>
            </p:spPr>
          </p:pic>
        </mc:Fallback>
      </mc:AlternateContent>
      <mc:AlternateContent xmlns:mc="http://schemas.openxmlformats.org/markup-compatibility/2006" xmlns:p14="http://schemas.microsoft.com/office/powerpoint/2010/main">
        <mc:Choice Requires="p14">
          <p:contentPart p14:bwMode="auto" r:id="rId236">
            <p14:nvContentPartPr>
              <p14:cNvPr id="123" name="墨迹 122"/>
              <p14:cNvContentPartPr/>
              <p14:nvPr/>
            </p14:nvContentPartPr>
            <p14:xfrm>
              <a:off x="4182533" y="1595359"/>
              <a:ext cx="22578" cy="231937"/>
            </p14:xfrm>
          </p:contentPart>
        </mc:Choice>
        <mc:Fallback xmlns="">
          <p:pic>
            <p:nvPicPr>
              <p:cNvPr id="123" name="墨迹 122"/>
            </p:nvPicPr>
            <p:blipFill>
              <a:blip r:embed="rId237"/>
            </p:blipFill>
            <p:spPr>
              <a:xfrm>
                <a:off x="4182533" y="1595359"/>
                <a:ext cx="22578" cy="231937"/>
              </a:xfrm>
              <a:prstGeom prst="rect"/>
            </p:spPr>
          </p:pic>
        </mc:Fallback>
      </mc:AlternateContent>
      <mc:AlternateContent xmlns:mc="http://schemas.openxmlformats.org/markup-compatibility/2006" xmlns:p14="http://schemas.microsoft.com/office/powerpoint/2010/main">
        <mc:Choice Requires="p14">
          <p:contentPart p14:bwMode="auto" r:id="rId238">
            <p14:nvContentPartPr>
              <p14:cNvPr id="124" name="墨迹 123"/>
              <p14:cNvContentPartPr/>
              <p14:nvPr/>
            </p14:nvContentPartPr>
            <p14:xfrm>
              <a:off x="4241800" y="1625673"/>
              <a:ext cx="102481" cy="176243"/>
            </p14:xfrm>
          </p:contentPart>
        </mc:Choice>
        <mc:Fallback xmlns="">
          <p:pic>
            <p:nvPicPr>
              <p:cNvPr id="124" name="墨迹 123"/>
            </p:nvPicPr>
            <p:blipFill>
              <a:blip r:embed="rId239"/>
            </p:blipFill>
            <p:spPr>
              <a:xfrm>
                <a:off x="4241800" y="1625673"/>
                <a:ext cx="102481" cy="176243"/>
              </a:xfrm>
              <a:prstGeom prst="rect"/>
            </p:spPr>
          </p:pic>
        </mc:Fallback>
      </mc:AlternateContent>
      <mc:AlternateContent xmlns:mc="http://schemas.openxmlformats.org/markup-compatibility/2006" xmlns:p14="http://schemas.microsoft.com/office/powerpoint/2010/main">
        <mc:Choice Requires="p14">
          <p:contentPart p14:bwMode="auto" r:id="rId240">
            <p14:nvContentPartPr>
              <p14:cNvPr id="125" name="墨迹 124"/>
              <p14:cNvContentPartPr/>
              <p14:nvPr/>
            </p14:nvContentPartPr>
            <p14:xfrm>
              <a:off x="4334933" y="1468463"/>
              <a:ext cx="98778" cy="183999"/>
            </p14:xfrm>
          </p:contentPart>
        </mc:Choice>
        <mc:Fallback xmlns="">
          <p:pic>
            <p:nvPicPr>
              <p:cNvPr id="125" name="墨迹 124"/>
            </p:nvPicPr>
            <p:blipFill>
              <a:blip r:embed="rId241"/>
            </p:blipFill>
            <p:spPr>
              <a:xfrm>
                <a:off x="4334933" y="1468463"/>
                <a:ext cx="98778" cy="183999"/>
              </a:xfrm>
              <a:prstGeom prst="rect"/>
            </p:spPr>
          </p:pic>
        </mc:Fallback>
      </mc:AlternateContent>
      <mc:AlternateContent xmlns:mc="http://schemas.openxmlformats.org/markup-compatibility/2006" xmlns:p14="http://schemas.microsoft.com/office/powerpoint/2010/main">
        <mc:Choice Requires="p14">
          <p:contentPart p14:bwMode="auto" r:id="rId242">
            <p14:nvContentPartPr>
              <p14:cNvPr id="126" name="墨迹 125"/>
              <p14:cNvContentPartPr/>
              <p14:nvPr/>
            </p14:nvContentPartPr>
            <p14:xfrm>
              <a:off x="4397022" y="1449429"/>
              <a:ext cx="127000" cy="50758"/>
            </p14:xfrm>
          </p:contentPart>
        </mc:Choice>
        <mc:Fallback xmlns="">
          <p:pic>
            <p:nvPicPr>
              <p:cNvPr id="126" name="墨迹 125"/>
            </p:nvPicPr>
            <p:blipFill>
              <a:blip r:embed="rId243"/>
            </p:blipFill>
            <p:spPr>
              <a:xfrm>
                <a:off x="4397022" y="1449429"/>
                <a:ext cx="127000" cy="50758"/>
              </a:xfrm>
              <a:prstGeom prst="rect"/>
            </p:spPr>
          </p:pic>
        </mc:Fallback>
      </mc:AlternateContent>
      <mc:AlternateContent xmlns:mc="http://schemas.openxmlformats.org/markup-compatibility/2006">
        <mc:Choice xmlns:p14="http://schemas.microsoft.com/office/powerpoint/2010/main" Requires="p14">
          <p:contentPart p14:bwMode="auto" r:id="rId244">
            <p14:nvContentPartPr>
              <p14:cNvPr id="2" name="墨迹 1"/>
              <p14:cNvContentPartPr/>
              <p14:nvPr/>
            </p14:nvContentPartPr>
            <p14:xfrm>
              <a:off x="1244880" y="482760"/>
              <a:ext cx="7954560" cy="2804760"/>
            </p14:xfrm>
          </p:contentPart>
        </mc:Choice>
        <mc:Fallback>
          <p:pic>
            <p:nvPicPr>
              <p:cNvPr id="2" name="墨迹 1"/>
              <p:cNvPicPr/>
              <p:nvPr/>
            </p:nvPicPr>
            <p:blipFill>
              <a:blip r:embed="rId245"/>
              <a:stretch>
                <a:fillRect/>
              </a:stretch>
            </p:blipFill>
            <p:spPr>
              <a:xfrm>
                <a:off x="1235520" y="473400"/>
                <a:ext cx="7973280" cy="282348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858526"/>
            <a:ext cx="11654075" cy="667594"/>
          </a:xfrm>
          <a:prstGeom prst="rect">
            <a:avLst/>
          </a:prstGeom>
        </p:spPr>
        <p:txBody>
          <a:bodyPr wrap="square" lIns="121898" tIns="60948" rIns="121898" bIns="60948">
            <a:spAutoFit/>
          </a:bodyPr>
          <a:lstStyle/>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有关下列图像的分析正确的是</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a:latin typeface="方正书宋_GBK" pitchFamily="1" charset="-122"/>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sp>
        <p:nvSpPr>
          <p:cNvPr id="6" name="矩形 5"/>
          <p:cNvSpPr/>
          <p:nvPr/>
        </p:nvSpPr>
        <p:spPr>
          <a:xfrm>
            <a:off x="5130225" y="1001749"/>
            <a:ext cx="481222"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D</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7" name="image501.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3330" y="1124984"/>
            <a:ext cx="4902710" cy="4330540"/>
          </a:xfrm>
          <a:prstGeom prst="rect">
            <a:avLst/>
          </a:prstGeom>
          <a:solidFill>
            <a:scrgbClr r="0" g="0" b="0">
              <a:alpha val="0"/>
            </a:scrgbClr>
          </a:solid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213" y="858526"/>
            <a:ext cx="11654075" cy="667594"/>
          </a:xfrm>
          <a:prstGeom prst="rect">
            <a:avLst/>
          </a:prstGeom>
        </p:spPr>
        <p:txBody>
          <a:bodyPr wrap="square" lIns="121898" tIns="60948" rIns="121898" bIns="60948">
            <a:spAutoFit/>
          </a:bodyPr>
          <a:lstStyle/>
          <a:p>
            <a:pPr defTabSz="0">
              <a:lnSpc>
                <a:spcPct val="150000"/>
              </a:lnSpc>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有关下列图像的分析正确的是</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a:latin typeface="方正书宋_GBK" pitchFamily="1" charset="-122"/>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p:sp>
        <p:nvSpPr>
          <p:cNvPr id="6" name="矩形 5"/>
          <p:cNvSpPr/>
          <p:nvPr/>
        </p:nvSpPr>
        <p:spPr>
          <a:xfrm>
            <a:off x="5130225" y="1001749"/>
            <a:ext cx="481222"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D</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7" name="image501.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3330" y="1124984"/>
            <a:ext cx="4902710" cy="433054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2" name="墨迹 1"/>
              <p14:cNvContentPartPr/>
              <p14:nvPr/>
            </p14:nvContentPartPr>
            <p14:xfrm>
              <a:off x="10109200" y="438847"/>
              <a:ext cx="19755" cy="134121"/>
            </p14:xfrm>
          </p:contentPart>
        </mc:Choice>
        <mc:Fallback xmlns="">
          <p:pic>
            <p:nvPicPr>
              <p:cNvPr id="2" name="墨迹 1"/>
            </p:nvPicPr>
            <p:blipFill>
              <a:blip r:embed="rId4"/>
            </p:blipFill>
            <p:spPr>
              <a:xfrm>
                <a:off x="10109200" y="438847"/>
                <a:ext cx="19755" cy="134121"/>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3" name="墨迹 2"/>
              <p14:cNvContentPartPr/>
              <p14:nvPr/>
            </p14:nvContentPartPr>
            <p14:xfrm>
              <a:off x="10176933" y="263837"/>
              <a:ext cx="5644" cy="562394"/>
            </p14:xfrm>
          </p:contentPart>
        </mc:Choice>
        <mc:Fallback xmlns="">
          <p:pic>
            <p:nvPicPr>
              <p:cNvPr id="3" name="墨迹 2"/>
            </p:nvPicPr>
            <p:blipFill>
              <a:blip r:embed="rId6"/>
            </p:blipFill>
            <p:spPr>
              <a:xfrm>
                <a:off x="10176933" y="263837"/>
                <a:ext cx="5644" cy="562394"/>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5" name="墨迹 4"/>
              <p14:cNvContentPartPr/>
              <p14:nvPr/>
            </p14:nvContentPartPr>
            <p14:xfrm>
              <a:off x="10120665" y="470923"/>
              <a:ext cx="90135" cy="64858"/>
            </p14:xfrm>
          </p:contentPart>
        </mc:Choice>
        <mc:Fallback xmlns="">
          <p:pic>
            <p:nvPicPr>
              <p:cNvPr id="5" name="墨迹 4"/>
            </p:nvPicPr>
            <p:blipFill>
              <a:blip r:embed="rId8"/>
            </p:blipFill>
            <p:spPr>
              <a:xfrm>
                <a:off x="10120665" y="470923"/>
                <a:ext cx="90135" cy="64858"/>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8" name="墨迹 7"/>
              <p14:cNvContentPartPr/>
              <p14:nvPr/>
            </p14:nvContentPartPr>
            <p14:xfrm>
              <a:off x="10299876" y="278289"/>
              <a:ext cx="91546" cy="85478"/>
            </p14:xfrm>
          </p:contentPart>
        </mc:Choice>
        <mc:Fallback xmlns="">
          <p:pic>
            <p:nvPicPr>
              <p:cNvPr id="8" name="墨迹 7"/>
            </p:nvPicPr>
            <p:blipFill>
              <a:blip r:embed="rId10"/>
            </p:blipFill>
            <p:spPr>
              <a:xfrm>
                <a:off x="10299876" y="278289"/>
                <a:ext cx="91546" cy="85478"/>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9" name="墨迹 8"/>
              <p14:cNvContentPartPr/>
              <p14:nvPr/>
            </p14:nvContentPartPr>
            <p14:xfrm>
              <a:off x="10222971" y="380686"/>
              <a:ext cx="286984" cy="234052"/>
            </p14:xfrm>
          </p:contentPart>
        </mc:Choice>
        <mc:Fallback xmlns="">
          <p:pic>
            <p:nvPicPr>
              <p:cNvPr id="9" name="墨迹 8"/>
            </p:nvPicPr>
            <p:blipFill>
              <a:blip r:embed="rId12"/>
            </p:blipFill>
            <p:spPr>
              <a:xfrm>
                <a:off x="10222971" y="380686"/>
                <a:ext cx="286984" cy="234052"/>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0" name="墨迹 9"/>
              <p14:cNvContentPartPr/>
              <p14:nvPr/>
            </p14:nvContentPartPr>
            <p14:xfrm>
              <a:off x="10512777" y="208672"/>
              <a:ext cx="170214" cy="84597"/>
            </p14:xfrm>
          </p:contentPart>
        </mc:Choice>
        <mc:Fallback xmlns="">
          <p:pic>
            <p:nvPicPr>
              <p:cNvPr id="10" name="墨迹 9"/>
            </p:nvPicPr>
            <p:blipFill>
              <a:blip r:embed="rId14"/>
            </p:blipFill>
            <p:spPr>
              <a:xfrm>
                <a:off x="10512777" y="208672"/>
                <a:ext cx="170214" cy="84597"/>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1" name="墨迹 10"/>
              <p14:cNvContentPartPr/>
              <p14:nvPr/>
            </p14:nvContentPartPr>
            <p14:xfrm>
              <a:off x="10326511" y="298909"/>
              <a:ext cx="262467" cy="530141"/>
            </p14:xfrm>
          </p:contentPart>
        </mc:Choice>
        <mc:Fallback xmlns="">
          <p:pic>
            <p:nvPicPr>
              <p:cNvPr id="11" name="墨迹 10"/>
            </p:nvPicPr>
            <p:blipFill>
              <a:blip r:embed="rId16"/>
            </p:blipFill>
            <p:spPr>
              <a:xfrm>
                <a:off x="10326511" y="298909"/>
                <a:ext cx="262467" cy="530141"/>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2" name="墨迹 11"/>
              <p14:cNvContentPartPr/>
              <p14:nvPr/>
            </p14:nvContentPartPr>
            <p14:xfrm>
              <a:off x="10549467" y="383506"/>
              <a:ext cx="206022" cy="45119"/>
            </p14:xfrm>
          </p:contentPart>
        </mc:Choice>
        <mc:Fallback xmlns="">
          <p:pic>
            <p:nvPicPr>
              <p:cNvPr id="12" name="墨迹 11"/>
            </p:nvPicPr>
            <p:blipFill>
              <a:blip r:embed="rId18"/>
            </p:blipFill>
            <p:spPr>
              <a:xfrm>
                <a:off x="10549467" y="383506"/>
                <a:ext cx="206022" cy="45119"/>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3" name="墨迹 12"/>
              <p14:cNvContentPartPr/>
              <p14:nvPr/>
            </p14:nvContentPartPr>
            <p14:xfrm>
              <a:off x="10585273" y="284810"/>
              <a:ext cx="238478" cy="296089"/>
            </p14:xfrm>
          </p:contentPart>
        </mc:Choice>
        <mc:Fallback xmlns="">
          <p:pic>
            <p:nvPicPr>
              <p:cNvPr id="13" name="墨迹 12"/>
            </p:nvPicPr>
            <p:blipFill>
              <a:blip r:embed="rId20"/>
            </p:blipFill>
            <p:spPr>
              <a:xfrm>
                <a:off x="10585273" y="284810"/>
                <a:ext cx="238478" cy="296089"/>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4" name="墨迹 13"/>
              <p14:cNvContentPartPr/>
              <p14:nvPr/>
            </p14:nvContentPartPr>
            <p14:xfrm>
              <a:off x="10657417" y="462463"/>
              <a:ext cx="83961" cy="59218"/>
            </p14:xfrm>
          </p:contentPart>
        </mc:Choice>
        <mc:Fallback xmlns="">
          <p:pic>
            <p:nvPicPr>
              <p:cNvPr id="14" name="墨迹 13"/>
            </p:nvPicPr>
            <p:blipFill>
              <a:blip r:embed="rId22"/>
            </p:blipFill>
            <p:spPr>
              <a:xfrm>
                <a:off x="10657417" y="462463"/>
                <a:ext cx="83961" cy="59218"/>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5" name="墨迹 14"/>
              <p14:cNvContentPartPr/>
              <p14:nvPr/>
            </p14:nvContentPartPr>
            <p14:xfrm>
              <a:off x="10819694" y="111562"/>
              <a:ext cx="432506" cy="495069"/>
            </p14:xfrm>
          </p:contentPart>
        </mc:Choice>
        <mc:Fallback xmlns="">
          <p:pic>
            <p:nvPicPr>
              <p:cNvPr id="15" name="墨迹 14"/>
            </p:nvPicPr>
            <p:blipFill>
              <a:blip r:embed="rId24"/>
            </p:blipFill>
            <p:spPr>
              <a:xfrm>
                <a:off x="10819694" y="111562"/>
                <a:ext cx="432506" cy="495069"/>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6" name="墨迹 15"/>
              <p14:cNvContentPartPr/>
              <p14:nvPr/>
            </p14:nvContentPartPr>
            <p14:xfrm>
              <a:off x="11269132" y="170604"/>
              <a:ext cx="12700" cy="142405"/>
            </p14:xfrm>
          </p:contentPart>
        </mc:Choice>
        <mc:Fallback xmlns="">
          <p:pic>
            <p:nvPicPr>
              <p:cNvPr id="16" name="墨迹 15"/>
            </p:nvPicPr>
            <p:blipFill>
              <a:blip r:embed="rId26"/>
            </p:blipFill>
            <p:spPr>
              <a:xfrm>
                <a:off x="11269132" y="170604"/>
                <a:ext cx="12700" cy="142405"/>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7" name="墨迹 16"/>
              <p14:cNvContentPartPr/>
              <p14:nvPr/>
            </p14:nvContentPartPr>
            <p14:xfrm>
              <a:off x="11311819" y="114206"/>
              <a:ext cx="160513" cy="215017"/>
            </p14:xfrm>
          </p:contentPart>
        </mc:Choice>
        <mc:Fallback xmlns="">
          <p:pic>
            <p:nvPicPr>
              <p:cNvPr id="17" name="墨迹 16"/>
            </p:nvPicPr>
            <p:blipFill>
              <a:blip r:embed="rId28"/>
            </p:blipFill>
            <p:spPr>
              <a:xfrm>
                <a:off x="11311819" y="114206"/>
                <a:ext cx="160513" cy="215017"/>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8" name="墨迹 17"/>
              <p14:cNvContentPartPr/>
              <p14:nvPr/>
            </p14:nvContentPartPr>
            <p14:xfrm>
              <a:off x="11223625" y="172013"/>
              <a:ext cx="401107" cy="414526"/>
            </p14:xfrm>
          </p:contentPart>
        </mc:Choice>
        <mc:Fallback xmlns="">
          <p:pic>
            <p:nvPicPr>
              <p:cNvPr id="18" name="墨迹 17"/>
            </p:nvPicPr>
            <p:blipFill>
              <a:blip r:embed="rId30"/>
            </p:blipFill>
            <p:spPr>
              <a:xfrm>
                <a:off x="11223625" y="172013"/>
                <a:ext cx="401107" cy="414526"/>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19" name="墨迹 18"/>
              <p14:cNvContentPartPr/>
              <p14:nvPr/>
            </p14:nvContentPartPr>
            <p14:xfrm>
              <a:off x="11536362" y="64152"/>
              <a:ext cx="525815" cy="533667"/>
            </p14:xfrm>
          </p:contentPart>
        </mc:Choice>
        <mc:Fallback xmlns="">
          <p:pic>
            <p:nvPicPr>
              <p:cNvPr id="19" name="墨迹 18"/>
            </p:nvPicPr>
            <p:blipFill>
              <a:blip r:embed="rId32"/>
            </p:blipFill>
            <p:spPr>
              <a:xfrm>
                <a:off x="11536362" y="64152"/>
                <a:ext cx="525815" cy="533667"/>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0" name="墨迹 19"/>
              <p14:cNvContentPartPr/>
              <p14:nvPr/>
            </p14:nvContentPartPr>
            <p14:xfrm>
              <a:off x="11324167" y="718193"/>
              <a:ext cx="227364" cy="459115"/>
            </p14:xfrm>
          </p:contentPart>
        </mc:Choice>
        <mc:Fallback xmlns="">
          <p:pic>
            <p:nvPicPr>
              <p:cNvPr id="20" name="墨迹 19"/>
            </p:nvPicPr>
            <p:blipFill>
              <a:blip r:embed="rId34"/>
            </p:blipFill>
            <p:spPr>
              <a:xfrm>
                <a:off x="11324167" y="718193"/>
                <a:ext cx="227364" cy="459115"/>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1" name="墨迹 20"/>
              <p14:cNvContentPartPr/>
              <p14:nvPr/>
            </p14:nvContentPartPr>
            <p14:xfrm>
              <a:off x="11358738" y="902368"/>
              <a:ext cx="212373" cy="203033"/>
            </p14:xfrm>
          </p:contentPart>
        </mc:Choice>
        <mc:Fallback xmlns="">
          <p:pic>
            <p:nvPicPr>
              <p:cNvPr id="21" name="墨迹 20"/>
            </p:nvPicPr>
            <p:blipFill>
              <a:blip r:embed="rId36"/>
            </p:blipFill>
            <p:spPr>
              <a:xfrm>
                <a:off x="11358738" y="902368"/>
                <a:ext cx="212373" cy="203033"/>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2" name="墨迹 21"/>
              <p14:cNvContentPartPr/>
              <p14:nvPr/>
            </p14:nvContentPartPr>
            <p14:xfrm>
              <a:off x="11393311" y="682416"/>
              <a:ext cx="397933" cy="744454"/>
            </p14:xfrm>
          </p:contentPart>
        </mc:Choice>
        <mc:Fallback xmlns="">
          <p:pic>
            <p:nvPicPr>
              <p:cNvPr id="22" name="墨迹 21"/>
            </p:nvPicPr>
            <p:blipFill>
              <a:blip r:embed="rId38"/>
            </p:blipFill>
            <p:spPr>
              <a:xfrm>
                <a:off x="11393311" y="682416"/>
                <a:ext cx="397933" cy="744454"/>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3" name="墨迹 22"/>
              <p14:cNvContentPartPr/>
              <p14:nvPr/>
            </p14:nvContentPartPr>
            <p14:xfrm>
              <a:off x="11587162" y="921402"/>
              <a:ext cx="249238" cy="217838"/>
            </p14:xfrm>
          </p:contentPart>
        </mc:Choice>
        <mc:Fallback xmlns="">
          <p:pic>
            <p:nvPicPr>
              <p:cNvPr id="23" name="墨迹 22"/>
            </p:nvPicPr>
            <p:blipFill>
              <a:blip r:embed="rId40"/>
            </p:blipFill>
            <p:spPr>
              <a:xfrm>
                <a:off x="11587162" y="921402"/>
                <a:ext cx="249238" cy="217838"/>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4" name="墨迹 23"/>
              <p14:cNvContentPartPr/>
              <p14:nvPr/>
            </p14:nvContentPartPr>
            <p14:xfrm>
              <a:off x="11792655" y="808606"/>
              <a:ext cx="305506" cy="358833"/>
            </p14:xfrm>
          </p:contentPart>
        </mc:Choice>
        <mc:Fallback xmlns="">
          <p:pic>
            <p:nvPicPr>
              <p:cNvPr id="24" name="墨迹 23"/>
            </p:nvPicPr>
            <p:blipFill>
              <a:blip r:embed="rId42"/>
            </p:blipFill>
            <p:spPr>
              <a:xfrm>
                <a:off x="11792655" y="808606"/>
                <a:ext cx="305506" cy="358833"/>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5" name="墨迹 24"/>
              <p14:cNvContentPartPr/>
              <p14:nvPr/>
            </p14:nvContentPartPr>
            <p14:xfrm>
              <a:off x="11830755" y="975685"/>
              <a:ext cx="129823" cy="118436"/>
            </p14:xfrm>
          </p:contentPart>
        </mc:Choice>
        <mc:Fallback xmlns="">
          <p:pic>
            <p:nvPicPr>
              <p:cNvPr id="25" name="墨迹 24"/>
            </p:nvPicPr>
            <p:blipFill>
              <a:blip r:embed="rId44"/>
            </p:blipFill>
            <p:spPr>
              <a:xfrm>
                <a:off x="11830755" y="975685"/>
                <a:ext cx="129823" cy="118436"/>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6" name="墨迹 25"/>
              <p14:cNvContentPartPr/>
              <p14:nvPr/>
            </p14:nvContentPartPr>
            <p14:xfrm>
              <a:off x="11887200" y="1037723"/>
              <a:ext cx="95955" cy="101517"/>
            </p14:xfrm>
          </p:contentPart>
        </mc:Choice>
        <mc:Fallback xmlns="">
          <p:pic>
            <p:nvPicPr>
              <p:cNvPr id="26" name="墨迹 25"/>
            </p:nvPicPr>
            <p:blipFill>
              <a:blip r:embed="rId46"/>
            </p:blipFill>
            <p:spPr>
              <a:xfrm>
                <a:off x="11887200" y="1037723"/>
                <a:ext cx="95955" cy="101517"/>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7" name="墨迹 26"/>
              <p14:cNvContentPartPr/>
              <p14:nvPr/>
            </p14:nvContentPartPr>
            <p14:xfrm>
              <a:off x="4074230" y="2067692"/>
              <a:ext cx="185385" cy="205148"/>
            </p14:xfrm>
          </p:contentPart>
        </mc:Choice>
        <mc:Fallback xmlns="">
          <p:pic>
            <p:nvPicPr>
              <p:cNvPr id="27" name="墨迹 26"/>
            </p:nvPicPr>
            <p:blipFill>
              <a:blip r:embed="rId48"/>
            </p:blipFill>
            <p:spPr>
              <a:xfrm>
                <a:off x="4074230" y="2067692"/>
                <a:ext cx="185385" cy="205148"/>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8" name="墨迹 27"/>
              <p14:cNvContentPartPr/>
              <p14:nvPr/>
            </p14:nvContentPartPr>
            <p14:xfrm>
              <a:off x="4368800" y="1909073"/>
              <a:ext cx="352777" cy="367292"/>
            </p14:xfrm>
          </p:contentPart>
        </mc:Choice>
        <mc:Fallback xmlns="">
          <p:pic>
            <p:nvPicPr>
              <p:cNvPr id="28" name="墨迹 27"/>
            </p:nvPicPr>
            <p:blipFill>
              <a:blip r:embed="rId50"/>
            </p:blipFill>
            <p:spPr>
              <a:xfrm>
                <a:off x="4368800" y="1909073"/>
                <a:ext cx="352777" cy="367292"/>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29" name="墨迹 28"/>
              <p14:cNvContentPartPr/>
              <p14:nvPr/>
            </p14:nvContentPartPr>
            <p14:xfrm>
              <a:off x="4746977" y="2002129"/>
              <a:ext cx="155223" cy="22560"/>
            </p14:xfrm>
          </p:contentPart>
        </mc:Choice>
        <mc:Fallback xmlns="">
          <p:pic>
            <p:nvPicPr>
              <p:cNvPr id="29" name="墨迹 28"/>
            </p:nvPicPr>
            <p:blipFill>
              <a:blip r:embed="rId52"/>
            </p:blipFill>
            <p:spPr>
              <a:xfrm>
                <a:off x="4746977" y="2002129"/>
                <a:ext cx="155223" cy="22560"/>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0" name="墨迹 29"/>
              <p14:cNvContentPartPr/>
              <p14:nvPr/>
            </p14:nvContentPartPr>
            <p14:xfrm>
              <a:off x="4713287" y="2103646"/>
              <a:ext cx="214313" cy="11279"/>
            </p14:xfrm>
          </p:contentPart>
        </mc:Choice>
        <mc:Fallback xmlns="">
          <p:pic>
            <p:nvPicPr>
              <p:cNvPr id="30" name="墨迹 29"/>
            </p:nvPicPr>
            <p:blipFill>
              <a:blip r:embed="rId54"/>
            </p:blipFill>
            <p:spPr>
              <a:xfrm>
                <a:off x="4713287" y="2103646"/>
                <a:ext cx="214313" cy="11279"/>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1" name="墨迹 30"/>
              <p14:cNvContentPartPr/>
              <p14:nvPr/>
            </p14:nvContentPartPr>
            <p14:xfrm>
              <a:off x="5024261" y="2064167"/>
              <a:ext cx="710494" cy="33839"/>
            </p14:xfrm>
          </p:contentPart>
        </mc:Choice>
        <mc:Fallback xmlns="">
          <p:pic>
            <p:nvPicPr>
              <p:cNvPr id="31" name="墨迹 30"/>
            </p:nvPicPr>
            <p:blipFill>
              <a:blip r:embed="rId56"/>
            </p:blipFill>
            <p:spPr>
              <a:xfrm>
                <a:off x="5024261" y="2064167"/>
                <a:ext cx="710494" cy="33839"/>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2" name="墨迹 31"/>
              <p14:cNvContentPartPr/>
              <p14:nvPr/>
            </p14:nvContentPartPr>
            <p14:xfrm>
              <a:off x="5251273" y="1737059"/>
              <a:ext cx="156104" cy="163554"/>
            </p14:xfrm>
          </p:contentPart>
        </mc:Choice>
        <mc:Fallback xmlns="">
          <p:pic>
            <p:nvPicPr>
              <p:cNvPr id="32" name="墨迹 31"/>
            </p:nvPicPr>
            <p:blipFill>
              <a:blip r:embed="rId58"/>
            </p:blipFill>
            <p:spPr>
              <a:xfrm>
                <a:off x="5251273" y="1737059"/>
                <a:ext cx="156104" cy="163554"/>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3" name="墨迹 32"/>
              <p14:cNvContentPartPr/>
              <p14:nvPr/>
            </p14:nvContentPartPr>
            <p14:xfrm>
              <a:off x="5488693" y="1603113"/>
              <a:ext cx="271462" cy="233524"/>
            </p14:xfrm>
          </p:contentPart>
        </mc:Choice>
        <mc:Fallback xmlns="">
          <p:pic>
            <p:nvPicPr>
              <p:cNvPr id="33" name="墨迹 32"/>
            </p:nvPicPr>
            <p:blipFill>
              <a:blip r:embed="rId60"/>
            </p:blipFill>
            <p:spPr>
              <a:xfrm>
                <a:off x="5488693" y="1603113"/>
                <a:ext cx="271462" cy="233524"/>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4" name="墨迹 33"/>
              <p14:cNvContentPartPr/>
              <p14:nvPr/>
            </p14:nvContentPartPr>
            <p14:xfrm>
              <a:off x="5242101" y="2230541"/>
              <a:ext cx="156809" cy="177654"/>
            </p14:xfrm>
          </p:contentPart>
        </mc:Choice>
        <mc:Fallback xmlns="">
          <p:pic>
            <p:nvPicPr>
              <p:cNvPr id="34" name="墨迹 33"/>
            </p:nvPicPr>
            <p:blipFill>
              <a:blip r:embed="rId62"/>
            </p:blipFill>
            <p:spPr>
              <a:xfrm>
                <a:off x="5242101" y="2230541"/>
                <a:ext cx="156809" cy="177654"/>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5" name="墨迹 34"/>
              <p14:cNvContentPartPr/>
              <p14:nvPr/>
            </p14:nvContentPartPr>
            <p14:xfrm>
              <a:off x="5531555" y="2148764"/>
              <a:ext cx="152400" cy="285692"/>
            </p14:xfrm>
          </p:contentPart>
        </mc:Choice>
        <mc:Fallback xmlns="">
          <p:pic>
            <p:nvPicPr>
              <p:cNvPr id="35" name="墨迹 34"/>
            </p:nvPicPr>
            <p:blipFill>
              <a:blip r:embed="rId64"/>
            </p:blipFill>
            <p:spPr>
              <a:xfrm>
                <a:off x="5531555" y="2148764"/>
                <a:ext cx="152400" cy="285692"/>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6" name="墨迹 35"/>
              <p14:cNvContentPartPr/>
              <p14:nvPr/>
            </p14:nvContentPartPr>
            <p14:xfrm>
              <a:off x="5477933" y="2233361"/>
              <a:ext cx="262467" cy="22560"/>
            </p14:xfrm>
          </p:contentPart>
        </mc:Choice>
        <mc:Fallback xmlns="">
          <p:pic>
            <p:nvPicPr>
              <p:cNvPr id="36" name="墨迹 35"/>
            </p:nvPicPr>
            <p:blipFill>
              <a:blip r:embed="rId66"/>
            </p:blipFill>
            <p:spPr>
              <a:xfrm>
                <a:off x="5477933" y="2233361"/>
                <a:ext cx="262467" cy="22560"/>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7" name="墨迹 36"/>
              <p14:cNvContentPartPr/>
              <p14:nvPr/>
            </p14:nvContentPartPr>
            <p14:xfrm>
              <a:off x="7343422" y="1844215"/>
              <a:ext cx="4233" cy="324289"/>
            </p14:xfrm>
          </p:contentPart>
        </mc:Choice>
        <mc:Fallback xmlns="">
          <p:pic>
            <p:nvPicPr>
              <p:cNvPr id="37" name="墨迹 36"/>
            </p:nvPicPr>
            <p:blipFill>
              <a:blip r:embed="rId68"/>
            </p:blipFill>
            <p:spPr>
              <a:xfrm>
                <a:off x="7343422" y="1844215"/>
                <a:ext cx="4233" cy="324289"/>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8" name="墨迹 37"/>
              <p14:cNvContentPartPr/>
              <p14:nvPr/>
            </p14:nvContentPartPr>
            <p14:xfrm>
              <a:off x="7422444" y="1936390"/>
              <a:ext cx="11288" cy="153156"/>
            </p14:xfrm>
          </p:contentPart>
        </mc:Choice>
        <mc:Fallback xmlns="">
          <p:pic>
            <p:nvPicPr>
              <p:cNvPr id="38" name="墨迹 37"/>
            </p:nvPicPr>
            <p:blipFill>
              <a:blip r:embed="rId70"/>
            </p:blipFill>
            <p:spPr>
              <a:xfrm>
                <a:off x="7422444" y="1936390"/>
                <a:ext cx="11288" cy="153156"/>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39" name="墨迹 38"/>
              <p14:cNvContentPartPr/>
              <p14:nvPr/>
            </p14:nvContentPartPr>
            <p14:xfrm>
              <a:off x="7529688" y="1894973"/>
              <a:ext cx="22578" cy="169194"/>
            </p14:xfrm>
          </p:contentPart>
        </mc:Choice>
        <mc:Fallback xmlns="">
          <p:pic>
            <p:nvPicPr>
              <p:cNvPr id="39" name="墨迹 38"/>
            </p:nvPicPr>
            <p:blipFill>
              <a:blip r:embed="rId72"/>
            </p:blipFill>
            <p:spPr>
              <a:xfrm>
                <a:off x="7529688" y="1894973"/>
                <a:ext cx="22578" cy="169194"/>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0" name="墨迹 39"/>
              <p14:cNvContentPartPr/>
              <p14:nvPr/>
            </p14:nvContentPartPr>
            <p14:xfrm>
              <a:off x="7603066" y="1923172"/>
              <a:ext cx="25400" cy="180474"/>
            </p14:xfrm>
          </p:contentPart>
        </mc:Choice>
        <mc:Fallback xmlns="">
          <p:pic>
            <p:nvPicPr>
              <p:cNvPr id="40" name="墨迹 39"/>
            </p:nvPicPr>
            <p:blipFill>
              <a:blip r:embed="rId74"/>
            </p:blipFill>
            <p:spPr>
              <a:xfrm>
                <a:off x="7603066" y="1923172"/>
                <a:ext cx="25400" cy="180474"/>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1" name="墨迹 40"/>
              <p14:cNvContentPartPr/>
              <p14:nvPr/>
            </p14:nvContentPartPr>
            <p14:xfrm>
              <a:off x="7726538" y="1979570"/>
              <a:ext cx="17639" cy="90237"/>
            </p14:xfrm>
          </p:contentPart>
        </mc:Choice>
        <mc:Fallback xmlns="">
          <p:pic>
            <p:nvPicPr>
              <p:cNvPr id="41" name="墨迹 40"/>
            </p:nvPicPr>
            <p:blipFill>
              <a:blip r:embed="rId76"/>
            </p:blipFill>
            <p:spPr>
              <a:xfrm>
                <a:off x="7726538" y="1979570"/>
                <a:ext cx="17639" cy="90237"/>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5" name="墨迹 44"/>
              <p14:cNvContentPartPr/>
              <p14:nvPr/>
            </p14:nvContentPartPr>
            <p14:xfrm>
              <a:off x="4926894" y="4119699"/>
              <a:ext cx="280106" cy="471100"/>
            </p14:xfrm>
          </p:contentPart>
        </mc:Choice>
        <mc:Fallback xmlns="">
          <p:pic>
            <p:nvPicPr>
              <p:cNvPr id="45" name="墨迹 44"/>
            </p:nvPicPr>
            <p:blipFill>
              <a:blip r:embed="rId78"/>
            </p:blipFill>
            <p:spPr>
              <a:xfrm>
                <a:off x="4926894" y="4119699"/>
                <a:ext cx="280106" cy="471100"/>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6" name="墨迹 45"/>
              <p14:cNvContentPartPr/>
              <p14:nvPr/>
            </p14:nvContentPartPr>
            <p14:xfrm>
              <a:off x="5206118" y="4121990"/>
              <a:ext cx="141993" cy="389852"/>
            </p14:xfrm>
          </p:contentPart>
        </mc:Choice>
        <mc:Fallback xmlns="">
          <p:pic>
            <p:nvPicPr>
              <p:cNvPr id="46" name="墨迹 45"/>
            </p:nvPicPr>
            <p:blipFill>
              <a:blip r:embed="rId80"/>
            </p:blipFill>
            <p:spPr>
              <a:xfrm>
                <a:off x="5206118" y="4121990"/>
                <a:ext cx="141993" cy="389852"/>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7" name="墨迹 46"/>
              <p14:cNvContentPartPr/>
              <p14:nvPr/>
            </p14:nvContentPartPr>
            <p14:xfrm>
              <a:off x="5304366" y="4274970"/>
              <a:ext cx="215900" cy="28199"/>
            </p14:xfrm>
          </p:contentPart>
        </mc:Choice>
        <mc:Fallback xmlns="">
          <p:pic>
            <p:nvPicPr>
              <p:cNvPr id="47" name="墨迹 46"/>
            </p:nvPicPr>
            <p:blipFill>
              <a:blip r:embed="rId82"/>
            </p:blipFill>
            <p:spPr>
              <a:xfrm>
                <a:off x="5304366" y="4274970"/>
                <a:ext cx="215900" cy="28199"/>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8" name="墨迹 47"/>
              <p14:cNvContentPartPr/>
              <p14:nvPr/>
            </p14:nvContentPartPr>
            <p14:xfrm>
              <a:off x="5397500" y="4183499"/>
              <a:ext cx="77611" cy="353722"/>
            </p14:xfrm>
          </p:contentPart>
        </mc:Choice>
        <mc:Fallback xmlns="">
          <p:pic>
            <p:nvPicPr>
              <p:cNvPr id="48" name="墨迹 47"/>
            </p:nvPicPr>
            <p:blipFill>
              <a:blip r:embed="rId84"/>
            </p:blipFill>
            <p:spPr>
              <a:xfrm>
                <a:off x="5397500" y="4183499"/>
                <a:ext cx="77611" cy="353722"/>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9" name="墨迹 48"/>
              <p14:cNvContentPartPr/>
              <p14:nvPr/>
            </p14:nvContentPartPr>
            <p14:xfrm>
              <a:off x="5762977" y="4170634"/>
              <a:ext cx="16934" cy="262250"/>
            </p14:xfrm>
          </p:contentPart>
        </mc:Choice>
        <mc:Fallback xmlns="">
          <p:pic>
            <p:nvPicPr>
              <p:cNvPr id="49" name="墨迹 48"/>
            </p:nvPicPr>
            <p:blipFill>
              <a:blip r:embed="rId86"/>
            </p:blipFill>
            <p:spPr>
              <a:xfrm>
                <a:off x="5762977" y="4170634"/>
                <a:ext cx="16934" cy="262250"/>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50" name="墨迹 49"/>
              <p14:cNvContentPartPr/>
              <p14:nvPr/>
            </p14:nvContentPartPr>
            <p14:xfrm>
              <a:off x="5774266" y="4258051"/>
              <a:ext cx="73378" cy="39478"/>
            </p14:xfrm>
          </p:contentPart>
        </mc:Choice>
        <mc:Fallback xmlns="">
          <p:pic>
            <p:nvPicPr>
              <p:cNvPr id="50" name="墨迹 49"/>
            </p:nvPicPr>
            <p:blipFill>
              <a:blip r:embed="rId88"/>
            </p:blipFill>
            <p:spPr>
              <a:xfrm>
                <a:off x="5774266" y="4258051"/>
                <a:ext cx="73378" cy="39478"/>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51" name="墨迹 50"/>
              <p14:cNvContentPartPr/>
              <p14:nvPr/>
            </p14:nvContentPartPr>
            <p14:xfrm>
              <a:off x="5838296" y="4128335"/>
              <a:ext cx="312031" cy="317592"/>
            </p14:xfrm>
          </p:contentPart>
        </mc:Choice>
        <mc:Fallback xmlns="">
          <p:pic>
            <p:nvPicPr>
              <p:cNvPr id="51" name="墨迹 50"/>
            </p:nvPicPr>
            <p:blipFill>
              <a:blip r:embed="rId90"/>
            </p:blipFill>
            <p:spPr>
              <a:xfrm>
                <a:off x="5838296" y="4128335"/>
                <a:ext cx="312031" cy="317592"/>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2" name="墨迹 51"/>
              <p14:cNvContentPartPr/>
              <p14:nvPr/>
            </p14:nvContentPartPr>
            <p14:xfrm>
              <a:off x="6208888" y="4135385"/>
              <a:ext cx="307622" cy="255906"/>
            </p14:xfrm>
          </p:contentPart>
        </mc:Choice>
        <mc:Fallback xmlns="">
          <p:pic>
            <p:nvPicPr>
              <p:cNvPr id="52" name="墨迹 51"/>
            </p:nvPicPr>
            <p:blipFill>
              <a:blip r:embed="rId92"/>
            </p:blipFill>
            <p:spPr>
              <a:xfrm>
                <a:off x="6208888" y="4135385"/>
                <a:ext cx="307622" cy="255906"/>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3" name="墨迹 52"/>
              <p14:cNvContentPartPr/>
              <p14:nvPr/>
            </p14:nvContentPartPr>
            <p14:xfrm>
              <a:off x="6378222" y="4224212"/>
              <a:ext cx="112888" cy="346848"/>
            </p14:xfrm>
          </p:contentPart>
        </mc:Choice>
        <mc:Fallback xmlns="">
          <p:pic>
            <p:nvPicPr>
              <p:cNvPr id="53" name="墨迹 52"/>
            </p:nvPicPr>
            <p:blipFill>
              <a:blip r:embed="rId94"/>
            </p:blipFill>
            <p:spPr>
              <a:xfrm>
                <a:off x="6378222" y="4224212"/>
                <a:ext cx="112888" cy="346848"/>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4" name="墨迹 53"/>
              <p14:cNvContentPartPr/>
              <p14:nvPr/>
            </p14:nvContentPartPr>
            <p14:xfrm>
              <a:off x="6577188" y="4258051"/>
              <a:ext cx="472722" cy="22559"/>
            </p14:xfrm>
          </p:contentPart>
        </mc:Choice>
        <mc:Fallback xmlns="">
          <p:pic>
            <p:nvPicPr>
              <p:cNvPr id="54" name="墨迹 53"/>
            </p:nvPicPr>
            <p:blipFill>
              <a:blip r:embed="rId96"/>
            </p:blipFill>
            <p:spPr>
              <a:xfrm>
                <a:off x="6577188" y="4258051"/>
                <a:ext cx="472722" cy="22559"/>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5" name="墨迹 54"/>
              <p14:cNvContentPartPr/>
              <p14:nvPr/>
            </p14:nvContentPartPr>
            <p14:xfrm>
              <a:off x="10090502" y="3916314"/>
              <a:ext cx="541337" cy="435498"/>
            </p14:xfrm>
          </p:contentPart>
        </mc:Choice>
        <mc:Fallback xmlns="">
          <p:pic>
            <p:nvPicPr>
              <p:cNvPr id="55" name="墨迹 54"/>
            </p:nvPicPr>
            <p:blipFill>
              <a:blip r:embed="rId98"/>
            </p:blipFill>
            <p:spPr>
              <a:xfrm>
                <a:off x="10090502" y="3916314"/>
                <a:ext cx="541337" cy="435498"/>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6" name="墨迹 55"/>
              <p14:cNvContentPartPr/>
              <p14:nvPr/>
            </p14:nvContentPartPr>
            <p14:xfrm>
              <a:off x="10818988" y="5118120"/>
              <a:ext cx="858662" cy="31019"/>
            </p14:xfrm>
          </p:contentPart>
        </mc:Choice>
        <mc:Fallback xmlns="">
          <p:pic>
            <p:nvPicPr>
              <p:cNvPr id="56" name="墨迹 55"/>
            </p:nvPicPr>
            <p:blipFill>
              <a:blip r:embed="rId100"/>
            </p:blipFill>
            <p:spPr>
              <a:xfrm>
                <a:off x="10818988" y="5118120"/>
                <a:ext cx="858662" cy="31019"/>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7" name="墨迹 56"/>
              <p14:cNvContentPartPr/>
              <p14:nvPr/>
            </p14:nvContentPartPr>
            <p14:xfrm>
              <a:off x="10842977" y="3095546"/>
              <a:ext cx="50800" cy="1744814"/>
            </p14:xfrm>
          </p:contentPart>
        </mc:Choice>
        <mc:Fallback xmlns="">
          <p:pic>
            <p:nvPicPr>
              <p:cNvPr id="57" name="墨迹 56"/>
            </p:nvPicPr>
            <p:blipFill>
              <a:blip r:embed="rId102"/>
            </p:blipFill>
            <p:spPr>
              <a:xfrm>
                <a:off x="10842977" y="3095546"/>
                <a:ext cx="50800" cy="1744814"/>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8" name="墨迹 57"/>
              <p14:cNvContentPartPr/>
              <p14:nvPr/>
            </p14:nvContentPartPr>
            <p14:xfrm>
              <a:off x="10318044" y="5675756"/>
              <a:ext cx="112888" cy="174834"/>
            </p14:xfrm>
          </p:contentPart>
        </mc:Choice>
        <mc:Fallback xmlns="">
          <p:pic>
            <p:nvPicPr>
              <p:cNvPr id="58" name="墨迹 57"/>
            </p:nvPicPr>
            <p:blipFill>
              <a:blip r:embed="rId104"/>
            </p:blipFill>
            <p:spPr>
              <a:xfrm>
                <a:off x="10318044" y="5675756"/>
                <a:ext cx="112888" cy="174834"/>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9" name="墨迹 58"/>
              <p14:cNvContentPartPr/>
              <p14:nvPr/>
            </p14:nvContentPartPr>
            <p14:xfrm>
              <a:off x="10436577" y="5763878"/>
              <a:ext cx="160867" cy="157914"/>
            </p14:xfrm>
          </p:contentPart>
        </mc:Choice>
        <mc:Fallback xmlns="">
          <p:pic>
            <p:nvPicPr>
              <p:cNvPr id="59" name="墨迹 58"/>
            </p:nvPicPr>
            <p:blipFill>
              <a:blip r:embed="rId106"/>
            </p:blipFill>
            <p:spPr>
              <a:xfrm>
                <a:off x="10436577" y="5763878"/>
                <a:ext cx="160867" cy="157914"/>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60" name="墨迹 59"/>
              <p14:cNvContentPartPr/>
              <p14:nvPr/>
            </p14:nvContentPartPr>
            <p14:xfrm>
              <a:off x="10701867" y="5535466"/>
              <a:ext cx="389467" cy="623198"/>
            </p14:xfrm>
          </p:contentPart>
        </mc:Choice>
        <mc:Fallback xmlns="">
          <p:pic>
            <p:nvPicPr>
              <p:cNvPr id="60" name="墨迹 59"/>
            </p:nvPicPr>
            <p:blipFill>
              <a:blip r:embed="rId108"/>
            </p:blipFill>
            <p:spPr>
              <a:xfrm>
                <a:off x="10701867" y="5535466"/>
                <a:ext cx="389467" cy="623198"/>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61" name="墨迹 60"/>
              <p14:cNvContentPartPr/>
              <p14:nvPr/>
            </p14:nvContentPartPr>
            <p14:xfrm>
              <a:off x="10792177" y="5863279"/>
              <a:ext cx="183444" cy="162850"/>
            </p14:xfrm>
          </p:contentPart>
        </mc:Choice>
        <mc:Fallback xmlns="">
          <p:pic>
            <p:nvPicPr>
              <p:cNvPr id="61" name="墨迹 60"/>
            </p:nvPicPr>
            <p:blipFill>
              <a:blip r:embed="rId110"/>
            </p:blipFill>
            <p:spPr>
              <a:xfrm>
                <a:off x="10792177" y="5863279"/>
                <a:ext cx="183444" cy="162850"/>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2" name="墨迹 61"/>
              <p14:cNvContentPartPr/>
              <p14:nvPr/>
            </p14:nvContentPartPr>
            <p14:xfrm>
              <a:off x="10047111" y="6206426"/>
              <a:ext cx="239889" cy="222949"/>
            </p14:xfrm>
          </p:contentPart>
        </mc:Choice>
        <mc:Fallback xmlns="">
          <p:pic>
            <p:nvPicPr>
              <p:cNvPr id="62" name="墨迹 61"/>
            </p:nvPicPr>
            <p:blipFill>
              <a:blip r:embed="rId112"/>
            </p:blipFill>
            <p:spPr>
              <a:xfrm>
                <a:off x="10047111" y="6206426"/>
                <a:ext cx="239889" cy="222949"/>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3" name="墨迹 62"/>
              <p14:cNvContentPartPr/>
              <p14:nvPr/>
            </p14:nvContentPartPr>
            <p14:xfrm>
              <a:off x="10425288" y="6209422"/>
              <a:ext cx="73377" cy="39479"/>
            </p14:xfrm>
          </p:contentPart>
        </mc:Choice>
        <mc:Fallback xmlns="">
          <p:pic>
            <p:nvPicPr>
              <p:cNvPr id="63" name="墨迹 62"/>
            </p:nvPicPr>
            <p:blipFill>
              <a:blip r:embed="rId114"/>
            </p:blipFill>
            <p:spPr>
              <a:xfrm>
                <a:off x="10425288" y="6209422"/>
                <a:ext cx="73377" cy="39479"/>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4" name="墨迹 63"/>
              <p14:cNvContentPartPr/>
              <p14:nvPr/>
            </p14:nvContentPartPr>
            <p14:xfrm>
              <a:off x="10316633" y="6107906"/>
              <a:ext cx="272345" cy="349668"/>
            </p14:xfrm>
          </p:contentPart>
        </mc:Choice>
        <mc:Fallback xmlns="">
          <p:pic>
            <p:nvPicPr>
              <p:cNvPr id="64" name="墨迹 63"/>
            </p:nvPicPr>
            <p:blipFill>
              <a:blip r:embed="rId116"/>
            </p:blipFill>
            <p:spPr>
              <a:xfrm>
                <a:off x="10316633" y="6107906"/>
                <a:ext cx="272345" cy="349668"/>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00999" y="2586015"/>
            <a:ext cx="10361466" cy="2468087"/>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A.Δ</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&gt;0</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气体的总物质的量</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c</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C.a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点平衡常数</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&gt;12</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反应速率</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&lt;</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正</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6" name="矩形 5"/>
          <p:cNvSpPr/>
          <p:nvPr/>
        </p:nvSpPr>
        <p:spPr>
          <a:xfrm>
            <a:off x="7486791" y="2134731"/>
            <a:ext cx="481222"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C</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8" name="image281.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9835" y="2975977"/>
            <a:ext cx="3886200" cy="268224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7524044" y="614738"/>
              <a:ext cx="22578" cy="3701"/>
            </p14:xfrm>
          </p:contentPart>
        </mc:Choice>
        <mc:Fallback xmlns="">
          <p:pic>
            <p:nvPicPr>
              <p:cNvPr id="3" name="墨迹 2"/>
            </p:nvPicPr>
            <p:blipFill>
              <a:blip r:embed="rId4"/>
            </p:blipFill>
            <p:spPr>
              <a:xfrm>
                <a:off x="7524044" y="614738"/>
                <a:ext cx="22578" cy="3701"/>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451555" y="46528"/>
              <a:ext cx="184326" cy="909418"/>
            </p14:xfrm>
          </p:contentPart>
        </mc:Choice>
        <mc:Fallback xmlns="">
          <p:pic>
            <p:nvPicPr>
              <p:cNvPr id="4" name="墨迹 3"/>
            </p:nvPicPr>
            <p:blipFill>
              <a:blip r:embed="rId6"/>
            </p:blipFill>
            <p:spPr>
              <a:xfrm>
                <a:off x="451555" y="46528"/>
                <a:ext cx="184326" cy="90941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579613" y="473743"/>
              <a:ext cx="128764" cy="129715"/>
            </p14:xfrm>
          </p:contentPart>
        </mc:Choice>
        <mc:Fallback xmlns="">
          <p:pic>
            <p:nvPicPr>
              <p:cNvPr id="7" name="墨迹 6"/>
            </p:nvPicPr>
            <p:blipFill>
              <a:blip r:embed="rId8"/>
            </p:blipFill>
            <p:spPr>
              <a:xfrm>
                <a:off x="579613" y="473743"/>
                <a:ext cx="128764" cy="129715"/>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709436" y="411705"/>
              <a:ext cx="171097" cy="178183"/>
            </p14:xfrm>
          </p:contentPart>
        </mc:Choice>
        <mc:Fallback xmlns="">
          <p:pic>
            <p:nvPicPr>
              <p:cNvPr id="9" name="墨迹 8"/>
            </p:nvPicPr>
            <p:blipFill>
              <a:blip r:embed="rId10"/>
            </p:blipFill>
            <p:spPr>
              <a:xfrm>
                <a:off x="709436" y="411705"/>
                <a:ext cx="171097" cy="178183"/>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945444" y="210787"/>
              <a:ext cx="200378" cy="446250"/>
            </p14:xfrm>
          </p:contentPart>
        </mc:Choice>
        <mc:Fallback xmlns="">
          <p:pic>
            <p:nvPicPr>
              <p:cNvPr id="10" name="墨迹 9"/>
            </p:nvPicPr>
            <p:blipFill>
              <a:blip r:embed="rId12"/>
            </p:blipFill>
            <p:spPr>
              <a:xfrm>
                <a:off x="945444" y="210787"/>
                <a:ext cx="200378" cy="44625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1083733" y="563980"/>
              <a:ext cx="222955" cy="101516"/>
            </p14:xfrm>
          </p:contentPart>
        </mc:Choice>
        <mc:Fallback xmlns="">
          <p:pic>
            <p:nvPicPr>
              <p:cNvPr id="11" name="墨迹 10"/>
            </p:nvPicPr>
            <p:blipFill>
              <a:blip r:embed="rId14"/>
            </p:blipFill>
            <p:spPr>
              <a:xfrm>
                <a:off x="1083733" y="563980"/>
                <a:ext cx="222955" cy="101516"/>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664456" y="908008"/>
              <a:ext cx="201966" cy="332748"/>
            </p14:xfrm>
          </p:contentPart>
        </mc:Choice>
        <mc:Fallback xmlns="">
          <p:pic>
            <p:nvPicPr>
              <p:cNvPr id="12" name="墨迹 11"/>
            </p:nvPicPr>
            <p:blipFill>
              <a:blip r:embed="rId16"/>
            </p:blipFill>
            <p:spPr>
              <a:xfrm>
                <a:off x="664456" y="908008"/>
                <a:ext cx="201966" cy="332748"/>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935390" y="755733"/>
              <a:ext cx="461610" cy="460525"/>
            </p14:xfrm>
          </p:contentPart>
        </mc:Choice>
        <mc:Fallback xmlns="">
          <p:pic>
            <p:nvPicPr>
              <p:cNvPr id="13" name="墨迹 12"/>
            </p:nvPicPr>
            <p:blipFill>
              <a:blip r:embed="rId18"/>
            </p:blipFill>
            <p:spPr>
              <a:xfrm>
                <a:off x="935390" y="755733"/>
                <a:ext cx="461610" cy="460525"/>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1185333" y="798737"/>
              <a:ext cx="173037" cy="337683"/>
            </p14:xfrm>
          </p:contentPart>
        </mc:Choice>
        <mc:Fallback xmlns="">
          <p:pic>
            <p:nvPicPr>
              <p:cNvPr id="14" name="墨迹 13"/>
            </p:nvPicPr>
            <p:blipFill>
              <a:blip r:embed="rId20"/>
            </p:blipFill>
            <p:spPr>
              <a:xfrm>
                <a:off x="1185333" y="798737"/>
                <a:ext cx="173037" cy="337683"/>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1286933" y="1060282"/>
              <a:ext cx="220133" cy="95877"/>
            </p14:xfrm>
          </p:contentPart>
        </mc:Choice>
        <mc:Fallback xmlns="">
          <p:pic>
            <p:nvPicPr>
              <p:cNvPr id="15" name="墨迹 14"/>
            </p:nvPicPr>
            <p:blipFill>
              <a:blip r:embed="rId22"/>
            </p:blipFill>
            <p:spPr>
              <a:xfrm>
                <a:off x="1286933" y="1060282"/>
                <a:ext cx="220133" cy="95877"/>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1766711" y="1081079"/>
              <a:ext cx="5644" cy="7402"/>
            </p14:xfrm>
          </p:contentPart>
        </mc:Choice>
        <mc:Fallback xmlns="">
          <p:pic>
            <p:nvPicPr>
              <p:cNvPr id="16" name="墨迹 15"/>
            </p:nvPicPr>
            <p:blipFill>
              <a:blip r:embed="rId24"/>
            </p:blipFill>
            <p:spPr>
              <a:xfrm>
                <a:off x="1766711" y="1081079"/>
                <a:ext cx="5644" cy="7402"/>
              </a:xfrm>
              <a:prstGeom prst="rect"/>
            </p:spPr>
          </p:pic>
        </mc:Fallback>
      </mc:AlternateContent>
      <mc:AlternateContent xmlns:mc="http://schemas.openxmlformats.org/markup-compatibility/2006" xmlns:p14="http://schemas.microsoft.com/office/powerpoint/2010/main">
        <mc:Choice Requires="p14">
          <p:contentPart p14:bwMode="auto" r:id="rId25">
            <p14:nvContentPartPr>
              <p14:cNvPr id="17" name="墨迹 16"/>
              <p14:cNvContentPartPr/>
              <p14:nvPr/>
            </p14:nvContentPartPr>
            <p14:xfrm>
              <a:off x="2311400" y="313009"/>
              <a:ext cx="105012" cy="59958"/>
            </p14:xfrm>
          </p:contentPart>
        </mc:Choice>
        <mc:Fallback xmlns="">
          <p:pic>
            <p:nvPicPr>
              <p:cNvPr id="17" name="墨迹 16"/>
            </p:nvPicPr>
            <p:blipFill>
              <a:blip r:embed="rId26"/>
            </p:blipFill>
            <p:spPr>
              <a:xfrm>
                <a:off x="2311400" y="313009"/>
                <a:ext cx="105012" cy="59958"/>
              </a:xfrm>
              <a:prstGeom prst="rect"/>
            </p:spPr>
          </p:pic>
        </mc:Fallback>
      </mc:AlternateContent>
      <mc:AlternateContent xmlns:mc="http://schemas.openxmlformats.org/markup-compatibility/2006" xmlns:p14="http://schemas.microsoft.com/office/powerpoint/2010/main">
        <mc:Choice Requires="p14">
          <p:contentPart p14:bwMode="auto" r:id="rId27">
            <p14:nvContentPartPr>
              <p14:cNvPr id="18" name="墨迹 17"/>
              <p14:cNvContentPartPr/>
              <p14:nvPr/>
            </p14:nvContentPartPr>
            <p14:xfrm>
              <a:off x="7089422" y="1156159"/>
              <a:ext cx="16933" cy="22559"/>
            </p14:xfrm>
          </p:contentPart>
        </mc:Choice>
        <mc:Fallback xmlns="">
          <p:pic>
            <p:nvPicPr>
              <p:cNvPr id="18" name="墨迹 17"/>
            </p:nvPicPr>
            <p:blipFill>
              <a:blip r:embed="rId28"/>
            </p:blipFill>
            <p:spPr>
              <a:xfrm>
                <a:off x="7089422" y="1156159"/>
                <a:ext cx="16933" cy="22559"/>
              </a:xfrm>
              <a:prstGeom prst="rect"/>
            </p:spPr>
          </p:pic>
        </mc:Fallback>
      </mc:AlternateContent>
      <mc:AlternateContent xmlns:mc="http://schemas.openxmlformats.org/markup-compatibility/2006" xmlns:p14="http://schemas.microsoft.com/office/powerpoint/2010/main">
        <mc:Choice Requires="p14">
          <p:contentPart p14:bwMode="auto" r:id="rId29">
            <p14:nvContentPartPr>
              <p14:cNvPr id="19" name="墨迹 18"/>
              <p14:cNvContentPartPr/>
              <p14:nvPr/>
            </p14:nvContentPartPr>
            <p14:xfrm>
              <a:off x="2393244" y="310189"/>
              <a:ext cx="28222" cy="430740"/>
            </p14:xfrm>
          </p:contentPart>
        </mc:Choice>
        <mc:Fallback xmlns="">
          <p:pic>
            <p:nvPicPr>
              <p:cNvPr id="19" name="墨迹 18"/>
            </p:nvPicPr>
            <p:blipFill>
              <a:blip r:embed="rId30"/>
            </p:blipFill>
            <p:spPr>
              <a:xfrm>
                <a:off x="2393244" y="310189"/>
                <a:ext cx="28222" cy="430740"/>
              </a:xfrm>
              <a:prstGeom prst="rect"/>
            </p:spPr>
          </p:pic>
        </mc:Fallback>
      </mc:AlternateContent>
      <mc:AlternateContent xmlns:mc="http://schemas.openxmlformats.org/markup-compatibility/2006" xmlns:p14="http://schemas.microsoft.com/office/powerpoint/2010/main">
        <mc:Choice Requires="p14">
          <p:contentPart p14:bwMode="auto" r:id="rId31">
            <p14:nvContentPartPr>
              <p14:cNvPr id="20" name="墨迹 19"/>
              <p14:cNvContentPartPr/>
              <p14:nvPr/>
            </p14:nvContentPartPr>
            <p14:xfrm>
              <a:off x="2430638" y="259430"/>
              <a:ext cx="431095" cy="456824"/>
            </p14:xfrm>
          </p:contentPart>
        </mc:Choice>
        <mc:Fallback xmlns="">
          <p:pic>
            <p:nvPicPr>
              <p:cNvPr id="20" name="墨迹 19"/>
            </p:nvPicPr>
            <p:blipFill>
              <a:blip r:embed="rId32"/>
            </p:blipFill>
            <p:spPr>
              <a:xfrm>
                <a:off x="2430638" y="259430"/>
                <a:ext cx="431095" cy="456824"/>
              </a:xfrm>
              <a:prstGeom prst="rect"/>
            </p:spPr>
          </p:pic>
        </mc:Fallback>
      </mc:AlternateContent>
      <mc:AlternateContent xmlns:mc="http://schemas.openxmlformats.org/markup-compatibility/2006" xmlns:p14="http://schemas.microsoft.com/office/powerpoint/2010/main">
        <mc:Choice Requires="p14">
          <p:contentPart p14:bwMode="auto" r:id="rId33">
            <p14:nvContentPartPr>
              <p14:cNvPr id="21" name="墨迹 20"/>
              <p14:cNvContentPartPr/>
              <p14:nvPr/>
            </p14:nvContentPartPr>
            <p14:xfrm>
              <a:off x="2418291" y="704975"/>
              <a:ext cx="454731" cy="28199"/>
            </p14:xfrm>
          </p:contentPart>
        </mc:Choice>
        <mc:Fallback xmlns="">
          <p:pic>
            <p:nvPicPr>
              <p:cNvPr id="21" name="墨迹 20"/>
            </p:nvPicPr>
            <p:blipFill>
              <a:blip r:embed="rId34"/>
            </p:blipFill>
            <p:spPr>
              <a:xfrm>
                <a:off x="2418291" y="704975"/>
                <a:ext cx="454731" cy="28199"/>
              </a:xfrm>
              <a:prstGeom prst="rect"/>
            </p:spPr>
          </p:pic>
        </mc:Fallback>
      </mc:AlternateContent>
      <mc:AlternateContent xmlns:mc="http://schemas.openxmlformats.org/markup-compatibility/2006" xmlns:p14="http://schemas.microsoft.com/office/powerpoint/2010/main">
        <mc:Choice Requires="p14">
          <p:contentPart p14:bwMode="auto" r:id="rId35">
            <p14:nvContentPartPr>
              <p14:cNvPr id="22" name="墨迹 21"/>
              <p14:cNvContentPartPr/>
              <p14:nvPr/>
            </p14:nvContentPartPr>
            <p14:xfrm>
              <a:off x="3138311" y="333453"/>
              <a:ext cx="360" cy="258726"/>
            </p14:xfrm>
          </p:contentPart>
        </mc:Choice>
        <mc:Fallback xmlns="">
          <p:pic>
            <p:nvPicPr>
              <p:cNvPr id="22" name="墨迹 21"/>
            </p:nvPicPr>
            <p:blipFill>
              <a:blip r:embed="rId36"/>
            </p:blipFill>
            <p:spPr>
              <a:xfrm>
                <a:off x="3138311" y="333453"/>
                <a:ext cx="360" cy="258726"/>
              </a:xfrm>
              <a:prstGeom prst="rect"/>
            </p:spPr>
          </p:pic>
        </mc:Fallback>
      </mc:AlternateContent>
      <mc:AlternateContent xmlns:mc="http://schemas.openxmlformats.org/markup-compatibility/2006" xmlns:p14="http://schemas.microsoft.com/office/powerpoint/2010/main">
        <mc:Choice Requires="p14">
          <p:contentPart p14:bwMode="auto" r:id="rId37">
            <p14:nvContentPartPr>
              <p14:cNvPr id="23" name="墨迹 22"/>
              <p14:cNvContentPartPr/>
              <p14:nvPr/>
            </p14:nvContentPartPr>
            <p14:xfrm>
              <a:off x="3309937" y="379276"/>
              <a:ext cx="169863" cy="139585"/>
            </p14:xfrm>
          </p:contentPart>
        </mc:Choice>
        <mc:Fallback xmlns="">
          <p:pic>
            <p:nvPicPr>
              <p:cNvPr id="23" name="墨迹 22"/>
            </p:nvPicPr>
            <p:blipFill>
              <a:blip r:embed="rId38"/>
            </p:blipFill>
            <p:spPr>
              <a:xfrm>
                <a:off x="3309937" y="379276"/>
                <a:ext cx="169863" cy="139585"/>
              </a:xfrm>
              <a:prstGeom prst="rect"/>
            </p:spPr>
          </p:pic>
        </mc:Fallback>
      </mc:AlternateContent>
      <mc:AlternateContent xmlns:mc="http://schemas.openxmlformats.org/markup-compatibility/2006" xmlns:p14="http://schemas.microsoft.com/office/powerpoint/2010/main">
        <mc:Choice Requires="p14">
          <p:contentPart p14:bwMode="auto" r:id="rId39">
            <p14:nvContentPartPr>
              <p14:cNvPr id="24" name="墨迹 23"/>
              <p14:cNvContentPartPr/>
              <p14:nvPr/>
            </p14:nvContentPartPr>
            <p14:xfrm>
              <a:off x="4577644" y="253791"/>
              <a:ext cx="28222" cy="386326"/>
            </p14:xfrm>
          </p:contentPart>
        </mc:Choice>
        <mc:Fallback xmlns="">
          <p:pic>
            <p:nvPicPr>
              <p:cNvPr id="24" name="墨迹 23"/>
            </p:nvPicPr>
            <p:blipFill>
              <a:blip r:embed="rId40"/>
            </p:blipFill>
            <p:spPr>
              <a:xfrm>
                <a:off x="4577644" y="253791"/>
                <a:ext cx="28222" cy="386326"/>
              </a:xfrm>
              <a:prstGeom prst="rect"/>
            </p:spPr>
          </p:pic>
        </mc:Fallback>
      </mc:AlternateContent>
      <mc:AlternateContent xmlns:mc="http://schemas.openxmlformats.org/markup-compatibility/2006" xmlns:p14="http://schemas.microsoft.com/office/powerpoint/2010/main">
        <mc:Choice Requires="p14">
          <p:contentPart p14:bwMode="auto" r:id="rId41">
            <p14:nvContentPartPr>
              <p14:cNvPr id="25" name="墨迹 24"/>
              <p14:cNvContentPartPr/>
              <p14:nvPr/>
            </p14:nvContentPartPr>
            <p14:xfrm>
              <a:off x="4617155" y="174833"/>
              <a:ext cx="608189" cy="539483"/>
            </p14:xfrm>
          </p:contentPart>
        </mc:Choice>
        <mc:Fallback xmlns="">
          <p:pic>
            <p:nvPicPr>
              <p:cNvPr id="25" name="墨迹 24"/>
            </p:nvPicPr>
            <p:blipFill>
              <a:blip r:embed="rId42"/>
            </p:blipFill>
            <p:spPr>
              <a:xfrm>
                <a:off x="4617155" y="174833"/>
                <a:ext cx="608189" cy="539483"/>
              </a:xfrm>
              <a:prstGeom prst="rect"/>
            </p:spPr>
          </p:pic>
        </mc:Fallback>
      </mc:AlternateContent>
      <mc:AlternateContent xmlns:mc="http://schemas.openxmlformats.org/markup-compatibility/2006" xmlns:p14="http://schemas.microsoft.com/office/powerpoint/2010/main">
        <mc:Choice Requires="p14">
          <p:contentPart p14:bwMode="auto" r:id="rId43">
            <p14:nvContentPartPr>
              <p14:cNvPr id="26" name="墨迹 25"/>
              <p14:cNvContentPartPr/>
              <p14:nvPr/>
            </p14:nvContentPartPr>
            <p14:xfrm>
              <a:off x="4542013" y="696515"/>
              <a:ext cx="552098" cy="29609"/>
            </p14:xfrm>
          </p:contentPart>
        </mc:Choice>
        <mc:Fallback xmlns="">
          <p:pic>
            <p:nvPicPr>
              <p:cNvPr id="26" name="墨迹 25"/>
            </p:nvPicPr>
            <p:blipFill>
              <a:blip r:embed="rId44"/>
            </p:blipFill>
            <p:spPr>
              <a:xfrm>
                <a:off x="4542013" y="696515"/>
                <a:ext cx="552098" cy="29609"/>
              </a:xfrm>
              <a:prstGeom prst="rect"/>
            </p:spPr>
          </p:pic>
        </mc:Fallback>
      </mc:AlternateContent>
      <mc:AlternateContent xmlns:mc="http://schemas.openxmlformats.org/markup-compatibility/2006" xmlns:p14="http://schemas.microsoft.com/office/powerpoint/2010/main">
        <mc:Choice Requires="p14">
          <p:contentPart p14:bwMode="auto" r:id="rId45">
            <p14:nvContentPartPr>
              <p14:cNvPr id="27" name="墨迹 26"/>
              <p14:cNvContentPartPr/>
              <p14:nvPr/>
            </p14:nvContentPartPr>
            <p14:xfrm>
              <a:off x="5379155" y="298909"/>
              <a:ext cx="16934" cy="253791"/>
            </p14:xfrm>
          </p:contentPart>
        </mc:Choice>
        <mc:Fallback xmlns="">
          <p:pic>
            <p:nvPicPr>
              <p:cNvPr id="27" name="墨迹 26"/>
            </p:nvPicPr>
            <p:blipFill>
              <a:blip r:embed="rId46"/>
            </p:blipFill>
            <p:spPr>
              <a:xfrm>
                <a:off x="5379155" y="298909"/>
                <a:ext cx="16934" cy="253791"/>
              </a:xfrm>
              <a:prstGeom prst="rect"/>
            </p:spPr>
          </p:pic>
        </mc:Fallback>
      </mc:AlternateContent>
      <mc:AlternateContent xmlns:mc="http://schemas.openxmlformats.org/markup-compatibility/2006" xmlns:p14="http://schemas.microsoft.com/office/powerpoint/2010/main">
        <mc:Choice Requires="p14">
          <p:contentPart p14:bwMode="auto" r:id="rId47">
            <p14:nvContentPartPr>
              <p14:cNvPr id="28" name="墨迹 27"/>
              <p14:cNvContentPartPr/>
              <p14:nvPr/>
            </p14:nvContentPartPr>
            <p14:xfrm>
              <a:off x="5539493" y="366587"/>
              <a:ext cx="179034" cy="152274"/>
            </p14:xfrm>
          </p:contentPart>
        </mc:Choice>
        <mc:Fallback xmlns="">
          <p:pic>
            <p:nvPicPr>
              <p:cNvPr id="28" name="墨迹 27"/>
            </p:nvPicPr>
            <p:blipFill>
              <a:blip r:embed="rId48"/>
            </p:blipFill>
            <p:spPr>
              <a:xfrm>
                <a:off x="5539493" y="366587"/>
                <a:ext cx="179034" cy="152274"/>
              </a:xfrm>
              <a:prstGeom prst="rect"/>
            </p:spPr>
          </p:pic>
        </mc:Fallback>
      </mc:AlternateContent>
      <mc:AlternateContent xmlns:mc="http://schemas.openxmlformats.org/markup-compatibility/2006" xmlns:p14="http://schemas.microsoft.com/office/powerpoint/2010/main">
        <mc:Choice Requires="p14">
          <p:contentPart p14:bwMode="auto" r:id="rId49">
            <p14:nvContentPartPr>
              <p14:cNvPr id="29" name="墨迹 28"/>
              <p14:cNvContentPartPr/>
              <p14:nvPr/>
            </p14:nvContentPartPr>
            <p14:xfrm>
              <a:off x="2197629" y="891088"/>
              <a:ext cx="3704" cy="205853"/>
            </p14:xfrm>
          </p:contentPart>
        </mc:Choice>
        <mc:Fallback xmlns="">
          <p:pic>
            <p:nvPicPr>
              <p:cNvPr id="29" name="墨迹 28"/>
            </p:nvPicPr>
            <p:blipFill>
              <a:blip r:embed="rId50"/>
            </p:blipFill>
            <p:spPr>
              <a:xfrm>
                <a:off x="2197629" y="891088"/>
                <a:ext cx="3704" cy="205853"/>
              </a:xfrm>
              <a:prstGeom prst="rect"/>
            </p:spPr>
          </p:pic>
        </mc:Fallback>
      </mc:AlternateContent>
      <mc:AlternateContent xmlns:mc="http://schemas.openxmlformats.org/markup-compatibility/2006" xmlns:p14="http://schemas.microsoft.com/office/powerpoint/2010/main">
        <mc:Choice Requires="p14">
          <p:contentPart p14:bwMode="auto" r:id="rId51">
            <p14:nvContentPartPr>
              <p14:cNvPr id="30" name="墨迹 29"/>
              <p14:cNvContentPartPr/>
              <p14:nvPr/>
            </p14:nvContentPartPr>
            <p14:xfrm>
              <a:off x="2194983" y="896728"/>
              <a:ext cx="145344" cy="222772"/>
            </p14:xfrm>
          </p:contentPart>
        </mc:Choice>
        <mc:Fallback xmlns="">
          <p:pic>
            <p:nvPicPr>
              <p:cNvPr id="30" name="墨迹 29"/>
            </p:nvPicPr>
            <p:blipFill>
              <a:blip r:embed="rId52"/>
            </p:blipFill>
            <p:spPr>
              <a:xfrm>
                <a:off x="2194983" y="896728"/>
                <a:ext cx="145344" cy="222772"/>
              </a:xfrm>
              <a:prstGeom prst="rect"/>
            </p:spPr>
          </p:pic>
        </mc:Fallback>
      </mc:AlternateContent>
      <mc:AlternateContent xmlns:mc="http://schemas.openxmlformats.org/markup-compatibility/2006" xmlns:p14="http://schemas.microsoft.com/office/powerpoint/2010/main">
        <mc:Choice Requires="p14">
          <p:contentPart p14:bwMode="auto" r:id="rId53">
            <p14:nvContentPartPr>
              <p14:cNvPr id="31" name="墨迹 30"/>
              <p14:cNvContentPartPr/>
              <p14:nvPr/>
            </p14:nvContentPartPr>
            <p14:xfrm>
              <a:off x="2235200" y="919287"/>
              <a:ext cx="28222" cy="527322"/>
            </p14:xfrm>
          </p:contentPart>
        </mc:Choice>
        <mc:Fallback xmlns="">
          <p:pic>
            <p:nvPicPr>
              <p:cNvPr id="31" name="墨迹 30"/>
            </p:nvPicPr>
            <p:blipFill>
              <a:blip r:embed="rId54"/>
            </p:blipFill>
            <p:spPr>
              <a:xfrm>
                <a:off x="2235200" y="919287"/>
                <a:ext cx="28222" cy="527322"/>
              </a:xfrm>
              <a:prstGeom prst="rect"/>
            </p:spPr>
          </p:pic>
        </mc:Fallback>
      </mc:AlternateContent>
      <mc:AlternateContent xmlns:mc="http://schemas.openxmlformats.org/markup-compatibility/2006" xmlns:p14="http://schemas.microsoft.com/office/powerpoint/2010/main">
        <mc:Choice Requires="p14">
          <p:contentPart p14:bwMode="auto" r:id="rId55">
            <p14:nvContentPartPr>
              <p14:cNvPr id="32" name="墨迹 31"/>
              <p14:cNvContentPartPr/>
              <p14:nvPr/>
            </p14:nvContentPartPr>
            <p14:xfrm>
              <a:off x="2534355" y="847380"/>
              <a:ext cx="242711" cy="327813"/>
            </p14:xfrm>
          </p:contentPart>
        </mc:Choice>
        <mc:Fallback xmlns="">
          <p:pic>
            <p:nvPicPr>
              <p:cNvPr id="32" name="墨迹 31"/>
            </p:nvPicPr>
            <p:blipFill>
              <a:blip r:embed="rId56"/>
            </p:blipFill>
            <p:spPr>
              <a:xfrm>
                <a:off x="2534355" y="847380"/>
                <a:ext cx="242711" cy="327813"/>
              </a:xfrm>
              <a:prstGeom prst="rect"/>
            </p:spPr>
          </p:pic>
        </mc:Fallback>
      </mc:AlternateContent>
      <mc:AlternateContent xmlns:mc="http://schemas.openxmlformats.org/markup-compatibility/2006" xmlns:p14="http://schemas.microsoft.com/office/powerpoint/2010/main">
        <mc:Choice Requires="p14">
          <p:contentPart p14:bwMode="auto" r:id="rId57">
            <p14:nvContentPartPr>
              <p14:cNvPr id="33" name="墨迹 32"/>
              <p14:cNvContentPartPr/>
              <p14:nvPr/>
            </p14:nvContentPartPr>
            <p14:xfrm>
              <a:off x="2841095" y="823411"/>
              <a:ext cx="367771" cy="336449"/>
            </p14:xfrm>
          </p:contentPart>
        </mc:Choice>
        <mc:Fallback xmlns="">
          <p:pic>
            <p:nvPicPr>
              <p:cNvPr id="33" name="墨迹 32"/>
            </p:nvPicPr>
            <p:blipFill>
              <a:blip r:embed="rId58"/>
            </p:blipFill>
            <p:spPr>
              <a:xfrm>
                <a:off x="2841095" y="823411"/>
                <a:ext cx="367771" cy="336449"/>
              </a:xfrm>
              <a:prstGeom prst="rect"/>
            </p:spPr>
          </p:pic>
        </mc:Fallback>
      </mc:AlternateContent>
      <mc:AlternateContent xmlns:mc="http://schemas.openxmlformats.org/markup-compatibility/2006" xmlns:p14="http://schemas.microsoft.com/office/powerpoint/2010/main">
        <mc:Choice Requires="p14">
          <p:contentPart p14:bwMode="auto" r:id="rId59">
            <p14:nvContentPartPr>
              <p14:cNvPr id="34" name="墨迹 33"/>
              <p14:cNvContentPartPr/>
              <p14:nvPr/>
            </p14:nvContentPartPr>
            <p14:xfrm>
              <a:off x="7392811" y="383506"/>
              <a:ext cx="289278" cy="293270"/>
            </p14:xfrm>
          </p:contentPart>
        </mc:Choice>
        <mc:Fallback xmlns="">
          <p:pic>
            <p:nvPicPr>
              <p:cNvPr id="34" name="墨迹 33"/>
            </p:nvPicPr>
            <p:blipFill>
              <a:blip r:embed="rId60"/>
            </p:blipFill>
            <p:spPr>
              <a:xfrm>
                <a:off x="7392811" y="383506"/>
                <a:ext cx="289278" cy="293270"/>
              </a:xfrm>
              <a:prstGeom prst="rect"/>
            </p:spPr>
          </p:pic>
        </mc:Fallback>
      </mc:AlternateContent>
      <mc:AlternateContent xmlns:mc="http://schemas.openxmlformats.org/markup-compatibility/2006" xmlns:p14="http://schemas.microsoft.com/office/powerpoint/2010/main">
        <mc:Choice Requires="p14">
          <p:contentPart p14:bwMode="auto" r:id="rId61">
            <p14:nvContentPartPr>
              <p14:cNvPr id="35" name="墨迹 34"/>
              <p14:cNvContentPartPr/>
              <p14:nvPr/>
            </p14:nvContentPartPr>
            <p14:xfrm>
              <a:off x="7710311" y="434264"/>
              <a:ext cx="225778" cy="245332"/>
            </p14:xfrm>
          </p:contentPart>
        </mc:Choice>
        <mc:Fallback xmlns="">
          <p:pic>
            <p:nvPicPr>
              <p:cNvPr id="35" name="墨迹 34"/>
            </p:nvPicPr>
            <p:blipFill>
              <a:blip r:embed="rId62"/>
            </p:blipFill>
            <p:spPr>
              <a:xfrm>
                <a:off x="7710311" y="434264"/>
                <a:ext cx="225778" cy="245332"/>
              </a:xfrm>
              <a:prstGeom prst="rect"/>
            </p:spPr>
          </p:pic>
        </mc:Fallback>
      </mc:AlternateContent>
      <mc:AlternateContent xmlns:mc="http://schemas.openxmlformats.org/markup-compatibility/2006" xmlns:p14="http://schemas.microsoft.com/office/powerpoint/2010/main">
        <mc:Choice Requires="p14">
          <p:contentPart p14:bwMode="auto" r:id="rId63">
            <p14:nvContentPartPr>
              <p14:cNvPr id="36" name="墨迹 35"/>
              <p14:cNvContentPartPr/>
              <p14:nvPr/>
            </p14:nvContentPartPr>
            <p14:xfrm>
              <a:off x="7747705" y="441314"/>
              <a:ext cx="106539" cy="280580"/>
            </p14:xfrm>
          </p:contentPart>
        </mc:Choice>
        <mc:Fallback xmlns="">
          <p:pic>
            <p:nvPicPr>
              <p:cNvPr id="36" name="墨迹 35"/>
            </p:nvPicPr>
            <p:blipFill>
              <a:blip r:embed="rId64"/>
            </p:blipFill>
            <p:spPr>
              <a:xfrm>
                <a:off x="7747705" y="441314"/>
                <a:ext cx="106539" cy="280580"/>
              </a:xfrm>
              <a:prstGeom prst="rect"/>
            </p:spPr>
          </p:pic>
        </mc:Fallback>
      </mc:AlternateContent>
      <mc:AlternateContent xmlns:mc="http://schemas.openxmlformats.org/markup-compatibility/2006" xmlns:p14="http://schemas.microsoft.com/office/powerpoint/2010/main">
        <mc:Choice Requires="p14">
          <p:contentPart p14:bwMode="auto" r:id="rId65">
            <p14:nvContentPartPr>
              <p14:cNvPr id="37" name="墨迹 36"/>
              <p14:cNvContentPartPr/>
              <p14:nvPr/>
            </p14:nvContentPartPr>
            <p14:xfrm>
              <a:off x="8005233" y="541421"/>
              <a:ext cx="38100" cy="144696"/>
            </p14:xfrm>
          </p:contentPart>
        </mc:Choice>
        <mc:Fallback xmlns="">
          <p:pic>
            <p:nvPicPr>
              <p:cNvPr id="37" name="墨迹 36"/>
            </p:nvPicPr>
            <p:blipFill>
              <a:blip r:embed="rId66"/>
            </p:blipFill>
            <p:spPr>
              <a:xfrm>
                <a:off x="8005233" y="541421"/>
                <a:ext cx="38100" cy="144696"/>
              </a:xfrm>
              <a:prstGeom prst="rect"/>
            </p:spPr>
          </p:pic>
        </mc:Fallback>
      </mc:AlternateContent>
      <mc:AlternateContent xmlns:mc="http://schemas.openxmlformats.org/markup-compatibility/2006" xmlns:p14="http://schemas.microsoft.com/office/powerpoint/2010/main">
        <mc:Choice Requires="p14">
          <p:contentPart p14:bwMode="auto" r:id="rId67">
            <p14:nvContentPartPr>
              <p14:cNvPr id="38" name="墨迹 37"/>
              <p14:cNvContentPartPr/>
              <p14:nvPr/>
            </p14:nvContentPartPr>
            <p14:xfrm>
              <a:off x="8017933" y="530141"/>
              <a:ext cx="146756" cy="375928"/>
            </p14:xfrm>
          </p:contentPart>
        </mc:Choice>
        <mc:Fallback xmlns="">
          <p:pic>
            <p:nvPicPr>
              <p:cNvPr id="38" name="墨迹 37"/>
            </p:nvPicPr>
            <p:blipFill>
              <a:blip r:embed="rId68"/>
            </p:blipFill>
            <p:spPr>
              <a:xfrm>
                <a:off x="8017933" y="530141"/>
                <a:ext cx="146756" cy="375928"/>
              </a:xfrm>
              <a:prstGeom prst="rect"/>
            </p:spPr>
          </p:pic>
        </mc:Fallback>
      </mc:AlternateContent>
      <mc:AlternateContent xmlns:mc="http://schemas.openxmlformats.org/markup-compatibility/2006" xmlns:p14="http://schemas.microsoft.com/office/powerpoint/2010/main">
        <mc:Choice Requires="p14">
          <p:contentPart p14:bwMode="auto" r:id="rId69">
            <p14:nvContentPartPr>
              <p14:cNvPr id="39" name="墨迹 38"/>
              <p14:cNvContentPartPr/>
              <p14:nvPr/>
            </p14:nvContentPartPr>
            <p14:xfrm>
              <a:off x="8235244" y="558340"/>
              <a:ext cx="84666" cy="160734"/>
            </p14:xfrm>
          </p:contentPart>
        </mc:Choice>
        <mc:Fallback xmlns="">
          <p:pic>
            <p:nvPicPr>
              <p:cNvPr id="39" name="墨迹 38"/>
            </p:nvPicPr>
            <p:blipFill>
              <a:blip r:embed="rId70"/>
            </p:blipFill>
            <p:spPr>
              <a:xfrm>
                <a:off x="8235244" y="558340"/>
                <a:ext cx="84666" cy="160734"/>
              </a:xfrm>
              <a:prstGeom prst="rect"/>
            </p:spPr>
          </p:pic>
        </mc:Fallback>
      </mc:AlternateContent>
      <mc:AlternateContent xmlns:mc="http://schemas.openxmlformats.org/markup-compatibility/2006" xmlns:p14="http://schemas.microsoft.com/office/powerpoint/2010/main">
        <mc:Choice Requires="p14">
          <p:contentPart p14:bwMode="auto" r:id="rId71">
            <p14:nvContentPartPr>
              <p14:cNvPr id="40" name="墨迹 39"/>
              <p14:cNvContentPartPr/>
              <p14:nvPr/>
            </p14:nvContentPartPr>
            <p14:xfrm>
              <a:off x="8348133" y="541421"/>
              <a:ext cx="197556" cy="2819"/>
            </p14:xfrm>
          </p:contentPart>
        </mc:Choice>
        <mc:Fallback xmlns="">
          <p:pic>
            <p:nvPicPr>
              <p:cNvPr id="40" name="墨迹 39"/>
            </p:nvPicPr>
            <p:blipFill>
              <a:blip r:embed="rId72"/>
            </p:blipFill>
            <p:spPr>
              <a:xfrm>
                <a:off x="8348133" y="541421"/>
                <a:ext cx="197556" cy="2819"/>
              </a:xfrm>
              <a:prstGeom prst="rect"/>
            </p:spPr>
          </p:pic>
        </mc:Fallback>
      </mc:AlternateContent>
      <mc:AlternateContent xmlns:mc="http://schemas.openxmlformats.org/markup-compatibility/2006" xmlns:p14="http://schemas.microsoft.com/office/powerpoint/2010/main">
        <mc:Choice Requires="p14">
          <p:contentPart p14:bwMode="auto" r:id="rId73">
            <p14:nvContentPartPr>
              <p14:cNvPr id="41" name="墨迹 40"/>
              <p14:cNvContentPartPr/>
              <p14:nvPr/>
            </p14:nvContentPartPr>
            <p14:xfrm>
              <a:off x="8421511" y="433559"/>
              <a:ext cx="56444" cy="305255"/>
            </p14:xfrm>
          </p:contentPart>
        </mc:Choice>
        <mc:Fallback xmlns="">
          <p:pic>
            <p:nvPicPr>
              <p:cNvPr id="41" name="墨迹 40"/>
            </p:nvPicPr>
            <p:blipFill>
              <a:blip r:embed="rId74"/>
            </p:blipFill>
            <p:spPr>
              <a:xfrm>
                <a:off x="8421511" y="433559"/>
                <a:ext cx="56444" cy="305255"/>
              </a:xfrm>
              <a:prstGeom prst="rect"/>
            </p:spPr>
          </p:pic>
        </mc:Fallback>
      </mc:AlternateContent>
      <mc:AlternateContent xmlns:mc="http://schemas.openxmlformats.org/markup-compatibility/2006" xmlns:p14="http://schemas.microsoft.com/office/powerpoint/2010/main">
        <mc:Choice Requires="p14">
          <p:contentPart p14:bwMode="auto" r:id="rId75">
            <p14:nvContentPartPr>
              <p14:cNvPr id="42" name="墨迹 41"/>
              <p14:cNvContentPartPr/>
              <p14:nvPr/>
            </p14:nvContentPartPr>
            <p14:xfrm>
              <a:off x="8698088" y="327108"/>
              <a:ext cx="90312" cy="152275"/>
            </p14:xfrm>
          </p:contentPart>
        </mc:Choice>
        <mc:Fallback xmlns="">
          <p:pic>
            <p:nvPicPr>
              <p:cNvPr id="42" name="墨迹 41"/>
            </p:nvPicPr>
            <p:blipFill>
              <a:blip r:embed="rId76"/>
            </p:blipFill>
            <p:spPr>
              <a:xfrm>
                <a:off x="8698088" y="327108"/>
                <a:ext cx="90312" cy="152275"/>
              </a:xfrm>
              <a:prstGeom prst="rect"/>
            </p:spPr>
          </p:pic>
        </mc:Fallback>
      </mc:AlternateContent>
      <mc:AlternateContent xmlns:mc="http://schemas.openxmlformats.org/markup-compatibility/2006" xmlns:p14="http://schemas.microsoft.com/office/powerpoint/2010/main">
        <mc:Choice Requires="p14">
          <p:contentPart p14:bwMode="auto" r:id="rId77">
            <p14:nvContentPartPr>
              <p14:cNvPr id="43" name="墨迹 42"/>
              <p14:cNvContentPartPr/>
              <p14:nvPr/>
            </p14:nvContentPartPr>
            <p14:xfrm>
              <a:off x="8734777" y="323407"/>
              <a:ext cx="208139" cy="522563"/>
            </p14:xfrm>
          </p:contentPart>
        </mc:Choice>
        <mc:Fallback xmlns="">
          <p:pic>
            <p:nvPicPr>
              <p:cNvPr id="43" name="墨迹 42"/>
            </p:nvPicPr>
            <p:blipFill>
              <a:blip r:embed="rId78"/>
            </p:blipFill>
            <p:spPr>
              <a:xfrm>
                <a:off x="8734777" y="323407"/>
                <a:ext cx="208139" cy="522563"/>
              </a:xfrm>
              <a:prstGeom prst="rect"/>
            </p:spPr>
          </p:pic>
        </mc:Fallback>
      </mc:AlternateContent>
      <mc:AlternateContent xmlns:mc="http://schemas.openxmlformats.org/markup-compatibility/2006" xmlns:p14="http://schemas.microsoft.com/office/powerpoint/2010/main">
        <mc:Choice Requires="p14">
          <p:contentPart p14:bwMode="auto" r:id="rId79">
            <p14:nvContentPartPr>
              <p14:cNvPr id="44" name="墨迹 43"/>
              <p14:cNvContentPartPr/>
              <p14:nvPr/>
            </p14:nvContentPartPr>
            <p14:xfrm>
              <a:off x="8897055" y="515160"/>
              <a:ext cx="49389" cy="125310"/>
            </p14:xfrm>
          </p:contentPart>
        </mc:Choice>
        <mc:Fallback xmlns="">
          <p:pic>
            <p:nvPicPr>
              <p:cNvPr id="44" name="墨迹 43"/>
            </p:nvPicPr>
            <p:blipFill>
              <a:blip r:embed="rId80"/>
            </p:blipFill>
            <p:spPr>
              <a:xfrm>
                <a:off x="8897055" y="515160"/>
                <a:ext cx="49389" cy="125310"/>
              </a:xfrm>
              <a:prstGeom prst="rect"/>
            </p:spPr>
          </p:pic>
        </mc:Fallback>
      </mc:AlternateContent>
      <mc:AlternateContent xmlns:mc="http://schemas.openxmlformats.org/markup-compatibility/2006" xmlns:p14="http://schemas.microsoft.com/office/powerpoint/2010/main">
        <mc:Choice Requires="p14">
          <p:contentPart p14:bwMode="auto" r:id="rId81">
            <p14:nvContentPartPr>
              <p14:cNvPr id="45" name="墨迹 44"/>
              <p14:cNvContentPartPr/>
              <p14:nvPr/>
            </p14:nvContentPartPr>
            <p14:xfrm>
              <a:off x="8954558" y="507582"/>
              <a:ext cx="132997" cy="293269"/>
            </p14:xfrm>
          </p:contentPart>
        </mc:Choice>
        <mc:Fallback xmlns="">
          <p:pic>
            <p:nvPicPr>
              <p:cNvPr id="45" name="墨迹 44"/>
            </p:nvPicPr>
            <p:blipFill>
              <a:blip r:embed="rId82"/>
            </p:blipFill>
            <p:spPr>
              <a:xfrm>
                <a:off x="8954558" y="507582"/>
                <a:ext cx="132997" cy="293269"/>
              </a:xfrm>
              <a:prstGeom prst="rect"/>
            </p:spPr>
          </p:pic>
        </mc:Fallback>
      </mc:AlternateContent>
      <mc:AlternateContent xmlns:mc="http://schemas.openxmlformats.org/markup-compatibility/2006" xmlns:p14="http://schemas.microsoft.com/office/powerpoint/2010/main">
        <mc:Choice Requires="p14">
          <p:contentPart p14:bwMode="auto" r:id="rId83">
            <p14:nvContentPartPr>
              <p14:cNvPr id="46" name="墨迹 45"/>
              <p14:cNvContentPartPr/>
              <p14:nvPr/>
            </p14:nvContentPartPr>
            <p14:xfrm>
              <a:off x="9087555" y="445544"/>
              <a:ext cx="129822" cy="296090"/>
            </p14:xfrm>
          </p:contentPart>
        </mc:Choice>
        <mc:Fallback xmlns="">
          <p:pic>
            <p:nvPicPr>
              <p:cNvPr id="46" name="墨迹 45"/>
            </p:nvPicPr>
            <p:blipFill>
              <a:blip r:embed="rId84"/>
            </p:blipFill>
            <p:spPr>
              <a:xfrm>
                <a:off x="9087555" y="445544"/>
                <a:ext cx="129822" cy="296090"/>
              </a:xfrm>
              <a:prstGeom prst="rect"/>
            </p:spPr>
          </p:pic>
        </mc:Fallback>
      </mc:AlternateContent>
      <mc:AlternateContent xmlns:mc="http://schemas.openxmlformats.org/markup-compatibility/2006" xmlns:p14="http://schemas.microsoft.com/office/powerpoint/2010/main">
        <mc:Choice Requires="p14">
          <p:contentPart p14:bwMode="auto" r:id="rId85">
            <p14:nvContentPartPr>
              <p14:cNvPr id="47" name="墨迹 46"/>
              <p14:cNvContentPartPr/>
              <p14:nvPr/>
            </p14:nvContentPartPr>
            <p14:xfrm>
              <a:off x="9369777" y="524501"/>
              <a:ext cx="259645" cy="5640"/>
            </p14:xfrm>
          </p:contentPart>
        </mc:Choice>
        <mc:Fallback xmlns="">
          <p:pic>
            <p:nvPicPr>
              <p:cNvPr id="47" name="墨迹 46"/>
            </p:nvPicPr>
            <p:blipFill>
              <a:blip r:embed="rId86"/>
            </p:blipFill>
            <p:spPr>
              <a:xfrm>
                <a:off x="9369777" y="524501"/>
                <a:ext cx="259645" cy="5640"/>
              </a:xfrm>
              <a:prstGeom prst="rect"/>
            </p:spPr>
          </p:pic>
        </mc:Fallback>
      </mc:AlternateContent>
      <mc:AlternateContent xmlns:mc="http://schemas.openxmlformats.org/markup-compatibility/2006" xmlns:p14="http://schemas.microsoft.com/office/powerpoint/2010/main">
        <mc:Choice Requires="p14">
          <p:contentPart p14:bwMode="auto" r:id="rId87">
            <p14:nvContentPartPr>
              <p14:cNvPr id="48" name="墨迹 47"/>
              <p14:cNvContentPartPr/>
              <p14:nvPr/>
            </p14:nvContentPartPr>
            <p14:xfrm>
              <a:off x="9584266" y="445544"/>
              <a:ext cx="143934" cy="53578"/>
            </p14:xfrm>
          </p:contentPart>
        </mc:Choice>
        <mc:Fallback xmlns="">
          <p:pic>
            <p:nvPicPr>
              <p:cNvPr id="48" name="墨迹 47"/>
            </p:nvPicPr>
            <p:blipFill>
              <a:blip r:embed="rId88"/>
            </p:blipFill>
            <p:spPr>
              <a:xfrm>
                <a:off x="9584266" y="445544"/>
                <a:ext cx="143934" cy="53578"/>
              </a:xfrm>
              <a:prstGeom prst="rect"/>
            </p:spPr>
          </p:pic>
        </mc:Fallback>
      </mc:AlternateContent>
      <mc:AlternateContent xmlns:mc="http://schemas.openxmlformats.org/markup-compatibility/2006" xmlns:p14="http://schemas.microsoft.com/office/powerpoint/2010/main">
        <mc:Choice Requires="p14">
          <p:contentPart p14:bwMode="auto" r:id="rId89">
            <p14:nvContentPartPr>
              <p14:cNvPr id="49" name="墨迹 48"/>
              <p14:cNvContentPartPr/>
              <p14:nvPr/>
            </p14:nvContentPartPr>
            <p14:xfrm>
              <a:off x="9353550" y="580899"/>
              <a:ext cx="284515" cy="11280"/>
            </p14:xfrm>
          </p:contentPart>
        </mc:Choice>
        <mc:Fallback xmlns="">
          <p:pic>
            <p:nvPicPr>
              <p:cNvPr id="49" name="墨迹 48"/>
            </p:nvPicPr>
            <p:blipFill>
              <a:blip r:embed="rId90"/>
            </p:blipFill>
            <p:spPr>
              <a:xfrm>
                <a:off x="9353550" y="580899"/>
                <a:ext cx="284515" cy="11280"/>
              </a:xfrm>
              <a:prstGeom prst="rect"/>
            </p:spPr>
          </p:pic>
        </mc:Fallback>
      </mc:AlternateContent>
      <mc:AlternateContent xmlns:mc="http://schemas.openxmlformats.org/markup-compatibility/2006" xmlns:p14="http://schemas.microsoft.com/office/powerpoint/2010/main">
        <mc:Choice Requires="p14">
          <p:contentPart p14:bwMode="auto" r:id="rId91">
            <p14:nvContentPartPr>
              <p14:cNvPr id="50" name="墨迹 49"/>
              <p14:cNvContentPartPr/>
              <p14:nvPr/>
            </p14:nvContentPartPr>
            <p14:xfrm>
              <a:off x="9396765" y="631657"/>
              <a:ext cx="162101" cy="78958"/>
            </p14:xfrm>
          </p:contentPart>
        </mc:Choice>
        <mc:Fallback xmlns="">
          <p:pic>
            <p:nvPicPr>
              <p:cNvPr id="50" name="墨迹 49"/>
            </p:nvPicPr>
            <p:blipFill>
              <a:blip r:embed="rId92"/>
            </p:blipFill>
            <p:spPr>
              <a:xfrm>
                <a:off x="9396765" y="631657"/>
                <a:ext cx="162101" cy="78958"/>
              </a:xfrm>
              <a:prstGeom prst="rect"/>
            </p:spPr>
          </p:pic>
        </mc:Fallback>
      </mc:AlternateContent>
      <mc:AlternateContent xmlns:mc="http://schemas.openxmlformats.org/markup-compatibility/2006" xmlns:p14="http://schemas.microsoft.com/office/powerpoint/2010/main">
        <mc:Choice Requires="p14">
          <p:contentPart p14:bwMode="auto" r:id="rId93">
            <p14:nvContentPartPr>
              <p14:cNvPr id="51" name="墨迹 50"/>
              <p14:cNvContentPartPr/>
              <p14:nvPr/>
            </p14:nvContentPartPr>
            <p14:xfrm>
              <a:off x="9803341" y="360947"/>
              <a:ext cx="281869" cy="289392"/>
            </p14:xfrm>
          </p:contentPart>
        </mc:Choice>
        <mc:Fallback xmlns="">
          <p:pic>
            <p:nvPicPr>
              <p:cNvPr id="51" name="墨迹 50"/>
            </p:nvPicPr>
            <p:blipFill>
              <a:blip r:embed="rId94"/>
            </p:blipFill>
            <p:spPr>
              <a:xfrm>
                <a:off x="9803341" y="360947"/>
                <a:ext cx="281869" cy="289392"/>
              </a:xfrm>
              <a:prstGeom prst="rect"/>
            </p:spPr>
          </p:pic>
        </mc:Fallback>
      </mc:AlternateContent>
      <mc:AlternateContent xmlns:mc="http://schemas.openxmlformats.org/markup-compatibility/2006" xmlns:p14="http://schemas.microsoft.com/office/powerpoint/2010/main">
        <mc:Choice Requires="p14">
          <p:contentPart p14:bwMode="auto" r:id="rId95">
            <p14:nvContentPartPr>
              <p14:cNvPr id="52" name="墨迹 51"/>
              <p14:cNvContentPartPr/>
              <p14:nvPr/>
            </p14:nvContentPartPr>
            <p14:xfrm>
              <a:off x="9880600" y="458938"/>
              <a:ext cx="189088" cy="175539"/>
            </p14:xfrm>
          </p:contentPart>
        </mc:Choice>
        <mc:Fallback xmlns="">
          <p:pic>
            <p:nvPicPr>
              <p:cNvPr id="52" name="墨迹 51"/>
            </p:nvPicPr>
            <p:blipFill>
              <a:blip r:embed="rId96"/>
            </p:blipFill>
            <p:spPr>
              <a:xfrm>
                <a:off x="9880600" y="458938"/>
                <a:ext cx="189088" cy="175539"/>
              </a:xfrm>
              <a:prstGeom prst="rect"/>
            </p:spPr>
          </p:pic>
        </mc:Fallback>
      </mc:AlternateContent>
      <mc:AlternateContent xmlns:mc="http://schemas.openxmlformats.org/markup-compatibility/2006" xmlns:p14="http://schemas.microsoft.com/office/powerpoint/2010/main">
        <mc:Choice Requires="p14">
          <p:contentPart p14:bwMode="auto" r:id="rId97">
            <p14:nvContentPartPr>
              <p14:cNvPr id="53" name="墨迹 52"/>
              <p14:cNvContentPartPr/>
              <p14:nvPr/>
            </p14:nvContentPartPr>
            <p14:xfrm>
              <a:off x="10190162" y="504409"/>
              <a:ext cx="43215" cy="121609"/>
            </p14:xfrm>
          </p:contentPart>
        </mc:Choice>
        <mc:Fallback xmlns="">
          <p:pic>
            <p:nvPicPr>
              <p:cNvPr id="53" name="墨迹 52"/>
            </p:nvPicPr>
            <p:blipFill>
              <a:blip r:embed="rId98"/>
            </p:blipFill>
            <p:spPr>
              <a:xfrm>
                <a:off x="10190162" y="504409"/>
                <a:ext cx="43215" cy="121609"/>
              </a:xfrm>
              <a:prstGeom prst="rect"/>
            </p:spPr>
          </p:pic>
        </mc:Fallback>
      </mc:AlternateContent>
      <mc:AlternateContent xmlns:mc="http://schemas.openxmlformats.org/markup-compatibility/2006" xmlns:p14="http://schemas.microsoft.com/office/powerpoint/2010/main">
        <mc:Choice Requires="p14">
          <p:contentPart p14:bwMode="auto" r:id="rId99">
            <p14:nvContentPartPr>
              <p14:cNvPr id="54" name="墨迹 53"/>
              <p14:cNvContentPartPr/>
              <p14:nvPr/>
            </p14:nvContentPartPr>
            <p14:xfrm>
              <a:off x="10235318" y="518861"/>
              <a:ext cx="139171" cy="321469"/>
            </p14:xfrm>
          </p:contentPart>
        </mc:Choice>
        <mc:Fallback xmlns="">
          <p:pic>
            <p:nvPicPr>
              <p:cNvPr id="54" name="墨迹 53"/>
            </p:nvPicPr>
            <p:blipFill>
              <a:blip r:embed="rId100"/>
            </p:blipFill>
            <p:spPr>
              <a:xfrm>
                <a:off x="10235318" y="518861"/>
                <a:ext cx="139171" cy="321469"/>
              </a:xfrm>
              <a:prstGeom prst="rect"/>
            </p:spPr>
          </p:pic>
        </mc:Fallback>
      </mc:AlternateContent>
      <mc:AlternateContent xmlns:mc="http://schemas.openxmlformats.org/markup-compatibility/2006" xmlns:p14="http://schemas.microsoft.com/office/powerpoint/2010/main">
        <mc:Choice Requires="p14">
          <p:contentPart p14:bwMode="auto" r:id="rId101">
            <p14:nvContentPartPr>
              <p14:cNvPr id="55" name="墨迹 54"/>
              <p14:cNvContentPartPr/>
              <p14:nvPr/>
            </p14:nvContentPartPr>
            <p14:xfrm>
              <a:off x="10532532" y="411705"/>
              <a:ext cx="120121" cy="310189"/>
            </p14:xfrm>
          </p:contentPart>
        </mc:Choice>
        <mc:Fallback xmlns="">
          <p:pic>
            <p:nvPicPr>
              <p:cNvPr id="55" name="墨迹 54"/>
            </p:nvPicPr>
            <p:blipFill>
              <a:blip r:embed="rId102"/>
            </p:blipFill>
            <p:spPr>
              <a:xfrm>
                <a:off x="10532532" y="411705"/>
                <a:ext cx="120121" cy="310189"/>
              </a:xfrm>
              <a:prstGeom prst="rect"/>
            </p:spPr>
          </p:pic>
        </mc:Fallback>
      </mc:AlternateContent>
      <mc:AlternateContent xmlns:mc="http://schemas.openxmlformats.org/markup-compatibility/2006" xmlns:p14="http://schemas.microsoft.com/office/powerpoint/2010/main">
        <mc:Choice Requires="p14">
          <p:contentPart p14:bwMode="auto" r:id="rId103">
            <p14:nvContentPartPr>
              <p14:cNvPr id="56" name="墨迹 55"/>
              <p14:cNvContentPartPr/>
              <p14:nvPr/>
            </p14:nvContentPartPr>
            <p14:xfrm>
              <a:off x="7687733" y="1054643"/>
              <a:ext cx="268111" cy="152274"/>
            </p14:xfrm>
          </p:contentPart>
        </mc:Choice>
        <mc:Fallback xmlns="">
          <p:pic>
            <p:nvPicPr>
              <p:cNvPr id="56" name="墨迹 55"/>
            </p:nvPicPr>
            <p:blipFill>
              <a:blip r:embed="rId104"/>
            </p:blipFill>
            <p:spPr>
              <a:xfrm>
                <a:off x="7687733" y="1054643"/>
                <a:ext cx="268111" cy="152274"/>
              </a:xfrm>
              <a:prstGeom prst="rect"/>
            </p:spPr>
          </p:pic>
        </mc:Fallback>
      </mc:AlternateContent>
      <mc:AlternateContent xmlns:mc="http://schemas.openxmlformats.org/markup-compatibility/2006" xmlns:p14="http://schemas.microsoft.com/office/powerpoint/2010/main">
        <mc:Choice Requires="p14">
          <p:contentPart p14:bwMode="auto" r:id="rId105">
            <p14:nvContentPartPr>
              <p14:cNvPr id="57" name="墨迹 56"/>
              <p14:cNvContentPartPr/>
              <p14:nvPr/>
            </p14:nvContentPartPr>
            <p14:xfrm>
              <a:off x="8943622" y="965816"/>
              <a:ext cx="14111" cy="195983"/>
            </p14:xfrm>
          </p:contentPart>
        </mc:Choice>
        <mc:Fallback xmlns="">
          <p:pic>
            <p:nvPicPr>
              <p:cNvPr id="57" name="墨迹 56"/>
            </p:nvPicPr>
            <p:blipFill>
              <a:blip r:embed="rId106"/>
            </p:blipFill>
            <p:spPr>
              <a:xfrm>
                <a:off x="8943622" y="965816"/>
                <a:ext cx="14111" cy="195983"/>
              </a:xfrm>
              <a:prstGeom prst="rect"/>
            </p:spPr>
          </p:pic>
        </mc:Fallback>
      </mc:AlternateContent>
      <mc:AlternateContent xmlns:mc="http://schemas.openxmlformats.org/markup-compatibility/2006" xmlns:p14="http://schemas.microsoft.com/office/powerpoint/2010/main">
        <mc:Choice Requires="p14">
          <p:contentPart p14:bwMode="auto" r:id="rId107">
            <p14:nvContentPartPr>
              <p14:cNvPr id="58" name="墨迹 57"/>
              <p14:cNvContentPartPr/>
              <p14:nvPr/>
            </p14:nvContentPartPr>
            <p14:xfrm>
              <a:off x="9968088" y="876108"/>
              <a:ext cx="150460" cy="146811"/>
            </p14:xfrm>
          </p:contentPart>
        </mc:Choice>
        <mc:Fallback xmlns="">
          <p:pic>
            <p:nvPicPr>
              <p:cNvPr id="58" name="墨迹 57"/>
            </p:nvPicPr>
            <p:blipFill>
              <a:blip r:embed="rId108"/>
            </p:blipFill>
            <p:spPr>
              <a:xfrm>
                <a:off x="9968088" y="876108"/>
                <a:ext cx="150460" cy="146811"/>
              </a:xfrm>
              <a:prstGeom prst="rect"/>
            </p:spPr>
          </p:pic>
        </mc:Fallback>
      </mc:AlternateContent>
      <mc:AlternateContent xmlns:mc="http://schemas.openxmlformats.org/markup-compatibility/2006" xmlns:p14="http://schemas.microsoft.com/office/powerpoint/2010/main">
        <mc:Choice Requires="p14">
          <p:contentPart p14:bwMode="auto" r:id="rId109">
            <p14:nvContentPartPr>
              <p14:cNvPr id="59" name="墨迹 58"/>
              <p14:cNvContentPartPr/>
              <p14:nvPr/>
            </p14:nvContentPartPr>
            <p14:xfrm>
              <a:off x="7650338" y="1409950"/>
              <a:ext cx="192617" cy="137118"/>
            </p14:xfrm>
          </p:contentPart>
        </mc:Choice>
        <mc:Fallback xmlns="">
          <p:pic>
            <p:nvPicPr>
              <p:cNvPr id="59" name="墨迹 58"/>
            </p:nvPicPr>
            <p:blipFill>
              <a:blip r:embed="rId110"/>
            </p:blipFill>
            <p:spPr>
              <a:xfrm>
                <a:off x="7650338" y="1409950"/>
                <a:ext cx="192617" cy="137118"/>
              </a:xfrm>
              <a:prstGeom prst="rect"/>
            </p:spPr>
          </p:pic>
        </mc:Fallback>
      </mc:AlternateContent>
      <mc:AlternateContent xmlns:mc="http://schemas.openxmlformats.org/markup-compatibility/2006" xmlns:p14="http://schemas.microsoft.com/office/powerpoint/2010/main">
        <mc:Choice Requires="p14">
          <p:contentPart p14:bwMode="auto" r:id="rId111">
            <p14:nvContentPartPr>
              <p14:cNvPr id="60" name="墨迹 59"/>
              <p14:cNvContentPartPr/>
              <p14:nvPr/>
            </p14:nvContentPartPr>
            <p14:xfrm>
              <a:off x="7859888" y="1409950"/>
              <a:ext cx="98778" cy="140995"/>
            </p14:xfrm>
          </p:contentPart>
        </mc:Choice>
        <mc:Fallback xmlns="">
          <p:pic>
            <p:nvPicPr>
              <p:cNvPr id="60" name="墨迹 59"/>
            </p:nvPicPr>
            <p:blipFill>
              <a:blip r:embed="rId112"/>
            </p:blipFill>
            <p:spPr>
              <a:xfrm>
                <a:off x="7859888" y="1409950"/>
                <a:ext cx="98778" cy="140995"/>
              </a:xfrm>
              <a:prstGeom prst="rect"/>
            </p:spPr>
          </p:pic>
        </mc:Fallback>
      </mc:AlternateContent>
      <mc:AlternateContent xmlns:mc="http://schemas.openxmlformats.org/markup-compatibility/2006" xmlns:p14="http://schemas.microsoft.com/office/powerpoint/2010/main">
        <mc:Choice Requires="p14">
          <p:contentPart p14:bwMode="auto" r:id="rId113">
            <p14:nvContentPartPr>
              <p14:cNvPr id="61" name="墨迹 60"/>
              <p14:cNvContentPartPr/>
              <p14:nvPr/>
            </p14:nvContentPartPr>
            <p14:xfrm>
              <a:off x="7834488" y="1361307"/>
              <a:ext cx="159809" cy="215017"/>
            </p14:xfrm>
          </p:contentPart>
        </mc:Choice>
        <mc:Fallback xmlns="">
          <p:pic>
            <p:nvPicPr>
              <p:cNvPr id="61" name="墨迹 60"/>
            </p:nvPicPr>
            <p:blipFill>
              <a:blip r:embed="rId114"/>
            </p:blipFill>
            <p:spPr>
              <a:xfrm>
                <a:off x="7834488" y="1361307"/>
                <a:ext cx="159809" cy="215017"/>
              </a:xfrm>
              <a:prstGeom prst="rect"/>
            </p:spPr>
          </p:pic>
        </mc:Fallback>
      </mc:AlternateContent>
      <mc:AlternateContent xmlns:mc="http://schemas.openxmlformats.org/markup-compatibility/2006" xmlns:p14="http://schemas.microsoft.com/office/powerpoint/2010/main">
        <mc:Choice Requires="p14">
          <p:contentPart p14:bwMode="auto" r:id="rId115">
            <p14:nvContentPartPr>
              <p14:cNvPr id="62" name="墨迹 61"/>
              <p14:cNvContentPartPr/>
              <p14:nvPr/>
            </p14:nvContentPartPr>
            <p14:xfrm>
              <a:off x="8946444" y="1311254"/>
              <a:ext cx="118533" cy="153684"/>
            </p14:xfrm>
          </p:contentPart>
        </mc:Choice>
        <mc:Fallback xmlns="">
          <p:pic>
            <p:nvPicPr>
              <p:cNvPr id="62" name="墨迹 61"/>
            </p:nvPicPr>
            <p:blipFill>
              <a:blip r:embed="rId116"/>
            </p:blipFill>
            <p:spPr>
              <a:xfrm>
                <a:off x="8946444" y="1311254"/>
                <a:ext cx="118533" cy="153684"/>
              </a:xfrm>
              <a:prstGeom prst="rect"/>
            </p:spPr>
          </p:pic>
        </mc:Fallback>
      </mc:AlternateContent>
      <mc:AlternateContent xmlns:mc="http://schemas.openxmlformats.org/markup-compatibility/2006" xmlns:p14="http://schemas.microsoft.com/office/powerpoint/2010/main">
        <mc:Choice Requires="p14">
          <p:contentPart p14:bwMode="auto" r:id="rId117">
            <p14:nvContentPartPr>
              <p14:cNvPr id="63" name="墨迹 62"/>
              <p14:cNvContentPartPr/>
              <p14:nvPr/>
            </p14:nvContentPartPr>
            <p14:xfrm>
              <a:off x="8884355" y="1298564"/>
              <a:ext cx="214489" cy="173424"/>
            </p14:xfrm>
          </p:contentPart>
        </mc:Choice>
        <mc:Fallback xmlns="">
          <p:pic>
            <p:nvPicPr>
              <p:cNvPr id="63" name="墨迹 62"/>
            </p:nvPicPr>
            <p:blipFill>
              <a:blip r:embed="rId118"/>
            </p:blipFill>
            <p:spPr>
              <a:xfrm>
                <a:off x="8884355" y="1298564"/>
                <a:ext cx="214489" cy="173424"/>
              </a:xfrm>
              <a:prstGeom prst="rect"/>
            </p:spPr>
          </p:pic>
        </mc:Fallback>
      </mc:AlternateContent>
      <mc:AlternateContent xmlns:mc="http://schemas.openxmlformats.org/markup-compatibility/2006" xmlns:p14="http://schemas.microsoft.com/office/powerpoint/2010/main">
        <mc:Choice Requires="p14">
          <p:contentPart p14:bwMode="auto" r:id="rId119">
            <p14:nvContentPartPr>
              <p14:cNvPr id="64" name="墨迹 63"/>
              <p14:cNvContentPartPr/>
              <p14:nvPr/>
            </p14:nvContentPartPr>
            <p14:xfrm>
              <a:off x="10041466" y="1223837"/>
              <a:ext cx="122237" cy="169194"/>
            </p14:xfrm>
          </p:contentPart>
        </mc:Choice>
        <mc:Fallback xmlns="">
          <p:pic>
            <p:nvPicPr>
              <p:cNvPr id="64" name="墨迹 63"/>
            </p:nvPicPr>
            <p:blipFill>
              <a:blip r:embed="rId120"/>
            </p:blipFill>
            <p:spPr>
              <a:xfrm>
                <a:off x="10041466" y="1223837"/>
                <a:ext cx="122237" cy="169194"/>
              </a:xfrm>
              <a:prstGeom prst="rect"/>
            </p:spPr>
          </p:pic>
        </mc:Fallback>
      </mc:AlternateContent>
      <mc:AlternateContent xmlns:mc="http://schemas.openxmlformats.org/markup-compatibility/2006" xmlns:p14="http://schemas.microsoft.com/office/powerpoint/2010/main">
        <mc:Choice Requires="p14">
          <p:contentPart p14:bwMode="auto" r:id="rId121">
            <p14:nvContentPartPr>
              <p14:cNvPr id="65" name="墨迹 64"/>
              <p14:cNvContentPartPr/>
              <p14:nvPr/>
            </p14:nvContentPartPr>
            <p14:xfrm>
              <a:off x="9900355" y="1216082"/>
              <a:ext cx="280282" cy="227707"/>
            </p14:xfrm>
          </p:contentPart>
        </mc:Choice>
        <mc:Fallback xmlns="">
          <p:pic>
            <p:nvPicPr>
              <p:cNvPr id="65" name="墨迹 64"/>
            </p:nvPicPr>
            <p:blipFill>
              <a:blip r:embed="rId122"/>
            </p:blipFill>
            <p:spPr>
              <a:xfrm>
                <a:off x="9900355" y="1216082"/>
                <a:ext cx="280282" cy="227707"/>
              </a:xfrm>
              <a:prstGeom prst="rect"/>
            </p:spPr>
          </p:pic>
        </mc:Fallback>
      </mc:AlternateContent>
      <mc:AlternateContent xmlns:mc="http://schemas.openxmlformats.org/markup-compatibility/2006" xmlns:p14="http://schemas.microsoft.com/office/powerpoint/2010/main">
        <mc:Choice Requires="p14">
          <p:contentPart p14:bwMode="auto" r:id="rId123">
            <p14:nvContentPartPr>
              <p14:cNvPr id="66" name="墨迹 65"/>
              <p14:cNvContentPartPr/>
              <p14:nvPr/>
            </p14:nvContentPartPr>
            <p14:xfrm>
              <a:off x="7654043" y="1753978"/>
              <a:ext cx="174801" cy="169194"/>
            </p14:xfrm>
          </p:contentPart>
        </mc:Choice>
        <mc:Fallback xmlns="">
          <p:pic>
            <p:nvPicPr>
              <p:cNvPr id="66" name="墨迹 65"/>
            </p:nvPicPr>
            <p:blipFill>
              <a:blip r:embed="rId124"/>
            </p:blipFill>
            <p:spPr>
              <a:xfrm>
                <a:off x="7654043" y="1753978"/>
                <a:ext cx="174801" cy="169194"/>
              </a:xfrm>
              <a:prstGeom prst="rect"/>
            </p:spPr>
          </p:pic>
        </mc:Fallback>
      </mc:AlternateContent>
      <mc:AlternateContent xmlns:mc="http://schemas.openxmlformats.org/markup-compatibility/2006" xmlns:p14="http://schemas.microsoft.com/office/powerpoint/2010/main">
        <mc:Choice Requires="p14">
          <p:contentPart p14:bwMode="auto" r:id="rId125">
            <p14:nvContentPartPr>
              <p14:cNvPr id="67" name="墨迹 66"/>
              <p14:cNvContentPartPr/>
              <p14:nvPr/>
            </p14:nvContentPartPr>
            <p14:xfrm>
              <a:off x="7890051" y="1810376"/>
              <a:ext cx="108126" cy="8460"/>
            </p14:xfrm>
          </p:contentPart>
        </mc:Choice>
        <mc:Fallback xmlns="">
          <p:pic>
            <p:nvPicPr>
              <p:cNvPr id="67" name="墨迹 66"/>
            </p:nvPicPr>
            <p:blipFill>
              <a:blip r:embed="rId126"/>
            </p:blipFill>
            <p:spPr>
              <a:xfrm>
                <a:off x="7890051" y="1810376"/>
                <a:ext cx="108126" cy="8460"/>
              </a:xfrm>
              <a:prstGeom prst="rect"/>
            </p:spPr>
          </p:pic>
        </mc:Fallback>
      </mc:AlternateContent>
      <mc:AlternateContent xmlns:mc="http://schemas.openxmlformats.org/markup-compatibility/2006" xmlns:p14="http://schemas.microsoft.com/office/powerpoint/2010/main">
        <mc:Choice Requires="p14">
          <p:contentPart p14:bwMode="auto" r:id="rId127">
            <p14:nvContentPartPr>
              <p14:cNvPr id="68" name="墨迹 67"/>
              <p14:cNvContentPartPr/>
              <p14:nvPr/>
            </p14:nvContentPartPr>
            <p14:xfrm>
              <a:off x="7987594" y="1742699"/>
              <a:ext cx="174272" cy="195454"/>
            </p14:xfrm>
          </p:contentPart>
        </mc:Choice>
        <mc:Fallback xmlns="">
          <p:pic>
            <p:nvPicPr>
              <p:cNvPr id="68" name="墨迹 67"/>
            </p:nvPicPr>
            <p:blipFill>
              <a:blip r:embed="rId128"/>
            </p:blipFill>
            <p:spPr>
              <a:xfrm>
                <a:off x="7987594" y="1742699"/>
                <a:ext cx="174272" cy="195454"/>
              </a:xfrm>
              <a:prstGeom prst="rect"/>
            </p:spPr>
          </p:pic>
        </mc:Fallback>
      </mc:AlternateContent>
      <mc:AlternateContent xmlns:mc="http://schemas.openxmlformats.org/markup-compatibility/2006" xmlns:p14="http://schemas.microsoft.com/office/powerpoint/2010/main">
        <mc:Choice Requires="p14">
          <p:contentPart p14:bwMode="auto" r:id="rId129">
            <p14:nvContentPartPr>
              <p14:cNvPr id="69" name="墨迹 68"/>
              <p14:cNvContentPartPr/>
              <p14:nvPr/>
            </p14:nvContentPartPr>
            <p14:xfrm>
              <a:off x="8201377" y="1770897"/>
              <a:ext cx="90312" cy="165317"/>
            </p14:xfrm>
          </p:contentPart>
        </mc:Choice>
        <mc:Fallback xmlns="">
          <p:pic>
            <p:nvPicPr>
              <p:cNvPr id="69" name="墨迹 68"/>
            </p:nvPicPr>
            <p:blipFill>
              <a:blip r:embed="rId130"/>
            </p:blipFill>
            <p:spPr>
              <a:xfrm>
                <a:off x="8201377" y="1770897"/>
                <a:ext cx="90312" cy="165317"/>
              </a:xfrm>
              <a:prstGeom prst="rect"/>
            </p:spPr>
          </p:pic>
        </mc:Fallback>
      </mc:AlternateContent>
      <mc:AlternateContent xmlns:mc="http://schemas.openxmlformats.org/markup-compatibility/2006" xmlns:p14="http://schemas.microsoft.com/office/powerpoint/2010/main">
        <mc:Choice Requires="p14">
          <p:contentPart p14:bwMode="auto" r:id="rId131">
            <p14:nvContentPartPr>
              <p14:cNvPr id="70" name="墨迹 69"/>
              <p14:cNvContentPartPr/>
              <p14:nvPr/>
            </p14:nvContentPartPr>
            <p14:xfrm>
              <a:off x="8150577" y="1731595"/>
              <a:ext cx="167394" cy="256435"/>
            </p14:xfrm>
          </p:contentPart>
        </mc:Choice>
        <mc:Fallback xmlns="">
          <p:pic>
            <p:nvPicPr>
              <p:cNvPr id="70" name="墨迹 69"/>
            </p:nvPicPr>
            <p:blipFill>
              <a:blip r:embed="rId132"/>
            </p:blipFill>
            <p:spPr>
              <a:xfrm>
                <a:off x="8150577" y="1731595"/>
                <a:ext cx="167394" cy="256435"/>
              </a:xfrm>
              <a:prstGeom prst="rect"/>
            </p:spPr>
          </p:pic>
        </mc:Fallback>
      </mc:AlternateContent>
      <mc:AlternateContent xmlns:mc="http://schemas.openxmlformats.org/markup-compatibility/2006" xmlns:p14="http://schemas.microsoft.com/office/powerpoint/2010/main">
        <mc:Choice Requires="p14">
          <p:contentPart p14:bwMode="auto" r:id="rId133">
            <p14:nvContentPartPr>
              <p14:cNvPr id="71" name="墨迹 70"/>
              <p14:cNvContentPartPr/>
              <p14:nvPr/>
            </p14:nvContentPartPr>
            <p14:xfrm>
              <a:off x="8997244" y="1680661"/>
              <a:ext cx="16933" cy="183293"/>
            </p14:xfrm>
          </p:contentPart>
        </mc:Choice>
        <mc:Fallback xmlns="">
          <p:pic>
            <p:nvPicPr>
              <p:cNvPr id="71" name="墨迹 70"/>
            </p:nvPicPr>
            <p:blipFill>
              <a:blip r:embed="rId134"/>
            </p:blipFill>
            <p:spPr>
              <a:xfrm>
                <a:off x="8997244" y="1680661"/>
                <a:ext cx="16933" cy="183293"/>
              </a:xfrm>
              <a:prstGeom prst="rect"/>
            </p:spPr>
          </p:pic>
        </mc:Fallback>
      </mc:AlternateContent>
      <mc:AlternateContent xmlns:mc="http://schemas.openxmlformats.org/markup-compatibility/2006" xmlns:p14="http://schemas.microsoft.com/office/powerpoint/2010/main">
        <mc:Choice Requires="p14">
          <p:contentPart p14:bwMode="auto" r:id="rId135">
            <p14:nvContentPartPr>
              <p14:cNvPr id="72" name="墨迹 71"/>
              <p14:cNvContentPartPr/>
              <p14:nvPr/>
            </p14:nvContentPartPr>
            <p14:xfrm>
              <a:off x="9059333" y="1759618"/>
              <a:ext cx="112889" cy="11280"/>
            </p14:xfrm>
          </p:contentPart>
        </mc:Choice>
        <mc:Fallback xmlns="">
          <p:pic>
            <p:nvPicPr>
              <p:cNvPr id="72" name="墨迹 71"/>
            </p:nvPicPr>
            <p:blipFill>
              <a:blip r:embed="rId136"/>
            </p:blipFill>
            <p:spPr>
              <a:xfrm>
                <a:off x="9059333" y="1759618"/>
                <a:ext cx="112889" cy="11280"/>
              </a:xfrm>
              <a:prstGeom prst="rect"/>
            </p:spPr>
          </p:pic>
        </mc:Fallback>
      </mc:AlternateContent>
      <mc:AlternateContent xmlns:mc="http://schemas.openxmlformats.org/markup-compatibility/2006" xmlns:p14="http://schemas.microsoft.com/office/powerpoint/2010/main">
        <mc:Choice Requires="p14">
          <p:contentPart p14:bwMode="auto" r:id="rId137">
            <p14:nvContentPartPr>
              <p14:cNvPr id="73" name="墨迹 72"/>
              <p14:cNvContentPartPr/>
              <p14:nvPr/>
            </p14:nvContentPartPr>
            <p14:xfrm>
              <a:off x="9206088" y="1683481"/>
              <a:ext cx="111478" cy="188933"/>
            </p14:xfrm>
          </p:contentPart>
        </mc:Choice>
        <mc:Fallback xmlns="">
          <p:pic>
            <p:nvPicPr>
              <p:cNvPr id="73" name="墨迹 72"/>
            </p:nvPicPr>
            <p:blipFill>
              <a:blip r:embed="rId138"/>
            </p:blipFill>
            <p:spPr>
              <a:xfrm>
                <a:off x="9206088" y="1683481"/>
                <a:ext cx="111478" cy="188933"/>
              </a:xfrm>
              <a:prstGeom prst="rect"/>
            </p:spPr>
          </p:pic>
        </mc:Fallback>
      </mc:AlternateContent>
      <mc:AlternateContent xmlns:mc="http://schemas.openxmlformats.org/markup-compatibility/2006" xmlns:p14="http://schemas.microsoft.com/office/powerpoint/2010/main">
        <mc:Choice Requires="p14">
          <p:contentPart p14:bwMode="auto" r:id="rId139">
            <p14:nvContentPartPr>
              <p14:cNvPr id="74" name="墨迹 73"/>
              <p14:cNvContentPartPr/>
              <p14:nvPr/>
            </p14:nvContentPartPr>
            <p14:xfrm>
              <a:off x="9141177" y="1643121"/>
              <a:ext cx="249238" cy="246212"/>
            </p14:xfrm>
          </p:contentPart>
        </mc:Choice>
        <mc:Fallback xmlns="">
          <p:pic>
            <p:nvPicPr>
              <p:cNvPr id="74" name="墨迹 73"/>
            </p:nvPicPr>
            <p:blipFill>
              <a:blip r:embed="rId140"/>
            </p:blipFill>
            <p:spPr>
              <a:xfrm>
                <a:off x="9141177" y="1643121"/>
                <a:ext cx="249238" cy="246212"/>
              </a:xfrm>
              <a:prstGeom prst="rect"/>
            </p:spPr>
          </p:pic>
        </mc:Fallback>
      </mc:AlternateContent>
      <mc:AlternateContent xmlns:mc="http://schemas.openxmlformats.org/markup-compatibility/2006" xmlns:p14="http://schemas.microsoft.com/office/powerpoint/2010/main">
        <mc:Choice Requires="p14">
          <p:contentPart p14:bwMode="auto" r:id="rId141">
            <p14:nvContentPartPr>
              <p14:cNvPr id="75" name="墨迹 74"/>
              <p14:cNvContentPartPr/>
              <p14:nvPr/>
            </p14:nvContentPartPr>
            <p14:xfrm>
              <a:off x="10030177" y="1607343"/>
              <a:ext cx="169334" cy="205853"/>
            </p14:xfrm>
          </p:contentPart>
        </mc:Choice>
        <mc:Fallback xmlns="">
          <p:pic>
            <p:nvPicPr>
              <p:cNvPr id="75" name="墨迹 74"/>
            </p:nvPicPr>
            <p:blipFill>
              <a:blip r:embed="rId142"/>
            </p:blipFill>
            <p:spPr>
              <a:xfrm>
                <a:off x="10030177" y="1607343"/>
                <a:ext cx="169334" cy="205853"/>
              </a:xfrm>
              <a:prstGeom prst="rect"/>
            </p:spPr>
          </p:pic>
        </mc:Fallback>
      </mc:AlternateContent>
      <mc:AlternateContent xmlns:mc="http://schemas.openxmlformats.org/markup-compatibility/2006" xmlns:p14="http://schemas.microsoft.com/office/powerpoint/2010/main">
        <mc:Choice Requires="p14">
          <p:contentPart p14:bwMode="auto" r:id="rId143">
            <p14:nvContentPartPr>
              <p14:cNvPr id="76" name="墨迹 75"/>
              <p14:cNvContentPartPr/>
              <p14:nvPr/>
            </p14:nvContentPartPr>
            <p14:xfrm>
              <a:off x="9897533" y="1539666"/>
              <a:ext cx="375356" cy="394786"/>
            </p14:xfrm>
          </p:contentPart>
        </mc:Choice>
        <mc:Fallback xmlns="">
          <p:pic>
            <p:nvPicPr>
              <p:cNvPr id="76" name="墨迹 75"/>
            </p:nvPicPr>
            <p:blipFill>
              <a:blip r:embed="rId144"/>
            </p:blipFill>
            <p:spPr>
              <a:xfrm>
                <a:off x="9897533" y="1539666"/>
                <a:ext cx="375356" cy="394786"/>
              </a:xfrm>
              <a:prstGeom prst="rect"/>
            </p:spPr>
          </p:pic>
        </mc:Fallback>
      </mc:AlternateContent>
      <mc:AlternateContent xmlns:mc="http://schemas.openxmlformats.org/markup-compatibility/2006" xmlns:p14="http://schemas.microsoft.com/office/powerpoint/2010/main">
        <mc:Choice Requires="p14">
          <p:contentPart p14:bwMode="auto" r:id="rId145">
            <p14:nvContentPartPr>
              <p14:cNvPr id="77" name="墨迹 76"/>
              <p14:cNvContentPartPr/>
              <p14:nvPr/>
            </p14:nvContentPartPr>
            <p14:xfrm>
              <a:off x="7923036" y="3304924"/>
              <a:ext cx="505883" cy="276350"/>
            </p14:xfrm>
          </p:contentPart>
        </mc:Choice>
        <mc:Fallback xmlns="">
          <p:pic>
            <p:nvPicPr>
              <p:cNvPr id="77" name="墨迹 76"/>
            </p:nvPicPr>
            <p:blipFill>
              <a:blip r:embed="rId146"/>
            </p:blipFill>
            <p:spPr>
              <a:xfrm>
                <a:off x="7923036" y="3304924"/>
                <a:ext cx="505883" cy="276350"/>
              </a:xfrm>
              <a:prstGeom prst="rect"/>
            </p:spPr>
          </p:pic>
        </mc:Fallback>
      </mc:AlternateContent>
      <mc:AlternateContent xmlns:mc="http://schemas.openxmlformats.org/markup-compatibility/2006" xmlns:p14="http://schemas.microsoft.com/office/powerpoint/2010/main">
        <mc:Choice Requires="p14">
          <p:contentPart p14:bwMode="auto" r:id="rId147">
            <p14:nvContentPartPr>
              <p14:cNvPr id="78" name="墨迹 77"/>
              <p14:cNvContentPartPr/>
              <p14:nvPr/>
            </p14:nvContentPartPr>
            <p14:xfrm>
              <a:off x="7926740" y="3290824"/>
              <a:ext cx="401637" cy="282872"/>
            </p14:xfrm>
          </p:contentPart>
        </mc:Choice>
        <mc:Fallback xmlns="">
          <p:pic>
            <p:nvPicPr>
              <p:cNvPr id="78" name="墨迹 77"/>
            </p:nvPicPr>
            <p:blipFill>
              <a:blip r:embed="rId148"/>
            </p:blipFill>
            <p:spPr>
              <a:xfrm>
                <a:off x="7926740" y="3290824"/>
                <a:ext cx="401637" cy="282872"/>
              </a:xfrm>
              <a:prstGeom prst="rect"/>
            </p:spPr>
          </p:pic>
        </mc:Fallback>
      </mc:AlternateContent>
      <mc:AlternateContent xmlns:mc="http://schemas.openxmlformats.org/markup-compatibility/2006" xmlns:p14="http://schemas.microsoft.com/office/powerpoint/2010/main">
        <mc:Choice Requires="p14">
          <p:contentPart p14:bwMode="auto" r:id="rId149">
            <p14:nvContentPartPr>
              <p14:cNvPr id="79" name="墨迹 78"/>
              <p14:cNvContentPartPr/>
              <p14:nvPr/>
            </p14:nvContentPartPr>
            <p14:xfrm>
              <a:off x="9684102" y="2597129"/>
              <a:ext cx="174625" cy="192634"/>
            </p14:xfrm>
          </p:contentPart>
        </mc:Choice>
        <mc:Fallback xmlns="">
          <p:pic>
            <p:nvPicPr>
              <p:cNvPr id="79" name="墨迹 78"/>
            </p:nvPicPr>
            <p:blipFill>
              <a:blip r:embed="rId150"/>
            </p:blipFill>
            <p:spPr>
              <a:xfrm>
                <a:off x="9684102" y="2597129"/>
                <a:ext cx="174625" cy="192634"/>
              </a:xfrm>
              <a:prstGeom prst="rect"/>
            </p:spPr>
          </p:pic>
        </mc:Fallback>
      </mc:AlternateContent>
      <mc:AlternateContent xmlns:mc="http://schemas.openxmlformats.org/markup-compatibility/2006" xmlns:p14="http://schemas.microsoft.com/office/powerpoint/2010/main">
        <mc:Choice Requires="p14">
          <p:contentPart p14:bwMode="auto" r:id="rId151">
            <p14:nvContentPartPr>
              <p14:cNvPr id="80" name="墨迹 79"/>
              <p14:cNvContentPartPr/>
              <p14:nvPr/>
            </p14:nvContentPartPr>
            <p14:xfrm>
              <a:off x="9956800" y="2544960"/>
              <a:ext cx="107244" cy="222773"/>
            </p14:xfrm>
          </p:contentPart>
        </mc:Choice>
        <mc:Fallback xmlns="">
          <p:pic>
            <p:nvPicPr>
              <p:cNvPr id="80" name="墨迹 79"/>
            </p:nvPicPr>
            <p:blipFill>
              <a:blip r:embed="rId152"/>
            </p:blipFill>
            <p:spPr>
              <a:xfrm>
                <a:off x="9956800" y="2544960"/>
                <a:ext cx="107244" cy="222773"/>
              </a:xfrm>
              <a:prstGeom prst="rect"/>
            </p:spPr>
          </p:pic>
        </mc:Fallback>
      </mc:AlternateContent>
      <mc:AlternateContent xmlns:mc="http://schemas.openxmlformats.org/markup-compatibility/2006" xmlns:p14="http://schemas.microsoft.com/office/powerpoint/2010/main">
        <mc:Choice Requires="p14">
          <p:contentPart p14:bwMode="auto" r:id="rId153">
            <p14:nvContentPartPr>
              <p14:cNvPr id="81" name="墨迹 80"/>
              <p14:cNvContentPartPr/>
              <p14:nvPr/>
            </p14:nvContentPartPr>
            <p14:xfrm>
              <a:off x="10047111" y="2511650"/>
              <a:ext cx="50800" cy="480265"/>
            </p14:xfrm>
          </p:contentPart>
        </mc:Choice>
        <mc:Fallback xmlns="">
          <p:pic>
            <p:nvPicPr>
              <p:cNvPr id="81" name="墨迹 80"/>
            </p:nvPicPr>
            <p:blipFill>
              <a:blip r:embed="rId154"/>
            </p:blipFill>
            <p:spPr>
              <a:xfrm>
                <a:off x="10047111" y="2511650"/>
                <a:ext cx="50800" cy="480265"/>
              </a:xfrm>
              <a:prstGeom prst="rect"/>
            </p:spPr>
          </p:pic>
        </mc:Fallback>
      </mc:AlternateContent>
      <mc:AlternateContent xmlns:mc="http://schemas.openxmlformats.org/markup-compatibility/2006" xmlns:p14="http://schemas.microsoft.com/office/powerpoint/2010/main">
        <mc:Choice Requires="p14">
          <p:contentPart p14:bwMode="auto" r:id="rId155">
            <p14:nvContentPartPr>
              <p14:cNvPr id="82" name="墨迹 81"/>
              <p14:cNvContentPartPr/>
              <p14:nvPr/>
            </p14:nvContentPartPr>
            <p14:xfrm>
              <a:off x="10147300" y="2561880"/>
              <a:ext cx="283632" cy="159324"/>
            </p14:xfrm>
          </p:contentPart>
        </mc:Choice>
        <mc:Fallback xmlns="">
          <p:pic>
            <p:nvPicPr>
              <p:cNvPr id="82" name="墨迹 81"/>
            </p:nvPicPr>
            <p:blipFill>
              <a:blip r:embed="rId156"/>
            </p:blipFill>
            <p:spPr>
              <a:xfrm>
                <a:off x="10147300" y="2561880"/>
                <a:ext cx="283632" cy="159324"/>
              </a:xfrm>
              <a:prstGeom prst="rect"/>
            </p:spPr>
          </p:pic>
        </mc:Fallback>
      </mc:AlternateContent>
      <mc:AlternateContent xmlns:mc="http://schemas.openxmlformats.org/markup-compatibility/2006" xmlns:p14="http://schemas.microsoft.com/office/powerpoint/2010/main">
        <mc:Choice Requires="p14">
          <p:contentPart p14:bwMode="auto" r:id="rId157">
            <p14:nvContentPartPr>
              <p14:cNvPr id="83" name="墨迹 82"/>
              <p14:cNvContentPartPr/>
              <p14:nvPr/>
            </p14:nvContentPartPr>
            <p14:xfrm>
              <a:off x="10538177" y="2568577"/>
              <a:ext cx="158044" cy="172367"/>
            </p14:xfrm>
          </p:contentPart>
        </mc:Choice>
        <mc:Fallback xmlns="">
          <p:pic>
            <p:nvPicPr>
              <p:cNvPr id="83" name="墨迹 82"/>
            </p:nvPicPr>
            <p:blipFill>
              <a:blip r:embed="rId158"/>
            </p:blipFill>
            <p:spPr>
              <a:xfrm>
                <a:off x="10538177" y="2568577"/>
                <a:ext cx="158044" cy="172367"/>
              </a:xfrm>
              <a:prstGeom prst="rect"/>
            </p:spPr>
          </p:pic>
        </mc:Fallback>
      </mc:AlternateContent>
      <mc:AlternateContent xmlns:mc="http://schemas.openxmlformats.org/markup-compatibility/2006" xmlns:p14="http://schemas.microsoft.com/office/powerpoint/2010/main">
        <mc:Choice Requires="p14">
          <p:contentPart p14:bwMode="auto" r:id="rId159">
            <p14:nvContentPartPr>
              <p14:cNvPr id="84" name="墨迹 83"/>
              <p14:cNvContentPartPr/>
              <p14:nvPr/>
            </p14:nvContentPartPr>
            <p14:xfrm>
              <a:off x="10988145" y="2408195"/>
              <a:ext cx="283810" cy="353017"/>
            </p14:xfrm>
          </p:contentPart>
        </mc:Choice>
        <mc:Fallback xmlns="">
          <p:pic>
            <p:nvPicPr>
              <p:cNvPr id="84" name="墨迹 83"/>
            </p:nvPicPr>
            <p:blipFill>
              <a:blip r:embed="rId160"/>
            </p:blipFill>
            <p:spPr>
              <a:xfrm>
                <a:off x="10988145" y="2408195"/>
                <a:ext cx="283810" cy="353017"/>
              </a:xfrm>
              <a:prstGeom prst="rect"/>
            </p:spPr>
          </p:pic>
        </mc:Fallback>
      </mc:AlternateContent>
      <mc:AlternateContent xmlns:mc="http://schemas.openxmlformats.org/markup-compatibility/2006" xmlns:p14="http://schemas.microsoft.com/office/powerpoint/2010/main">
        <mc:Choice Requires="p14">
          <p:contentPart p14:bwMode="auto" r:id="rId161">
            <p14:nvContentPartPr>
              <p14:cNvPr id="85" name="墨迹 84"/>
              <p14:cNvContentPartPr/>
              <p14:nvPr/>
            </p14:nvContentPartPr>
            <p14:xfrm>
              <a:off x="11214100" y="2416126"/>
              <a:ext cx="402167" cy="446073"/>
            </p14:xfrm>
          </p:contentPart>
        </mc:Choice>
        <mc:Fallback xmlns="">
          <p:pic>
            <p:nvPicPr>
              <p:cNvPr id="85" name="墨迹 84"/>
            </p:nvPicPr>
            <p:blipFill>
              <a:blip r:embed="rId162"/>
            </p:blipFill>
            <p:spPr>
              <a:xfrm>
                <a:off x="11214100" y="2416126"/>
                <a:ext cx="402167" cy="446073"/>
              </a:xfrm>
              <a:prstGeom prst="rect"/>
            </p:spPr>
          </p:pic>
        </mc:Fallback>
      </mc:AlternateContent>
      <mc:AlternateContent xmlns:mc="http://schemas.openxmlformats.org/markup-compatibility/2006" xmlns:p14="http://schemas.microsoft.com/office/powerpoint/2010/main">
        <mc:Choice Requires="p14">
          <p:contentPart p14:bwMode="auto" r:id="rId163">
            <p14:nvContentPartPr>
              <p14:cNvPr id="86" name="墨迹 85"/>
              <p14:cNvContentPartPr/>
              <p14:nvPr/>
            </p14:nvContentPartPr>
            <p14:xfrm>
              <a:off x="5667022" y="5594684"/>
              <a:ext cx="144462" cy="586539"/>
            </p14:xfrm>
          </p:contentPart>
        </mc:Choice>
        <mc:Fallback xmlns="">
          <p:pic>
            <p:nvPicPr>
              <p:cNvPr id="86" name="墨迹 85"/>
            </p:nvPicPr>
            <p:blipFill>
              <a:blip r:embed="rId164"/>
            </p:blipFill>
            <p:spPr>
              <a:xfrm>
                <a:off x="5667022" y="5594684"/>
                <a:ext cx="144462" cy="586539"/>
              </a:xfrm>
              <a:prstGeom prst="rect"/>
            </p:spPr>
          </p:pic>
        </mc:Fallback>
      </mc:AlternateContent>
      <mc:AlternateContent xmlns:mc="http://schemas.openxmlformats.org/markup-compatibility/2006" xmlns:p14="http://schemas.microsoft.com/office/powerpoint/2010/main">
        <mc:Choice Requires="p14">
          <p:contentPart p14:bwMode="auto" r:id="rId165">
            <p14:nvContentPartPr>
              <p14:cNvPr id="87" name="墨迹 86"/>
              <p14:cNvContentPartPr/>
              <p14:nvPr/>
            </p14:nvContentPartPr>
            <p14:xfrm>
              <a:off x="5865988" y="5622883"/>
              <a:ext cx="145344" cy="258726"/>
            </p14:xfrm>
          </p:contentPart>
        </mc:Choice>
        <mc:Fallback xmlns="">
          <p:pic>
            <p:nvPicPr>
              <p:cNvPr id="87" name="墨迹 86"/>
            </p:nvPicPr>
            <p:blipFill>
              <a:blip r:embed="rId166"/>
            </p:blipFill>
            <p:spPr>
              <a:xfrm>
                <a:off x="5865988" y="5622883"/>
                <a:ext cx="145344" cy="258726"/>
              </a:xfrm>
              <a:prstGeom prst="rect"/>
            </p:spPr>
          </p:pic>
        </mc:Fallback>
      </mc:AlternateContent>
      <mc:AlternateContent xmlns:mc="http://schemas.openxmlformats.org/markup-compatibility/2006" xmlns:p14="http://schemas.microsoft.com/office/powerpoint/2010/main">
        <mc:Choice Requires="p14">
          <p:contentPart p14:bwMode="auto" r:id="rId167">
            <p14:nvContentPartPr>
              <p14:cNvPr id="88" name="墨迹 87"/>
              <p14:cNvContentPartPr/>
              <p14:nvPr/>
            </p14:nvContentPartPr>
            <p14:xfrm>
              <a:off x="6064073" y="5707480"/>
              <a:ext cx="156104" cy="22559"/>
            </p14:xfrm>
          </p:contentPart>
        </mc:Choice>
        <mc:Fallback xmlns="">
          <p:pic>
            <p:nvPicPr>
              <p:cNvPr id="88" name="墨迹 87"/>
            </p:nvPicPr>
            <p:blipFill>
              <a:blip r:embed="rId168"/>
            </p:blipFill>
            <p:spPr>
              <a:xfrm>
                <a:off x="6064073" y="5707480"/>
                <a:ext cx="156104" cy="22559"/>
              </a:xfrm>
              <a:prstGeom prst="rect"/>
            </p:spPr>
          </p:pic>
        </mc:Fallback>
      </mc:AlternateContent>
      <mc:AlternateContent xmlns:mc="http://schemas.openxmlformats.org/markup-compatibility/2006" xmlns:p14="http://schemas.microsoft.com/office/powerpoint/2010/main">
        <mc:Choice Requires="p14">
          <p:contentPart p14:bwMode="auto" r:id="rId169">
            <p14:nvContentPartPr>
              <p14:cNvPr id="89" name="墨迹 88"/>
              <p14:cNvContentPartPr/>
              <p14:nvPr/>
            </p14:nvContentPartPr>
            <p14:xfrm>
              <a:off x="6015566" y="5820276"/>
              <a:ext cx="238478" cy="22559"/>
            </p14:xfrm>
          </p:contentPart>
        </mc:Choice>
        <mc:Fallback xmlns="">
          <p:pic>
            <p:nvPicPr>
              <p:cNvPr id="89" name="墨迹 88"/>
            </p:nvPicPr>
            <p:blipFill>
              <a:blip r:embed="rId170"/>
            </p:blipFill>
            <p:spPr>
              <a:xfrm>
                <a:off x="6015566" y="5820276"/>
                <a:ext cx="238478" cy="22559"/>
              </a:xfrm>
              <a:prstGeom prst="rect"/>
            </p:spPr>
          </p:pic>
        </mc:Fallback>
      </mc:AlternateContent>
      <mc:AlternateContent xmlns:mc="http://schemas.openxmlformats.org/markup-compatibility/2006" xmlns:p14="http://schemas.microsoft.com/office/powerpoint/2010/main">
        <mc:Choice Requires="p14">
          <p:contentPart p14:bwMode="auto" r:id="rId171">
            <p14:nvContentPartPr>
              <p14:cNvPr id="90" name="墨迹 89"/>
              <p14:cNvContentPartPr/>
              <p14:nvPr/>
            </p14:nvContentPartPr>
            <p14:xfrm>
              <a:off x="6414028" y="5556615"/>
              <a:ext cx="593549" cy="339093"/>
            </p14:xfrm>
          </p:contentPart>
        </mc:Choice>
        <mc:Fallback xmlns="">
          <p:pic>
            <p:nvPicPr>
              <p:cNvPr id="90" name="墨迹 89"/>
            </p:nvPicPr>
            <p:blipFill>
              <a:blip r:embed="rId172"/>
            </p:blipFill>
            <p:spPr>
              <a:xfrm>
                <a:off x="6414028" y="5556615"/>
                <a:ext cx="593549" cy="339093"/>
              </a:xfrm>
              <a:prstGeom prst="rect"/>
            </p:spPr>
          </p:pic>
        </mc:Fallback>
      </mc:AlternateContent>
      <mc:AlternateContent xmlns:mc="http://schemas.openxmlformats.org/markup-compatibility/2006" xmlns:p14="http://schemas.microsoft.com/office/powerpoint/2010/main">
        <mc:Choice Requires="p14">
          <p:contentPart p14:bwMode="auto" r:id="rId173">
            <p14:nvContentPartPr>
              <p14:cNvPr id="91" name="墨迹 90"/>
              <p14:cNvContentPartPr/>
              <p14:nvPr/>
            </p14:nvContentPartPr>
            <p14:xfrm>
              <a:off x="7001580" y="5448049"/>
              <a:ext cx="240242" cy="50758"/>
            </p14:xfrm>
          </p:contentPart>
        </mc:Choice>
        <mc:Fallback xmlns="">
          <p:pic>
            <p:nvPicPr>
              <p:cNvPr id="91" name="墨迹 90"/>
            </p:nvPicPr>
            <p:blipFill>
              <a:blip r:embed="rId174"/>
            </p:blipFill>
            <p:spPr>
              <a:xfrm>
                <a:off x="7001580" y="5448049"/>
                <a:ext cx="240242" cy="50758"/>
              </a:xfrm>
              <a:prstGeom prst="rect"/>
            </p:spPr>
          </p:pic>
        </mc:Fallback>
      </mc:AlternateContent>
      <mc:AlternateContent xmlns:mc="http://schemas.openxmlformats.org/markup-compatibility/2006" xmlns:p14="http://schemas.microsoft.com/office/powerpoint/2010/main">
        <mc:Choice Requires="p14">
          <p:contentPart p14:bwMode="auto" r:id="rId175">
            <p14:nvContentPartPr>
              <p14:cNvPr id="92" name="墨迹 91"/>
              <p14:cNvContentPartPr/>
              <p14:nvPr/>
            </p14:nvContentPartPr>
            <p14:xfrm>
              <a:off x="7168444" y="5504447"/>
              <a:ext cx="16933" cy="541421"/>
            </p14:xfrm>
          </p:contentPart>
        </mc:Choice>
        <mc:Fallback xmlns="">
          <p:pic>
            <p:nvPicPr>
              <p:cNvPr id="92" name="墨迹 91"/>
            </p:nvPicPr>
            <p:blipFill>
              <a:blip r:embed="rId176"/>
            </p:blipFill>
            <p:spPr>
              <a:xfrm>
                <a:off x="7168444" y="5504447"/>
                <a:ext cx="16933" cy="541421"/>
              </a:xfrm>
              <a:prstGeom prst="rect"/>
            </p:spPr>
          </p:pic>
        </mc:Fallback>
      </mc:AlternateContent>
      <mc:AlternateContent xmlns:mc="http://schemas.openxmlformats.org/markup-compatibility/2006" xmlns:p14="http://schemas.microsoft.com/office/powerpoint/2010/main">
        <mc:Choice Requires="p14">
          <p:contentPart p14:bwMode="auto" r:id="rId177">
            <p14:nvContentPartPr>
              <p14:cNvPr id="93" name="墨迹 92"/>
              <p14:cNvContentPartPr/>
              <p14:nvPr/>
            </p14:nvContentPartPr>
            <p14:xfrm>
              <a:off x="1650470" y="2642247"/>
              <a:ext cx="217841" cy="275645"/>
            </p14:xfrm>
          </p:contentPart>
        </mc:Choice>
        <mc:Fallback xmlns="">
          <p:pic>
            <p:nvPicPr>
              <p:cNvPr id="93" name="墨迹 92"/>
            </p:nvPicPr>
            <p:blipFill>
              <a:blip r:embed="rId178"/>
            </p:blipFill>
            <p:spPr>
              <a:xfrm>
                <a:off x="1650470" y="2642247"/>
                <a:ext cx="217841" cy="275645"/>
              </a:xfrm>
              <a:prstGeom prst="rect"/>
            </p:spPr>
          </p:pic>
        </mc:Fallback>
      </mc:AlternateContent>
      <mc:AlternateContent xmlns:mc="http://schemas.openxmlformats.org/markup-compatibility/2006" xmlns:p14="http://schemas.microsoft.com/office/powerpoint/2010/main">
        <mc:Choice Requires="p14">
          <p:contentPart p14:bwMode="auto" r:id="rId179">
            <p14:nvContentPartPr>
              <p14:cNvPr id="94" name="墨迹 93"/>
              <p14:cNvContentPartPr/>
              <p14:nvPr/>
            </p14:nvContentPartPr>
            <p14:xfrm>
              <a:off x="1627540" y="2692124"/>
              <a:ext cx="223837" cy="223653"/>
            </p14:xfrm>
          </p:contentPart>
        </mc:Choice>
        <mc:Fallback xmlns="">
          <p:pic>
            <p:nvPicPr>
              <p:cNvPr id="94" name="墨迹 93"/>
            </p:nvPicPr>
            <p:blipFill>
              <a:blip r:embed="rId180"/>
            </p:blipFill>
            <p:spPr>
              <a:xfrm>
                <a:off x="1627540" y="2692124"/>
                <a:ext cx="223837" cy="223653"/>
              </a:xfrm>
              <a:prstGeom prst="rect"/>
            </p:spPr>
          </p:pic>
        </mc:Fallback>
      </mc:AlternateContent>
      <mc:AlternateContent xmlns:mc="http://schemas.openxmlformats.org/markup-compatibility/2006" xmlns:p14="http://schemas.microsoft.com/office/powerpoint/2010/main">
        <mc:Choice Requires="p14">
          <p:contentPart p14:bwMode="auto" r:id="rId181">
            <p14:nvContentPartPr>
              <p14:cNvPr id="95" name="墨迹 94"/>
              <p14:cNvContentPartPr/>
              <p14:nvPr/>
            </p14:nvContentPartPr>
            <p14:xfrm>
              <a:off x="4027311" y="3300694"/>
              <a:ext cx="324555" cy="320059"/>
            </p14:xfrm>
          </p:contentPart>
        </mc:Choice>
        <mc:Fallback xmlns="">
          <p:pic>
            <p:nvPicPr>
              <p:cNvPr id="95" name="墨迹 94"/>
            </p:nvPicPr>
            <p:blipFill>
              <a:blip r:embed="rId182"/>
            </p:blipFill>
            <p:spPr>
              <a:xfrm>
                <a:off x="4027311" y="3300694"/>
                <a:ext cx="324555" cy="320059"/>
              </a:xfrm>
              <a:prstGeom prst="rect"/>
            </p:spPr>
          </p:pic>
        </mc:Fallback>
      </mc:AlternateContent>
      <mc:AlternateContent xmlns:mc="http://schemas.openxmlformats.org/markup-compatibility/2006" xmlns:p14="http://schemas.microsoft.com/office/powerpoint/2010/main">
        <mc:Choice Requires="p14">
          <p:contentPart p14:bwMode="auto" r:id="rId183">
            <p14:nvContentPartPr>
              <p14:cNvPr id="96" name="墨迹 95"/>
              <p14:cNvContentPartPr/>
              <p14:nvPr/>
            </p14:nvContentPartPr>
            <p14:xfrm>
              <a:off x="7026627" y="5859755"/>
              <a:ext cx="339373" cy="67677"/>
            </p14:xfrm>
          </p:contentPart>
        </mc:Choice>
        <mc:Fallback xmlns="">
          <p:pic>
            <p:nvPicPr>
              <p:cNvPr id="96" name="墨迹 95"/>
            </p:nvPicPr>
            <p:blipFill>
              <a:blip r:embed="rId184"/>
            </p:blipFill>
            <p:spPr>
              <a:xfrm>
                <a:off x="7026627" y="5859755"/>
                <a:ext cx="339373" cy="67677"/>
              </a:xfrm>
              <a:prstGeom prst="rect"/>
            </p:spPr>
          </p:pic>
        </mc:Fallback>
      </mc:AlternateContent>
      <mc:AlternateContent xmlns:mc="http://schemas.openxmlformats.org/markup-compatibility/2006" xmlns:p14="http://schemas.microsoft.com/office/powerpoint/2010/main">
        <mc:Choice Requires="p14">
          <p:contentPart p14:bwMode="auto" r:id="rId185">
            <p14:nvContentPartPr>
              <p14:cNvPr id="97" name="墨迹 96"/>
              <p14:cNvContentPartPr/>
              <p14:nvPr/>
            </p14:nvContentPartPr>
            <p14:xfrm>
              <a:off x="6408384" y="6012029"/>
              <a:ext cx="178682" cy="28199"/>
            </p14:xfrm>
          </p:contentPart>
        </mc:Choice>
        <mc:Fallback xmlns="">
          <p:pic>
            <p:nvPicPr>
              <p:cNvPr id="97" name="墨迹 96"/>
            </p:nvPicPr>
            <p:blipFill>
              <a:blip r:embed="rId186"/>
            </p:blipFill>
            <p:spPr>
              <a:xfrm>
                <a:off x="6408384" y="6012029"/>
                <a:ext cx="178682" cy="28199"/>
              </a:xfrm>
              <a:prstGeom prst="rect"/>
            </p:spPr>
          </p:pic>
        </mc:Fallback>
      </mc:AlternateContent>
      <mc:AlternateContent xmlns:mc="http://schemas.openxmlformats.org/markup-compatibility/2006" xmlns:p14="http://schemas.microsoft.com/office/powerpoint/2010/main">
        <mc:Choice Requires="p14">
          <p:contentPart p14:bwMode="auto" r:id="rId187">
            <p14:nvContentPartPr>
              <p14:cNvPr id="98" name="墨迹 97"/>
              <p14:cNvContentPartPr/>
              <p14:nvPr/>
            </p14:nvContentPartPr>
            <p14:xfrm>
              <a:off x="5571066" y="6074067"/>
              <a:ext cx="231422" cy="28199"/>
            </p14:xfrm>
          </p:contentPart>
        </mc:Choice>
        <mc:Fallback xmlns="">
          <p:pic>
            <p:nvPicPr>
              <p:cNvPr id="98" name="墨迹 97"/>
            </p:nvPicPr>
            <p:blipFill>
              <a:blip r:embed="rId188"/>
            </p:blipFill>
            <p:spPr>
              <a:xfrm>
                <a:off x="5571066" y="6074067"/>
                <a:ext cx="231422" cy="28199"/>
              </a:xfrm>
              <a:prstGeom prst="rect"/>
            </p:spPr>
          </p:pic>
        </mc:Fallback>
      </mc:AlternateContent>
      <mc:AlternateContent xmlns:mc="http://schemas.openxmlformats.org/markup-compatibility/2006" xmlns:p14="http://schemas.microsoft.com/office/powerpoint/2010/main">
        <mc:Choice Requires="p14">
          <p:contentPart p14:bwMode="auto" r:id="rId189">
            <p14:nvContentPartPr>
              <p14:cNvPr id="99" name="墨迹 98"/>
              <p14:cNvContentPartPr/>
              <p14:nvPr/>
            </p14:nvContentPartPr>
            <p14:xfrm>
              <a:off x="8918222" y="5656722"/>
              <a:ext cx="214488" cy="586539"/>
            </p14:xfrm>
          </p:contentPart>
        </mc:Choice>
        <mc:Fallback xmlns="">
          <p:pic>
            <p:nvPicPr>
              <p:cNvPr id="99" name="墨迹 98"/>
            </p:nvPicPr>
            <p:blipFill>
              <a:blip r:embed="rId190"/>
            </p:blipFill>
            <p:spPr>
              <a:xfrm>
                <a:off x="8918222" y="5656722"/>
                <a:ext cx="214488" cy="586539"/>
              </a:xfrm>
              <a:prstGeom prst="rect"/>
            </p:spPr>
          </p:pic>
        </mc:Fallback>
      </mc:AlternateContent>
      <mc:AlternateContent xmlns:mc="http://schemas.openxmlformats.org/markup-compatibility/2006" xmlns:p14="http://schemas.microsoft.com/office/powerpoint/2010/main">
        <mc:Choice Requires="p14">
          <p:contentPart p14:bwMode="auto" r:id="rId191">
            <p14:nvContentPartPr>
              <p14:cNvPr id="100" name="墨迹 99"/>
              <p14:cNvContentPartPr/>
              <p14:nvPr/>
            </p14:nvContentPartPr>
            <p14:xfrm>
              <a:off x="9079794" y="5912452"/>
              <a:ext cx="140406" cy="116497"/>
            </p14:xfrm>
          </p:contentPart>
        </mc:Choice>
        <mc:Fallback xmlns="">
          <p:pic>
            <p:nvPicPr>
              <p:cNvPr id="100" name="墨迹 99"/>
            </p:nvPicPr>
            <p:blipFill>
              <a:blip r:embed="rId192"/>
            </p:blipFill>
            <p:spPr>
              <a:xfrm>
                <a:off x="9079794" y="5912452"/>
                <a:ext cx="140406" cy="116497"/>
              </a:xfrm>
              <a:prstGeom prst="rect"/>
            </p:spPr>
          </p:pic>
        </mc:Fallback>
      </mc:AlternateContent>
      <mc:AlternateContent xmlns:mc="http://schemas.openxmlformats.org/markup-compatibility/2006" xmlns:p14="http://schemas.microsoft.com/office/powerpoint/2010/main">
        <mc:Choice Requires="p14">
          <p:contentPart p14:bwMode="auto" r:id="rId193">
            <p14:nvContentPartPr>
              <p14:cNvPr id="101" name="墨迹 100"/>
              <p14:cNvContentPartPr/>
              <p14:nvPr/>
            </p14:nvContentPartPr>
            <p14:xfrm>
              <a:off x="9414933" y="5808996"/>
              <a:ext cx="186267" cy="39479"/>
            </p14:xfrm>
          </p:contentPart>
        </mc:Choice>
        <mc:Fallback xmlns="">
          <p:pic>
            <p:nvPicPr>
              <p:cNvPr id="101" name="墨迹 100"/>
            </p:nvPicPr>
            <p:blipFill>
              <a:blip r:embed="rId194"/>
            </p:blipFill>
            <p:spPr>
              <a:xfrm>
                <a:off x="9414933" y="5808996"/>
                <a:ext cx="186267" cy="39479"/>
              </a:xfrm>
              <a:prstGeom prst="rect"/>
            </p:spPr>
          </p:pic>
        </mc:Fallback>
      </mc:AlternateContent>
      <mc:AlternateContent xmlns:mc="http://schemas.openxmlformats.org/markup-compatibility/2006" xmlns:p14="http://schemas.microsoft.com/office/powerpoint/2010/main">
        <mc:Choice Requires="p14">
          <p:contentPart p14:bwMode="auto" r:id="rId195">
            <p14:nvContentPartPr>
              <p14:cNvPr id="102" name="墨迹 101"/>
              <p14:cNvContentPartPr/>
              <p14:nvPr/>
            </p14:nvContentPartPr>
            <p14:xfrm>
              <a:off x="9398000" y="5928842"/>
              <a:ext cx="251177" cy="21149"/>
            </p14:xfrm>
          </p:contentPart>
        </mc:Choice>
        <mc:Fallback xmlns="">
          <p:pic>
            <p:nvPicPr>
              <p:cNvPr id="102" name="墨迹 101"/>
            </p:nvPicPr>
            <p:blipFill>
              <a:blip r:embed="rId196"/>
            </p:blipFill>
            <p:spPr>
              <a:xfrm>
                <a:off x="9398000" y="5928842"/>
                <a:ext cx="251177" cy="21149"/>
              </a:xfrm>
              <a:prstGeom prst="rect"/>
            </p:spPr>
          </p:pic>
        </mc:Fallback>
      </mc:AlternateContent>
      <mc:AlternateContent xmlns:mc="http://schemas.openxmlformats.org/markup-compatibility/2006" xmlns:p14="http://schemas.microsoft.com/office/powerpoint/2010/main">
        <mc:Choice Requires="p14">
          <p:contentPart p14:bwMode="auto" r:id="rId197">
            <p14:nvContentPartPr>
              <p14:cNvPr id="103" name="墨迹 102"/>
              <p14:cNvContentPartPr/>
              <p14:nvPr/>
            </p14:nvContentPartPr>
            <p14:xfrm>
              <a:off x="9891888" y="5607902"/>
              <a:ext cx="172156" cy="573321"/>
            </p14:xfrm>
          </p:contentPart>
        </mc:Choice>
        <mc:Fallback xmlns="">
          <p:pic>
            <p:nvPicPr>
              <p:cNvPr id="103" name="墨迹 102"/>
            </p:nvPicPr>
            <p:blipFill>
              <a:blip r:embed="rId198"/>
            </p:blipFill>
            <p:spPr>
              <a:xfrm>
                <a:off x="9891888" y="5607902"/>
                <a:ext cx="172156" cy="573321"/>
              </a:xfrm>
              <a:prstGeom prst="rect"/>
            </p:spPr>
          </p:pic>
        </mc:Fallback>
      </mc:AlternateContent>
      <mc:AlternateContent xmlns:mc="http://schemas.openxmlformats.org/markup-compatibility/2006" xmlns:p14="http://schemas.microsoft.com/office/powerpoint/2010/main">
        <mc:Choice Requires="p14">
          <p:contentPart p14:bwMode="auto" r:id="rId199">
            <p14:nvContentPartPr>
              <p14:cNvPr id="104" name="墨迹 103"/>
              <p14:cNvContentPartPr/>
              <p14:nvPr/>
            </p14:nvContentPartPr>
            <p14:xfrm>
              <a:off x="10035822" y="5859755"/>
              <a:ext cx="183444" cy="144696"/>
            </p14:xfrm>
          </p:contentPart>
        </mc:Choice>
        <mc:Fallback xmlns="">
          <p:pic>
            <p:nvPicPr>
              <p:cNvPr id="104" name="墨迹 103"/>
            </p:nvPicPr>
            <p:blipFill>
              <a:blip r:embed="rId200"/>
            </p:blipFill>
            <p:spPr>
              <a:xfrm>
                <a:off x="10035822" y="5859755"/>
                <a:ext cx="183444" cy="144696"/>
              </a:xfrm>
              <a:prstGeom prst="rect"/>
            </p:spPr>
          </p:pic>
        </mc:Fallback>
      </mc:AlternateContent>
      <mc:AlternateContent xmlns:mc="http://schemas.openxmlformats.org/markup-compatibility/2006" xmlns:p14="http://schemas.microsoft.com/office/powerpoint/2010/main">
        <mc:Choice Requires="p14">
          <p:contentPart p14:bwMode="auto" r:id="rId201">
            <p14:nvContentPartPr>
              <p14:cNvPr id="105" name="墨迹 104"/>
              <p14:cNvContentPartPr/>
              <p14:nvPr/>
            </p14:nvContentPartPr>
            <p14:xfrm>
              <a:off x="8947855" y="6378616"/>
              <a:ext cx="156634" cy="286749"/>
            </p14:xfrm>
          </p:contentPart>
        </mc:Choice>
        <mc:Fallback xmlns="">
          <p:pic>
            <p:nvPicPr>
              <p:cNvPr id="105" name="墨迹 104"/>
            </p:nvPicPr>
            <p:blipFill>
              <a:blip r:embed="rId202"/>
            </p:blipFill>
            <p:spPr>
              <a:xfrm>
                <a:off x="8947855" y="6378616"/>
                <a:ext cx="156634" cy="286749"/>
              </a:xfrm>
              <a:prstGeom prst="rect"/>
            </p:spPr>
          </p:pic>
        </mc:Fallback>
      </mc:AlternateContent>
      <mc:AlternateContent xmlns:mc="http://schemas.openxmlformats.org/markup-compatibility/2006" xmlns:p14="http://schemas.microsoft.com/office/powerpoint/2010/main">
        <mc:Choice Requires="p14">
          <p:contentPart p14:bwMode="auto" r:id="rId203">
            <p14:nvContentPartPr>
              <p14:cNvPr id="106" name="墨迹 105"/>
              <p14:cNvContentPartPr/>
              <p14:nvPr/>
            </p14:nvContentPartPr>
            <p14:xfrm>
              <a:off x="9166577" y="6547810"/>
              <a:ext cx="118534" cy="118436"/>
            </p14:xfrm>
          </p:contentPart>
        </mc:Choice>
        <mc:Fallback xmlns="">
          <p:pic>
            <p:nvPicPr>
              <p:cNvPr id="106" name="墨迹 105"/>
            </p:nvPicPr>
            <p:blipFill>
              <a:blip r:embed="rId204"/>
            </p:blipFill>
            <p:spPr>
              <a:xfrm>
                <a:off x="9166577" y="6547810"/>
                <a:ext cx="118534" cy="118436"/>
              </a:xfrm>
              <a:prstGeom prst="rect"/>
            </p:spPr>
          </p:pic>
        </mc:Fallback>
      </mc:AlternateContent>
      <mc:AlternateContent xmlns:mc="http://schemas.openxmlformats.org/markup-compatibility/2006" xmlns:p14="http://schemas.microsoft.com/office/powerpoint/2010/main">
        <mc:Choice Requires="p14">
          <p:contentPart p14:bwMode="auto" r:id="rId205">
            <p14:nvContentPartPr>
              <p14:cNvPr id="107" name="墨迹 106"/>
              <p14:cNvContentPartPr/>
              <p14:nvPr/>
            </p14:nvContentPartPr>
            <p14:xfrm>
              <a:off x="9498188" y="6442593"/>
              <a:ext cx="210256" cy="177125"/>
            </p14:xfrm>
          </p:contentPart>
        </mc:Choice>
        <mc:Fallback xmlns="">
          <p:pic>
            <p:nvPicPr>
              <p:cNvPr id="107" name="墨迹 106"/>
            </p:nvPicPr>
            <p:blipFill>
              <a:blip r:embed="rId206"/>
            </p:blipFill>
            <p:spPr>
              <a:xfrm>
                <a:off x="9498188" y="6442593"/>
                <a:ext cx="210256" cy="177125"/>
              </a:xfrm>
              <a:prstGeom prst="rect"/>
            </p:spPr>
          </p:pic>
        </mc:Fallback>
      </mc:AlternateContent>
      <mc:AlternateContent xmlns:mc="http://schemas.openxmlformats.org/markup-compatibility/2006" xmlns:p14="http://schemas.microsoft.com/office/powerpoint/2010/main">
        <mc:Choice Requires="p14">
          <p:contentPart p14:bwMode="auto" r:id="rId207">
            <p14:nvContentPartPr>
              <p14:cNvPr id="108" name="墨迹 107"/>
              <p14:cNvContentPartPr/>
              <p14:nvPr/>
            </p14:nvContentPartPr>
            <p14:xfrm>
              <a:off x="9868428" y="6350417"/>
              <a:ext cx="178682" cy="298381"/>
            </p14:xfrm>
          </p:contentPart>
        </mc:Choice>
        <mc:Fallback xmlns="">
          <p:pic>
            <p:nvPicPr>
              <p:cNvPr id="108" name="墨迹 107"/>
            </p:nvPicPr>
            <p:blipFill>
              <a:blip r:embed="rId208"/>
            </p:blipFill>
            <p:spPr>
              <a:xfrm>
                <a:off x="9868428" y="6350417"/>
                <a:ext cx="178682" cy="298381"/>
              </a:xfrm>
              <a:prstGeom prst="rect"/>
            </p:spPr>
          </p:pic>
        </mc:Fallback>
      </mc:AlternateContent>
      <mc:AlternateContent xmlns:mc="http://schemas.openxmlformats.org/markup-compatibility/2006" xmlns:p14="http://schemas.microsoft.com/office/powerpoint/2010/main">
        <mc:Choice Requires="p14">
          <p:contentPart p14:bwMode="auto" r:id="rId209">
            <p14:nvContentPartPr>
              <p14:cNvPr id="109" name="墨迹 108"/>
              <p14:cNvContentPartPr/>
              <p14:nvPr/>
            </p14:nvContentPartPr>
            <p14:xfrm>
              <a:off x="10184518" y="6550101"/>
              <a:ext cx="184326" cy="127425"/>
            </p14:xfrm>
          </p:contentPart>
        </mc:Choice>
        <mc:Fallback xmlns="">
          <p:pic>
            <p:nvPicPr>
              <p:cNvPr id="109" name="墨迹 108"/>
            </p:nvPicPr>
            <p:blipFill>
              <a:blip r:embed="rId210"/>
            </p:blipFill>
            <p:spPr>
              <a:xfrm>
                <a:off x="10184518" y="6550101"/>
                <a:ext cx="184326" cy="127425"/>
              </a:xfrm>
              <a:prstGeom prst="rect"/>
            </p:spPr>
          </p:pic>
        </mc:Fallback>
      </mc:AlternateContent>
      <mc:AlternateContent xmlns:mc="http://schemas.openxmlformats.org/markup-compatibility/2006" xmlns:p14="http://schemas.microsoft.com/office/powerpoint/2010/main">
        <mc:Choice Requires="p14">
          <p:contentPart p14:bwMode="auto" r:id="rId211">
            <p14:nvContentPartPr>
              <p14:cNvPr id="110" name="墨迹 109"/>
              <p14:cNvContentPartPr/>
              <p14:nvPr/>
            </p14:nvContentPartPr>
            <p14:xfrm>
              <a:off x="2909711" y="4607718"/>
              <a:ext cx="290689" cy="456824"/>
            </p14:xfrm>
          </p:contentPart>
        </mc:Choice>
        <mc:Fallback xmlns="">
          <p:pic>
            <p:nvPicPr>
              <p:cNvPr id="110" name="墨迹 109"/>
            </p:nvPicPr>
            <p:blipFill>
              <a:blip r:embed="rId212"/>
            </p:blipFill>
            <p:spPr>
              <a:xfrm>
                <a:off x="2909711" y="4607718"/>
                <a:ext cx="290689" cy="456824"/>
              </a:xfrm>
              <a:prstGeom prst="rect"/>
            </p:spPr>
          </p:pic>
        </mc:Fallback>
      </mc:AlternateContent>
      <mc:AlternateContent xmlns:mc="http://schemas.openxmlformats.org/markup-compatibility/2006" xmlns:p14="http://schemas.microsoft.com/office/powerpoint/2010/main">
        <mc:Choice Requires="p14">
          <p:contentPart p14:bwMode="auto" r:id="rId213">
            <p14:nvContentPartPr>
              <p14:cNvPr id="111" name="墨迹 110"/>
              <p14:cNvContentPartPr/>
              <p14:nvPr/>
            </p14:nvContentPartPr>
            <p14:xfrm>
              <a:off x="2378251" y="5199898"/>
              <a:ext cx="300919" cy="28199"/>
            </p14:xfrm>
          </p:contentPart>
        </mc:Choice>
        <mc:Fallback xmlns="">
          <p:pic>
            <p:nvPicPr>
              <p:cNvPr id="111" name="墨迹 110"/>
            </p:nvPicPr>
            <p:blipFill>
              <a:blip r:embed="rId214"/>
            </p:blipFill>
            <p:spPr>
              <a:xfrm>
                <a:off x="2378251" y="5199898"/>
                <a:ext cx="300919" cy="28199"/>
              </a:xfrm>
              <a:prstGeom prst="rect"/>
            </p:spPr>
          </p:pic>
        </mc:Fallback>
      </mc:AlternateContent>
      <mc:AlternateContent xmlns:mc="http://schemas.openxmlformats.org/markup-compatibility/2006" xmlns:p14="http://schemas.microsoft.com/office/powerpoint/2010/main">
        <mc:Choice Requires="p14">
          <p:contentPart p14:bwMode="auto" r:id="rId215">
            <p14:nvContentPartPr>
              <p14:cNvPr id="112" name="墨迹 111"/>
              <p14:cNvContentPartPr/>
              <p14:nvPr/>
            </p14:nvContentPartPr>
            <p14:xfrm>
              <a:off x="2455333" y="5228097"/>
              <a:ext cx="84667" cy="580899"/>
            </p14:xfrm>
          </p:contentPart>
        </mc:Choice>
        <mc:Fallback xmlns="">
          <p:pic>
            <p:nvPicPr>
              <p:cNvPr id="112" name="墨迹 111"/>
            </p:nvPicPr>
            <p:blipFill>
              <a:blip r:embed="rId216"/>
            </p:blipFill>
            <p:spPr>
              <a:xfrm>
                <a:off x="2455333" y="5228097"/>
                <a:ext cx="84667" cy="580899"/>
              </a:xfrm>
              <a:prstGeom prst="rect"/>
            </p:spPr>
          </p:pic>
        </mc:Fallback>
      </mc:AlternateContent>
      <mc:AlternateContent xmlns:mc="http://schemas.openxmlformats.org/markup-compatibility/2006" xmlns:p14="http://schemas.microsoft.com/office/powerpoint/2010/main">
        <mc:Choice Requires="p14">
          <p:contentPart p14:bwMode="auto" r:id="rId217">
            <p14:nvContentPartPr>
              <p14:cNvPr id="113" name="墨迹 112"/>
              <p14:cNvContentPartPr/>
              <p14:nvPr/>
            </p14:nvContentPartPr>
            <p14:xfrm>
              <a:off x="2602088" y="5399582"/>
              <a:ext cx="39512" cy="156328"/>
            </p14:xfrm>
          </p:contentPart>
        </mc:Choice>
        <mc:Fallback xmlns="">
          <p:pic>
            <p:nvPicPr>
              <p:cNvPr id="113" name="墨迹 112"/>
            </p:nvPicPr>
            <p:blipFill>
              <a:blip r:embed="rId218"/>
            </p:blipFill>
            <p:spPr>
              <a:xfrm>
                <a:off x="2602088" y="5399582"/>
                <a:ext cx="39512" cy="156328"/>
              </a:xfrm>
              <a:prstGeom prst="rect"/>
            </p:spPr>
          </p:pic>
        </mc:Fallback>
      </mc:AlternateContent>
      <mc:AlternateContent xmlns:mc="http://schemas.openxmlformats.org/markup-compatibility/2006" xmlns:p14="http://schemas.microsoft.com/office/powerpoint/2010/main">
        <mc:Choice Requires="p14">
          <p:contentPart p14:bwMode="auto" r:id="rId219">
            <p14:nvContentPartPr>
              <p14:cNvPr id="114" name="墨迹 113"/>
              <p14:cNvContentPartPr/>
              <p14:nvPr/>
            </p14:nvContentPartPr>
            <p14:xfrm>
              <a:off x="2635955" y="5374731"/>
              <a:ext cx="95956" cy="155095"/>
            </p14:xfrm>
          </p:contentPart>
        </mc:Choice>
        <mc:Fallback xmlns="">
          <p:pic>
            <p:nvPicPr>
              <p:cNvPr id="114" name="墨迹 113"/>
            </p:nvPicPr>
            <p:blipFill>
              <a:blip r:embed="rId220"/>
            </p:blipFill>
            <p:spPr>
              <a:xfrm>
                <a:off x="2635955" y="5374731"/>
                <a:ext cx="95956" cy="155095"/>
              </a:xfrm>
              <a:prstGeom prst="rect"/>
            </p:spPr>
          </p:pic>
        </mc:Fallback>
      </mc:AlternateContent>
      <mc:AlternateContent xmlns:mc="http://schemas.openxmlformats.org/markup-compatibility/2006" xmlns:p14="http://schemas.microsoft.com/office/powerpoint/2010/main">
        <mc:Choice Requires="p14">
          <p:contentPart p14:bwMode="auto" r:id="rId221">
            <p14:nvContentPartPr>
              <p14:cNvPr id="115" name="墨迹 114"/>
              <p14:cNvContentPartPr/>
              <p14:nvPr/>
            </p14:nvContentPartPr>
            <p14:xfrm>
              <a:off x="2652888" y="5408570"/>
              <a:ext cx="50800" cy="462464"/>
            </p14:xfrm>
          </p:contentPart>
        </mc:Choice>
        <mc:Fallback xmlns="">
          <p:pic>
            <p:nvPicPr>
              <p:cNvPr id="115" name="墨迹 114"/>
            </p:nvPicPr>
            <p:blipFill>
              <a:blip r:embed="rId222"/>
            </p:blipFill>
            <p:spPr>
              <a:xfrm>
                <a:off x="2652888" y="5408570"/>
                <a:ext cx="50800" cy="462464"/>
              </a:xfrm>
              <a:prstGeom prst="rect"/>
            </p:spPr>
          </p:pic>
        </mc:Fallback>
      </mc:AlternateContent>
      <mc:AlternateContent xmlns:mc="http://schemas.openxmlformats.org/markup-compatibility/2006" xmlns:p14="http://schemas.microsoft.com/office/powerpoint/2010/main">
        <mc:Choice Requires="p14">
          <p:contentPart p14:bwMode="auto" r:id="rId223">
            <p14:nvContentPartPr>
              <p14:cNvPr id="116" name="墨迹 115"/>
              <p14:cNvContentPartPr/>
              <p14:nvPr/>
            </p14:nvContentPartPr>
            <p14:xfrm>
              <a:off x="2861733" y="5386011"/>
              <a:ext cx="171097" cy="225592"/>
            </p14:xfrm>
          </p:contentPart>
        </mc:Choice>
        <mc:Fallback xmlns="">
          <p:pic>
            <p:nvPicPr>
              <p:cNvPr id="116" name="墨迹 115"/>
            </p:nvPicPr>
            <p:blipFill>
              <a:blip r:embed="rId224"/>
            </p:blipFill>
            <p:spPr>
              <a:xfrm>
                <a:off x="2861733" y="5386011"/>
                <a:ext cx="171097" cy="225592"/>
              </a:xfrm>
              <a:prstGeom prst="rect"/>
            </p:spPr>
          </p:pic>
        </mc:Fallback>
      </mc:AlternateContent>
      <mc:AlternateContent xmlns:mc="http://schemas.openxmlformats.org/markup-compatibility/2006" xmlns:p14="http://schemas.microsoft.com/office/powerpoint/2010/main">
        <mc:Choice Requires="p14">
          <p:contentPart p14:bwMode="auto" r:id="rId225">
            <p14:nvContentPartPr>
              <p14:cNvPr id="117" name="墨迹 116"/>
              <p14:cNvContentPartPr/>
              <p14:nvPr/>
            </p14:nvContentPartPr>
            <p14:xfrm>
              <a:off x="3135488" y="5273215"/>
              <a:ext cx="282223" cy="22559"/>
            </p14:xfrm>
          </p:contentPart>
        </mc:Choice>
        <mc:Fallback xmlns="">
          <p:pic>
            <p:nvPicPr>
              <p:cNvPr id="117" name="墨迹 116"/>
            </p:nvPicPr>
            <p:blipFill>
              <a:blip r:embed="rId226"/>
            </p:blipFill>
            <p:spPr>
              <a:xfrm>
                <a:off x="3135488" y="5273215"/>
                <a:ext cx="282223" cy="22559"/>
              </a:xfrm>
              <a:prstGeom prst="rect"/>
            </p:spPr>
          </p:pic>
        </mc:Fallback>
      </mc:AlternateContent>
      <mc:AlternateContent xmlns:mc="http://schemas.openxmlformats.org/markup-compatibility/2006" xmlns:p14="http://schemas.microsoft.com/office/powerpoint/2010/main">
        <mc:Choice Requires="p14">
          <p:contentPart p14:bwMode="auto" r:id="rId227">
            <p14:nvContentPartPr>
              <p14:cNvPr id="118" name="墨迹 117"/>
              <p14:cNvContentPartPr/>
              <p14:nvPr/>
            </p14:nvContentPartPr>
            <p14:xfrm>
              <a:off x="3256844" y="5335253"/>
              <a:ext cx="33867" cy="417345"/>
            </p14:xfrm>
          </p:contentPart>
        </mc:Choice>
        <mc:Fallback xmlns="">
          <p:pic>
            <p:nvPicPr>
              <p:cNvPr id="118" name="墨迹 117"/>
            </p:nvPicPr>
            <p:blipFill>
              <a:blip r:embed="rId228"/>
            </p:blipFill>
            <p:spPr>
              <a:xfrm>
                <a:off x="3256844" y="5335253"/>
                <a:ext cx="33867" cy="417345"/>
              </a:xfrm>
              <a:prstGeom prst="rect"/>
            </p:spPr>
          </p:pic>
        </mc:Fallback>
      </mc:AlternateContent>
      <mc:AlternateContent xmlns:mc="http://schemas.openxmlformats.org/markup-compatibility/2006" xmlns:p14="http://schemas.microsoft.com/office/powerpoint/2010/main">
        <mc:Choice Requires="p14">
          <p:contentPart p14:bwMode="auto" r:id="rId229">
            <p14:nvContentPartPr>
              <p14:cNvPr id="119" name="墨迹 118"/>
              <p14:cNvContentPartPr/>
              <p14:nvPr/>
            </p14:nvContentPartPr>
            <p14:xfrm>
              <a:off x="3397955" y="5442409"/>
              <a:ext cx="143933" cy="186113"/>
            </p14:xfrm>
          </p:contentPart>
        </mc:Choice>
        <mc:Fallback xmlns="">
          <p:pic>
            <p:nvPicPr>
              <p:cNvPr id="119" name="墨迹 118"/>
            </p:nvPicPr>
            <p:blipFill>
              <a:blip r:embed="rId230"/>
            </p:blipFill>
            <p:spPr>
              <a:xfrm>
                <a:off x="3397955" y="5442409"/>
                <a:ext cx="143933" cy="186113"/>
              </a:xfrm>
              <a:prstGeom prst="rect"/>
            </p:spPr>
          </p:pic>
        </mc:Fallback>
      </mc:AlternateContent>
      <mc:AlternateContent xmlns:mc="http://schemas.openxmlformats.org/markup-compatibility/2006" xmlns:p14="http://schemas.microsoft.com/office/powerpoint/2010/main">
        <mc:Choice Requires="p14">
          <p:contentPart p14:bwMode="auto" r:id="rId231">
            <p14:nvContentPartPr>
              <p14:cNvPr id="120" name="墨迹 119"/>
              <p14:cNvContentPartPr/>
              <p14:nvPr/>
            </p14:nvContentPartPr>
            <p14:xfrm>
              <a:off x="10430932" y="4291889"/>
              <a:ext cx="254000" cy="208673"/>
            </p14:xfrm>
          </p:contentPart>
        </mc:Choice>
        <mc:Fallback xmlns="">
          <p:pic>
            <p:nvPicPr>
              <p:cNvPr id="120" name="墨迹 119"/>
            </p:nvPicPr>
            <p:blipFill>
              <a:blip r:embed="rId232"/>
            </p:blipFill>
            <p:spPr>
              <a:xfrm>
                <a:off x="10430932" y="4291889"/>
                <a:ext cx="254000" cy="208673"/>
              </a:xfrm>
              <a:prstGeom prst="rect"/>
            </p:spPr>
          </p:pic>
        </mc:Fallback>
      </mc:AlternateContent>
      <mc:AlternateContent xmlns:mc="http://schemas.openxmlformats.org/markup-compatibility/2006" xmlns:p14="http://schemas.microsoft.com/office/powerpoint/2010/main">
        <mc:Choice Requires="p14">
          <p:contentPart p14:bwMode="auto" r:id="rId233">
            <p14:nvContentPartPr>
              <p14:cNvPr id="121" name="墨迹 120"/>
              <p14:cNvContentPartPr/>
              <p14:nvPr/>
            </p14:nvContentPartPr>
            <p14:xfrm>
              <a:off x="10557756" y="4051317"/>
              <a:ext cx="242888" cy="240572"/>
            </p14:xfrm>
          </p:contentPart>
        </mc:Choice>
        <mc:Fallback xmlns="">
          <p:pic>
            <p:nvPicPr>
              <p:cNvPr id="121" name="墨迹 120"/>
            </p:nvPicPr>
            <p:blipFill>
              <a:blip r:embed="rId234"/>
            </p:blipFill>
            <p:spPr>
              <a:xfrm>
                <a:off x="10557756" y="4051317"/>
                <a:ext cx="242888" cy="240572"/>
              </a:xfrm>
              <a:prstGeom prst="rect"/>
            </p:spPr>
          </p:pic>
        </mc:Fallback>
      </mc:AlternateContent>
      <mc:AlternateContent xmlns:mc="http://schemas.openxmlformats.org/markup-compatibility/2006" xmlns:p14="http://schemas.microsoft.com/office/powerpoint/2010/main">
        <mc:Choice Requires="p14">
          <p:contentPart p14:bwMode="auto" r:id="rId235">
            <p14:nvContentPartPr>
              <p14:cNvPr id="122" name="墨迹 121"/>
              <p14:cNvContentPartPr/>
              <p14:nvPr/>
            </p14:nvContentPartPr>
            <p14:xfrm>
              <a:off x="9934222" y="2038436"/>
              <a:ext cx="83255" cy="106803"/>
            </p14:xfrm>
          </p:contentPart>
        </mc:Choice>
        <mc:Fallback xmlns="">
          <p:pic>
            <p:nvPicPr>
              <p:cNvPr id="122" name="墨迹 121"/>
            </p:nvPicPr>
            <p:blipFill>
              <a:blip r:embed="rId236"/>
            </p:blipFill>
            <p:spPr>
              <a:xfrm>
                <a:off x="9934222" y="2038436"/>
                <a:ext cx="83255" cy="106803"/>
              </a:xfrm>
              <a:prstGeom prst="rect"/>
            </p:spPr>
          </p:pic>
        </mc:Fallback>
      </mc:AlternateContent>
      <mc:AlternateContent xmlns:mc="http://schemas.openxmlformats.org/markup-compatibility/2006" xmlns:p14="http://schemas.microsoft.com/office/powerpoint/2010/main">
        <mc:Choice Requires="p14">
          <p:contentPart p14:bwMode="auto" r:id="rId237">
            <p14:nvContentPartPr>
              <p14:cNvPr id="123" name="墨迹 122"/>
              <p14:cNvContentPartPr/>
              <p14:nvPr/>
            </p14:nvContentPartPr>
            <p14:xfrm>
              <a:off x="10041466" y="2069807"/>
              <a:ext cx="28222" cy="56398"/>
            </p14:xfrm>
          </p:contentPart>
        </mc:Choice>
        <mc:Fallback xmlns="">
          <p:pic>
            <p:nvPicPr>
              <p:cNvPr id="123" name="墨迹 122"/>
            </p:nvPicPr>
            <p:blipFill>
              <a:blip r:embed="rId238"/>
            </p:blipFill>
            <p:spPr>
              <a:xfrm>
                <a:off x="10041466" y="2069807"/>
                <a:ext cx="28222" cy="56398"/>
              </a:xfrm>
              <a:prstGeom prst="rect"/>
            </p:spPr>
          </p:pic>
        </mc:Fallback>
      </mc:AlternateContent>
      <mc:AlternateContent xmlns:mc="http://schemas.openxmlformats.org/markup-compatibility/2006" xmlns:p14="http://schemas.microsoft.com/office/powerpoint/2010/main">
        <mc:Choice Requires="p14">
          <p:contentPart p14:bwMode="auto" r:id="rId239">
            <p14:nvContentPartPr>
              <p14:cNvPr id="124" name="墨迹 123"/>
              <p14:cNvContentPartPr/>
              <p14:nvPr/>
            </p14:nvContentPartPr>
            <p14:xfrm>
              <a:off x="10109200" y="1985210"/>
              <a:ext cx="83255" cy="255906"/>
            </p14:xfrm>
          </p:contentPart>
        </mc:Choice>
        <mc:Fallback xmlns="">
          <p:pic>
            <p:nvPicPr>
              <p:cNvPr id="124" name="墨迹 123"/>
            </p:nvPicPr>
            <p:blipFill>
              <a:blip r:embed="rId240"/>
            </p:blipFill>
            <p:spPr>
              <a:xfrm>
                <a:off x="10109200" y="1985210"/>
                <a:ext cx="83255" cy="255906"/>
              </a:xfrm>
              <a:prstGeom prst="rect"/>
            </p:spPr>
          </p:pic>
        </mc:Fallback>
      </mc:AlternateContent>
      <mc:AlternateContent xmlns:mc="http://schemas.openxmlformats.org/markup-compatibility/2006" xmlns:p14="http://schemas.microsoft.com/office/powerpoint/2010/main">
        <mc:Choice Requires="p14">
          <p:contentPart p14:bwMode="auto" r:id="rId241">
            <p14:nvContentPartPr>
              <p14:cNvPr id="125" name="墨迹 124"/>
              <p14:cNvContentPartPr/>
              <p14:nvPr/>
            </p14:nvContentPartPr>
            <p14:xfrm>
              <a:off x="10185400" y="1957011"/>
              <a:ext cx="127000" cy="162144"/>
            </p14:xfrm>
          </p:contentPart>
        </mc:Choice>
        <mc:Fallback xmlns="">
          <p:pic>
            <p:nvPicPr>
              <p:cNvPr id="125" name="墨迹 124"/>
            </p:nvPicPr>
            <p:blipFill>
              <a:blip r:embed="rId242"/>
            </p:blipFill>
            <p:spPr>
              <a:xfrm>
                <a:off x="10185400" y="1957011"/>
                <a:ext cx="127000" cy="162144"/>
              </a:xfrm>
              <a:prstGeom prst="rect"/>
            </p:spPr>
          </p:pic>
        </mc:Fallback>
      </mc:AlternateContent>
      <mc:AlternateContent xmlns:mc="http://schemas.openxmlformats.org/markup-compatibility/2006" xmlns:p14="http://schemas.microsoft.com/office/powerpoint/2010/main">
        <mc:Choice Requires="p14">
          <p:contentPart p14:bwMode="auto" r:id="rId243">
            <p14:nvContentPartPr>
              <p14:cNvPr id="126" name="墨迹 125"/>
              <p14:cNvContentPartPr/>
              <p14:nvPr/>
            </p14:nvContentPartPr>
            <p14:xfrm>
              <a:off x="10289822" y="1962651"/>
              <a:ext cx="87488" cy="5640"/>
            </p14:xfrm>
          </p:contentPart>
        </mc:Choice>
        <mc:Fallback xmlns="">
          <p:pic>
            <p:nvPicPr>
              <p:cNvPr id="126" name="墨迹 125"/>
            </p:nvPicPr>
            <p:blipFill>
              <a:blip r:embed="rId244"/>
            </p:blipFill>
            <p:spPr>
              <a:xfrm>
                <a:off x="10289822" y="1962651"/>
                <a:ext cx="87488" cy="5640"/>
              </a:xfrm>
              <a:prstGeom prst="rect"/>
            </p:spPr>
          </p:pic>
        </mc:Fallback>
      </mc:AlternateContent>
      <mc:AlternateContent xmlns:mc="http://schemas.openxmlformats.org/markup-compatibility/2006" xmlns:p14="http://schemas.microsoft.com/office/powerpoint/2010/main">
        <mc:Choice Requires="p14">
          <p:contentPart p14:bwMode="auto" r:id="rId245">
            <p14:nvContentPartPr>
              <p14:cNvPr id="127" name="墨迹 126"/>
              <p14:cNvContentPartPr/>
              <p14:nvPr/>
            </p14:nvContentPartPr>
            <p14:xfrm>
              <a:off x="9008533" y="2032267"/>
              <a:ext cx="56444" cy="105218"/>
            </p14:xfrm>
          </p:contentPart>
        </mc:Choice>
        <mc:Fallback xmlns="">
          <p:pic>
            <p:nvPicPr>
              <p:cNvPr id="127" name="墨迹 126"/>
            </p:nvPicPr>
            <p:blipFill>
              <a:blip r:embed="rId246"/>
            </p:blipFill>
            <p:spPr>
              <a:xfrm>
                <a:off x="9008533" y="2032267"/>
                <a:ext cx="56444" cy="105218"/>
              </a:xfrm>
              <a:prstGeom prst="rect"/>
            </p:spPr>
          </p:pic>
        </mc:Fallback>
      </mc:AlternateContent>
      <mc:AlternateContent xmlns:mc="http://schemas.openxmlformats.org/markup-compatibility/2006" xmlns:p14="http://schemas.microsoft.com/office/powerpoint/2010/main">
        <mc:Choice Requires="p14">
          <p:contentPart p14:bwMode="auto" r:id="rId247">
            <p14:nvContentPartPr>
              <p14:cNvPr id="128" name="墨迹 127"/>
              <p14:cNvContentPartPr/>
              <p14:nvPr/>
            </p14:nvContentPartPr>
            <p14:xfrm>
              <a:off x="9098844" y="2069807"/>
              <a:ext cx="14111" cy="59218"/>
            </p14:xfrm>
          </p:contentPart>
        </mc:Choice>
        <mc:Fallback xmlns="">
          <p:pic>
            <p:nvPicPr>
              <p:cNvPr id="128" name="墨迹 127"/>
            </p:nvPicPr>
            <p:blipFill>
              <a:blip r:embed="rId248"/>
            </p:blipFill>
            <p:spPr>
              <a:xfrm>
                <a:off x="9098844" y="2069807"/>
                <a:ext cx="14111" cy="59218"/>
              </a:xfrm>
              <a:prstGeom prst="rect"/>
            </p:spPr>
          </p:pic>
        </mc:Fallback>
      </mc:AlternateContent>
      <mc:AlternateContent xmlns:mc="http://schemas.openxmlformats.org/markup-compatibility/2006" xmlns:p14="http://schemas.microsoft.com/office/powerpoint/2010/main">
        <mc:Choice Requires="p14">
          <p:contentPart p14:bwMode="auto" r:id="rId249">
            <p14:nvContentPartPr>
              <p14:cNvPr id="129" name="墨迹 128"/>
              <p14:cNvContentPartPr/>
              <p14:nvPr/>
            </p14:nvContentPartPr>
            <p14:xfrm>
              <a:off x="9172222" y="2011823"/>
              <a:ext cx="138994" cy="165140"/>
            </p14:xfrm>
          </p:contentPart>
        </mc:Choice>
        <mc:Fallback xmlns="">
          <p:pic>
            <p:nvPicPr>
              <p:cNvPr id="129" name="墨迹 128"/>
            </p:nvPicPr>
            <p:blipFill>
              <a:blip r:embed="rId250"/>
            </p:blipFill>
            <p:spPr>
              <a:xfrm>
                <a:off x="9172222" y="2011823"/>
                <a:ext cx="138994" cy="165140"/>
              </a:xfrm>
              <a:prstGeom prst="rect"/>
            </p:spPr>
          </p:pic>
        </mc:Fallback>
      </mc:AlternateContent>
      <mc:AlternateContent xmlns:mc="http://schemas.openxmlformats.org/markup-compatibility/2006" xmlns:p14="http://schemas.microsoft.com/office/powerpoint/2010/main">
        <mc:Choice Requires="p14">
          <p:contentPart p14:bwMode="auto" r:id="rId251">
            <p14:nvContentPartPr>
              <p14:cNvPr id="130" name="墨迹 129"/>
              <p14:cNvContentPartPr/>
              <p14:nvPr/>
            </p14:nvContentPartPr>
            <p14:xfrm>
              <a:off x="9290755" y="2007769"/>
              <a:ext cx="81845" cy="5640"/>
            </p14:xfrm>
          </p:contentPart>
        </mc:Choice>
        <mc:Fallback xmlns="">
          <p:pic>
            <p:nvPicPr>
              <p:cNvPr id="130" name="墨迹 129"/>
            </p:nvPicPr>
            <p:blipFill>
              <a:blip r:embed="rId252"/>
            </p:blipFill>
            <p:spPr>
              <a:xfrm>
                <a:off x="9290755" y="2007769"/>
                <a:ext cx="81845" cy="5640"/>
              </a:xfrm>
              <a:prstGeom prst="rect"/>
            </p:spPr>
          </p:pic>
        </mc:Fallback>
      </mc:AlternateContent>
      <mc:AlternateContent xmlns:mc="http://schemas.openxmlformats.org/markup-compatibility/2006" xmlns:p14="http://schemas.microsoft.com/office/powerpoint/2010/main">
        <mc:Choice Requires="p14">
          <p:contentPart p14:bwMode="auto" r:id="rId253">
            <p14:nvContentPartPr>
              <p14:cNvPr id="131" name="墨迹 130"/>
              <p14:cNvContentPartPr/>
              <p14:nvPr/>
            </p14:nvContentPartPr>
            <p14:xfrm>
              <a:off x="7874000" y="2073684"/>
              <a:ext cx="60677" cy="100636"/>
            </p14:xfrm>
          </p:contentPart>
        </mc:Choice>
        <mc:Fallback xmlns="">
          <p:pic>
            <p:nvPicPr>
              <p:cNvPr id="131" name="墨迹 130"/>
            </p:nvPicPr>
            <p:blipFill>
              <a:blip r:embed="rId254"/>
            </p:blipFill>
            <p:spPr>
              <a:xfrm>
                <a:off x="7874000" y="2073684"/>
                <a:ext cx="60677" cy="100636"/>
              </a:xfrm>
              <a:prstGeom prst="rect"/>
            </p:spPr>
          </p:pic>
        </mc:Fallback>
      </mc:AlternateContent>
      <mc:AlternateContent xmlns:mc="http://schemas.openxmlformats.org/markup-compatibility/2006" xmlns:p14="http://schemas.microsoft.com/office/powerpoint/2010/main">
        <mc:Choice Requires="p14">
          <p:contentPart p14:bwMode="auto" r:id="rId255">
            <p14:nvContentPartPr>
              <p14:cNvPr id="132" name="墨迹 131"/>
              <p14:cNvContentPartPr/>
              <p14:nvPr/>
            </p14:nvContentPartPr>
            <p14:xfrm>
              <a:off x="7964311" y="2103646"/>
              <a:ext cx="59266" cy="54459"/>
            </p14:xfrm>
          </p:contentPart>
        </mc:Choice>
        <mc:Fallback xmlns="">
          <p:pic>
            <p:nvPicPr>
              <p:cNvPr id="132" name="墨迹 131"/>
            </p:nvPicPr>
            <p:blipFill>
              <a:blip r:embed="rId256"/>
            </p:blipFill>
            <p:spPr>
              <a:xfrm>
                <a:off x="7964311" y="2103646"/>
                <a:ext cx="59266" cy="54459"/>
              </a:xfrm>
              <a:prstGeom prst="rect"/>
            </p:spPr>
          </p:pic>
        </mc:Fallback>
      </mc:AlternateContent>
      <mc:AlternateContent xmlns:mc="http://schemas.openxmlformats.org/markup-compatibility/2006" xmlns:p14="http://schemas.microsoft.com/office/powerpoint/2010/main">
        <mc:Choice Requires="p14">
          <p:contentPart p14:bwMode="auto" r:id="rId257">
            <p14:nvContentPartPr>
              <p14:cNvPr id="133" name="墨迹 132"/>
              <p14:cNvContentPartPr/>
              <p14:nvPr/>
            </p14:nvContentPartPr>
            <p14:xfrm>
              <a:off x="7986888" y="2017286"/>
              <a:ext cx="122062" cy="232995"/>
            </p14:xfrm>
          </p:contentPart>
        </mc:Choice>
        <mc:Fallback xmlns="">
          <p:pic>
            <p:nvPicPr>
              <p:cNvPr id="133" name="墨迹 132"/>
            </p:nvPicPr>
            <p:blipFill>
              <a:blip r:embed="rId258"/>
            </p:blipFill>
            <p:spPr>
              <a:xfrm>
                <a:off x="7986888" y="2017286"/>
                <a:ext cx="122062" cy="232995"/>
              </a:xfrm>
              <a:prstGeom prst="rect"/>
            </p:spPr>
          </p:pic>
        </mc:Fallback>
      </mc:AlternateContent>
      <mc:AlternateContent xmlns:mc="http://schemas.openxmlformats.org/markup-compatibility/2006" xmlns:p14="http://schemas.microsoft.com/office/powerpoint/2010/main">
        <mc:Choice Requires="p14">
          <p:contentPart p14:bwMode="auto" r:id="rId259">
            <p14:nvContentPartPr>
              <p14:cNvPr id="134" name="墨迹 133"/>
              <p14:cNvContentPartPr/>
              <p14:nvPr/>
            </p14:nvContentPartPr>
            <p14:xfrm>
              <a:off x="8065911" y="2050068"/>
              <a:ext cx="132644" cy="19739"/>
            </p14:xfrm>
          </p:contentPart>
        </mc:Choice>
        <mc:Fallback xmlns="">
          <p:pic>
            <p:nvPicPr>
              <p:cNvPr id="134" name="墨迹 133"/>
            </p:nvPicPr>
            <p:blipFill>
              <a:blip r:embed="rId260"/>
            </p:blipFill>
            <p:spPr>
              <a:xfrm>
                <a:off x="8065911" y="2050068"/>
                <a:ext cx="132644" cy="19739"/>
              </a:xfrm>
              <a:prstGeom prst="rect"/>
            </p:spPr>
          </p:pic>
        </mc:Fallback>
      </mc:AlternateContent>
      <mc:AlternateContent xmlns:mc="http://schemas.openxmlformats.org/markup-compatibility/2006" xmlns:p14="http://schemas.microsoft.com/office/powerpoint/2010/main">
        <mc:Choice Requires="p14">
          <p:contentPart p14:bwMode="auto" r:id="rId261">
            <p14:nvContentPartPr>
              <p14:cNvPr id="135" name="墨迹 134"/>
              <p14:cNvContentPartPr/>
              <p14:nvPr/>
            </p14:nvContentPartPr>
            <p14:xfrm>
              <a:off x="3908072" y="4035102"/>
              <a:ext cx="161572" cy="318825"/>
            </p14:xfrm>
          </p:contentPart>
        </mc:Choice>
        <mc:Fallback xmlns="">
          <p:pic>
            <p:nvPicPr>
              <p:cNvPr id="135" name="墨迹 134"/>
            </p:nvPicPr>
            <p:blipFill>
              <a:blip r:embed="rId262"/>
            </p:blipFill>
            <p:spPr>
              <a:xfrm>
                <a:off x="3908072" y="4035102"/>
                <a:ext cx="161572" cy="318825"/>
              </a:xfrm>
              <a:prstGeom prst="rect"/>
            </p:spPr>
          </p:pic>
        </mc:Fallback>
      </mc:AlternateContent>
      <mc:AlternateContent xmlns:mc="http://schemas.openxmlformats.org/markup-compatibility/2006" xmlns:p14="http://schemas.microsoft.com/office/powerpoint/2010/main">
        <mc:Choice Requires="p14">
          <p:contentPart p14:bwMode="auto" r:id="rId263">
            <p14:nvContentPartPr>
              <p14:cNvPr id="136" name="墨迹 135"/>
              <p14:cNvContentPartPr/>
              <p14:nvPr/>
            </p14:nvContentPartPr>
            <p14:xfrm>
              <a:off x="4127500" y="4203062"/>
              <a:ext cx="117122" cy="119846"/>
            </p14:xfrm>
          </p:contentPart>
        </mc:Choice>
        <mc:Fallback xmlns="">
          <p:pic>
            <p:nvPicPr>
              <p:cNvPr id="136" name="墨迹 135"/>
            </p:nvPicPr>
            <p:blipFill>
              <a:blip r:embed="rId264"/>
            </p:blipFill>
            <p:spPr>
              <a:xfrm>
                <a:off x="4127500" y="4203062"/>
                <a:ext cx="117122" cy="119846"/>
              </a:xfrm>
              <a:prstGeom prst="rect"/>
            </p:spPr>
          </p:pic>
        </mc:Fallback>
      </mc:AlternateContent>
      <mc:AlternateContent xmlns:mc="http://schemas.openxmlformats.org/markup-compatibility/2006" xmlns:p14="http://schemas.microsoft.com/office/powerpoint/2010/main">
        <mc:Choice Requires="p14">
          <p:contentPart p14:bwMode="auto" r:id="rId265">
            <p14:nvContentPartPr>
              <p14:cNvPr id="137" name="墨迹 136"/>
              <p14:cNvContentPartPr/>
              <p14:nvPr/>
            </p14:nvContentPartPr>
            <p14:xfrm>
              <a:off x="4374444" y="4184733"/>
              <a:ext cx="360" cy="50758"/>
            </p14:xfrm>
          </p:contentPart>
        </mc:Choice>
        <mc:Fallback xmlns="">
          <p:pic>
            <p:nvPicPr>
              <p:cNvPr id="137" name="墨迹 136"/>
            </p:nvPicPr>
            <p:blipFill>
              <a:blip r:embed="rId266"/>
            </p:blipFill>
            <p:spPr>
              <a:xfrm>
                <a:off x="4374444" y="4184733"/>
                <a:ext cx="360" cy="50758"/>
              </a:xfrm>
              <a:prstGeom prst="rect"/>
            </p:spPr>
          </p:pic>
        </mc:Fallback>
      </mc:AlternateContent>
      <mc:AlternateContent xmlns:mc="http://schemas.openxmlformats.org/markup-compatibility/2006" xmlns:p14="http://schemas.microsoft.com/office/powerpoint/2010/main">
        <mc:Choice Requires="p14">
          <p:contentPart p14:bwMode="auto" r:id="rId267">
            <p14:nvContentPartPr>
              <p14:cNvPr id="138" name="墨迹 137"/>
              <p14:cNvContentPartPr/>
              <p14:nvPr/>
            </p14:nvContentPartPr>
            <p14:xfrm>
              <a:off x="4263495" y="4094496"/>
              <a:ext cx="252060" cy="228412"/>
            </p14:xfrm>
          </p:contentPart>
        </mc:Choice>
        <mc:Fallback xmlns="">
          <p:pic>
            <p:nvPicPr>
              <p:cNvPr id="138" name="墨迹 137"/>
            </p:nvPicPr>
            <p:blipFill>
              <a:blip r:embed="rId268"/>
            </p:blipFill>
            <p:spPr>
              <a:xfrm>
                <a:off x="4263495" y="4094496"/>
                <a:ext cx="252060" cy="228412"/>
              </a:xfrm>
              <a:prstGeom prst="rect"/>
            </p:spPr>
          </p:pic>
        </mc:Fallback>
      </mc:AlternateContent>
      <mc:AlternateContent xmlns:mc="http://schemas.openxmlformats.org/markup-compatibility/2006" xmlns:p14="http://schemas.microsoft.com/office/powerpoint/2010/main">
        <mc:Choice Requires="p14">
          <p:contentPart p14:bwMode="auto" r:id="rId269">
            <p14:nvContentPartPr>
              <p14:cNvPr id="139" name="墨迹 138"/>
              <p14:cNvContentPartPr/>
              <p14:nvPr/>
            </p14:nvContentPartPr>
            <p14:xfrm>
              <a:off x="4698118" y="4035278"/>
              <a:ext cx="105304" cy="258197"/>
            </p14:xfrm>
          </p:contentPart>
        </mc:Choice>
        <mc:Fallback xmlns="">
          <p:pic>
            <p:nvPicPr>
              <p:cNvPr id="139" name="墨迹 138"/>
            </p:nvPicPr>
            <p:blipFill>
              <a:blip r:embed="rId270"/>
            </p:blipFill>
            <p:spPr>
              <a:xfrm>
                <a:off x="4698118" y="4035278"/>
                <a:ext cx="105304" cy="258197"/>
              </a:xfrm>
              <a:prstGeom prst="rect"/>
            </p:spPr>
          </p:pic>
        </mc:Fallback>
      </mc:AlternateContent>
      <mc:AlternateContent xmlns:mc="http://schemas.openxmlformats.org/markup-compatibility/2006" xmlns:p14="http://schemas.microsoft.com/office/powerpoint/2010/main">
        <mc:Choice Requires="p14">
          <p:contentPart p14:bwMode="auto" r:id="rId271">
            <p14:nvContentPartPr>
              <p14:cNvPr id="140" name="墨迹 139"/>
              <p14:cNvContentPartPr/>
              <p14:nvPr/>
            </p14:nvContentPartPr>
            <p14:xfrm>
              <a:off x="4786488" y="4190373"/>
              <a:ext cx="39512" cy="36659"/>
            </p14:xfrm>
          </p:contentPart>
        </mc:Choice>
        <mc:Fallback xmlns="">
          <p:pic>
            <p:nvPicPr>
              <p:cNvPr id="140" name="墨迹 139"/>
            </p:nvPicPr>
            <p:blipFill>
              <a:blip r:embed="rId272"/>
            </p:blipFill>
            <p:spPr>
              <a:xfrm>
                <a:off x="4786488" y="4190373"/>
                <a:ext cx="39512" cy="36659"/>
              </a:xfrm>
              <a:prstGeom prst="rect"/>
            </p:spPr>
          </p:pic>
        </mc:Fallback>
      </mc:AlternateContent>
      <mc:AlternateContent xmlns:mc="http://schemas.openxmlformats.org/markup-compatibility/2006" xmlns:p14="http://schemas.microsoft.com/office/powerpoint/2010/main">
        <mc:Choice Requires="p14">
          <p:contentPart p14:bwMode="auto" r:id="rId273">
            <p14:nvContentPartPr>
              <p14:cNvPr id="141" name="墨迹 140"/>
              <p14:cNvContentPartPr/>
              <p14:nvPr/>
            </p14:nvContentPartPr>
            <p14:xfrm>
              <a:off x="4842933" y="4058895"/>
              <a:ext cx="110595" cy="249914"/>
            </p14:xfrm>
          </p:contentPart>
        </mc:Choice>
        <mc:Fallback xmlns="">
          <p:pic>
            <p:nvPicPr>
              <p:cNvPr id="141" name="墨迹 140"/>
            </p:nvPicPr>
            <p:blipFill>
              <a:blip r:embed="rId274"/>
            </p:blipFill>
            <p:spPr>
              <a:xfrm>
                <a:off x="4842933" y="4058895"/>
                <a:ext cx="110595" cy="249914"/>
              </a:xfrm>
              <a:prstGeom prst="rect"/>
            </p:spPr>
          </p:pic>
        </mc:Fallback>
      </mc:AlternateContent>
      <mc:AlternateContent xmlns:mc="http://schemas.openxmlformats.org/markup-compatibility/2006" xmlns:p14="http://schemas.microsoft.com/office/powerpoint/2010/main">
        <mc:Choice Requires="p14">
          <p:contentPart p14:bwMode="auto" r:id="rId275">
            <p14:nvContentPartPr>
              <p14:cNvPr id="142" name="墨迹 141"/>
              <p14:cNvContentPartPr/>
              <p14:nvPr/>
            </p14:nvContentPartPr>
            <p14:xfrm>
              <a:off x="4944533" y="4026819"/>
              <a:ext cx="135467" cy="33838"/>
            </p14:xfrm>
          </p:contentPart>
        </mc:Choice>
        <mc:Fallback xmlns="">
          <p:pic>
            <p:nvPicPr>
              <p:cNvPr id="142" name="墨迹 141"/>
            </p:nvPicPr>
            <p:blipFill>
              <a:blip r:embed="rId276"/>
            </p:blipFill>
            <p:spPr>
              <a:xfrm>
                <a:off x="4944533" y="4026819"/>
                <a:ext cx="135467" cy="33838"/>
              </a:xfrm>
              <a:prstGeom prst="rect"/>
            </p:spPr>
          </p:pic>
        </mc:Fallback>
      </mc:AlternateContent>
      <mc:AlternateContent xmlns:mc="http://schemas.openxmlformats.org/markup-compatibility/2006" xmlns:p14="http://schemas.microsoft.com/office/powerpoint/2010/main">
        <mc:Choice Requires="p14">
          <p:contentPart p14:bwMode="auto" r:id="rId277">
            <p14:nvContentPartPr>
              <p14:cNvPr id="143" name="墨迹 142"/>
              <p14:cNvContentPartPr/>
              <p14:nvPr/>
            </p14:nvContentPartPr>
            <p14:xfrm>
              <a:off x="5480755" y="4070175"/>
              <a:ext cx="99131" cy="274588"/>
            </p14:xfrm>
          </p:contentPart>
        </mc:Choice>
        <mc:Fallback xmlns="">
          <p:pic>
            <p:nvPicPr>
              <p:cNvPr id="143" name="墨迹 142"/>
            </p:nvPicPr>
            <p:blipFill>
              <a:blip r:embed="rId278"/>
            </p:blipFill>
            <p:spPr>
              <a:xfrm>
                <a:off x="5480755" y="4070175"/>
                <a:ext cx="99131" cy="274588"/>
              </a:xfrm>
              <a:prstGeom prst="rect"/>
            </p:spPr>
          </p:pic>
        </mc:Fallback>
      </mc:AlternateContent>
      <mc:AlternateContent xmlns:mc="http://schemas.openxmlformats.org/markup-compatibility/2006" xmlns:p14="http://schemas.microsoft.com/office/powerpoint/2010/main">
        <mc:Choice Requires="p14">
          <p:contentPart p14:bwMode="auto" r:id="rId279">
            <p14:nvContentPartPr>
              <p14:cNvPr id="144" name="墨迹 143"/>
              <p14:cNvContentPartPr/>
              <p14:nvPr/>
            </p14:nvContentPartPr>
            <p14:xfrm>
              <a:off x="5633155" y="4212932"/>
              <a:ext cx="136878" cy="5640"/>
            </p14:xfrm>
          </p:contentPart>
        </mc:Choice>
        <mc:Fallback xmlns="">
          <p:pic>
            <p:nvPicPr>
              <p:cNvPr id="144" name="墨迹 143"/>
            </p:nvPicPr>
            <p:blipFill>
              <a:blip r:embed="rId280"/>
            </p:blipFill>
            <p:spPr>
              <a:xfrm>
                <a:off x="5633155" y="4212932"/>
                <a:ext cx="136878" cy="5640"/>
              </a:xfrm>
              <a:prstGeom prst="rect"/>
            </p:spPr>
          </p:pic>
        </mc:Fallback>
      </mc:AlternateContent>
      <mc:AlternateContent xmlns:mc="http://schemas.openxmlformats.org/markup-compatibility/2006" xmlns:p14="http://schemas.microsoft.com/office/powerpoint/2010/main">
        <mc:Choice Requires="p14">
          <p:contentPart p14:bwMode="auto" r:id="rId281">
            <p14:nvContentPartPr>
              <p14:cNvPr id="145" name="墨迹 144"/>
              <p14:cNvContentPartPr/>
              <p14:nvPr/>
            </p14:nvContentPartPr>
            <p14:xfrm>
              <a:off x="5765800" y="4113707"/>
              <a:ext cx="143933" cy="161263"/>
            </p14:xfrm>
          </p:contentPart>
        </mc:Choice>
        <mc:Fallback xmlns="">
          <p:pic>
            <p:nvPicPr>
              <p:cNvPr id="145" name="墨迹 144"/>
            </p:nvPicPr>
            <p:blipFill>
              <a:blip r:embed="rId282"/>
            </p:blipFill>
            <p:spPr>
              <a:xfrm>
                <a:off x="5765800" y="4113707"/>
                <a:ext cx="143933" cy="161263"/>
              </a:xfrm>
              <a:prstGeom prst="rect"/>
            </p:spPr>
          </p:pic>
        </mc:Fallback>
      </mc:AlternateContent>
      <mc:AlternateContent xmlns:mc="http://schemas.openxmlformats.org/markup-compatibility/2006" xmlns:p14="http://schemas.microsoft.com/office/powerpoint/2010/main">
        <mc:Choice Requires="p14">
          <p:contentPart p14:bwMode="auto" r:id="rId283">
            <p14:nvContentPartPr>
              <p14:cNvPr id="146" name="墨迹 145"/>
              <p14:cNvContentPartPr/>
              <p14:nvPr/>
            </p14:nvContentPartPr>
            <p14:xfrm>
              <a:off x="5915377" y="4122695"/>
              <a:ext cx="129823" cy="174834"/>
            </p14:xfrm>
          </p:contentPart>
        </mc:Choice>
        <mc:Fallback xmlns="">
          <p:pic>
            <p:nvPicPr>
              <p:cNvPr id="146" name="墨迹 145"/>
            </p:nvPicPr>
            <p:blipFill>
              <a:blip r:embed="rId284"/>
            </p:blipFill>
            <p:spPr>
              <a:xfrm>
                <a:off x="5915377" y="4122695"/>
                <a:ext cx="129823" cy="174834"/>
              </a:xfrm>
              <a:prstGeom prst="rect"/>
            </p:spPr>
          </p:pic>
        </mc:Fallback>
      </mc:AlternateContent>
      <mc:AlternateContent xmlns:mc="http://schemas.openxmlformats.org/markup-compatibility/2006" xmlns:p14="http://schemas.microsoft.com/office/powerpoint/2010/main">
        <mc:Choice Requires="p14">
          <p:contentPart p14:bwMode="auto" r:id="rId285">
            <p14:nvContentPartPr>
              <p14:cNvPr id="147" name="墨迹 146"/>
              <p14:cNvContentPartPr/>
              <p14:nvPr/>
            </p14:nvContentPartPr>
            <p14:xfrm>
              <a:off x="5921022" y="4042328"/>
              <a:ext cx="186266" cy="243922"/>
            </p14:xfrm>
          </p:contentPart>
        </mc:Choice>
        <mc:Fallback xmlns="">
          <p:pic>
            <p:nvPicPr>
              <p:cNvPr id="147" name="墨迹 146"/>
            </p:nvPicPr>
            <p:blipFill>
              <a:blip r:embed="rId286"/>
            </p:blipFill>
            <p:spPr>
              <a:xfrm>
                <a:off x="5921022" y="4042328"/>
                <a:ext cx="186266" cy="243922"/>
              </a:xfrm>
              <a:prstGeom prst="rect"/>
            </p:spPr>
          </p:pic>
        </mc:Fallback>
      </mc:AlternateContent>
      <mc:AlternateContent xmlns:mc="http://schemas.openxmlformats.org/markup-compatibility/2006" xmlns:p14="http://schemas.microsoft.com/office/powerpoint/2010/main">
        <mc:Choice Requires="p14">
          <p:contentPart p14:bwMode="auto" r:id="rId287">
            <p14:nvContentPartPr>
              <p14:cNvPr id="148" name="墨迹 147"/>
              <p14:cNvContentPartPr/>
              <p14:nvPr/>
            </p14:nvContentPartPr>
            <p14:xfrm>
              <a:off x="6191955" y="4049378"/>
              <a:ext cx="158045" cy="172014"/>
            </p14:xfrm>
          </p:contentPart>
        </mc:Choice>
        <mc:Fallback xmlns="">
          <p:pic>
            <p:nvPicPr>
              <p:cNvPr id="148" name="墨迹 147"/>
            </p:nvPicPr>
            <p:blipFill>
              <a:blip r:embed="rId288"/>
            </p:blipFill>
            <p:spPr>
              <a:xfrm>
                <a:off x="6191955" y="4049378"/>
                <a:ext cx="158045" cy="172014"/>
              </a:xfrm>
              <a:prstGeom prst="rect"/>
            </p:spPr>
          </p:pic>
        </mc:Fallback>
      </mc:AlternateContent>
      <mc:AlternateContent xmlns:mc="http://schemas.openxmlformats.org/markup-compatibility/2006" xmlns:p14="http://schemas.microsoft.com/office/powerpoint/2010/main">
        <mc:Choice Requires="p14">
          <p:contentPart p14:bwMode="auto" r:id="rId289">
            <p14:nvContentPartPr>
              <p14:cNvPr id="149" name="墨迹 148"/>
              <p14:cNvContentPartPr/>
              <p14:nvPr/>
            </p14:nvContentPartPr>
            <p14:xfrm>
              <a:off x="6417733" y="4056956"/>
              <a:ext cx="28222" cy="170075"/>
            </p14:xfrm>
          </p:contentPart>
        </mc:Choice>
        <mc:Fallback xmlns="">
          <p:pic>
            <p:nvPicPr>
              <p:cNvPr id="149" name="墨迹 148"/>
            </p:nvPicPr>
            <p:blipFill>
              <a:blip r:embed="rId290"/>
            </p:blipFill>
            <p:spPr>
              <a:xfrm>
                <a:off x="6417733" y="4056956"/>
                <a:ext cx="28222" cy="170075"/>
              </a:xfrm>
              <a:prstGeom prst="rect"/>
            </p:spPr>
          </p:pic>
        </mc:Fallback>
      </mc:AlternateContent>
      <mc:AlternateContent xmlns:mc="http://schemas.openxmlformats.org/markup-compatibility/2006" xmlns:p14="http://schemas.microsoft.com/office/powerpoint/2010/main">
        <mc:Choice Requires="p14">
          <p:contentPart p14:bwMode="auto" r:id="rId291">
            <p14:nvContentPartPr>
              <p14:cNvPr id="150" name="墨迹 149"/>
              <p14:cNvContentPartPr/>
              <p14:nvPr/>
            </p14:nvContentPartPr>
            <p14:xfrm>
              <a:off x="6485466" y="4173454"/>
              <a:ext cx="33866" cy="36658"/>
            </p14:xfrm>
          </p:contentPart>
        </mc:Choice>
        <mc:Fallback xmlns="">
          <p:pic>
            <p:nvPicPr>
              <p:cNvPr id="150" name="墨迹 149"/>
            </p:nvPicPr>
            <p:blipFill>
              <a:blip r:embed="rId292"/>
            </p:blipFill>
            <p:spPr>
              <a:xfrm>
                <a:off x="6485466" y="4173454"/>
                <a:ext cx="33866" cy="36658"/>
              </a:xfrm>
              <a:prstGeom prst="rect"/>
            </p:spPr>
          </p:pic>
        </mc:Fallback>
      </mc:AlternateContent>
      <mc:AlternateContent xmlns:mc="http://schemas.openxmlformats.org/markup-compatibility/2006" xmlns:p14="http://schemas.microsoft.com/office/powerpoint/2010/main">
        <mc:Choice Requires="p14">
          <p:contentPart p14:bwMode="auto" r:id="rId293">
            <p14:nvContentPartPr>
              <p14:cNvPr id="151" name="墨迹 150"/>
              <p14:cNvContentPartPr/>
              <p14:nvPr/>
            </p14:nvContentPartPr>
            <p14:xfrm>
              <a:off x="6536266" y="4007784"/>
              <a:ext cx="124178" cy="282695"/>
            </p14:xfrm>
          </p:contentPart>
        </mc:Choice>
        <mc:Fallback xmlns="">
          <p:pic>
            <p:nvPicPr>
              <p:cNvPr id="151" name="墨迹 150"/>
            </p:nvPicPr>
            <p:blipFill>
              <a:blip r:embed="rId294"/>
            </p:blipFill>
            <p:spPr>
              <a:xfrm>
                <a:off x="6536266" y="4007784"/>
                <a:ext cx="124178" cy="282695"/>
              </a:xfrm>
              <a:prstGeom prst="rect"/>
            </p:spPr>
          </p:pic>
        </mc:Fallback>
      </mc:AlternateContent>
      <mc:AlternateContent xmlns:mc="http://schemas.openxmlformats.org/markup-compatibility/2006" xmlns:p14="http://schemas.microsoft.com/office/powerpoint/2010/main">
        <mc:Choice Requires="p14">
          <p:contentPart p14:bwMode="auto" r:id="rId295">
            <p14:nvContentPartPr>
              <p14:cNvPr id="152" name="墨迹 151"/>
              <p14:cNvContentPartPr/>
              <p14:nvPr/>
            </p14:nvContentPartPr>
            <p14:xfrm>
              <a:off x="6643511" y="4005669"/>
              <a:ext cx="143933" cy="23969"/>
            </p14:xfrm>
          </p:contentPart>
        </mc:Choice>
        <mc:Fallback xmlns="">
          <p:pic>
            <p:nvPicPr>
              <p:cNvPr id="152" name="墨迹 151"/>
            </p:nvPicPr>
            <p:blipFill>
              <a:blip r:embed="rId296"/>
            </p:blipFill>
            <p:spPr>
              <a:xfrm>
                <a:off x="6643511" y="4005669"/>
                <a:ext cx="143933" cy="23969"/>
              </a:xfrm>
              <a:prstGeom prst="rect"/>
            </p:spPr>
          </p:pic>
        </mc:Fallback>
      </mc:AlternateContent>
      <mc:AlternateContent xmlns:mc="http://schemas.openxmlformats.org/markup-compatibility/2006" xmlns:p14="http://schemas.microsoft.com/office/powerpoint/2010/main">
        <mc:Choice Requires="p14">
          <p:contentPart p14:bwMode="auto" r:id="rId297">
            <p14:nvContentPartPr>
              <p14:cNvPr id="153" name="墨迹 152"/>
              <p14:cNvContentPartPr/>
              <p14:nvPr/>
            </p14:nvContentPartPr>
            <p14:xfrm>
              <a:off x="5750277" y="4540041"/>
              <a:ext cx="150989" cy="167784"/>
            </p14:xfrm>
          </p:contentPart>
        </mc:Choice>
        <mc:Fallback xmlns="">
          <p:pic>
            <p:nvPicPr>
              <p:cNvPr id="153" name="墨迹 152"/>
            </p:nvPicPr>
            <p:blipFill>
              <a:blip r:embed="rId298"/>
            </p:blipFill>
            <p:spPr>
              <a:xfrm>
                <a:off x="5750277" y="4540041"/>
                <a:ext cx="150989" cy="167784"/>
              </a:xfrm>
              <a:prstGeom prst="rect"/>
            </p:spPr>
          </p:pic>
        </mc:Fallback>
      </mc:AlternateContent>
      <mc:AlternateContent xmlns:mc="http://schemas.openxmlformats.org/markup-compatibility/2006" xmlns:p14="http://schemas.microsoft.com/office/powerpoint/2010/main">
        <mc:Choice Requires="p14">
          <p:contentPart p14:bwMode="auto" r:id="rId299">
            <p14:nvContentPartPr>
              <p14:cNvPr id="154" name="墨迹 153"/>
              <p14:cNvContentPartPr/>
              <p14:nvPr/>
            </p14:nvContentPartPr>
            <p14:xfrm>
              <a:off x="5904088" y="4551320"/>
              <a:ext cx="101600" cy="177654"/>
            </p14:xfrm>
          </p:contentPart>
        </mc:Choice>
        <mc:Fallback xmlns="">
          <p:pic>
            <p:nvPicPr>
              <p:cNvPr id="154" name="墨迹 153"/>
            </p:nvPicPr>
            <p:blipFill>
              <a:blip r:embed="rId300"/>
            </p:blipFill>
            <p:spPr>
              <a:xfrm>
                <a:off x="5904088" y="4551320"/>
                <a:ext cx="101600" cy="177654"/>
              </a:xfrm>
              <a:prstGeom prst="rect"/>
            </p:spPr>
          </p:pic>
        </mc:Fallback>
      </mc:AlternateContent>
      <mc:AlternateContent xmlns:mc="http://schemas.openxmlformats.org/markup-compatibility/2006" xmlns:p14="http://schemas.microsoft.com/office/powerpoint/2010/main">
        <mc:Choice Requires="p14">
          <p:contentPart p14:bwMode="auto" r:id="rId301">
            <p14:nvContentPartPr>
              <p14:cNvPr id="155" name="墨迹 154"/>
              <p14:cNvContentPartPr/>
              <p14:nvPr/>
            </p14:nvContentPartPr>
            <p14:xfrm>
              <a:off x="5884333" y="4509022"/>
              <a:ext cx="160867" cy="214312"/>
            </p14:xfrm>
          </p:contentPart>
        </mc:Choice>
        <mc:Fallback xmlns="">
          <p:pic>
            <p:nvPicPr>
              <p:cNvPr id="155" name="墨迹 154"/>
            </p:nvPicPr>
            <p:blipFill>
              <a:blip r:embed="rId302"/>
            </p:blipFill>
            <p:spPr>
              <a:xfrm>
                <a:off x="5884333" y="4509022"/>
                <a:ext cx="160867" cy="214312"/>
              </a:xfrm>
              <a:prstGeom prst="rect"/>
            </p:spPr>
          </p:pic>
        </mc:Fallback>
      </mc:AlternateContent>
      <mc:AlternateContent xmlns:mc="http://schemas.openxmlformats.org/markup-compatibility/2006" xmlns:p14="http://schemas.microsoft.com/office/powerpoint/2010/main">
        <mc:Choice Requires="p14">
          <p:contentPart p14:bwMode="auto" r:id="rId303">
            <p14:nvContentPartPr>
              <p14:cNvPr id="156" name="墨迹 155"/>
              <p14:cNvContentPartPr/>
              <p14:nvPr/>
            </p14:nvContentPartPr>
            <p14:xfrm>
              <a:off x="6110111" y="4523121"/>
              <a:ext cx="158397" cy="242512"/>
            </p14:xfrm>
          </p:contentPart>
        </mc:Choice>
        <mc:Fallback xmlns="">
          <p:pic>
            <p:nvPicPr>
              <p:cNvPr id="156" name="墨迹 155"/>
            </p:nvPicPr>
            <p:blipFill>
              <a:blip r:embed="rId304"/>
            </p:blipFill>
            <p:spPr>
              <a:xfrm>
                <a:off x="6110111" y="4523121"/>
                <a:ext cx="158397" cy="242512"/>
              </a:xfrm>
              <a:prstGeom prst="rect"/>
            </p:spPr>
          </p:pic>
        </mc:Fallback>
      </mc:AlternateContent>
      <mc:AlternateContent xmlns:mc="http://schemas.openxmlformats.org/markup-compatibility/2006" xmlns:p14="http://schemas.microsoft.com/office/powerpoint/2010/main">
        <mc:Choice Requires="p14">
          <p:contentPart p14:bwMode="auto" r:id="rId305">
            <p14:nvContentPartPr>
              <p14:cNvPr id="157" name="墨迹 156"/>
              <p14:cNvContentPartPr/>
              <p14:nvPr/>
            </p14:nvContentPartPr>
            <p14:xfrm>
              <a:off x="6364111" y="4511842"/>
              <a:ext cx="31044" cy="191753"/>
            </p14:xfrm>
          </p:contentPart>
        </mc:Choice>
        <mc:Fallback xmlns="">
          <p:pic>
            <p:nvPicPr>
              <p:cNvPr id="157" name="墨迹 156"/>
            </p:nvPicPr>
            <p:blipFill>
              <a:blip r:embed="rId306"/>
            </p:blipFill>
            <p:spPr>
              <a:xfrm>
                <a:off x="6364111" y="4511842"/>
                <a:ext cx="31044" cy="191753"/>
              </a:xfrm>
              <a:prstGeom prst="rect"/>
            </p:spPr>
          </p:pic>
        </mc:Fallback>
      </mc:AlternateContent>
      <mc:AlternateContent xmlns:mc="http://schemas.openxmlformats.org/markup-compatibility/2006" xmlns:p14="http://schemas.microsoft.com/office/powerpoint/2010/main">
        <mc:Choice Requires="p14">
          <p:contentPart p14:bwMode="auto" r:id="rId307">
            <p14:nvContentPartPr>
              <p14:cNvPr id="158" name="墨迹 157"/>
              <p14:cNvContentPartPr/>
              <p14:nvPr/>
            </p14:nvContentPartPr>
            <p14:xfrm>
              <a:off x="6434666" y="4613358"/>
              <a:ext cx="39511" cy="50758"/>
            </p14:xfrm>
          </p:contentPart>
        </mc:Choice>
        <mc:Fallback xmlns="">
          <p:pic>
            <p:nvPicPr>
              <p:cNvPr id="158" name="墨迹 157"/>
            </p:nvPicPr>
            <p:blipFill>
              <a:blip r:embed="rId308"/>
            </p:blipFill>
            <p:spPr>
              <a:xfrm>
                <a:off x="6434666" y="4613358"/>
                <a:ext cx="39511" cy="50758"/>
              </a:xfrm>
              <a:prstGeom prst="rect"/>
            </p:spPr>
          </p:pic>
        </mc:Fallback>
      </mc:AlternateContent>
      <mc:AlternateContent xmlns:mc="http://schemas.openxmlformats.org/markup-compatibility/2006" xmlns:p14="http://schemas.microsoft.com/office/powerpoint/2010/main">
        <mc:Choice Requires="p14">
          <p:contentPart p14:bwMode="auto" r:id="rId309">
            <p14:nvContentPartPr>
              <p14:cNvPr id="159" name="墨迹 158"/>
              <p14:cNvContentPartPr/>
              <p14:nvPr/>
            </p14:nvContentPartPr>
            <p14:xfrm>
              <a:off x="6493933" y="4500562"/>
              <a:ext cx="96661" cy="228412"/>
            </p14:xfrm>
          </p:contentPart>
        </mc:Choice>
        <mc:Fallback xmlns="">
          <p:pic>
            <p:nvPicPr>
              <p:cNvPr id="159" name="墨迹 158"/>
            </p:nvPicPr>
            <p:blipFill>
              <a:blip r:embed="rId310"/>
            </p:blipFill>
            <p:spPr>
              <a:xfrm>
                <a:off x="6493933" y="4500562"/>
                <a:ext cx="96661" cy="228412"/>
              </a:xfrm>
              <a:prstGeom prst="rect"/>
            </p:spPr>
          </p:pic>
        </mc:Fallback>
      </mc:AlternateContent>
      <mc:AlternateContent xmlns:mc="http://schemas.openxmlformats.org/markup-compatibility/2006" xmlns:p14="http://schemas.microsoft.com/office/powerpoint/2010/main">
        <mc:Choice Requires="p14">
          <p:contentPart p14:bwMode="auto" r:id="rId311">
            <p14:nvContentPartPr>
              <p14:cNvPr id="160" name="墨迹 159"/>
              <p14:cNvContentPartPr/>
              <p14:nvPr/>
            </p14:nvContentPartPr>
            <p14:xfrm>
              <a:off x="6626577" y="4478003"/>
              <a:ext cx="76200" cy="16919"/>
            </p14:xfrm>
          </p:contentPart>
        </mc:Choice>
        <mc:Fallback xmlns="">
          <p:pic>
            <p:nvPicPr>
              <p:cNvPr id="160" name="墨迹 159"/>
            </p:nvPicPr>
            <p:blipFill>
              <a:blip r:embed="rId312"/>
            </p:blipFill>
            <p:spPr>
              <a:xfrm>
                <a:off x="6626577" y="4478003"/>
                <a:ext cx="76200" cy="16919"/>
              </a:xfrm>
              <a:prstGeom prst="rect"/>
            </p:spPr>
          </p:pic>
        </mc:Fallback>
      </mc:AlternateContent>
      <mc:AlternateContent xmlns:mc="http://schemas.openxmlformats.org/markup-compatibility/2006" xmlns:p14="http://schemas.microsoft.com/office/powerpoint/2010/main">
        <mc:Choice Requires="p14">
          <p:contentPart p14:bwMode="auto" r:id="rId313">
            <p14:nvContentPartPr>
              <p14:cNvPr id="161" name="墨迹 160"/>
              <p14:cNvContentPartPr/>
              <p14:nvPr/>
            </p14:nvContentPartPr>
            <p14:xfrm>
              <a:off x="5904088" y="4884069"/>
              <a:ext cx="122767" cy="155799"/>
            </p14:xfrm>
          </p:contentPart>
        </mc:Choice>
        <mc:Fallback xmlns="">
          <p:pic>
            <p:nvPicPr>
              <p:cNvPr id="161" name="墨迹 160"/>
            </p:nvPicPr>
            <p:blipFill>
              <a:blip r:embed="rId314"/>
            </p:blipFill>
            <p:spPr>
              <a:xfrm>
                <a:off x="5904088" y="4884069"/>
                <a:ext cx="122767" cy="155799"/>
              </a:xfrm>
              <a:prstGeom prst="rect"/>
            </p:spPr>
          </p:pic>
        </mc:Fallback>
      </mc:AlternateContent>
      <mc:AlternateContent xmlns:mc="http://schemas.openxmlformats.org/markup-compatibility/2006" xmlns:p14="http://schemas.microsoft.com/office/powerpoint/2010/main">
        <mc:Choice Requires="p14">
          <p:contentPart p14:bwMode="auto" r:id="rId315">
            <p14:nvContentPartPr>
              <p14:cNvPr id="162" name="墨迹 161"/>
              <p14:cNvContentPartPr/>
              <p14:nvPr/>
            </p14:nvContentPartPr>
            <p14:xfrm>
              <a:off x="5918200" y="4860805"/>
              <a:ext cx="138994" cy="183998"/>
            </p14:xfrm>
          </p:contentPart>
        </mc:Choice>
        <mc:Fallback xmlns="">
          <p:pic>
            <p:nvPicPr>
              <p:cNvPr id="162" name="墨迹 161"/>
            </p:nvPicPr>
            <p:blipFill>
              <a:blip r:embed="rId316"/>
            </p:blipFill>
            <p:spPr>
              <a:xfrm>
                <a:off x="5918200" y="4860805"/>
                <a:ext cx="138994" cy="183998"/>
              </a:xfrm>
              <a:prstGeom prst="rect"/>
            </p:spPr>
          </p:pic>
        </mc:Fallback>
      </mc:AlternateContent>
      <mc:AlternateContent xmlns:mc="http://schemas.openxmlformats.org/markup-compatibility/2006" xmlns:p14="http://schemas.microsoft.com/office/powerpoint/2010/main">
        <mc:Choice Requires="p14">
          <p:contentPart p14:bwMode="auto" r:id="rId317">
            <p14:nvContentPartPr>
              <p14:cNvPr id="163" name="墨迹 162"/>
              <p14:cNvContentPartPr/>
              <p14:nvPr/>
            </p14:nvContentPartPr>
            <p14:xfrm>
              <a:off x="6152444" y="4878429"/>
              <a:ext cx="94544" cy="36659"/>
            </p14:xfrm>
          </p:contentPart>
        </mc:Choice>
        <mc:Fallback xmlns="">
          <p:pic>
            <p:nvPicPr>
              <p:cNvPr id="163" name="墨迹 162"/>
            </p:nvPicPr>
            <p:blipFill>
              <a:blip r:embed="rId318"/>
            </p:blipFill>
            <p:spPr>
              <a:xfrm>
                <a:off x="6152444" y="4878429"/>
                <a:ext cx="94544" cy="36659"/>
              </a:xfrm>
              <a:prstGeom prst="rect"/>
            </p:spPr>
          </p:pic>
        </mc:Fallback>
      </mc:AlternateContent>
      <mc:AlternateContent xmlns:mc="http://schemas.openxmlformats.org/markup-compatibility/2006" xmlns:p14="http://schemas.microsoft.com/office/powerpoint/2010/main">
        <mc:Choice Requires="p14">
          <p:contentPart p14:bwMode="auto" r:id="rId319">
            <p14:nvContentPartPr>
              <p14:cNvPr id="164" name="墨迹 163"/>
              <p14:cNvContentPartPr/>
              <p14:nvPr/>
            </p14:nvContentPartPr>
            <p14:xfrm>
              <a:off x="6135511" y="4971486"/>
              <a:ext cx="115711" cy="8459"/>
            </p14:xfrm>
          </p:contentPart>
        </mc:Choice>
        <mc:Fallback xmlns="">
          <p:pic>
            <p:nvPicPr>
              <p:cNvPr id="164" name="墨迹 163"/>
            </p:nvPicPr>
            <p:blipFill>
              <a:blip r:embed="rId320"/>
            </p:blipFill>
            <p:spPr>
              <a:xfrm>
                <a:off x="6135511" y="4971486"/>
                <a:ext cx="115711" cy="8459"/>
              </a:xfrm>
              <a:prstGeom prst="rect"/>
            </p:spPr>
          </p:pic>
        </mc:Fallback>
      </mc:AlternateContent>
      <mc:AlternateContent xmlns:mc="http://schemas.openxmlformats.org/markup-compatibility/2006" xmlns:p14="http://schemas.microsoft.com/office/powerpoint/2010/main">
        <mc:Choice Requires="p14">
          <p:contentPart p14:bwMode="auto" r:id="rId321">
            <p14:nvContentPartPr>
              <p14:cNvPr id="165" name="墨迹 164"/>
              <p14:cNvContentPartPr/>
              <p14:nvPr/>
            </p14:nvContentPartPr>
            <p14:xfrm>
              <a:off x="6338711" y="4881072"/>
              <a:ext cx="56444" cy="100988"/>
            </p14:xfrm>
          </p:contentPart>
        </mc:Choice>
        <mc:Fallback xmlns="">
          <p:pic>
            <p:nvPicPr>
              <p:cNvPr id="165" name="墨迹 164"/>
            </p:nvPicPr>
            <p:blipFill>
              <a:blip r:embed="rId322"/>
            </p:blipFill>
            <p:spPr>
              <a:xfrm>
                <a:off x="6338711" y="4881072"/>
                <a:ext cx="56444" cy="100988"/>
              </a:xfrm>
              <a:prstGeom prst="rect"/>
            </p:spPr>
          </p:pic>
        </mc:Fallback>
      </mc:AlternateContent>
      <mc:AlternateContent xmlns:mc="http://schemas.openxmlformats.org/markup-compatibility/2006" xmlns:p14="http://schemas.microsoft.com/office/powerpoint/2010/main">
        <mc:Choice Requires="p14">
          <p:contentPart p14:bwMode="auto" r:id="rId323">
            <p14:nvContentPartPr>
              <p14:cNvPr id="166" name="墨迹 165"/>
              <p14:cNvContentPartPr/>
              <p14:nvPr/>
            </p14:nvContentPartPr>
            <p14:xfrm>
              <a:off x="6400800" y="4929187"/>
              <a:ext cx="50800" cy="47938"/>
            </p14:xfrm>
          </p:contentPart>
        </mc:Choice>
        <mc:Fallback xmlns="">
          <p:pic>
            <p:nvPicPr>
              <p:cNvPr id="166" name="墨迹 165"/>
            </p:nvPicPr>
            <p:blipFill>
              <a:blip r:embed="rId324"/>
            </p:blipFill>
            <p:spPr>
              <a:xfrm>
                <a:off x="6400800" y="4929187"/>
                <a:ext cx="50800" cy="47938"/>
              </a:xfrm>
              <a:prstGeom prst="rect"/>
            </p:spPr>
          </p:pic>
        </mc:Fallback>
      </mc:AlternateContent>
      <mc:AlternateContent xmlns:mc="http://schemas.openxmlformats.org/markup-compatibility/2006" xmlns:p14="http://schemas.microsoft.com/office/powerpoint/2010/main">
        <mc:Choice Requires="p14">
          <p:contentPart p14:bwMode="auto" r:id="rId325">
            <p14:nvContentPartPr>
              <p14:cNvPr id="167" name="墨迹 166"/>
              <p14:cNvContentPartPr/>
              <p14:nvPr/>
            </p14:nvContentPartPr>
            <p14:xfrm>
              <a:off x="6499577" y="4833310"/>
              <a:ext cx="70556" cy="298910"/>
            </p14:xfrm>
          </p:contentPart>
        </mc:Choice>
        <mc:Fallback xmlns="">
          <p:pic>
            <p:nvPicPr>
              <p:cNvPr id="167" name="墨迹 166"/>
            </p:nvPicPr>
            <p:blipFill>
              <a:blip r:embed="rId326"/>
            </p:blipFill>
            <p:spPr>
              <a:xfrm>
                <a:off x="6499577" y="4833310"/>
                <a:ext cx="70556" cy="298910"/>
              </a:xfrm>
              <a:prstGeom prst="rect"/>
            </p:spPr>
          </p:pic>
        </mc:Fallback>
      </mc:AlternateContent>
      <mc:AlternateContent xmlns:mc="http://schemas.openxmlformats.org/markup-compatibility/2006" xmlns:p14="http://schemas.microsoft.com/office/powerpoint/2010/main">
        <mc:Choice Requires="p14">
          <p:contentPart p14:bwMode="auto" r:id="rId327">
            <p14:nvContentPartPr>
              <p14:cNvPr id="168" name="墨迹 167"/>
              <p14:cNvContentPartPr/>
              <p14:nvPr/>
            </p14:nvContentPartPr>
            <p14:xfrm>
              <a:off x="6623755" y="4830490"/>
              <a:ext cx="102129" cy="205853"/>
            </p14:xfrm>
          </p:contentPart>
        </mc:Choice>
        <mc:Fallback xmlns="">
          <p:pic>
            <p:nvPicPr>
              <p:cNvPr id="168" name="墨迹 167"/>
            </p:nvPicPr>
            <p:blipFill>
              <a:blip r:embed="rId328"/>
            </p:blipFill>
            <p:spPr>
              <a:xfrm>
                <a:off x="6623755" y="4830490"/>
                <a:ext cx="102129" cy="205853"/>
              </a:xfrm>
              <a:prstGeom prst="rect"/>
            </p:spPr>
          </p:pic>
        </mc:Fallback>
      </mc:AlternateContent>
      <mc:AlternateContent xmlns:mc="http://schemas.openxmlformats.org/markup-compatibility/2006" xmlns:p14="http://schemas.microsoft.com/office/powerpoint/2010/main">
        <mc:Choice Requires="p14">
          <p:contentPart p14:bwMode="auto" r:id="rId329">
            <p14:nvContentPartPr>
              <p14:cNvPr id="169" name="墨迹 168"/>
              <p14:cNvContentPartPr/>
              <p14:nvPr/>
            </p14:nvContentPartPr>
            <p14:xfrm>
              <a:off x="6722533" y="4782552"/>
              <a:ext cx="132644" cy="39479"/>
            </p14:xfrm>
          </p:contentPart>
        </mc:Choice>
        <mc:Fallback xmlns="">
          <p:pic>
            <p:nvPicPr>
              <p:cNvPr id="169" name="墨迹 168"/>
            </p:nvPicPr>
            <p:blipFill>
              <a:blip r:embed="rId330"/>
            </p:blipFill>
            <p:spPr>
              <a:xfrm>
                <a:off x="6722533" y="4782552"/>
                <a:ext cx="132644" cy="39479"/>
              </a:xfrm>
              <a:prstGeom prst="rect"/>
            </p:spPr>
          </p:pic>
        </mc:Fallback>
      </mc:AlternateContent>
      <mc:AlternateContent xmlns:mc="http://schemas.openxmlformats.org/markup-compatibility/2006">
        <mc:Choice xmlns:p14="http://schemas.microsoft.com/office/powerpoint/2010/main" Requires="p14">
          <p:contentPart p14:bwMode="auto" r:id="rId331">
            <p14:nvContentPartPr>
              <p14:cNvPr id="2" name="墨迹 1"/>
              <p14:cNvContentPartPr/>
              <p14:nvPr/>
            </p14:nvContentPartPr>
            <p14:xfrm>
              <a:off x="1603800" y="2709000"/>
              <a:ext cx="7471800" cy="1856520"/>
            </p14:xfrm>
          </p:contentPart>
        </mc:Choice>
        <mc:Fallback>
          <p:pic>
            <p:nvPicPr>
              <p:cNvPr id="2" name="墨迹 1"/>
              <p:cNvPicPr/>
              <p:nvPr/>
            </p:nvPicPr>
            <p:blipFill>
              <a:blip r:embed="rId332"/>
              <a:stretch>
                <a:fillRect/>
              </a:stretch>
            </p:blipFill>
            <p:spPr>
              <a:xfrm>
                <a:off x="1594440" y="2699640"/>
                <a:ext cx="7490520" cy="187524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00999" y="2586015"/>
            <a:ext cx="10361466" cy="2468087"/>
          </a:xfrm>
          <a:prstGeom prst="rect">
            <a:avLst/>
          </a:prstGeom>
        </p:spPr>
        <p:txBody>
          <a:bodyPr wrap="square" lIns="121898" tIns="60948" rIns="121898" bIns="60948">
            <a:spAutoFit/>
          </a:bodyPr>
          <a:lstStyle/>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A.Δ</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&gt;0</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气体的总物质的量</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c</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err="1">
                <a:latin typeface="Times New Roman" panose="02020603050405020304" pitchFamily="18" charset="0"/>
                <a:ea typeface="微软雅黑" panose="020B0503020204020204" pitchFamily="34" charset="-122"/>
                <a:cs typeface="Times New Roman" panose="02020603050405020304" pitchFamily="18" charset="0"/>
              </a:rPr>
              <a:t>C.a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点平衡常数</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&gt;12</a:t>
            </a:r>
            <a:endParaRPr lang="zh-CN" altLang="zh-CN" sz="1100" dirty="0">
              <a:latin typeface="Calibri" panose="020F0502020204030204" pitchFamily="34" charset="0"/>
              <a:cs typeface="Times New Roman" panose="02020603050405020304" pitchFamily="18" charset="0"/>
            </a:endParaRPr>
          </a:p>
          <a:p>
            <a:pPr defTabSz="0">
              <a:lnSpc>
                <a:spcPct val="150000"/>
              </a:lnSpc>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反应速率</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&lt;</a:t>
            </a:r>
            <a:r>
              <a:rPr lang="en-US" altLang="zh-CN" sz="2600" i="1" dirty="0" err="1">
                <a:latin typeface="Times New Roman" panose="02020603050405020304" pitchFamily="18" charset="0"/>
                <a:ea typeface="微软雅黑" panose="020B0503020204020204" pitchFamily="34" charset="-122"/>
                <a:cs typeface="Times New Roman" panose="02020603050405020304" pitchFamily="18" charset="0"/>
              </a:rPr>
              <a:t>v</a:t>
            </a:r>
            <a:r>
              <a:rPr lang="en-US" altLang="zh-CN" sz="2600" baseline="-25000" dirty="0" err="1">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正</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6" name="矩形 5"/>
          <p:cNvSpPr/>
          <p:nvPr/>
        </p:nvSpPr>
        <p:spPr>
          <a:xfrm>
            <a:off x="7486791" y="2134731"/>
            <a:ext cx="481222" cy="584775"/>
          </a:xfrm>
          <a:prstGeom prst="rect">
            <a:avLst/>
          </a:prstGeom>
        </p:spPr>
        <p:txBody>
          <a:bodyPr wrap="none">
            <a:spAutoFit/>
          </a:bodyPr>
          <a:lstStyle/>
          <a:p>
            <a:pPr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C</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pic>
        <p:nvPicPr>
          <p:cNvPr id="8" name="image281.jpeg"/>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9835" y="2975977"/>
            <a:ext cx="3886200" cy="2682240"/>
          </a:xfrm>
          <a:prstGeom prst="rect">
            <a:avLst/>
          </a:prstGeom>
          <a:solidFill>
            <a:scrgbClr r="0" g="0" b="0">
              <a:alpha val="0"/>
            </a:scrgbClr>
          </a:solidFill>
          <a:ln>
            <a:noFill/>
          </a:ln>
        </p:spPr>
      </p:pic>
      <mc:AlternateContent xmlns:mc="http://schemas.openxmlformats.org/markup-compatibility/2006" xmlns:p14="http://schemas.microsoft.com/office/powerpoint/2010/main">
        <mc:Choice Requires="p14">
          <p:contentPart p14:bwMode="auto" r:id="rId3">
            <p14:nvContentPartPr>
              <p14:cNvPr id="3" name="墨迹 2"/>
              <p14:cNvContentPartPr/>
              <p14:nvPr/>
            </p14:nvContentPartPr>
            <p14:xfrm>
              <a:off x="7524044" y="614738"/>
              <a:ext cx="22578" cy="3701"/>
            </p14:xfrm>
          </p:contentPart>
        </mc:Choice>
        <mc:Fallback xmlns="">
          <p:pic>
            <p:nvPicPr>
              <p:cNvPr id="3" name="墨迹 2"/>
            </p:nvPicPr>
            <p:blipFill>
              <a:blip r:embed="rId4"/>
            </p:blipFill>
            <p:spPr>
              <a:xfrm>
                <a:off x="7524044" y="614738"/>
                <a:ext cx="22578" cy="3701"/>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4" name="墨迹 3"/>
              <p14:cNvContentPartPr/>
              <p14:nvPr/>
            </p14:nvContentPartPr>
            <p14:xfrm>
              <a:off x="451555" y="46528"/>
              <a:ext cx="184326" cy="909418"/>
            </p14:xfrm>
          </p:contentPart>
        </mc:Choice>
        <mc:Fallback xmlns="">
          <p:pic>
            <p:nvPicPr>
              <p:cNvPr id="4" name="墨迹 3"/>
            </p:nvPicPr>
            <p:blipFill>
              <a:blip r:embed="rId6"/>
            </p:blipFill>
            <p:spPr>
              <a:xfrm>
                <a:off x="451555" y="46528"/>
                <a:ext cx="184326" cy="909418"/>
              </a:xfrm>
              <a:prstGeom prst="rect"/>
            </p:spPr>
          </p:pic>
        </mc:Fallback>
      </mc:AlternateContent>
      <mc:AlternateContent xmlns:mc="http://schemas.openxmlformats.org/markup-compatibility/2006" xmlns:p14="http://schemas.microsoft.com/office/powerpoint/2010/main">
        <mc:Choice Requires="p14">
          <p:contentPart p14:bwMode="auto" r:id="rId7">
            <p14:nvContentPartPr>
              <p14:cNvPr id="7" name="墨迹 6"/>
              <p14:cNvContentPartPr/>
              <p14:nvPr/>
            </p14:nvContentPartPr>
            <p14:xfrm>
              <a:off x="579613" y="473743"/>
              <a:ext cx="128764" cy="129715"/>
            </p14:xfrm>
          </p:contentPart>
        </mc:Choice>
        <mc:Fallback xmlns="">
          <p:pic>
            <p:nvPicPr>
              <p:cNvPr id="7" name="墨迹 6"/>
            </p:nvPicPr>
            <p:blipFill>
              <a:blip r:embed="rId8"/>
            </p:blipFill>
            <p:spPr>
              <a:xfrm>
                <a:off x="579613" y="473743"/>
                <a:ext cx="128764" cy="129715"/>
              </a:xfrm>
              <a:prstGeom prst="rect"/>
            </p:spPr>
          </p:pic>
        </mc:Fallback>
      </mc:AlternateContent>
      <mc:AlternateContent xmlns:mc="http://schemas.openxmlformats.org/markup-compatibility/2006" xmlns:p14="http://schemas.microsoft.com/office/powerpoint/2010/main">
        <mc:Choice Requires="p14">
          <p:contentPart p14:bwMode="auto" r:id="rId9">
            <p14:nvContentPartPr>
              <p14:cNvPr id="9" name="墨迹 8"/>
              <p14:cNvContentPartPr/>
              <p14:nvPr/>
            </p14:nvContentPartPr>
            <p14:xfrm>
              <a:off x="709436" y="411705"/>
              <a:ext cx="171097" cy="178183"/>
            </p14:xfrm>
          </p:contentPart>
        </mc:Choice>
        <mc:Fallback xmlns="">
          <p:pic>
            <p:nvPicPr>
              <p:cNvPr id="9" name="墨迹 8"/>
            </p:nvPicPr>
            <p:blipFill>
              <a:blip r:embed="rId10"/>
            </p:blipFill>
            <p:spPr>
              <a:xfrm>
                <a:off x="709436" y="411705"/>
                <a:ext cx="171097" cy="178183"/>
              </a:xfrm>
              <a:prstGeom prst="rect"/>
            </p:spPr>
          </p:pic>
        </mc:Fallback>
      </mc:AlternateContent>
      <mc:AlternateContent xmlns:mc="http://schemas.openxmlformats.org/markup-compatibility/2006" xmlns:p14="http://schemas.microsoft.com/office/powerpoint/2010/main">
        <mc:Choice Requires="p14">
          <p:contentPart p14:bwMode="auto" r:id="rId11">
            <p14:nvContentPartPr>
              <p14:cNvPr id="10" name="墨迹 9"/>
              <p14:cNvContentPartPr/>
              <p14:nvPr/>
            </p14:nvContentPartPr>
            <p14:xfrm>
              <a:off x="945444" y="210787"/>
              <a:ext cx="200378" cy="446250"/>
            </p14:xfrm>
          </p:contentPart>
        </mc:Choice>
        <mc:Fallback xmlns="">
          <p:pic>
            <p:nvPicPr>
              <p:cNvPr id="10" name="墨迹 9"/>
            </p:nvPicPr>
            <p:blipFill>
              <a:blip r:embed="rId12"/>
            </p:blipFill>
            <p:spPr>
              <a:xfrm>
                <a:off x="945444" y="210787"/>
                <a:ext cx="200378" cy="446250"/>
              </a:xfrm>
              <a:prstGeom prst="rect"/>
            </p:spPr>
          </p:pic>
        </mc:Fallback>
      </mc:AlternateContent>
      <mc:AlternateContent xmlns:mc="http://schemas.openxmlformats.org/markup-compatibility/2006" xmlns:p14="http://schemas.microsoft.com/office/powerpoint/2010/main">
        <mc:Choice Requires="p14">
          <p:contentPart p14:bwMode="auto" r:id="rId13">
            <p14:nvContentPartPr>
              <p14:cNvPr id="11" name="墨迹 10"/>
              <p14:cNvContentPartPr/>
              <p14:nvPr/>
            </p14:nvContentPartPr>
            <p14:xfrm>
              <a:off x="1083733" y="563980"/>
              <a:ext cx="222955" cy="101516"/>
            </p14:xfrm>
          </p:contentPart>
        </mc:Choice>
        <mc:Fallback xmlns="">
          <p:pic>
            <p:nvPicPr>
              <p:cNvPr id="11" name="墨迹 10"/>
            </p:nvPicPr>
            <p:blipFill>
              <a:blip r:embed="rId14"/>
            </p:blipFill>
            <p:spPr>
              <a:xfrm>
                <a:off x="1083733" y="563980"/>
                <a:ext cx="222955" cy="101516"/>
              </a:xfrm>
              <a:prstGeom prst="rect"/>
            </p:spPr>
          </p:pic>
        </mc:Fallback>
      </mc:AlternateContent>
      <mc:AlternateContent xmlns:mc="http://schemas.openxmlformats.org/markup-compatibility/2006" xmlns:p14="http://schemas.microsoft.com/office/powerpoint/2010/main">
        <mc:Choice Requires="p14">
          <p:contentPart p14:bwMode="auto" r:id="rId15">
            <p14:nvContentPartPr>
              <p14:cNvPr id="12" name="墨迹 11"/>
              <p14:cNvContentPartPr/>
              <p14:nvPr/>
            </p14:nvContentPartPr>
            <p14:xfrm>
              <a:off x="664456" y="908008"/>
              <a:ext cx="201966" cy="332748"/>
            </p14:xfrm>
          </p:contentPart>
        </mc:Choice>
        <mc:Fallback xmlns="">
          <p:pic>
            <p:nvPicPr>
              <p:cNvPr id="12" name="墨迹 11"/>
            </p:nvPicPr>
            <p:blipFill>
              <a:blip r:embed="rId16"/>
            </p:blipFill>
            <p:spPr>
              <a:xfrm>
                <a:off x="664456" y="908008"/>
                <a:ext cx="201966" cy="332748"/>
              </a:xfrm>
              <a:prstGeom prst="rect"/>
            </p:spPr>
          </p:pic>
        </mc:Fallback>
      </mc:AlternateContent>
      <mc:AlternateContent xmlns:mc="http://schemas.openxmlformats.org/markup-compatibility/2006" xmlns:p14="http://schemas.microsoft.com/office/powerpoint/2010/main">
        <mc:Choice Requires="p14">
          <p:contentPart p14:bwMode="auto" r:id="rId17">
            <p14:nvContentPartPr>
              <p14:cNvPr id="13" name="墨迹 12"/>
              <p14:cNvContentPartPr/>
              <p14:nvPr/>
            </p14:nvContentPartPr>
            <p14:xfrm>
              <a:off x="935390" y="755733"/>
              <a:ext cx="461610" cy="460525"/>
            </p14:xfrm>
          </p:contentPart>
        </mc:Choice>
        <mc:Fallback xmlns="">
          <p:pic>
            <p:nvPicPr>
              <p:cNvPr id="13" name="墨迹 12"/>
            </p:nvPicPr>
            <p:blipFill>
              <a:blip r:embed="rId18"/>
            </p:blipFill>
            <p:spPr>
              <a:xfrm>
                <a:off x="935390" y="755733"/>
                <a:ext cx="461610" cy="460525"/>
              </a:xfrm>
              <a:prstGeom prst="rect"/>
            </p:spPr>
          </p:pic>
        </mc:Fallback>
      </mc:AlternateContent>
      <mc:AlternateContent xmlns:mc="http://schemas.openxmlformats.org/markup-compatibility/2006" xmlns:p14="http://schemas.microsoft.com/office/powerpoint/2010/main">
        <mc:Choice Requires="p14">
          <p:contentPart p14:bwMode="auto" r:id="rId19">
            <p14:nvContentPartPr>
              <p14:cNvPr id="14" name="墨迹 13"/>
              <p14:cNvContentPartPr/>
              <p14:nvPr/>
            </p14:nvContentPartPr>
            <p14:xfrm>
              <a:off x="1185333" y="798737"/>
              <a:ext cx="173037" cy="337683"/>
            </p14:xfrm>
          </p:contentPart>
        </mc:Choice>
        <mc:Fallback xmlns="">
          <p:pic>
            <p:nvPicPr>
              <p:cNvPr id="14" name="墨迹 13"/>
            </p:nvPicPr>
            <p:blipFill>
              <a:blip r:embed="rId20"/>
            </p:blipFill>
            <p:spPr>
              <a:xfrm>
                <a:off x="1185333" y="798737"/>
                <a:ext cx="173037" cy="337683"/>
              </a:xfrm>
              <a:prstGeom prst="rect"/>
            </p:spPr>
          </p:pic>
        </mc:Fallback>
      </mc:AlternateContent>
      <mc:AlternateContent xmlns:mc="http://schemas.openxmlformats.org/markup-compatibility/2006" xmlns:p14="http://schemas.microsoft.com/office/powerpoint/2010/main">
        <mc:Choice Requires="p14">
          <p:contentPart p14:bwMode="auto" r:id="rId21">
            <p14:nvContentPartPr>
              <p14:cNvPr id="15" name="墨迹 14"/>
              <p14:cNvContentPartPr/>
              <p14:nvPr/>
            </p14:nvContentPartPr>
            <p14:xfrm>
              <a:off x="1286933" y="1060282"/>
              <a:ext cx="220133" cy="95877"/>
            </p14:xfrm>
          </p:contentPart>
        </mc:Choice>
        <mc:Fallback xmlns="">
          <p:pic>
            <p:nvPicPr>
              <p:cNvPr id="15" name="墨迹 14"/>
            </p:nvPicPr>
            <p:blipFill>
              <a:blip r:embed="rId22"/>
            </p:blipFill>
            <p:spPr>
              <a:xfrm>
                <a:off x="1286933" y="1060282"/>
                <a:ext cx="220133" cy="95877"/>
              </a:xfrm>
              <a:prstGeom prst="rect"/>
            </p:spPr>
          </p:pic>
        </mc:Fallback>
      </mc:AlternateContent>
      <mc:AlternateContent xmlns:mc="http://schemas.openxmlformats.org/markup-compatibility/2006" xmlns:p14="http://schemas.microsoft.com/office/powerpoint/2010/main">
        <mc:Choice Requires="p14">
          <p:contentPart p14:bwMode="auto" r:id="rId23">
            <p14:nvContentPartPr>
              <p14:cNvPr id="16" name="墨迹 15"/>
              <p14:cNvContentPartPr/>
              <p14:nvPr/>
            </p14:nvContentPartPr>
            <p14:xfrm>
              <a:off x="1766711" y="1081079"/>
              <a:ext cx="5644" cy="7402"/>
            </p14:xfrm>
          </p:contentPart>
        </mc:Choice>
        <mc:Fallback xmlns="">
          <p:pic>
            <p:nvPicPr>
              <p:cNvPr id="16" name="墨迹 15"/>
            </p:nvPicPr>
            <p:blipFill>
              <a:blip r:embed="rId24"/>
            </p:blipFill>
            <p:spPr>
              <a:xfrm>
                <a:off x="1766711" y="1081079"/>
                <a:ext cx="5644" cy="7402"/>
              </a:xfrm>
              <a:prstGeom prst="rect"/>
            </p:spPr>
          </p:pic>
        </mc:Fallback>
      </mc:AlternateContent>
      <p:sp>
        <p:nvSpPr>
          <p:cNvPr id="17" name="文本框 16"/>
          <p:cNvSpPr txBox="1"/>
          <p:nvPr/>
        </p:nvSpPr>
        <p:spPr>
          <a:xfrm>
            <a:off x="2743200" y="2286000"/>
            <a:ext cx="6705600" cy="1188720"/>
          </a:xfrm>
          <a:prstGeom prst="rect">
            <a:avLst/>
          </a:prstGeom>
          <a:noFill/>
        </p:spPr>
        <p:txBody>
          <a:bodyPr vert="horz" wrap="square" rtlCol="0">
            <a:noAutofit/>
          </a:bodyPr>
          <a:lstStyle/>
          <a:p>
            <a:pPr indent="0" algn="l">
              <a:lnSpc>
                <a:spcPct val="100000"/>
              </a:lnSpc>
              <a:buNone/>
            </a:pPr>
            <a:endParaRPr lang="zh-CN" altLang="en-US" sz="2400">
              <a:latin typeface="Calibri" panose="020F0502020204030204" pitchFamily="34" charset="0"/>
              <a:ea typeface="Calibri" panose="020F0502020204030204" pitchFamily="34" charset="0"/>
            </a:endParaRPr>
          </a:p>
        </p:txBody>
      </p:sp>
      <p:pic>
        <p:nvPicPr>
          <p:cNvPr id="18" name="图片 17" descr="2025-09-21 22:44:36.614000"/>
          <p:cNvPicPr>
            <a:picLocks noChangeAspect="1"/>
          </p:cNvPicPr>
          <p:nvPr/>
        </p:nvPicPr>
        <p:blipFill>
          <a:blip r:embed="rId25"/>
          <a:stretch>
            <a:fillRect/>
          </a:stretch>
        </p:blipFill>
        <p:spPr>
          <a:xfrm>
            <a:off x="1476375" y="0"/>
            <a:ext cx="9239250" cy="6858000"/>
          </a:xfrm>
          <a:prstGeom prst="rect">
            <a:avLst/>
          </a:prstGeom>
        </p:spPr>
      </p:pic>
      <mc:AlternateContent xmlns:mc="http://schemas.openxmlformats.org/markup-compatibility/2006" xmlns:p14="http://schemas.microsoft.com/office/powerpoint/2010/main">
        <mc:Choice Requires="p14">
          <p:contentPart p14:bwMode="auto" r:id="rId26">
            <p14:nvContentPartPr>
              <p14:cNvPr id="19" name="墨迹 18"/>
              <p14:cNvContentPartPr/>
              <p14:nvPr/>
            </p14:nvContentPartPr>
            <p14:xfrm>
              <a:off x="2421466" y="3694070"/>
              <a:ext cx="2769482" cy="817772"/>
            </p14:xfrm>
          </p:contentPart>
        </mc:Choice>
        <mc:Fallback xmlns="">
          <p:pic>
            <p:nvPicPr>
              <p:cNvPr id="19" name="墨迹 18"/>
            </p:nvPicPr>
            <p:blipFill>
              <a:blip r:embed="rId27"/>
            </p:blipFill>
            <p:spPr>
              <a:xfrm>
                <a:off x="2421466" y="3694070"/>
                <a:ext cx="2769482" cy="817772"/>
              </a:xfrm>
              <a:prstGeom prst="rect"/>
            </p:spPr>
          </p:pic>
        </mc:Fallback>
      </mc:AlternateContent>
      <mc:AlternateContent xmlns:mc="http://schemas.openxmlformats.org/markup-compatibility/2006" xmlns:p14="http://schemas.microsoft.com/office/powerpoint/2010/main">
        <mc:Choice Requires="p14">
          <p:contentPart p14:bwMode="auto" r:id="rId28">
            <p14:nvContentPartPr>
              <p14:cNvPr id="20" name="墨迹 19"/>
              <p14:cNvContentPartPr/>
              <p14:nvPr/>
            </p14:nvContentPartPr>
            <p14:xfrm>
              <a:off x="3776133" y="4523121"/>
              <a:ext cx="88194" cy="291331"/>
            </p14:xfrm>
          </p:contentPart>
        </mc:Choice>
        <mc:Fallback xmlns="">
          <p:pic>
            <p:nvPicPr>
              <p:cNvPr id="20" name="墨迹 19"/>
            </p:nvPicPr>
            <p:blipFill>
              <a:blip r:embed="rId29"/>
            </p:blipFill>
            <p:spPr>
              <a:xfrm>
                <a:off x="3776133" y="4523121"/>
                <a:ext cx="88194" cy="291331"/>
              </a:xfrm>
              <a:prstGeom prst="rect"/>
            </p:spPr>
          </p:pic>
        </mc:Fallback>
      </mc:AlternateContent>
      <mc:AlternateContent xmlns:mc="http://schemas.openxmlformats.org/markup-compatibility/2006" xmlns:p14="http://schemas.microsoft.com/office/powerpoint/2010/main">
        <mc:Choice Requires="p14">
          <p:contentPart p14:bwMode="auto" r:id="rId30">
            <p14:nvContentPartPr>
              <p14:cNvPr id="21" name="墨迹 20"/>
              <p14:cNvContentPartPr/>
              <p14:nvPr/>
            </p14:nvContentPartPr>
            <p14:xfrm>
              <a:off x="3922888" y="4638208"/>
              <a:ext cx="122062" cy="20268"/>
            </p14:xfrm>
          </p:contentPart>
        </mc:Choice>
        <mc:Fallback xmlns="">
          <p:pic>
            <p:nvPicPr>
              <p:cNvPr id="21" name="墨迹 20"/>
            </p:nvPicPr>
            <p:blipFill>
              <a:blip r:embed="rId31"/>
            </p:blipFill>
            <p:spPr>
              <a:xfrm>
                <a:off x="3922888" y="4638208"/>
                <a:ext cx="122062" cy="20268"/>
              </a:xfrm>
              <a:prstGeom prst="rect"/>
            </p:spPr>
          </p:pic>
        </mc:Fallback>
      </mc:AlternateContent>
      <mc:AlternateContent xmlns:mc="http://schemas.openxmlformats.org/markup-compatibility/2006" xmlns:p14="http://schemas.microsoft.com/office/powerpoint/2010/main">
        <mc:Choice Requires="p14">
          <p:contentPart p14:bwMode="auto" r:id="rId32">
            <p14:nvContentPartPr>
              <p14:cNvPr id="22" name="墨迹 21"/>
              <p14:cNvContentPartPr/>
              <p14:nvPr/>
            </p14:nvContentPartPr>
            <p14:xfrm>
              <a:off x="4111272" y="4523121"/>
              <a:ext cx="192616" cy="208673"/>
            </p14:xfrm>
          </p:contentPart>
        </mc:Choice>
        <mc:Fallback xmlns="">
          <p:pic>
            <p:nvPicPr>
              <p:cNvPr id="22" name="墨迹 21"/>
            </p:nvPicPr>
            <p:blipFill>
              <a:blip r:embed="rId33"/>
            </p:blipFill>
            <p:spPr>
              <a:xfrm>
                <a:off x="4111272" y="4523121"/>
                <a:ext cx="192616" cy="208673"/>
              </a:xfrm>
              <a:prstGeom prst="rect"/>
            </p:spPr>
          </p:pic>
        </mc:Fallback>
      </mc:AlternateContent>
      <mc:AlternateContent xmlns:mc="http://schemas.openxmlformats.org/markup-compatibility/2006" xmlns:p14="http://schemas.microsoft.com/office/powerpoint/2010/main">
        <mc:Choice Requires="p14">
          <p:contentPart p14:bwMode="auto" r:id="rId34">
            <p14:nvContentPartPr>
              <p14:cNvPr id="23" name="墨迹 22"/>
              <p14:cNvContentPartPr/>
              <p14:nvPr/>
            </p14:nvContentPartPr>
            <p14:xfrm>
              <a:off x="4346222" y="4478003"/>
              <a:ext cx="145344" cy="191400"/>
            </p14:xfrm>
          </p:contentPart>
        </mc:Choice>
        <mc:Fallback xmlns="">
          <p:pic>
            <p:nvPicPr>
              <p:cNvPr id="23" name="墨迹 22"/>
            </p:nvPicPr>
            <p:blipFill>
              <a:blip r:embed="rId35"/>
            </p:blipFill>
            <p:spPr>
              <a:xfrm>
                <a:off x="4346222" y="4478003"/>
                <a:ext cx="145344" cy="191400"/>
              </a:xfrm>
              <a:prstGeom prst="rect"/>
            </p:spPr>
          </p:pic>
        </mc:Fallback>
      </mc:AlternateContent>
      <mc:AlternateContent xmlns:mc="http://schemas.openxmlformats.org/markup-compatibility/2006" xmlns:p14="http://schemas.microsoft.com/office/powerpoint/2010/main">
        <mc:Choice Requires="p14">
          <p:contentPart p14:bwMode="auto" r:id="rId36">
            <p14:nvContentPartPr>
              <p14:cNvPr id="24" name="墨迹 23"/>
              <p14:cNvContentPartPr/>
              <p14:nvPr/>
            </p14:nvContentPartPr>
            <p14:xfrm>
              <a:off x="4323644" y="4380892"/>
              <a:ext cx="214489" cy="393200"/>
            </p14:xfrm>
          </p:contentPart>
        </mc:Choice>
        <mc:Fallback xmlns="">
          <p:pic>
            <p:nvPicPr>
              <p:cNvPr id="24" name="墨迹 23"/>
            </p:nvPicPr>
            <p:blipFill>
              <a:blip r:embed="rId37"/>
            </p:blipFill>
            <p:spPr>
              <a:xfrm>
                <a:off x="4323644" y="4380892"/>
                <a:ext cx="214489" cy="393200"/>
              </a:xfrm>
              <a:prstGeom prst="rect"/>
            </p:spPr>
          </p:pic>
        </mc:Fallback>
      </mc:AlternateContent>
      <mc:AlternateContent xmlns:mc="http://schemas.openxmlformats.org/markup-compatibility/2006" xmlns:p14="http://schemas.microsoft.com/office/powerpoint/2010/main">
        <mc:Choice Requires="p14">
          <p:contentPart p14:bwMode="auto" r:id="rId38">
            <p14:nvContentPartPr>
              <p14:cNvPr id="25" name="墨迹 24"/>
              <p14:cNvContentPartPr/>
              <p14:nvPr/>
            </p14:nvContentPartPr>
            <p14:xfrm>
              <a:off x="3546651" y="4705005"/>
              <a:ext cx="1307571" cy="145225"/>
            </p14:xfrm>
          </p:contentPart>
        </mc:Choice>
        <mc:Fallback xmlns="">
          <p:pic>
            <p:nvPicPr>
              <p:cNvPr id="25" name="墨迹 24"/>
            </p:nvPicPr>
            <p:blipFill>
              <a:blip r:embed="rId39"/>
            </p:blipFill>
            <p:spPr>
              <a:xfrm>
                <a:off x="3546651" y="4705005"/>
                <a:ext cx="1307571" cy="145225"/>
              </a:xfrm>
              <a:prstGeom prst="rect"/>
            </p:spPr>
          </p:pic>
        </mc:Fallback>
      </mc:AlternateContent>
      <mc:AlternateContent xmlns:mc="http://schemas.openxmlformats.org/markup-compatibility/2006" xmlns:p14="http://schemas.microsoft.com/office/powerpoint/2010/main">
        <mc:Choice Requires="p14">
          <p:contentPart p14:bwMode="auto" r:id="rId40">
            <p14:nvContentPartPr>
              <p14:cNvPr id="26" name="墨迹 25"/>
              <p14:cNvContentPartPr/>
              <p14:nvPr/>
            </p14:nvContentPartPr>
            <p14:xfrm>
              <a:off x="4205111" y="4861509"/>
              <a:ext cx="105304" cy="327109"/>
            </p14:xfrm>
          </p:contentPart>
        </mc:Choice>
        <mc:Fallback xmlns="">
          <p:pic>
            <p:nvPicPr>
              <p:cNvPr id="26" name="墨迹 25"/>
            </p:nvPicPr>
            <p:blipFill>
              <a:blip r:embed="rId41"/>
            </p:blipFill>
            <p:spPr>
              <a:xfrm>
                <a:off x="4205111" y="4861509"/>
                <a:ext cx="105304" cy="327109"/>
              </a:xfrm>
              <a:prstGeom prst="rect"/>
            </p:spPr>
          </p:pic>
        </mc:Fallback>
      </mc:AlternateContent>
      <mc:AlternateContent xmlns:mc="http://schemas.openxmlformats.org/markup-compatibility/2006" xmlns:p14="http://schemas.microsoft.com/office/powerpoint/2010/main">
        <mc:Choice Requires="p14">
          <p:contentPart p14:bwMode="auto" r:id="rId42">
            <p14:nvContentPartPr>
              <p14:cNvPr id="27" name="墨迹 26"/>
              <p14:cNvContentPartPr/>
              <p14:nvPr/>
            </p14:nvContentPartPr>
            <p14:xfrm>
              <a:off x="4814711" y="4556960"/>
              <a:ext cx="160866" cy="28199"/>
            </p14:xfrm>
          </p:contentPart>
        </mc:Choice>
        <mc:Fallback xmlns="">
          <p:pic>
            <p:nvPicPr>
              <p:cNvPr id="27" name="墨迹 26"/>
            </p:nvPicPr>
            <p:blipFill>
              <a:blip r:embed="rId43"/>
            </p:blipFill>
            <p:spPr>
              <a:xfrm>
                <a:off x="4814711" y="4556960"/>
                <a:ext cx="160866" cy="28199"/>
              </a:xfrm>
              <a:prstGeom prst="rect"/>
            </p:spPr>
          </p:pic>
        </mc:Fallback>
      </mc:AlternateContent>
      <mc:AlternateContent xmlns:mc="http://schemas.openxmlformats.org/markup-compatibility/2006" xmlns:p14="http://schemas.microsoft.com/office/powerpoint/2010/main">
        <mc:Choice Requires="p14">
          <p:contentPart p14:bwMode="auto" r:id="rId44">
            <p14:nvContentPartPr>
              <p14:cNvPr id="28" name="墨迹 27"/>
              <p14:cNvContentPartPr/>
              <p14:nvPr/>
            </p14:nvContentPartPr>
            <p14:xfrm>
              <a:off x="4805538" y="4692315"/>
              <a:ext cx="218017" cy="16920"/>
            </p14:xfrm>
          </p:contentPart>
        </mc:Choice>
        <mc:Fallback xmlns="">
          <p:pic>
            <p:nvPicPr>
              <p:cNvPr id="28" name="墨迹 27"/>
            </p:nvPicPr>
            <p:blipFill>
              <a:blip r:embed="rId45"/>
            </p:blipFill>
            <p:spPr>
              <a:xfrm>
                <a:off x="4805538" y="4692315"/>
                <a:ext cx="218017" cy="16920"/>
              </a:xfrm>
              <a:prstGeom prst="rect"/>
            </p:spPr>
          </p:pic>
        </mc:Fallback>
      </mc:AlternateContent>
      <mc:AlternateContent xmlns:mc="http://schemas.openxmlformats.org/markup-compatibility/2006" xmlns:p14="http://schemas.microsoft.com/office/powerpoint/2010/main">
        <mc:Choice Requires="p14">
          <p:contentPart p14:bwMode="auto" r:id="rId46">
            <p14:nvContentPartPr>
              <p14:cNvPr id="29" name="墨迹 28"/>
              <p14:cNvContentPartPr/>
              <p14:nvPr/>
            </p14:nvContentPartPr>
            <p14:xfrm>
              <a:off x="5095345" y="4506202"/>
              <a:ext cx="230717" cy="33839"/>
            </p14:xfrm>
          </p:contentPart>
        </mc:Choice>
        <mc:Fallback xmlns="">
          <p:pic>
            <p:nvPicPr>
              <p:cNvPr id="29" name="墨迹 28"/>
            </p:nvPicPr>
            <p:blipFill>
              <a:blip r:embed="rId47"/>
            </p:blipFill>
            <p:spPr>
              <a:xfrm>
                <a:off x="5095345" y="4506202"/>
                <a:ext cx="230717" cy="33839"/>
              </a:xfrm>
              <a:prstGeom prst="rect"/>
            </p:spPr>
          </p:pic>
        </mc:Fallback>
      </mc:AlternateContent>
      <mc:AlternateContent xmlns:mc="http://schemas.openxmlformats.org/markup-compatibility/2006" xmlns:p14="http://schemas.microsoft.com/office/powerpoint/2010/main">
        <mc:Choice Requires="p14">
          <p:contentPart p14:bwMode="auto" r:id="rId48">
            <p14:nvContentPartPr>
              <p14:cNvPr id="30" name="墨迹 29"/>
              <p14:cNvContentPartPr/>
              <p14:nvPr/>
            </p14:nvContentPartPr>
            <p14:xfrm>
              <a:off x="5151613" y="4602079"/>
              <a:ext cx="196498" cy="135355"/>
            </p14:xfrm>
          </p:contentPart>
        </mc:Choice>
        <mc:Fallback xmlns="">
          <p:pic>
            <p:nvPicPr>
              <p:cNvPr id="30" name="墨迹 29"/>
            </p:nvPicPr>
            <p:blipFill>
              <a:blip r:embed="rId49"/>
            </p:blipFill>
            <p:spPr>
              <a:xfrm>
                <a:off x="5151613" y="4602079"/>
                <a:ext cx="196498" cy="135355"/>
              </a:xfrm>
              <a:prstGeom prst="rect"/>
            </p:spPr>
          </p:pic>
        </mc:Fallback>
      </mc:AlternateContent>
      <mc:AlternateContent xmlns:mc="http://schemas.openxmlformats.org/markup-compatibility/2006" xmlns:p14="http://schemas.microsoft.com/office/powerpoint/2010/main">
        <mc:Choice Requires="p14">
          <p:contentPart p14:bwMode="auto" r:id="rId50">
            <p14:nvContentPartPr>
              <p14:cNvPr id="31" name="墨迹 30"/>
              <p14:cNvContentPartPr/>
              <p14:nvPr/>
            </p14:nvContentPartPr>
            <p14:xfrm>
              <a:off x="5226755" y="4183323"/>
              <a:ext cx="31045" cy="291860"/>
            </p14:xfrm>
          </p:contentPart>
        </mc:Choice>
        <mc:Fallback xmlns="">
          <p:pic>
            <p:nvPicPr>
              <p:cNvPr id="31" name="墨迹 30"/>
            </p:nvPicPr>
            <p:blipFill>
              <a:blip r:embed="rId51"/>
            </p:blipFill>
            <p:spPr>
              <a:xfrm>
                <a:off x="5226755" y="4183323"/>
                <a:ext cx="31045" cy="291860"/>
              </a:xfrm>
              <a:prstGeom prst="rect"/>
            </p:spPr>
          </p:pic>
        </mc:Fallback>
      </mc:AlternateContent>
      <mc:AlternateContent xmlns:mc="http://schemas.openxmlformats.org/markup-compatibility/2006" xmlns:p14="http://schemas.microsoft.com/office/powerpoint/2010/main">
        <mc:Choice Requires="p14">
          <p:contentPart p14:bwMode="auto" r:id="rId52">
            <p14:nvContentPartPr>
              <p14:cNvPr id="32" name="墨迹 31"/>
              <p14:cNvContentPartPr/>
              <p14:nvPr/>
            </p14:nvContentPartPr>
            <p14:xfrm>
              <a:off x="6414028" y="4066826"/>
              <a:ext cx="122238" cy="360419"/>
            </p14:xfrm>
          </p:contentPart>
        </mc:Choice>
        <mc:Fallback xmlns="">
          <p:pic>
            <p:nvPicPr>
              <p:cNvPr id="32" name="墨迹 31"/>
            </p:nvPicPr>
            <p:blipFill>
              <a:blip r:embed="rId53"/>
            </p:blipFill>
            <p:spPr>
              <a:xfrm>
                <a:off x="6414028" y="4066826"/>
                <a:ext cx="122238" cy="360419"/>
              </a:xfrm>
              <a:prstGeom prst="rect"/>
            </p:spPr>
          </p:pic>
        </mc:Fallback>
      </mc:AlternateContent>
      <mc:AlternateContent xmlns:mc="http://schemas.openxmlformats.org/markup-compatibility/2006" xmlns:p14="http://schemas.microsoft.com/office/powerpoint/2010/main">
        <mc:Choice Requires="p14">
          <p:contentPart p14:bwMode="auto" r:id="rId54">
            <p14:nvContentPartPr>
              <p14:cNvPr id="33" name="墨迹 32"/>
              <p14:cNvContentPartPr/>
              <p14:nvPr/>
            </p14:nvContentPartPr>
            <p14:xfrm>
              <a:off x="6623755" y="4207292"/>
              <a:ext cx="186267" cy="22559"/>
            </p14:xfrm>
          </p:contentPart>
        </mc:Choice>
        <mc:Fallback xmlns="">
          <p:pic>
            <p:nvPicPr>
              <p:cNvPr id="33" name="墨迹 32"/>
            </p:nvPicPr>
            <p:blipFill>
              <a:blip r:embed="rId55"/>
            </p:blipFill>
            <p:spPr>
              <a:xfrm>
                <a:off x="6623755" y="4207292"/>
                <a:ext cx="186267" cy="22559"/>
              </a:xfrm>
              <a:prstGeom prst="rect"/>
            </p:spPr>
          </p:pic>
        </mc:Fallback>
      </mc:AlternateContent>
      <mc:AlternateContent xmlns:mc="http://schemas.openxmlformats.org/markup-compatibility/2006" xmlns:p14="http://schemas.microsoft.com/office/powerpoint/2010/main">
        <mc:Choice Requires="p14">
          <p:contentPart p14:bwMode="auto" r:id="rId56">
            <p14:nvContentPartPr>
              <p14:cNvPr id="34" name="墨迹 33"/>
              <p14:cNvContentPartPr/>
              <p14:nvPr/>
            </p14:nvContentPartPr>
            <p14:xfrm>
              <a:off x="6914444" y="4032458"/>
              <a:ext cx="180622" cy="169194"/>
            </p14:xfrm>
          </p:contentPart>
        </mc:Choice>
        <mc:Fallback xmlns="">
          <p:pic>
            <p:nvPicPr>
              <p:cNvPr id="34" name="墨迹 33"/>
            </p:nvPicPr>
            <p:blipFill>
              <a:blip r:embed="rId57"/>
            </p:blipFill>
            <p:spPr>
              <a:xfrm>
                <a:off x="6914444" y="4032458"/>
                <a:ext cx="180622" cy="169194"/>
              </a:xfrm>
              <a:prstGeom prst="rect"/>
            </p:spPr>
          </p:pic>
        </mc:Fallback>
      </mc:AlternateContent>
      <mc:AlternateContent xmlns:mc="http://schemas.openxmlformats.org/markup-compatibility/2006" xmlns:p14="http://schemas.microsoft.com/office/powerpoint/2010/main">
        <mc:Choice Requires="p14">
          <p:contentPart p14:bwMode="auto" r:id="rId58">
            <p14:nvContentPartPr>
              <p14:cNvPr id="35" name="墨迹 34"/>
              <p14:cNvContentPartPr/>
              <p14:nvPr/>
            </p14:nvContentPartPr>
            <p14:xfrm>
              <a:off x="6961540" y="4066297"/>
              <a:ext cx="99660" cy="267891"/>
            </p14:xfrm>
          </p:contentPart>
        </mc:Choice>
        <mc:Fallback xmlns="">
          <p:pic>
            <p:nvPicPr>
              <p:cNvPr id="35" name="墨迹 34"/>
            </p:nvPicPr>
            <p:blipFill>
              <a:blip r:embed="rId59"/>
            </p:blipFill>
            <p:spPr>
              <a:xfrm>
                <a:off x="6961540" y="4066297"/>
                <a:ext cx="99660" cy="267891"/>
              </a:xfrm>
              <a:prstGeom prst="rect"/>
            </p:spPr>
          </p:pic>
        </mc:Fallback>
      </mc:AlternateContent>
      <mc:AlternateContent xmlns:mc="http://schemas.openxmlformats.org/markup-compatibility/2006" xmlns:p14="http://schemas.microsoft.com/office/powerpoint/2010/main">
        <mc:Choice Requires="p14">
          <p:contentPart p14:bwMode="auto" r:id="rId60">
            <p14:nvContentPartPr>
              <p14:cNvPr id="36" name="墨迹 35"/>
              <p14:cNvContentPartPr/>
              <p14:nvPr/>
            </p14:nvContentPartPr>
            <p14:xfrm>
              <a:off x="7112000" y="4043738"/>
              <a:ext cx="141111" cy="203033"/>
            </p14:xfrm>
          </p:contentPart>
        </mc:Choice>
        <mc:Fallback xmlns="">
          <p:pic>
            <p:nvPicPr>
              <p:cNvPr id="36" name="墨迹 35"/>
            </p:nvPicPr>
            <p:blipFill>
              <a:blip r:embed="rId61"/>
            </p:blipFill>
            <p:spPr>
              <a:xfrm>
                <a:off x="7112000" y="4043738"/>
                <a:ext cx="141111" cy="203033"/>
              </a:xfrm>
              <a:prstGeom prst="rect"/>
            </p:spPr>
          </p:pic>
        </mc:Fallback>
      </mc:AlternateContent>
      <mc:AlternateContent xmlns:mc="http://schemas.openxmlformats.org/markup-compatibility/2006" xmlns:p14="http://schemas.microsoft.com/office/powerpoint/2010/main">
        <mc:Choice Requires="p14">
          <p:contentPart p14:bwMode="auto" r:id="rId62">
            <p14:nvContentPartPr>
              <p14:cNvPr id="37" name="墨迹 36"/>
              <p14:cNvContentPartPr/>
              <p14:nvPr/>
            </p14:nvContentPartPr>
            <p14:xfrm>
              <a:off x="7097888" y="3987340"/>
              <a:ext cx="185209" cy="248151"/>
            </p14:xfrm>
          </p:contentPart>
        </mc:Choice>
        <mc:Fallback xmlns="">
          <p:pic>
            <p:nvPicPr>
              <p:cNvPr id="37" name="墨迹 36"/>
            </p:nvPicPr>
            <p:blipFill>
              <a:blip r:embed="rId63"/>
            </p:blipFill>
            <p:spPr>
              <a:xfrm>
                <a:off x="7097888" y="3987340"/>
                <a:ext cx="185209" cy="248151"/>
              </a:xfrm>
              <a:prstGeom prst="rect"/>
            </p:spPr>
          </p:pic>
        </mc:Fallback>
      </mc:AlternateContent>
      <mc:AlternateContent xmlns:mc="http://schemas.openxmlformats.org/markup-compatibility/2006" xmlns:p14="http://schemas.microsoft.com/office/powerpoint/2010/main">
        <mc:Choice Requires="p14">
          <p:contentPart p14:bwMode="auto" r:id="rId64">
            <p14:nvContentPartPr>
              <p14:cNvPr id="38" name="墨迹 37"/>
              <p14:cNvContentPartPr/>
              <p14:nvPr/>
            </p14:nvContentPartPr>
            <p14:xfrm>
              <a:off x="7366000" y="4021179"/>
              <a:ext cx="149577" cy="22559"/>
            </p14:xfrm>
          </p:contentPart>
        </mc:Choice>
        <mc:Fallback xmlns="">
          <p:pic>
            <p:nvPicPr>
              <p:cNvPr id="38" name="墨迹 37"/>
            </p:nvPicPr>
            <p:blipFill>
              <a:blip r:embed="rId65"/>
            </p:blipFill>
            <p:spPr>
              <a:xfrm>
                <a:off x="7366000" y="4021179"/>
                <a:ext cx="149577" cy="22559"/>
              </a:xfrm>
              <a:prstGeom prst="rect"/>
            </p:spPr>
          </p:pic>
        </mc:Fallback>
      </mc:AlternateContent>
      <mc:AlternateContent xmlns:mc="http://schemas.openxmlformats.org/markup-compatibility/2006" xmlns:p14="http://schemas.microsoft.com/office/powerpoint/2010/main">
        <mc:Choice Requires="p14">
          <p:contentPart p14:bwMode="auto" r:id="rId66">
            <p14:nvContentPartPr>
              <p14:cNvPr id="39" name="墨迹 38"/>
              <p14:cNvContentPartPr/>
              <p14:nvPr/>
            </p14:nvContentPartPr>
            <p14:xfrm>
              <a:off x="7390694" y="4128335"/>
              <a:ext cx="138994" cy="16919"/>
            </p14:xfrm>
          </p:contentPart>
        </mc:Choice>
        <mc:Fallback xmlns="">
          <p:pic>
            <p:nvPicPr>
              <p:cNvPr id="39" name="墨迹 38"/>
            </p:nvPicPr>
            <p:blipFill>
              <a:blip r:embed="rId67"/>
            </p:blipFill>
            <p:spPr>
              <a:xfrm>
                <a:off x="7390694" y="4128335"/>
                <a:ext cx="138994" cy="16919"/>
              </a:xfrm>
              <a:prstGeom prst="rect"/>
            </p:spPr>
          </p:pic>
        </mc:Fallback>
      </mc:AlternateContent>
      <mc:AlternateContent xmlns:mc="http://schemas.openxmlformats.org/markup-compatibility/2006" xmlns:p14="http://schemas.microsoft.com/office/powerpoint/2010/main">
        <mc:Choice Requires="p14">
          <p:contentPart p14:bwMode="auto" r:id="rId68">
            <p14:nvContentPartPr>
              <p14:cNvPr id="40" name="墨迹 39"/>
              <p14:cNvContentPartPr/>
              <p14:nvPr/>
            </p14:nvContentPartPr>
            <p14:xfrm>
              <a:off x="7563555" y="3857625"/>
              <a:ext cx="200731" cy="473743"/>
            </p14:xfrm>
          </p:contentPart>
        </mc:Choice>
        <mc:Fallback xmlns="">
          <p:pic>
            <p:nvPicPr>
              <p:cNvPr id="40" name="墨迹 39"/>
            </p:nvPicPr>
            <p:blipFill>
              <a:blip r:embed="rId69"/>
            </p:blipFill>
            <p:spPr>
              <a:xfrm>
                <a:off x="7563555" y="3857625"/>
                <a:ext cx="200731" cy="473743"/>
              </a:xfrm>
              <a:prstGeom prst="rect"/>
            </p:spPr>
          </p:pic>
        </mc:Fallback>
      </mc:AlternateContent>
      <mc:AlternateContent xmlns:mc="http://schemas.openxmlformats.org/markup-compatibility/2006" xmlns:p14="http://schemas.microsoft.com/office/powerpoint/2010/main">
        <mc:Choice Requires="p14">
          <p:contentPart p14:bwMode="auto" r:id="rId70">
            <p14:nvContentPartPr>
              <p14:cNvPr id="41" name="墨迹 40"/>
              <p14:cNvContentPartPr/>
              <p14:nvPr/>
            </p14:nvContentPartPr>
            <p14:xfrm>
              <a:off x="7010400" y="4555198"/>
              <a:ext cx="186266" cy="142757"/>
            </p14:xfrm>
          </p:contentPart>
        </mc:Choice>
        <mc:Fallback xmlns="">
          <p:pic>
            <p:nvPicPr>
              <p:cNvPr id="41" name="墨迹 40"/>
            </p:nvPicPr>
            <p:blipFill>
              <a:blip r:embed="rId71"/>
            </p:blipFill>
            <p:spPr>
              <a:xfrm>
                <a:off x="7010400" y="4555198"/>
                <a:ext cx="186266" cy="142757"/>
              </a:xfrm>
              <a:prstGeom prst="rect"/>
            </p:spPr>
          </p:pic>
        </mc:Fallback>
      </mc:AlternateContent>
      <mc:AlternateContent xmlns:mc="http://schemas.openxmlformats.org/markup-compatibility/2006" xmlns:p14="http://schemas.microsoft.com/office/powerpoint/2010/main">
        <mc:Choice Requires="p14">
          <p:contentPart p14:bwMode="auto" r:id="rId72">
            <p14:nvContentPartPr>
              <p14:cNvPr id="42" name="墨迹 41"/>
              <p14:cNvContentPartPr/>
              <p14:nvPr/>
            </p14:nvContentPartPr>
            <p14:xfrm>
              <a:off x="7106355" y="4573879"/>
              <a:ext cx="22578" cy="205853"/>
            </p14:xfrm>
          </p:contentPart>
        </mc:Choice>
        <mc:Fallback xmlns="">
          <p:pic>
            <p:nvPicPr>
              <p:cNvPr id="42" name="墨迹 41"/>
            </p:nvPicPr>
            <p:blipFill>
              <a:blip r:embed="rId73"/>
            </p:blipFill>
            <p:spPr>
              <a:xfrm>
                <a:off x="7106355" y="4573879"/>
                <a:ext cx="22578" cy="205853"/>
              </a:xfrm>
              <a:prstGeom prst="rect"/>
            </p:spPr>
          </p:pic>
        </mc:Fallback>
      </mc:AlternateContent>
      <mc:AlternateContent xmlns:mc="http://schemas.openxmlformats.org/markup-compatibility/2006" xmlns:p14="http://schemas.microsoft.com/office/powerpoint/2010/main">
        <mc:Choice Requires="p14">
          <p:contentPart p14:bwMode="auto" r:id="rId74">
            <p14:nvContentPartPr>
              <p14:cNvPr id="43" name="墨迹 42"/>
              <p14:cNvContentPartPr/>
              <p14:nvPr/>
            </p14:nvContentPartPr>
            <p14:xfrm>
              <a:off x="7230533" y="4558370"/>
              <a:ext cx="141111" cy="204443"/>
            </p14:xfrm>
          </p:contentPart>
        </mc:Choice>
        <mc:Fallback xmlns="">
          <p:pic>
            <p:nvPicPr>
              <p:cNvPr id="43" name="墨迹 42"/>
            </p:nvPicPr>
            <p:blipFill>
              <a:blip r:embed="rId75"/>
            </p:blipFill>
            <p:spPr>
              <a:xfrm>
                <a:off x="7230533" y="4558370"/>
                <a:ext cx="141111" cy="204443"/>
              </a:xfrm>
              <a:prstGeom prst="rect"/>
            </p:spPr>
          </p:pic>
        </mc:Fallback>
      </mc:AlternateContent>
      <mc:AlternateContent xmlns:mc="http://schemas.openxmlformats.org/markup-compatibility/2006" xmlns:p14="http://schemas.microsoft.com/office/powerpoint/2010/main">
        <mc:Choice Requires="p14">
          <p:contentPart p14:bwMode="auto" r:id="rId76">
            <p14:nvContentPartPr>
              <p14:cNvPr id="44" name="墨迹 43"/>
              <p14:cNvContentPartPr/>
              <p14:nvPr/>
            </p14:nvContentPartPr>
            <p14:xfrm>
              <a:off x="7213600" y="4514662"/>
              <a:ext cx="191911" cy="259431"/>
            </p14:xfrm>
          </p:contentPart>
        </mc:Choice>
        <mc:Fallback xmlns="">
          <p:pic>
            <p:nvPicPr>
              <p:cNvPr id="44" name="墨迹 43"/>
            </p:nvPicPr>
            <p:blipFill>
              <a:blip r:embed="rId77"/>
            </p:blipFill>
            <p:spPr>
              <a:xfrm>
                <a:off x="7213600" y="4514662"/>
                <a:ext cx="191911" cy="259431"/>
              </a:xfrm>
              <a:prstGeom prst="rect"/>
            </p:spPr>
          </p:pic>
        </mc:Fallback>
      </mc:AlternateContent>
      <mc:AlternateContent xmlns:mc="http://schemas.openxmlformats.org/markup-compatibility/2006" xmlns:p14="http://schemas.microsoft.com/office/powerpoint/2010/main">
        <mc:Choice Requires="p14">
          <p:contentPart p14:bwMode="auto" r:id="rId78">
            <p14:nvContentPartPr>
              <p14:cNvPr id="45" name="墨迹 44"/>
              <p14:cNvContentPartPr/>
              <p14:nvPr/>
            </p14:nvContentPartPr>
            <p14:xfrm>
              <a:off x="7467600" y="4528761"/>
              <a:ext cx="127881" cy="28199"/>
            </p14:xfrm>
          </p:contentPart>
        </mc:Choice>
        <mc:Fallback xmlns="">
          <p:pic>
            <p:nvPicPr>
              <p:cNvPr id="45" name="墨迹 44"/>
            </p:nvPicPr>
            <p:blipFill>
              <a:blip r:embed="rId79"/>
            </p:blipFill>
            <p:spPr>
              <a:xfrm>
                <a:off x="7467600" y="4528761"/>
                <a:ext cx="127881" cy="28199"/>
              </a:xfrm>
              <a:prstGeom prst="rect"/>
            </p:spPr>
          </p:pic>
        </mc:Fallback>
      </mc:AlternateContent>
      <mc:AlternateContent xmlns:mc="http://schemas.openxmlformats.org/markup-compatibility/2006" xmlns:p14="http://schemas.microsoft.com/office/powerpoint/2010/main">
        <mc:Choice Requires="p14">
          <p:contentPart p14:bwMode="auto" r:id="rId80">
            <p14:nvContentPartPr>
              <p14:cNvPr id="46" name="墨迹 45"/>
              <p14:cNvContentPartPr/>
              <p14:nvPr/>
            </p14:nvContentPartPr>
            <p14:xfrm>
              <a:off x="7467600" y="4618998"/>
              <a:ext cx="180622" cy="28199"/>
            </p14:xfrm>
          </p:contentPart>
        </mc:Choice>
        <mc:Fallback xmlns="">
          <p:pic>
            <p:nvPicPr>
              <p:cNvPr id="46" name="墨迹 45"/>
            </p:nvPicPr>
            <p:blipFill>
              <a:blip r:embed="rId81"/>
            </p:blipFill>
            <p:spPr>
              <a:xfrm>
                <a:off x="7467600" y="4618998"/>
                <a:ext cx="180622" cy="28199"/>
              </a:xfrm>
              <a:prstGeom prst="rect"/>
            </p:spPr>
          </p:pic>
        </mc:Fallback>
      </mc:AlternateContent>
      <mc:AlternateContent xmlns:mc="http://schemas.openxmlformats.org/markup-compatibility/2006" xmlns:p14="http://schemas.microsoft.com/office/powerpoint/2010/main">
        <mc:Choice Requires="p14">
          <p:contentPart p14:bwMode="auto" r:id="rId82">
            <p14:nvContentPartPr>
              <p14:cNvPr id="47" name="墨迹 46"/>
              <p14:cNvContentPartPr/>
              <p14:nvPr/>
            </p14:nvContentPartPr>
            <p14:xfrm>
              <a:off x="7724422" y="4399045"/>
              <a:ext cx="155222" cy="383507"/>
            </p14:xfrm>
          </p:contentPart>
        </mc:Choice>
        <mc:Fallback xmlns="">
          <p:pic>
            <p:nvPicPr>
              <p:cNvPr id="47" name="墨迹 46"/>
            </p:nvPicPr>
            <p:blipFill>
              <a:blip r:embed="rId83"/>
            </p:blipFill>
            <p:spPr>
              <a:xfrm>
                <a:off x="7724422" y="4399045"/>
                <a:ext cx="155222" cy="383507"/>
              </a:xfrm>
              <a:prstGeom prst="rect"/>
            </p:spPr>
          </p:pic>
        </mc:Fallback>
      </mc:AlternateContent>
      <mc:AlternateContent xmlns:mc="http://schemas.openxmlformats.org/markup-compatibility/2006" xmlns:p14="http://schemas.microsoft.com/office/powerpoint/2010/main">
        <mc:Choice Requires="p14">
          <p:contentPart p14:bwMode="auto" r:id="rId84">
            <p14:nvContentPartPr>
              <p14:cNvPr id="48" name="墨迹 47"/>
              <p14:cNvContentPartPr/>
              <p14:nvPr/>
            </p14:nvContentPartPr>
            <p14:xfrm>
              <a:off x="7273925" y="4917907"/>
              <a:ext cx="118886" cy="174834"/>
            </p14:xfrm>
          </p:contentPart>
        </mc:Choice>
        <mc:Fallback xmlns="">
          <p:pic>
            <p:nvPicPr>
              <p:cNvPr id="48" name="墨迹 47"/>
            </p:nvPicPr>
            <p:blipFill>
              <a:blip r:embed="rId85"/>
            </p:blipFill>
            <p:spPr>
              <a:xfrm>
                <a:off x="7273925" y="4917907"/>
                <a:ext cx="118886" cy="174834"/>
              </a:xfrm>
              <a:prstGeom prst="rect"/>
            </p:spPr>
          </p:pic>
        </mc:Fallback>
      </mc:AlternateContent>
      <mc:AlternateContent xmlns:mc="http://schemas.openxmlformats.org/markup-compatibility/2006" xmlns:p14="http://schemas.microsoft.com/office/powerpoint/2010/main">
        <mc:Choice Requires="p14">
          <p:contentPart p14:bwMode="auto" r:id="rId86">
            <p14:nvContentPartPr>
              <p14:cNvPr id="49" name="墨迹 48"/>
              <p14:cNvContentPartPr/>
              <p14:nvPr/>
            </p14:nvContentPartPr>
            <p14:xfrm>
              <a:off x="7258755" y="4874904"/>
              <a:ext cx="197556" cy="251676"/>
            </p14:xfrm>
          </p:contentPart>
        </mc:Choice>
        <mc:Fallback xmlns="">
          <p:pic>
            <p:nvPicPr>
              <p:cNvPr id="49" name="墨迹 48"/>
            </p:nvPicPr>
            <p:blipFill>
              <a:blip r:embed="rId87"/>
            </p:blipFill>
            <p:spPr>
              <a:xfrm>
                <a:off x="7258755" y="4874904"/>
                <a:ext cx="197556" cy="251676"/>
              </a:xfrm>
              <a:prstGeom prst="rect"/>
            </p:spPr>
          </p:pic>
        </mc:Fallback>
      </mc:AlternateContent>
      <mc:AlternateContent xmlns:mc="http://schemas.openxmlformats.org/markup-compatibility/2006" xmlns:p14="http://schemas.microsoft.com/office/powerpoint/2010/main">
        <mc:Choice Requires="p14">
          <p:contentPart p14:bwMode="auto" r:id="rId88">
            <p14:nvContentPartPr>
              <p14:cNvPr id="50" name="墨迹 49"/>
              <p14:cNvContentPartPr/>
              <p14:nvPr/>
            </p14:nvContentPartPr>
            <p14:xfrm>
              <a:off x="7530394" y="4912268"/>
              <a:ext cx="150283" cy="39478"/>
            </p14:xfrm>
          </p:contentPart>
        </mc:Choice>
        <mc:Fallback xmlns="">
          <p:pic>
            <p:nvPicPr>
              <p:cNvPr id="50" name="墨迹 49"/>
            </p:nvPicPr>
            <p:blipFill>
              <a:blip r:embed="rId89"/>
            </p:blipFill>
            <p:spPr>
              <a:xfrm>
                <a:off x="7530394" y="4912268"/>
                <a:ext cx="150283" cy="39478"/>
              </a:xfrm>
              <a:prstGeom prst="rect"/>
            </p:spPr>
          </p:pic>
        </mc:Fallback>
      </mc:AlternateContent>
      <mc:AlternateContent xmlns:mc="http://schemas.openxmlformats.org/markup-compatibility/2006" xmlns:p14="http://schemas.microsoft.com/office/powerpoint/2010/main">
        <mc:Choice Requires="p14">
          <p:contentPart p14:bwMode="auto" r:id="rId90">
            <p14:nvContentPartPr>
              <p14:cNvPr id="51" name="墨迹 50"/>
              <p14:cNvContentPartPr/>
              <p14:nvPr/>
            </p14:nvContentPartPr>
            <p14:xfrm>
              <a:off x="7528277" y="5016604"/>
              <a:ext cx="176389" cy="19739"/>
            </p14:xfrm>
          </p:contentPart>
        </mc:Choice>
        <mc:Fallback xmlns="">
          <p:pic>
            <p:nvPicPr>
              <p:cNvPr id="51" name="墨迹 50"/>
            </p:nvPicPr>
            <p:blipFill>
              <a:blip r:embed="rId91"/>
            </p:blipFill>
            <p:spPr>
              <a:xfrm>
                <a:off x="7528277" y="5016604"/>
                <a:ext cx="176389" cy="19739"/>
              </a:xfrm>
              <a:prstGeom prst="rect"/>
            </p:spPr>
          </p:pic>
        </mc:Fallback>
      </mc:AlternateContent>
      <mc:AlternateContent xmlns:mc="http://schemas.openxmlformats.org/markup-compatibility/2006" xmlns:p14="http://schemas.microsoft.com/office/powerpoint/2010/main">
        <mc:Choice Requires="p14">
          <p:contentPart p14:bwMode="auto" r:id="rId92">
            <p14:nvContentPartPr>
              <p14:cNvPr id="52" name="墨迹 51"/>
              <p14:cNvContentPartPr/>
              <p14:nvPr/>
            </p14:nvContentPartPr>
            <p14:xfrm>
              <a:off x="7730772" y="4900988"/>
              <a:ext cx="222250" cy="33839"/>
            </p14:xfrm>
          </p:contentPart>
        </mc:Choice>
        <mc:Fallback xmlns="">
          <p:pic>
            <p:nvPicPr>
              <p:cNvPr id="52" name="墨迹 51"/>
            </p:nvPicPr>
            <p:blipFill>
              <a:blip r:embed="rId93"/>
            </p:blipFill>
            <p:spPr>
              <a:xfrm>
                <a:off x="7730772" y="4900988"/>
                <a:ext cx="222250" cy="33839"/>
              </a:xfrm>
              <a:prstGeom prst="rect"/>
            </p:spPr>
          </p:pic>
        </mc:Fallback>
      </mc:AlternateContent>
      <mc:AlternateContent xmlns:mc="http://schemas.openxmlformats.org/markup-compatibility/2006" xmlns:p14="http://schemas.microsoft.com/office/powerpoint/2010/main">
        <mc:Choice Requires="p14">
          <p:contentPart p14:bwMode="auto" r:id="rId94">
            <p14:nvContentPartPr>
              <p14:cNvPr id="53" name="墨迹 52"/>
              <p14:cNvContentPartPr/>
              <p14:nvPr/>
            </p14:nvContentPartPr>
            <p14:xfrm>
              <a:off x="7745059" y="4953685"/>
              <a:ext cx="174096" cy="132007"/>
            </p14:xfrm>
          </p:contentPart>
        </mc:Choice>
        <mc:Fallback xmlns="">
          <p:pic>
            <p:nvPicPr>
              <p:cNvPr id="53" name="墨迹 52"/>
            </p:nvPicPr>
            <p:blipFill>
              <a:blip r:embed="rId95"/>
            </p:blipFill>
            <p:spPr>
              <a:xfrm>
                <a:off x="7745059" y="4953685"/>
                <a:ext cx="174096" cy="132007"/>
              </a:xfrm>
              <a:prstGeom prst="rect"/>
            </p:spPr>
          </p:pic>
        </mc:Fallback>
      </mc:AlternateContent>
      <mc:AlternateContent xmlns:mc="http://schemas.openxmlformats.org/markup-compatibility/2006" xmlns:p14="http://schemas.microsoft.com/office/powerpoint/2010/main">
        <mc:Choice Requires="p14">
          <p:contentPart p14:bwMode="auto" r:id="rId96">
            <p14:nvContentPartPr>
              <p14:cNvPr id="54" name="墨迹 53"/>
              <p14:cNvContentPartPr/>
              <p14:nvPr/>
            </p14:nvContentPartPr>
            <p14:xfrm>
              <a:off x="7865533" y="4961440"/>
              <a:ext cx="31044" cy="421751"/>
            </p14:xfrm>
          </p:contentPart>
        </mc:Choice>
        <mc:Fallback xmlns="">
          <p:pic>
            <p:nvPicPr>
              <p:cNvPr id="54" name="墨迹 53"/>
            </p:nvPicPr>
            <p:blipFill>
              <a:blip r:embed="rId97"/>
            </p:blipFill>
            <p:spPr>
              <a:xfrm>
                <a:off x="7865533" y="4961440"/>
                <a:ext cx="31044" cy="421751"/>
              </a:xfrm>
              <a:prstGeom prst="rect"/>
            </p:spPr>
          </p:pic>
        </mc:Fallback>
      </mc:AlternateContent>
      <mc:AlternateContent xmlns:mc="http://schemas.openxmlformats.org/markup-compatibility/2006" xmlns:p14="http://schemas.microsoft.com/office/powerpoint/2010/main">
        <mc:Choice Requires="p14">
          <p:contentPart p14:bwMode="auto" r:id="rId98">
            <p14:nvContentPartPr>
              <p14:cNvPr id="55" name="墨迹 54"/>
              <p14:cNvContentPartPr/>
              <p14:nvPr/>
            </p14:nvContentPartPr>
            <p14:xfrm>
              <a:off x="7797800" y="4705710"/>
              <a:ext cx="172861" cy="296794"/>
            </p14:xfrm>
          </p:contentPart>
        </mc:Choice>
        <mc:Fallback xmlns="">
          <p:pic>
            <p:nvPicPr>
              <p:cNvPr id="55" name="墨迹 54"/>
            </p:nvPicPr>
            <p:blipFill>
              <a:blip r:embed="rId99"/>
            </p:blipFill>
            <p:spPr>
              <a:xfrm>
                <a:off x="7797800" y="4705710"/>
                <a:ext cx="172861" cy="296794"/>
              </a:xfrm>
              <a:prstGeom prst="rect"/>
            </p:spPr>
          </p:pic>
        </mc:Fallback>
      </mc:AlternateContent>
      <mc:AlternateContent xmlns:mc="http://schemas.openxmlformats.org/markup-compatibility/2006" xmlns:p14="http://schemas.microsoft.com/office/powerpoint/2010/main">
        <mc:Choice Requires="p14">
          <p:contentPart p14:bwMode="auto" r:id="rId100">
            <p14:nvContentPartPr>
              <p14:cNvPr id="56" name="墨迹 55"/>
              <p14:cNvContentPartPr/>
              <p14:nvPr/>
            </p14:nvContentPartPr>
            <p14:xfrm>
              <a:off x="4927600" y="3307039"/>
              <a:ext cx="60148" cy="121961"/>
            </p14:xfrm>
          </p:contentPart>
        </mc:Choice>
        <mc:Fallback xmlns="">
          <p:pic>
            <p:nvPicPr>
              <p:cNvPr id="56" name="墨迹 55"/>
            </p:nvPicPr>
            <p:blipFill>
              <a:blip r:embed="rId101"/>
            </p:blipFill>
            <p:spPr>
              <a:xfrm>
                <a:off x="4927600" y="3307039"/>
                <a:ext cx="60148" cy="121961"/>
              </a:xfrm>
              <a:prstGeom prst="rect"/>
            </p:spPr>
          </p:pic>
        </mc:Fallback>
      </mc:AlternateContent>
      <mc:AlternateContent xmlns:mc="http://schemas.openxmlformats.org/markup-compatibility/2006" xmlns:p14="http://schemas.microsoft.com/office/powerpoint/2010/main">
        <mc:Choice Requires="p14">
          <p:contentPart p14:bwMode="auto" r:id="rId102">
            <p14:nvContentPartPr>
              <p14:cNvPr id="57" name="墨迹 56"/>
              <p14:cNvContentPartPr/>
              <p14:nvPr/>
            </p14:nvContentPartPr>
            <p14:xfrm>
              <a:off x="5080000" y="3344402"/>
              <a:ext cx="22577" cy="33839"/>
            </p14:xfrm>
          </p:contentPart>
        </mc:Choice>
        <mc:Fallback xmlns="">
          <p:pic>
            <p:nvPicPr>
              <p:cNvPr id="57" name="墨迹 56"/>
            </p:nvPicPr>
            <p:blipFill>
              <a:blip r:embed="rId103"/>
            </p:blipFill>
            <p:spPr>
              <a:xfrm>
                <a:off x="5080000" y="3344402"/>
                <a:ext cx="22577" cy="33839"/>
              </a:xfrm>
              <a:prstGeom prst="rect"/>
            </p:spPr>
          </p:pic>
        </mc:Fallback>
      </mc:AlternateContent>
      <mc:AlternateContent xmlns:mc="http://schemas.openxmlformats.org/markup-compatibility/2006" xmlns:p14="http://schemas.microsoft.com/office/powerpoint/2010/main">
        <mc:Choice Requires="p14">
          <p:contentPart p14:bwMode="auto" r:id="rId104">
            <p14:nvContentPartPr>
              <p14:cNvPr id="58" name="墨迹 57"/>
              <p14:cNvContentPartPr/>
              <p14:nvPr/>
            </p14:nvContentPartPr>
            <p14:xfrm>
              <a:off x="5104518" y="3180848"/>
              <a:ext cx="82726" cy="428625"/>
            </p14:xfrm>
          </p:contentPart>
        </mc:Choice>
        <mc:Fallback xmlns="">
          <p:pic>
            <p:nvPicPr>
              <p:cNvPr id="58" name="墨迹 57"/>
            </p:nvPicPr>
            <p:blipFill>
              <a:blip r:embed="rId105"/>
            </p:blipFill>
            <p:spPr>
              <a:xfrm>
                <a:off x="5104518" y="3180848"/>
                <a:ext cx="82726" cy="428625"/>
              </a:xfrm>
              <a:prstGeom prst="rect"/>
            </p:spPr>
          </p:pic>
        </mc:Fallback>
      </mc:AlternateContent>
      <mc:AlternateContent xmlns:mc="http://schemas.openxmlformats.org/markup-compatibility/2006" xmlns:p14="http://schemas.microsoft.com/office/powerpoint/2010/main">
        <mc:Choice Requires="p14">
          <p:contentPart p14:bwMode="auto" r:id="rId106">
            <p14:nvContentPartPr>
              <p14:cNvPr id="59" name="墨迹 58"/>
              <p14:cNvContentPartPr/>
              <p14:nvPr/>
            </p14:nvContentPartPr>
            <p14:xfrm>
              <a:off x="5238044" y="3194948"/>
              <a:ext cx="110949" cy="219952"/>
            </p14:xfrm>
          </p:contentPart>
        </mc:Choice>
        <mc:Fallback xmlns="">
          <p:pic>
            <p:nvPicPr>
              <p:cNvPr id="59" name="墨迹 58"/>
            </p:nvPicPr>
            <p:blipFill>
              <a:blip r:embed="rId107"/>
            </p:blipFill>
            <p:spPr>
              <a:xfrm>
                <a:off x="5238044" y="3194948"/>
                <a:ext cx="110949" cy="219952"/>
              </a:xfrm>
              <a:prstGeom prst="rect"/>
            </p:spPr>
          </p:pic>
        </mc:Fallback>
      </mc:AlternateContent>
      <mc:AlternateContent xmlns:mc="http://schemas.openxmlformats.org/markup-compatibility/2006" xmlns:p14="http://schemas.microsoft.com/office/powerpoint/2010/main">
        <mc:Choice Requires="p14">
          <p:contentPart p14:bwMode="auto" r:id="rId108">
            <p14:nvContentPartPr>
              <p14:cNvPr id="60" name="墨迹 59"/>
              <p14:cNvContentPartPr/>
              <p14:nvPr/>
            </p14:nvContentPartPr>
            <p14:xfrm>
              <a:off x="5322711" y="3152649"/>
              <a:ext cx="121356" cy="39479"/>
            </p14:xfrm>
          </p:contentPart>
        </mc:Choice>
        <mc:Fallback xmlns="">
          <p:pic>
            <p:nvPicPr>
              <p:cNvPr id="60" name="墨迹 59"/>
            </p:nvPicPr>
            <p:blipFill>
              <a:blip r:embed="rId109"/>
            </p:blipFill>
            <p:spPr>
              <a:xfrm>
                <a:off x="5322711" y="3152649"/>
                <a:ext cx="121356" cy="39479"/>
              </a:xfrm>
              <a:prstGeom prst="rect"/>
            </p:spPr>
          </p:pic>
        </mc:Fallback>
      </mc:AlternateContent>
      <mc:AlternateContent xmlns:mc="http://schemas.openxmlformats.org/markup-compatibility/2006" xmlns:p14="http://schemas.microsoft.com/office/powerpoint/2010/main">
        <mc:Choice Requires="p14">
          <p:contentPart p14:bwMode="auto" r:id="rId110">
            <p14:nvContentPartPr>
              <p14:cNvPr id="61" name="墨迹 60"/>
              <p14:cNvContentPartPr/>
              <p14:nvPr/>
            </p14:nvContentPartPr>
            <p14:xfrm>
              <a:off x="3776133" y="3400801"/>
              <a:ext cx="67733" cy="137117"/>
            </p14:xfrm>
          </p:contentPart>
        </mc:Choice>
        <mc:Fallback xmlns="">
          <p:pic>
            <p:nvPicPr>
              <p:cNvPr id="61" name="墨迹 60"/>
            </p:nvPicPr>
            <p:blipFill>
              <a:blip r:embed="rId111"/>
            </p:blipFill>
            <p:spPr>
              <a:xfrm>
                <a:off x="3776133" y="3400801"/>
                <a:ext cx="67733" cy="137117"/>
              </a:xfrm>
              <a:prstGeom prst="rect"/>
            </p:spPr>
          </p:pic>
        </mc:Fallback>
      </mc:AlternateContent>
      <mc:AlternateContent xmlns:mc="http://schemas.openxmlformats.org/markup-compatibility/2006" xmlns:p14="http://schemas.microsoft.com/office/powerpoint/2010/main">
        <mc:Choice Requires="p14">
          <p:contentPart p14:bwMode="auto" r:id="rId112">
            <p14:nvContentPartPr>
              <p14:cNvPr id="62" name="墨迹 61"/>
              <p14:cNvContentPartPr/>
              <p14:nvPr/>
            </p14:nvContentPartPr>
            <p14:xfrm>
              <a:off x="3872088" y="3457198"/>
              <a:ext cx="56445" cy="62038"/>
            </p14:xfrm>
          </p:contentPart>
        </mc:Choice>
        <mc:Fallback xmlns="">
          <p:pic>
            <p:nvPicPr>
              <p:cNvPr id="62" name="墨迹 61"/>
            </p:nvPicPr>
            <p:blipFill>
              <a:blip r:embed="rId113"/>
            </p:blipFill>
            <p:spPr>
              <a:xfrm>
                <a:off x="3872088" y="3457198"/>
                <a:ext cx="56445" cy="62038"/>
              </a:xfrm>
              <a:prstGeom prst="rect"/>
            </p:spPr>
          </p:pic>
        </mc:Fallback>
      </mc:AlternateContent>
      <mc:AlternateContent xmlns:mc="http://schemas.openxmlformats.org/markup-compatibility/2006" xmlns:p14="http://schemas.microsoft.com/office/powerpoint/2010/main">
        <mc:Choice Requires="p14">
          <p:contentPart p14:bwMode="auto" r:id="rId114">
            <p14:nvContentPartPr>
              <p14:cNvPr id="63" name="墨迹 62"/>
              <p14:cNvContentPartPr/>
              <p14:nvPr/>
            </p14:nvContentPartPr>
            <p14:xfrm>
              <a:off x="3917950" y="3310564"/>
              <a:ext cx="83961" cy="338388"/>
            </p14:xfrm>
          </p:contentPart>
        </mc:Choice>
        <mc:Fallback xmlns="">
          <p:pic>
            <p:nvPicPr>
              <p:cNvPr id="63" name="墨迹 62"/>
            </p:nvPicPr>
            <p:blipFill>
              <a:blip r:embed="rId115"/>
            </p:blipFill>
            <p:spPr>
              <a:xfrm>
                <a:off x="3917950" y="3310564"/>
                <a:ext cx="83961" cy="338388"/>
              </a:xfrm>
              <a:prstGeom prst="rect"/>
            </p:spPr>
          </p:pic>
        </mc:Fallback>
      </mc:AlternateContent>
      <mc:AlternateContent xmlns:mc="http://schemas.openxmlformats.org/markup-compatibility/2006" xmlns:p14="http://schemas.microsoft.com/office/powerpoint/2010/main">
        <mc:Choice Requires="p14">
          <p:contentPart p14:bwMode="auto" r:id="rId116">
            <p14:nvContentPartPr>
              <p14:cNvPr id="64" name="墨迹 63"/>
              <p14:cNvContentPartPr/>
              <p14:nvPr/>
            </p14:nvContentPartPr>
            <p14:xfrm>
              <a:off x="4064000" y="3304924"/>
              <a:ext cx="69850" cy="205853"/>
            </p14:xfrm>
          </p:contentPart>
        </mc:Choice>
        <mc:Fallback xmlns="">
          <p:pic>
            <p:nvPicPr>
              <p:cNvPr id="64" name="墨迹 63"/>
            </p:nvPicPr>
            <p:blipFill>
              <a:blip r:embed="rId117"/>
            </p:blipFill>
            <p:spPr>
              <a:xfrm>
                <a:off x="4064000" y="3304924"/>
                <a:ext cx="69850" cy="205853"/>
              </a:xfrm>
              <a:prstGeom prst="rect"/>
            </p:spPr>
          </p:pic>
        </mc:Fallback>
      </mc:AlternateContent>
      <mc:AlternateContent xmlns:mc="http://schemas.openxmlformats.org/markup-compatibility/2006" xmlns:p14="http://schemas.microsoft.com/office/powerpoint/2010/main">
        <mc:Choice Requires="p14">
          <p:contentPart p14:bwMode="auto" r:id="rId118">
            <p14:nvContentPartPr>
              <p14:cNvPr id="65" name="墨迹 64"/>
              <p14:cNvContentPartPr/>
              <p14:nvPr/>
            </p14:nvContentPartPr>
            <p14:xfrm>
              <a:off x="4108450" y="3307744"/>
              <a:ext cx="153105" cy="47938"/>
            </p14:xfrm>
          </p:contentPart>
        </mc:Choice>
        <mc:Fallback xmlns="">
          <p:pic>
            <p:nvPicPr>
              <p:cNvPr id="65" name="墨迹 64"/>
            </p:nvPicPr>
            <p:blipFill>
              <a:blip r:embed="rId119"/>
            </p:blipFill>
            <p:spPr>
              <a:xfrm>
                <a:off x="4108450" y="3307744"/>
                <a:ext cx="153105" cy="47938"/>
              </a:xfrm>
              <a:prstGeom prst="rect"/>
            </p:spPr>
          </p:pic>
        </mc:Fallback>
      </mc:AlternateContent>
      <mc:AlternateContent xmlns:mc="http://schemas.openxmlformats.org/markup-compatibility/2006" xmlns:p14="http://schemas.microsoft.com/office/powerpoint/2010/main">
        <mc:Choice Requires="p14">
          <p:contentPart p14:bwMode="auto" r:id="rId120">
            <p14:nvContentPartPr>
              <p14:cNvPr id="66" name="墨迹 65"/>
              <p14:cNvContentPartPr/>
              <p14:nvPr/>
            </p14:nvContentPartPr>
            <p14:xfrm>
              <a:off x="2867377" y="3462838"/>
              <a:ext cx="84667" cy="183294"/>
            </p14:xfrm>
          </p:contentPart>
        </mc:Choice>
        <mc:Fallback xmlns="">
          <p:pic>
            <p:nvPicPr>
              <p:cNvPr id="66" name="墨迹 65"/>
            </p:nvPicPr>
            <p:blipFill>
              <a:blip r:embed="rId121"/>
            </p:blipFill>
            <p:spPr>
              <a:xfrm>
                <a:off x="2867377" y="3462838"/>
                <a:ext cx="84667" cy="183294"/>
              </a:xfrm>
              <a:prstGeom prst="rect"/>
            </p:spPr>
          </p:pic>
        </mc:Fallback>
      </mc:AlternateContent>
      <mc:AlternateContent xmlns:mc="http://schemas.openxmlformats.org/markup-compatibility/2006" xmlns:p14="http://schemas.microsoft.com/office/powerpoint/2010/main">
        <mc:Choice Requires="p14">
          <p:contentPart p14:bwMode="auto" r:id="rId122">
            <p14:nvContentPartPr>
              <p14:cNvPr id="67" name="墨迹 66"/>
              <p14:cNvContentPartPr/>
              <p14:nvPr/>
            </p14:nvContentPartPr>
            <p14:xfrm>
              <a:off x="2822222" y="3495620"/>
              <a:ext cx="186266" cy="122313"/>
            </p14:xfrm>
          </p:contentPart>
        </mc:Choice>
        <mc:Fallback xmlns="">
          <p:pic>
            <p:nvPicPr>
              <p:cNvPr id="67" name="墨迹 66"/>
            </p:nvPicPr>
            <p:blipFill>
              <a:blip r:embed="rId123"/>
            </p:blipFill>
            <p:spPr>
              <a:xfrm>
                <a:off x="2822222" y="3495620"/>
                <a:ext cx="186266" cy="122313"/>
              </a:xfrm>
              <a:prstGeom prst="rect"/>
            </p:spPr>
          </p:pic>
        </mc:Fallback>
      </mc:AlternateContent>
      <mc:AlternateContent xmlns:mc="http://schemas.openxmlformats.org/markup-compatibility/2006" xmlns:p14="http://schemas.microsoft.com/office/powerpoint/2010/main">
        <mc:Choice Requires="p14">
          <p:contentPart p14:bwMode="auto" r:id="rId124">
            <p14:nvContentPartPr>
              <p14:cNvPr id="68" name="墨迹 67"/>
              <p14:cNvContentPartPr/>
              <p14:nvPr/>
            </p14:nvContentPartPr>
            <p14:xfrm>
              <a:off x="3059288" y="3466716"/>
              <a:ext cx="22578" cy="94819"/>
            </p14:xfrm>
          </p:contentPart>
        </mc:Choice>
        <mc:Fallback xmlns="">
          <p:pic>
            <p:nvPicPr>
              <p:cNvPr id="68" name="墨迹 67"/>
            </p:nvPicPr>
            <p:blipFill>
              <a:blip r:embed="rId125"/>
            </p:blipFill>
            <p:spPr>
              <a:xfrm>
                <a:off x="3059288" y="3466716"/>
                <a:ext cx="22578" cy="94819"/>
              </a:xfrm>
              <a:prstGeom prst="rect"/>
            </p:spPr>
          </p:pic>
        </mc:Fallback>
      </mc:AlternateContent>
      <mc:AlternateContent xmlns:mc="http://schemas.openxmlformats.org/markup-compatibility/2006" xmlns:p14="http://schemas.microsoft.com/office/powerpoint/2010/main">
        <mc:Choice Requires="p14">
          <p:contentPart p14:bwMode="auto" r:id="rId126">
            <p14:nvContentPartPr>
              <p14:cNvPr id="69" name="墨迹 68"/>
              <p14:cNvContentPartPr/>
              <p14:nvPr/>
            </p14:nvContentPartPr>
            <p14:xfrm>
              <a:off x="3110088" y="3491037"/>
              <a:ext cx="50800" cy="39479"/>
            </p14:xfrm>
          </p:contentPart>
        </mc:Choice>
        <mc:Fallback xmlns="">
          <p:pic>
            <p:nvPicPr>
              <p:cNvPr id="69" name="墨迹 68"/>
            </p:nvPicPr>
            <p:blipFill>
              <a:blip r:embed="rId127"/>
            </p:blipFill>
            <p:spPr>
              <a:xfrm>
                <a:off x="3110088" y="3491037"/>
                <a:ext cx="50800" cy="39479"/>
              </a:xfrm>
              <a:prstGeom prst="rect"/>
            </p:spPr>
          </p:pic>
        </mc:Fallback>
      </mc:AlternateContent>
      <mc:AlternateContent xmlns:mc="http://schemas.openxmlformats.org/markup-compatibility/2006" xmlns:p14="http://schemas.microsoft.com/office/powerpoint/2010/main">
        <mc:Choice Requires="p14">
          <p:contentPart p14:bwMode="auto" r:id="rId128">
            <p14:nvContentPartPr>
              <p14:cNvPr id="70" name="墨迹 69"/>
              <p14:cNvContentPartPr/>
              <p14:nvPr/>
            </p14:nvContentPartPr>
            <p14:xfrm>
              <a:off x="3166533" y="3333123"/>
              <a:ext cx="67733" cy="332748"/>
            </p14:xfrm>
          </p:contentPart>
        </mc:Choice>
        <mc:Fallback xmlns="">
          <p:pic>
            <p:nvPicPr>
              <p:cNvPr id="70" name="墨迹 69"/>
            </p:nvPicPr>
            <p:blipFill>
              <a:blip r:embed="rId129"/>
            </p:blipFill>
            <p:spPr>
              <a:xfrm>
                <a:off x="3166533" y="3333123"/>
                <a:ext cx="67733" cy="332748"/>
              </a:xfrm>
              <a:prstGeom prst="rect"/>
            </p:spPr>
          </p:pic>
        </mc:Fallback>
      </mc:AlternateContent>
      <mc:AlternateContent xmlns:mc="http://schemas.openxmlformats.org/markup-compatibility/2006" xmlns:p14="http://schemas.microsoft.com/office/powerpoint/2010/main">
        <mc:Choice Requires="p14">
          <p:contentPart p14:bwMode="auto" r:id="rId130">
            <p14:nvContentPartPr>
              <p14:cNvPr id="71" name="墨迹 70"/>
              <p14:cNvContentPartPr/>
              <p14:nvPr/>
            </p14:nvContentPartPr>
            <p14:xfrm>
              <a:off x="3287888" y="3327483"/>
              <a:ext cx="70556" cy="228412"/>
            </p14:xfrm>
          </p:contentPart>
        </mc:Choice>
        <mc:Fallback xmlns="">
          <p:pic>
            <p:nvPicPr>
              <p:cNvPr id="71" name="墨迹 70"/>
            </p:nvPicPr>
            <p:blipFill>
              <a:blip r:embed="rId131"/>
            </p:blipFill>
            <p:spPr>
              <a:xfrm>
                <a:off x="3287888" y="3327483"/>
                <a:ext cx="70556" cy="228412"/>
              </a:xfrm>
              <a:prstGeom prst="rect"/>
            </p:spPr>
          </p:pic>
        </mc:Fallback>
      </mc:AlternateContent>
      <mc:AlternateContent xmlns:mc="http://schemas.openxmlformats.org/markup-compatibility/2006" xmlns:p14="http://schemas.microsoft.com/office/powerpoint/2010/main">
        <mc:Choice Requires="p14">
          <p:contentPart p14:bwMode="auto" r:id="rId132">
            <p14:nvContentPartPr>
              <p14:cNvPr id="72" name="墨迹 71"/>
              <p14:cNvContentPartPr/>
              <p14:nvPr/>
            </p14:nvContentPartPr>
            <p14:xfrm>
              <a:off x="3318933" y="3310564"/>
              <a:ext cx="110067" cy="22559"/>
            </p14:xfrm>
          </p:contentPart>
        </mc:Choice>
        <mc:Fallback xmlns="">
          <p:pic>
            <p:nvPicPr>
              <p:cNvPr id="72" name="墨迹 71"/>
            </p:nvPicPr>
            <p:blipFill>
              <a:blip r:embed="rId133"/>
            </p:blipFill>
            <p:spPr>
              <a:xfrm>
                <a:off x="3318933" y="3310564"/>
                <a:ext cx="110067" cy="22559"/>
              </a:xfrm>
              <a:prstGeom prst="rect"/>
            </p:spPr>
          </p:pic>
        </mc:Fallback>
      </mc:AlternateContent>
      <mc:AlternateContent xmlns:mc="http://schemas.openxmlformats.org/markup-compatibility/2006" xmlns:p14="http://schemas.microsoft.com/office/powerpoint/2010/main">
        <mc:Choice Requires="p14">
          <p:contentPart p14:bwMode="auto" r:id="rId134">
            <p14:nvContentPartPr>
              <p14:cNvPr id="73" name="墨迹 72"/>
              <p14:cNvContentPartPr/>
              <p14:nvPr/>
            </p14:nvContentPartPr>
            <p14:xfrm>
              <a:off x="5063066" y="3945747"/>
              <a:ext cx="49389" cy="109271"/>
            </p14:xfrm>
          </p:contentPart>
        </mc:Choice>
        <mc:Fallback xmlns="">
          <p:pic>
            <p:nvPicPr>
              <p:cNvPr id="73" name="墨迹 72"/>
            </p:nvPicPr>
            <p:blipFill>
              <a:blip r:embed="rId135"/>
            </p:blipFill>
            <p:spPr>
              <a:xfrm>
                <a:off x="5063066" y="3945747"/>
                <a:ext cx="49389" cy="109271"/>
              </a:xfrm>
              <a:prstGeom prst="rect"/>
            </p:spPr>
          </p:pic>
        </mc:Fallback>
      </mc:AlternateContent>
      <mc:AlternateContent xmlns:mc="http://schemas.openxmlformats.org/markup-compatibility/2006" xmlns:p14="http://schemas.microsoft.com/office/powerpoint/2010/main">
        <mc:Choice Requires="p14">
          <p:contentPart p14:bwMode="auto" r:id="rId136">
            <p14:nvContentPartPr>
              <p14:cNvPr id="74" name="墨迹 73"/>
              <p14:cNvContentPartPr/>
              <p14:nvPr/>
            </p14:nvContentPartPr>
            <p14:xfrm>
              <a:off x="5142088" y="3981700"/>
              <a:ext cx="39512" cy="56398"/>
            </p14:xfrm>
          </p:contentPart>
        </mc:Choice>
        <mc:Fallback xmlns="">
          <p:pic>
            <p:nvPicPr>
              <p:cNvPr id="74" name="墨迹 73"/>
            </p:nvPicPr>
            <p:blipFill>
              <a:blip r:embed="rId137"/>
            </p:blipFill>
            <p:spPr>
              <a:xfrm>
                <a:off x="5142088" y="3981700"/>
                <a:ext cx="39512" cy="56398"/>
              </a:xfrm>
              <a:prstGeom prst="rect"/>
            </p:spPr>
          </p:pic>
        </mc:Fallback>
      </mc:AlternateContent>
      <mc:AlternateContent xmlns:mc="http://schemas.openxmlformats.org/markup-compatibility/2006" xmlns:p14="http://schemas.microsoft.com/office/powerpoint/2010/main">
        <mc:Choice Requires="p14">
          <p:contentPart p14:bwMode="auto" r:id="rId138">
            <p14:nvContentPartPr>
              <p14:cNvPr id="75" name="墨迹 74"/>
              <p14:cNvContentPartPr/>
              <p14:nvPr/>
            </p14:nvContentPartPr>
            <p14:xfrm>
              <a:off x="5198533" y="3885823"/>
              <a:ext cx="67733" cy="248152"/>
            </p14:xfrm>
          </p:contentPart>
        </mc:Choice>
        <mc:Fallback xmlns="">
          <p:pic>
            <p:nvPicPr>
              <p:cNvPr id="75" name="墨迹 74"/>
            </p:nvPicPr>
            <p:blipFill>
              <a:blip r:embed="rId139"/>
            </p:blipFill>
            <p:spPr>
              <a:xfrm>
                <a:off x="5198533" y="3885823"/>
                <a:ext cx="67733" cy="248152"/>
              </a:xfrm>
              <a:prstGeom prst="rect"/>
            </p:spPr>
          </p:pic>
        </mc:Fallback>
      </mc:AlternateContent>
      <mc:AlternateContent xmlns:mc="http://schemas.openxmlformats.org/markup-compatibility/2006" xmlns:p14="http://schemas.microsoft.com/office/powerpoint/2010/main">
        <mc:Choice Requires="p14">
          <p:contentPart p14:bwMode="auto" r:id="rId140">
            <p14:nvContentPartPr>
              <p14:cNvPr id="76" name="墨迹 75"/>
              <p14:cNvContentPartPr/>
              <p14:nvPr/>
            </p14:nvContentPartPr>
            <p14:xfrm>
              <a:off x="5286022" y="3885823"/>
              <a:ext cx="98778" cy="197394"/>
            </p14:xfrm>
          </p:contentPart>
        </mc:Choice>
        <mc:Fallback xmlns="">
          <p:pic>
            <p:nvPicPr>
              <p:cNvPr id="76" name="墨迹 75"/>
            </p:nvPicPr>
            <p:blipFill>
              <a:blip r:embed="rId141"/>
            </p:blipFill>
            <p:spPr>
              <a:xfrm>
                <a:off x="5286022" y="3885823"/>
                <a:ext cx="98778" cy="197394"/>
              </a:xfrm>
              <a:prstGeom prst="rect"/>
            </p:spPr>
          </p:pic>
        </mc:Fallback>
      </mc:AlternateContent>
      <mc:AlternateContent xmlns:mc="http://schemas.openxmlformats.org/markup-compatibility/2006" xmlns:p14="http://schemas.microsoft.com/office/powerpoint/2010/main">
        <mc:Choice Requires="p14">
          <p:contentPart p14:bwMode="auto" r:id="rId142">
            <p14:nvContentPartPr>
              <p14:cNvPr id="77" name="墨迹 76"/>
              <p14:cNvContentPartPr/>
              <p14:nvPr/>
            </p14:nvContentPartPr>
            <p14:xfrm>
              <a:off x="5379155" y="3857625"/>
              <a:ext cx="95956" cy="5639"/>
            </p14:xfrm>
          </p:contentPart>
        </mc:Choice>
        <mc:Fallback xmlns="">
          <p:pic>
            <p:nvPicPr>
              <p:cNvPr id="77" name="墨迹 76"/>
            </p:nvPicPr>
            <p:blipFill>
              <a:blip r:embed="rId143"/>
            </p:blipFill>
            <p:spPr>
              <a:xfrm>
                <a:off x="5379155" y="3857625"/>
                <a:ext cx="95956" cy="5639"/>
              </a:xfrm>
              <a:prstGeom prst="rect"/>
            </p:spPr>
          </p:pic>
        </mc:Fallback>
      </mc:AlternateContent>
      <mc:AlternateContent xmlns:mc="http://schemas.openxmlformats.org/markup-compatibility/2006" xmlns:p14="http://schemas.microsoft.com/office/powerpoint/2010/main">
        <mc:Choice Requires="p14">
          <p:contentPart p14:bwMode="auto" r:id="rId144">
            <p14:nvContentPartPr>
              <p14:cNvPr id="78" name="墨迹 77"/>
              <p14:cNvContentPartPr/>
              <p14:nvPr/>
            </p14:nvContentPartPr>
            <p14:xfrm>
              <a:off x="4205111" y="4015539"/>
              <a:ext cx="50800" cy="127248"/>
            </p14:xfrm>
          </p:contentPart>
        </mc:Choice>
        <mc:Fallback xmlns="">
          <p:pic>
            <p:nvPicPr>
              <p:cNvPr id="78" name="墨迹 77"/>
            </p:nvPicPr>
            <p:blipFill>
              <a:blip r:embed="rId145"/>
            </p:blipFill>
            <p:spPr>
              <a:xfrm>
                <a:off x="4205111" y="4015539"/>
                <a:ext cx="50800" cy="127248"/>
              </a:xfrm>
              <a:prstGeom prst="rect"/>
            </p:spPr>
          </p:pic>
        </mc:Fallback>
      </mc:AlternateContent>
      <mc:AlternateContent xmlns:mc="http://schemas.openxmlformats.org/markup-compatibility/2006" xmlns:p14="http://schemas.microsoft.com/office/powerpoint/2010/main">
        <mc:Choice Requires="p14">
          <p:contentPart p14:bwMode="auto" r:id="rId146">
            <p14:nvContentPartPr>
              <p14:cNvPr id="79" name="墨迹 78"/>
              <p14:cNvContentPartPr/>
              <p14:nvPr/>
            </p14:nvContentPartPr>
            <p14:xfrm>
              <a:off x="4261555" y="4055018"/>
              <a:ext cx="36689" cy="62037"/>
            </p14:xfrm>
          </p:contentPart>
        </mc:Choice>
        <mc:Fallback xmlns="">
          <p:pic>
            <p:nvPicPr>
              <p:cNvPr id="79" name="墨迹 78"/>
            </p:nvPicPr>
            <p:blipFill>
              <a:blip r:embed="rId147"/>
            </p:blipFill>
            <p:spPr>
              <a:xfrm>
                <a:off x="4261555" y="4055018"/>
                <a:ext cx="36689" cy="62037"/>
              </a:xfrm>
              <a:prstGeom prst="rect"/>
            </p:spPr>
          </p:pic>
        </mc:Fallback>
      </mc:AlternateContent>
      <mc:AlternateContent xmlns:mc="http://schemas.openxmlformats.org/markup-compatibility/2006" xmlns:p14="http://schemas.microsoft.com/office/powerpoint/2010/main">
        <mc:Choice Requires="p14">
          <p:contentPart p14:bwMode="auto" r:id="rId148">
            <p14:nvContentPartPr>
              <p14:cNvPr id="80" name="墨迹 79"/>
              <p14:cNvContentPartPr/>
              <p14:nvPr/>
            </p14:nvContentPartPr>
            <p14:xfrm>
              <a:off x="4329288" y="3935172"/>
              <a:ext cx="158045" cy="187523"/>
            </p14:xfrm>
          </p:contentPart>
        </mc:Choice>
        <mc:Fallback xmlns="">
          <p:pic>
            <p:nvPicPr>
              <p:cNvPr id="80" name="墨迹 79"/>
            </p:nvPicPr>
            <p:blipFill>
              <a:blip r:embed="rId149"/>
            </p:blipFill>
            <p:spPr>
              <a:xfrm>
                <a:off x="4329288" y="3935172"/>
                <a:ext cx="158045" cy="187523"/>
              </a:xfrm>
              <a:prstGeom prst="rect"/>
            </p:spPr>
          </p:pic>
        </mc:Fallback>
      </mc:AlternateContent>
      <mc:AlternateContent xmlns:mc="http://schemas.openxmlformats.org/markup-compatibility/2006" xmlns:p14="http://schemas.microsoft.com/office/powerpoint/2010/main">
        <mc:Choice Requires="p14">
          <p:contentPart p14:bwMode="auto" r:id="rId150">
            <p14:nvContentPartPr>
              <p14:cNvPr id="81" name="墨迹 80"/>
              <p14:cNvContentPartPr/>
              <p14:nvPr/>
            </p14:nvContentPartPr>
            <p14:xfrm>
              <a:off x="4430888" y="3902743"/>
              <a:ext cx="115712" cy="33839"/>
            </p14:xfrm>
          </p:contentPart>
        </mc:Choice>
        <mc:Fallback xmlns="">
          <p:pic>
            <p:nvPicPr>
              <p:cNvPr id="81" name="墨迹 80"/>
            </p:nvPicPr>
            <p:blipFill>
              <a:blip r:embed="rId151"/>
            </p:blipFill>
            <p:spPr>
              <a:xfrm>
                <a:off x="4430888" y="3902743"/>
                <a:ext cx="115712" cy="33839"/>
              </a:xfrm>
              <a:prstGeom prst="rect"/>
            </p:spPr>
          </p:pic>
        </mc:Fallback>
      </mc:AlternateContent>
      <mc:AlternateContent xmlns:mc="http://schemas.openxmlformats.org/markup-compatibility/2006" xmlns:p14="http://schemas.microsoft.com/office/powerpoint/2010/main">
        <mc:Choice Requires="p14">
          <p:contentPart p14:bwMode="auto" r:id="rId152">
            <p14:nvContentPartPr>
              <p14:cNvPr id="82" name="墨迹 81"/>
              <p14:cNvContentPartPr/>
              <p14:nvPr/>
            </p14:nvContentPartPr>
            <p14:xfrm>
              <a:off x="2873022" y="4494922"/>
              <a:ext cx="56444" cy="118260"/>
            </p14:xfrm>
          </p:contentPart>
        </mc:Choice>
        <mc:Fallback xmlns="">
          <p:pic>
            <p:nvPicPr>
              <p:cNvPr id="82" name="墨迹 81"/>
            </p:nvPicPr>
            <p:blipFill>
              <a:blip r:embed="rId153"/>
            </p:blipFill>
            <p:spPr>
              <a:xfrm>
                <a:off x="2873022" y="4494922"/>
                <a:ext cx="56444" cy="118260"/>
              </a:xfrm>
              <a:prstGeom prst="rect"/>
            </p:spPr>
          </p:pic>
        </mc:Fallback>
      </mc:AlternateContent>
      <mc:AlternateContent xmlns:mc="http://schemas.openxmlformats.org/markup-compatibility/2006" xmlns:p14="http://schemas.microsoft.com/office/powerpoint/2010/main">
        <mc:Choice Requires="p14">
          <p:contentPart p14:bwMode="auto" r:id="rId154">
            <p14:nvContentPartPr>
              <p14:cNvPr id="83" name="墨迹 82"/>
              <p14:cNvContentPartPr/>
              <p14:nvPr/>
            </p14:nvContentPartPr>
            <p14:xfrm>
              <a:off x="2997200" y="4534401"/>
              <a:ext cx="53622" cy="38069"/>
            </p14:xfrm>
          </p:contentPart>
        </mc:Choice>
        <mc:Fallback xmlns="">
          <p:pic>
            <p:nvPicPr>
              <p:cNvPr id="83" name="墨迹 82"/>
            </p:nvPicPr>
            <p:blipFill>
              <a:blip r:embed="rId155"/>
            </p:blipFill>
            <p:spPr>
              <a:xfrm>
                <a:off x="2997200" y="4534401"/>
                <a:ext cx="53622" cy="38069"/>
              </a:xfrm>
              <a:prstGeom prst="rect"/>
            </p:spPr>
          </p:pic>
        </mc:Fallback>
      </mc:AlternateContent>
      <mc:AlternateContent xmlns:mc="http://schemas.openxmlformats.org/markup-compatibility/2006" xmlns:p14="http://schemas.microsoft.com/office/powerpoint/2010/main">
        <mc:Choice Requires="p14">
          <p:contentPart p14:bwMode="auto" r:id="rId156">
            <p14:nvContentPartPr>
              <p14:cNvPr id="84" name="墨迹 83"/>
              <p14:cNvContentPartPr/>
              <p14:nvPr/>
            </p14:nvContentPartPr>
            <p14:xfrm>
              <a:off x="3025422" y="4438524"/>
              <a:ext cx="112889" cy="259431"/>
            </p14:xfrm>
          </p:contentPart>
        </mc:Choice>
        <mc:Fallback xmlns="">
          <p:pic>
            <p:nvPicPr>
              <p:cNvPr id="84" name="墨迹 83"/>
            </p:nvPicPr>
            <p:blipFill>
              <a:blip r:embed="rId157"/>
            </p:blipFill>
            <p:spPr>
              <a:xfrm>
                <a:off x="3025422" y="4438524"/>
                <a:ext cx="112889" cy="259431"/>
              </a:xfrm>
              <a:prstGeom prst="rect"/>
            </p:spPr>
          </p:pic>
        </mc:Fallback>
      </mc:AlternateContent>
      <mc:AlternateContent xmlns:mc="http://schemas.openxmlformats.org/markup-compatibility/2006" xmlns:p14="http://schemas.microsoft.com/office/powerpoint/2010/main">
        <mc:Choice Requires="p14">
          <p:contentPart p14:bwMode="auto" r:id="rId158">
            <p14:nvContentPartPr>
              <p14:cNvPr id="85" name="墨迹 84"/>
              <p14:cNvContentPartPr/>
              <p14:nvPr/>
            </p14:nvContentPartPr>
            <p14:xfrm>
              <a:off x="3093155" y="4424425"/>
              <a:ext cx="189089" cy="70497"/>
            </p14:xfrm>
          </p:contentPart>
        </mc:Choice>
        <mc:Fallback xmlns="">
          <p:pic>
            <p:nvPicPr>
              <p:cNvPr id="85" name="墨迹 84"/>
            </p:nvPicPr>
            <p:blipFill>
              <a:blip r:embed="rId159"/>
            </p:blipFill>
            <p:spPr>
              <a:xfrm>
                <a:off x="3093155" y="4424425"/>
                <a:ext cx="189089" cy="70497"/>
              </a:xfrm>
              <a:prstGeom prst="rect"/>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1370" y="837506"/>
            <a:ext cx="11654075" cy="1320800"/>
          </a:xfrm>
          <a:prstGeom prst="rect">
            <a:avLst/>
          </a:prstGeom>
        </p:spPr>
        <p:txBody>
          <a:bodyPr wrap="square" lIns="121898" tIns="60948" rIns="121898" bIns="60948">
            <a:spAutoFit/>
          </a:bodyPr>
          <a:lstStyle/>
          <a:p>
            <a:pPr marL="252095" indent="-252095">
              <a:lnSpc>
                <a:spcPct val="150000"/>
              </a:lnSpc>
              <a:spcAft>
                <a:spcPts val="0"/>
              </a:spcAft>
              <a:tabLst>
                <a:tab pos="2970530" algn="l"/>
              </a:tabLst>
            </a:pP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已知</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2NO+2H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===2H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O+N</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的速率方程为</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v</a:t>
            </a:r>
            <a:r>
              <a:rPr lang="zh-CN" altLang="zh-CN" sz="2600" baseline="-2500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600" baseline="-25000">
                <a:latin typeface="Times New Roman" panose="02020603050405020304" pitchFamily="18" charset="0"/>
                <a:ea typeface="微软雅黑" panose="020B0503020204020204" pitchFamily="34" charset="-122"/>
                <a:cs typeface="Times New Roman" panose="02020603050405020304" pitchFamily="18" charset="0"/>
              </a:rPr>
              <a:t>正</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baseline="30000">
                <a:latin typeface="Times New Roman" panose="02020603050405020304" pitchFamily="18" charset="0"/>
                <a:ea typeface="微软雅黑" panose="020B0503020204020204" pitchFamily="34" charset="-122"/>
                <a:cs typeface="Times New Roman" panose="02020603050405020304" pitchFamily="18" charset="0"/>
              </a:rPr>
              <a:t>α</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i="1">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baseline="30000">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600">
                <a:latin typeface="方正书宋_GBK" pitchFamily="1" charset="-122"/>
                <a:ea typeface="微软雅黑" panose="020B0503020204020204" pitchFamily="34" charset="-122"/>
                <a:cs typeface="Times New Roman" panose="02020603050405020304" pitchFamily="18" charset="0"/>
              </a:rPr>
              <a:t>(</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在</a:t>
            </a:r>
            <a:r>
              <a:rPr lang="en-US" altLang="zh-CN" sz="2600">
                <a:latin typeface="Times New Roman" panose="02020603050405020304" pitchFamily="18" charset="0"/>
                <a:ea typeface="微软雅黑" panose="020B0503020204020204" pitchFamily="34" charset="-122"/>
                <a:cs typeface="Times New Roman" panose="02020603050405020304" pitchFamily="18" charset="0"/>
              </a:rPr>
              <a:t>800 </a:t>
            </a:r>
            <a:r>
              <a:rPr lang="zh-CN" altLang="zh-CN" sz="2600">
                <a:latin typeface="宋体" panose="02010600030101010101" pitchFamily="2" charset="-122"/>
                <a:ea typeface="微软雅黑" panose="020B0503020204020204" pitchFamily="34" charset="-122"/>
                <a:cs typeface="宋体" panose="02010600030101010101" pitchFamily="2" charset="-122"/>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下测定了不同初始浓度及正反应速率的关系</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数据如表</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则下列说法中正确的是</a:t>
            </a:r>
            <a:r>
              <a:rPr lang="en-US" altLang="zh-CN" sz="2600">
                <a:latin typeface="方正书宋_GBK" pitchFamily="1" charset="-122"/>
                <a:ea typeface="微软雅黑" panose="020B0503020204020204" pitchFamily="34" charset="-122"/>
                <a:cs typeface="Times New Roman" panose="02020603050405020304" pitchFamily="18" charset="0"/>
              </a:rPr>
              <a:t>(</a:t>
            </a:r>
            <a:r>
              <a:rPr lang="zh-CN" altLang="zh-CN" sz="260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a:latin typeface="方正书宋_GBK" pitchFamily="1" charset="-122"/>
                <a:ea typeface="微软雅黑" panose="020B0503020204020204" pitchFamily="34" charset="-122"/>
                <a:cs typeface="Times New Roman" panose="02020603050405020304" pitchFamily="18" charset="0"/>
              </a:rPr>
              <a:t>)</a:t>
            </a:r>
            <a:endParaRPr lang="zh-CN" altLang="zh-CN" sz="11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613097" y="2025193"/>
                <a:ext cx="11397613" cy="2926715"/>
              </a:xfrm>
              <a:prstGeom prst="rect">
                <a:avLst/>
              </a:prstGeom>
            </p:spPr>
            <p:txBody>
              <a:bodyPr wrap="square" lIns="121898" tIns="60948" rIns="121898" bIns="60948">
                <a:spAutoFit/>
              </a:bodyPr>
              <a:lstStyle/>
              <a:p>
                <a:pPr>
                  <a:lnSpc>
                    <a:spcPct val="15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A.α</a:t>
                </a:r>
                <a:r>
                  <a:rPr lang="zh-CN"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β</a:t>
                </a:r>
                <a:r>
                  <a:rPr lang="zh-CN"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的值分别为</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表中的</a:t>
                </a:r>
                <a:r>
                  <a:rPr lang="en-US" altLang="zh-CN" sz="2600" i="1" dirty="0">
                    <a:effectLst/>
                    <a:latin typeface="Times New Roman" panose="02020603050405020304" pitchFamily="18" charset="0"/>
                    <a:ea typeface="微软雅黑" panose="020B0503020204020204" pitchFamily="34" charset="-122"/>
                    <a:cs typeface="Times New Roman" panose="02020603050405020304" pitchFamily="18" charset="0"/>
                  </a:rPr>
                  <a:t>x</a:t>
                </a:r>
                <a:r>
                  <a:rPr lang="zh-CN"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4</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降低温度</a:t>
                </a:r>
                <a:r>
                  <a:rPr lang="en-US" altLang="zh-CN" sz="2600" dirty="0">
                    <a:effectLst/>
                    <a:latin typeface="方正书宋_GBK" pitchFamily="1" charset="-122"/>
                    <a:ea typeface="微软雅黑" panose="020B0503020204020204" pitchFamily="34" charset="-122"/>
                    <a:cs typeface="Times New Roman" panose="02020603050405020304" pitchFamily="18" charset="0"/>
                  </a:rPr>
                  <a:t>,</a:t>
                </a:r>
                <a:r>
                  <a:rPr lang="en-US" altLang="zh-CN" sz="2600" i="1" dirty="0">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正</a:t>
                </a:r>
                <a:r>
                  <a:rPr lang="zh-CN"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可能增大</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若</a:t>
                </a:r>
                <a:r>
                  <a:rPr lang="en-US" altLang="zh-CN" sz="2600" i="1" dirty="0">
                    <a:effectLst/>
                    <a:latin typeface="Times New Roman" panose="02020603050405020304" pitchFamily="18" charset="0"/>
                    <a:ea typeface="微软雅黑" panose="020B0503020204020204" pitchFamily="34" charset="-122"/>
                    <a:cs typeface="Times New Roman" panose="02020603050405020304" pitchFamily="18" charset="0"/>
                  </a:rPr>
                  <a:t>v</a:t>
                </a:r>
                <a:r>
                  <a:rPr lang="zh-CN" altLang="zh-CN"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逆</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i="1" dirty="0">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逆</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i="1" dirty="0">
                    <a:effectLst/>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baseline="30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effectLst/>
                    <a:latin typeface="方正书宋_GBK" pitchFamily="1" charset="-122"/>
                    <a:ea typeface="微软雅黑" panose="020B0503020204020204" pitchFamily="34" charset="-122"/>
                    <a:cs typeface="Times New Roman" panose="02020603050405020304" pitchFamily="18" charset="0"/>
                  </a:rPr>
                  <a:t>(</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600" dirty="0">
                    <a:effectLst/>
                    <a:latin typeface="方正书宋_GBK" pitchFamily="1" charset="-122"/>
                    <a:ea typeface="微软雅黑" panose="020B0503020204020204" pitchFamily="34" charset="-122"/>
                    <a:cs typeface="Times New Roman" panose="02020603050405020304" pitchFamily="18" charset="0"/>
                  </a:rPr>
                  <a:t>)</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i="1" dirty="0">
                    <a:effectLst/>
                    <a:latin typeface="Times New Roman" panose="02020603050405020304" pitchFamily="18" charset="0"/>
                    <a:ea typeface="微软雅黑" panose="020B0503020204020204" pitchFamily="34" charset="-122"/>
                    <a:cs typeface="Times New Roman" panose="02020603050405020304" pitchFamily="18" charset="0"/>
                  </a:rPr>
                  <a:t>c</a:t>
                </a:r>
                <a:r>
                  <a:rPr lang="en-US" altLang="zh-CN" sz="2600" dirty="0">
                    <a:effectLst/>
                    <a:latin typeface="方正书宋_GBK" pitchFamily="1" charset="-122"/>
                    <a:ea typeface="微软雅黑" panose="020B0503020204020204" pitchFamily="34" charset="-122"/>
                    <a:cs typeface="Times New Roman" panose="02020603050405020304" pitchFamily="18" charset="0"/>
                  </a:rPr>
                  <a:t>(</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600" dirty="0">
                    <a:effectLst/>
                    <a:latin typeface="方正书宋_GBK" pitchFamily="1" charset="-122"/>
                    <a:ea typeface="微软雅黑" panose="020B0503020204020204" pitchFamily="34" charset="-122"/>
                    <a:cs typeface="Times New Roman" panose="02020603050405020304" pitchFamily="18" charset="0"/>
                  </a:rPr>
                  <a:t>),</a:t>
                </a:r>
                <a:r>
                  <a:rPr lang="zh-CN"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sz="2600" i="1" dirty="0">
                    <a:effectLst/>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600" dirty="0">
                    <a:effectLst/>
                    <a:latin typeface="Times New Roman" panose="02020603050405020304" pitchFamily="18" charset="0"/>
                    <a:ea typeface="微软雅黑" panose="020B0503020204020204" pitchFamily="34" charset="-122"/>
                    <a:cs typeface="Times New Roman" panose="02020603050405020304" pitchFamily="18" charset="0"/>
                  </a:rPr>
                  <a:t>=</a:t>
                </a:r>
                <a14:m>
                  <m:oMath xmlns:m="http://schemas.openxmlformats.org/officeDocument/2006/math">
                    <m:f>
                      <m:fPr>
                        <m:ctrlPr>
                          <a:rPr lang="zh-CN" altLang="zh-CN" sz="26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effectLst/>
                                <a:latin typeface="Cambria Math" panose="02040503050406030204" pitchFamily="18" charset="0"/>
                                <a:ea typeface="微软雅黑" panose="020B0503020204020204" pitchFamily="34" charset="-122"/>
                                <a:cs typeface="Times New Roman" panose="02020603050405020304" pitchFamily="18" charset="0"/>
                              </a:rPr>
                              <m:t>𝑘</m:t>
                            </m:r>
                          </m:e>
                          <m:sub>
                            <m:r>
                              <a:rPr lang="zh-CN" altLang="zh-CN" sz="2600">
                                <a:effectLst/>
                                <a:latin typeface="Cambria Math" panose="02040503050406030204" pitchFamily="18" charset="0"/>
                                <a:ea typeface="微软雅黑" panose="020B0503020204020204" pitchFamily="34" charset="-122"/>
                                <a:cs typeface="Times New Roman" panose="02020603050405020304" pitchFamily="18" charset="0"/>
                              </a:rPr>
                              <m:t>正</m:t>
                            </m:r>
                          </m:sub>
                        </m:sSub>
                      </m:num>
                      <m:den>
                        <m:sSub>
                          <m:sSubPr>
                            <m:ctrlPr>
                              <a:rPr lang="zh-CN" altLang="zh-CN" sz="26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i="1">
                                <a:effectLst/>
                                <a:latin typeface="Cambria Math" panose="02040503050406030204" pitchFamily="18" charset="0"/>
                                <a:ea typeface="微软雅黑" panose="020B0503020204020204" pitchFamily="34" charset="-122"/>
                                <a:cs typeface="Times New Roman" panose="02020603050405020304" pitchFamily="18" charset="0"/>
                              </a:rPr>
                              <m:t>𝑘</m:t>
                            </m:r>
                          </m:e>
                          <m:sub>
                            <m:r>
                              <a:rPr lang="zh-CN" altLang="zh-CN" sz="2600">
                                <a:effectLst/>
                                <a:latin typeface="Cambria Math" panose="02040503050406030204" pitchFamily="18" charset="0"/>
                                <a:ea typeface="微软雅黑" panose="020B0503020204020204" pitchFamily="34" charset="-122"/>
                                <a:cs typeface="Times New Roman" panose="02020603050405020304" pitchFamily="18" charset="0"/>
                              </a:rPr>
                              <m:t>逆</m:t>
                            </m:r>
                          </m:sub>
                        </m:sSub>
                      </m:den>
                    </m:f>
                  </m:oMath>
                </a14:m>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13097" y="2025193"/>
                <a:ext cx="11397613" cy="2926715"/>
              </a:xfrm>
              <a:prstGeom prst="rect">
                <a:avLst/>
              </a:prstGeom>
              <a:blipFill rotWithShape="1">
                <a:blip r:embed="rId2"/>
                <a:stretch>
                  <a:fillRect l="-3" t="-6" r="3" b="6"/>
                </a:stretch>
              </a:blipFill>
            </p:spPr>
            <p:txBody>
              <a:bodyPr/>
              <a:lstStyle/>
              <a:p>
                <a:r>
                  <a:rPr lang="zh-CN" altLang="en-US">
                    <a:noFill/>
                  </a:rPr>
                  <a:t> </a:t>
                </a:r>
              </a:p>
            </p:txBody>
          </p:sp>
        </mc:Fallback>
      </mc:AlternateContent>
      <p:sp>
        <p:nvSpPr>
          <p:cNvPr id="6" name="矩形 5"/>
          <p:cNvSpPr/>
          <p:nvPr/>
        </p:nvSpPr>
        <p:spPr>
          <a:xfrm>
            <a:off x="10869212" y="1548216"/>
            <a:ext cx="454025" cy="583565"/>
          </a:xfrm>
          <a:prstGeom prst="rect">
            <a:avLst/>
          </a:prstGeom>
        </p:spPr>
        <p:txBody>
          <a:bodyPr wrap="none">
            <a:spAutoFit/>
          </a:bodyPr>
          <a:lstStyle/>
          <a:p>
            <a:pPr lvl="0"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B</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graphicFrame>
        <p:nvGraphicFramePr>
          <p:cNvPr id="2" name="表格 1"/>
          <p:cNvGraphicFramePr>
            <a:graphicFrameLocks noGrp="1"/>
          </p:cNvGraphicFramePr>
          <p:nvPr/>
        </p:nvGraphicFramePr>
        <p:xfrm>
          <a:off x="5983688" y="2175031"/>
          <a:ext cx="5060950" cy="3712210"/>
        </p:xfrm>
        <a:graphic>
          <a:graphicData uri="http://schemas.openxmlformats.org/drawingml/2006/table">
            <a:tbl>
              <a:tblPr firstRow="1" firstCol="1" bandRow="1"/>
              <a:tblGrid>
                <a:gridCol w="1055370">
                  <a:extLst>
                    <a:ext uri="{9D8B030D-6E8A-4147-A177-3AD203B41FA5}">
                      <a16:colId xmlns:a16="http://schemas.microsoft.com/office/drawing/2014/main" val="20000"/>
                    </a:ext>
                  </a:extLst>
                </a:gridCol>
                <a:gridCol w="1635125">
                  <a:extLst>
                    <a:ext uri="{9D8B030D-6E8A-4147-A177-3AD203B41FA5}">
                      <a16:colId xmlns:a16="http://schemas.microsoft.com/office/drawing/2014/main" val="20001"/>
                    </a:ext>
                  </a:extLst>
                </a:gridCol>
                <a:gridCol w="1635760">
                  <a:extLst>
                    <a:ext uri="{9D8B030D-6E8A-4147-A177-3AD203B41FA5}">
                      <a16:colId xmlns:a16="http://schemas.microsoft.com/office/drawing/2014/main" val="20002"/>
                    </a:ext>
                  </a:extLst>
                </a:gridCol>
                <a:gridCol w="734695">
                  <a:extLst>
                    <a:ext uri="{9D8B030D-6E8A-4147-A177-3AD203B41FA5}">
                      <a16:colId xmlns:a16="http://schemas.microsoft.com/office/drawing/2014/main" val="20003"/>
                    </a:ext>
                  </a:extLst>
                </a:gridCol>
              </a:tblGrid>
              <a:tr h="846961">
                <a:tc>
                  <a:txBody>
                    <a:bodyPr/>
                    <a:lstStyle/>
                    <a:p>
                      <a:pPr algn="ctr">
                        <a:lnSpc>
                          <a:spcPct val="150000"/>
                        </a:lnSpc>
                        <a:spcAft>
                          <a:spcPts val="0"/>
                        </a:spcAft>
                        <a:tabLst>
                          <a:tab pos="2970530" algn="l"/>
                        </a:tabLst>
                      </a:pPr>
                      <a:r>
                        <a:rPr lang="zh-CN" sz="2600" b="1" dirty="0">
                          <a:effectLst/>
                          <a:latin typeface="Times New Roman" panose="02020603050405020304" pitchFamily="18" charset="0"/>
                          <a:ea typeface="宋体" panose="02010600030101010101" pitchFamily="2" charset="-122"/>
                          <a:cs typeface="Times New Roman" panose="02020603050405020304" pitchFamily="18" charset="0"/>
                        </a:rPr>
                        <a:t>实验</a:t>
                      </a:r>
                      <a:endParaRPr lang="zh-CN"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i="1" dirty="0">
                          <a:effectLst/>
                          <a:latin typeface="Times New Roman" panose="02020603050405020304" pitchFamily="18" charset="0"/>
                          <a:ea typeface="微软雅黑" panose="020B0503020204020204" pitchFamily="34" charset="-122"/>
                          <a:cs typeface="Times New Roman" panose="02020603050405020304" pitchFamily="18" charset="0"/>
                        </a:rPr>
                        <a:t>c</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NO</a:t>
                      </a:r>
                      <a:r>
                        <a:rPr lang="en-US" sz="2600" dirty="0" smtClean="0">
                          <a:effectLst/>
                          <a:latin typeface="方正细等线_GBK" pitchFamily="1" charset="-122"/>
                          <a:ea typeface="微软雅黑" panose="020B0503020204020204" pitchFamily="34" charset="-122"/>
                          <a:cs typeface="Times New Roman" panose="02020603050405020304" pitchFamily="18" charset="0"/>
                        </a:rPr>
                        <a:t>)</a:t>
                      </a:r>
                      <a:r>
                        <a:rPr lang="en-US" sz="2600" dirty="0" smtClean="0">
                          <a:effectLst/>
                          <a:latin typeface="Times New Roman" panose="02020603050405020304" pitchFamily="18" charset="0"/>
                          <a:ea typeface="微软雅黑" panose="020B0503020204020204" pitchFamily="34" charset="-122"/>
                          <a:cs typeface="Times New Roman" panose="02020603050405020304" pitchFamily="18" charset="0"/>
                        </a:rPr>
                        <a:t>/</a:t>
                      </a:r>
                    </a:p>
                    <a:p>
                      <a:pPr algn="ctr">
                        <a:lnSpc>
                          <a:spcPct val="150000"/>
                        </a:lnSpc>
                        <a:spcAft>
                          <a:spcPts val="0"/>
                        </a:spcAft>
                        <a:tabLst>
                          <a:tab pos="2970530" algn="l"/>
                        </a:tabLst>
                      </a:pPr>
                      <a:r>
                        <a:rPr lang="en-US" sz="2600" dirty="0" smtClean="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mol·L</a:t>
                      </a:r>
                      <a:r>
                        <a:rPr lang="en-US" sz="2600" baseline="300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en-US" sz="2600" dirty="0">
                          <a:effectLst/>
                          <a:latin typeface="方正细等线_GBK" pitchFamily="1" charset="-122"/>
                          <a:ea typeface="微软雅黑" panose="020B0503020204020204" pitchFamily="34" charset="-122"/>
                          <a:cs typeface="Times New Roman" panose="02020603050405020304" pitchFamily="18" charset="0"/>
                        </a:rPr>
                        <a:t>)</a:t>
                      </a:r>
                      <a:endParaRPr lang="zh-CN"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i="1" dirty="0">
                          <a:effectLst/>
                          <a:latin typeface="Times New Roman" panose="02020603050405020304" pitchFamily="18" charset="0"/>
                          <a:ea typeface="微软雅黑" panose="020B0503020204020204" pitchFamily="34" charset="-122"/>
                          <a:cs typeface="Times New Roman" panose="02020603050405020304" pitchFamily="18" charset="0"/>
                        </a:rPr>
                        <a:t>c</a:t>
                      </a:r>
                      <a:r>
                        <a:rPr lang="en-US" sz="2600" dirty="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H</a:t>
                      </a:r>
                      <a:r>
                        <a:rPr lang="en-US" sz="26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sz="2600" dirty="0" smtClean="0">
                          <a:effectLst/>
                          <a:latin typeface="方正细等线_GBK" pitchFamily="1" charset="-122"/>
                          <a:ea typeface="微软雅黑" panose="020B0503020204020204" pitchFamily="34" charset="-122"/>
                          <a:cs typeface="Times New Roman" panose="02020603050405020304" pitchFamily="18" charset="0"/>
                        </a:rPr>
                        <a:t>)</a:t>
                      </a:r>
                      <a:r>
                        <a:rPr lang="en-US" sz="2600" dirty="0" smtClean="0">
                          <a:effectLst/>
                          <a:latin typeface="Times New Roman" panose="02020603050405020304" pitchFamily="18" charset="0"/>
                          <a:ea typeface="微软雅黑" panose="020B0503020204020204" pitchFamily="34" charset="-122"/>
                          <a:cs typeface="Times New Roman" panose="02020603050405020304" pitchFamily="18" charset="0"/>
                        </a:rPr>
                        <a:t>/</a:t>
                      </a:r>
                    </a:p>
                    <a:p>
                      <a:pPr algn="ctr">
                        <a:lnSpc>
                          <a:spcPct val="150000"/>
                        </a:lnSpc>
                        <a:spcAft>
                          <a:spcPts val="0"/>
                        </a:spcAft>
                        <a:tabLst>
                          <a:tab pos="2970530" algn="l"/>
                        </a:tabLst>
                      </a:pPr>
                      <a:r>
                        <a:rPr lang="en-US" sz="2600" dirty="0" smtClean="0">
                          <a:effectLst/>
                          <a:latin typeface="方正细等线_GBK" pitchFamily="1" charset="-122"/>
                          <a:ea typeface="微软雅黑" panose="020B0503020204020204" pitchFamily="34" charset="-122"/>
                          <a:cs typeface="Times New Roman" panose="02020603050405020304" pitchFamily="18" charset="0"/>
                        </a:rPr>
                        <a:t>(</a:t>
                      </a: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mol·L</a:t>
                      </a:r>
                      <a:r>
                        <a:rPr lang="en-US" sz="2600" baseline="30000" dirty="0">
                          <a:effectLst/>
                          <a:latin typeface="Times New Roman" panose="02020603050405020304" pitchFamily="18" charset="0"/>
                          <a:ea typeface="微软雅黑" panose="020B0503020204020204" pitchFamily="34" charset="-122"/>
                          <a:cs typeface="Times New Roman" panose="02020603050405020304" pitchFamily="18" charset="0"/>
                        </a:rPr>
                        <a:t>-1</a:t>
                      </a:r>
                      <a:r>
                        <a:rPr lang="en-US" sz="2600" dirty="0">
                          <a:effectLst/>
                          <a:latin typeface="方正细等线_GBK" pitchFamily="1" charset="-122"/>
                          <a:ea typeface="微软雅黑" panose="020B0503020204020204" pitchFamily="34" charset="-122"/>
                          <a:cs typeface="Times New Roman" panose="02020603050405020304" pitchFamily="18" charset="0"/>
                        </a:rPr>
                        <a:t>)</a:t>
                      </a:r>
                      <a:endParaRPr lang="zh-CN"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v</a:t>
                      </a:r>
                      <a:r>
                        <a:rPr lang="zh-CN" sz="2600" b="1" baseline="-25000">
                          <a:effectLst/>
                          <a:latin typeface="Times New Roman" panose="02020603050405020304" pitchFamily="18" charset="0"/>
                          <a:ea typeface="宋体" panose="02010600030101010101" pitchFamily="2" charset="-122"/>
                          <a:cs typeface="Times New Roman" panose="02020603050405020304" pitchFamily="18" charset="0"/>
                        </a:rPr>
                        <a:t>正</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3637">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v</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3637">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4</a:t>
                      </a: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v</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3637">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3</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1</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v</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3637">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4</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a:effectLst/>
                          <a:latin typeface="Times New Roman" panose="02020603050405020304" pitchFamily="18" charset="0"/>
                          <a:ea typeface="微软雅黑" panose="020B0503020204020204" pitchFamily="34" charset="-122"/>
                          <a:cs typeface="Times New Roman" panose="02020603050405020304" pitchFamily="18" charset="0"/>
                        </a:rPr>
                        <a:t>2</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i="1">
                          <a:effectLst/>
                          <a:latin typeface="Times New Roman" panose="02020603050405020304" pitchFamily="18" charset="0"/>
                          <a:ea typeface="微软雅黑" panose="020B0503020204020204" pitchFamily="34" charset="-122"/>
                          <a:cs typeface="Times New Roman" panose="02020603050405020304" pitchFamily="18" charset="0"/>
                        </a:rPr>
                        <a:t>x</a:t>
                      </a:r>
                      <a:endParaRPr lang="zh-CN" sz="110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dirty="0">
                          <a:effectLst/>
                          <a:latin typeface="Times New Roman" panose="02020603050405020304" pitchFamily="18" charset="0"/>
                          <a:ea typeface="微软雅黑" panose="020B0503020204020204" pitchFamily="34" charset="-122"/>
                          <a:cs typeface="Times New Roman" panose="02020603050405020304" pitchFamily="18" charset="0"/>
                        </a:rPr>
                        <a:t>16</a:t>
                      </a:r>
                      <a:r>
                        <a:rPr lang="en-US" sz="2600" i="1" dirty="0">
                          <a:effectLst/>
                          <a:latin typeface="Times New Roman" panose="02020603050405020304" pitchFamily="18" charset="0"/>
                          <a:ea typeface="微软雅黑" panose="020B0503020204020204" pitchFamily="34" charset="-122"/>
                          <a:cs typeface="Times New Roman" panose="02020603050405020304" pitchFamily="18" charset="0"/>
                        </a:rPr>
                        <a:t>v</a:t>
                      </a:r>
                      <a:endParaRPr lang="zh-CN" sz="1100" dirty="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56395" y="2976927"/>
            <a:ext cx="10361466" cy="2520950"/>
          </a:xfrm>
          <a:prstGeom prst="rect">
            <a:avLst/>
          </a:prstGeom>
        </p:spPr>
        <p:txBody>
          <a:bodyPr wrap="square" lIns="121898" tIns="60948" rIns="121898" bIns="60948">
            <a:spAutoFit/>
          </a:bodyPr>
          <a:lstStyle/>
          <a:p>
            <a:pPr>
              <a:lnSpc>
                <a:spcPct val="15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在该温度下</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保持容积固定不变</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向容器内补充了</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气体</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&lt;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b</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在该温度恒压条件下再充入少量</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气体</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b</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若其他条件不变</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升高温度</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&lt;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b</a:t>
            </a:r>
            <a:endParaRPr lang="zh-CN" altLang="zh-CN" sz="110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若保持温度、压强不变</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充入惰性气体</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则</a:t>
            </a:r>
            <a:r>
              <a:rPr lang="en-US" altLang="zh-CN" sz="2600" i="1" dirty="0" smtClean="0">
                <a:latin typeface="Times New Roman" panose="02020603050405020304" pitchFamily="18" charset="0"/>
                <a:ea typeface="微软雅黑" panose="020B0503020204020204" pitchFamily="34" charset="-122"/>
                <a:cs typeface="Times New Roman" panose="02020603050405020304" pitchFamily="18" charset="0"/>
              </a:rPr>
              <a:t>a</a:t>
            </a:r>
            <a:r>
              <a:rPr lang="en-US"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&gt;</a:t>
            </a:r>
            <a:r>
              <a:rPr lang="en-US" altLang="zh-CN" sz="2600" i="1" dirty="0" smtClean="0">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6" name="矩形 5"/>
          <p:cNvSpPr/>
          <p:nvPr/>
        </p:nvSpPr>
        <p:spPr>
          <a:xfrm>
            <a:off x="2303840" y="2493121"/>
            <a:ext cx="454025" cy="583565"/>
          </a:xfrm>
          <a:prstGeom prst="rect">
            <a:avLst/>
          </a:prstGeom>
        </p:spPr>
        <p:txBody>
          <a:bodyPr wrap="none">
            <a:spAutoFit/>
          </a:bodyPr>
          <a:lstStyle/>
          <a:p>
            <a:pPr lvl="0" defTabSz="1088390"/>
            <a:r>
              <a:rPr lang="en-US" altLang="zh-CN"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B</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graphicFrame>
        <p:nvGraphicFramePr>
          <p:cNvPr id="2" name="对象 1"/>
          <p:cNvGraphicFramePr>
            <a:graphicFrameLocks noChangeAspect="1"/>
          </p:cNvGraphicFramePr>
          <p:nvPr/>
        </p:nvGraphicFramePr>
        <p:xfrm>
          <a:off x="431166" y="1184367"/>
          <a:ext cx="11269662" cy="2170112"/>
        </p:xfrm>
        <a:graphic>
          <a:graphicData uri="http://schemas.openxmlformats.org/presentationml/2006/ole">
            <mc:AlternateContent xmlns:mc="http://schemas.openxmlformats.org/markup-compatibility/2006">
              <mc:Choice xmlns:v="urn:schemas-microsoft-com:vml" Requires="v">
                <p:oleObj spid="_x0000_s22537" name="文档" r:id="rId3" imgW="11341735" imgH="2186940" progId="Word.Document.12">
                  <p:embed/>
                </p:oleObj>
              </mc:Choice>
              <mc:Fallback>
                <p:oleObj name="文档" r:id="rId3" imgW="11341735" imgH="2186940" progId="Word.Document.12">
                  <p:embed/>
                  <p:pic>
                    <p:nvPicPr>
                      <p:cNvPr id="0" name="图片 22533"/>
                      <p:cNvPicPr/>
                      <p:nvPr/>
                    </p:nvPicPr>
                    <p:blipFill>
                      <a:blip r:embed="rId4"/>
                      <a:stretch>
                        <a:fillRect/>
                      </a:stretch>
                    </p:blipFill>
                    <p:spPr>
                      <a:xfrm>
                        <a:off x="431166" y="1184367"/>
                        <a:ext cx="11269662" cy="2170112"/>
                      </a:xfrm>
                      <a:prstGeom prst="rect">
                        <a:avLst/>
                      </a:prstGeom>
                    </p:spPr>
                  </p:pic>
                </p:oleObj>
              </mc:Fallback>
            </mc:AlternateContent>
          </a:graphicData>
        </a:graphic>
      </p:graphicFrame>
      <mc:AlternateContent xmlns:mc="http://schemas.openxmlformats.org/markup-compatibility/2006">
        <mc:Choice xmlns:p14="http://schemas.microsoft.com/office/powerpoint/2010/main" Requires="p14">
          <p:contentPart p14:bwMode="auto" r:id="rId5">
            <p14:nvContentPartPr>
              <p14:cNvPr id="3" name="墨迹 2"/>
              <p14:cNvContentPartPr/>
              <p14:nvPr/>
            </p14:nvContentPartPr>
            <p14:xfrm>
              <a:off x="3927960" y="1112400"/>
              <a:ext cx="7010280" cy="5489280"/>
            </p14:xfrm>
          </p:contentPart>
        </mc:Choice>
        <mc:Fallback>
          <p:pic>
            <p:nvPicPr>
              <p:cNvPr id="3" name="墨迹 2"/>
              <p:cNvPicPr/>
              <p:nvPr/>
            </p:nvPicPr>
            <p:blipFill>
              <a:blip r:embed="rId6"/>
              <a:stretch>
                <a:fillRect/>
              </a:stretch>
            </p:blipFill>
            <p:spPr>
              <a:xfrm>
                <a:off x="3918600" y="1103040"/>
                <a:ext cx="7029000" cy="550800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02586" y="2425829"/>
            <a:ext cx="11397613" cy="3760470"/>
          </a:xfrm>
          <a:prstGeom prst="rect">
            <a:avLst/>
          </a:prstGeom>
        </p:spPr>
        <p:txBody>
          <a:bodyPr wrap="square" lIns="121898" tIns="60948" rIns="121898" bIns="60948">
            <a:spAutoFit/>
          </a:bodyPr>
          <a:lstStyle/>
          <a:p>
            <a:pPr>
              <a:lnSpc>
                <a:spcPct val="130000"/>
              </a:lnSpc>
              <a:spcAft>
                <a:spcPts val="0"/>
              </a:spcAft>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第一阶段</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将粗镍与</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CO</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反应转化成气态</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Ni</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第二阶段</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将第一阶段反应后的气体分离出来</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加热至</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230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制得高纯镍。</a:t>
            </a:r>
            <a:endParaRPr lang="zh-CN" altLang="zh-CN" sz="110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下列判断正确的是</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A.</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升高温度</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该反应的平衡常数减小</a:t>
            </a:r>
            <a:endParaRPr lang="zh-CN" altLang="zh-CN" sz="110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该反应达到平衡时</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v</a:t>
            </a:r>
            <a:r>
              <a:rPr lang="zh-CN"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生成</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Ni</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600" i="1" dirty="0">
                <a:latin typeface="Times New Roman" panose="02020603050405020304" pitchFamily="18" charset="0"/>
                <a:ea typeface="微软雅黑" panose="020B0503020204020204" pitchFamily="34" charset="-122"/>
                <a:cs typeface="Times New Roman" panose="02020603050405020304" pitchFamily="18" charset="0"/>
              </a:rPr>
              <a:t>v</a:t>
            </a:r>
            <a:r>
              <a:rPr lang="zh-CN"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生成</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600" dirty="0">
                <a:latin typeface="方正书宋_GBK" pitchFamily="1" charset="-122"/>
                <a:ea typeface="微软雅黑" panose="020B0503020204020204" pitchFamily="34" charset="-122"/>
                <a:cs typeface="Times New Roman" panose="02020603050405020304" pitchFamily="18" charset="0"/>
              </a:rPr>
              <a:t>)</a:t>
            </a:r>
            <a:endParaRPr lang="zh-CN" altLang="zh-CN" sz="110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第一阶段</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在</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30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50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两者之间选择反应温度应选</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30 </a:t>
            </a:r>
            <a:r>
              <a:rPr lang="zh-CN" altLang="zh-CN" sz="2600" dirty="0">
                <a:latin typeface="宋体" panose="02010600030101010101" pitchFamily="2" charset="-122"/>
                <a:ea typeface="微软雅黑" panose="020B0503020204020204" pitchFamily="34" charset="-122"/>
                <a:cs typeface="宋体" panose="02010600030101010101" pitchFamily="2" charset="-122"/>
              </a:rPr>
              <a:t>℃</a:t>
            </a:r>
            <a:endParaRPr lang="zh-CN" altLang="zh-CN" sz="110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D.</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第二阶段</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Ni</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dirty="0">
                <a:latin typeface="Times New Roman" panose="02020603050405020304" pitchFamily="18" charset="0"/>
                <a:ea typeface="微软雅黑" panose="020B0503020204020204" pitchFamily="34" charset="-122"/>
                <a:cs typeface="Times New Roman" panose="02020603050405020304" pitchFamily="18" charset="0"/>
              </a:rPr>
              <a:t>CO</a:t>
            </a:r>
            <a:r>
              <a:rPr lang="en-US" altLang="zh-CN" sz="2600" dirty="0">
                <a:latin typeface="方正书宋_GBK" pitchFamily="1" charset="-122"/>
                <a:ea typeface="微软雅黑" panose="020B0503020204020204" pitchFamily="34" charset="-122"/>
                <a:cs typeface="Times New Roman" panose="02020603050405020304" pitchFamily="18" charset="0"/>
              </a:rPr>
              <a:t>)</a:t>
            </a:r>
            <a:r>
              <a:rPr lang="en-US" altLang="zh-CN" sz="2600" baseline="-25000" dirty="0">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600" dirty="0">
                <a:latin typeface="Times New Roman" panose="02020603050405020304" pitchFamily="18" charset="0"/>
                <a:ea typeface="微软雅黑" panose="020B0503020204020204" pitchFamily="34" charset="-122"/>
                <a:cs typeface="Times New Roman" panose="02020603050405020304" pitchFamily="18" charset="0"/>
              </a:rPr>
              <a:t>分解率</a:t>
            </a:r>
            <a:r>
              <a:rPr lang="zh-CN" altLang="zh-CN" sz="2600" dirty="0" smtClean="0">
                <a:latin typeface="Times New Roman" panose="02020603050405020304" pitchFamily="18" charset="0"/>
                <a:ea typeface="微软雅黑" panose="020B0503020204020204" pitchFamily="34" charset="-122"/>
                <a:cs typeface="Times New Roman" panose="02020603050405020304" pitchFamily="18" charset="0"/>
              </a:rPr>
              <a:t>较低</a:t>
            </a:r>
            <a:endParaRPr lang="zh-CN" altLang="en-US" sz="2600" kern="100" dirty="0">
              <a:latin typeface="微软雅黑" panose="020B0503020204020204" pitchFamily="34" charset="-122"/>
              <a:ea typeface="微软雅黑" panose="020B0503020204020204" pitchFamily="34" charset="-122"/>
              <a:cs typeface="Courier New" panose="02070309020205020404" pitchFamily="49" charset="0"/>
            </a:endParaRPr>
          </a:p>
        </p:txBody>
      </p:sp>
      <p:sp>
        <p:nvSpPr>
          <p:cNvPr id="6" name="矩形 5"/>
          <p:cNvSpPr/>
          <p:nvPr/>
        </p:nvSpPr>
        <p:spPr>
          <a:xfrm>
            <a:off x="3547173" y="3488924"/>
            <a:ext cx="476250" cy="583565"/>
          </a:xfrm>
          <a:prstGeom prst="rect">
            <a:avLst/>
          </a:prstGeom>
        </p:spPr>
        <p:txBody>
          <a:bodyPr wrap="none">
            <a:spAutoFit/>
          </a:bodyPr>
          <a:lstStyle/>
          <a:p>
            <a:pPr lvl="0" defTabSz="1088390"/>
            <a:r>
              <a:rPr lang="en-US" altLang="zh-CN" sz="3200" b="1" dirty="0" smtClean="0">
                <a:solidFill>
                  <a:srgbClr val="C00000"/>
                </a:solidFill>
                <a:latin typeface="Times New Roman" panose="02020603050405020304" pitchFamily="18" charset="0"/>
                <a:ea typeface="华文细黑" panose="02010600040101010101" pitchFamily="2" charset="-122"/>
                <a:cs typeface="Times New Roman" panose="02020603050405020304" pitchFamily="18" charset="0"/>
              </a:rPr>
              <a:t>A</a:t>
            </a:r>
            <a:endParaRPr lang="zh-CN" altLang="en-US" sz="3200" b="1" dirty="0">
              <a:solidFill>
                <a:srgbClr val="C00000"/>
              </a:solidFill>
              <a:latin typeface="Times New Roman" panose="02020603050405020304" pitchFamily="18" charset="0"/>
              <a:ea typeface="华文细黑" panose="02010600040101010101" pitchFamily="2" charset="-122"/>
              <a:cs typeface="Times New Roman" panose="02020603050405020304" pitchFamily="18" charset="0"/>
            </a:endParaRPr>
          </a:p>
        </p:txBody>
      </p:sp>
      <p:graphicFrame>
        <p:nvGraphicFramePr>
          <p:cNvPr id="2" name="对象 1"/>
          <p:cNvGraphicFramePr>
            <a:graphicFrameLocks noChangeAspect="1"/>
          </p:cNvGraphicFramePr>
          <p:nvPr/>
        </p:nvGraphicFramePr>
        <p:xfrm>
          <a:off x="398892" y="838935"/>
          <a:ext cx="11269662" cy="1773238"/>
        </p:xfrm>
        <a:graphic>
          <a:graphicData uri="http://schemas.openxmlformats.org/presentationml/2006/ole">
            <mc:AlternateContent xmlns:mc="http://schemas.openxmlformats.org/markup-compatibility/2006">
              <mc:Choice xmlns:v="urn:schemas-microsoft-com:vml" Requires="v">
                <p:oleObj spid="_x0000_s24585" name="文档" r:id="rId3" imgW="11341735" imgH="1790700" progId="Word.Document.12">
                  <p:embed/>
                </p:oleObj>
              </mc:Choice>
              <mc:Fallback>
                <p:oleObj name="文档" r:id="rId3" imgW="11341735" imgH="1790700" progId="Word.Document.12">
                  <p:embed/>
                  <p:pic>
                    <p:nvPicPr>
                      <p:cNvPr id="0" name="图片 24581"/>
                      <p:cNvPicPr/>
                      <p:nvPr/>
                    </p:nvPicPr>
                    <p:blipFill>
                      <a:blip r:embed="rId4"/>
                      <a:stretch>
                        <a:fillRect/>
                      </a:stretch>
                    </p:blipFill>
                    <p:spPr>
                      <a:xfrm>
                        <a:off x="398892" y="838935"/>
                        <a:ext cx="11269662" cy="1773238"/>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1920</Words>
  <Application>Microsoft Office PowerPoint</Application>
  <PresentationFormat>宽屏</PresentationFormat>
  <Paragraphs>261</Paragraphs>
  <Slides>41</Slides>
  <Notes>0</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1</vt:i4>
      </vt:variant>
      <vt:variant>
        <vt:lpstr>幻灯片标题</vt:lpstr>
      </vt:variant>
      <vt:variant>
        <vt:i4>41</vt:i4>
      </vt:variant>
    </vt:vector>
  </HeadingPairs>
  <TitlesOfParts>
    <vt:vector size="62" baseType="lpstr">
      <vt:lpstr>NEU-B6</vt:lpstr>
      <vt:lpstr>等线</vt:lpstr>
      <vt:lpstr>等线 Light</vt:lpstr>
      <vt:lpstr>方正仿宋_GBK</vt:lpstr>
      <vt:lpstr>方正楷体_GBK</vt:lpstr>
      <vt:lpstr>方正书宋_GBK</vt:lpstr>
      <vt:lpstr>方正宋黑_GBK</vt:lpstr>
      <vt:lpstr>方正细等线_GBK</vt:lpstr>
      <vt:lpstr>方正准圆_GBK</vt:lpstr>
      <vt:lpstr>黑体</vt:lpstr>
      <vt:lpstr>华文细黑</vt:lpstr>
      <vt:lpstr>宋体</vt:lpstr>
      <vt:lpstr>微软雅黑</vt:lpstr>
      <vt:lpstr>Arial</vt:lpstr>
      <vt:lpstr>Calibri</vt:lpstr>
      <vt:lpstr>Cambria</vt:lpstr>
      <vt:lpstr>Cambria Math</vt:lpstr>
      <vt:lpstr>Courier New</vt:lpstr>
      <vt:lpstr>Times New Roman</vt:lpstr>
      <vt:lpstr>Office 主题​​</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珂 朱</dc:creator>
  <cp:lastModifiedBy>³He</cp:lastModifiedBy>
  <cp:revision>4</cp:revision>
  <dcterms:created xsi:type="dcterms:W3CDTF">1900-01-01T00:00:00Z</dcterms:created>
  <dcterms:modified xsi:type="dcterms:W3CDTF">2025-09-24T02:07:13Z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F280304B2DFA4003BB3001AE7F8544D4_13</vt:lpwstr>
  </property>
  <property fmtid="{D5CDD505-2E9C-101B-9397-08002B2CF9AE}" pid="3" name="KSOProductBuildVer">
    <vt:lpwstr>2052-12.1.0.22529</vt:lpwstr>
  </property>
</Properties>
</file>