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8" r:id="rId4"/>
    <p:sldId id="263" r:id="rId5"/>
    <p:sldId id="262" r:id="rId6"/>
    <p:sldId id="318" r:id="rId7"/>
    <p:sldId id="261" r:id="rId8"/>
    <p:sldId id="319" r:id="rId9"/>
    <p:sldId id="266" r:id="rId10"/>
    <p:sldId id="320" r:id="rId11"/>
    <p:sldId id="269" r:id="rId12"/>
    <p:sldId id="321" r:id="rId13"/>
    <p:sldId id="268" r:id="rId14"/>
    <p:sldId id="322" r:id="rId15"/>
    <p:sldId id="265" r:id="rId16"/>
    <p:sldId id="341" r:id="rId17"/>
    <p:sldId id="267" r:id="rId18"/>
    <p:sldId id="323" r:id="rId19"/>
    <p:sldId id="260" r:id="rId20"/>
    <p:sldId id="324" r:id="rId21"/>
    <p:sldId id="273" r:id="rId22"/>
    <p:sldId id="325" r:id="rId23"/>
    <p:sldId id="272" r:id="rId24"/>
    <p:sldId id="326" r:id="rId25"/>
    <p:sldId id="271" r:id="rId26"/>
    <p:sldId id="327" r:id="rId27"/>
    <p:sldId id="270" r:id="rId28"/>
    <p:sldId id="328" r:id="rId29"/>
    <p:sldId id="280" r:id="rId30"/>
    <p:sldId id="279" r:id="rId31"/>
    <p:sldId id="276" r:id="rId32"/>
    <p:sldId id="287" r:id="rId33"/>
    <p:sldId id="329" r:id="rId34"/>
    <p:sldId id="286" r:id="rId35"/>
    <p:sldId id="331" r:id="rId36"/>
    <p:sldId id="285" r:id="rId37"/>
    <p:sldId id="284" r:id="rId38"/>
    <p:sldId id="283" r:id="rId39"/>
    <p:sldId id="330" r:id="rId40"/>
    <p:sldId id="282" r:id="rId41"/>
    <p:sldId id="332" r:id="rId42"/>
    <p:sldId id="281" r:id="rId43"/>
    <p:sldId id="333" r:id="rId44"/>
    <p:sldId id="379" r:id="rId45"/>
    <p:sldId id="338" r:id="rId46"/>
    <p:sldId id="275" r:id="rId47"/>
    <p:sldId id="274" r:id="rId48"/>
    <p:sldId id="335" r:id="rId49"/>
    <p:sldId id="340" r:id="rId50"/>
    <p:sldId id="259" r:id="rId51"/>
    <p:sldId id="336" r:id="rId52"/>
    <p:sldId id="258" r:id="rId53"/>
    <p:sldId id="337" r:id="rId54"/>
    <p:sldId id="257" r:id="rId5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33" d="100"/>
          <a:sy n="33" d="100"/>
        </p:scale>
        <p:origin x="50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7:13"/>
    </inkml:context>
    <inkml:brush xml:id="br0">
      <inkml:brushProperty name="width" value="0.0468" units="cm"/>
      <inkml:brushProperty name="height" value="0.0468" units="cm"/>
      <inkml:brushProperty name="color" value="#F2395B"/>
    </inkml:brush>
  </inkml:definitions>
  <inkml:trace contextRef="#ctx0" brushRef="#br0">42550 48400 470,'-44'-122'9,"13"56"19,12 57 20,13 56 18,4 32 5,-3 10-11,-3 10-11,-2 9-11,-3 7-7,1 7-3,-1 6-3,1 7-4,-1 5-3,1 7-4,-1 6-3,1 7-4,-1 2-3,1 1-2,-1-1-4,1 1-2,1-3-2,3-2-1,3-3 0,4-3-1,1-1-2,0 4-4,0 3-5,0 3-3,0 1-1,0 1 1,0-1 1,0 1 1,1-10 1,4-19-1,3-18 0,3-19-1,-1-16 1,-2-12 1,-3-13 2,-3-12 1,-2-15-4,0-15-8,0-15-10,0-16-8,1-10-1,4-3 10,3-3 9,3-2 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7:24"/>
    </inkml:context>
    <inkml:brush xml:id="br0">
      <inkml:brushProperty name="width" value="0.05366" units="cm"/>
      <inkml:brushProperty name="height" value="0.05366" units="cm"/>
      <inkml:brushProperty name="color" value="#F2395B"/>
    </inkml:brush>
  </inkml:definitions>
  <inkml:trace contextRef="#ctx0" brushRef="#br0">67550 32600 409,'1'112'-1,"4"-24"-4,3-26-2,3-24-3,3-15-1,3-3 1,3-3 3,4-2 1,1-6 2,0-6 0,0-6 1,0-6 2,-4-6-1,-5-2-1,-7-3-1,-5-3-1,-1 1 0,6 6 2,7 7 0,6 6 1,3 1 1,0-3 1,0-3-1,0-2 1,-2-3 2,-3 1 5,-3-1 6,-2 1 4,-5-3 8,-2-2 11,-3-3 9,-3-3 11,-4-2 4,-3 0-3,-3 0-2,-2 0-1,-9 0-7,-12 0-7,-13 0-10,-12 0-7,-4 1-7,7 4-4,6 3-5,7 3-3,0 3-2,-2 3 0,-3 3 0,-3 4 1,-2 2-1,0 4 1,0 3-1,0 3 0,-2 6 0,-3 9 0,-3 10 1,-2 10 1,2 2-1,9-3 1,10-3-2,10-2 1,4-3-1,0 1 1,0-1-1,0 1 0,1 1 1,4 3-1,3 3 0,3 4 0,1 4 0,1 6 1,-1 7-1,1 6 1,1-1 0,3-5-1,3-7 0,4-5 0,1-3 0,0 4-2,0 3 0,0 3-1,6-2 0,13-6 1,12-6 0,13-6 1,9-7 0,6-6 0,7-6 0,6-6-1,4-4 0,4 1 0,3-1-2,3 1-1,-1-3-3,-2-2-5,-3-3-5,-3-3-4,-1-2-3,4 0-2,3 0 0,3 0-2,-4-4-2,-8-5-2,-10-7-2,-9-5-2,-5-4-5,0 0-8,0 0-7,0 0-7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25"/>
    </inkml:context>
    <inkml:brush xml:id="br0">
      <inkml:brushProperty name="width" value="0.05025" units="cm"/>
      <inkml:brushProperty name="height" value="0.05025" units="cm"/>
      <inkml:brushProperty name="color" value="#00BFF3"/>
    </inkml:brush>
  </inkml:definitions>
  <inkml:trace contextRef="#ctx0" brushRef="#br0">99850 19939 437,'0'-14'4,"0"1"9,0 2 7,0 2 8,2 6 8,6 8 4,4 9 6,5 10 6,2 4-1,-3 2-5,-1 2-6,-2 3-6,-2-1-5,1 0-4,0-1-3,0-1-6,-1 0-1,-3 3-3,-1 1-1,-2 2-1,-1 1-3,0 0-2,0 1-4,0-1-4,-1 0-3,0 2-7,-2 1-7,0 0-5,-3 1-3,0 0 1,-3 0 1,-2 1 0,-1-2 1,0-2 0,1-2-1,-1-2-1,-1-2 1,0-1-1,-2-3 1,1-1 0,-2-4 0,2-2-2,0-3 0,2-2-2,1-4 1,-1-1 2,0-2 1,0-2 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3:41"/>
    </inkml:context>
    <inkml:brush xml:id="br0">
      <inkml:brushProperty name="width" value="0.05278" units="cm"/>
      <inkml:brushProperty name="height" value="0.05278" units="cm"/>
      <inkml:brushProperty name="color" value="#F2395B"/>
    </inkml:brush>
  </inkml:definitions>
  <inkml:trace contextRef="#ctx0" brushRef="#br0">40350 14231 416,'-16'0'1,"0"-2"3,1 0 2,-1-2 2,1 0 3,1 1 4,1-1 4,0 0 4,2 0 4,1 2 3,0 0 4,2 2 3,5 2 1,10 6 0,10 4-2,9 5-1,5 3-2,-1-1-5,-2 1-3,1-1-5,-1 1-2,0 0-2,2-1-1,1 1-1,2 1-1,3 3-1,2 2-1,4 5-1,2-1-3,0-2-8,2-2-5,0-1-8,3 0-9,2 3-15,3 3-13,4 3-14,-5-3-6,-10-6 0,-12-7 1,-9-6 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3:50"/>
    </inkml:context>
    <inkml:brush xml:id="br0">
      <inkml:brushProperty name="width" value="0.04118" units="cm"/>
      <inkml:brushProperty name="height" value="0.04118" units="cm"/>
      <inkml:brushProperty name="color" value="#F2395B"/>
    </inkml:brush>
  </inkml:definitions>
  <inkml:trace contextRef="#ctx0" brushRef="#br0">69875 25044 534,'-21'-18'43,"6"10"5,7 11 4,5 12 4,3 5-2,0 3-9,0 1-8,0 3-10,0 2-5,0 2-3,0 4-4,0 3-2,0 2-3,0 2-2,0 2-2,0 2-1,-1 4-2,-2 6-1,-2 6-2,-2 5 0,0 5-1,-1 1 0,0 2-2,0 3 0,1-1-1,0-4-3,2-2-1,1-2-4,0-4-1,2 1-3,0-2-3,2-1-2,0-2-2,0-3 0,0-2 0,0-4-2,0-4 1,2-6 0,0-6 0,2-5 0,0-9 0,3-9-3,2-10 0,2-10-3,0-6 0,-1-1 2,0-3 0,-2-2 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3:50"/>
    </inkml:context>
    <inkml:brush xml:id="br0">
      <inkml:brushProperty name="width" value="0.03682" units="cm"/>
      <inkml:brushProperty name="height" value="0.03682" units="cm"/>
      <inkml:brushProperty name="color" value="#F2395B"/>
    </inkml:brush>
  </inkml:definitions>
  <inkml:trace contextRef="#ctx0" brushRef="#br0">70653 26255 597,'-9'-14'7,"-2"3"12,-2 2 14,-1 4 14,-2 2 3,0 2-6,1 2-5,-1 2-6,0 3-5,-1 4-5,-2 3-5,1 5-6,-3 4-3,0 5-3,-1 4-2,0 6-2,-3 3-2,-1-1-2,-3 0-2,-1 0-1,-1-1-1,1 0-1,1-1 1,2-1 0,0-3 0,3-2 2,1-3-1,3-3 1,1-4 2,2-3 0,3-5 3,1-3 0,5-3 2,6-4 2,7-2 1,8-4 2,5-1 1,7 0 1,5 0 2,6 1 1,2-1-2,-1 2-5,-3 0-4,-2 2-4,0 1-2,-1 3 1,0 4 1,1 2 0,-3 3-2,-4 0-2,-3 1-4,-5 1-3,-1 1-10,-2-1-14,-1 1-14,-1 0-15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3:50"/>
    </inkml:context>
    <inkml:brush xml:id="br0">
      <inkml:brushProperty name="width" value="0.03929" units="cm"/>
      <inkml:brushProperty name="height" value="0.03929" units="cm"/>
      <inkml:brushProperty name="color" value="#F2395B"/>
    </inkml:brush>
  </inkml:definitions>
  <inkml:trace contextRef="#ctx0" brushRef="#br0">72145 26557 559,'-13'-22'49,"4"5"-5,6 3-4,5 4-4,4 2-2,7 0 0,6 1 0,5-1-1,5 0-1,3 2-4,3 1-4,3 0-5,1 0-3,0 0-6,0-1-4,0-1-4,-2 0-8,-3 2-9,-5 2-9,-3 2-8,-5 2-7,-3 2-2,-4 2-3,-4 2-3,-4 1 2,-3 3 7,-2 2 6,-4 2 7,-1-1 3,-2-1-3,0-2-1,-1-2-2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3:51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72109 27910 595,'-25'-2'65,"11"0"-4,12-3-3,12-2-4,8-1-5,5-2-8,5 0-9,5-1-8,3 0-9,0 2-10,2 2-10,1 3-10,0-1-8,0 2-8,0-1-7,0 0-7,0 0-3,-1 2-1,-2 0 1,0 2-1,-4 0 4,-7 0 8,-7 0 8,-7 0 9,-3 0 4,0 2 4,0 0 1,0 2 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3:51"/>
    </inkml:context>
    <inkml:brush xml:id="br0">
      <inkml:brushProperty name="width" value="0.04699" units="cm"/>
      <inkml:brushProperty name="height" value="0.04699" units="cm"/>
      <inkml:brushProperty name="color" value="#F2395B"/>
    </inkml:brush>
  </inkml:definitions>
  <inkml:trace contextRef="#ctx0" brushRef="#br0">74700 26909 468,'8'-8'61,"2"0"-9,0 0-10,1 0-9,2 0-5,3-1-4,3-2-2,4 0-4,2-1 0,5-1 3,3-2 1,4 0 2,4 0 0,2 1-3,4 1-2,2 1-4,1 0-2,-2 0 0,-2 0-1,-2 1-1,3-1-1,8 0-2,8 0-1,8 1-2,2-1-1,-2 2-1,-1 1-2,-2 0 0,-3 2-2,-1 1 1,-2 0 0,-3 2 0,-1 0-4,0 0-7,-2 0-8,0 0-8,-2 1-3,-1 0 1,0 2 0,-2 0 2,-2 1-1,-6-2-3,-4 0-1,-5-1-3,-4-1-1,-3 0-1,-4 0 1,-1 0-1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3:52"/>
    </inkml:context>
    <inkml:brush xml:id="br0">
      <inkml:brushProperty name="width" value="0.04324" units="cm"/>
      <inkml:brushProperty name="height" value="0.04324" units="cm"/>
      <inkml:brushProperty name="color" value="#F2395B"/>
    </inkml:brush>
  </inkml:definitions>
  <inkml:trace contextRef="#ctx0" brushRef="#br0">76394 22429 508,'0'-49'11,"0"10"2,0 11 1,0 11 1,0 5 2,2 0 1,0 0 1,2 1 2,0 2 2,0 6 4,-1 6 3,2 6 4,-2 5 1,-1 5-5,0 5-4,-2 5-4,-1 5-3,-2 4-1,-2 6-1,-1 5-2,-3 3-1,0 3-1,-2 3 0,0 4 0,0 2-3,1 3-6,0 3-5,2 3-6,1-1-2,1-5 0,0-5 2,2-5 1,0-5 1,2-6-2,0-6-1,2-5-2,0-6 0,0-4-1,0-3-2,0-4 0,0-10-3,0-15-5,0-14-4,0-14-4,1-11-1,4-6 3,2-6 2,4-6 3,1-1 2,3 1 4,1 2 2,3 3 3,1 3 4,-1 8 4,1 6 5,-1 8 3,1 4 4,0 5 0,-1 3 2,1 5 1,-2 2 1,-3 4 2,-3 3 0,-2 3 2,-2 1 0,1 2 1,2 0 1,0 2 0,0 1-1,-1 1 0,0 3-2,-2 2-1,-1 2-3,-1 4-2,0 2-4,-1 3-2,-3 3-3,-1 1 0,-2 3-2,-1 1 0,-5 2-2,-4 3-2,-5 1-1,-5 2-2,-4 2-3,-1-1-2,-3 0-3,-1 0-3,0-2-1,3-7 0,3-5 0,3-7 1,2-4 0,3-2 0,1-4-1,2-2 0,2-4 2,1-4 1,0-4 3,2-3 2,1-3 1,2 0 0,3 1-1,1-1 0,1 1 3,2 0 5,0 2 5,2 1 6,0 2 5,3 2 5,2 4 5,2 3 5,1 2 2,3 5 2,2 4 1,2 4 1,1 2-1,1 1-2,0 1-2,3 1-2,-1 1-4,3 0-2,0-1-4,1 1-2,0-1-7,0-1-9,1-1-8,-1-1-9,0-1-5,-1-3 0,-1-1 0,-1-2-1,0-2 0,-1-2 1,1-2 1,-1-2 2,-2-2-5,-3 0-10,-4-2-9,-4 0-9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3:52"/>
    </inkml:context>
    <inkml:brush xml:id="br0">
      <inkml:brushProperty name="width" value="0.04552" units="cm"/>
      <inkml:brushProperty name="height" value="0.04552" units="cm"/>
      <inkml:brushProperty name="color" value="#F2395B"/>
    </inkml:brush>
  </inkml:definitions>
  <inkml:trace contextRef="#ctx0" brushRef="#br0">78331 23478 483,'1'-28'4,"0"7"10,2 7 9,0 7 10,3 3 2,2 2-4,3 0-3,3 2-5,1 1-2,0 4-2,-2 2-1,-1 3-3,-1 2-1,0 0 0,-2 0-1,-1-1 0,-1 2-1,-2 0-1,-2 1-2,-2 1-2,-2 3 0,0 3-2,-2 5-1,0 3-2,-1 2 0,-2 1-1,0-1-1,-1 0-1,-1-2-1,2-3 0,1-5-1,0-3 0,3-4-4,4-4-5,4-5-6,4-3-6,3-4-2,5-6 2,4-4 0,3-5 1,1-1 1,-3 3-2,-3 3-1,-3 3-2,-2 1 0,-2 2 1,-3 0-1,-1 2 1,-3 0 2,-4 0 2,-4 0 4,-4 0 2,-3 1 3,-1 0 3,-3 2 3,-2 1 3,-1-1 2,-1-1 0,-1 0 0,-1-1 1,-1-1 1,1 2 2,-1 0 1,1 2 2,0-1 1,2 0 2,2-2 3,3 0 1,1-1 1,0 0 2,2 0 0,1 0 2,0 1-1,0 1 0,0 0 0,0 2-2,1 1 3,1 1 2,0 3 3,2 2 2,0 2 3,2 2-1,0 2 0,2 1 0,0 2 0,0 1-2,0 2-2,0 0-1,1 0-2,2 1 1,2-1-1,2 1 0,0-1-2,-1 1-1,-1-1-3,0 1-3,0-1 0,0-3-1,1-1 0,2-2 0,0-2-2,1-1-2,2-1-3,0 0-3,3-4-4,5-2-5,5-6-6,5-2-4,5-5-6,6-4-3,6-3-5,6-5-5,2 0-2,-4 3-1,-2 3 0,-4 3-1,-4 3 3,-5 2 6,-7 4 6,-5 2 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3:53"/>
    </inkml:context>
    <inkml:brush xml:id="br0">
      <inkml:brushProperty name="width" value="0.04786" units="cm"/>
      <inkml:brushProperty name="height" value="0.04786" units="cm"/>
      <inkml:brushProperty name="color" value="#F2395B"/>
    </inkml:brush>
  </inkml:definitions>
  <inkml:trace contextRef="#ctx0" brushRef="#br0">76378 27484 459,'0'-17'5,"-2"0"8,0-1 9,-1-1 10,-1 3 5,2 7 5,0 6 4,2 8 5,0 5-3,0 7-7,0 6-8,0 5-7,0 5-5,0 5 0,0 3-2,0 4 0,-2 3-2,0 3-2,-3 4-4,-2 2-1,0 3-4,0 3-2,2 3-3,1 4-2,-1-1-1,2-1 1,-1-3 0,0-1 1,0-4-2,2-7-5,0-5-6,2-5-4,0-6-3,0-4 1,0-4 0,0-3 1,0-7-1,0-9-3,0-8-2,0-10-3,1-10 0,2-15 3,2-13 3,2-13 3,1-9 2,3-1 1,2-3 1,2-1 1,1 1 1,3 7 0,2 5 0,1 6 1,1 5 2,-1 4 2,-1 4 2,-1 4 3,0 3 4,0 5 5,-1 3 7,1 5 5,-2 3 3,-1 3 1,-2 2 1,-2 4 0,-2 2 0,1 2-2,0 3-1,0 1-1,-2 4-2,-3 7-1,-2 7-2,-4 8-1,-2 3-2,-2 2-2,-2 2-1,-2 3-2,-3 1-3,-3 0-4,-5 2-4,-3 1-4,-4-1-2,-1 0 2,-3-2 1,-1 1 1,0-4-1,3-4-3,3-3-3,3-5-4,2-3-1,3-5 0,1-3 1,2-4 0,2-4 0,1-4-1,0-4 0,2-4 0,1-2 1,2-3 2,2-2 3,2-1 3,3-1 2,2 1 0,4 0 1,2 2 1,2 3 3,1 3 5,1 4 5,2 4 5,0 3 2,1 2 2,1 2 1,1 2 0,2 1 2,1 3 0,3 2 1,1 2 1,2 1-2,-1 3-6,1 1-6,-1 3-5,1 0-6,-1-1-6,0-1-5,1-1-6,-2-1-5,-1-3-3,-3-1-5,-1-2-3,-2-3 0,-1-1 4,-1-2 4,0-2 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3:54"/>
    </inkml:context>
    <inkml:brush xml:id="br0">
      <inkml:brushProperty name="width" value="0.04665" units="cm"/>
      <inkml:brushProperty name="height" value="0.04665" units="cm"/>
      <inkml:brushProperty name="color" value="#F2395B"/>
    </inkml:brush>
  </inkml:definitions>
  <inkml:trace contextRef="#ctx0" brushRef="#br0">77803 27902 471,'-7'-22'2,"0"1"3,2 3 3,1 1 3,1 6 6,3 10 9,4 10 7,2 10 9,1 4-1,-2 2-7,-2 1-9,-2 1-8,-1 0-7,2-1-7,0-1-5,2-1-7,1-2-5,1-3-4,3-3-4,2-2-3,2-5-2,2-3-1,1-4 1,3-4-1,1-4 1,3-6 0,1-3 0,3-6 0,0-4 3,-1 0 5,-1-1 6,-1 0 5,-3 0 3,-3 3 1,-5 2 2,-3 5 0,-2 1 1,-2 4 0,-1 3 1,0 2-1,-4 4 11,-4 4 18,-5 4 20,-6 4 18,-2 3 3,-3 3-14,-2 3-14,-1 4-14,-1 0-9,1 1-1,1-1-1,1 1-3,1-1-1,1 1-4,0-1-3,2 1-3,2-3-4,1-1-4,2-4-4,2-3-4,4-2-5,4-1-6,6 0-5,4-2-7,4-2 1,2-4 4,1-4 5,3-4 5,-1-2 5,-1 0 6,-2 1 5,-2-1 5,-3 2 5,-3 6 5,-2 4 4,-4 6 6,-4 3 1,-6 3-2,-6 3-2,-5 3-2,-3 2-3,-1-1 0,1 1-3,-1-1-2,2-1-1,3-3 1,3-3 0,3-2 1,3-5-4,8-5-5,4-4-7,8-6-6,3-3-3,5-3 2,3-4 1,5-1 2,1-2 1,-1 4 2,-1 3 3,-1 3 1,-2 1 3,-1 2 0,-3 1 3,-1 0 0,-4 4 5,-5 4 5,-4 5 7,-5 6 5,-5 2 0,-2 1-3,-3 1-6,-4 1-4,-1 1-3,-3 1-2,-2 1-2,-1 1-2,-1 0-2,-1-3-2,1-1-2,-1-2-3,0-2-2,-1-1-2,-1-1-2,-1 0-2,0-3-1,-1-3 1,1-2 1,0-4 1,0-1 2,2 0 3,3 0 3,2 0 3,1-1 3,2-2 3,2-2 4,3-2 2,1 0 5,0 1 5,2 0 5,1 2 5,3 1 5,8 2 6,6 2 6,7 2 6,6 2-1,5 3-8,5 4-8,5 2-8,4 2-5,6 1-2,4 1-2,6 2-2,5-1-4,7 1-8,6-1-6,8 1-7,4 0-11,1 3-16,0 1-15,2 3-16,-9-2-2,-17-5 10,-18-5 12,-18-5 11,-8-2 5,0 0-1,-1 0-1,1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26"/>
    </inkml:context>
    <inkml:brush xml:id="br0">
      <inkml:brushProperty name="width" value="0.05011" units="cm"/>
      <inkml:brushProperty name="height" value="0.05011" units="cm"/>
      <inkml:brushProperty name="color" value="#00BFF3"/>
    </inkml:brush>
  </inkml:definitions>
  <inkml:trace contextRef="#ctx0" brushRef="#br0">99500 23049 439,'0'-13'23,"2"6"4,0 6 4,2 6 4,0 4 0,2 1-6,0 3-4,1 2-5,1 1-3,-2 3 0,-1 2 0,0 1-1,-1 1-1,0-1-2,-1-1-1,2-1-3,-2 1-1,-1 0-2,0 1-2,-2 1-2,0-1 0,0-1 1,0-3-1,0-1 1,0-2 1,0-1 1,0-1 1,0 0 0,4-5 4,8-6 7,8-8 6,7-6 6,5-7 1,3-5-6,1-7-6,2-5-6,3-4-7,2-4-9,4-3-9,3-2-10,-3 2-15,-8 8-22,-8 8-21,-7 7-23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4:31"/>
    </inkml:context>
    <inkml:brush xml:id="br0">
      <inkml:brushProperty name="width" value="0.04266" units="cm"/>
      <inkml:brushProperty name="height" value="0.04266" units="cm"/>
      <inkml:brushProperty name="color" value="#F2395B"/>
    </inkml:brush>
  </inkml:definitions>
  <inkml:trace contextRef="#ctx0" brushRef="#br0">7857 7844 515,'-4'-35'8,"8"9"17,8 9 16,7 9 16,6 4 4,3 2-8,3 0-8,3 2-7,0 0-7,-2 0-3,-1 0-5,-3 0-4,-1 0-2,-3 0-2,-1 0-3,-3 0-1,-2 2-11,-2 4-22,-4 4-22,-3 3-21,-5 3-7,-8 1 7,-8 2 8,-7 0 7,-6 0 7,-1 1 5,-3-1 6,-1 1 5,0-2 5,1-1 4,3-2 3,1-2 4,1-1 3,-1 3 3,-1 1 2,0 3 3,-1 0 1,1-1 1,1-1 0,1 0 1,1-2 2,4-1 4,3-1 5,3-1 4,3-1 2,2 0 0,4-2-1,3-1-2,2-1 5,3-4 8,4-3 7,2-2 9,4-4 0,4-6-9,3-4-6,5-5-9,1-1-4,2 1-4,1 3-2,1 1-2,-1 2-3,-3-1-3,-3 0-3,-3 1-2,-2 0-2,-1 4-4,-1 3-3,-1 3-3,-1 0-2,-2 2 1,-3-1 2,0 0-1,-4 3 2,-3 6-1,-2 5 2,-4 7 0,-2 4 1,-3 5 5,-4 3 2,-2 5 4,-2 0 3,1-2 3,-1-2 3,0-1 3,2-3 1,1-3-3,2-3-2,2-3-3,3-2-3,1-1-3,2-1-3,2 0-4,3-4-4,4-3-4,3-4-4,5-4-3,4-4-2,3-6 2,5-3 2,3-6 1,2-3 3,-1 1 0,-2-1 3,1 1 1,-4 1 1,-3 5-1,-5 3-1,-3 4 0,-4 4 5,-4 4 11,-4 4 12,-4 4 12,-6 5 2,-8 5-5,-7 7-6,-9 5-5,-4 3-4,0-1-3,-2-1-2,-1-1-3,-1 0-3,-2 0-2,-2 2-3,-2 1-2,-2 0-1,0 1 2,-2-1 3,0 0 1,0-1 2,2-3 2,2-3 1,2-3 1,4-3 2,6-3 0,5-3 2,7-2 0,4-4 1,2-3 1,4-2 0,3-4 1,3-2 1,6-3 0,4-4 0,6-2 1,5-3 0,7-1 0,7-3 0,7-1 0,7-3 0,8-1 0,7-2-2,9-2 1,5-1-1,1 3 0,2 2 1,3 1 0,-2 3-2,-3 3-4,-5 3-5,-3 3-5,-5 1-4,-5 2-7,-4 1-5,-6 1-7,-4 1-3,-5 2-1,-5 2 0,-5 2-2,-5 2 0,-5 2-3,-5 2-1,-5 2-3,-3 0 2,-4 1 5,-2 0 6,-3 0 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4:31"/>
    </inkml:context>
    <inkml:brush xml:id="br0">
      <inkml:brushProperty name="width" value="0.03894" units="cm"/>
      <inkml:brushProperty name="height" value="0.03894" units="cm"/>
      <inkml:brushProperty name="color" value="#F2395B"/>
    </inkml:brush>
  </inkml:definitions>
  <inkml:trace contextRef="#ctx0" brushRef="#br0">8562 10222 564,'-13'1'40,"5"3"1,4 4 0,6 2 1,2 3-2,0 3-4,-1 3-5,1 4-5,0 2-3,-2 6-3,0 5-2,-2 5-4,-1 1 0,-2 2-1,-2-1 1,-1 0 0,-2-2-6,0-4-11,0-4-12,0-4-12,1-4-6,0-5 0,2-5 0,1-4 0,1-6-1,4-6-1,2-6-3,4-6-1,3-7 0,5-9 4,5-8 5,5-10 4,3-4 4,3-2 5,1 0 4,2-1 5,1 2 4,-1 4 1,-1 6 2,-2 4 2,0 4 5,-1 3 8,-1 4 7,-1 2 8,-3 4 5,-3 5 2,-5 4 1,-3 6 3,-5 4-3,-4 4-6,-6 4-5,-4 4-6,-7 5-6,-7 7-5,-9 7-5,-7 6-5,-5 6-4,0 5-2,-2 2-4,0 5-3,-1 0-2,3-2 1,2-4-1,2-2-1,3-5 1,3-6 0,5-6 1,3-5 0,5-5 2,3-3 2,4-3 4,4-2 3,5-5 2,4-3 1,5-4 1,6-3 1,5-6 1,7-6 0,7-6 1,6-5 1,4-3 0,-2 0 2,0-1 0,-1 1 1,-2 1 0,-2 3 2,-2 4 0,-1 2 0,-5 2 0,-5 4-1,-7 3-1,-5 3-2,-6 3 0,-4 6-2,-6 4-1,-4 6-1,-4 3 0,-1 5-1,-3 3-1,-1 5-1,-4 1 1,-2 1 1,-2-1 1,-4 0 2,-3 1 0,-1 1 2,-2 1 1,-2 1 1,-1 0 2,0 0 0,-1 0 0,1 1 2,2-3-1,4-2 1,3-3-2,5-3 1,3-2-2,5-1-2,3 0-1,4-2-3,4-2-9,2-1-17,4-2-17,3-2-17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4:32"/>
    </inkml:context>
    <inkml:brush xml:id="br0">
      <inkml:brushProperty name="width" value="0.045" units="cm"/>
      <inkml:brushProperty name="height" value="0.045" units="cm"/>
      <inkml:brushProperty name="color" value="#F2395B"/>
    </inkml:brush>
  </inkml:definitions>
  <inkml:trace contextRef="#ctx0" brushRef="#br0">9950 11750 488,'0'43'91,"0"-8"-18,0-8-16,0-7-18,1-3-8,4 3-1,2 3 0,3 3-1,3-1-2,0-2-4,1-3-2,1-2-5,2-3-2,3-1-3,3-1-3,3-1-2,2-2-3,1-2-1,1-4-1,1-2-3,1-5-4,4-4-8,3-5-9,3-5-9,1-4-5,3 0-5,2 0-3,2-2-4,-4 1 1,-9 5 8,-11 3 6,-9 4 6,-6 3 3,1-1-4,0 0-3,0 0-3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4:33"/>
    </inkml:context>
    <inkml:brush xml:id="br0">
      <inkml:brushProperty name="width" value="0.06188" units="cm"/>
      <inkml:brushProperty name="height" value="0.06188" units="cm"/>
      <inkml:brushProperty name="color" value="#F2395B"/>
    </inkml:brush>
  </inkml:definitions>
  <inkml:trace contextRef="#ctx0" brushRef="#br0">9357 13159 355,'-1'-14'0,"-2"3"0,-2 3 0,-1 2 0,-5 4 5,-4 4 12,-5 4 10,-5 4 10,-4 6 2,-4 7-8,-5 8-8,-3 8-9,-1 5-5,2 0-2,2 2-2,2 1-2,1-2-1,1-1 1,1-2 0,2-1 0,1-4 0,7-2-1,4-3-1,4-3 0,4-4-2,1-3 1,0-5 0,2-3-1,6-6-1,10-8-1,11-8-3,11-7-1,8-8-2,6-6 1,6-5 1,6-6 0,2-2 1,-3 2 1,-1 2 2,-2 2 2,-4 3 1,-6 7 0,-5 5 2,-7 7 0,-5 5 0,-5 8-1,-5 6 0,-5 8-2,-6 4 0,-8 7-1,-8 3 0,-7 6-1,-6 3 0,-1 1-1,-2 0 0,-3 2-2,0-1 1,2-2 0,0-2 0,1-1 1,1-4 1,3-3-1,1-5 2,3-3-1,2-5 1,2-3 0,4-4 1,3-4-1,4-4 1,4-4 0,6-4 0,4-3 1,5-5 0,7-3 1,5-5 0,7-3 1,3-2 1,0-1 1,2 1 2,1 0 2,-2 2 1,-4 5 2,-4 5 1,-3 5 0,-7 7 1,-11 11-3,-9 12-3,-9 10-2,-9 6-2,-7 4-3,-7 3-4,-7 3-2,-3 0-2,0-1 1,0 0-1,0-1 1,1-2 0,2-2 2,1-2-1,3-1 2,3-4 1,2-3 1,3-5 2,3-3 1,7-9 1,12-13 2,12-12-1,12-12 2,9-8 0,6-1 0,8-1 1,7 0 0,2 0-1,1 1 0,0 3-1,0 2-2,-2 3 1,-6 5 2,-4 5 2,-5 5 2,-5 4 0,-6 2 0,-4 4 0,-4 2 0,-6 5-2,-5 4-4,-4 5-3,-5 6-4,-5 2-2,-4 4 1,-4 3-1,-3 3 0,-2 0 0,1-1-2,1-3-1,1-1-1,1-2-1,3-1 1,1-1 1,2-1 0,2-2 1,3-3 1,1-3 1,2-2 0,0-3 1,0-1 3,-1 0 2,-2-2 2,-1 3 0,-3 4 1,-3 5-1,-3 5-1,-3 3 0,-2 1 0,-1 1 0,-2 1 0,-4 2 0,-3 2-2,-4 4 0,-4 3 0,-2-1 0,3-6 2,2-4 2,2-5 2,4-4 2,7-2 1,7-4 0,7-3 1,5-3 1,6-2-1,4-4-1,6-2 0,7-5 0,13-4 0,11-5 1,12-5 1,6-4 1,1-3-1,1-3 0,2-2 0,-1-2-1,-1 3-5,-1 2-3,-1 2-4,-3 2-3,-6 2 2,-6 4-1,-6 3 0,-5 3-1,-5 3 0,-5 3-2,-5 2 0,-6 2-7,-8 0-11,-8 0-11,-8 1-12,-4-4-1,-1-4 9,-2-5 8,1-5 8,-3-4 6,0-1 4,-1-3 3,-1-1 3,0 0 4,-1 1 0,1 3 1,-1 2 2,2 0 2,3 3 4,3 0 4,3 0 4,2 2 4,0 1 3,2 1 4,1 1 4,1 1 5,2 2 7,2 3 5,2 1 6,1 4 0,2 6-8,1 6-7,0 6-8,1 5-4,0 7 0,0 5 1,0 6 0,-1 6 0,-1 4-2,0 6-2,-2 4-1,0 6-1,0 7-2,0 7-1,0 7-2,0 1 0,0-4-2,0-4 0,0-3 0,0-6-4,0-5-4,0-6-4,0-6-4,0-5-2,-2 0 1,0-3 1,-1-2 2,-3-2-3,-4-2-3,-4-2-5,-3-1-4,-7-4-6,-7-3-9,-8-5-8,-8-3-8,-3-4-1,2-3 6,2-3 7,2-2 6,1-2-1,3 0-7,2 0-8,2 0-8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4:34"/>
    </inkml:context>
    <inkml:brush xml:id="br0">
      <inkml:brushProperty name="width" value="0.05304" units="cm"/>
      <inkml:brushProperty name="height" value="0.05304" units="cm"/>
      <inkml:brushProperty name="color" value="#F2395B"/>
    </inkml:brush>
  </inkml:definitions>
  <inkml:trace contextRef="#ctx0" brushRef="#br0">8100 21254 414,'2'-36'74,"4"9"-15,4 7-13,3 9-13,9 2-8,11 0-1,12-1 0,12-1-2,3 0-1,-3 2-4,-4 2-3,-4 2-3,-5 1-4,-8 0-5,-6 0-5,-7 1-4,-8 2-10,-10 7-16,-10 7-16,-10 8-15,-5 1-3,-3-3 14,-1-3 13,-3-3 12,0-2 10,1-1 6,1 0 5,2-2 7,-1 0 3,2 0 3,1 0 3,1 0 1,1 0 8,1 1 10,1 2 12,1 0 10,1 2 4,2 3-3,3 3-5,1 3-4,2 4-4,2 3-4,2 4-4,2 4-4,1 4-3,0 5-3,0 2-2,0 5-2,0 2-3,0 2-4,0 0-3,0 1-4,0 3 0,-2 5 0,0 5 2,-2 5 1,1-1-9,0-5-19,2-7-17,1-5-18,-1-6-7,-1-8 7,0-6 6,-1-7 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4:34"/>
    </inkml:context>
    <inkml:brush xml:id="br0">
      <inkml:brushProperty name="width" value="0.044" units="cm"/>
      <inkml:brushProperty name="height" value="0.044" units="cm"/>
      <inkml:brushProperty name="color" value="#F2395B"/>
    </inkml:brush>
  </inkml:definitions>
  <inkml:trace contextRef="#ctx0" brushRef="#br0">8666 22786 499,'8'-17'0,"1"-1"0,2-3 0,0-1 0,2-1 7,5 3 14,3 1 13,5 3 13,2 1 8,1 2 0,1 3 0,1 1 0,-2 3-5,-2 4-9,-3 4-9,-3 4-10,-3 4-7,-2 7-6,-4 6-6,-3 5-7,-3 5-1,-2 2 3,-4 4 1,-2 3 2,-4 0-4,-2 0-12,-3-2-10,-3 0-11,-3-3-7,-3-4-3,-4-3-2,-1-5-3,-2-4 2,1-5 6,1-5 7,1-4 7,0-7 3,-1-6 2,-1-7 0,-1-7 1,2-4 3,5-1 4,5-1 4,5-1 4,3 1 6,2 3 8,2 3 7,2 3 8,2 2 6,2 3 7,2 1 7,2 2 6,3 2 2,5 2-2,5 2-1,5 2-1,4 3-4,3 4-3,2 4-3,4 4-4,2 3-6,2 3-11,2 3-10,3 3-11,-2 2-5,-2 2-2,-4 3-3,-2 1-1,-3 1-4,-2 0-5,-1 0-5,-3 1-6,-3-4-5,-5-6-7,-5-5-6,-4-6-7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4:35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8777 26033 628,'7'-6'117,"1"4"-24,0 4-23,0 4-22,0 3-19,-1 3-15,1 3-14,0 3-14,-3 4-10,-4 3-7,-6 4-5,-4 5-7,-4 2-3,-5 3-2,-4 4 0,-3 2-3,0-3 5,3-10 8,4-9 9,5-10 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4:35"/>
    </inkml:context>
    <inkml:brush xml:id="br0">
      <inkml:brushProperty name="width" value="0.04036" units="cm"/>
      <inkml:brushProperty name="height" value="0.04036" units="cm"/>
      <inkml:brushProperty name="color" value="#F2395B"/>
    </inkml:brush>
  </inkml:definitions>
  <inkml:trace contextRef="#ctx0" brushRef="#br0">7178 27298 545,'-26'12'4,"10"-7"11,12-6 9,10-8 10,11-5 2,9-5-5,11-5-5,9-5-5,4-1-4,-1 3-2,0 3-1,-1 3-2,0 2 0,5-1 1,4 1 3,4-1 2,-4 3-1,-10 5-2,-12 4-2,-10 6-2,-8 4 0,-6 4 0,-6 4 2,-6 3 1,-7 6-1,-6 5-3,-7 7-3,-7 5-4,-4 4 0,-3 4-2,-1 3 1,-2 2-1,-2 2 0,0 2 0,-2 0-2,0 2 1,-3 2-1,-2 5 0,-4 5 1,-2 5 0,0 3-2,4 1-4,4 0-3,4 2-4,3-1-4,1-3-4,3-3-5,2-3-4,2-4-3,5-7-3,3-5-1,5-6-3,2-6 1,4-5 2,3-7 4,3-5 4,1-6 1,0-3 1,0-4 2,0-4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4:36"/>
    </inkml:context>
    <inkml:brush xml:id="br0">
      <inkml:brushProperty name="width" value="0.059" units="cm"/>
      <inkml:brushProperty name="height" value="0.059" units="cm"/>
      <inkml:brushProperty name="color" value="#F2395B"/>
    </inkml:brush>
  </inkml:definitions>
  <inkml:trace contextRef="#ctx0" brushRef="#br0">8350 28505 372,'7'-13'69,"-2"6"-7,-3 6-6,0 6-6,-1 6-6,1 5-9,3 7-7,2 5-7,1 3-7,2-1-5,0-2-5,2 0-5,0-2-2,1-5 3,1-3 1,1-4 3,2-5-5,3-3-13,4-4-12,2-4-12,1-5-5,0-5 0,1-7 3,-1-5 1,0-3 3,-1 1 6,-1 1 4,-1 1 5,-3 3 5,-5 5 4,-5 5 3,-4 4 3,-3 4 7,0 2 10,0 2 9,0 2 9,-1 2 3,1 2-2,0 2-4,0 2-3,1 0-3,2-1-4,2-1-4,2 0-4,1-3-4,3-1-3,2-2-5,1-2-3,3-3-2,3-3-3,3-5-1,3-4-3,0-2 1,-1-1 4,-3-2 3,-1 1 2,-4 0 4,-3 4 4,-4 4 2,-4 5 3,-6 4 6,-7 7 9,-6 8 8,-7 6 8,-5 5 1,-3 2-6,-3 4-7,-3 3-7,-2 1-5,-3-2-1,-1 0-2,-2-1-3,-1 0-2,0 0-4,0 2-3,-1 1-4,0 1 0,-2 0 2,-2 2 1,-2 0 3,1 0 1,4-1 2,4-3 1,3-2 1,5-3 2,5-5-1,5-5 1,5-5 0,7-4 3,10-4 4,10-4 5,10-4 5,12-7 1,16-8-2,15-9-4,17-8-2,2-3-4,-10 5-6,-9 5-5,-10 6-4,6-1-3,22-1 2,24-4 1,22-3 2,0 2 1,-22 7-1,-20 7 1,-23 7-1,-10 3-8,0 0-16,0 0-16,0 0-17,-4 1-6,-8 0 5,-8 1 4,-8 2 4,-4 0 0,-1 0-1,-1 0-2,0 0-2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2:24:31"/>
    </inkml:context>
    <inkml:brush xml:id="br0">
      <inkml:brushProperty name="width" value="0.04266" units="cm"/>
      <inkml:brushProperty name="height" value="0.04266" units="cm"/>
      <inkml:brushProperty name="color" value="#F2395B"/>
    </inkml:brush>
  </inkml:definitions>
  <inkml:trace contextRef="#ctx0" brushRef="#br0">7857 7844 515,'-4'-35'8,"8"9"17,8 9 16,8 9 16,5 4 4,3 2-8,3 0-8,2 2-7,2 0-7,-3 0-3,-2 0-5,-1 0-4,-3 0-2,-1 0-2,-3 0-3,-1 0-1,-3 2-11,-3 4-22,-3 4-22,-2 3-21,-6 3-7,-8 2 7,-8 0 8,-7 1 7,-6 0 7,-2 1 5,-1-1 6,-2 1 5,-1-1 5,3-3 4,1-1 3,3-2 4,0-1 3,-1 3 3,-1 2 2,-1 1 3,0 1 1,1-1 1,1 0 0,1-2 1,2-1 2,3-1 4,3-1 5,3 0 4,2-2 2,4-1 0,2-1-1,4 0-2,2-3 5,4-2 8,2-4 7,4-2 9,2-5 0,5-4-9,3-5-6,5-5-9,2-2-4,1 3-4,0 1-2,3 3-2,-3 0-3,-2 0-3,-3 1-3,-3-1-2,-2 1-2,-1 4-4,0 3-3,-2 3-3,-2 1-2,-1 0 1,-2 0 2,-2 0-1,-3 3 2,-2 6-1,-4 6 2,-2 5 0,-4 6 1,-2 3 5,-3 5 2,-3 3 4,-2 1 3,0-2 3,1-1 3,-1-3 3,1-2 1,2-3-3,3-3-2,1-3-3,2-1-3,2-2-3,2-1-3,2-1-4,3-2-4,4-4-4,4-4-4,4-4-3,3-5-2,5-4 2,3-5 2,5-5 1,0-2 3,0-1 0,-1 1 3,-1-1 1,-2 3 1,-5 3-1,-3 4-1,-4 5 0,-4 3 5,-5 4 11,-3 4 12,-4 4 12,-5 4 2,-9 7-5,-8 5-6,-7 7-5,-5 2-4,-1-2-3,0 0-2,-2-1-3,-1 0-3,-2 1-2,-3 1-3,0 1-2,-3 0-1,-1 0 2,0 1 3,-1-1 1,-1-1 2,3-3 2,2-3 1,2-3 1,4-3 2,6-3 0,5-3 2,7-2 0,4-4 1,2-3 1,4-2 0,3-4 1,3-2 1,6-3 0,4-4 0,6-2 1,5-3 0,7-1 0,7-3 0,7-1 0,7-3 0,8-1 0,7-3-2,9-1 1,5 0-1,1 2 0,3 1 1,1 3 0,-1 2-2,-3 2-4,-4 4-5,-4 3-5,-5 2-4,-5 1-7,-5 0-5,-4 2-7,-5 1-3,-5 2-1,-5 2 0,-5 2-2,-5 2 0,-5 2-3,-5 2-1,-5 2-3,-3 1 2,-4 0 5,-2 0 6,-3-1 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49"/>
    </inkml:context>
    <inkml:brush xml:id="br0">
      <inkml:brushProperty name="width" value="0.03414" units="cm"/>
      <inkml:brushProperty name="height" value="0.03414" units="cm"/>
      <inkml:brushProperty name="color" value="#00BFF3"/>
    </inkml:brush>
  </inkml:definitions>
  <inkml:trace contextRef="#ctx0" brushRef="#br0">29072 42360 644,'-19'-7'5,"7"2"10,8 2 10,8 2 9,4 0 3,0-2-5,0-2-6,-1-2-6,2 0-3,0 1-2,1 0-2,2 2-2,0-1-1,1 0-1,1-1-1,2-2 0,-1 1-1,-1 1-1,-1 0 0,-1 2-1,1 0-1,0 2 1,1 0-1,1 2 0,1 0 0,0 0 0,-1 0 0,1 0 0,-1 0 0,-1 2-2,-1 0-1,0 2-1,-2 0 0,1 0 1,0-1 0,0 2 2,-1-2-2,1-1-1,0 0-2,0-2-3,0 0-1,1 0-2,1 0-1,2 0-3,-2 0-1,-1-2-4,-2 0-2,-2-1-4,-1-1-3,-1 2-6,1 0-4,0 2-5,-1 1-1,0 1 2,-2 3 1,0 2 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2:24:31"/>
    </inkml:context>
    <inkml:brush xml:id="br0">
      <inkml:brushProperty name="width" value="0.03894" units="cm"/>
      <inkml:brushProperty name="height" value="0.03894" units="cm"/>
      <inkml:brushProperty name="color" value="#F2395B"/>
    </inkml:brush>
  </inkml:definitions>
  <inkml:trace contextRef="#ctx0" brushRef="#br0">8563 10222 564,'-14'1'40,"6"4"1,4 2 0,6 3 1,2 4-2,0 2-4,0 3-5,0 3-5,-1 4-3,-1 5-3,0 4-2,-1 6-4,-3 2 0,0 0-1,-4 0 1,0 0 0,-2-2-6,0-4-11,0-3-12,1-5-12,-1-4-6,2-5 0,0-5 0,2-4 0,2-7-1,2-5-1,3-6-3,4-5-1,3-8 0,5-9 4,5-9 5,5-8 4,4-6 4,1 0 5,2-1 4,3-2 5,-1 3 4,0 5 1,-1 4 2,-1 5 2,-1 5 5,-1 2 8,-1 3 7,-1 3 8,-3 4 5,-3 5 2,-5 4 1,-3 6 3,-5 4-3,-4 4-6,-6 4-5,-4 4-6,-7 5-6,-7 7-5,-9 7-5,-7 7-5,-5 5-4,-1 4-2,0 4-4,-2 3-3,1 2-2,2-4 1,2-3-1,1-2-1,4-5 1,4-6 0,3-5 1,5-7 0,3-4 2,4-2 2,4-4 4,5-3 3,3-3 2,6-4 1,4-4 1,5-4 1,6-5 1,7-5 0,7-7 1,7-5 1,2-3 0,0-1 2,-1 1 0,-2 0 1,-1 1 0,-1 3 2,-3 3 0,-1 3 0,-5 3 0,-6 2-1,-5 4-1,-6 3-2,-6 4 0,-4 4-2,-6 6-1,-4 4-1,-4 4 0,-1 5-1,-3 4-1,-2 3-1,-2 2 1,-3 1 1,-3-1 1,-3 1 2,-2 0 0,-2 1 2,-3 0 1,-1 2 1,-1 1 2,0-1 0,0 0 0,0 1 2,1-3-1,5-2 1,3-3-2,5-3 1,3-2-2,5-1-2,3-1-1,4 0-3,4-3-9,2-1-17,4-2-17,3-2-17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2:24:32"/>
    </inkml:context>
    <inkml:brush xml:id="br0">
      <inkml:brushProperty name="width" value="0.045" units="cm"/>
      <inkml:brushProperty name="height" value="0.045" units="cm"/>
      <inkml:brushProperty name="color" value="#F2395B"/>
    </inkml:brush>
  </inkml:definitions>
  <inkml:trace contextRef="#ctx0" brushRef="#br0">9950 11750 488,'0'43'91,"0"-8"-18,0-7-16,0-9-18,1-2-8,4 3-1,2 3 0,4 3-1,1 0-2,1-3-4,1-3-2,1-3-5,2-2-2,3 0-3,4-2-3,2-1-2,2-2-3,0-2-1,2-4-1,1-2-3,2-5-4,3-4-8,2-6-9,4-3-9,2-5-5,2 0-5,2-1-3,2-1-4,-4 2 1,-10 3 8,-9 5 6,-10 3 6,-6 2 3,1 0-4,0 0-3,0 1-3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2:24:33"/>
    </inkml:context>
    <inkml:brush xml:id="br0">
      <inkml:brushProperty name="width" value="0.06188" units="cm"/>
      <inkml:brushProperty name="height" value="0.06188" units="cm"/>
      <inkml:brushProperty name="color" value="#F2395B"/>
    </inkml:brush>
  </inkml:definitions>
  <inkml:trace contextRef="#ctx0" brushRef="#br0">9358 13159 355,'-1'-14'0,"-2"3"0,-2 3 0,-1 2 0,-5 4 5,-4 4 12,-5 4 10,-5 4 10,-5 6 2,-3 7-8,-4 8-8,-4 9-9,-1 3-5,1 2-2,3 0-2,2 2-2,1-2-1,1 0 1,1-3 0,2-2 0,2-2 0,5-4-1,5-2-1,5-3 0,2-3-2,2-5 1,1-3 0,0-5-1,7-5-1,10-8-1,11-8-3,11-7-1,8-8-2,6-5 1,6-6 1,6-7 0,2-1 1,-2 2 1,-2 2 2,-2 2 2,-4 3 1,-6 7 0,-6 5 2,-5 7 0,-7 5 0,-3 8-1,-6 6 0,-5 8-2,-6 5 0,-8 5-1,-8 5 0,-7 4-1,-6 4 0,-1 1-1,-3 0 0,-1 2-2,-1-1 1,1-1 0,1-3 0,2-2 1,0-3 1,2-3-1,3-5 2,1-3-1,3-4 1,3-4 0,3-5 1,3-2-1,3-6 1,6-2 0,4-5 0,5-4 1,6-4 0,6-3 1,5-5 0,6-3 1,4-2 1,1 0 1,1-1 2,0 1 2,-1 2 1,-3 5 2,-5 5 1,-3 5 0,-8 7 1,-9 12-3,-10 10-3,-9 11-2,-10 7-2,-6 2-3,-7 4-4,-6 3-2,-4 0-2,0 0 1,-1-1-1,1-2 1,1-1 0,2-1 2,2-3-1,2-2 2,2-3 1,3-3 1,3-5 2,3-3 1,7-9 1,13-12 2,10-13-1,13-13 2,9-7 0,7-1 0,6 0 1,8-2 0,3 1-1,0 2 0,0 2-1,0 1-2,-3 4 1,-4 5 2,-5 5 2,-5 5 2,-6 4 0,-4 2 0,-5 4 0,-4 3 0,-6 3-2,-5 5-4,-4 6-3,-5 4-4,-5 4-2,-4 3 1,-4 3-1,-3 3 0,-2 0 0,1-2-2,1-1-1,1-3-1,1-1-1,2-1 1,2-1 1,3-1 0,1-2 1,2-2 1,2-4 1,3-3 0,-1-2 1,0 0 3,-2-2 2,0 0 2,-2 1 0,-4 5 1,-2 5-1,-3 6-1,-3 1 0,-1 2 0,-3 1 0,-1 1 0,-3 2 0,-5 3-2,-3 3 0,-4 3 0,-1-2 0,2-4 2,1-5 2,3-5 2,4-4 2,7-3 1,7-2 0,7-4 1,5-3 1,6-2-1,4-4-1,6-2 0,7-5 0,13-4 0,11-5 1,12-5 1,6-4 1,1-3-1,2-3 0,0-3 0,0 0-1,-1 2-5,-1 1-3,0 3-4,-4 2-3,-6 3 2,-6 3-1,-6 3 0,-5 3-1,-5 2 0,-5 4-2,-5 3 0,-6 1-7,-8 0-11,-8 0-11,-8 0-12,-4-2-1,-2-6 9,0-4 8,-1-5 8,-1-3 6,-1-3 4,-1-1 3,-1-2 3,0-1 4,-1 3 0,1 1 1,-1 3 2,2 1 2,3 1 4,3 1 4,3 1 4,1 1 4,2 1 3,1 0 4,0 2 4,2 2 5,2 1 7,3 2 5,1 2 6,1 4 0,2 6-8,0 6-7,2 6-8,-1 5-4,1 7 0,0 5 1,0 7 0,-1 4 0,0 6-2,-2 4-2,0 5-1,-1 6-1,0 7-2,0 7-1,0 7-2,0 1 0,0-3-2,0-5 0,0-3 0,0-6-4,0-5-4,0-7-4,0-4-4,-1-6-2,0-1 1,-2-2 1,0-1 2,-3-3-3,-3-2-3,-5-2-5,-4-1-4,-5-4-6,-9-3-9,-7-5-8,-8-3-8,-3-4-1,2-3 6,2-3 7,2-2 6,2-2-1,1 0-7,3 0-8,2 0-8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2:24:34"/>
    </inkml:context>
    <inkml:brush xml:id="br0">
      <inkml:brushProperty name="width" value="0.05304" units="cm"/>
      <inkml:brushProperty name="height" value="0.05304" units="cm"/>
      <inkml:brushProperty name="color" value="#F2395B"/>
    </inkml:brush>
  </inkml:definitions>
  <inkml:trace contextRef="#ctx0" brushRef="#br0">8100 21254 414,'2'-36'74,"4"9"-15,4 7-13,3 9-13,9 2-8,11 0-1,12-1 0,12-1-2,4 0-1,-4 2-4,-4 2-3,-4 2-3,-6 1-4,-6 0-5,-7 0-5,-7 1-4,-8 2-10,-10 7-16,-10 7-16,-10 8-15,-5 1-3,-3-3 14,-2-3 13,-1-3 12,-1-2 10,1 0 6,1-2 5,1-1 7,1 0 3,1 0 3,1 0 3,1 0 1,1 0 8,1 1 10,0 2 12,2 0 10,2 2 4,1 3-3,2 3-5,2 3-4,2 4-4,2 3-4,2 4-4,3 5-4,0 3-3,0 4-3,0 4-2,0 4-2,0 2-3,0 1-4,0 2-3,0 0-4,-1 3 0,-1 5 0,0 5 2,-1 5 1,-1-1-9,2-5-19,0-7-17,2-5-18,-1-6-7,0-8 7,-2-6 6,0-7 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2:24:34"/>
    </inkml:context>
    <inkml:brush xml:id="br0">
      <inkml:brushProperty name="width" value="0.044" units="cm"/>
      <inkml:brushProperty name="height" value="0.044" units="cm"/>
      <inkml:brushProperty name="color" value="#F2395B"/>
    </inkml:brush>
  </inkml:definitions>
  <inkml:trace contextRef="#ctx0" brushRef="#br0">8666 22787 499,'8'-17'0,"1"-2"0,2-2 0,0-1 0,2 0 7,5 1 14,4 2 13,3 3 13,3 1 8,1 2 0,1 3 0,1 1 0,-1 3-5,-3 4-9,-4 4-9,-1 4-10,-4 4-7,-3 7-6,-3 6-6,-2 5-7,-4 5-1,-3 2 3,-2 4 1,-3 3 2,-4 0-4,-2 0-12,-4-1-10,-2-1-11,-3-4-7,-3-2-3,-3-5-2,-3-3-3,-1-5 2,1-5 6,1-5 7,1-4 7,0-7 3,-1-6 2,-1-7 0,-1-7 1,2-5 3,5 0 4,5-1 4,5 0 4,3 0 6,2 2 8,2 4 7,2 4 8,2 1 6,2 2 7,2 2 7,2 3 6,3 1 2,5 2-2,5 2-1,5 2-1,4 3-4,3 4-3,3 3-3,3 5-4,2 3-6,2 3-11,2 3-10,2 3-11,-1 3-5,-2 1-2,-3 2-3,-3 3-1,-3 0-4,-2 0-5,-1 0-5,-3 1-6,-3-4-5,-5-6-7,-5-5-6,-4-6-7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2:24:35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8777 26033 628,'8'-6'117,"0"4"-24,0 4-23,0 4-22,-1 3-19,1 3-15,0 3-14,0 4-14,-3 2-10,-4 4-7,-6 5-5,-4 3-7,-5 4-3,-3 2-2,-5 4 0,-3 2-3,-1-3 5,4-10 8,5-9 9,3-10 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2:24:35"/>
    </inkml:context>
    <inkml:brush xml:id="br0">
      <inkml:brushProperty name="width" value="0.04036" units="cm"/>
      <inkml:brushProperty name="height" value="0.04036" units="cm"/>
      <inkml:brushProperty name="color" value="#F2395B"/>
    </inkml:brush>
  </inkml:definitions>
  <inkml:trace contextRef="#ctx0" brushRef="#br0">7178 27298 545,'-26'12'4,"10"-7"11,12-6 9,10-8 10,11-5 2,9-5-5,11-5-5,9-5-5,4-1-4,-1 3-2,0 3-1,-1 3-2,0 2 0,5-1 1,4 1 3,4-1 2,-4 3-1,-10 5-2,-12 4-2,-10 6-2,-8 4 0,-6 4 0,-6 4 2,-6 3 1,-7 6-1,-6 5-3,-7 7-3,-7 5-4,-4 4 0,-3 4-2,-1 3 1,-2 2-1,-2 2 0,0 2 0,-2 0-2,0 2 1,-3 2-1,-2 5 0,-4 5 1,-2 5 0,0 3-2,4 1-4,4 0-3,4 2-4,3-1-4,1-3-4,3-3-5,2-3-4,2-4-3,5-7-3,3-5-1,5-6-3,2-6 1,4-5 2,3-7 4,3-5 4,1-6 1,0-3 1,0-4 2,0-4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2:24:36"/>
    </inkml:context>
    <inkml:brush xml:id="br0">
      <inkml:brushProperty name="width" value="0.059" units="cm"/>
      <inkml:brushProperty name="height" value="0.059" units="cm"/>
      <inkml:brushProperty name="color" value="#F2395B"/>
    </inkml:brush>
  </inkml:definitions>
  <inkml:trace contextRef="#ctx0" brushRef="#br0">8350 28505 372,'7'-13'69,"-2"6"-7,-3 6-6,0 6-6,-1 6-6,1 5-9,3 7-7,2 5-7,2 3-7,0-1-5,1-2-5,2 1-5,0-4-2,1-3 3,1-5 1,1-3 3,2-4-5,3-4-13,4-5-12,2-2-12,1-6-5,1-6 0,-1-6 3,0-5 1,0-3 3,-1 1 6,-1 1 4,-1 1 5,-3 3 5,-5 5 4,-4 5 3,-6 4 3,-2 4 7,0 2 10,0 2 9,0 2 9,0 2 3,0 2-2,0 2-4,0 2-3,0 0-3,3-1-4,2-1-4,2 0-4,1-3-4,3-1-3,2-2-5,2-1-3,2-5-2,3-2-3,2-5-1,5-4-3,-1-2 1,-2-1 4,-1-1 3,-3-1 2,-2 1 4,-4 4 4,-5 4 2,-3 5 3,-6 4 6,-6 7 9,-7 8 8,-7 6 8,-6 5 1,-2 3-6,-3 3-7,-2 2-7,-4 2-5,-1-1-1,-3-2-2,0 0-3,-3 0-2,1 1-4,0 1-3,0 0-4,-2 2 0,-1 1 2,-2 0 1,-2 2 3,1-1 1,4-2 2,4-1 1,3-3 1,5-3 2,5-5-1,5-5 1,5-5 0,7-4 3,10-4 4,10-4 5,10-4 5,12-7 1,16-8-2,15-9-4,17-8-2,2-3-4,-10 5-6,-9 5-5,-10 5-4,6 1-3,23-3 2,22-3 1,23-2 2,0 0 1,-21 8-1,-22 7 1,-21 7-1,-11 3-8,0 0-16,0 0-16,0 0-17,-5 1-6,-6 1 5,-9 0 4,-8 2 4,-4 0 0,-1 0-1,-1 0-2,0 0-2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5:43"/>
    </inkml:context>
    <inkml:brush xml:id="br0">
      <inkml:brushProperty name="width" value="0.04023" units="cm"/>
      <inkml:brushProperty name="height" value="0.04023" units="cm"/>
      <inkml:brushProperty name="color" value="#F2395B"/>
    </inkml:brush>
  </inkml:definitions>
  <inkml:trace contextRef="#ctx0" brushRef="#br0">45828 26309 546,'-14'5'39,"5"-8"3,3-6 3,4-7 4,2-3-4,2 2-7,0 3-7,2 1-9,0 1-4,0 1-1,-1-1 0,1 0-1,2 1-1,2 1 0,3 0-2,4 2 0,0 2-3,1 6-4,-1 4-3,1 6-5,-2 2-2,-3 1 1,-2 1-1,-4 2 0,-2 1 0,0 3 1,-2 3 0,0 3 1,-1 0 0,0 0 1,0 0 0,0-2 0,-1-2-1,-2-1 1,-2-3-1,-2-1 0,0-3-1,-1-1 1,0-2 0,0-2 1,0-2-1,-2-2 2,0-3 1,-1 0 0,-2-5 1,0-2-1,-1-5-1,-1-4 0,0-4-1,1-3-2,1-5-1,0-3-1,3-1-1,3 1 2,2 3 0,4 2 1,1 1 1,2 4-1,0 3 0,2 3 0,1 2 1,1 2 3,3 2 3,2 3 1,1 0 2,0 0 0,-1 0-1,1 0-1,0 1 1,1 2-2,1 2 0,2 2 0,-1 2-1,-1 0 1,-1 1-1,0 2 0,-3 0-1,-1 3-2,-2 2-1,-2 2-2,-2 1 0,-1 1 1,0 1 1,-1 1 1,-3 1 0,0 1 0,-3 1 0,-2 1-1,-1-1 0,-2-4-1,0-5 1,-1-3-1,-2-3 0,0-1 1,-1 0-1,-1-1 0,0-4 0,1-2-2,1-5-1,0-4-1,2-4-1,1-3-1,0-5 0,2-4 0,1 0 0,2 0 2,3 0 2,1 3 1,2 0 2,1 2 2,3 3 0,2 1 2,1 3 0,2 3 2,0 2 0,1 4 1,1 2 1,0 0-2,-1 2 0,1 0-2,1 3 1,0 2-2,1 3 1,1 4-1,-1 1-1,-1 3-1,-2 2 0,-2 1-2,-2 1-1,-2-1 0,-3 0-1,0-2-1,-2 0-2,0-1-2,0 1-3,0 0-2,-2-3-10,-2-5-18,-4-5-19,-2-4-17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5:53"/>
    </inkml:context>
    <inkml:brush xml:id="br0">
      <inkml:brushProperty name="width" value="0.05055" units="cm"/>
      <inkml:brushProperty name="height" value="0.05055" units="cm"/>
      <inkml:brushProperty name="color" value="#F2395B"/>
    </inkml:brush>
  </inkml:definitions>
  <inkml:trace contextRef="#ctx0" brushRef="#br0">62882 24750 435,'-19'0'-12,"9"0"21,8 0 20,10 0 20,4 0 6,1 2-9,1 0-9,1 2-9,0 0-7,-2 2-3,-3 0-4,-1 1-3,0 0-3,2 0 0,2-2-1,1 0-1,2-1 0,0 0 0,-1-1 0,1 1 0,0 0 0,0-2 0,-1 0 0,1-2 1,0 1 0,1 0-1,1 2-2,1 0 0,0 1-1,-1 0 1,0 0 0,-2 0 0,0-1 1,1-1-1,1 0-1,1-1 1,1-1-1,0 0 1,-1 0-1,1 0 1,-1 0 0,-1 0 0,-1 0-1,-1 0 1,0 0-1,2 1 0,0 2 1,1 0-1,0 0 0,-1 0 0,-1-1 1,-1-2-1,0 0 1,0 2 0,0 1-1,-1 0 1,2 0-1,3 0 1,3-2 0,3 0 0,1-1-1,-3 2 0,-1 0 0,-3 2 0,-1-1-1,-1-1 0,0 0 0,-2-2-1,0 0 1,-1 0 0,1 0-1,0 0 1,1 0-1,3 0 0,3 0 0,3 0-1,0 1 0,-3 0 0,-3 2 2,-3 0-1,-1 0 1,-1 0 0,1-2-1,0 0 0,0-1 0,-1 2 0,1 0 1,0 2-1,-1-1 0,1 0-1,0-2 1,-1 0-2,1-1 1,0 0-1,-1 0 1,1 0 0,0 0 0,-1 0-1,1 0 1,0 0 0,0 0-1,1 0 1,1 0 0,1 0 0,2 0 0,1 0 0,3 0-1,1 0 1,1 0-1,-1 0 0,-1 0-1,-1 0-1,0 0 0,1 0 1,1 0 0,1 0-1,-1 0 1,-1 0 1,-3 0-1,-1 0 1,-1 0-1,1 0 1,1 0 0,1 0-1,1 0 0,-1 0 2,1 0 0,-1 0 0,1 1 1,1 2 0,1 2 0,1 1 0,0 1-1,-1-2 0,-1-2 0,-1-2-1,-1-1 0,-1 0-2,-1 0 0,-1 0-1,0 0-1,1 0 2,1 0 0,2 0 1,-1 0 1,1 0 0,-1 0 1,1 0-1,-1 0 1,-2 0 1,0 0 1,0 0 1,-2 0-1,1 0 1,-1 0-2,1 0 1,-1 0-1,-1 2 0,-1 0 0,0 2 0,-1-1-1,1-1 0,1 0 0,1-1-1,1-2-1,0-1 0,-1 0 0,1-1-1,-1-2 0,1 0-1,-1-1 0,1-2 1,0 1-1,1-1 2,1 0 0,1 0 1,1 1 0,-1 0 0,1 2 0,-1 1 0,0-1 0,-1 0 0,-1-2 0,0 0 0,-2 0 0,1 2-1,-1 2 1,1 3 0,-1-1 0,-1-1 0,-1 0 2,-1-1-1,0-1 2,-2 2-1,-1 0 1,-1 2-1,0 0 2,0 0-1,-1 0 0,1 0 1,2 0 0,2 0-1,3 0-1,3 0 0,1 0 0,-1 0-3,-1 0-1,-1 0-2,-1 0 0,-3 2-1,-1 0 1,-2 2-1,-5-1-7,-8-3-15,-8 0-14,-8-3-16,-3-1-6,3 0 1,1 0 0,2 0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49"/>
    </inkml:context>
    <inkml:brush xml:id="br0">
      <inkml:brushProperty name="width" value="0.0342" units="cm"/>
      <inkml:brushProperty name="height" value="0.0342" units="cm"/>
      <inkml:brushProperty name="color" value="#00BFF3"/>
    </inkml:brush>
  </inkml:definitions>
  <inkml:trace contextRef="#ctx0" brushRef="#br0">30126 42600 643,'-15'1'9,"4"4"17,3 2 17,2 4 18,2 1 2,1 1-13,-2 1-12,2 1-13,-1 2-8,0 1-4,0 3-5,0 2-5,0 2-3,0 6-4,0 5-4,0 5-4,0 4-3,0 4-4,0 4-4,1 4-4,-2 1-3,2 1-3,-1 0-4,0 0-2,0-5 0,2-9 5,0-8 5,2-9 6,0-6 2,0-3 0,0-3 1,0-2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5:55"/>
    </inkml:context>
    <inkml:brush xml:id="br0">
      <inkml:brushProperty name="width" value="0.0333" units="cm"/>
      <inkml:brushProperty name="height" value="0.0333" units="cm"/>
      <inkml:brushProperty name="color" value="#F2395B"/>
    </inkml:brush>
  </inkml:definitions>
  <inkml:trace contextRef="#ctx0" brushRef="#br0">46550 10521 660,'-26'-8'7,"10"2"15,12 1 13,11 0 15,7 1 3,5-2-7,5 0-8,5-1-7,3-2-7,2 0-6,3-1-7,1-1-6,0-1-6,0 0-4,-1 0-5,-1 1-4,-3-1-2,-2 2-2,-3 1-1,-3 0-1,-4 2-1,-3 1 0,-4 0 1,-4 2-1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5:56"/>
    </inkml:context>
    <inkml:brush xml:id="br0">
      <inkml:brushProperty name="width" value="0.03664" units="cm"/>
      <inkml:brushProperty name="height" value="0.03664" units="cm"/>
      <inkml:brushProperty name="color" value="#F2395B"/>
    </inkml:brush>
  </inkml:definitions>
  <inkml:trace contextRef="#ctx0" brushRef="#br0">47154 9590 600,'-15'-5'8,"4"8"17,3 6 15,2 7 18,2 6 1,-2 5-11,0 5-11,-1 5-12,-2 4-7,0 4-2,-1 4-3,-1 4-2,-1 1-1,0-1 0,0-1-1,1 0-1,0-3-4,0-4-7,2-4-9,1-4-9,1-4-1,2-5 4,2-5 3,2-5 5,5-7 1,10-6 0,7-10-2,10-6-1,4-6 1,-3-3 2,-2-4 1,-1-1 1,-4-1 2,-1 3 0,-4 3 0,-3 3 0,-3 2 0,-3 2-1,-3 2-1,-2 3-1,-2 0-1,0 0 0,0 0 0,0 0 0,-3 1 4,-5-1 5,-4 0 8,-5 0 5,-1 3 6,2 6 4,4 6 3,3 6 4,2 4 0,0 3-6,2 3-6,0 3-5,2 1-5,4 1-2,2-1-2,4 0-4,0 1-2,-1 1-2,-1 1-3,0 1-2,-1 0-2,-1-2-4,1 0-2,0-1-3,-1-1-2,0-3 0,-2-1-1,0-3 1,-3-2 0,-1-3 2,-2-2 2,-1-4 1,-5-2 4,-4-2 2,-5-3 4,-5 0 4,-3-2 1,-1 0 1,-1 0 1,-1 0 0,1-1 2,3-1 2,3 0 3,3-1 4,3-2 1,4 0 4,4-1 2,5-2 4,2-1 0,1-3-2,3-4-1,2-1-1,3-5-2,4-3 1,3-5-2,5-3 0,2-5-3,3-5-9,1-4-6,3-5-8,-1-2-8,0 2-8,-1 2-7,-1 2-9,-1 2-2,-1 2 3,-1 2 3,-1 2 3,-3 4 4,-3 7 5,-5 7 4,-3 7 5,-2 4 4,0 1 2,0 0 1,0 2 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5:57"/>
    </inkml:context>
    <inkml:brush xml:id="br0">
      <inkml:brushProperty name="width" value="0.03756" units="cm"/>
      <inkml:brushProperty name="height" value="0.03756" units="cm"/>
      <inkml:brushProperty name="color" value="#F2395B"/>
    </inkml:brush>
  </inkml:definitions>
  <inkml:trace contextRef="#ctx0" brushRef="#br0">48778 9805 585,'1'-15'5,"0"3"10,2 1 9,0 2 9,2 2 2,2 2-7,2 2-7,2 2-7,-1 3-6,-1 4-6,-2 4-5,-2 4-6,-2 4-3,-2 5 0,-2 5 1,-2 5-1,-3 2 1,-2 0 0,-3 0 1,-3 1 0,-2-2 1,2 0 4,1-1 2,1-1 3,0-3 2,0-3 4,0-5 2,1-3 3,3-7 3,8-7 2,8-8 2,8-7 3,3-7-2,1-3-7,-1-5-5,1-3-7,-1-1-4,-1 3-2,-1 3-2,-1 3-3,-1 2-2,-4 3-3,-3 1-3,-2 2-3,-3 1-1,-1 1 1,0-1 2,-2 0 0,-1-1 1,-4-1 2,-2-3-1,-3-1 2,-3-3 1,-2 0 3,-1-1 2,-3-1 2,0 0 3,1-1 4,1 1 3,1-1 4,1 3 3,4 3 4,3 5 3,3 3 3,0 4 7,2 4 9,-1 4 9,0 4 10,0 5 1,2 7-11,0 7-8,2 7-10,0 4-5,0 2-3,0 2-2,0 3-2,0-1-2,2-2 0,0-2-1,2-2 0,0-2-2,2-1-3,0-3-3,1-1-3,1-4-2,2-3-4,0-5-2,2-3-3,0-3-3,3-3-1,1-1-2,3-2-1,1-2-1,-1 0 0,1-2 2,0 0 0,-2-1 1,-1 2 1,-3 0 1,-1 2 1,-3 1 2,-2 3 5,-4 4 3,-2 2 5,-3 1 2,-2-1 0,-2-1 0,-2 0-1,-2-2 1,-4 1-1,-2 0 0,-3 0 1,-2 0-1,-1 1 0,-1 1 1,-1 2-1,0-2 1,3-1 2,1-2 0,3-2 2,1-1 1,4-1 1,3 1 2,3 0 2,5-1 0,9-2-3,9-3-3,9 0-2,3-2-2,-3 0-1,-3 0 0,-3 0-2,-1 0-1,-1 0 0,1 0-1,0 0 0,-1 0-4,1 0-7,-1 0-7,1 0-7,-1-1-6,-1-1-2,-1 0-3,-1-1-3,0-4 1,-2-4 3,-1-5 4,-1-5 5,-1-2 3,-2 3 1,-2 1 3,-2 3 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5:57"/>
    </inkml:context>
    <inkml:brush xml:id="br0">
      <inkml:brushProperty name="width" value="0.04305" units="cm"/>
      <inkml:brushProperty name="height" value="0.04305" units="cm"/>
      <inkml:brushProperty name="color" value="#F2395B"/>
    </inkml:brush>
  </inkml:definitions>
  <inkml:trace contextRef="#ctx0" brushRef="#br0">50328 9739 511,'0'-36'1,"0"6"4,0 5 3,0 7 4,0 3 2,0 2 3,0 3 3,0 1 2,0 3 3,0 4 5,0 4 3,0 4 5,0 3-3,-2 1-7,0 3-9,-1 2-7,-2 4-5,0 7-1,-2 6-1,0 8 0,-1 3-3,0 0-2,1 0-4,-1 0-3,1-2-3,2-6-3,2-4-2,2-5-3,2-7-2,4-8 0,2-10 0,4-8-1,-1-4 4,1 2 6,-2 2 7,0 3 6,-1 1 5,-1 3 0,1 4 1,0 2 2,-1 3-1,-2 0-2,-3 1-1,0 2-1,-2 2-2,0 5-1,0 5-2,0 5-1,-1 1-1,0 0 0,-2-1-1,0-1 0,-1-3 1,0-3-1,0-4 1,0-5 1,3-6-1,4-10-4,5-10-2,6-9-3,2-6 0,3-3 4,2-1 4,1-2 3,2-1 3,-1 3 3,1 2 1,-1 2 3,0 1-1,-1 1-1,-1 1-1,-1 1-2,-1 1-2,-2 3-1,-3 1-2,-1 3-2,-2 1-2,-2 2-3,-2 2-3,-2 3-2,-2-1-1,-1 0 0,0-2 1,-2 0 0,-2 0 2,-3-1 2,-5 0 1,-4 0 3,-2 1 2,1-1 1,-1 0 3,0 1 1,2 0 2,1 2-1,2 2 1,2 2-1,1 2 2,1 0 6,-1 2 3,0 0 6,0 4 2,2 4 2,1 5 1,0 6 2,2 3-1,0 6-2,2 5-4,1 5-2,0 3-3,3 4-2,2 2-1,2 4-3,0 2-1,0 1-2,-2 3-1,0 2-1,-1-3 0,3-6 1,2-8 1,2-6 1,0-6-3,-1-5-4,0-5-7,-2-5-5,0-4-2,2-2 1,0-4 0,2-2 1,0-5-2,1-2-5,1-5-5,1-4-5,1-6-4,2-9-2,0-8-2,1-10-1,0-9-1,-1-9 1,-1-11 1,-1-8 2,-1 2 2,-4 19 2,-3 17 3,-2 17 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5:58"/>
    </inkml:context>
    <inkml:brush xml:id="br0">
      <inkml:brushProperty name="width" value="0.03586" units="cm"/>
      <inkml:brushProperty name="height" value="0.03586" units="cm"/>
      <inkml:brushProperty name="color" value="#F2395B"/>
    </inkml:brush>
  </inkml:definitions>
  <inkml:trace contextRef="#ctx0" brushRef="#br0">52281 8154 613,'-13'-36'27,"3"9"2,4 7 2,4 9 1,3 2 1,2-2 1,2-2-1,2-1 1,2-1-3,3 2-3,3 2-4,4 3-5,0 1-3,1 2-6,-1 2-5,1 2-4,-2 1-6,-1 0-4,-2 0-5,-2 0-4,-2 1-1,1 4 0,0 2 2,0 4 1,-2-1-3,-1 1-7,-2-2-8,-2 0-7,-2-1-4,-1 1 3,0 2 0,-1 0 3,-3 0 4,0 1 7,-3 0 6,-2 0 8,-1-1 5,2-1 1,1 0 3,1-2 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5:58"/>
    </inkml:context>
    <inkml:brush xml:id="br0">
      <inkml:brushProperty name="width" value="0.04019" units="cm"/>
      <inkml:brushProperty name="height" value="0.04019" units="cm"/>
      <inkml:brushProperty name="color" value="#F2395B"/>
    </inkml:brush>
  </inkml:definitions>
  <inkml:trace contextRef="#ctx0" brushRef="#br0">52450 8989 547,'-39'39'19,"17"-15"8,17-16 6,16-16 9,8-9-2,1-2-8,-1-1-9,1-3-8,-1 1-6,-3 3-4,-1 3-3,-2 3-4,-2 5-4,-1 6-7,-1 7-5,0 8-6,-3 4 0,-4 5 7,-4 3 6,-4 5 6,-3 1 5,-2-2 1,-2 0 2,-1-1 2,-1-2 2,2-3 2,3-3 3,1-3 2,2-2 1,4-2 2,3-3 1,2-1 1,4-4-2,6-6-5,4-6-6,5-5-5,2-4-2,1 2-1,-1 1 1,1 1-1,-2 1 1,-1 0-1,-3 2 0,-1 1 0,-3 2-1,-2 6-3,-4 4-3,-3 6-1,-3 1-1,-4 1 1,-4 0 3,-3 0 1,-4 1 2,-2 3 3,-1 3 3,-3 3 3,-2 2 0,-3 3 0,-3 1-2,-3 3 0,0-1 0,1-2 3,3-1 3,2-3 3,2-2 2,4-5 1,5-3 3,3-4 2,4-3 0,6-1-1,4 0 0,6-2-1,4-2-1,5-6-4,5-4-3,5-5-2,3-3-4,0-2-2,2 0-4,1-1-2,0 0-4,-2-1-2,0 1-3,-1-1-3,0 1 0,1 1 0,1 1 3,0 1 0,0 0-2,-3 2-7,-3 1-7,-3 1-7,-4 1-6,-5 0-4,-5 2-6,-4 1-4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5:58"/>
    </inkml:context>
    <inkml:brush xml:id="br0">
      <inkml:brushProperty name="width" value="0.04392" units="cm"/>
      <inkml:brushProperty name="height" value="0.04392" units="cm"/>
      <inkml:brushProperty name="color" value="#F2395B"/>
    </inkml:brush>
  </inkml:definitions>
  <inkml:trace contextRef="#ctx0" brushRef="#br0">53560 9424 500,'-22'-14'-1,"5"3"5,3 2 4,4 4 5,2 1 3,0 0 3,1 0 2,-1 1 3,1 0 7,2 3 11,2 4 11,2 2 12,3 5-2,4 6-11,4 5-14,3 7-12,3 4-10,2 6-8,0 5-7,1 4-7,1 8-6,3 9-6,1 11-5,3 9-5,0 5-5,1 0-6,-1 0-5,1 0-6,-2-5 1,-1-9 8,-3-11 8,-1-9 8,-3-8 2,-1-4-4,-2-5-3,-2-5-4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6:03"/>
    </inkml:context>
    <inkml:brush xml:id="br0">
      <inkml:brushProperty name="width" value="0.04462" units="cm"/>
      <inkml:brushProperty name="height" value="0.04462" units="cm"/>
      <inkml:brushProperty name="color" value="#F2395B"/>
    </inkml:brush>
  </inkml:definitions>
  <inkml:trace contextRef="#ctx0" brushRef="#br0">57590 13872 493,'-8'-28'23,"0"5"-4,0 7-5,1 5-5,-1 3-1,0 0 0,0 0 3,0 1 1,0-1 0,-2 0 0,0 0-1,-1 0-1,-2 1 0,-3 1 0,-4 0-1,-2 2 0,-1 0-1,-1 2-1,1 0-2,-1 2 0,0 1-2,-3 2-1,-1 2-1,-2 2-1,-1 1 0,3 1 1,1 2 0,3 0 1,1 0 1,1 1 2,1 0 0,1 0 2,1 0 0,4 3 0,3 2 0,3 1 0,1 3-1,2 0 1,1 0-1,0 3 1,2-1-1,2 1-2,2-1 0,2 1-1,2-2-2,0 0 1,1-1-1,2 0-1,1-2 1,3 1-1,3-1 0,4 1 1,1-1-1,1-3 2,1-1 1,1-2 0,0-2 2,-1 1 0,-1 0 0,-1 0 1,2 0 0,5 3 0,5 2 0,5 1-1,0 1 0,-4-3 1,-4-1 1,-3-2 0,-2-1 0,-1 0-1,1-1-2,-1 1-1,-1 0 0,-1 0 0,-2-1-1,-2 1 0,-2 0 0,-1-1 0,-1 1 0,-1 0 0,-1 0 0,-2 1-1,-2 1 1,-2 2 0,-2 0 0,-1 1 0,0 1 0,-1 1 1,-4 2 0,-2 1 1,-5 3-1,-4 1 1,-3 1 0,-1-1-1,-3-1 0,-1-1 1,-4 1-2,-3 1 1,-5 2-1,-3 3 1,-2-1-2,-2 0 0,-1-1 0,0-1-1,0-2 1,3-3-1,3-3 1,4-3-1,2-3 2,3-4 0,3-5 0,3-2 1,1-4 0,1-1-2,-1 0 0,1-1-2,0-3-3,4-4-4,3-4-4,3-3-5,2-5-5,2-5-8,2-5-6,2-5-7,2-1 0,4 0 5,2 1 5,4 2 6,0 2 3,1 5-2,0 5 0,0 5-1,-1 3-1,-1 2-1,-1 3 0,0 1-2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6:04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60200 15683 647,'0'15'95,"0"0"-22,0-2-22,0-1-22,0 0-12,0 0-3,0-1-2,0 1-4,1-1-2,4-1-3,2 0-3,4-2-3,1-1-2,1 0-1,1-2-1,1 0-1,0-3 1,-2-1 1,-3-2 2,-1-1 1,0-3 1,0 0 1,1-2 0,2 0 0,0-2-1,3-3-4,2-4-4,1-2-4,0 0-2,-2 3 2,-4 3 1,-3 3 0,-3 4 2,-4 6-1,-4 6 1,-4 5 0,-3 6 1,-3 3 3,-4 5 2,-2 3 3,-1 2 2,-1-1 1,0-2 2,1 1 2,0-3 1,3-2 2,1-1 1,2-3 2,2-1 0,2-3 1,3-1 0,1-2 1,1-2-1,0-1 0,0 0 0,0-2 0,2-1-2,2-2-3,3-2-2,4-2-3,2-1-1,1 0 0,3 0 0,2 0 1,1-2-1,1-2-2,2-4-2,0-2-1,0-2-2,1-1-2,-1-1-3,1-1-2,-1-2-1,-3-2-2,-1-1-2,-2-3-1,-2 0 0,-1 1 1,-1 1 1,0 1 1,-2 0-1,-2-3-3,-3-1-4,0-3-3,-3 0 0,-1 0 2,0-1 3,-1 1 2,-2 0 4,0 3 3,-2 1 3,0 3 5,-1 2 2,1 5 3,-1 3 3,0 4 3,0 3 8,0 2 13,0 2 14,1 2 14,-1 2 3,2 4-9,0 2-9,2 3-8,1 4-5,0 3-3,1 5-2,2 3-2,0 2-2,0 1-3,0-1-2,0 0-3,0 0-2,2 1-2,1-1-1,0 0-2,1-1-1,0-3-1,0-3-2,0-3-1,0-2-2,1-1-2,2-1-3,0-1-2,1-1-1,0-2-2,0-3 0,0-1-1,0-1-1,1-2-2,1-1-1,2 0-2,-1-2-1,1-1-2,0 0-1,0-1-2,-1-1 0,-1 0 1,0 0 2,-2 0 1,-1-3 1,-2-2 1,-3-5-1,0-4 1,-3 0 2,-1 1 4,0 2 4,-1 2 5,-2 2 2,0-1 1,-1 0 1,-2 0 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6:05"/>
    </inkml:context>
    <inkml:brush xml:id="br0">
      <inkml:brushProperty name="width" value="0.04096" units="cm"/>
      <inkml:brushProperty name="height" value="0.04096" units="cm"/>
      <inkml:brushProperty name="color" value="#F2395B"/>
    </inkml:brush>
  </inkml:definitions>
  <inkml:trace contextRef="#ctx0" brushRef="#br0">59935 16550 537,'-49'14'-1,"10"-3"0,11-2 0,11-4-1,5 0 3,0 2 6,0 1 6,1 3 6,0 2 4,0 2 1,2 1 2,1 3 1,1 1 0,2 1 0,2 1 0,2 1 0,2 2-1,4 1-2,2 2-1,4 3-1,1-1-2,3-2-1,1-1-2,3-3-2,2-1-1,5-1-2,3-1-2,5-1-1,3-2-3,6-4-4,4-5-2,6-3-5,4-5-4,5-8-6,6-6-6,4-7-6,5-10-8,6-12-9,6-13-9,6-13-9,-5-2-2,-15 10 9,-17 10 6,-14 10 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50"/>
    </inkml:context>
    <inkml:brush xml:id="br0">
      <inkml:brushProperty name="width" value="0.0392" units="cm"/>
      <inkml:brushProperty name="height" value="0.0392" units="cm"/>
      <inkml:brushProperty name="color" value="#00BFF3"/>
    </inkml:brush>
  </inkml:definitions>
  <inkml:trace contextRef="#ctx0" brushRef="#br0">30731 41590 561,'-2'-26'25,"-2"9"8,-4 10 9,-2 10 7,-1 6 1,0 3-9,2 4-7,1 2-9,0 2-4,0 1 0,0 1-2,1 1-1,-3 2-1,0 1-3,-3 2-3,-2 3-1,-2 1-4,-1 2-4,-3 3-3,-1 1-3,-2 3-4,-1 6-3,-1 4-1,-1 6-4,0 3 0,1 5-2,1 3 1,1 5-1,1-3 0,3-7 2,1-8 2,2-8 1,2-2-5,1 4-15,1 4-13,1 4-14,1-5-1,4-13 12,2-12 11,4-12 12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6:06"/>
    </inkml:context>
    <inkml:brush xml:id="br0">
      <inkml:brushProperty name="width" value="0.03471" units="cm"/>
      <inkml:brushProperty name="height" value="0.03471" units="cm"/>
      <inkml:brushProperty name="color" value="#F2395B"/>
    </inkml:brush>
  </inkml:definitions>
  <inkml:trace contextRef="#ctx0" brushRef="#br0">61750 15076 633,'3'-16'63,"6"-1"-12,5-1-12,7-1-12,2-1-8,-1 1-3,-1-1-4,-1 1-4,-1 0-2,-1 2-2,-1 3-1,0 1-1,-3 2-1,-1 2 0,-2 2 0,-2 3 0,-2-1-8,-1 0-14,0-2-14,-2 0-15,-2-1-2,-4 1 10,-4-1 10,-3 0 11,-4 0 7,0 0 5,-1 0 5,-1 1 5,-1 0 2,2 2-1,1 2-1,1 2-1,1 0 4,0 0 9,2-2 11,1 0 8,0 1 5,2 2-3,1 3-3,0 4-3,2 1-1,0 1-4,2 2-2,0 0-3,2 2-1,2 1 0,2 3-1,2 2 0,1 1-2,2 3-4,0 1-5,1 3-3,1 1-2,2 2 0,0 3 2,1 1-1,0 2 0,-1 0-5,-1 2-4,0 1-3,-2-2-4,-3-2-1,-1-3-2,-2-3-3,-2-3 0,0-3 0,-1-3 1,-2-3 0,0-3 0,-2-1-3,-1-2 0,0-2-3,-2-2 2,-2-2 3,-1-3 5,-3 0 3,-2-3 3,0-1 3,-1 0 1,-1-1 2,0-2 2,2-2-1,3-2 0,1-1-1,2-5 3,0-6 5,2-5 4,1-6 5,1-6 2,3-3-2,4-4-2,2-4-2,4-2-2,4 0-3,3 0-3,5 1-3,2-1-3,-1 2-3,1 0-2,-1 2-2,-1 2-1,-1 6 2,-2 4 2,-3 5 2,0 3 2,-2 3 2,-1 2 2,-1 1 3,0 2 2,0 3 3,-1 1 4,1 2 3,-1 3 2,0 3-1,-2 2-1,0 4-1,-2 1 2,1 2 3,0 0 4,0 2 2,-1 1 2,-1 3-1,0 4-1,-2 2 0,0 4-3,-2 3-4,0 5-3,-2 3-5,0 2-4,-2 1-4,0-1-5,-2 0-5,-1 1-2,-3 1-2,-4 1 0,-2 0 0,-1-1-3,1-7-4,1-5-3,0-7-4,2-4-2,1-4-4,0-4-2,2-4-2,1-5 0,2-4 5,2-5 4,3-5 5,0-2 4,3-1 4,2 1 2,2-1 5,2 1 1,2 1 2,1 1 2,3 1 1,0 2 4,-1 3 9,0 2 8,-2 4 8,-1 5 4,-1 6 2,0 7 1,-2 8 0,-3 3-1,-6 1-6,-6 1-4,-5 1-5,-4 0-5,0 1-2,1-1-4,-1 1-3,1-1-1,0-1-1,2-1 0,1-1-1,1-2 0,0-3 1,2-3 1,1-2 0,4-5 1,8-6-2,7-6 0,9-6 0,4-2-1,-1-1 0,1 0 1,-1 1-1,-1 0 1,-1 4-2,-2 3-1,-2 2 0,-5 7-2,-7 8-3,-6 9-2,-8 9-2,-3 3 0,-1-3 1,-1-3 3,-1-3 1,-2 0 1,-2 5-1,-2 3 1,-1 5-1,-1 0 1,1-2-1,1-2 2,1-1-1,2-4 2,2-5 0,4-5 2,3-5 1,4-4 5,4-4 7,6-4 7,4-4 7,5-5 2,5-5-5,5-7-5,5-5-4,3-3-6,1-1-6,1 1-6,0 0-7,0 0-4,-3 3-2,-3 2-2,-3 1-2,-3 3-3,-1 3-3,-3 3-5,-1 3-3,-3 1-2,-4 2 1,-5 1 1,-2 1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6:07"/>
    </inkml:context>
    <inkml:brush xml:id="br0">
      <inkml:brushProperty name="width" value="0.03297" units="cm"/>
      <inkml:brushProperty name="height" value="0.03297" units="cm"/>
      <inkml:brushProperty name="color" value="#F2395B"/>
    </inkml:brush>
  </inkml:definitions>
  <inkml:trace contextRef="#ctx0" brushRef="#br0">63375 15394 667,'-8'-8'0,"0"2"-1,1 1 0,-1 0 0,0 3 7,2 4 13,1 4 14,0 4 15,3 3 2,4 5-7,4 3-8,4 5-8,2 7-5,3 12-3,2 12-3,2 12-4,2 10-6,5 10-10,3 10-8,4 10-10,-1-6-1,-7-19 4,-7-19 5,-7-20 6,-2-9-8,0 2-16,1 2-18,2 3-17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6:07"/>
    </inkml:context>
    <inkml:brush xml:id="br0">
      <inkml:brushProperty name="width" value="0.03073" units="cm"/>
      <inkml:brushProperty name="height" value="0.03073" units="cm"/>
      <inkml:brushProperty name="color" value="#F2395B"/>
    </inkml:brush>
  </inkml:definitions>
  <inkml:trace contextRef="#ctx0" brushRef="#br0">64297 15337 715,'-15'-15'3,"4"2"3,3 2 4,3 3 5,1 3 5,2 8 6,0 6 5,2 7 7,1 5-1,2 3-5,2 3-5,2 3-5,0-1-9,-1-2-8,-1-3-11,0-3-9,-1-3-7,0-3-3,-1-2-4,1-4-3,1-3-4,0-4-5,1-4-5,2-4-3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6:07"/>
    </inkml:context>
    <inkml:brush xml:id="br0">
      <inkml:brushProperty name="width" value="0.03317" units="cm"/>
      <inkml:brushProperty name="height" value="0.03317" units="cm"/>
      <inkml:brushProperty name="color" value="#F2395B"/>
    </inkml:brush>
  </inkml:definitions>
  <inkml:trace contextRef="#ctx0" brushRef="#br0">64550 14420 663,'0'-11'11,"0"8"12,0 9 11,0 10 12,1 5 3,2 5-8,2 3-6,2 4-8,1 3-5,1 2-5,1 3-3,2 1-4,-1 1-4,-1 2-4,-1 0-5,0 2-5,-1-1-4,-1 0-8,1-2-6,0 0-6,-1-4-4,-2-4 1,-3-5 2,0-5 0,-3-7 0,-1-9-2,0-8-2,-1-10-1,-2-3 3,0 1 8,-1 0 7,-2 2 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6:08"/>
    </inkml:context>
    <inkml:brush xml:id="br0">
      <inkml:brushProperty name="width" value="0.03808" units="cm"/>
      <inkml:brushProperty name="height" value="0.03808" units="cm"/>
      <inkml:brushProperty name="color" value="#F2395B"/>
    </inkml:brush>
  </inkml:definitions>
  <inkml:trace contextRef="#ctx0" brushRef="#br0">64213 15072 577,'-15'-16'0,"2"1"0,2-1 0,3 1 0,1-1 2,2 2 4,2 1 3,2 1 5,2 0 1,4 0-1,2 0-1,4 1-1,1 0 0,3 0-2,1 2 0,3 1-1,1 0-2,1 2-1,1 1-1,1 0-2,0 2-1,-1 2-1,-1 2-3,0 2-1,-3 0-1,1 0-3,-2-1-1,-1-2-3,-1 0 1,-1-2 1,-1-1 3,0 0 2,-2-3-2,-3-3-3,-1-5-5,-2-4-4,-1-1 0,0 1 1,0 1 2,0 1 3,-2 6 9,-2 12 19,-4 12 17,-2 11 19,-1 7 5,0-1-8,2 0-6,1 0-8,0-2-7,2-5-4,0-5-5,2-5-5,3-4-1,5-6 1,7-4 3,6-6 2,3-4-5,1-3-13,1-5-11,1-3-13,-1-2-4,0 4 4,-1 3 3,0 3 4,-3 2 3,-3 3 2,-3 1 2,-3 2 2,-2 3 2,-2 4 2,-2 4 3,-2 4 1,-3 2 3,-3 3 3,-2 1 2,-3 3 2,-3 1 2,0 1 1,-2 1 0,0 1 2,0 0-1,1-1 0,0-1-1,2-1-1,4-1-2,6-3-4,8-1-4,6-2-3,5-5-5,5-8-7,3-8-6,5-8-8,2-4-3,4-3-1,2-1 0,4-3 0,-4 2-1,-8 5 1,-9 5 0,-8 5 1,-6 2-1,1-2-4,0 0-2,0-1-3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6:09"/>
    </inkml:context>
    <inkml:brush xml:id="br0">
      <inkml:brushProperty name="width" value="0.04552" units="cm"/>
      <inkml:brushProperty name="height" value="0.04552" units="cm"/>
      <inkml:brushProperty name="color" value="#F2395B"/>
    </inkml:brush>
  </inkml:definitions>
  <inkml:trace contextRef="#ctx0" brushRef="#br0">59390 32081 483,'-51'-7'0,"8"1"9,7 0 9,9 2 8,4 0 3,1 2-3,1 0-5,1 2-4,-1 0-3,0 0-2,0 0-2,-2 0-2,-2 2-2,-1 6 2,-3 4 1,-1 5 2,-1 4-1,1 5 1,1 3-1,1 5 1,2 0-1,3 0 0,3-1 0,3-1-1,3-2 1,2-2-1,4-1 2,3-2-1,1-3 1,2-2 1,0-1-1,2-2 1,2-2-1,6-1-4,4-1-2,5 0-4,4-2-3,1-1-1,3-1-1,1 0-2,2-2 0,1-1 1,1 0 2,1-2 1,0 1 1,-2 0 3,0 1 2,-1 2 2,0 0 1,1 1 0,1 2-1,1 0 1,-1 1-1,-1-1 1,-3 1 0,-1 0 1,-2 0 0,1 3-1,-1 2 0,1 2-1,-2-1 0,-3 1 0,-3-2-1,-3-1-1,-2-1 1,-2-1-2,-2-1 0,-2 0-1,-2-1 0,-1-1-1,0 1 0,-1 0 0,-2 0-2,-1 1 0,0 1-1,-1 2-2,-3-1 1,-4 1 0,-4 0 1,-3-1 1,-4 1-2,0 2-5,-1 0-4,0 1-6,-3 0-3,0-1-2,-1-1-2,0-1-2,-3-1-4,1-1-3,-2 0-5,-1-2-4,0-2-2,-1-4 4,1-4 1,0-4 3,1-3 3,7 0 5,3-1 3,6-2 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6:11"/>
    </inkml:context>
    <inkml:brush xml:id="br0">
      <inkml:brushProperty name="width" value="0.03986" units="cm"/>
      <inkml:brushProperty name="height" value="0.03986" units="cm"/>
      <inkml:brushProperty name="color" value="#F2395B"/>
    </inkml:brush>
  </inkml:definitions>
  <inkml:trace contextRef="#ctx0" brushRef="#br0">62266 33975 551,'1'43'83,"1"-6"-21,3-7-21,2-7-21,1-5-11,-2-3-3,-1-3-2,0-2-3,-1-3-1,2-1-2,0 0 0,1-2 0,1-2-1,0-2-1,0-3-1,0-4 0,1-3 0,3-3-2,3-5 1,4-3-2,-1-2 1,1 3 1,-2 1 1,-1 3 1,-1 1 1,-3 4 0,-1 3 1,-2 2 1,-2 6 1,0 6-2,-2 7-1,0 8 0,-4 2 0,-5 1 2,-4-1 1,-5 1 1,-3-2 0,1 0 1,-1-1 0,0 0 0,1-3 0,1-1 1,1-3 2,1-1 2,1-2-1,2 0 1,2-2 0,2-1 1,3-1-2,4-2 1,4-2-2,4-2 0,2-3-1,1-2 0,1-3 0,2-3-1,0-2 0,1 2-2,1 1-1,1 0-1,0 2-1,-1 1-1,0 0-1,-2 2-1,-2-1-1,-1 0-2,-2-1-2,-2-2-2,-2-1-4,-1-1-7,0-3-5,-2-2-7,-1 0 0,-4-1 6,-2 1 5,-3-1 5,-3-1 3,0-2 0,-2-1 2,0-2-1,0-1 3,1 2 2,0 3 3,2 1 3,1 3 3,0 3 5,2 3 4,1 2 5,0 4 3,2 4 4,0 4 4,2 4 3,0 2 2,0 1 0,0 1 0,0 2-1,-1 0-2,0 1-2,-2 1-5,0 1-2,0 0-3,0 1-3,1 0-2,2-1-2,-1 1-2,0-1-1,-2 1-3,0 0-1,0-2-1,0-1 0,2-3-1,0-1 1,3-2-4,4-2-6,4-2-7,4-2-7,2-3 1,3-1 4,2-2 7,1-1 5,0-2 3,-1 2 3,-2 0 0,-2 2 3,-3 0 0,-1 0 0,-3 0 1,0 0 1,-5 0-4,-3 0-5,-4 0-5,-3 0-7,-5-1-1,0 0 2,-3-2 2,-1 0 1,-3-2 1,-2-2-2,-2-2-1,-1-1-2,-1-2 0,-1 0 3,1 0 3,-1 1 3,0 0 1,-1 2 3,-1 2 1,-1 2 1,1 2 3,3 0 2,3 2 2,3 0 3,2 4 3,1 4 7,0 5 7,2 6 5,1 2 5,2 2 2,3 3 3,1 2 3,1 0-1,2 0-3,0 1-2,2-1-4,0 0-3,2 1-4,0-1-3,2 1-4,1-2-2,6-2-1,2-1 0,5-2 0,3-3-2,3-1-3,3-3-4,3-1-4,3-3-4,6-2-8,5-4-7,4-2-7,6-7-7,4-10-7,5-9-6,5-11-7,-2-3 0,-10 0 6,-10 1 7,-10 2 6,-6 0 4,-1 3-1,-3 2 1,-1 1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6:13"/>
    </inkml:context>
    <inkml:brush xml:id="br0">
      <inkml:brushProperty name="width" value="0.03908" units="cm"/>
      <inkml:brushProperty name="height" value="0.03908" units="cm"/>
      <inkml:brushProperty name="color" value="#F2395B"/>
    </inkml:brush>
  </inkml:definitions>
  <inkml:trace contextRef="#ctx0" brushRef="#br0">64505 33493 562,'-13'6'7,"6"-1"13,6-2 13,6-2 13,5-1 2,4-2-9,3-1-9,5 0-10,1-1-4,-1 1-3,-1-2-2,-1 2-2,-2-1-3,-1 0-4,-2 0-5,-2 0-3,-2 0-6,1 0-5,0 0-5,0 0-5,-3-1-3,-3-2-1,-4-1 1,-4-3-2,-3-1 4,-3 1 5,-4-1 5,-2 0 5,-1 0 4,3 1 2,1-1 2,2 0 1,1 1 1,-2 1 0,0 0 1,-1 2 0,0 2 7,2 6 12,2 4 13,3 6 13,0 2 4,2 3-3,0 2-3,2 1-4,1 2-4,2 0-4,2-1-3,1 1-5,3 1-2,2 5-2,2 3-2,2 4-1,-1 1-3,-1-3-3,-3-3-3,0-3-3,-3-1-2,1 4-4,0 3-4,0 3-2,-1 0-3,-1-1-1,0-3-2,-2-2-2,0-2-1,-2-3 0,0-3 0,-2-2-1,-1-4 1,-4-3 0,-2-3 0,-3-2 0,-3-6 1,0-8-1,-1-8 0,-1-7 1,0-6 0,2-3 0,3-3 2,1-2 1,1 0 1,2 5 1,1 5 1,0 5 1,2 4 3,0 3 2,2 2 2,0 4 3,3-1 1,2-3 0,4-5-1,2-3 1,1-1 0,-3 5 0,-1 3 0,-2 4 0,-1 2 0,0-2-1,0 0 1,0-1-1,0-1 0,2 1 0,0-1-1,2 0 0,-1 0 0,1 1 1,0-1 1,0 0 2,0 0-1,0 1 1,-1-1 0,1 0 1,0 1 0,0 0 1,0 2 3,0 1 1,-1 0 1,-1-2-1,-1 0 1,0-1-1,0 0 1,0 0 2,1 2 0,2 1 2,0 0 0,-1 0-1,1 0-1,0 0-1,0 1-1,0-1 1,0 0 2,-1 0 0,2 1 1,0 0 1,1 2 1,2 1 0,-1 2 0,1 5-3,0 6-3,0 4-3,-2 4-2,-3 1-2,-2 3-2,-4 1-2,-2 3-2,-2 3-1,-2 3-2,-2 3-1,0-2-1,-1-4 1,0-5 1,0-4 1,0-5 1,0-1-1,1-3 1,-1 0 0,1-6 0,4-5 2,2-6 2,4-5 0,1-3 3,2 4 0,0 3 2,1 3 2,1 1 0,0 2-1,0 0 0,0 2-2,-1 1 0,-1 2 0,0 2 0,-2 2-1,-1 1 1,-2 3 0,-2 2 0,-2 2 1,-1 0-1,0 1 0,0-1 0,1 1 0,0-4 1,6-8 3,2-8 2,5-8 3,3-3 1,0 1-4,1 1-1,1 0-4,0 3-1,-1 2-3,0 4-1,-2 3-2,-2 5-2,-2 8 1,-4 7-2,-2 8 0,-4 4-1,-2-1-1,-4-1-2,-2-1-1,-2-2-1,1-1 3,-1-3 2,0-1 1,1-2 1,0-1 1,2-1 1,1-1-1,0-1 2,0-1 0,0 0 0,0-2 1,1-1 0,-1-1-1,0 0 0,0-2 0,2-3 3,6-8 6,5-6 6,4-7 7,4-3 1,3 0-3,3 2-4,4 1-3,-2 1-5,-1 1-6,-4 1-5,-3 0-5,-1 2-5,0 1-5,-1 0-4,1 2-4,-1 0-5,-2-2-6,-3 0-6,-1-1-6,-2 0 2,-4 2 10,-2 3 9,-3 1 9,-2 0 7,2 0 3,1-1 3,0-2 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6:13"/>
    </inkml:context>
    <inkml:brush xml:id="br0">
      <inkml:brushProperty name="width" value="0.03846" units="cm"/>
      <inkml:brushProperty name="height" value="0.03846" units="cm"/>
      <inkml:brushProperty name="color" value="#F2395B"/>
    </inkml:brush>
  </inkml:definitions>
  <inkml:trace contextRef="#ctx0" brushRef="#br0">66078 34277 572,'-21'-6'5,"3"2"10,4 4 11,5 3 11,2 2 4,2 3-2,2 3 0,2 4-2,1 3-3,2 5-2,0 5-4,2 5-3,1 3-3,1 6-4,3 3-4,2 4-4,1 4-4,2 7-8,0 6-5,1 6-7,1 0-2,1-2 3,2-3 2,0-2 3,-1-8-3,-1-9-8,-2-9-10,-3-11-8,-1-7-7,0-3-6,-2-4-5,0-4-6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6:13"/>
    </inkml:context>
    <inkml:brush xml:id="br0">
      <inkml:brushProperty name="width" value="0.03049" units="cm"/>
      <inkml:brushProperty name="height" value="0.03049" units="cm"/>
      <inkml:brushProperty name="color" value="#F2395B"/>
    </inkml:brush>
  </inkml:definitions>
  <inkml:trace contextRef="#ctx0" brushRef="#br0">67313 34000 721,'-15'1'3,"2"2"7,2 2 6,3 2 6,1 3 6,2 5 4,2 5 4,2 5 3,1 2-1,2-1-11,0-1-9,2-1-9,0-1-9,2-1-6,0-1-7,1-1-7,1-4-10,-2-8-12,-1-8-13,0-8-12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51"/>
    </inkml:context>
    <inkml:brush xml:id="br0">
      <inkml:brushProperty name="width" value="0.03163" units="cm"/>
      <inkml:brushProperty name="height" value="0.03163" units="cm"/>
      <inkml:brushProperty name="color" value="#00BFF3"/>
    </inkml:brush>
  </inkml:definitions>
  <inkml:trace contextRef="#ctx0" brushRef="#br0">32356 42244 695,'-22'-7'-11,"5"2"20,3 2 21,4 2 20,3 2 5,2 2-11,2 2-11,2 2-11,1 2-6,-2 1-1,0 3-1,-1 2-1,0-1-3,3-1-5,4-2-6,2-2-5,3-2-3,0-2-2,1-3-3,2 0-2,0-4 0,1-2 3,1-4 2,2-2 3,-2-3-2,-1-1-4,-2-3-4,-2-1-5,-2-1 0,-1 2 6,0 2 6,-2 3 5,-1 1 5,-4 0 5,-2 2 3,-3 1 5,-2 1-1,0 2-5,0 2-4,0 2-6,1 3-4,0 4-6,2 4-6,1 3-6,-1 2-3,2-1 0,-1 0-2,0-2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6:13"/>
    </inkml:context>
    <inkml:brush xml:id="br0">
      <inkml:brushProperty name="width" value="0.04689" units="cm"/>
      <inkml:brushProperty name="height" value="0.04689" units="cm"/>
      <inkml:brushProperty name="color" value="#F2395B"/>
    </inkml:brush>
  </inkml:definitions>
  <inkml:trace contextRef="#ctx0" brushRef="#br0">67166 32545 469,'-1'-13'1,"-1"4"5,0 6 3,-1 5 4,-1 2 5,2 3 6,0 2 7,2 2 7,1 6 4,2 11 2,2 10 3,2 12 1,2 4-2,3-1-9,3 0-8,4-2-7,-1 1-6,1 0 0,-2 1-1,-1 2-2,0 1-2,0 5-7,-1 4-4,1 3-6,0 0-7,-1-5-8,1-5-8,0-4-9,-2-7-5,-1-6-3,-2-7-3,-2-7-2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6:14"/>
    </inkml:context>
    <inkml:brush xml:id="br0">
      <inkml:brushProperty name="width" value="0.05207" units="cm"/>
      <inkml:brushProperty name="height" value="0.05207" units="cm"/>
      <inkml:brushProperty name="color" value="#F2395B"/>
    </inkml:brush>
  </inkml:definitions>
  <inkml:trace contextRef="#ctx0" brushRef="#br0">67241 33469 422,'-4'-15'26,"8"4"7,8 3 7,7 2 7,5 4-3,-1 2-13,1 4-13,-1 2-12,0 1-8,-1 0 1,-1-2 0,0 0-1,-2-2-1,-1-3-6,-1 0-4,-1-3-4,-1-4-2,-1-6 0,0-5 1,-2-7 0,-2-3-1,-2-3-1,-4-1-3,-2-2-3,-2 0 3,0 5 5,0 3 5,0 5 6,0 5 9,0 7 11,0 6 11,0 8 12,-1 4 5,-1 3-1,0 3-2,-1 4-1,-1 0-1,2 1-2,0-1-1,2 1-2,0-2-4,0-1-4,0-2-6,0-3-5,1-2-4,4-2-4,2-4-2,3-2-4,3-3-3,2 0-5,1-2-3,3 0-6,1-2 1,1 0 2,1-1 4,1-1 3,0 0 3,-3 2 3,-1 2 4,-2 2 2,-3 2 1,-1 4-1,-2 2-1,-2 3-2,-3 4 0,-1 4 0,-2 3 0,-2 5-1,-3 0 0,-3 0-2,-5-1-1,-4 0-1,-2-4-1,1-1 3,-1-4 2,0-3 2,1-2 2,1-1 1,1 0 1,1-2 1,2-3 2,6-6 3,4-6 1,6-5 3,2-2 0,1 4-2,2 4-2,0 4-3,0 3-1,1 2-3,0 2-1,0 2-1,-2 2-3,-3 1-1,-2 3-3,-4 2-2,-2 0 0,-4 1 1,-2 0 2,-3-1 0,-3 2 1,-2 3 1,-1 4 0,-3 2 0,-1 1 1,1 0 2,-1 1 1,1-1 1,0 0 3,2-1 3,3-1 5,1-1 2,10-8 4,16-16 2,17-16 3,16-15 3,12-12-3,8-4-12,6-7-9,7-6-12,4-2-5,2 3-3,2 1-2,2 2-2,2 4-4,1 4-8,0 6-6,2 4-6,-9 7-1,-19 9 9,-19 9 7,-18 9 8,-10 3-1,-1-1-12,-1 0-10,0-1-11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7:45"/>
    </inkml:context>
    <inkml:brush xml:id="br0">
      <inkml:brushProperty name="width" value="0.0557" units="cm"/>
      <inkml:brushProperty name="height" value="0.0557" units="cm"/>
      <inkml:brushProperty name="color" value="#F2395B"/>
    </inkml:brush>
  </inkml:definitions>
  <inkml:trace contextRef="#ctx0" brushRef="#br0">84638 15581 394,'-21'-13'30,"3"3"-3,4 4-2,4 4-1,1 2-1,-3 2 0,-4 0 0,-1 2 1,-5 2-2,-2 5-3,-2 5-3,-4 6-3,-2 4-2,1 8 2,0 7-1,-1 6 2,1 7 0,2 4-1,0 5 0,1 5-1,2 0 0,5-7 1,3-5 0,4-6 2,3-5-1,3-6-1,1-4-1,2-5-2,2-5-2,2-3-1,2-5-2,2-3-2,4-5-3,7-4-4,7-6-4,8-4-5,6-8-4,8-7-3,8-10-4,8-9-3,1-5-3,-3-2 0,-4-2-1,-4-2-1,-4 1 1,-6 4 5,-4 4 3,-5 4 4,-5 4 5,-5 7 8,-5 5 6,-4 7 8,-5 5 10,-3 4 14,-2 6 12,-4 4 13,-1 3 3,-2 2-11,0 0-9,-1 1-11,-2 4-5,0 7-4,-1 7-2,-1 7-3,-1 3-3,2 0-1,1 1-2,1-1-2,1-1-2,2-2-2,2-2 0,2-1-2,1-4-3,2-2-1,0-3-2,2-2-2,4-6-3,7-3-4,9-6-3,7-4-4,4-7-1,-2-8 0,0-8 1,-1-7 0,-2-5 2,-1-1 1,-3-1 1,-1 0 2,-3-1 2,-1-1 3,-3 1 3,-1 0 2,-3-1 4,-4-1 3,-5 0 4,-2-2 3,-4 1 2,-1 2 1,0 1 0,-1 3 1,-3 3-2,-2 3-2,-3 5-2,-3 3-4,-3 4-2,0 3-7,-1 2-4,-1 4-5,-2 2-5,-1 2-5,-3 2-5,-1 2-4,-1 3-2,1 6 0,1 4-1,1 5 1,3 1 1,3-3 0,4-3 0,5-3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7:46"/>
    </inkml:context>
    <inkml:brush xml:id="br0">
      <inkml:brushProperty name="width" value="0.04123" units="cm"/>
      <inkml:brushProperty name="height" value="0.04123" units="cm"/>
      <inkml:brushProperty name="color" value="#F2395B"/>
    </inkml:brush>
  </inkml:definitions>
  <inkml:trace contextRef="#ctx0" brushRef="#br0">87499 17400 533,'35'0'52,"-6"0"-12,-7 0-12,-7 0-12,-1 0-2,2 2 7,3 0 8,3 2 7,0 0 2,-3 2-3,-3 0-4,-3 1-3,-3 2-3,-2 2-3,-4 2-2,-2 1-2,-4 4-7,-4 4-8,-4 3-11,-4 4-8,-3 1-5,-3-1 1,-3-3 0,-3-1 0,-2-3 3,-1-1 2,0-3 2,-2-1 4,1-2 1,5-2 1,4-3-1,3-1 1,3-1 6,2-2 12,3-1 12,1 0 12,4-2 1,6-1-8,6 0-8,6-1-9,5-3-5,7 0-3,5-3-2,6-2-2,4-1-8,0-2-9,2 0-12,1-1-10,0-2-6,0 0-2,0-1-2,0-1-2,-5 0 2,-8 2 4,-9 3 3,-8 1 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7:46"/>
    </inkml:context>
    <inkml:brush xml:id="br0">
      <inkml:brushProperty name="width" value="0.03783" units="cm"/>
      <inkml:brushProperty name="height" value="0.03783" units="cm"/>
      <inkml:brushProperty name="color" value="#F2395B"/>
    </inkml:brush>
  </inkml:definitions>
  <inkml:trace contextRef="#ctx0" brushRef="#br0">90050 15581 581,'14'-13'30,"-1"3"-7,-2 4-9,-2 4-7,1 2 2,4 0 15,3 0 14,5 0 13,1 1 4,1 4-6,-1 2-7,1 3-7,-2 2-9,-1 0-12,-3-1-12,-1 1-13,-3 2-9,-4 4-10,-5 3-9,-2 4-9,-5 2 0,0-3 7,-3-1 7,-2-3 7,-1-1 2,0-3-5,0-1-6,1-2-5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7:46"/>
    </inkml:context>
    <inkml:brush xml:id="br0">
      <inkml:brushProperty name="width" value="0.03736" units="cm"/>
      <inkml:brushProperty name="height" value="0.03736" units="cm"/>
      <inkml:brushProperty name="color" value="#F2395B"/>
    </inkml:brush>
  </inkml:definitions>
  <inkml:trace contextRef="#ctx0" brushRef="#br0">89627 17426 588,'-10'7'12,"10"-2"23,12-3 23,10 0 23,9-4 3,10-4-20,9-4-19,8-3-20,4-3-17,-1 2-18,-1 1-17,0 1-16,-7 1-12,-10 3-5,-12 1-6,-9 2-5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7:46"/>
    </inkml:context>
    <inkml:brush xml:id="br0">
      <inkml:brushProperty name="width" value="0.03752" units="cm"/>
      <inkml:brushProperty name="height" value="0.03752" units="cm"/>
      <inkml:brushProperty name="color" value="#F2395B"/>
    </inkml:brush>
  </inkml:definitions>
  <inkml:trace contextRef="#ctx0" brushRef="#br0">92100 14991 586,'24'-36'27,"-1"9"6,0 7 7,1 9 7,2 3 1,7 2-4,5 1-3,6 0-3,2 1-5,-2 1-8,-2-1-5,-2 0-7,-3 0-9,-3 2-7,-5 0-10,-3 2-9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7:48"/>
    </inkml:context>
    <inkml:brush xml:id="br0">
      <inkml:brushProperty name="width" value="0.05313" units="cm"/>
      <inkml:brushProperty name="height" value="0.05313" units="cm"/>
      <inkml:brushProperty name="color" value="#F2395B"/>
    </inkml:brush>
  </inkml:definitions>
  <inkml:trace contextRef="#ctx0" brushRef="#br0">92594 13895 414,'-8'-15'0,"2"-1"0,1 0 0,0 1 0,0 7 12,0 16 25,-1 15 25,-1 16 25,-3 10 4,-2 4-19,-3 4-17,-3 4-17,-2 0-12,1-3-4,-1-3-6,1-2-3,0-6-5,4-8-4,3-8-4,3-7-4,2-6-4,2 1-1,2-2-3,2-1-1,0 0-2,0-1 1,-2 1 0,0 0 1,4-3-3,10-5-3,9-5-5,11-4-4,4-5-2,0-6 1,0-4 2,1-5 2,-3-3 1,-2-1 2,-3-1 2,-3 0 2,-4 0 2,-5 2 2,-4 4 3,-6 3 2,-3 3 2,0 1 2,-2 2 1,0 3 3,-2 0 4,-2 2 6,-2 0 8,-2 2 6,-2 0 5,-1 0 1,-3 0 3,-2 0 1,0 2 0,1 4-4,1 4-2,1 4-3,0 3-1,0 3-3,0 3 0,1 3-2,0 3-1,2 1 0,2 3-2,2 1-1,2 3-1,0 5 0,2 3 0,0 4-1,2 2-3,0 1-6,2 2-8,0 0-5,0-1-7,0-4-4,-2-4-6,0-3-4,-1-6-4,0-4 0,0-5-1,0-5-1,-2-4 1,-2-4 4,-3-5 3,-3-2 4,-3-4 2,-2-1 2,-2 0 0,-1-1 2,-1-3 4,1-2 5,0-3 7,2-3 5,2-2 6,1 0 3,2 1 6,2-1 4,3-1 1,2-3 0,4-3-2,3-3-2,3-3 1,5-3 2,5-3 1,5-2 3,4-3-4,3-1-7,3 0-7,3-2-7,2 1-7,0 2-7,2 2-6,1 2-8,-1 1-3,-2 3 1,-2 2 0,-1 2 1,-3 2 1,-2 2 1,-1 4 1,-3 4 1,-1 0 5,-1 2 9,-1 1 8,0 1 8,-1 1 6,2 2 5,3 2 5,2 2 4,-1 1 3,0 1 0,-1-1 0,-1 0 2,-2 0-2,-3 2-1,-3 0-1,-2 2-2,-6 4-4,-6 8-9,-8 7-8,-6 9-9,-7 2-3,-5 0 1,-7-1 2,-5-1 1,-2-1-4,0-1-8,1-1-10,2-1-9,2-2 0,5-1 6,5-3 7,5-1 6,3-3 5,4-1 1,3-2 2,3-2 3,5-3 3,7-2 6,9-4 7,8-2 6,4-4 1,2-4-4,2-4-4,3-3-4,-2-3-2,-2-1-4,-3-1-2,-3-1-3,-2-1-2,-1 1-1,-1-1 0,0 1-1,-4-2-1,-3-1-4,-4-3-2,-4-1-3,-4-1-1,-3 0 3,-2-1 2,-3 1 3,-3 1 2,0 3 1,-2 3 2,1 3 1,-3 3 5,0 3 9,-1 2 8,-1 4 8,-1 3 7,2 1 2,1 2 4,1 2 2,-1 3 1,0 5-3,-1 6-4,-1 4-2,-1 4-3,-2 5-4,0 3-2,0 4-4,-1 3-1,4-1 1,3 0 0,3 0 1,2 0-1,2-3-3,2-2-2,2-1-3,3-1-2,4 0-3,4 2-2,3 1-2,4-1-4,1-1-3,3-3-4,2-1-3,0-3-3,1-1-1,-1-3-2,1-1-2,-2-3-2,-3-1-4,-3-2-4,-3-2-3,-3-1 0,-2 1 2,-4 2 4,-2 0 3,-5 1 4,-4 1 2,-6 2 5,-3 0 3,-6 0 1,-3-1 2,-5-1-1,-3 0 2,-2-3 2,3-1 5,2-2 6,2-2 5,1-1 5,2 0 5,3 0 4,2 0 5,4 0 3,8 1 5,8 2 3,8 0 4,6 1-3,7 0-9,5 0-10,7-1-9,2 2-5,0 0-1,0 1-1,1 2-1,-3-1-5,-2-1-9,-3-1-9,-3 0-9,-2-2-7,-1-1-2,-1 0-5,0-2-3,-4-1 1,-1 0 5,-4-2 4,-3 0 5,-1-2 3,0-2 1,0-2 1,0-2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7:49"/>
    </inkml:context>
    <inkml:brush xml:id="br0">
      <inkml:brushProperty name="width" value="0.05773" units="cm"/>
      <inkml:brushProperty name="height" value="0.05773" units="cm"/>
      <inkml:brushProperty name="color" value="#F2395B"/>
    </inkml:brush>
  </inkml:definitions>
  <inkml:trace contextRef="#ctx0" brushRef="#br0">96051 14642 381,'7'-16'3,"-1"1"8,0-1 6,-2 0 8,-1 7 6,-2 12 8,-2 13 6,-2 14 8,-4 6-3,-7 2-11,-7 2-10,-7 2-12,-2-1-7,3-4-6,3-3-4,3-5-5,1-2-5,1-1-7,-1-1-6,1-1-6,3-3-3,8-5 1,8-5 1,8-4 1,4-4 5,3-1 8,2 0 9,2-2 8,-1 1 6,0 0 4,0 2 3,-2 0 3,-2 2 1,-1 2 0,-2 2-1,-2 2-2,-2 2 0,-2 3 0,-3 3 0,0 3 0,-4 2-2,-4 3-3,-4 1-3,-4 3-4,-1-1-3,-1-2-2,0-2-4,1-1-3,0-4-2,2-3-3,2-4-1,3-4-3,2-5 0,6-2 2,4-6 1,6-2 2,5-6 2,9-8 3,7-6 3,8-6 4,6-6 1,4-1 1,4-2 1,4-2 0,-2 1 1,-6 6 0,-8 4 0,-6 5 1,-6 3-1,-3 1-1,-5 1-2,-3 1-1,-4 1-2,-4 3-2,-5 1 0,-3 2-2,-4 1-1,-3 1 2,-5-1 0,-4 0 1,-2 1 1,1 3 1,-1 1 1,0 2 1,1 0 2,-1 0 4,0-1 2,1-1 2,-1-1 4,2 2 3,1 0 3,1 2 3,1 2 5,0 2 6,2 3 5,1 4 7,0 6 0,2 11-7,1 11-6,0 10-7,2 9-4,0 6-2,2 5-2,0 7-2,2-2-3,0-9-2,2-9-3,0-8-3,3-6-2,4-2-1,3-2-3,5-1-2,3-5-2,3-6-6,3-5-4,3-6-5,2-6-5,3-4-7,1-6-4,2-4-7,1-5-2,0-5 1,1-5 1,-1-5 1,-3 0-1,-8 3-1,-6 5-2,-6 3-1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7:49"/>
    </inkml:context>
    <inkml:brush xml:id="br0">
      <inkml:brushProperty name="width" value="0.04835" units="cm"/>
      <inkml:brushProperty name="height" value="0.04835" units="cm"/>
      <inkml:brushProperty name="color" value="#F2395B"/>
    </inkml:brush>
  </inkml:definitions>
  <inkml:trace contextRef="#ctx0" brushRef="#br0">99600 13205 455,'1'-14'35,"4"5"4,2 3 2,3 4 3,4 1 2,4 0-1,3-2-1,5 0 0,3 0-3,2 2-4,4 2-3,3 2-5,0 1-4,0 2-6,-1 0-6,-1 2-5,-4 0-8,-4 1-6,-5 1-9,-5 2-8,-4 1-8,-4 3-10,-5 3-9,-2 3-9,-6 1-2,-2-1 8,-5-1 7,-4-1 7,-1-2 5,1-3 0,1-3 1,1-2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51"/>
    </inkml:context>
    <inkml:brush xml:id="br0">
      <inkml:brushProperty name="width" value="0.03933" units="cm"/>
      <inkml:brushProperty name="height" value="0.03933" units="cm"/>
      <inkml:brushProperty name="color" value="#00BFF3"/>
    </inkml:brush>
  </inkml:definitions>
  <inkml:trace contextRef="#ctx0" brushRef="#br0">33221 42816 559,'-29'-7'13,"5"2"7,5 2 8,5 2 7,2 1 1,0 0-5,0 0-5,0 0-5,0 0-4,-1 2 0,-1 0-3,-2 2 0,1 1-1,-1 3-1,0 4 0,1 2 0,-2 2-1,0 1 0,-1 1 0,-1 2 1,0 0-2,3 1-2,1 0-1,2 3-3,1-1 0,1 1 0,-1-1 0,0 1 0,1-1 0,2 1-1,3-1 0,1 1 0,1-2-1,2-1 1,0-3-1,2-1 0,1-2 0,2-1-1,2-1 0,2 0-1,1-2-1,3-1 2,2 0 0,2-2 1,2-1-2,3-2-3,3-3-4,3 0-5,2-2-3,3 0-5,1 0-4,3 0-4,-1-2-4,-2-2-2,-1-4-4,-3-2-2,-1-1 0,-1 1 4,-1 0 4,-1 2 4,-1 0 2,-3 0 0,-1 1-1,-2-1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7:49"/>
    </inkml:context>
    <inkml:brush xml:id="br0">
      <inkml:brushProperty name="width" value="0.04838" units="cm"/>
      <inkml:brushProperty name="height" value="0.04838" units="cm"/>
      <inkml:brushProperty name="color" value="#F2395B"/>
    </inkml:brush>
  </inkml:definitions>
  <inkml:trace contextRef="#ctx0" brushRef="#br0">98915 14541 454,'-8'6'0,"0"-1"0,0-2 0,0-1 0,3-4 4,6-1 8,6-2 9,6-1 7,5-4 6,7-2 3,5-3 4,7-3 3,1-1-2,0 3-6,-2 1-6,0 2-6,-2 3-6,-5 3-3,-4 2-3,-3 4-4,-6 5-5,-8 10-4,-8 7-4,-8 10-5,-6 3-2,-2-5-1,-3-4-2,-3-3 1,-2-3-2,-3 1 2,-1 0-1,-2-1 1,0-1 2,5-3 2,3-2 4,5-4 2,7-3 1,15-4-1,14-4 0,14-4-2,4-1 0,-4 0 2,-4 2 2,-3 1 1,-4 0 2,-1 0 1,-3 0 3,-1 0 1,-6 4 2,-10 8 2,-10 7 3,-9 9 3,-7 2-1,0-3-2,-1-3-1,0-3-4,0-1 0,3-1-1,2 1 0,5 0-1,4-2 0,10-1 0,8-3 1,9 0-1,6-4-1,3-3 0,3-2 0,3-4-2,1-1 1,-1 1-1,-1-2 0,-1 2 1,-3-1-4,-3 0-5,-5 0-5,-3 0-6,-5 2-2,-6 4 3,-6 4 0,-6 4 3,-5 2 1,-5 3 2,-5 2 3,-5 1 1,-5 3 0,-5 3 0,-4 3 0,-6 3-1,-2 1 1,-2 1 2,0-1 2,-1 0 2,2-1 3,6-1 2,6-3 4,6-1 3,9-4 3,16-5 3,14-5 5,16-4 3,11-7 0,10-8-1,10-8-3,10-7-3,4-4-2,-1 3-2,-1 1-3,-1 3-2,-2 2-3,-4 2-5,-5 4-3,-2 3-5,-5 2-5,0 2-5,-3 2-5,-2 2-6,-4 2-1,-6 0 1,-5 2 1,-6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7:50"/>
    </inkml:context>
    <inkml:brush xml:id="br0">
      <inkml:brushProperty name="width" value="0.04889" units="cm"/>
      <inkml:brushProperty name="height" value="0.04889" units="cm"/>
      <inkml:brushProperty name="color" value="#F2395B"/>
    </inkml:brush>
  </inkml:definitions>
  <inkml:trace contextRef="#ctx0" brushRef="#br0">100547 15889 449,'-21'-5'49,"7"6"3,5 6 4,6 6 4,4 7-1,4 9-5,2 8-7,3 10-5,2 9-5,0 9-6,0 11-5,-1 9-5,0 11-7,0 13-11,-2 13-11,0 13-10,-2 10-11,-1 9-12,-1 9-12,0 9-13,-2-8 0,0-26 9,-2-26 9,0-24 9,-1-19 6,2-7-1,0-10 0,2-8 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7:56"/>
    </inkml:context>
    <inkml:brush xml:id="br0">
      <inkml:brushProperty name="width" value="0.05301" units="cm"/>
      <inkml:brushProperty name="height" value="0.05301" units="cm"/>
      <inkml:brushProperty name="color" value="#F2395B"/>
    </inkml:brush>
  </inkml:definitions>
  <inkml:trace contextRef="#ctx0" brushRef="#br0">84903 22474 415,'-7'-15'2,"0"-1"7,2 0 6,1 1 6,0 2 3,2 6 2,0 6 1,2 6 3,0 4-3,2 2-6,0 1-5,2 3-6,-1 2-4,-1 1-3,0 3-3,-1 1-2,-1 2-3,0-1 2,0 1-1,0-1 2,0 0-1,0-1 1,0-1 0,0 0 0,0-3-1,0 1 0,0-2-1,0-1-2,0-1 0,0-1-1,0-1 0,0 0-1,1-7-5,5-8-9,4-11-10,4-9-10,0-7 0,-1-1 8,-2-3 8,-2-1 8,-2-1 6,-1 0 3,0-1 2,-2 1 3,0 1 2,0 3 0,0 4 0,0 2 2,0 1 1,2 1 3,0-1 3,2 1 3,-1 1 2,1 3 0,0 3 1,0 2 0,-1 3 2,-1 3 1,0 1 1,-2 2 1,1 2 1,0 2-2,1 2-2,2 2-1,0 2-2,1 2-1,2 1-2,0 3-2,0 2 0,-1 2-1,0 1 0,-2 3 0,-1 1 0,-2 1 0,-2 1 0,-2 1 0,-1 1-1,0 1-2,0 1-3,0 1-2,-2 0-2,-4 1 0,-4-1-1,-3 1-1,-4-2 1,0 0 1,-1-1 1,-1-1 1,1-3 0,3-5-4,2-4-3,4-6-3,1-3-1,1-2 2,-1-2 0,0-2 1,1-3 0,2-6 0,2-4 0,2-5 0,2-2 1,4-1 0,2 1 1,4-1 2,0 2 0,1 1 2,0 3 1,0 1 2,-1 3 1,-1 2 3,-1 4 1,0 3 3,-2 2 0,-2 4-1,-3 2-1,0 4 0,-3 2-2,-1 3 0,0 3 0,-1 4-1,-4 2-1,-4 5-1,-5 3-1,-5 4-1,-2 2-2,1 1-2,1-1-1,1 0-2,-1 0 0,0-2 1,-1 0 2,0-1 0,-2-1 2,0-1 1,1-1 2,-1-1 2,2-3 1,1-1 2,3-4 1,1-3 1,2-4 2,3-3 1,1-4 2,2-4 1,3-4 2,4-4 1,4-4 2,4-3 0,4-5-2,5-3-4,6-5-5,4-3-5,2-1-3,0 1 1,1 3-1,-1 1 0,0 4 1,-3 3 1,-1 4 1,-3 5 2,-1 2 1,-3 2 0,-1 2 1,-2 2 2,-2 2 1,-3 4 6,-1 2 4,-2 3 5,-1 4 1,-2 2-5,0 3-5,-2 3-3,0 2-4,0 1 0,0 1-1,0 1-2,1-1 0,0 0-3,2-1-2,0 0-1,1-3-3,2-2-2,0-1-3,2-2-2,0-3-3,1-3-1,1-3-1,2-2-2,0-4-1,1-2 0,1-4 0,2-2-1,0-4 1,1-3 0,1-5 0,1-3 1,0-4 2,-1 0 3,-1-1 3,0 0 4,-2-1 2,-1 1 3,-1 1 2,0 1 4,-3 2 1,-3 3 1,-3 3 1,-2 2 0,-4 4 5,-2 5 8,-3 3 7,-3 4 8,-4 3 0,-2 5-7,-3 4-7,-3 4-8,-3 3-3,-1 5-1,-3 3-2,-1 4 0,-2 2-3,-1-3-3,0-2-4,-2-1-3,0-3-3,1-2 1,2-1-1,0-2-1,1-3 2,3-1-1,2-3 2,1-1 1,2-2 0,1-2 1,1-2 0,1-2 1,1-2 0,3-1 2,1 0 1,2-2 1,2 0 2,1 0 2,0 0 1,2 0 1,0 1 8,0 0 13,1 2 13,-1 0 12,3 3 4,8 2-9,6 3-8,7 3-8,5 1-5,1 0-5,3-2-2,1-1-4,3 0-4,3 0-3,3-1-2,2 1-5,5-1-2,5 0-4,4-2-5,5-1-3,5 0-5,2-2-7,3-1-6,3 0-6,3-2-5,5-1-5,3 0-3,4-1-5,-1-2 2,-9-1 7,-7 0 8,-8-1 6,-10-1 5,-8 0 0,-11 0 1,-9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7:58"/>
    </inkml:context>
    <inkml:brush xml:id="br0">
      <inkml:brushProperty name="width" value="0.0454" units="cm"/>
      <inkml:brushProperty name="height" value="0.0454" units="cm"/>
      <inkml:brushProperty name="color" value="#F2395B"/>
    </inkml:brush>
  </inkml:definitions>
  <inkml:trace contextRef="#ctx0" brushRef="#br0">91550 21726 484,'1'-18'5,"2"-3"10,2-5 10,2-3 10,1 1 1,-1 7-7,1 7-7,0 6-7,5 1-2,9-7 4,10-7 4,11-7 4,5-2 1,2 3-1,2 3-1,2 3-2,-1 4-1,-1 5-2,-2 4-2,-2 6-1,-3 3-3,-6 2 0,-4 2-1,-5 2-1,-4 1-2,-3 3-1,-3 2-1,-2 2-2,-4 1 0,-3 1-2,-3 1-2,-2 1 0,-3 1-2,-1 3 0,0 1 1,-1 3-1,-2 1-1,-1 1 0,0 0-1,-1 2 0,-3 1-2,-4 1-3,-4 1-2,-3 0-4,-4 2-4,-1 1-7,-3 0-7,-1 2-7,-3 1-5,-1 0 0,-3 2-1,-1 1-2,1-2 3,4-4 8,3-4 6,5-4 7,2-3 3,4-5-1,3-3-1,3-4-1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7:58"/>
    </inkml:context>
    <inkml:brush xml:id="br0">
      <inkml:brushProperty name="width" value="0.04411" units="cm"/>
      <inkml:brushProperty name="height" value="0.04411" units="cm"/>
      <inkml:brushProperty name="color" value="#F2395B"/>
    </inkml:brush>
  </inkml:definitions>
  <inkml:trace contextRef="#ctx0" brushRef="#br0">92050 26400 498,'14'22'90,"-1"-3"-14,-2-3-13,-2-3-13,0-1-8,1 0-5,3-1-3,2 1-5,0-1-3,-1-1-4,-1 0-5,0-2-4,-1-1-11,1 0-16,1-2-17,2 0-16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8:08"/>
    </inkml:context>
    <inkml:brush xml:id="br0">
      <inkml:brushProperty name="width" value="0.04936" units="cm"/>
      <inkml:brushProperty name="height" value="0.04936" units="cm"/>
      <inkml:brushProperty name="color" value="#F2395B"/>
    </inkml:brush>
  </inkml:definitions>
  <inkml:trace contextRef="#ctx0" brushRef="#br0">28227 21433 445,'-6'-6'37,"2"4"-6,4 4-5,3 4-4,0 2-5,-1-1-3,0 1-3,-2 0-3,2 1-1,2 3 0,4 4 2,2 2 0,1 0-1,-1-3-2,0-3-1,-2-2-3,0-2 0,2-1 1,0 1 1,1 0 1,1 0 0,0 0-1,-1 0-2,1-1-2,0 1 0,0 0 0,-1 0 1,1 0-1,1 0 1,0-1 0,1 1 0,1 0 1,1 0-1,0 2 1,-1 0 0,1 1 0,0 1 1,-1 2 0,1 0 0,0 1 2,-1-1-2,1-1 1,0-2-2,-1-2-1,1-1 0,2 0 0,0-1-1,1 1 1,0 0-1,-1 0 0,-1 0 0,-1 0 1,0-1 0,0 1 0,-1 0 0,1 0 0,0 0 0,-1 1 0,1 2-1,0 0 1,0 1-1,-1-1 1,1 1 0,0 0 0,-1 0 1,1-1 1,0 1 2,-1 0 0,0-1 0,-1-3-1,0-1-1,-2-2-2,0 0-1,2 2 1,0 2 0,1 2 0,1 0 0,1-1 1,1-1-1,2 0 1,-2 0 0,1 1 0,-2 3-1,-1 2 1,0 0-1,1-1 1,2-1-1,0 0 1,0-2-1,1 1 0,-1 0 0,1-1-1,-1 0 0,-1 0 0,-1-2-1,0 0 1,-1-1 0,1 1 0,1 1 0,1 2 0,0-1 0,-1 1 0,-1 0 0,0 0 1,-2-1-1,1 1 0,0 0 1,-1 0-1,1-1 1,0 1 0,-1 0 0,1 0 0,0-1 0,1 1-1,2 0 1,0 0 0,-1-1-1,1-1 1,-2-1 0,-1 0-1,0-1 1,0-1 0,-1 1-1,1 0 0,0 0 0,-1 0 1,1 0-1,0-1 0,-1 1 1,-1 0-1,-1 0 0,0 0 0,-1 0 0,1-1 0,1 1 0,1 0 0,1 0 1,0 0-1,-1 0 0,1-1 1,0 1-1,-1 0 1,1 0 0,0 0-1,-1-1 1,1-1 0,0-1-1,0 0 0,-1-1 0,1 0-1,0 0 0,-1 0-1,1 0 0,0 2 1,-1 0 0,1 1 0,-1 1 0,-1 0 0,-1 0 0,0 0 0,-1-1 1,1 1 1,1 0 2,2 0 0,-1 0 2,1 0 0,0-1 1,-1 1 0,1 0 1,2 0-2,0 0 0,1 0 0,0-1-1,1 1-2,0 0 0,-1 0-1,0-1 0,-1-1-2,0 0-1,-2-2 0,0 0-1,-1 0 0,1 0 1,0 0-1,-1 0 1,1 2 0,0 0 1,-1 2-1,1-1 1,2 1 2,0 0 1,1 0 1,0 0 1,1-1 0,-1 1 0,1 0 0,0-1-1,-1 0 0,1-2-1,0 0 0,-2-2-1,1 1-1,-2 0-1,-1 0-1,0 0 1,0 0-1,-1 0 1,1 0 1,0 0-1,-1 0 0,1 0 0,0 0 0,-1 0 0,1 1 2,0 2 1,-1 0 1,1 0 1,0 0-1,-1-2-1,1 0 0,0-1 0,1 1 0,1 2 0,2 0 0,-2 1-1,1 2 1,-2 0-2,-1 1 1,0 0-1,1-2-1,2-2 1,0-2 0,-1-1-1,1 1 1,-2 1 0,-1 2-1,0-1 1,1-1 0,2 0 0,0-1 0,0-2 0,1 1 0,-1 0 0,1 0 0,0 1 1,-1 2 0,1 2 0,0 1 0,-1 1 1,1 0 0,-1-2 1,1 0 1,-1-1-1,1 1 0,0 1 0,-1 2-2,1-1 1,-1-1 0,1-1 0,0 0-1,0-2 1,1-1 0,1 0-1,1-2-1,1 0 1,1 0-1,1 0 2,1 0-1,0 0 1,1 2 0,-1 0-1,1 2 1,-2-1-1,-2 1 0,-1 0 0,-2 0 1,-1 0-1,1 0 0,1-1 0,1 1 0,0 0 0,-1 0 0,-1 0-1,-1-1 0,0 0 0,1-2 0,1-2-1,1-2-1,0-1 1,-3 2 0,-1 1 0,-2 0 0,-1 1 0,1 0 0,1 0 1,1 0-1,0 0 1,-1 1 1,-1 2-1,0 0 1,-1 1 0,1 2 0,1 0 0,1 1-1,1 0 1,0-2 0,-1-2 0,1-2 0,-1-2 0,1 1 0,-1 0 0,1 0-1,-1-1 1,-1 0-2,-1-2 1,0 0-1,-2-1 0,1 2 0,0 0 0,-1 2 0,1 0 0,0 0 0,-1-1 0,1 2 0,0-2 0,1 1 0,2 0 1,0 0 0,-1-1 0,1 0 1,-2-2 0,-1 0 1,0-1 0,1 2 0,2 0 0,0 2-1,0-1 0,1-1-1,-1 0 1,1-1 0,0-1-1,-1 0 0,1 0 1,0 0-1,0 0 0,1 0 0,1 0 0,1 0 0,0 0-1,1 0 1,-1 0 0,1 0-1,0 0 1,1 0 1,1 0 1,1 0 1,0 0 0,1 0-1,-1 0-1,0 0 0,1-1-1,-1-1 0,1 0 0,-1-1 0,0-2-1,1 0 1,-1-1 0,1-2 0,0 1 1,1 1-1,0 0 1,3 2 1,-2 0 0,0 0 0,-1 0 0,-1 0 1,-1 1-1,-1 0 1,-1 2-1,-1 0-1,0 1 0,1 0 1,1 0-1,1 0 0,0 0 0,-1 0-1,-1 0 1,-1 0-1,-1 0 0,1 0 0,-1 0 0,1 0 0,-1 0 0,-1 0 0,-1 0-1,-1 0 0,0 0 0,-1-2 0,1 0 0,0-1-1,-2-1 0,1 0 0,-2 0 0,-1 0 0,0-1-1,-1 0 0,1-1 0,0-2-1,-1 1 0,-1 1 1,-1 0 1,0 2 0,-1 0 1,1 2 1,1 0-1,2 2 1,-1-1 0,-1 0 0,-1-2-1,-1 0 0,0 0 0,0 0 1,0 2-1,-1 0 1,1 1-1,0 0 1,0 0 0,-1 0 0,1 0 1,0-2-1,0 0 0,-1-1 0,2-1 0,0 2 0,1 0 0,1 2 0,0-1 0,0 0 0,-2-2 0,-1 0 0,0 0 1,2 0-1,0 1 1,1 2-1,1 0 1,-1-2 0,1-1 0,0 0 0,-1 0 0,1 0 0,0 2-1,0 0 1,-1 1-1,1-2 0,0 0 0,-1-1 0,0-1-1,-1 0 0,0 0 0,-2 0 0,0 0 0,1 0 0,2 0 0,0 0 0,0 0 1,-1 1-1,-1-2 1,0 2 0,-2-1 0,1 0-1,0 0 1,0 0-1,-1 0 1,1 0-1,0 0 1,0 0-1,0 0 1,-1 1 0,1-2 0,0 2-1,0-1 1,1 0 0,1 0 0,2 0 0,1-1 0,3 0 1,3-1 0,3-1 1,2-3 0,1 0 1,1-3 0,1-1 1,1-2 0,2 2 1,2 1-1,3 1 2,1-2-1,4-2 0,2-3 0,4-3 0,1-1-1,0 1-2,0 1 0,0 1-3,-1 1 0,0 1-1,-2 1-2,0 1-1,-2 0 0,0 2 0,-2 1 1,0 1 0,-2 1 1,-2 0 2,-2 2 2,-1 1 1,-1 0 1,0 2 0,2 1 0,1 0-1,-1 1 0,0 0-2,-1 0 0,-1 1-1,-2-1 0,-2 0-1,-1 0 0,-3 0-1,-1 0 0,1 0-1,-1 0-1,1 0-1,-1 1 1,1 0 1,-1 2 1,1 1 1,-2-1 1,0-1 0,-1 0 0,0-1 0,-3-1 1,0 0-1,-1 0 1,0 0-1,-2 0 1,-1 0-1,-1 0 1,-1 0 0,0 0 0,2 1 0,0-2 1,1 2-1,0-2 1,1 0-1,0-2-1,-1 0-1,1-1 0,-1 1 1,1-1-1,0 0 1,-1 0 0,1 2 0,-1 1 0,1 0 0,0 1 0,1-2 0,1 0-1,1-1-1,0-1 1,-1 2 0,-1 1 0,-1 0 0,1 1 0,0 1-2,1-1 0,1 0-2,-1 0 0,-1 0 1,-3 0 1,-1 0 0,-1 0 1,-1 0 0,1 0-1,0 0 1,0 0 0,1 1 3,1-1 1,1 0 3,0 0-2,-3 0-6,-1 0-6,-2 0-7,-4 1-8,-6 0-11,-6 2-11,-6 0-11,-3 1-2,-2 0 8,0 0 8,-1 0 8,0 0 6,3 0 5,1 0 3,2 0 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8:09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58255 25157 580,'-13'0'6,"6"0"12,6 0 12,6 0 12,4 0 2,1 0-8,3 0-9,2 0-9,1 0-4,1 0-1,1 0-2,2 0-2,0 0-1,1 0 0,1 0-2,1 0 0,1-1-1,1-1 0,1 0 0,1-1 1,0-1-2,1 0 0,-1 0-2,0 0 0,1-1-1,-1 0 1,1-1 1,-1-1 1,0-1 0,1 2-1,-1 1-1,1 0-1,0 1 0,1 0 0,0 0-1,2 1 0,1-2 0,-1 2-1,1-1-2,-1 0 0,0 0 0,1 0 1,-1 0 1,0 0 2,1 0 0,1 0 2,1 0 0,1 1 2,0-1 0,2 0-1,1 0 0,0 0 1,2-1-1,1 0 0,0-1 0,2-2 0,1 1-1,2-1 1,2 0-2,2 0 0,1-1 0,0-2 0,0-1 1,0-3-1,-1 0 0,-2 1-3,-2 1-3,-2 0-2,-2 2-1,0 1 1,-1 0 2,-1 2 0,0 1 2,2 0 3,2 2 1,2 1 3,3-1 1,4 0-1,4-2 0,4 0-1,1-1 0,-1-2-1,-1 0 0,0-1 0,-1-2-1,3-1-1,2-3 1,1-2-2,2-1 1,2-1-2,-1-1 1,3-1-1,-2 0 0,-1-1-1,-3 1 0,-1-1-1,-3 1-1,-2 1 2,-4 1-1,-2 1 2,-4 1-1,-1 1-1,-2 1 0,-1 1 0,-3 1-1,-2 2 0,-2 3-1,-2 1 0,-2 1 0,-3 0 0,-3 0-1,-3 0 1,-3 2-1,-3 1 1,-3 2-1,-3 2 1,-2 0-9,0 0-20,-2-2-19,0 0-19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8:11"/>
    </inkml:context>
    <inkml:brush xml:id="br0">
      <inkml:brushProperty name="width" value="0.04958" units="cm"/>
      <inkml:brushProperty name="height" value="0.04958" units="cm"/>
      <inkml:brushProperty name="color" value="#F2395B"/>
    </inkml:brush>
  </inkml:definitions>
  <inkml:trace contextRef="#ctx0" brushRef="#br0">75439 21891 443,'-2'-22'27,"0"6"3,-3 5 4,-2 5 3,-1 2-1,-2 0-6,0 0-6,-1 0-6,-1 2-4,0 4-3,0 4-1,1 4-3,-4 6-1,-4 9 2,-4 9 1,-6 8 1,-1 4-1,3-4 0,3-2-1,3-3-1,1-1 0,1 2-1,-1 2 0,1 2 0,0-1 0,4-4 0,3-4-1,3-3 1,2-4-2,2-3-2,2-3-1,2-3-3,3-3-2,4-3 1,4-3-1,3-2 0,4-3-3,3 0-2,4-2-4,2 0-3,2-4-3,2-6 0,2-6 0,3-5-1,1-6 0,0-3 0,2-4 1,1-4 0,-1-2 2,0 1 4,-1 2 3,-1 0 4,-3 3 3,-4 5 3,-3 5 2,-5 5 2,-4 7 8,-6 10 12,-6 10 13,-6 10 13,-5 7 2,-2 5-8,-3 4-7,-4 6-8,1-1-5,1-4-4,2-5-3,2-5-4,3-3-2,0 1 1,4-1-1,1 1 1,1-2-3,0-1-5,0-3-6,0-1-4,3-5-5,9-6-7,8-8-6,7-6-6,3-7-1,-3-5 3,-3-7 2,-3-5 4,-2-3 2,-1 0 2,-1-1 2,0 1 2,-3 0 2,-3 0 3,-3-1 1,-2 1 3,-3 2 1,-2 4 2,-2 3 1,-2 5 2,-3 3 1,-2 2-2,-3 4-2,-3 3 0,-3 3-3,-2 4-2,-1 4-2,-3 4-3,-2 4-4,-3 4-4,-3 3-5,-2 5-4,0 0-1,7-3 4,5-3 4,7-3 4,3-2 2,0-1-2,2 0-1,1-2-1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8:12"/>
    </inkml:context>
    <inkml:brush xml:id="br0">
      <inkml:brushProperty name="width" value="0.03474" units="cm"/>
      <inkml:brushProperty name="height" value="0.03474" units="cm"/>
      <inkml:brushProperty name="color" value="#F2395B"/>
    </inkml:brush>
  </inkml:definitions>
  <inkml:trace contextRef="#ctx0" brushRef="#br0">78112 23450 633,'15'0'86,"0"0"-14,-2 0-15,-1 0-13,0 0-11,0 0-7,-1 0-7,1 0-8,-1 1-5,-3 4-6,-1 2-4,-2 3-4,-2 3-3,-2 2 1,-2 1 0,-2 3 1,-3 1-1,-3 1-4,-5 1-2,-4 1-4,-1-1-2,-1-1 2,1-3 1,-1-1 0,2-2 2,1-1 3,2-1 3,3 0 3,4-3 10,8-1 16,8-2 16,7-2 16,6-2 2,1-2-13,3-2-14,1-2-13,1-2-7,1 0 0,-1-1 1,0-1 0,0-1-5,-1 0-13,-1 0-11,-1 0-12,-3 1-5,-3 2 1,-5 3 1,-3 1 1,-2-1-1,0 0-1,0-3-3,0-2-2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8:12"/>
    </inkml:context>
    <inkml:brush xml:id="br0">
      <inkml:brushProperty name="width" value="0.0331" units="cm"/>
      <inkml:brushProperty name="height" value="0.0331" units="cm"/>
      <inkml:brushProperty name="color" value="#F2395B"/>
    </inkml:brush>
  </inkml:definitions>
  <inkml:trace contextRef="#ctx0" brushRef="#br0">80500 21650 664,'16'0'93,"1"2"-18,1 0-18,1 2-18,0 0-12,-3 1-7,-1 2-5,-3 0-6,0 2-9,0 2-12,-1 1-14,1 3-12,-2 2-3,-4 1 4,-4 3 6,-4 1 5,-5 3 0,-4 1-3,-5 2-6,-5 3-3,0-3 0,3-6 7,5-5 6,3-6 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54"/>
    </inkml:context>
    <inkml:brush xml:id="br0">
      <inkml:brushProperty name="width" value="0.03411" units="cm"/>
      <inkml:brushProperty name="height" value="0.03411" units="cm"/>
      <inkml:brushProperty name="color" value="#00BFF3"/>
    </inkml:brush>
  </inkml:definitions>
  <inkml:trace contextRef="#ctx0" brushRef="#br0">51837 48176 644,'-6'-7'8,"6"2"14,4 2 16,6 2 14,3 0 3,3 0-9,3-2-8,3 0-10,1-1-6,-1 0-5,-1 0-4,0 0-4,1-1-4,6-2-3,7-1-3,5-3-3,1 0-3,-3 0-2,-5 2-2,-4 1-3,-2 1-2,-3 2 0,-1 2 0,-3 2-1,-1 2-2,-2 2-4,-3 2-3,-1 2-3,-3 1-2,-2 1-2,-4 2-1,-2 0-1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8:12"/>
    </inkml:context>
    <inkml:brush xml:id="br0">
      <inkml:brushProperty name="width" value="0.03461" units="cm"/>
      <inkml:brushProperty name="height" value="0.03461" units="cm"/>
      <inkml:brushProperty name="color" value="#F2395B"/>
    </inkml:brush>
  </inkml:definitions>
  <inkml:trace contextRef="#ctx0" brushRef="#br0">80049 23150 635,'-21'14'3,"3"-3"7,5-3 6,3-2 7,4-3 6,6 1 8,4 0 7,6 0 7,3-1-1,5 0-10,3-2-10,5 0-11,1-1-8,1 0-10,-1 0-7,0 0-10,1-1-6,3 0-7,1-2-7,2 0-5,-1-1-3,-5 0 2,-5 0 1,-5 1 1,-4-1 3,-1 0 4,-2 0 3,-2 0 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8:12"/>
    </inkml:context>
    <inkml:brush xml:id="br0">
      <inkml:brushProperty name="width" value="0.03421" units="cm"/>
      <inkml:brushProperty name="height" value="0.03421" units="cm"/>
      <inkml:brushProperty name="color" value="#F2395B"/>
    </inkml:brush>
  </inkml:definitions>
  <inkml:trace contextRef="#ctx0" brushRef="#br0">81950 21509 643,'9'-15'56,"1"4"-5,3 3-5,2 3-6,2 1-4,5 0-3,3 0-4,5 0-2,1 0-7,0-2-7,1 0-7,-1-1-9,-1 0-6,-3 2-6,-4 2-4,-1 3-5,-6-2-10,-3-1-12,-6-1-12,-4-3-14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8:14"/>
    </inkml:context>
    <inkml:brush xml:id="br0">
      <inkml:brushProperty name="width" value="0.04398" units="cm"/>
      <inkml:brushProperty name="height" value="0.04398" units="cm"/>
      <inkml:brushProperty name="color" value="#F2395B"/>
    </inkml:brush>
  </inkml:definitions>
  <inkml:trace contextRef="#ctx0" brushRef="#br0">82112 20705 500,'-15'-22'2,"4"5"3,3 3 5,3 4 4,0 7 9,0 8 15,-2 9 15,0 10 15,-2 4 2,-2 4-14,-1 3-12,-3 3-14,-2 3-8,-1 4-5,-3 4-5,-1 4-4,-1 1-4,3-1-2,1-1-4,3 0-3,2-5-1,4-8-1,4-8-1,4-7 0,5-6-3,6-3-5,5-3-5,7-2-4,4-5-3,3-5 0,3-4 0,3-5 1,1-5 0,0-4 0,0-3-1,1-4 1,-4-2 0,-6 1 4,-5 1 3,-6 1 3,-5 1 2,-1 1 3,-2 1 3,-2 1 2,-3 1 4,-2 4 2,-3 3 5,-4 3 2,-2 1 6,-1 2 6,-3 1 8,-2 0 6,0 3 3,-1 2-1,0 4-3,1 2-1,-1 3-1,2 3-2,1 4-3,1 2 0,1 2-3,2 1-2,2 1-2,2 1-1,1 1-2,1 1-1,-2 1 0,2 1 0,-1 1-2,2 1-3,0 0-3,2 2-2,0 1-4,2 1-4,0 1-4,2 0-3,-1 1-3,-1-1 1,0-1-1,-1-2 0,-1-1-2,0-3-2,0-3-4,0-3-3,-2-3-3,-1-3-1,-2-2-3,-1-4-1,-3-2 0,-2-2 4,-2-3 4,-1 0 4,-2-3 2,-2-1 4,0 0 2,-1-1 3,0-3 1,1-2-1,1-3 0,1-3-1,1-2 7,2 2 15,3 1 16,1 1 14,3-2 8,4-2-2,4-3-1,4-3-1,4-2-4,7-1-6,6-1-7,5 0-6,4-3-6,3-3-7,1-3-5,2-2-6,2-3-8,0-1-9,2-1-9,1 0-8,-2 1-5,-2 2 3,-3 3 1,-3 3 3,-3 3 3,-2 3 6,-1 4 6,-3 2 6,0 2 4,-1 2 5,1 3 4,-1 1 4,0 2 2,-1 0 0,-1 2 1,-1 1-1,-1 1 6,-1 2 9,0 2 9,-2 2 10,-2 2 2,-1 0-5,-2 2-6,-2 0-5,-3 3-5,-2 4-6,-4 3-6,-2 5-5,-6 3-4,-6 5-4,-7 3-3,-7 5-2,-3 1-2,2 0 0,0 0 0,1 1 1,2-3-2,3-4-1,3-3-1,3-5-2,2-3 1,4-3 5,3-2 4,2-4 4,4-2 2,4-2 0,4-3 0,4 0-1,4-5-1,3-4-3,5-6-1,3-4-4,3-4-1,-1-4-2,1-5-2,-1-3-1,-2-2-2,-5 1-1,-5 1 0,-4 2-2,-5 0 2,-3 1 2,-2 1 3,-3 1 3,-4 2 3,-2 1 3,-4 3 3,-2 1 3,-1 3 4,1 3 3,1 3 4,0 3 3,2 1 3,-1 2 2,0 1 3,0 0 3,1 2 2,1 0-1,0 2 2,2 0 0,1 3-1,2 2-2,3 3-3,1 4-1,0 2-2,-1 3-1,0 3-3,-1 3 0,0 2-1,2-1 2,2 1 0,2-1 2,1 1-1,2 1-3,0 1-2,1 1-3,1 1-1,0 1-2,0 0-1,0 2 0,-1 1-4,-1-1-6,-1 0-5,0 1-5,-2-2-7,-2 0-7,-2-1-6,-2-1-8,-2-2 0,-2-1 5,-2-3 4,-1-1 6,-3-2 2,-2-3 2,-1-1 0,-3-2 2,-1-3 2,-1-3 3,-1-2 3,-1-4 4,0-2 4,1-2 5,1-2 5,1-2 5,2 0 7,2 1 8,4 0 8,3 2 7,5 1 7,8 4 6,8 2 6,7 4 5,5 1-4,-1 1-14,1 2-13,-1 0-14,1 1-11,-1 1-6,1 1-6,-1 2-7,1-1-6,-1-1-5,1-1-4,-1 0-5,1-3-4,-1-1-3,1-2-4,-1-2-3,0-2 1,-3-2 7,-1-2 7,-2-2 6,-3-2 3,-1 0-1,-2-1-2,-2-2-1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8:14"/>
    </inkml:context>
    <inkml:brush xml:id="br0">
      <inkml:brushProperty name="width" value="0.05265" units="cm"/>
      <inkml:brushProperty name="height" value="0.05265" units="cm"/>
      <inkml:brushProperty name="color" value="#F2395B"/>
    </inkml:brush>
  </inkml:definitions>
  <inkml:trace contextRef="#ctx0" brushRef="#br0">85506 21382 417,'6'-19'9,"-2"9"19,-4 8 17,-2 9 19,-5 8 1,-6 6-15,-5 5-15,-7 6-16,-2 3-10,1 1-5,1-1-6,2 0-5,1-3-6,4-4-4,5-5-5,3-4-5,4-5-2,6-1-1,4-3-1,6-1 0,2-1 3,3-2 9,2-1 7,1 0 8,1 0 4,-3 3 1,-1 4 2,-2 2 0,-2 3 4,-3 1 3,-1 3 4,-2 1 4,-3 2 2,-2-1 0,-3 0 1,-4 1-1,-1-1-1,-1 1-3,-2-1-3,0 1-3,-1-2-2,-3-2 0,-2-1 0,-1-2 1,1-5-5,6-7-11,6-6-9,6-7-10,7-6-3,8-4 6,7-3 5,9-5 5,2 0 4,0 0 0,-1 1 1,-1 1 1,-1 0 2,2 1 1,1 0 2,1-1 2,-2 2 0,-2 1-3,-3 3-2,-3 1-4,-4 1 0,-5 1-2,-5-1-1,-4 0 0,-5 1-1,-2 1 0,-4 1-1,-2 1-1,-3 0 3,-2 2 7,-1 1 5,-3 1 7,-1 0 4,1 2 4,-1 1 2,1 0 5,-1 2 1,2 0 3,1 2 2,1 0 2,0 2-1,2 0-2,1 2-3,1 0-2,0 3-1,0 4 3,0 3 2,0 5 2,0 3-1,1 5-1,-1 3-3,0 5-2,1 0-2,0-2 0,2-2-1,1-1 0,0-2-1,2 0-4,0 0-3,2 1-2,1-1-4,3-2-4,4 0-2,2 0-3,3-4-5,3-3-5,3-5-5,4-3-5,0-3-3,2-2-2,1-3-2,1 0-1,3-6-4,7-6-3,5-7-4,6-7-5,-2-1 3,-8 5 8,-9 5 9,-9 5 8,-5 1 3,-1 0-3,-1-1-3,0-1-4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8:15"/>
    </inkml:context>
    <inkml:brush xml:id="br0">
      <inkml:brushProperty name="width" value="0.05284" units="cm"/>
      <inkml:brushProperty name="height" value="0.05284" units="cm"/>
      <inkml:brushProperty name="color" value="#F2395B"/>
    </inkml:brush>
  </inkml:definitions>
  <inkml:trace contextRef="#ctx0" brushRef="#br0">87905 20397 416,'1'-14'30,"4"2"2,2 4 2,4 3 1,2 1 0,3 2-1,3 0-2,3 2-2,2 0-3,-1 0-5,1 0-7,-1 0-6,-1 0-2,-3 0 0,-3 0-1,-3 0 1,-2 2-8,-2 4-17,-2 4-16,-2 3-16,-4 3-5,-6 0 7,-6-1 6,-6 1 8,-4 1 4,-5 1 4,-3 3 3,-4 1 4,-2 0 4,3-1 4,2-2 4,2-2 5,2-3 4,3-1 5,2-3 4,5 0 5,6-4 7,14-1 11,12-2 11,13-2 10,6-2 0,0-4-13,0-2-11,1-3-13,-4-1-6,-4 2-1,-5 2-2,-5 2 0,-7 5-5,-10 8-11,-10 8-9,-9 7-10,-7 5-2,-1-1 6,-3 0 8,-1 1 5,-1-1 5,-1 1 1,1-1 1,0 1 2,2-3 2,5-3 2,5-5 2,5-3 2,4-3 3,6-1 0,4 0 2,6-2 1,5-2-1,5-4-3,7-4-3,5-4-4,4-2-1,1-2 0,1 0-1,0-1-1,-1 0 0,-5 2-1,-5 2-1,-5 3-1,-5 1-1,-3 6 2,-4 2 1,-4 5 1,-5 3 0,-6 3 0,-5 3 0,-7 4-1,-5 1-1,-5 2 1,-4 3-2,-6 1 0,-1 0 0,0-1 0,1-3 0,2-1 0,1-3 1,1-1 3,3-3 3,2-1 2,3-2 4,5-1 2,5 0 2,5-2 3,6-1 3,6-1 3,7 0 2,8-2 2,6-1 0,7-2-6,6-2-5,8-2-6,4-3-3,0-2-5,2-4-3,0-2-4,1-2-4,-2 1-4,-1-1-4,0 0-4,-3 1-5,-6 3-3,-4 1-4,-5 2-4,-4 1-2,-5 0 1,-3 0 0,-4 0 0,-4-1 2,-4-3 1,-4-4 1,-4-2 2,-4-2 4,-4-1 3,-3-1 4,-5-1 5,0 0 4,1 1 2,3 0 3,1 2 2,2 2 3,1 1 2,0 2 1,2 2 1,1 2 5,1-1 6,0 0 8,2 0 6,1 2 13,0 6 18,2 4 17,1 6 19,0 7 0,4 11-18,0 10-18,4 12-16,-1 9-13,1 9-8,0 9-7,0 9-8,-1 11-8,0 17-11,-2 15-10,0 16-11,-1 16-8,0 19-7,0 16-6,0 19-7,1-13-3,2-42 4,2-42 2,2-42 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8:21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57945 10600 999,'-28'41'-6,"7"-10"-12,7-12-12,7-9-12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8:22"/>
    </inkml:context>
    <inkml:brush xml:id="br0">
      <inkml:brushProperty name="width" value="0.0245" units="cm"/>
      <inkml:brushProperty name="height" value="0.0245" units="cm"/>
      <inkml:brushProperty name="color" value="#FED406"/>
    </inkml:brush>
  </inkml:definitions>
  <inkml:trace contextRef="#ctx0" brushRef="#br0">48139 20377 897,'-15'-7'1,"2"2"2,3 2 2,1 2 1,1 1 3,0 0 3,1 0 4,-1 0 3,0 1-2,0 0-6,0 2-7,1 0-8,-1 0-5,0-2-6,0-2-5,0-2-5,2-2-3,1-2-1,2-1 1,2-3-2,0 0 3,0 1 3,-2 1 4,0 1 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8:23"/>
    </inkml:context>
    <inkml:brush xml:id="br0">
      <inkml:brushProperty name="width" value="0.02823" units="cm"/>
      <inkml:brushProperty name="height" value="0.02823" units="cm"/>
      <inkml:brushProperty name="color" value="#FED406"/>
    </inkml:brush>
  </inkml:definitions>
  <inkml:trace contextRef="#ctx0" brushRef="#br0">47753 19953 779,'-7'14'-13,"1"-2"3,0-4 4,2-3 4,0 0 2,0 0-1,0 1-2,0 2 0,0-2-1,-2-1-2,0-2-2,-1-2-1,-1-1-1,0-2 1,0 0 1,1-1 1,-1-2 1,0 0 1,0-2 1,0 0 0,0-1 1,-2-2 0,0 0 2,-1-1 0,0-1 0,2 1 2,3-1 0,1 0 0,1-1 2,2-3-1,0-3 1,2-3 1,0-1 0,0 1 3,0 1 2,0 1 2,1 0 2,2 1 0,2-1 1,2 1 1,0 0-1,1 2-1,0 3-3,0 1-1,0 1-2,1 1 1,2-1-2,0 0 1,1 0-1,1 1 0,1-1 1,2 0-1,0 2 0,3 3-2,2 2-2,1 4-1,2 2-1,-1 2 1,0 2 0,1 2 0,-2 0 0,-3 1 1,-3 0-1,-3 0 0,0 0 0,0 1 1,1 2 1,1 0-1,-1 1 1,-1 3 1,-2 2-1,-2 1 0,-2 1 1,-2-1 1,-3 0 0,0-2 2,-2 0-1,0 3 0,0 1 1,0 3-2,-2 0 1,-2-1-1,-4-1 0,-2-1 0,-2-1-1,1-1 0,-1-1-1,0-1-1,0-1-1,-1-1-1,-1-1-2,-1 0-1,-1-2 0,0-1 1,1 0 1,-1-2 2,-1-1 0,-1-2 0,-3-3 1,-1 0-1,-1-4 1,3 0 0,1-3 1,2-2 1,3-1-1,1-2 0,2 0 0,3-1 0,0 0 0,2 0-1,0 2-1,2 1 0,1-1-1,0-2 0,2-2 0,0-1-1,2-3-2,4-3-2,2-3-3,4-3-3,1-2-3,3-1 0,2-1-2,1 0-1,2 0 0,-1 5 2,1 4 2,0 3 2,-2 4 2,0 5 0,0 3 0,-2 4 1,-2 4 0,-1 5 2,-2 6 2,-2 4 1,-2 3 0,-1 3-3,0 1-2,-2 3-2,-1-2-1,-2-2 2,-2-3 1,-2-2 2,-1-3-3,1-1-4,-2-1-7,2-1-4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8:25"/>
    </inkml:context>
    <inkml:brush xml:id="br0">
      <inkml:brushProperty name="width" value="0.03884" units="cm"/>
      <inkml:brushProperty name="height" value="0.03884" units="cm"/>
      <inkml:brushProperty name="color" value="#FED406"/>
    </inkml:brush>
  </inkml:definitions>
  <inkml:trace contextRef="#ctx0" brushRef="#br0">23508 18101 566,'-7'6'-48,"-1"-1"13,0-2 14,0-2 14,0-1 8,0 0 5,1 0 5,-1 0 3,-1 0 4,0 0 1,-2 0 0,1 0 2,-2 0-2,0 0-2,0 0-4,0 0-3,0 1-2,-3 2-1,-2 2-1,-1 2-2,-2 1-1,1 0 0,-1-1-1,0 1 0,0 0 1,-3 2 0,-1 0 1,-3 1 1,0 2 1,0 0 1,-1 1 0,1 1 0,0 0 1,1-1 0,1-1-1,1 0 0,0-1-1,1 1 0,-1 1 0,1 2-1,0 0 0,2 1-1,3 1-1,1 1-2,2 0 1,-1-3-2,0-1 1,1-2-1,-1-2 0,2 1 0,1 0 0,1 0 1,-1 0-1,0 1 1,-1 1-1,-1 2 0,-1-1 1,-2 1 2,0 0 1,-1-1 2,0 1 0,1 0-1,1-1-1,1 1 0,1 0-1,0-1 0,2 1 1,1 0-1,1-2 1,0-1 1,2-3 0,1-1 1,2 0 0,4 0-3,4 1-3,4 2-2,3-1 0,3-1 1,4-1 0,2 0 1,2-1 2,1-1 0,1 1 2,1 0 1,-1 0 0,-1 0-1,-3 0 0,-1-1-1,0 1 0,1-2 0,3-1 1,2 0 0,0-1 0,3 2-1,0 0 1,1 1-1,1 1 0,2-2 0,2-1-1,3 0-1,1-2 1,0 0-1,2-2 0,1 0 0,0-1 0,0 0 0,0 0 0,1 0 0,-1-1 0,2 0-2,1-2 0,0 0-1,0-1-1,-4 0 1,-2 0 1,-3 0 0,0 1 1,2 0-1,4 2-1,3 0 0,-1 1-1,-2 0 1,-3 0 0,-3 0 0,-2 1 1,-2 2-1,0 2 1,-1 2 0,-2 1 1,-3 0-1,-3 0 1,-2-1 0,-3 1 0,-1-2 0,-1-1 0,-1 0 0,-1-1 0,0 0 0,-2-1 0,0 1 1,-3-1 1,-3-4 5,-2-2 3,-4-3 4,-1-3 2,-2-2-1,0-2-1,-1-1 0,-1-2-3,-2 0-4,0 1-3,-1-1-5,-2-1-2,0-1-1,-1-3 0,-1-1-1,-2-4-1,-1-3 1,-3-5 0,-1-2-1,-3-6 1,0-3-1,-1-4-2,0-3 0,-3-4-2,1-2-1,-2-2-3,-1-1-2,0-1 1,1 4 1,1 3 1,2 3 2,1 4 1,5 7 0,3 8-1,4 6 1,3 5 0,2 5 0,3 3-1,1 4 1,0 1-1,0-1-1,-1-3-3,-2-2-1,1 2-4,-1 3-8,0 4-7,0 4-8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8:26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48425 20425 333,'49'20'167,"16"14"-1,15 14 1,17 16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54"/>
    </inkml:context>
    <inkml:brush xml:id="br0">
      <inkml:brushProperty name="width" value="0.02916" units="cm"/>
      <inkml:brushProperty name="height" value="0.02916" units="cm"/>
      <inkml:brushProperty name="color" value="#00BFF3"/>
    </inkml:brush>
  </inkml:definitions>
  <inkml:trace contextRef="#ctx0" brushRef="#br0">53063 48500 754,'-21'2'-8,"6"4"18,6 4 17,7 3 18,2 4 4,0 3-9,0 4-9,0 2-9,-1 1-7,-1 0-5,0 1-5,-1-1-6,-1 3-3,2 3-4,0 4-4,2 5-3,0-2-4,0-4-5,0-5-6,0-5-4,1-5-4,2-5 0,2-5-2,2-4-1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2:28:21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57946 10600 999,'-29'41'-6,"8"-10"-12,7-11-12,7-10-12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24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67897 13444 999,'-15'-42'-6,"2"13"-12,3 12-12,1 11-12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3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66133 11645 999,'-6'-14'-6,"4"6"-12,4 5-12,4 5-12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36"/>
    </inkml:context>
    <inkml:brush xml:id="br0">
      <inkml:brushProperty name="width" value="0.03904" units="cm"/>
      <inkml:brushProperty name="height" value="0.03904" units="cm"/>
      <inkml:brushProperty name="color" value="#00BFF3"/>
    </inkml:brush>
  </inkml:definitions>
  <inkml:trace contextRef="#ctx0" brushRef="#br0">24341 5450 563,'8'9'70,"1"1"-12,1 3-14,2 2-13,0 0-9,1-1-3,1-1-3,2 0-5,-1-2-4,-1 1-4,-1 0-4,0 0-5,-2-1-1,1-1 0,0-1 1,0 0 1,-2-1-3,-3 1-8,-2 2-8,-4 0-7,-1 1-3,0 0 1,0-1 0,0 1 2,-2 0 2,-4 0 2,-4-1 2,-3 1 3,-5 0 2,-3 0 5,-5-1 3,-3 1 4,-3 0 3,1 0 1,0-1 1,-1 1 1,1-1 2,1-1 2,2 0 3,0-2 2,0 0 2,1 0 4,-1 0 2,1 0 3,1-1 1,3-1 2,3-1 1,3 0 0,2-1 3,2 0 0,2 0 3,3 0 1,4 0 1,11 1 0,10 2 1,10 0-1,4 0-1,0-2-5,1-2-5,-1-2-5,1-2-2,3 0-4,1-2-2,2 0-2,1-2-2,-2 0 1,0-1 1,-1-1-1,-2-1-3,-1 0-9,-3 0-8,-1 0-9,-4 1-5,-3 0-2,-5 2-3,-3 1-2,-5 0 4,-6 2 7,-6 0 9,-6 2 8,-4 1 6,-2 2 5,-1 2 4,-3 2 4,0 1 4,-1 1 4,0 1 2,1 2 4,0 0 0,1 1-1,0 1-2,2 2-1,1 0-1,-1 3-2,0 1 0,1 3-2,-1 0-1,0 1-2,1-1-3,-1 1-1,0 0-1,2 1 1,1 1 0,1 1 0,1-1-2,2 0-6,2-1-6,3-1-6,2-3-7,7-6-10,6-7-9,6-5-9,4-7-2,5-7 6,3-9 5,5-7 6,2-6 2,4-1 1,3-2-1,2-2 1,-2 2 4,-9 9 8,-9 7 8,-9 9 7,-7 5 14,-6 4 19,-6 4 19,-6 4 19,-4 4 4,-3 3-11,-4 5-10,-2 3-12,-2 3-8,-1 1-7,-1 1-5,0 1-7,-3 1-8,-1 1-9,-3 1-11,-1 1-10,-1-1-4,-1-2 1,1-1 0,0-3 1,0-2 2,1-3 3,1-3 3,2-2 3,1-3 3,3-1 4,3 0 4,3-2 3,7-1 10,12-2 13,12-3 14,11 0 14,9-3 3,3-1-9,4 0-8,5-1-8,1-2-7,2 0-4,0-1-4,2-2-3,1 1-2,2-1 2,2 0 1,2 0 2,-4 1-8,-8 0-22,-9 2-19,-9 1-20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37"/>
    </inkml:context>
    <inkml:brush xml:id="br0">
      <inkml:brushProperty name="width" value="0.04044" units="cm"/>
      <inkml:brushProperty name="height" value="0.04044" units="cm"/>
      <inkml:brushProperty name="color" value="#00BFF3"/>
    </inkml:brush>
  </inkml:definitions>
  <inkml:trace contextRef="#ctx0" brushRef="#br0">23593 9500 544,'-22'0'2,"4"0"4,5 0 6,3 0 3,3 1 8,2 2 11,2 2 10,2 2 11,1 2 1,-2 5-10,0 4-9,-2 3-9,-1 5-6,-3 3-2,-4 4-1,-2 5-3,-3 2-3,-3 4-6,-3 2-7,-3 4-5,-3 1-6,-5 3-4,-3 2-5,-4 2-4,-2-2-6,2-6-4,0-6-4,1-6-6,5-6 1,8-7 7,7-7 6,8-7 7,5-4 0,-1 0-4,0-2-5,0 0-4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37"/>
    </inkml:context>
    <inkml:brush xml:id="br0">
      <inkml:brushProperty name="width" value="0.0374" units="cm"/>
      <inkml:brushProperty name="height" value="0.0374" units="cm"/>
      <inkml:brushProperty name="color" value="#00BFF3"/>
    </inkml:brush>
  </inkml:definitions>
  <inkml:trace contextRef="#ctx0" brushRef="#br0">28050 5250 588,'24'9'65,"1"1"-6,1 3-7,1 2-6,0 1-7,-1-1-5,-1 1-7,-1-1-5,-2 0-4,-1-2-1,-3-3-2,-1-1-1,-2 1-10,-1 4-19,0 3-18,-2 5-18,-2 1-8,-4-1 3,-4-1 5,-4-1 2,-3-2 5,0-3 4,-2-3 4,0-2 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38"/>
    </inkml:context>
    <inkml:brush xml:id="br0">
      <inkml:brushProperty name="width" value="0.03478" units="cm"/>
      <inkml:brushProperty name="height" value="0.03478" units="cm"/>
      <inkml:brushProperty name="color" value="#00BFF3"/>
    </inkml:brush>
  </inkml:definitions>
  <inkml:trace contextRef="#ctx0" brushRef="#br0">26890 6862 632,'-5'-15'7,"8"2"12,6 3 13,7 1 14,6 1 2,5 2-7,5 1-7,5 0-7,2 1-5,2 1-1,1-1-1,0 0-3,1-1-2,1 0-4,-2-1-5,2-2-5,-2 1-3,-2-1-4,-2 0-4,-2 0-4,-2 0 0,-3 0 3,-3 1 3,-3-1 3,-9 3-8,-16 8-22,-16 6-20,-15 7-21,-10 4-3,-1 1 18,-2 1 16,-2 1 17,0 0 11,2-3 3,2-1 4,2-2 4,3-3 3,5-3 0,5-3 1,5-2 1,5-2 13,7 2 26,5 0 25,6 1 26,3 1 3,0 2-19,0 0-19,0 1-20,-1 2-12,-1 2-6,0 1-7,-2 3-6,-1 1-5,-2 1-1,-2 1-3,-1 1-1,-2-1-2,2-3-1,1-3-1,0-2-2,2-3-1,0-1 1,2-1-1,0 0 1,2-4-3,2-2-2,2-6-3,2-2-4,2-5-1,3-6-1,4-4-2,2-5 0,1-2-1,-1 1 0,-1 1 2,0 2-1,-2-1 4,-1 2 5,-1 1 6,-1 1 6,-3 3 4,-4 3 5,-5 4 5,-6 4 4,-3 3 3,-2 2 3,-1 2 2,-3 2 3,1 1 1,2 0 0,4 0 0,3 0 0,0 0-9,0 0-16,-1 0-18,-2 0-16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39"/>
    </inkml:context>
    <inkml:brush xml:id="br0">
      <inkml:brushProperty name="width" value="0.03839" units="cm"/>
      <inkml:brushProperty name="height" value="0.03839" units="cm"/>
      <inkml:brushProperty name="color" value="#00BFF3"/>
    </inkml:brush>
  </inkml:definitions>
  <inkml:trace contextRef="#ctx0" brushRef="#br0">26710 7300 573,'22'1'54,"-3"2"-11,-3 2-11,-2 2-12,-3 1-7,-1 1-2,-1 2-3,0 0-3,-2 1-3,-1 1-4,0 1-3,-2 2-4,-1-1-2,-4 1 3,-2 0 0,-3-1 3,-4 1 0,-2 0 0,-3-1 0,-3 1-1,-1-2-2,0-1-6,2-2-7,1-2-5,1-3-1,1-1 5,1-2 5,0-1 4,2-2 5,1 0 5,0 0 4,2 0 4,1-2 2,2-1-1,2-2-2,2-1-2,3-3 1,4 0 2,4-1 3,4-1 3,2-1 1,3 0 0,2 0 0,1 1 0,0 0-1,-1 2-3,-2 2-1,-2 2-3,-5 3-1,-5 4 3,-6 4 1,-6 4 1,-5 4 2,-5 3 0,-6 5 0,-3 3 0,-3 3 0,1-1-1,1 0-1,1 1 0,2-2-1,2-3 0,4-3 0,3-3 1,7-5-5,10-8-8,11-8-9,11-8-8,5-3-2,-3-1 2,-2 0 3,-1 1 3,-3 0 0,-1 2 1,-2 2-2,-2 3 0,-3 0-1,-1 2 2,-3 0-1,0 2 1,-3-1 1,-1-2 0,-1-2 1,0-1 1,-1-2 1,2 0 2,0 0 3,2 1 1,1-1 4,3 0 7,3 0 5,3 1 6,1 0 4,-2 2-1,-3 2-1,-1 2-1,-3 3 2,-2 2 3,-4 4 3,-2 2 3,-6 3 0,-4 4-2,-7 2-2,-5 3-3,-5 2-2,0 3-1,-1 1-2,0 3-1,0-2-2,5-3-3,3-4-2,4-5-2,10-6-9,14-10-15,15-10-15,15-9-14,6-5-4,-2 1 5,-2 1 7,-2 1 6,-2 2 5,-3 3 4,-4 3 3,-2 3 4,-4 1 5,-5 2 5,-4 1 5,-6 1 6,-5 2 11,-6 6 20,-6 4 18,-6 5 19,-2 4 2,-1 2-15,0 1-15,1 3-15,-2 1-9,0 1-5,-1 1-5,-1 1-4,-1 1-3,1-1-2,-1 1-2,1-1-2,-2 0-1,0-1-1,-1-1-1,0-1 0,-2-1-1,1-1 0,-1 0 0,1-2 0,0-1-1,4-1-1,3-1 0,3 0-2,5-4-1,8-5 2,8-4 0,8-6 1,5-3 4,3-1 6,2-3 7,5-2 6,-1 0 4,-2 1 0,-2 1 0,-1 1-1,-3 1 0,-3 2-3,-3 2-3,-2 2-2,-5 4-11,-5 6-20,-4 6-19,-5 6-20,-6 2-4,-6 1 14,-6-1 13,-5 1 12,-4 0 11,-3 1 5,-1 1 7,-2 1 6,-3 0 3,-2-1 0,-4-1-1,-2-1 1,0 0 0,4-1 2,4 1 0,4 0 2,3-3 2,3-1 3,3-4 4,3-3 3,3-1 2,3-2 2,3-1 2,3 0 2,6-2 0,11-1-1,12 0-1,10-1 0,7-2-4,4-1-5,4 0-6,4-1-6,4-2-3,4 0-3,4-1-3,4-2-2,2 0-2,3-1 0,2-2-2,1 0-1,-1 0-1,-5 1-3,-4 0-1,-6 2-3,-6 1-2,-6 0-1,-7 2-1,-7 1-2,-11 1-6,-16 6-11,-16 2-13,-15 5-10,-5 0 0,7-2 14,7-4 14,7-2 14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40"/>
    </inkml:context>
    <inkml:brush xml:id="br0">
      <inkml:brushProperty name="width" value="0.046" units="cm"/>
      <inkml:brushProperty name="height" value="0.046" units="cm"/>
      <inkml:brushProperty name="color" value="#00BFF3"/>
    </inkml:brush>
  </inkml:definitions>
  <inkml:trace contextRef="#ctx0" brushRef="#br0">28071 9281 478,'-29'-35'3,"7"7"5,5 9 6,7 7 5,2 6 10,2 6 14,1 4 15,0 6 13,3 6 0,2 9-14,4 9-14,2 8-14,2 11-8,0 10-2,0 10-2,-1 12-3,0 11-8,-2 12-17,-2 11-16,-2 13-17,-2 3-7,0-4 2,-2-4 0,0-4 1,-1-12 0,0-22-1,0-21-2,1-22-1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41"/>
    </inkml:context>
    <inkml:brush xml:id="br0">
      <inkml:brushProperty name="width" value="0.03544" units="cm"/>
      <inkml:brushProperty name="height" value="0.03544" units="cm"/>
      <inkml:brushProperty name="color" value="#00BFF3"/>
    </inkml:brush>
  </inkml:definitions>
  <inkml:trace contextRef="#ctx0" brushRef="#br0">32850 8247 620,'20'-8'107,"11"2"-22,9 1-21,10 0-21,4 1-14,-1 1-7,0-1-6,-1 0-6,-5 0-7,-5 2-5,-5 0-7,-7 2-7,-4 0-3,-3 0-2,-3 0-1,-3 0-2,-3 1-2,-4 2-3,-5 2-4,-2 2-1,-5 0-4,0-1-1,-3-1-3,-2 0-1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54"/>
    </inkml:context>
    <inkml:brush xml:id="br0">
      <inkml:brushProperty name="width" value="0.0412" units="cm"/>
      <inkml:brushProperty name="height" value="0.0412" units="cm"/>
      <inkml:brushProperty name="color" value="#00BFF3"/>
    </inkml:brush>
  </inkml:definitions>
  <inkml:trace contextRef="#ctx0" brushRef="#br0">55063 47466 534,'0'-12'8,"2"8"19,1 8 16,0 8 19,0 4 2,0 1-12,-2 1-12,0 1-11,-1 3-7,2 7-1,0 5-1,2 7-1,-1 3-2,-1 3-3,0 4-3,-1 2-3,-1 4-3,0 6-2,0 4-2,0 5-3,0-1-2,0-5 0,0-6-1,0-6-1,-1-2-2,-1 3-3,0 3-3,-1 4-3,-1 1-2,0-1-1,0 1-2,0 0-2,-1-4-3,0-7-3,-1-6-3,-2-8-5,1-6 1,0-7 5,2-7 3,1-6 5,-1-6 0,0-3 0,-2-2-3,0-4-1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41"/>
    </inkml:context>
    <inkml:brush xml:id="br0">
      <inkml:brushProperty name="width" value="0.03772" units="cm"/>
      <inkml:brushProperty name="height" value="0.03772" units="cm"/>
      <inkml:brushProperty name="color" value="#00BFF3"/>
    </inkml:brush>
  </inkml:definitions>
  <inkml:trace contextRef="#ctx0" brushRef="#br0">32486 9378 583,'-9'7'2,"-1"-2"4,-3-3 5,-2 0 3,1-2 7,1 0 8,2 0 8,2 0 8,6-1 0,8 0-6,9-2-8,10 0-6,7-2-6,10-2-1,9-2-3,8-1-1,4-2-2,-1 2-2,-1 1 0,0 1-2,-4 1-3,-5 2-5,-4 2-4,-5 2-6,-4 1-2,-2 0 3,-2 0 1,-1 0 2,-4 0-11,-3 2-23,-5 0-25,-3 2-22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42"/>
    </inkml:context>
    <inkml:brush xml:id="br0">
      <inkml:brushProperty name="width" value="0.02751" units="cm"/>
      <inkml:brushProperty name="height" value="0.02751" units="cm"/>
      <inkml:brushProperty name="color" value="#00BFF3"/>
    </inkml:brush>
  </inkml:definitions>
  <inkml:trace contextRef="#ctx0" brushRef="#br0">37472 7178 799,'-19'0'-5,"7"0"0,8 0-2,8 0-1,8-1 5,9 0 11,9-2 9,9 0 12,6-2 4,4 0 0,4-1-1,4-1 1,-1-1-7,-3 0-11,-4 0-12,-4 1-12,-4 0-11,-7 2-8,-6 2-10,-5 2-9,-5 1-2,-3 0 5,-3 0 6,-2 0 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43"/>
    </inkml:context>
    <inkml:brush xml:id="br0">
      <inkml:brushProperty name="width" value="0.04383" units="cm"/>
      <inkml:brushProperty name="height" value="0.04383" units="cm"/>
      <inkml:brushProperty name="color" value="#00BFF3"/>
    </inkml:brush>
  </inkml:definitions>
  <inkml:trace contextRef="#ctx0" brushRef="#br0">37976 5937 501,'-1'-32'15,"-2"15"9,-2 14 11,-1 16 9,-4 9 2,-2 6-9,-3 6-10,-3 7-8,-3 3-4,-1 2-1,-3 2-1,-1 2-1,-2-1-2,1-2-4,-1-4-5,1-2-4,1-3-3,5-2 0,3-2 1,5-1-1,2-4 1,4-3-2,2-5 0,4-3 0,2-4-2,4-3 0,2-3-2,4-2 0,3-3-1,5-2 2,5-2 0,5-2 2,3-3 0,2-4 0,3-4 1,1-3 1,0-2 0,-4 2-1,-2 3 1,-3 1 0,-3 2-2,-5 1-1,-3 0-3,-4 2-2,-4 0 0,-3 0 0,-2 1 1,-4-1 0,-2 0 1,-4 0 1,-2 0 1,-3 0 1,-2 0 2,0-1 2,0-2 1,1 0 2,-1 0 2,2 3 4,1 1 4,0 2 3,2 1 6,-1 0 8,0 0 9,0 0 8,0 3 4,2 6-1,1 6-1,0 6-1,1 4-4,-2 2-5,0 4-5,-1 3-5,-1 3-5,0 3-3,0 2-3,1 4-3,-1 3-2,0 2-2,0 3-2,0 4-2,1-1-2,2-2-4,2-4-4,3-2-4,0-5-1,0-4 2,0-5 1,0-5 3,-1-4-2,-1-3-6,0-3-5,-1-3-7,-3-2-2,-2-2-1,-3-3 0,-3-1-1,-2-2 3,0-4 4,0-2 5,1-3 4,-1-2 4,0 0 2,1 0 3,-1 0 3,2 1 4,2-1 4,4 0 5,3 0 4,2-1 6,4-4 3,2-2 6,4-3 4,4-3-2,7-5-8,7-3-7,7-4-9,4-2-8,0 1-8,2 1-8,1 2-9,-1 0-6,-2 3-3,-2 1-3,-1 3-3,-5 2 1,-5 5 6,-6 3 6,-7 4 5,-1 2 3,0 1 1,1-1-1,2 0 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43"/>
    </inkml:context>
    <inkml:brush xml:id="br0">
      <inkml:brushProperty name="width" value="0.03146" units="cm"/>
      <inkml:brushProperty name="height" value="0.03146" units="cm"/>
      <inkml:brushProperty name="color" value="#00BFF3"/>
    </inkml:brush>
  </inkml:definitions>
  <inkml:trace contextRef="#ctx0" brushRef="#br0">40120 7275 699,'16'-28'65,"0"5"-14,-1 7-12,1 5-14,2 3-6,3 0 0,5 0 0,3 1 0,1 0-2,-1 2-4,-3 2-3,-1 2-6,-3 1-4,-3 0-8,-3 0-6,-3 0-7,-4 3-5,-6 6-1,-6 5-1,-6 7-1,-5 2 1,-3 1 4,-5-1 4,-3 1 5,-3-1 3,-1-1 3,-1-1 2,-1-1 4,1-1 3,1-1 2,3-1 4,2-1 2,2-1 3,5-1-1,3 0 0,4-2 0,5-1 1,6-2 2,6-3 3,6-1 2,7-3-2,9-6-8,8-4-7,10-5-7,2-4-5,-2-1-1,-4-3-3,-2-1-1,-3-2-3,-4 1-3,-2-1-4,-3 1-3,-4 1-2,-5 5 3,-5 3 1,-4 4 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44"/>
    </inkml:context>
    <inkml:brush xml:id="br0">
      <inkml:brushProperty name="width" value="0.03705" units="cm"/>
      <inkml:brushProperty name="height" value="0.03705" units="cm"/>
      <inkml:brushProperty name="color" value="#00BFF3"/>
    </inkml:brush>
  </inkml:definitions>
  <inkml:trace contextRef="#ctx0" brushRef="#br0">40768 6013 593,'-28'-28'4,"5"9"8,6 7 7,7 8 9,2 5 3,0 2-1,0 2-2,0 2 0,-1 4-2,-1 7-2,-3 7-2,-2 7-2,0 4-2,1 0-2,1 2 0,0 1-2,3-1-2,1-2-2,2-2-3,2-1-1,2-3-3,0 0 0,2-1-1,0-1 0,3-1-1,2-1-2,3-1-1,4-1-1,1-1-2,1-1-1,1-1-1,2-1-1,0-1-2,1-1 0,1-1-1,1 0-1,0-2-2,-1-1-1,0-1-1,-2-1-2,-2 0 1,-3 0 4,-3-1 3,-2 1 4,-6 1 2,-6 0 0,-7 1 0,-7 1 1,-5 1-1,-3 0-1,-3-1-2,-3 1-1,-2-2-2,-1-3-4,0-3-3,-2-2-3,1-3-2,3 0 2,4-2 2,2 0 0,3-1 5,5 0 8,3 0 8,5 0 8,5 1 10,10 4 11,8 2 11,9 3 11,6 2 0,3 0-10,3-1-10,3 1-10,1 0-7,0 0-3,0-1-2,1 1-4,0 1-1,0 0-2,2 1-2,1 1 0,-2 1-1,-4 0 1,-3-1 2,-5 1 0,-3-2-5,-5-1-9,-3-2-9,-4-2-11,-5-4-11,-6-2-13,-6-6-13,-6-2-13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46"/>
    </inkml:context>
    <inkml:brush xml:id="br0">
      <inkml:brushProperty name="width" value="0.04338" units="cm"/>
      <inkml:brushProperty name="height" value="0.04338" units="cm"/>
      <inkml:brushProperty name="color" value="#00BFF3"/>
    </inkml:brush>
  </inkml:definitions>
  <inkml:trace contextRef="#ctx0" brushRef="#br0">42620 6427 507,'6'-6'5,"-3"2"12,-2 4 10,-3 3 12,-5 3 2,-4 5-5,-5 5-5,-5 5-6,-3 4-4,-1 1-3,-1 3-3,-1 1-2,1-1-3,3-3-2,3-5-2,3-3-2,1-3-2,2-1-1,1-1-3,1 0-2,-1 0-3,-2 5-3,-1 3-4,-3 5-4,1 0-2,5-5 2,3-3 1,4-5 0,4-3-1,4-2-5,4-4-6,4-2-5,3-4 0,3-2 5,3-4 5,3-2 5,0-1 4,-3 1 6,-3 0 6,-2 2 4,-3 1 6,-3 1 6,-1 0 4,-2 2 6,-1 2 3,0 6 2,0 4 0,0 5 3,-1 5 0,0 3 2,-2 5 2,0 3 1,-1 4-2,0 5-4,0 3-6,0 4-5,0-1-4,0-6-4,0-6-5,0-5-3,0-3-6,0 1-5,0 1-7,0 1-6,-2-2-7,0-3-6,-3-5-7,-2-3-6,-1-8-3,0-12 1,1-12 1,-1-11 1,1-7 6,2-3 8,2-1 10,2-2 9,3 1 9,4 4 8,4 4 8,3 3 7,5 4 6,4 3 1,3 3 3,4 3 1,4 3 1,1 1-2,2 2-1,2 2-2,1 2-2,-1 0-5,-2 2-3,0 1-5,-2 0-3,-3 0-5,-3 0-2,-3 0-5,-3 1-4,-3 0-4,-3 2-5,-3 0-4,-3 0-2,-2-2 3,-4-2 2,-2-1 2,-3-3 0,-2 0-2,-2-2-4,-2 0-2,-2-1 1,-2-1 3,-1-1 3,-3-1 4,-1-1 3,1 0 3,-1 1 2,0-1 2,2 1 4,1 2 5,2 3 6,2 1 4,2 1 7,-1 2 6,0 1 7,0 0 6,1 4 6,0 6 1,2 6 4,1 6 2,0 4-3,2 3-8,0 3-9,2 3-8,-1 5-5,0 10-2,-2 8-3,0 9-2,0 2-3,0-4-2,1-6-4,2-4-4,1-6-2,2-4-2,2-6-4,2-4-2,2-5-2,1-7-1,3-5-1,2-6 0,3-6-1,7-6-1,5-6 0,6-5-1,5-9-6,1-11-9,2-11-10,2-10-10,-4 0-1,-10 12 9,-9 12 8,-10 12 10,-5 4 2,1 0-1,1-1-2,2-1-2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46"/>
    </inkml:context>
    <inkml:brush xml:id="br0">
      <inkml:brushProperty name="width" value="0.03747" units="cm"/>
      <inkml:brushProperty name="height" value="0.03747" units="cm"/>
      <inkml:brushProperty name="color" value="#00BFF3"/>
    </inkml:brush>
  </inkml:definitions>
  <inkml:trace contextRef="#ctx0" brushRef="#br0">46100 5113 587,'2'-22'56,"4"6"0,4 5 2,3 5 0,4 2-4,2 2-10,1 0-10,3 2-10,0 0-9,-1 2-5,-1 0-6,-1 2-7,-1 1-5,-3 1-8,-1 3-6,-2 2-8,-2 1-1,-1 1 4,0 2 3,-2 0 4,-1 1-3,-2-1-9,-3 1-7,0 0-9,-3-2-1,-1-3 6,0-3 8,-1-2 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47"/>
    </inkml:context>
    <inkml:brush xml:id="br0">
      <inkml:brushProperty name="width" value="0.03955" units="cm"/>
      <inkml:brushProperty name="height" value="0.03955" units="cm"/>
      <inkml:brushProperty name="color" value="#00BFF3"/>
    </inkml:brush>
  </inkml:definitions>
  <inkml:trace contextRef="#ctx0" brushRef="#br0">44977 6207 556,'-32'19'33,"15"-7"2,14-8 1,16-8 2,11-6-1,11-6-6,9-4-5,10-4-5,3-3-6,-3 4-7,-2 3-8,-4 3-6,-6 4-6,-8 3-2,-9 4-2,-8 4-4,-8 2 1,-5 2 1,-4 0 1,-6 2 3,-2 0 2,-1 0 3,-2-1 3,0 2 3,-3 1 1,-3 5 0,-5 5 0,-3 5-1,-4 3-1,-1 1-1,-2 1-2,-2 1-1,0-1 1,5-5-1,3-3 2,5-4 0,6-4 2,8-1 0,10-2 2,8-2 0,7-3 3,5-2 2,5-4 3,5-2 2,0-1 2,-3 2 0,-5 2 0,-3 2 0,-7 3 0,-7 4-1,-8 4-2,-8 4 0,-5 2 0,-3 1 0,-3 1 1,-3 1 1,-4 2 0,-3 1 3,-5 3 1,-3 1 1,1 0 1,6-5-2,5-3 0,7-4-2,7-4-3,12-3-6,10-3-5,11-2-6,7-4-3,5-4-1,3-4 0,4-3-1,2-2 0,-2 4 2,0 3 2,-1 3 2,-4 0 2,-6 2 2,-5-1 3,-7 0 1,-8 3 4,-10 7 4,-11 8 5,-11 6 4,-7 4 0,-1 1-3,-2 1-3,-2 1-3,-3 1-3,-3 1-2,-2 0-2,-4 2-1,-1 0-1,0-1 1,0-1 0,0-1 0,2-2 3,4-1 4,4-3 4,4-1 6,4-4 1,6-3 0,7-4 0,5-4 1,9-3-2,12-1-1,11 0-2,13-1-1,8-4-3,6-2-4,6-5-4,5-4-5,3-1-3,0 1-4,-2 1-3,-1 1-4,-3 1-5,-4 4-3,-6 2-4,-4 4-4,-6 1-3,-6 0-1,-5 0-1,-6 0-1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47"/>
    </inkml:context>
    <inkml:brush xml:id="br0">
      <inkml:brushProperty name="width" value="0.04143" units="cm"/>
      <inkml:brushProperty name="height" value="0.04143" units="cm"/>
      <inkml:brushProperty name="color" value="#00BFF3"/>
    </inkml:brush>
  </inkml:definitions>
  <inkml:trace contextRef="#ctx0" brushRef="#br0">46224 7783 531,'-16'-1'6,"2"0"15,1-2 14,1 0 13,2 4 6,2 10-3,4 9-2,2 11-3,2 7-5,0 8-6,0 6-6,0 7-6,0 7-7,0 5-5,0 7-7,0 5-7,-1 7-7,-2 8-10,-2 8-9,-1 7-9,-2 2-5,0-5-1,0-4 0,0-6-1,1-11 0,1-18 0,0-17-1,2-17-1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48"/>
    </inkml:context>
    <inkml:brush xml:id="br0">
      <inkml:brushProperty name="width" value="0.04122" units="cm"/>
      <inkml:brushProperty name="height" value="0.04122" units="cm"/>
      <inkml:brushProperty name="color" value="#00BFF3"/>
    </inkml:brush>
  </inkml:definitions>
  <inkml:trace contextRef="#ctx0" brushRef="#br0">49459 6582 533,'-8'-19'65,"2"9"-9,1 8-7,0 10-7,-1 7-6,-4 6-3,-3 8-3,-5 7-2,-3 5-4,-3 2-2,-3 4-3,-3 2-3,-2 2-3,-3 0-3,-1 0-3,-2 0-4,-1-1-1,1 0 1,2-2 1,0 0 1,2-4-10,1-2-17,3-5-20,2-4-17,2-5-10,6-7 2,5-7-1,5-6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7:26"/>
    </inkml:context>
    <inkml:brush xml:id="br0">
      <inkml:brushProperty name="width" value="0.04724" units="cm"/>
      <inkml:brushProperty name="height" value="0.04724" units="cm"/>
      <inkml:brushProperty name="color" value="#F2395B"/>
    </inkml:brush>
  </inkml:definitions>
  <inkml:trace contextRef="#ctx0" brushRef="#br0">45300 31750 465,'-24'-24'-11,"4"4"13,3 3 13,3 3 14,3 9 10,3 16 6,3 15 7,4 17 6,1 7-1,0 0-10,0 0-11,0 0-10,0 3-7,0 6-1,0 7-2,0 6-2,0 4-1,0 4-2,0 3-1,0 3-2,0 1-2,0 1-2,0-1-2,0 1-2,0 1-2,0 3-1,0 3 1,0 4-2,0-4 1,0-9-2,0-10 0,0-8-1,1-6 0,4 1 1,3-1 0,3 1 0,-1-4 1,-2-6 0,-3-6 1,-3-6 0,-2-4 0,0 1 0,0-1-1,0 1 0,0-1 0,0 1-2,0-1-1,0 1 0,0-1 0,0 1 2,0-1 1,0 1 2,0 1 1,0 3-1,0 3 1,0 4-1,0-14 0,0-27-2,0-28-3,0-28-1,0-18-1,0-6-3,0-6-1,0-6-2,3-4 1,6 1 1,7-1 2,6 1 2,3 2 1,0 7 1,0 6 1,0 7 0,0 4 3,0 3 2,0 3 3,0 4 3,0 1 1,0 0 0,0 0 0,0 0 0,0 1 0,0 4 1,0 3 0,0 3 0,0 3 2,0 3 0,0 3 0,0 4 2,3 1 1,6 0 1,7 0 1,6 0 2,1 3-1,-3 6-2,-3 7-3,-2 6-2,-3 4-2,1 4 0,-1 3 0,1 3-2,-1 3 1,1 3-2,-1 3 0,1 4 0,1 5-1,3 10-1,3 10 1,4 9 0,-4 2-1,-9-2 1,-10-3 1,-8-3-1,-8-2 1,-2 0 0,-3 0 0,-3 0 1,-4 0 0,-3 0-1,-3 0 0,-2 0 1,-5-2-1,-2-3 0,-3-3 0,-3-2 1,-7-3-1,-9 1-1,-10-1-2,-8 1 0,-8 1-1,-2 3-2,-3 3-2,-3 4-1,-4-1-1,-3-3 1,-3-3-1,-2-2 0,0-6-2,7-6-6,6-6-4,7-6-5,5-7-11,7-6-18,6-6-17,7-6-19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55"/>
    </inkml:context>
    <inkml:brush xml:id="br0">
      <inkml:brushProperty name="width" value="0.0315" units="cm"/>
      <inkml:brushProperty name="height" value="0.0315" units="cm"/>
      <inkml:brushProperty name="color" value="#00BFF3"/>
    </inkml:brush>
  </inkml:definitions>
  <inkml:trace contextRef="#ctx0" brushRef="#br0">54584 47677 698,'-8'-6'6,"2"2"12,1 4 11,0 3 13,1 2 1,0 5-8,0 4-8,0 3-8,-1 4-3,-5 3-1,-4 3 1,-4 3 0,-1 2-3,1-1-7,1 0-6,1 0-8,0 0-6,1-3-4,-1-2-5,0-1-4,2-4-1,2-3 0,4-4 0,3-4 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48"/>
    </inkml:context>
    <inkml:brush xml:id="br0">
      <inkml:brushProperty name="width" value="0.04034" units="cm"/>
      <inkml:brushProperty name="height" value="0.04034" units="cm"/>
      <inkml:brushProperty name="color" value="#00BFF3"/>
    </inkml:brush>
  </inkml:definitions>
  <inkml:trace contextRef="#ctx0" brushRef="#br0">48992 7128 545,'-3'-10'38,"8"12"10,9 12 11,10 11 9,4 8-1,2 3-12,2 2-12,3 4-11,1 3-11,2 2-6,2 3-7,2 4-8,1-1-2,-2-1 1,0-2 1,-1-2 1,-4-5-5,-8-10-11,-6-8-12,-6-8-10,-5-6-11,1 1-10,0 0-10,0 0-10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51"/>
    </inkml:context>
    <inkml:brush xml:id="br0">
      <inkml:brushProperty name="width" value="0.04172" units="cm"/>
      <inkml:brushProperty name="height" value="0.04172" units="cm"/>
      <inkml:brushProperty name="color" value="#00BFF3"/>
    </inkml:brush>
  </inkml:definitions>
  <inkml:trace contextRef="#ctx0" brushRef="#br0">56642 3591 527,'6'-17'1,"-3"-2"2,-2-2 3,-4-1 2,-1 0 2,1 3 3,-1 3 3,0 3 2,0 2 0,0 0-3,0 2-2,0 1-4,-2-1-1,-4-2 0,-3-2 1,-5-1-1,-4-2 2,-3 2-1,-4 1 1,-5 1 0,-3 1 0,-4 2-4,-4 2-3,-4 3-3,0 1-1,4 3 2,3 4 2,5 2 2,2 4 0,0 4 1,-1 3 0,1 5-1,1 2 2,3 3 0,3 1 1,4 3 1,0 0 0,3 2-2,0 1-1,0 1-1,4 0-1,3 0-3,4 0-2,4 1-2,3-1 0,2 0 1,2 0 2,2 1 1,3-1 1,2 0-1,3 0-1,4 1-1,2-1 0,3 2 0,3 1-1,3 0 0,1 0 0,1-3 0,-1-4 0,1-2 1,0-1 0,0-1 3,2 1 1,1-1 3,-1 0 0,-1-1 0,-3-1 0,-1-1 0,-3-1 0,-1-1 1,-3-1 0,-1-1 1,-2-1 0,-2-1-1,-3-1-1,-1 0 0,-2-1 0,-4 3 1,-3 1 1,-2 3 1,-4 1 1,-3 1-2,-5 1-1,-4 1-1,-3-1-1,-5 0-1,-3-1-2,-5-1 0,-2 0 0,-2-1 1,-2 1 0,-2-1 2,-2-1-3,1-4-6,0-5-5,0-3-5,-1-3-4,0-2-4,-2-3-4,0 0-2,2-3-3,5-1 1,7 0 0,6-1-1,4-2 1,6 0 0,5-1 0,5-2-1,2 1 0,2-1-1,0 0-1,2 0-2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51"/>
    </inkml:context>
    <inkml:brush xml:id="br0">
      <inkml:brushProperty name="width" value="0.03228" units="cm"/>
      <inkml:brushProperty name="height" value="0.03228" units="cm"/>
      <inkml:brushProperty name="color" value="#00BFF3"/>
    </inkml:brush>
  </inkml:definitions>
  <inkml:trace contextRef="#ctx0" brushRef="#br0">59415 6600 681,'-14'43'109,"4"-8"-25,4-7-25,4-9-24,5-4-16,4-2-9,5-3-7,6-1-10,3-2-4,6-4-2,5-3-2,5-2-3,1-3 1,0-2 3,-1-1 3,-1-3 4,-5 1 1,-6 2 0,-6 4 1,-8 2 1,-9 5 0,-12 4 0,-12 5 1,-11 6 0,-5 1 0,2 1-1,2-1 0,1 1 0,1 0-1,-2 3-1,-3 1-1,-1 3 0,1-2 1,4-3 3,3-4 2,5-5 4,3-2 2,5 0 2,3-2 2,4 0 2,7-3 1,8-3 2,9-2 0,10-4 2,5-2 0,6-1-3,5-3-2,4-2-2,2-1-2,-2 1 0,-2-1 0,-1 0-2,-5 1-5,-4 2-10,-5 2-10,-5 3-11,-4-1-6,-5-2-4,-3-2-3,-4-2-4,-4 0 3,-2 3 5,-4 1 6,-2 2 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52"/>
    </inkml:context>
    <inkml:brush xml:id="br0">
      <inkml:brushProperty name="width" value="0.03286" units="cm"/>
      <inkml:brushProperty name="height" value="0.03286" units="cm"/>
      <inkml:brushProperty name="color" value="#00BFF3"/>
    </inkml:brush>
  </inkml:definitions>
  <inkml:trace contextRef="#ctx0" brushRef="#br0">60238 6472 669,'6'-19'-20,"-1"7"21,-2 8 22,-2 8 21,-1 7 7,-2 5-7,0 7-8,-1 5-7,-3 5-5,-4 3-3,-4 3-2,-3 2-3,-3 1-3,1-2-3,-1-1-4,0-3-3,3-3-2,3-3 1,4-5 1,4-3 1,4-5-3,2-1-6,4-4-5,2-3-5,4-1-5,6-2-1,4-1-3,5 0-2,3-2-1,0-1 1,2 0 1,1-1 1,-2-1 0,-5 0 1,-5 0 0,-5 0 0,-5 0 1,-4 0 0,-6 0 0,-4 0 1,-7 0 1,-7 0 4,-9 0 2,-7 0 3,-3-2 2,2 0 2,2-3 2,1-2 3,5-1 0,5 0 0,7 1 1,5-1 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52"/>
    </inkml:context>
    <inkml:brush xml:id="br0">
      <inkml:brushProperty name="width" value="0.03807" units="cm"/>
      <inkml:brushProperty name="height" value="0.03807" units="cm"/>
      <inkml:brushProperty name="color" value="#00BFF3"/>
    </inkml:brush>
  </inkml:definitions>
  <inkml:trace contextRef="#ctx0" brushRef="#br0">59249 7499 577,'-16'-10'1,"-1"-2"2,-1-3 2,-1-3 1,2 0 5,4 2 5,6 4 6,5 3 6,1 4 3,-1 6-1,0 6 0,-1 6-1,-1 5-2,0 8-2,0 7-2,0 7-2,1 2-1,2 0-2,2-1 1,2-2-2,2 0-1,4-1-4,2-2-4,3 0-4,4-3-4,3-3-4,5-5-6,3-3-4,4-5-7,3-3-8,2-4-8,4-4-9,2-5-3,2-6 2,2-6 0,2-6 1,-1-3 4,-4-3 5,-4-1 5,-3-2 6,-6 0 5,-6 2 5,-5 4 4,-6 3 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52"/>
    </inkml:context>
    <inkml:brush xml:id="br0">
      <inkml:brushProperty name="width" value="0.04631" units="cm"/>
      <inkml:brushProperty name="height" value="0.04631" units="cm"/>
      <inkml:brushProperty name="color" value="#00BFF3"/>
    </inkml:brush>
  </inkml:definitions>
  <inkml:trace contextRef="#ctx0" brushRef="#br0">61538 6724 475,'-33'-22'39,"13"3"4,13 3 5,12 3 4,10 2-2,5 2-11,7 2-9,5 3-10,4 0-7,2 0-7,3 0-5,1 0-6,-2 0-5,-6 0-6,-5 0-6,-7 0-4,-7 0-7,-10-2-5,-10 0-6,-10-1-6,-5-2 1,-1 0 9,-1-1 9,-1-1 9,1-1 7,1 0 9,2 0 7,3 1 8,1-1 7,2 2 4,2 1 5,3 0 5,0 6 7,2 8 8,1 9 9,0 10 8,2 5 0,0 4-12,2 4-10,0 5-12,1 2-6,-2 3-2,0 4-2,-1 2-3,-2 1-1,2-4-4,-1-3-2,0-2-3,-1-2-7,0 0-9,-1 0-11,-2 1-10,1-5-6,-1-8-2,0-7-2,0-9-2,0-5 1,-2-2 4,0-4 5,-1-2 4,-3-5 3,-2-4 1,-3-6-1,-3-3 2,1-4 3,3 0 10,4 1 9,5-1 9,2 1 7,2 3 5,2 1 6,2 3 6,3-1 2,6-2-2,4-2-1,5-1-3,4-2 0,5-1 0,3-1-1,5-1-1,1-1-6,0 1-14,0-1-14,1 1-13,-2-1-11,-2-1-7,-1-1-6,-3-1-8,-4 2 2,-7 5 10,-6 4 9,-8 6 9,-3 3 6,2-1 3,0 0 3,2 0 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53"/>
    </inkml:context>
    <inkml:brush xml:id="br0">
      <inkml:brushProperty name="width" value="0.0408" units="cm"/>
      <inkml:brushProperty name="height" value="0.0408" units="cm"/>
      <inkml:brushProperty name="color" value="#00BFF3"/>
    </inkml:brush>
  </inkml:definitions>
  <inkml:trace contextRef="#ctx0" brushRef="#br0">62851 5752 539,'9'-9'0,"5"-2"0,4-1 0,3-3 0,2 1 0,-3 3 1,-1 2 0,-2 4 1,-1 2 6,1 2 13,1 2 12,1 2 12,-1 3 3,-3 4-7,-2 3-7,-4 5-6,-2 3-4,-2 3-3,-3 3-1,0 3-2,-5 2-1,-6 2-1,-6 3-1,-5 1 0,-6 1-2,-3 2 0,-5 1-1,-3 0-1,-2 0-8,0-4-13,0-2-14,0-3-14,1-4-7,3-3 2,3-5 1,3-3 1,4-5 0,5-5-4,5-4-4,5-6-3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53"/>
    </inkml:context>
    <inkml:brush xml:id="br0">
      <inkml:brushProperty name="width" value="0.03901" units="cm"/>
      <inkml:brushProperty name="height" value="0.03901" units="cm"/>
      <inkml:brushProperty name="color" value="#00BFF3"/>
    </inkml:brush>
  </inkml:definitions>
  <inkml:trace contextRef="#ctx0" brushRef="#br0">62651 6728 563,'30'-21'-41,"-2"3"27,-2 4 27,-1 5 26,1 2 11,3 2-4,4 2-5,4 2-5,2 2-3,-1 4-3,-2 2-2,0 3-4,-3 2-4,-3 0-4,-5 0-5,-3-1-5,-4 0-4,-1 0-6,-2-2-5,-3 0-4,-1-2-3,-2 1 1,-2 0 1,-2 0 0,-3 0-2,-4 1-6,-4 2-6,-4 0-7,-4 1-1,-5 1 3,-5 2 2,-5 0 3,-4 1 2,-3 1 3,-2 1 4,-4 1 2,1-1 4,2-2 5,3-4 5,3-3 6,3-1 2,3 0-2,4 0 0,2 0-1,3-1 7,4-1 15,4-1 15,5 0 16,5-2 3,8 0-9,7-2-8,9 0-9,7-3-6,8-4-5,8-4-5,8-3-4,1-3-3,-5 2 0,-4 1 0,-5 1 0,-7 1-3,-6 4-4,-7 2-4,-7 4-5,-7 3-4,-10 4-1,-8 4-2,-9 4-3,-7 2 2,-5 4 3,-5 4 3,-4 2 4,-3 1 1,0 0 0,0 1-1,0-1-1,1 0 4,3-3 5,3-1 6,4-3 7,2-2 3,5-3 3,3-2 2,5-4 2,10-4 0,18-4-5,17-6-4,18-4-4,6-2-7,-4 1-7,-6 0-9,-4 2-8,-4 0-4,-3 0 1,-3 1-1,-3-1 0,-6-2-5,-7-2-14,-8-3-13,-8-3-13,-4-1 0,0 3 12,1 1 12,-1 2 13,0 2 8,2 1 5,1 0 5,0 2 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53"/>
    </inkml:context>
    <inkml:brush xml:id="br0">
      <inkml:brushProperty name="width" value="0.04479" units="cm"/>
      <inkml:brushProperty name="height" value="0.04479" units="cm"/>
      <inkml:brushProperty name="color" value="#00BFF3"/>
    </inkml:brush>
  </inkml:definitions>
  <inkml:trace contextRef="#ctx0" brushRef="#br0">63168 7277 491,'-15'-21'-3,"2"5"1,2 5 1,3 4 0,0 6 12,0 6 23,0 6 22,0 6 22,1 5 6,1 6-14,0 6-14,2 7-12,0 7-11,0 9-8,0 11-9,0 9-8,-1 9-7,-2 6-8,-1 8-6,-3 6-8,-2 5-8,0 3-9,-1 3-11,-1 3-9,1-11 0,5-24 10,3-25 9,4-24 10,1-13 3,0 1-3,-2-1-4,0 1-4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54"/>
    </inkml:context>
    <inkml:brush xml:id="br0">
      <inkml:brushProperty name="width" value="0.03682" units="cm"/>
      <inkml:brushProperty name="height" value="0.03682" units="cm"/>
      <inkml:brushProperty name="color" value="#00BFF3"/>
    </inkml:brush>
  </inkml:definitions>
  <inkml:trace contextRef="#ctx0" brushRef="#br0">64913 7400 597,'-7'10'138,"2"3"-31,2 5-31,2 4-31,1 1-22,2 3-11,0 0-11,2 0-11,-2 2-7,-2-1-3,-4 1-2,-2-1-4,-2-1-1,0-3 1,1-3 0,-1-3 1,1-4-4,2-6-9,2-6-9,2-6-8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55"/>
    </inkml:context>
    <inkml:brush xml:id="br0">
      <inkml:brushProperty name="width" value="0.04114" units="cm"/>
      <inkml:brushProperty name="height" value="0.04114" units="cm"/>
      <inkml:brushProperty name="color" value="#00BFF3"/>
    </inkml:brush>
  </inkml:definitions>
  <inkml:trace contextRef="#ctx0" brushRef="#br0">55450 48000 534,'22'1'30,"-1"4"-1,-2 2 0,-2 3-1,-2 2 0,1 0-1,0 0-2,-1-1-2,1 1-1,0 0-1,0 0-1,-1-1-1,0 0 0,0 0-1,-2-2-1,-1 0 0,-1-1 1,-2 3 1,-2 2 1,-2 2 1,-4-1-6,-6-3-15,-6-3-13,-6-2-15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54"/>
    </inkml:context>
    <inkml:brush xml:id="br0">
      <inkml:brushProperty name="width" value="0.04988" units="cm"/>
      <inkml:brushProperty name="height" value="0.04988" units="cm"/>
      <inkml:brushProperty name="color" value="#00BFF3"/>
    </inkml:brush>
  </inkml:definitions>
  <inkml:trace contextRef="#ctx0" brushRef="#br0">65224 6382 441,'0'-56'51,"0"14"1,0 13 1,0 15 0,0 10-2,2 8-8,0 8-6,2 7-6,-1 9-6,-1 9-1,0 8-3,-1 10-3,-1 3 0,0 1 1,0 0 0,0 0 0,-2 2-3,-2 5-8,-4 5-8,-2 5-7,-1-1-5,2-7 0,2-7-1,3-7 0,0-7-2,0-8-3,0-7-2,0-9-4,-1-5-6,0-3-10,-1-2-11,-1-4-10,-1-4-2,0-6 7,0-6 6,0-6 7,1-2 7,0 1 6,2 1 8,1 1 7,0-1 5,0 0 2,0-1 2,0-1 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54"/>
    </inkml:context>
    <inkml:brush xml:id="br0">
      <inkml:brushProperty name="width" value="0.03569" units="cm"/>
      <inkml:brushProperty name="height" value="0.03569" units="cm"/>
      <inkml:brushProperty name="color" value="#00BFF3"/>
    </inkml:brush>
  </inkml:definitions>
  <inkml:trace contextRef="#ctx0" brushRef="#br0">64700 7310 616,'0'-29'6,"2"7"10,0 5 12,2 6 12,1 4 4,3 1-3,4 0-3,2 2-2,3 0-3,3 2-4,3 0-3,3 2-3,1 1-7,-3 2-9,-1 2-8,-3 2-9,0 1-8,0 1-10,-1 2-8,1 0-8,-2 0-5,-3-1-3,-3 0 0,-2-2-2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5:55"/>
    </inkml:context>
    <inkml:brush xml:id="br0">
      <inkml:brushProperty name="width" value="0.05291" units="cm"/>
      <inkml:brushProperty name="height" value="0.05291" units="cm"/>
      <inkml:brushProperty name="color" value="#00BFF3"/>
    </inkml:brush>
  </inkml:definitions>
  <inkml:trace contextRef="#ctx0" brushRef="#br0">65619 6490 415,'1'-21'68,"2"6"-13,2 6-13,2 7-13,2 2-8,2 2-6,1 0-4,3 1-5,0 1-5,-1 0-2,-1 0-5,0 0-2,-2 0-4,-1 0 0,0 0-3,-2 0-1,1 0-1,2 0-2,1-1-2,3 1-1,0-1-2,-1-2 2,0-2 1,-2-2 0,-1-2 1,-2-3 3,-3-4 3,-1-2 1,-1-3 3,0-1 1,0-3 2,0-1 1,-1-1 3,0 1 5,-2 1 4,0 1 5,-1 2 3,0 2 5,0 4 3,0 3 4,0 4 6,0 6 8,0 6 10,0 6 8,0 3 0,0 3-10,0 1-9,0 3-9,0 1-6,0 1-4,0 1-4,0 1-3,0-1-3,0 0-5,0 0-4,0-2-4,-1 0-4,-2 4-4,-2 3-3,-2 3-4,-1-1-3,1-3-2,-1-5-3,0-3-3,0-4-1,0-3 3,0-3 0,1-2 3,-3-4 1,0-3 1,-3-2 3,-1-4 2,-2-1 1,2-2 2,1 0 2,1-1 1,0-1 4,2 2 4,1 1 3,0 0 6,4 1 6,6-2 10,6 0 11,6-1 11,5-1 0,3 0-8,5 0-9,3 1-8,1 0-5,-1 2-5,-3 2-2,-1 2-5,-3 1-2,-1 0-1,-3 0-2,-1 0-2,-5 2-1,-8 4 1,-8 3-2,-8 5 1,-5 2 0,-3 1 1,-3 2 2,-3 0 1,-1 0 0,-1 1 1,1-1 1,-1 1 0,-3 1 1,-8 3 1,-8 3 1,-8 3 0,0 0 3,8-2 4,8-1 2,8-2 4,5-4 2,6-3-2,5-5-1,5-3-1,12-3 0,20 0 1,19-2 1,19 0 1,13-3-1,3-2-1,5-4-1,3-2-1,0-1-2,-6 2-1,-4 2 0,-4 2-2,-7 2 0,-7 4 1,-6 2-1,-8 4 2,-5 0-12,-6 1-23,-4 0-22,-4 0-23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01"/>
    </inkml:context>
    <inkml:brush xml:id="br0">
      <inkml:brushProperty name="width" value="0.02604" units="cm"/>
      <inkml:brushProperty name="height" value="0.02604" units="cm"/>
      <inkml:brushProperty name="color" value="#F2395B"/>
    </inkml:brush>
  </inkml:definitions>
  <inkml:trace contextRef="#ctx0" brushRef="#br0">75700 15330 844,'14'-10'10,"-3"-2"19,-3-3 20,-2-3 19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02"/>
    </inkml:context>
    <inkml:brush xml:id="br0">
      <inkml:brushProperty name="width" value="0.03256" units="cm"/>
      <inkml:brushProperty name="height" value="0.03256" units="cm"/>
      <inkml:brushProperty name="color" value="#F2395B"/>
    </inkml:brush>
  </inkml:definitions>
  <inkml:trace contextRef="#ctx0" brushRef="#br0">21734 4050 675,'-16'2'2,"2"4"4,1 4 5,1 3 4,1 5 3,0 3 4,2 5 3,1 3 3,1 7 1,2 9-2,2 8-1,2 9-2,1 6-2,0 3-3,0 3-4,0 3-4,0 2-2,0 2-2,0 3-3,0 1-2,0 6-1,0 11 0,0 12-1,0 10 0,-1 1 0,0-6-3,-2-6-2,0-8-2,0-6-2,2-2-3,2-6-4,2-2-2,1-4 0,0-2 1,0-2 2,0-1 2,-1-7 0,-1-8-2,0-8-2,-1-10-3,-1-6 0,0-7-1,0-6-1,0-5-1,-1-7-1,-1-7-3,0-6-1,-1-8-2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03"/>
    </inkml:context>
    <inkml:brush xml:id="br0">
      <inkml:brushProperty name="width" value="0.03851" units="cm"/>
      <inkml:brushProperty name="height" value="0.03851" units="cm"/>
      <inkml:brushProperty name="color" value="#F2395B"/>
    </inkml:brush>
  </inkml:definitions>
  <inkml:trace contextRef="#ctx0" brushRef="#br0">22753 2520 571,'-2'-22'2,"0"3"3,-3 3 5,-2 2 3,1 4 2,6 3 0,4 2-2,6 4 0,5 0 0,9 0-1,7-2-1,9 0 0,8-1-1,9 0 0,11 0 0,9 0-1,8 0-1,7 1-1,5-1-3,6 0-1,5-1-2,7-2 0,5-2 0,7-2 0,3 1-1,1 1 0,0 2-1,2 2-1,-1 1-1,-1 0-2,-3 0-1,-1 0-2,-1 1 0,2 2 2,3 2 0,1 2 2,3 1 0,2 0 1,4 0-1,3 0 0,3-1 2,4 0 4,3-2 6,5 0 3,0-2 1,-2-2-5,-4-2-5,-2-2-4,-4-1-2,-1 1-2,-2-1 0,-1 0-1,-4 0 1,-4 0 2,-4 0 2,-3 1 2,-2-1 3,4 0 0,3 0 2,3 0 1,0 0 0,0 1-1,-1-1 0,-1 0-1,0 0-2,2-2-1,3 0-1,1-1-2,1-1-1,0 0-1,0 0 1,0 1-2,0 0 1,-2 2 1,0 2-1,-1 2 1,-4 1 1,-6 1 1,-5-1 2,-6 0 1,-4 0 1,1 2-1,-1 0-1,1 2 0,-2 0 0,-4 2-1,-4 0 1,-4 2-1,-2-1 0,1-1 1,2 0-1,0-1 0,2-1 0,0 0 0,2 0-1,0 0 0,-1-1 0,-4-1 1,-4 0 0,-4-1 2,-3-1 0,0 2 0,-1 0 0,-1 2-1,-2 0 1,0 0 1,-1 0 0,-1 0 1,-1 1-1,0 2-1,1 2-1,-1 2-2,0-1-1,1-1-1,-1-2-2,0-2-2,1 0 1,1 0 0,0 2 3,2 0 0,-1 1 2,-1 0 0,-3 0 0,-1 0 0,-3 0 1,-2 0 0,-1-1 0,-2 1 0,-3 1 0,-1 0 0,-3 1-1,-1 2 1,-4-1-1,-5-1 1,-4 0-1,-5-2 1,-5 0 0,-2 0 0,-3 0-1,-3 0 1,-3 0 0,-2 0 0,-1 0-1,-3 0 1,0-1 0,-1-1-1,1 0 2,0-1-1,-1-1 1,1 0-1,-1 0 0,1 0 0,-2 0 1,0 0 0,-1 0 1,0 0 0,-2 0 1,1 2 1,-1 0 1,1 1 1,-1 2-1,-3 0 0,-1 1 0,-2 2-2,-2 0 1,-1 2 0,0 0 2,-2 1 1,-1 1 1,0 0 1,-2-1 1,0 1 2,-2 1 1,2 3 1,-2 3 0,1 4 1,0 1-1,0 4-1,0 3-2,0 3-2,-1 2-1,0 2 2,-2 3 0,0 1 1,0 1-2,2 2-3,2 0-4,2 2-5,0 1-1,-1 4 1,-1 2 0,0 3 0,-1 3 2,2 0 0,0 1 1,2 1 1,-1 1 0,-1 1 3,-1 2 1,0 0 1,-1 0 1,0 1-1,0-1 0,0 1-1,0 0-1,1 1-1,2 1-2,0 1 0,1-1-3,-2-1 0,-1-2-3,0-2-1,-1-3-1,2-3 1,0-3 0,1-2-1,1-3 0,-2-3-2,-1 0-2,0-3-1,-2-3-4,-1-2-2,0-3-3,-1-3-2,-1-5-4,0-4-3,0-5-3,0-4-3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04"/>
    </inkml:context>
    <inkml:brush xml:id="br0">
      <inkml:brushProperty name="width" value="0.03752" units="cm"/>
      <inkml:brushProperty name="height" value="0.03752" units="cm"/>
      <inkml:brushProperty name="color" value="#F2395B"/>
    </inkml:brush>
  </inkml:definitions>
  <inkml:trace contextRef="#ctx0" brushRef="#br0">23585 13928 586,'-21'0'0,"3"0"0,4 0 0,4 0 0,3 0 7,-1-2 14,0 0 14,0-1 14,4-1-1,8 2-17,8 0-17,7 2-16,10 1-5,9 3 6,10 4 6,10 2 6,8 1 4,9-2 1,7-2 1,8-2 1,7-2-1,6 1-3,6 0-3,6 0-3,4-1-1,5 0 0,3-2 1,5 0 2,5-2-1,8-2 0,7-2-2,9-2 0,3 0 0,-1 1-2,0 0 0,-2 2-1,1 0-2,1 2-6,3 0-3,2 2-6,1 0 0,2 0 1,3 0 2,1 0 2,3 0 1,3 0 1,3 0-1,2 0 0,5-1 1,4-2 2,6-2 1,4-2 2,5-2 2,5-1 2,5-3 2,5-2 3,1 2 0,-3 3-3,-3 4-2,-3 4-1,-5 2-2,-8 2 0,-8 0 1,-8 2-1,-7 1 1,-6 1 0,-5 3-1,-6 2 2,-2-1-4,3-2-6,3-4-5,3-2-6,0-2 0,-3 0 5,-3 0 6,-2 0 6,-3 0 2,1 0 0,-1 0 1,1 0 0,0 0 1,0 0 3,-1 0 2,1 0 3,-2 0 0,-4 2-1,-4 0-3,-4 2 0,-1-1-4,3-1-2,4 0-5,2-2-2,0 0-2,-6 0 0,-5 0 1,-4 0 0,-6 0 2,-7 0 0,-7 0 2,-7 0 2,-5 0-1,-2 0 0,-4 0-1,-2 0-1,-6 1 2,-6 2 3,-7 2 4,-7 2 4,-6 1-1,-5 0-3,-5 0-3,-4-1-4,-4 1-4,-1-2-6,0-1-4,-1 0-6,-2-2-2,0-1-1,-2 0-1,0-1 1,-4-1 0,-8 0 5,-5 0 2,-8 0 5,-5-1-1,-1-1-3,-2 0-3,-2-1-4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12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64064 18333 999,'-15'-1'-6,"4"0"-12,3-2-12,3 0-12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13"/>
    </inkml:context>
    <inkml:brush xml:id="br0">
      <inkml:brushProperty name="width" value="0.03744" units="cm"/>
      <inkml:brushProperty name="height" value="0.03744" units="cm"/>
    </inkml:brush>
  </inkml:definitions>
  <inkml:trace contextRef="#ctx0" brushRef="#br0">14550 20887 587,'-29'-1'1,"5"0"1,5-2 2,5 0 2,9 0 10,14 0 17,13 1 19,15 2 18,7-1 1,4-4-13,2-2-15,4-3-14,0-2-11,-1 1-9,0-1-9,-1 0-7,-4 1-4,-6 3 0,-6 1 2,-6 2 1,-7 3-11,-9 4-22,-8 4-24,-9 4-22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14"/>
    </inkml:context>
    <inkml:brush xml:id="br0">
      <inkml:brushProperty name="width" value="0.04434" units="cm"/>
      <inkml:brushProperty name="height" value="0.04434" units="cm"/>
    </inkml:brush>
  </inkml:definitions>
  <inkml:trace contextRef="#ctx0" brushRef="#br0">14804 20038 496,'-1'-15'4,"-2"2"9,-2 3 9,-1 1 9,-2 5 7,2 8 4,1 8 5,0 7 4,-1 7-1,-3 5-8,-5 5-9,-4 5-8,-2 2-6,-3 4-3,-1 0-3,-3 4-4,-1 0-3,-1 1-4,-1 2-4,0 0-4,-1 0-3,3-2 0,1-3 0,3 0-1,3-6-1,7-6 2,5-7 1,6-7 0,9-8 1,13-9-2,13-8 0,13-9-1,6-7-1,0-3 0,0-5-1,0-3 0,-3-1-2,-5 3-1,-4 3-2,-5 3-1,-6 3-1,-5 5 1,-6 3 1,-6 4 1,-7 2-2,-7 0-4,-6 0-4,-7 0-3,-4-1 0,1-2 5,-1-1 4,1-3 5,0-1 6,2 0 5,3 1 7,1-1 5,2 1 6,0 0 3,2 2 5,1 1 4,1 3 6,2 8 10,2 6 9,2 7 10,1 6 0,0 7-10,0 5-9,0 7-10,0 2-7,2 0-5,1 0-6,0 0-6,0 0-5,0 2-3,-2 0-3,0 2-5,-1-2-5,0-4-7,0-4-8,0-3-7,0-5-4,0-3-1,0-5 0,0-3 0,-2-4 1,-2-3 6,-4-3 5,-2-2 4,-3-3 6,-1-2 3,-3-2 5,-1-2 3,-2-1 5,2 0 3,1 0 3,1 0 3,1 0 4,2-2 2,3 0 3,1-1 4,2-2 0,2 0 0,2-1 1,2-1-1,5-4-1,6-6-5,7-5-4,7-6-3,6-7-6,5-5-7,4-6-6,6-5-6,1-4-3,-2 2 3,-2 1 3,-1 0 3,-5 5 0,-2 6-2,-5 8-1,-3 6-1,-4 5-3,-1 5-3,-3 3-4,-1 5-4,-3 1 2,-2 2 5,-4 1 4,-3 0 6,0 2 9,2 1 10,2 0 13,2 2 11,1 0 8,1 0 2,1 0 3,2 0 2,-1 1-1,-1 0-7,-1 2-7,-1 0-7,-1 3-5,-2 2-6,-2 4-4,-2 2-6,-3 3-1,-4 5 1,-4 4 1,-4 3 2,-4 4-4,-3 3-11,-5 3-10,-3 2-11,-2 1-4,1-1 0,1-3 1,1-2 0,2-2 4,3-5 7,3-3 6,2-5 8,7-5 7,8-8 6,10-8 6,8-8 7,4-4 2,-1-1-5,-1-1-4,-1-1-4,0-1-3,1-1-3,1-1-2,1-1-3,0-2-2,-1-1 0,-1-3 0,-1-1-1,-3-1-4,-6 1-7,-6 1-6,-6 2-8,-5 0 0,-2 3 7,-3 1 5,-3 3 7,-2 1 4,0 4 5,1 3 3,-1 3 3,2 1 5,2 2 4,4 1 5,3 0 5,1 4 8,0 6 11,0 6 12,0 6 11,0 5 0,0 4-10,0 6-12,0 5-11,1 2-7,0-2-3,2 0-3,1-1-2,1-2-1,1-2-1,3-1 1,2-3-1,1-1-5,2-1-12,0-1-11,1-1-12,0-2-4,-2-1 5,-2-3 3,-2-1 5,-2-1-1,-2 0-5,-2-1-6,-2 1-5,-4 0-1,-4-1 6,-5 1 4,-5 0 5,-3-2 5,1-3 5,-1-3 6,1-2 5,1-3 5,3 0 4,3-2 4,2 0 4,5-1 7,5 2 11,4 0 12,6 2 10,2 0 1,3 1-12,2 2-11,2 0-10,1 1-8,5 0-5,2 0-5,3-1-3,0 2-7,-1 0-7,-3 1-7,-1 2-7,-1-2-5,1-1-5,1-2-4,1-2-4,-2-1-2,-3 0-2,-4 0 0,-4 0-1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57"/>
    </inkml:context>
    <inkml:brush xml:id="br0">
      <inkml:brushProperty name="width" value="0.03943" units="cm"/>
      <inkml:brushProperty name="height" value="0.03943" units="cm"/>
      <inkml:brushProperty name="color" value="#00BFF3"/>
    </inkml:brush>
  </inkml:definitions>
  <inkml:trace contextRef="#ctx0" brushRef="#br0">61539 47633 557,'8'-6'28,"0"4"3,-1 4 3,1 4 4,0 3-2,0 1-4,0 3-6,0 2-4,-2 1-5,-1 1-1,-2 1-3,-2 1-1,0 2-2,0 3 0,2 3 1,0 3-1,0 1-1,0-1-1,-2-1-2,0-1-2,-3 0-1,-2 1-1,-3 0-2,-3 2-2,-3 1-1,0 1-1,-1 1 0,-1 1-1,-2-1-1,0-2 3,-1-1 0,-1-3 1,-1-3 0,1-3-2,-1-4-3,1-5-1,-1-2-3,1-2 1,-1-2-1,0-2 1,1-3-1,-1-4-1,0-4 1,1-4-1,0-4-1,1-3 0,0-5 0,2-3-2,2-3 1,1 1 3,2-1 1,2 1 1,2 0 3,1 3 0,0 1 2,2 3 0,0 1 3,2 3 1,0 1 4,2 2 1,0 2 2,0 1-1,0 0 0,0 2 0,2 0 2,4-2 3,4 0 5,3-1 4,2 1 1,0 2 0,-2 4 0,-1 2 0,1 3-1,3 2-1,4 2-2,2 2-1,2 2-1,1 3-1,1 4-2,1 2-1,0 2-1,1 3-3,-1 1-1,0 3-2,0 0-3,-1-1-4,-1-1-3,-1-1-3,-1-2-2,-1-3-2,-1-3-2,0-3-1,-3-2-3,1 0-5,-2-2-5,-1 0-5,-1-3-3,-1-1-1,-1-2-1,0-2-2,-2-1 1,-1-2 4,0 0 3,-2-2 3,-1 0 4,0-2 5,-2 0 5,0-1 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15"/>
    </inkml:context>
    <inkml:brush xml:id="br0">
      <inkml:brushProperty name="width" value="0.04789" units="cm"/>
      <inkml:brushProperty name="height" value="0.04789" units="cm"/>
    </inkml:brush>
  </inkml:definitions>
  <inkml:trace contextRef="#ctx0" brushRef="#br0">18543 21005 459,'0'-13'8,"0"6"17,0 6 16,0 6 16,-1 5 2,-2 5-11,-2 5-13,-2 5-13,-2 5-8,-3 5-5,-4 4-7,-2 6-4,-1 2-5,-1-2-1,0-1-2,1 0-2,1-4-2,2-7 0,4-7-1,3-7-1,4-7-3,6-5-5,6-6-5,6-6-6,3-3 3,1-1 7,1-2 8,1 0 7,0 0 7,-3 2 2,-1 3 4,-2 1 3,-2 4 5,-3 6 7,-1 5 5,-2 7 7,-2 4 1,-2 1-3,-2 3-2,-2 1-3,-1 1-3,-2 1-3,0-1-2,-1 1-3,-1-3-4,0-1-6,0-4-7,0-3-5,2-6-7,1-9-6,2-8-6,2-9-6,4-5 0,5-1 7,7-1 7,6-1 7,4-1 6,5 1 7,3-1 6,4 1 8,2 0 2,-2 3 1,0 1 1,-1 3-1,-2 1 1,-3 2-3,-3 3-2,-3 1-1,-3 1-6,-1 0-9,-3 0-9,-1 0-9,-3 0-4,-4-1 0,-5-2 0,-3 0 0,-4-2 1,-3-3 1,-5-3 1,-4-3 1,-1 0 3,1 2 2,0 5 3,2 1 3,1 3 5,1 1 8,0 0 7,2 2 8,0 1 9,0 2 13,1 2 12,-1 3 12,0 1 1,0 5-8,0 4-11,0 4-8,0 5-7,-2 7-2,0 7-3,-1 6-3,0 4-1,1 0-1,0 0-1,2 1 0,1-3-3,2-2-4,2-4-5,2-2-5,2-3-5,2-3-4,2-3-5,2-3-3,2-3-4,1-3-2,3-3-3,2-2-1,1-5-3,1-2-4,1-6-3,2-2-5,1-7 2,2-7 4,4-9 6,3-7 4,-1-1 0,-5 5-6,-5 7-6,-4 5-6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16"/>
    </inkml:context>
    <inkml:brush xml:id="br0">
      <inkml:brushProperty name="width" value="0.04366" units="cm"/>
      <inkml:brushProperty name="height" value="0.04366" units="cm"/>
    </inkml:brush>
  </inkml:definitions>
  <inkml:trace contextRef="#ctx0" brushRef="#br0">20900 20160 503,'0'-15'0,"2"2"0,1 2 0,0 3 0,1 0 6,0 0 12,0 0 11,0 0 12,0 1 6,3 1 0,2 0 1,2 2-1,1 0-4,1 2-9,2 0-10,0 2-8,0 0-9,-1 0-7,-1 0-8,0 0-7,-2 1-1,-1 2 6,0 2 6,-2 2 6,-1 1-6,-2 3-17,-3 2-16,0 2-18,-5 1-4,-6 3 7,-6 1 8,-5 3 7,-5 0 6,0 1 4,-1-1 4,0 1 4,-3-1 5,1-1 6,-2-1 6,-1-1 6,3-2 6,5-5 6,6-3 4,7-4 6,4-2 3,4 0 3,4 0 3,4 0 2,4-2-1,5-1-8,5-2-6,5-1-6,1-2-6,-3 2-3,-3 0-4,-2 2-3,-5 1-5,-5 3-4,-5 4-4,-4 2-4,-5 4 0,-4 4 4,-3 3 5,-5 5 5,-2-1 3,1-2 2,-1-3 2,1-2 1,1-4 2,4-1 0,4-2 0,5-2 0,5-3 1,7-1 0,9-2 1,8-2 0,3-2 0,0-2-1,1-2-1,-1-1-2,0-1-1,-3 2 0,-1 2-2,-3 2-2,-3 3-2,-6 4-4,-6 4-5,-6 3-4,-7 5-2,-6 3-1,-7 5 0,-7 3 1,-4 2 0,-1-1 2,-1-2 2,0 1 2,-2-3 1,-1 0 0,0-1 0,-2-1 0,1-2 6,1-3 10,3-3 11,2-2 11,3-3 7,7-1 4,5 0 2,6-2 3,8-1-1,8-2-4,9-3-5,10 0-4,5-4-6,6 0-6,5-3-5,5-2-7,0-1-4,0 0-1,-3 1-3,-2-1-2,-2 0-7,-2 2-10,-1 1-11,-3 0-11,-3 2-5,-3 0 2,-5 2 2,-3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16"/>
    </inkml:context>
    <inkml:brush xml:id="br0">
      <inkml:brushProperty name="width" value="0.04678" units="cm"/>
      <inkml:brushProperty name="height" value="0.04678" units="cm"/>
    </inkml:brush>
  </inkml:definitions>
  <inkml:trace contextRef="#ctx0" brushRef="#br0">21713 22377 470,'-21'-10'109,"8"10"-16,7 12-17,7 10-16,2 9-11,1 8-9,0 8-7,0 8-8,0 6-6,0 5-6,0 5-4,0 5-6,-1 11-7,-1 18-13,0 18-12,-1 17-12,-1-1-5,0-16 2,0-18 2,0-18 1,-1-13-1,-1-7-5,0-8-6,-1-8-4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17"/>
    </inkml:context>
    <inkml:brush xml:id="br0">
      <inkml:brushProperty name="width" value="0.03953" units="cm"/>
      <inkml:brushProperty name="height" value="0.03953" units="cm"/>
    </inkml:brush>
  </inkml:definitions>
  <inkml:trace contextRef="#ctx0" brushRef="#br0">24350 22166 556,'39'-7'155,"-2"2"-38,0 2-35,-1 2-37,-2 1-22,0 2-8,-1 0-8,-1 2-9,-2-1-8,0 0-11,-1-2-10,-1 0-10,-3-1-9,-5 2-7,-5 0-8,-4 2-8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17"/>
    </inkml:context>
    <inkml:brush xml:id="br0">
      <inkml:brushProperty name="width" value="0.0338" units="cm"/>
      <inkml:brushProperty name="height" value="0.0338" units="cm"/>
    </inkml:brush>
  </inkml:definitions>
  <inkml:trace contextRef="#ctx0" brushRef="#br0">24163 23400 650,'-15'0'6,"4"2"11,3 0 11,3 2 12,4-1 5,7-1 3,7 0 1,8-1 1,4-1-8,7 0-20,3 0-20,6 0-19,1-1-12,-2-1-6,-2 0-5,-1-1-5,-5-1-3,-6 2 0,-5 0 0,-6 2-1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17"/>
    </inkml:context>
    <inkml:brush xml:id="br0">
      <inkml:brushProperty name="width" value="0.05218" units="cm"/>
      <inkml:brushProperty name="height" value="0.05218" units="cm"/>
    </inkml:brush>
  </inkml:definitions>
  <inkml:trace contextRef="#ctx0" brushRef="#br0">26910 21724 421,'7'-31'3,"-2"2"5,-2 0 6,-2 1 6,-1 2 3,0 5 2,0 3 0,0 5 2,-1 1 0,-4 2 2,-2 1 1,-3 1 1,-4 0 1,-2 2 1,-3 0 0,-3 2 0,0 1-2,3 2-5,3 2-4,3 2-5,1 2-3,2 2 0,1 1-1,0 3-1,3 2-3,1 0-6,2 1-5,2 1-7,2 2-2,2 3-3,2 3-1,1 3-2,3 2 0,0 1 3,1 1 2,2 1 2,-1 1 1,1 4 1,0 3 0,0 2 0,-2 0 0,-1-5 1,-2-5 0,-2-5 0,-2-4 0,0 0 1,-2-1 0,0 0 1,-3-3-1,-2 1 1,-4-2 0,-2-1 1,-3-2-1,-1-1 0,-3-2 1,-1-2 0,-2-2-1,0-2 1,1-3-1,-1 0 1,1-4 1,1-2 6,1-4 4,1-2 4,1-3 3,4-3 0,3-3 0,3-3 0,4-2-4,7-1-7,7-1-6,8-1-7,3-1-4,3 1-3,1 0-1,2-1-2,1 2-2,-1 1-2,-1 3-2,-1 1-3,-1 2 1,-1-1 2,-1 1 2,-1-1 3,-2 1 2,-3 3 2,-3 1 2,-3 3 2,-2 0 4,0 0 3,-2 0 3,-1 1 4,-1 3 14,-2 8 23,-2 8 24,-2 7 23,-1 7 5,0 7-16,0 5-15,0 6-15,-1 2-11,0-5-7,-2-4-8,0-4-6,0-2-6,0-3-4,2-1-6,0-3-5,3-1-7,4-3-7,4-1-9,4-2-7,2-4-4,3-5 3,1-4 1,3-5 2,0-6 4,-1-6 5,-1-5 4,-1-6 6,-2-5 3,-3-3 2,-2-3 2,-4-2 3,-2-1 1,-2 3 2,-3 4 2,0 2 1,-4 4 2,-2 5 5,-4 5 3,-2 5 5,-2 4 2,-2 2 1,0 4 3,-1 2 0,-1 2 1,-1 0-3,-1 0-1,-1 0-3,1 1-7,2 2-12,4 2-13,3 2-12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18"/>
    </inkml:context>
    <inkml:brush xml:id="br0">
      <inkml:brushProperty name="width" value="0.04907" units="cm"/>
      <inkml:brushProperty name="height" value="0.04907" units="cm"/>
    </inkml:brush>
  </inkml:definitions>
  <inkml:trace contextRef="#ctx0" brushRef="#br0">28017 20211 448,'-14'-13'57,"4"8"-2,4 7 0,4 6-1,2 4-5,0 0-9,0-1-7,0 1-10,0 0-6,0-1-6,0 1-6,0 0-6,2-1-5,2-3-5,4-1-3,2-2-5,3-2-7,3-2-10,3-2-10,4-2-9,-1-2-2,-2-3 7,-1-4 7,-2-2 7,-5-1 8,-8 3 11,-8 1 11,-8 2 11,-3 2 9,0 2 4,2 2 7,1 3 4,1 0 4,0 1-1,2 2-1,1 0 1,1 2-5,4 0-9,3 1-8,2 2-9,4-2-8,6-1-5,4-2-5,5-2-6,1-1-4,-3 0 0,-3 0-1,-3 0-1,-2 1 3,0 0 5,-2 2 6,0 0 5,-3 2 13,-3 0 17,-2 1 19,-4 2 18,-1 0 5,1-1-9,-1 1-8,0 0-9,-1 2-6,-2 5-2,-2 6-2,-2 4-3,-1 4-3,-3 4-1,-2 4-3,-1 5-2,-5 6 0,-5 13 1,-7 11 1,-5 13 1,-4 4-4,-2 0-9,-2-2-9,-2 0-9,-3 1-8,-6 6-8,-4 4-6,-5 6-8,1-2-2,6-7 3,8-6 3,7-7 2,7-10 2,7-9 1,9-12 2,7-10 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18"/>
    </inkml:context>
    <inkml:brush xml:id="br0">
      <inkml:brushProperty name="width" value="0.04226" units="cm"/>
      <inkml:brushProperty name="height" value="0.04226" units="cm"/>
    </inkml:brush>
  </inkml:definitions>
  <inkml:trace contextRef="#ctx0" brushRef="#br0">29550 23813 520,'0'35'157,"2"-6"-38,0-7-39,2-7-38,0-4-21,2 0-1,0-2-3,1 0-1,2-3-8,2-3-15,2-2-14,1-4-13,2-2-7,0-3 4,-1-4 1,1-2 3,-2-1 2,-1-1 2,-2 0 1,-2 1 2,-2-1 6,-2 2 10,-3 1 11,0 1 10,-4 1 6,-2 0-1,-4 2 1,-2 1-1,-2 1-2,-2 2-7,0 2-5,-1 2-6,1 1-3,1 0 1,2 0 2,2 0 1,2 0-8,-1 0-15,0 0-15,0 0-16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19"/>
    </inkml:context>
    <inkml:brush xml:id="br0">
      <inkml:brushProperty name="width" value="0.02887" units="cm"/>
      <inkml:brushProperty name="height" value="0.02887" units="cm"/>
    </inkml:brush>
  </inkml:definitions>
  <inkml:trace contextRef="#ctx0" brushRef="#br0">42100 18900 762,'30'23'17,"-3"1"14,-4-1 11,-1 1 13,-5-1-4,-3-1-20,-5-1-20,-3-1-21,-4 1-11,-6 3-7,-4 3-5,-5 3-5,-2-2-4,1-4 1,0-5-1,2-4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20"/>
    </inkml:context>
    <inkml:brush xml:id="br0">
      <inkml:brushProperty name="width" value="0.04295" units="cm"/>
      <inkml:brushProperty name="height" value="0.04295" units="cm"/>
    </inkml:brush>
  </inkml:definitions>
  <inkml:trace contextRef="#ctx0" brushRef="#br0">41083 20272 512,'75'-15'83,"-7"-1"-19,-7 0-19,-6 1-19,-6-1-14,-2 0-7,-4 1-9,-2-1-8,-6 2-6,-7 2-1,-9 4-3,-7 3-2,-6 1 4,-6 2 10,-5 0 12,-4 2 10,-3 2 8,1 4 4,-1 4 5,0 3 4,0 4 0,-1 3-1,-1 3-3,-2 4-3,0 0-2,-3 2-3,-2 1-1,-1 1-4,0-1-3,3-3-7,3-3-6,3-3-6,4-3-10,8-3-11,6-3-12,7-2-12,9-7-4,7-6 7,10-9 6,9-8 6,2-3 5,-4 1 6,-4 1 4,-4 1 5,-5 2 5,-5 5 5,-7 3 5,-5 4 6,-9 5 6,-12 4 11,-12 5 10,-11 6 10,-7 3 1,-3 3-7,-1 3-7,-2 3-7,-1 1-9,0 1-9,0-1-10,0 1-9,1-3-5,3-2 3,4-3 2,2-2 2,3-3 2,1-1 4,3-1 2,1 0 4,3-3 5,3-1 7,3-2 7,3-2 7,6-2 5,10-1 5,10 0 4,9-1 3,10-4-1,9-2-8,8-5-9,9-4-8,5-3-11,0-1-13,-1-3-13,1-1-14,-5 0-6,-8 5-1,-10 3 2,-8 4-1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57"/>
    </inkml:context>
    <inkml:brush xml:id="br0">
      <inkml:brushProperty name="width" value="0.04072" units="cm"/>
      <inkml:brushProperty name="height" value="0.04072" units="cm"/>
      <inkml:brushProperty name="color" value="#00BFF3"/>
    </inkml:brush>
  </inkml:definitions>
  <inkml:trace contextRef="#ctx0" brushRef="#br0">64915 47633 540,'-14'-6'54,"2"4"-5,4 4-6,3 4-4,0 3-5,0 1-4,-1 3-4,-2 2-5,1 2-2,-1 3 0,0 3-1,0 3-1,0 2-1,0 1-1,0 1-1,1 1-2,-1 0-1,2 0-2,0 1-3,2-1-3,1 0-1,2-2-1,2 0 0,2-1-1,2-2-2,4-3-5,2-3-4,3-2-6,3-4-4,1-3-3,3-3-5,2-2-4,1-4-2,1-4-2,1-4-1,1-4-1,0-3 0,-1-3 2,-1-3 3,-1-3 2,-3-1 2,-3 4 4,-4 3 3,-4 3 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20"/>
    </inkml:context>
    <inkml:brush xml:id="br0">
      <inkml:brushProperty name="width" value="0.04271" units="cm"/>
      <inkml:brushProperty name="height" value="0.04271" units="cm"/>
    </inkml:brush>
  </inkml:definitions>
  <inkml:trace contextRef="#ctx0" brushRef="#br0">41293 21800 515,'-16'0'0,"2"2"0,1 0 0,1 2 0,0-1 2,0-1 4,1 0 3,-1-1 5,1 0 9,2 3 14,2 4 14,3 2 13,2 4 3,4 5-10,3 5-10,5 5-10,0 5-8,-2 5-8,-4 4-7,-2 6-7,-5 3-8,-4 1-5,-5 3-7,-5 2-7,-4 1-5,-1 2-8,-3 0-6,-1 1-6,-1-2-2,3-7 6,1-5 5,3-5 5,2-8 0,5-8-3,3-7-3,4-8-5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21"/>
    </inkml:context>
    <inkml:brush xml:id="br0">
      <inkml:brushProperty name="width" value="0.05503" units="cm"/>
      <inkml:brushProperty name="height" value="0.05503" units="cm"/>
    </inkml:brush>
  </inkml:definitions>
  <inkml:trace contextRef="#ctx0" brushRef="#br0">43596 20362 399,'2'-12'7,"2"9"12,4 6 13,2 9 14,0 5 0,-3 3-10,-2 3-11,-4 3-10,-2 1-7,-2-3-2,-2-1-3,-1-3-3,1-2-2,6-2-3,6-4-2,5-3-1,7-4-3,7-4 0,7-6 0,7-4-1,2-3-1,-2-1 0,-2-1 0,-1-1-1,-5-1 0,-6 2 0,-5 1 0,-6 1 0,-6-1 1,-3 0 2,-4-1 1,-4-1 1,-4-1 2,-3-2 1,-5 0 0,-4-1 1,-2 0 5,-1 1 6,-1 1 8,-1 1 8,1 1 4,3 2 3,3 3 1,3 1 4,2 3 1,4 6 3,2 4 2,4 6 2,1 4-3,2 5-7,1 5-7,0 5-7,0 3-5,0 0-3,-2 2-2,0 1-3,-2 2-3,0 4-3,-2 4-4,0 4-3,-2 3-3,-2 0-2,-2 1-1,-1 2-3,-2-4-2,0-5-4,0-5-3,1-7-5,-2-5 1,0-3 1,-1-5 3,-1-3 2,-2-5 2,-2-3 3,-1-4 3,-3-4 3,0-4 2,-1-6 2,1-4 2,-1-5 3,3-4 2,3-5 3,4-3 2,5-4 4,4-4 1,8-3 3,6-3 2,7-2 3,8-1 1,7 2-1,8 2-1,8 2 0,5 2-2,2 3-4,2 3-3,2 4-4,-3 2-2,-7 3-1,-6 2 0,-7 5 0,-4 1 1,-2 2 3,0 2 3,-1 3 3,-3 2 5,-7 6 6,-5 4 6,-6 5 6,-2 4 0,2 0-6,1 1-6,3 1-6,2 1-5,2 0-2,1-1-4,3 1-3,1 0-1,3 3 1,2 2 0,1 1 0,0 2 2,-5 1 2,-3 1 2,-4 1 3,-4 1 2,-1 3 1,-2 1 2,-2 2 1,-2 1 0,-1 1-1,0-1-1,-1 0-2,-3-1-1,-2-3-5,-4-3-3,-2-3-3,-2-3-5,1-1-4,-1-3-6,0-1-4,-2-3-4,-3-1-3,-5-2-2,-3-2-4,-4-2-2,-3-1-4,-3 0-5,-2-2-2,-3-2-1,1-6 4,0-4 3,0-5 5,3-2 4,9 2 6,7 3 5,9 1 6,3 0 3,0-2-3,0-2-1,1-1-2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21"/>
    </inkml:context>
    <inkml:brush xml:id="br0">
      <inkml:brushProperty name="width" value="0.04615" units="cm"/>
      <inkml:brushProperty name="height" value="0.04615" units="cm"/>
    </inkml:brush>
  </inkml:definitions>
  <inkml:trace contextRef="#ctx0" brushRef="#br0">45050 21247 476,'14'-7'0,"-1"0"0,-2 2 0,-2 1 0,-4 3 14,-4 7 27,-6 7 27,-4 8 28,-5 4 3,-5 4-20,-5 5-20,-5 3-21,-1 1-17,5-2-13,3-2-13,5-1-14,2-4-13,4-4-11,3-3-12,3-5-12,2-3-3,3-4 4,4-5 5,2-2 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21"/>
    </inkml:context>
    <inkml:brush xml:id="br0">
      <inkml:brushProperty name="width" value="0.04294" units="cm"/>
      <inkml:brushProperty name="height" value="0.04294" units="cm"/>
    </inkml:brush>
  </inkml:definitions>
  <inkml:trace contextRef="#ctx0" brushRef="#br0">45348 21800 512,'-17'31'175,"0"1"-42,-1-1-41,-1 0-42,-1 1-27,-1 1-10,-1 0-12,-1 2-10,0-1-4,1-1 3,1-3 4,1-2 2,2-2-11,2-5-29,4-3-27,3-4-28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22"/>
    </inkml:context>
    <inkml:brush xml:id="br0">
      <inkml:brushProperty name="width" value="0.0452" units="cm"/>
      <inkml:brushProperty name="height" value="0.0452" units="cm"/>
    </inkml:brush>
  </inkml:definitions>
  <inkml:trace contextRef="#ctx0" brushRef="#br0">47483 20316 486,'9'-7'8,"2"2"17,2 2 16,1 2 16,1 3 6,-2 4-6,-3 4-5,-1 3-6,-1 4-12,-2 1-19,-1 3-19,0 2-19,-4 0-7,-4 1 6,-6-1 4,-4 1 7,-4-1-4,-1 1-11,-3-1-11,-1 1-12,-2-1-2,-1-2 8,-1 0 6,-1 0 8,0-3 9,1-1 11,1-2 11,1-2 12,3-2 8,3 1 6,5 0 5,3 0 7,4-2 2,4-1 2,4-2 1,4-2 1,5-2-2,7-1-3,7 0-5,7-1-3,5-3-4,4 0-2,4-3-3,4-2-3,0-1-4,-2 2-5,-3 1-5,-4 1-5,-3 0-8,-5 3-13,-6 2-14,-3 3-12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23"/>
    </inkml:context>
    <inkml:brush xml:id="br0">
      <inkml:brushProperty name="width" value="0.04053" units="cm"/>
      <inkml:brushProperty name="height" value="0.04053" units="cm"/>
    </inkml:brush>
  </inkml:definitions>
  <inkml:trace contextRef="#ctx0" brushRef="#br0">50372 19680 542,'15'-27'7,"-1"9"12,-1 8 14,-1 10 13,-2 4 2,-2 2-10,-4 0-8,-2 1-10,-2 5-3,2 8 3,0 7 1,2 8 3,-1 3 0,-1-3 0,0-4-2,-1-2-1,0-3-2,1-5-6,3-3-5,2-4-4,4-4-5,6-1-2,5-2-3,7-2-2,3-3-4,2-4-6,2-4-6,3-4-5,-2-1-3,-4 1 2,-4 0-1,-3 2 2,-8 2 0,-12 2 2,-12 4 0,-12 2 2,-8 5 2,-7 6 3,-5 5 5,-6 7 3,-3 2 2,2 1 0,0-1 0,2 1 2,1-3-1,5-2 0,4-3 1,4-2 0,4-4 5,5-3 12,4-3 10,6-2 13,7-2 6,10 0 5,10-1 3,9 1 4,7-2-2,5-6-7,3-4-8,4-5-8,0-3-7,-2 1-10,-3-1-8,-3 0-9,-5 2-8,-4 1-10,-5 2-9,-5 2-10,-3 1-2,-4-1 1,-3-2 3,-2 0 3,-4-2 2,-2-1 4,-4-3 4,-2-1 4,-2-1 4,2 0 5,1 2 6,0 1 4,1 1 3,0 1 2,0 1 0,1 0 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23"/>
    </inkml:context>
    <inkml:brush xml:id="br0">
      <inkml:brushProperty name="width" value="0.04284" units="cm"/>
      <inkml:brushProperty name="height" value="0.04284" units="cm"/>
    </inkml:brush>
  </inkml:definitions>
  <inkml:trace contextRef="#ctx0" brushRef="#br0">51510 19761 513,'6'-57'3,"-1"12"4,-2 12 4,-2 12 3,-1 8 6,0 6 8,0 6 8,0 6 7,-1 7 1,-2 9-7,-2 9-8,-1 9-6,-3 3-2,0 0 0,-2-2 2,0 0 2,0-1 0,-1-2-4,0 0-1,1-1-3,0-2-5,4-2-6,2-1-6,4-3-6,2-2-6,2-5-6,2-3-5,2-4-6,3-4-5,5-1-2,5-2-4,5-2-3,1-2 0,-1-1 5,-3 0 3,-1-1 4,-3-1 3,-3 0 1,-2 0 0,-4 0 2,-4-1 2,-6-1 2,-6 0 4,-6-1 2,-1-1 3,1 2 3,2 0 2,2 2 4,1-1 0,1 0 1,-1-2 1,0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24"/>
    </inkml:context>
    <inkml:brush xml:id="br0">
      <inkml:brushProperty name="width" value="0.04481" units="cm"/>
      <inkml:brushProperty name="height" value="0.04481" units="cm"/>
    </inkml:brush>
  </inkml:definitions>
  <inkml:trace contextRef="#ctx0" brushRef="#br0">50181 20995 490,'-18'-7'0,"-4"0"0,-3 2 0,-4 1 0,0 2 9,8 5 19,7 6 17,7 4 18,4 6 4,2 5-8,2 6-10,2 7-9,3 3-7,6 2-5,4 2-4,5 2-6,4-1-3,3-2-2,3-4-3,3-2-3,2-5-6,2-5-6,2-7-9,2-5-8,3-6-7,2-6-7,4-6-7,2-6-7,-1-3-3,-8-2 2,-6 0 2,-7-1 3,-5 0 2,0 1 6,0 1 3,-2 1 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24"/>
    </inkml:context>
    <inkml:brush xml:id="br0">
      <inkml:brushProperty name="width" value="0.0524" units="cm"/>
      <inkml:brushProperty name="height" value="0.0524" units="cm"/>
    </inkml:brush>
  </inkml:definitions>
  <inkml:trace contextRef="#ctx0" brushRef="#br0">53038 19759 419,'-8'-8'4,"0"0"8,0 0 8,0 0 8,3 1 5,4 1 0,6 0 2,4 2 1,7 0-3,7 0-6,8 0-7,9 0-6,1 0-4,-2-2 1,-4 0 0,-2-1 0,-4-1-5,-3 2-10,-5 1-8,-3 0-10,-6-2-9,-8-5-9,-8-7-8,-8-5-8,-4-3 1,1 1 12,-1 1 12,0 1 12,2 2 10,1 2 6,2 4 8,3 3 6,0 2 7,0 3 7,0 1 7,0 2 6,1 7 6,0 12 6,2 11 6,1 12 5,0 7-1,2 2-8,0 2-8,2 2-7,0 2-8,0 0-6,0 1-7,0 2-7,-2 1-10,-2 3-11,-3 3-12,-4 4-11,0-3-7,1-5 1,1-6-1,0-6-1,1-7 2,-1-6 1,-2-7 2,0-7 1,-1-6 2,-1-6 1,-1-6 2,-1-6 1,-2-5 4,0-4 6,-1-3 8,-1-5 6,1-2 3,5-3 0,3-1 0,4-2 0,4-2 6,4-1 11,4-1 13,4 0 13,5-2 2,7 1-4,7 0-6,7 0-6,3-1-7,0 1-11,0 0-11,0 0-10,-4 3-7,-7 7-1,-9 6 0,-7 8-2,-4 4-2,-1-1-1,1 0-1,0 0-2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25"/>
    </inkml:context>
    <inkml:brush xml:id="br0">
      <inkml:brushProperty name="width" value="0.0457" units="cm"/>
      <inkml:brushProperty name="height" value="0.0457" units="cm"/>
    </inkml:brush>
  </inkml:definitions>
  <inkml:trace contextRef="#ctx0" brushRef="#br0">54175 19202 481,'45'-35'49,"-4"9"-7,-4 9-8,-3 9-7,-4 5-3,-2 2 5,-1 2 5,-3 2 3,-3 4 1,-5 7-5,-4 7-4,-6 8-5,-5 3-4,-4 4-5,-5 3-3,-5 2-5,-6 2-4,-4 0-2,-5 0-3,-4 0-3,-3-2-5,3-3-8,2-5-7,1-4-7,3-3-3,3-5-1,3-3 1,3-4-1,3-5 0,3-5-1,2-4-1,4-6-1,3-4 2,2-3 4,3-5 4,4-3 4,3-2 5,3 3 4,5 1 5,4 2 5,2 2 4,2 1 4,3 1 6,1 1 5,2 1 6,-1 2 9,0 2 8,1 2 10,-3 2 1,-4 0-3,-3 2-4,-4 1-4,-4 1-5,-3 1-3,-3 3-4,-2 2-4,-7 3-4,-10 4-5,-10 3-3,-9 5-5,-6 1-3,-2 1-5,-3-1-4,-1 1-4,1-2-1,4-1 2,4-3 1,3-1 1,5-3 4,5-1 3,5-2 5,5-2 4,7-3 3,12-2 2,10-4 1,11-2 1,7-4-2,4-2-6,4-3-6,4-3-7,-1 0-3,-6 4-3,-6 4-2,-5 4-1,-9 4-3,-9 4-3,-10 4-1,-10 4-3,-8 2 3,-5 1 7,-7 1 8,-5 1 6,-3 1 6,0-1 1,-1 1 3,1-1 2,0 1 1,0 0 1,-1-1 0,1 1 2,1-2-1,3 1 1,3-2 0,4-1-1,2-2 5,4-1 5,5-2 7,3-2 7,4-2 0,6-2-5,4-3-5,6 0-5,5-4-4,9 0-3,7-3-2,8-2-4,6-2-3,4-4-8,4-2-7,4-3-6,-1-1-7,-6 3-9,-6 1-8,-6 3-9,-6 0-3,-5 2-2,-7 1 1,-5 1-1,-6 0 3,-6 0 7,-6 0 6,-6 0 6,-3 0 7,-2-2 5,0 0 6,-1-1 5,1 0 4,3 2 1,2 2 1,4 3 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58"/>
    </inkml:context>
    <inkml:brush xml:id="br0">
      <inkml:brushProperty name="width" value="0.0466" units="cm"/>
      <inkml:brushProperty name="height" value="0.0466" units="cm"/>
      <inkml:brushProperty name="color" value="#00BFF3"/>
    </inkml:brush>
  </inkml:definitions>
  <inkml:trace contextRef="#ctx0" brushRef="#br0">66144 47822 472,'-7'-5'73,"2"4"-15,2 6-17,2 4-17,1 4-8,0 2-2,0 1-1,0 3-1,0 1-3,-2 1-1,0 1-2,-1 1-3,-2 1-1,0-1-3,-2 1-1,0-1-3,0-1-1,0-1-1,2-2-2,1-2-1,-1-3 0,2-1 0,-1-3 0,0 0 1,0-6-6,2-7-13,0-6-12,2-7-13,0-3 0,2 1 12,0 1 11,2 1 12,-1 1 7,0 2 2,-2 2 3,0 3 3,-1 0 3,2 2 5,0 0 5,2 2 6,-1 0 6,1 0 7,0 0 6,0 0 8,1 0 4,0 1 1,1-2 1,2 2 2,0-1-4,1 2-9,2 0-8,0 2-9,1 0-6,0 0-2,-1 0-2,1 0-3,0 0-2,0 0-2,-1 0-1,1 0-2,0 0-4,2 0-6,0 0-6,1 0-6,-1-2-13,-3-2-16,-2-4-17,-4-2-17,-2-2 1,0 1 19,-1-1 17,-2 0 20,0 0 10,0-1 4,0-2 4,0 0 3,0 1 4,0 1 1,0 2 2,0 2 3,0 2 6,0-1 11,0 0 11,0 0 12,0 4 9,0 8 5,0 8 7,0 7 5,0 5-3,-2 1-12,-1 1-14,0 1-12,-1 2-8,0 1-2,0 2-2,1 3-1,-1 0-6,2 2-9,0 1-7,2 1-8,0-2-8,0-2-4,0-3-6,0-3-4,1-5-8,3-5-6,4-6-9,2-7-6,1-3 0,-2-4 11,-2-2 9,-2-3 10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25"/>
    </inkml:context>
    <inkml:brush xml:id="br0">
      <inkml:brushProperty name="width" value="0.04729" units="cm"/>
      <inkml:brushProperty name="height" value="0.04729" units="cm"/>
    </inkml:brush>
  </inkml:definitions>
  <inkml:trace contextRef="#ctx0" brushRef="#br0">55178 20808 465,'-8'-9'0,"0"-1"0,0-3 0,1-2 0,-1 1 5,2 3 11,1 3 10,0 2 11,2 5 7,0 6 6,2 6 5,1 6 4,0 6-1,0 10-8,0 9-10,0 8-8,0 11-8,0 11-5,0 12-7,0 12-5,0 6-7,0 0-11,0 0-11,0-1-9,-1 1-4,-1 0 3,0 0 3,-1 0 3,-1-11 3,2-20 3,0-21 5,2-20 2,0-11-5,0-1-16,0-1-17,0 0-14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25"/>
    </inkml:context>
    <inkml:brush xml:id="br0">
      <inkml:brushProperty name="width" value="0.04281" units="cm"/>
      <inkml:brushProperty name="height" value="0.04281" units="cm"/>
    </inkml:brush>
  </inkml:definitions>
  <inkml:trace contextRef="#ctx0" brushRef="#br0">57264 20450 513,'0'25'188,"2"3"-51,0 3-50,2 3-50,-1 0-25,-2 0-2,-2-1-2,-2-1-1,-1-2-9,0-3-17,0-4-18,0-1-18,0-4-9,0-3 1,0-3-1,1-2-1,-1-4 6,0-3 10,0-2 11,0-4 10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25"/>
    </inkml:context>
    <inkml:brush xml:id="br0">
      <inkml:brushProperty name="width" value="0.05305" units="cm"/>
      <inkml:brushProperty name="height" value="0.05305" units="cm"/>
    </inkml:brush>
  </inkml:definitions>
  <inkml:trace contextRef="#ctx0" brushRef="#br0">57981 19181 414,'0'-22'0,"-2"3"0,-1 3 0,0 3 0,0 6 12,2 11 25,2 12 23,2 10 25,1 8 5,0 8-16,0 6-16,0 8-15,-1 2-10,-2 1-4,-2 0-6,-2 0-5,-2-1-5,0 1-5,-1 0-5,-1 0-7,0-2-9,2-1-16,2-2-15,2-2-16,1-4-5,0-6 3,0-6 5,0-5 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26"/>
    </inkml:context>
    <inkml:brush xml:id="br0">
      <inkml:brushProperty name="width" value="0.03234" units="cm"/>
      <inkml:brushProperty name="height" value="0.03234" units="cm"/>
    </inkml:brush>
  </inkml:definitions>
  <inkml:trace contextRef="#ctx0" brushRef="#br0">57281 20610 680,'-7'-15'0,"1"4"0,0 3 0,2 3 0,0-1 3,2 0 5,0-3 6,2-2 5,1 0 7,4 2 8,2 3 9,3 1 8,4 1-2,4 2-13,3 0-12,5 2-12,1 0-12,1 0-8,-1 0-9,0 0-9,0 0-7,-1 2-6,-1 0-6,-1 2-6,-3-1 1,-3-1 4,-4 0 6,-4-1 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26"/>
    </inkml:context>
    <inkml:brush xml:id="br0">
      <inkml:brushProperty name="width" value="0.05246" units="cm"/>
      <inkml:brushProperty name="height" value="0.05246" units="cm"/>
    </inkml:brush>
  </inkml:definitions>
  <inkml:trace contextRef="#ctx0" brushRef="#br0">58448 19394 419,'8'-14'55,"1"3"-11,2 3-11,0 2-9,1 3-10,1 0-5,1 2-7,2 0-6,1 1-5,5 0-4,3 0-4,5 0-4,-1 0-2,-5-2 0,-5 0 0,-5-1 0,-4-3 0,-2-2 3,-4-3 1,-2-3 2,-2-3 3,0 0 4,0-1 4,0-1 4,-1-1 4,-1 1 3,0-1 3,-1 1 4,-1 1 2,0 2 0,0 4 1,0 3-1,-1 1 4,0 0 5,-1 0 5,-1 1 5,-1 0 2,0 2-2,0 2-2,0 2-2,0 2-2,1 4-2,-1 2-3,0 3-1,0 6-1,2 8 1,1 7 0,0 8 1,2 3 0,0-2-3,2-2-4,1-1-1,0-3-4,0 0-2,0-1-3,0-1-3,0-2 0,1 0 1,2-1 1,0-1 3,0-2-5,0-1-8,-1-3-8,-2-1-9,-1-2-6,-2-3-2,-2-1-2,-1-2-3,-4-4-4,0-3-5,-3-4-5,-1-4-5,-1-3 4,4-1 13,3-3 14,2-2 13,3 0 10,0 1 6,2 0 7,0 2 6,2 0 5,2 2 2,2 1 4,2 0 3,2 1 1,3-2-3,4 0-2,2-1-3,1 0-4,1 2-6,0 2-8,-1 2-6,-1 3-6,-2 2-5,-4 3-5,-3 4-5,-6 2-1,-8 5 5,-9 3 4,-9 5 3,-5 1 4,-1-1 0,-1-1 1,0-1 1,-1-1 1,3 1 3,1-1 3,3 1 1,0-2 4,1-3 2,-1-3 2,1-3 4,1-2 4,5 0 5,3-2 6,4-1 6,6 0 1,8-2-5,8-1-5,7 0-4,9-2-6,7-2-4,8-2-5,8-2-6,4-1-1,2 0 0,0 0 3,1 0 0,0 1-10,0 0-25,-2 2-24,0 0-24,-7 1-6,-8 0 10,-11 0 11,-9 0 10,-7 0 7,-1 0 5,-2 0 3,-2 0 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29"/>
    </inkml:context>
    <inkml:brush xml:id="br0">
      <inkml:brushProperty name="width" value="0.04209" units="cm"/>
      <inkml:brushProperty name="height" value="0.04209" units="cm"/>
    </inkml:brush>
  </inkml:definitions>
  <inkml:trace contextRef="#ctx0" brushRef="#br0">61708 20674 522,'-39'8'4,"1"0"7,2-1 7,0 1 7,7-1 5,11-2 1,12-3 3,12 0 2,8-3-1,5 0-2,5-2-4,5 0-2,3-1-3,3 0-2,1 0-2,2 0-4,3 0-1,2 1-2,4-1-2,2 0-1,6-1-3,8 0-1,8-1-3,7-2-1,6 1-1,4-1 2,4 0 1,4 0 2,-1 2-5,-6 2-7,-5 4-8,-7 2-9,-5 3-8,-7 2-8,-5 2-8,-6 2-9,-6-1-2,-6-1 5,-6-2 2,-5-2 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29"/>
    </inkml:context>
    <inkml:brush xml:id="br0">
      <inkml:brushProperty name="width" value="0.04394" units="cm"/>
      <inkml:brushProperty name="height" value="0.04394" units="cm"/>
    </inkml:brush>
  </inkml:definitions>
  <inkml:trace contextRef="#ctx0" brushRef="#br0">66966 19550 500,'22'14'92,"-3"-1"-20,-3-2-19,-3-2-19,1 0-9,3 1 0,5 3-1,3 2 1,4 1-1,1 1-4,2 1-3,3 1-2,-3-1-4,-4-2-1,-5-4-2,-5-3-1,-3-1-2,-2 0 0,-3 0 0,-1 0-1,-4 2 0,-8 5-1,-6 5 1,-7 5-1,-7 2-1,-5-1 0,-6-1-1,-6-1-2,-4 0-4,2 1-6,-2 1-8,1 1-7,4-1-7,6-2-6,7-1-7,7-2-6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30"/>
    </inkml:context>
    <inkml:brush xml:id="br0">
      <inkml:brushProperty name="width" value="0.04516" units="cm"/>
      <inkml:brushProperty name="height" value="0.04516" units="cm"/>
    </inkml:brush>
  </inkml:definitions>
  <inkml:trace contextRef="#ctx0" brushRef="#br0">71176 15463 487,'-2'-22'2,"0"6"5,-3 5 5,-2 5 4,-2 2 5,-4 2 3,-2 0 5,-3 2 4,-2 1 1,1 4-3,-1 2-3,1 4-3,-2 2-1,0 3 0,-1 3 1,-1 3 1,0 3-2,1 3-1,1 3-2,1 3-2,1 2-2,3 4-3,1 2-2,3 4-2,1 0-4,4-2-2,2-2-3,4-2-2,2-2-2,4-1-1,2-3 0,4-2 1,0-1-5,1-1-8,0-1-7,0-1-9,-2-1-2,-3 1 2,-2-1 3,-4 1 2,-3 0 2,-6 2-1,-4 2 1,-5 3 1,-5 0 0,-3 0 0,-5 0 0,-3 1 0,-1-2 1,3-2 1,3-1 1,4-3 0,1-3 1,4-5 1,3-5 0,3-4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30"/>
    </inkml:context>
    <inkml:brush xml:id="br0">
      <inkml:brushProperty name="width" value="0.05058" units="cm"/>
      <inkml:brushProperty name="height" value="0.05058" units="cm"/>
    </inkml:brush>
  </inkml:definitions>
  <inkml:trace contextRef="#ctx0" brushRef="#br0">70450 19950 434,'14'15'17,"-1"-1"3,-2-1 4,-2 0 3,0-1 3,1 3 0,3 2 0,2 2 0,0 1 0,-1 2-2,-1 3-2,0 2-2,-2 1 1,-1 4 2,0 3 3,-2 3 2,-1 4-1,-2 7-3,-3 8-5,0 6-4,-4 5-4,-2 5-4,-4 3-4,-2 5-5,-1-1-6,1-3-5,0-5-7,2-3-7,1-3-1,2 1 1,2-1 2,2 1 1,0-3-4,-2-3-11,-2-4-11,-1-4-11,-2-8-1,2-10 7,1-11 7,0-11 9,1-5 4,0 0 2,0 0 2,0 0 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75125 16525 333,'49'20'167,"16"14"-1,16 15 1,16 15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59"/>
    </inkml:context>
    <inkml:brush xml:id="br0">
      <inkml:brushProperty name="width" value="0.04615" units="cm"/>
      <inkml:brushProperty name="height" value="0.04615" units="cm"/>
      <inkml:brushProperty name="color" value="#00BFF3"/>
    </inkml:brush>
  </inkml:definitions>
  <inkml:trace contextRef="#ctx0" brushRef="#br0">67672 47903 476,'-1'-21'28,"-3"6"4,-4 7 5,-2 5 4,-1 4 1,0 3-5,2 4-5,1 2-4,-1 3-4,0 2-2,-1 1-3,-1 3-1,-1 1-2,2 1 0,1 1 1,0 1-1,2 1 0,1 1-1,0 1-3,2 1 0,0 0-3,2-3-2,0-1-1,2-3-3,1-2 0,4-2 0,2-4 2,4-3 0,2-3-2,3-4-9,3-4-7,3-4-8,2-4-7,-1-6-7,1-4-5,-1-4-7,1-5-1,-1-1 2,1-3 4,-1-1 2,-1-1 5,-3 1 5,-3 2 5,-2 0 5,-3 1 5,-1 3 4,0 2 5,-2 1 5,-1 3 4,-2 5 3,-3 3 3,0 4 3,-4 4 10,0 2 15,-3 4 15,-2 3 16,0 2 1,2 5-12,2 4-14,2 4-12,1 2-7,-2 3-4,0 1-3,-2 3-3,1 0-3,1 1-4,0-1-2,2 0-5,0 1-3,0 1-5,0 1-4,0 1-4,0-1-6,0-3-6,0-3-5,0-3-6,0-3-4,0-1-4,0-2-1,0-2-4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31"/>
    </inkml:context>
    <inkml:brush xml:id="br0">
      <inkml:brushProperty name="width" value="0.04883" units="cm"/>
      <inkml:brushProperty name="height" value="0.04883" units="cm"/>
    </inkml:brush>
  </inkml:definitions>
  <inkml:trace contextRef="#ctx0" brushRef="#br0">75041 16095 450,'6'-13'-13,"-4"4"22,-4 6 20,-4 5 21,-4 4 6,-4 7-6,-3 6-7,-5 5-8,-2 5-4,-1 3-3,-1 3-3,-1 2-3,1 0-2,3-3-3,3-5 0,3-3-3,2-3-1,3 1-3,1-1-2,2 1-1,6-3-6,10-5-7,10-5-7,9-4-7,8-7-5,5-8-2,4-8-2,6-7-3,1-5 1,-1-1 1,0-1 1,-1-1 1,-4 1 3,-6 3 2,-6 3 4,-5 3 3,-5 3 4,-3 3 4,-3 3 6,-3 2 4,-3 7 12,-2 8 16,-4 9 18,-2 10 18,-3 3 1,-2 1-12,-2-1-14,-2 0-13,0 0-8,0-1-3,2-1-3,1-1-2,0-1-3,2-3-1,0-1-2,2-2-3,1-3 0,3-1 0,4-2 0,2-2 1,4-3-5,6-3-5,3-2-7,6-4-7,3-2-3,-1-5 1,1-4 1,-1-4 1,-1-2 1,-2-3 2,-1-1 1,-2-3 2,-3-2 1,-3-2 3,-3-4 2,-3-3 2,-3 1 3,-4 4 2,-4 3 3,-4 5 2,-4 3 0,-2 5-1,-3 3-2,-3 4-1,-3 3-5,-2 0-6,-1 2-8,-3 1-6,-2 1-4,-1 6-3,-2 2-1,-2 5-3,0 1 0,7 0-1,3-2 2,6-1-1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32"/>
    </inkml:context>
    <inkml:brush xml:id="br0">
      <inkml:brushProperty name="width" value="0.04028" units="cm"/>
      <inkml:brushProperty name="height" value="0.04028" units="cm"/>
    </inkml:brush>
  </inkml:definitions>
  <inkml:trace contextRef="#ctx0" brushRef="#br0">80350 16500 546,'28'0'135,"-5"2"-30,-6 0-30,-7 2-30,-1 0-18,0 1-3,1 2-5,2 0-4,-1 1-6,-1 2-11,-1 0-10,0 1-11,-4 2-12,-6 3-17,-6 3-17,-6 3-17,-1-1 1,1-5 17,2-4 18,2-6 17,1-2 12,0 0 4,1 0 5,-1 0 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32"/>
    </inkml:context>
    <inkml:brush xml:id="br0">
      <inkml:brushProperty name="width" value="0.03742" units="cm"/>
      <inkml:brushProperty name="height" value="0.03742" units="cm"/>
    </inkml:brush>
  </inkml:definitions>
  <inkml:trace contextRef="#ctx0" brushRef="#br0">80013 17450 587,'-21'8'33,"8"0"4,7-1 5,7 1 4,3 0 3,3 2-2,2 0-2,2 1-2,1 0-6,1 0-14,1-2-12,2-1-14,0 0-10,3-2-9,2-1-8,1 0-9,0-2-8,-3-1-8,-3 0-6,-2-1-8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33"/>
    </inkml:context>
    <inkml:brush xml:id="br0">
      <inkml:brushProperty name="width" value="0.05646" units="cm"/>
      <inkml:brushProperty name="height" value="0.05646" units="cm"/>
    </inkml:brush>
  </inkml:definitions>
  <inkml:trace contextRef="#ctx0" brushRef="#br0">82441 15824 389,'19'-1'5,"7"0"8,7-2 10,7 0 9,1 0 3,-4 2-2,-4 2-4,-3 2-3,-5 3-2,-1 4-3,-4 3-3,-3 5-2,-5 2-2,-5 1-1,-6 1 0,-5 1-2,-8 2-1,-6 5-1,-7 3-1,-7 4-2,-5 1-4,-2-1-5,-4-3-6,-2-2-6,1-2-2,6-3 2,5-3 0,7-3 2,4-3 2,5-3 3,3-3 1,4-2 3,9-5 2,14-2 2,13-6 3,15-2 2,7-5-1,1-4-4,3-4-5,2-3-3,0-4-4,0-1-1,-2-2-2,0-2-2,-3-2 0,-4 1 0,-4 0 1,-4-1 0,-4 2 0,-3 1-3,-5 3-1,-3 2-1,-4 2 0,-3 2 6,-3 4 5,-2 3 4,-4 6 15,-3 7 23,-2 7 24,-3 9 23,-3 5 5,2 3-13,-1 3-12,0 3-14,0 1-9,2 0-5,0 1-6,2-1-6,0 0-3,0-2-2,0 0-1,0-1-1,0-1-2,2-3-4,0-1-3,2-3-3,-2-1-4,-4-1-8,-4-1-7,-4 0-7,-3-3-3,-3-3 1,-3-3 1,-3-2 1,-3-3-2,-3-1-5,-3 0-5,-3-1-5,-1-2-3,2-1 1,0 0 0,1-1 0,3-2 3,5-2 7,5-2 7,5-1 5,3-2 6,4 0 2,3 0 2,2 1 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33"/>
    </inkml:context>
    <inkml:brush xml:id="br0">
      <inkml:brushProperty name="width" value="0.02973" units="cm"/>
      <inkml:brushProperty name="height" value="0.02973" units="cm"/>
    </inkml:brush>
  </inkml:definitions>
  <inkml:trace contextRef="#ctx0" brushRef="#br0">84800 15963 739,'24'-8'4,"3"0"8,1 0 7,3 0 8,-1 1 4,-3 2-2,-4 3-1,-1 1-1,-2 0-2,1-1-3,1 0-3,1-1-3,-2-1-14,-3 2-28,-4 0-27,-4 2-27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33"/>
    </inkml:context>
    <inkml:brush xml:id="br0">
      <inkml:brushProperty name="width" value="0.04733" units="cm"/>
      <inkml:brushProperty name="height" value="0.04733" units="cm"/>
    </inkml:brush>
  </inkml:definitions>
  <inkml:trace contextRef="#ctx0" brushRef="#br0">84898 14830 464,'0'-15'2,"-2"2"2,-1 3 3,0 1 3,-1 3 6,-2 4 9,0 4 10,-1 4 9,-2 3 1,0 3-5,-1 3-5,-1 4-7,0-1-3,4 1-2,2-2-3,4-1-3,4-1-7,6-1-15,5-1-13,7 0-14,1-4-9,-1-6-3,-2-6-3,-2-6-3,-3-3 0,-1 0 7,-3 1 6,0-1 6,-3 0 6,-1 0 8,-1 1 7,0-1 8,-2 1 8,-2 2 11,-2 2 9,-2 3 10,2 1 1,6 2-10,5 2-9,7 2-10,2 0-6,-2-1-6,-3 0-4,-1-2-5,-3 2 7,-4 4 21,-4 4 21,-4 4 19,-3 3 7,-2 3-8,-2 3-9,-2 3-8,-1 3-6,-3 2-4,-2 4-3,-1 3-5,-5 5-3,-4 8-3,-4 8-3,-6 7-3,-4 6-3,-4 1-4,-4 2-2,-4 3-3,-3-1-4,-2 0-6,-2-1-5,-1-1-6,1-2-2,6-3-2,6-3 0,6-3-1,5-3-1,3-4-4,5-5-3,4-3-4,2-6 1,4-7 3,3-9 4,3-7 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34"/>
    </inkml:context>
    <inkml:brush xml:id="br0">
      <inkml:brushProperty name="width" value="0.04035" units="cm"/>
      <inkml:brushProperty name="height" value="0.04035" units="cm"/>
    </inkml:brush>
  </inkml:definitions>
  <inkml:trace contextRef="#ctx0" brushRef="#br0">86100 18331 545,'7'22'88,"-1"-4"-18,0-5-20,-1-3-19,-1-2-10,3 2-1,2 0 0,2 1-1,1 1-2,-1 0-3,1-1-2,0 1-4,0-2 0,1-2 0,1-4 0,2-2 1,0-3 1,-1-1 1,1 0 0,0-1 2,-2-3-6,-1-4-14,-2-4-12,-2-3-14,-3-2-5,-3 1 1,-2 0 2,-4 2 1,-3 1 0,-7 1 0,-6 1-2,-5 1 0,-3 1 1,1 4 1,1 2 2,1 4 1,1 1 4,3 0 5,1 0 4,2 0 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35"/>
    </inkml:context>
    <inkml:brush xml:id="br0">
      <inkml:brushProperty name="width" value="0.04628" units="cm"/>
      <inkml:brushProperty name="height" value="0.04628" units="cm"/>
    </inkml:brush>
  </inkml:definitions>
  <inkml:trace contextRef="#ctx0" brushRef="#br0">75144 23343 475,'7'-8'0,"-4"2"0,-3 1 0,-2 1 0,-5 1 8,-6 6 15,-5 2 16,-7 5 15,-1 2 2,3 0-10,3-1-12,3 1-11,0 2-5,-3 4-1,-3 3 0,-3 4 0,-1 3-1,1-1 0,1 1 0,1-1-1,2 0 0,3 1 0,3-1 1,3 1 0,3-3-2,6-3-4,4-5-3,6-3-4,6-4-4,11-4-5,9-4-5,11-4-5,6-5-4,5-6-4,6-5-5,4-7-4,0-2 0,-5 1 3,-5 1 2,-4 1 3,-6 2 3,-8 3 3,-6 3 3,-7 3 3,-7 2 8,-8 2 16,-8 2 13,-8 2 16,-5 3 5,0 2-5,-1 4-4,-1 2-4,0 2-4,2 2-4,3 0-5,1 1-3,1 2-4,2 0-3,1 1-3,0 1-3,2 1-4,2 0-2,2-1-4,2 1-4,2-1-2,2-1-2,2-1-2,2 0-3,0-3-1,1-3 2,0-2 0,0-4 1,-1 0 4,1 0 8,0 2 7,0 0 8,-1 0 2,1-2-1,0-2-3,0-2-1,-1-1-1,1 0 1,0 0-1,0 0 1,-1 0 0,1 1 0,0-1-1,0 0 0,0-2-2,1-2-3,1-3-2,2-3-3,-1-2-2,-1 0 2,-1 1 0,0-1 1,-3 0 1,1-2 3,-2 0 4,0-1 2,-1 0 0,-1 1 0,1 1-3,0 1 0,-1 0-2,-2-2-1,-3 0-1,0 0 0,-4-1-2,0 2 0,-3 2-1,-2 3-1,-1 1 1,-2 2 2,0 2 2,-1 3 2,-2 1 1,-2 3 1,-1 4-1,-3 2 1,-1 2-9,-1 2-17,-1 0-19,-1 2-17,1-2-4,5-1 10,3-2 8,4-2 11,2-1 3,1 0 0,-1-1-2,0 2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36"/>
    </inkml:context>
    <inkml:brush xml:id="br0">
      <inkml:brushProperty name="width" value="0.03981" units="cm"/>
      <inkml:brushProperty name="height" value="0.03981" units="cm"/>
    </inkml:brush>
  </inkml:definitions>
  <inkml:trace contextRef="#ctx0" brushRef="#br0">78574 24100 552,'37'8'79,"-2"0"-11,-3-1-11,-3 1-11,-4 0-9,-3 2-5,-5 0-7,-3 1-5,-4 2-5,-2 0-2,-4 1-3,-2 1-2,-7 3-2,-8 3 0,-9 5-1,-9 3 0,-4 1-1,1-3-3,1-4-2,2-1-1,1-4-2,5-3 1,3-3 0,5-3 0,4-1 2,8-2 4,7-1 2,6 0 3,6-2 0,7-2-5,5-2-3,7-2-4,3-2-7,2 0-11,2-1-10,3-2-10,0 1-6,0-1-1,0 0-1,0 0-1,-4 0 2,-7 1 4,-9-1 5,-7 0 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36"/>
    </inkml:context>
    <inkml:brush xml:id="br0">
      <inkml:brushProperty name="width" value="0.03202" units="cm"/>
      <inkml:brushProperty name="height" value="0.03202" units="cm"/>
    </inkml:brush>
  </inkml:definitions>
  <inkml:trace contextRef="#ctx0" brushRef="#br0">81350 23900 687,'29'1'52,"-3"2"-2,-5 2-2,-3 2-4,-3 0-5,-1 1-7,-1 0-7,-1 0-8,-2 0-12,-2 1-13,-4 2-16,-2 0-14,-4 0-8,-4-1-1,-4 0-1,-4-2-1,-1-1 2,1 0 7,1-2 7,1 0 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59"/>
    </inkml:context>
    <inkml:brush xml:id="br0">
      <inkml:brushProperty name="width" value="0.04478" units="cm"/>
      <inkml:brushProperty name="height" value="0.04478" units="cm"/>
      <inkml:brushProperty name="color" value="#00BFF3"/>
    </inkml:brush>
  </inkml:definitions>
  <inkml:trace contextRef="#ctx0" brushRef="#br0">68964 47174 491,'7'-14'3,"0"3"6,-2 2 5,0 4 7,-1 1 2,3 0 1,2 0-1,2 1 0,1 0 0,2 3 0,0 4 1,1 2 0,1 4-1,0 4-1,-1 3-1,1 5-1,-2 2-1,-1 1-1,-2 1 1,-2 1 0,-2 1-1,-2 0-2,-3 2-2,0 1-2,-4 2-1,-2 3 1,-4 2-1,-2 4 1,-3 1-4,-3 0-10,-4 0-8,-1 0-9,-4 0-10,0-2-10,-1 0-11,-1-1-9,2-5-6,3-8 3,5-7 1,3-8 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36"/>
    </inkml:context>
    <inkml:brush xml:id="br0">
      <inkml:brushProperty name="width" value="0.03336" units="cm"/>
      <inkml:brushProperty name="height" value="0.03336" units="cm"/>
    </inkml:brush>
  </inkml:definitions>
  <inkml:trace contextRef="#ctx0" brushRef="#br0">81131 24650 659,'-7'8'0,"1"0"0,0-1 0,2 1 0,0 0 0,2 0 0,0 0 0,2 0 0,1 0 10,2 1 21,2 1 19,2 2 21,1-1 1,3 1-18,2 0-19,2 0-18,1-2-18,4-1-21,4-2-20,2-2-19,-1-2-8,-4-2 7,-3-2 7,-4-2 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36"/>
    </inkml:context>
    <inkml:brush xml:id="br0">
      <inkml:brushProperty name="width" value="0.04554" units="cm"/>
      <inkml:brushProperty name="height" value="0.04554" units="cm"/>
    </inkml:brush>
  </inkml:definitions>
  <inkml:trace contextRef="#ctx0" brushRef="#br0">83025 23205 483,'32'-13'66,"-1"6"-12,1 6-13,-1 6-13,0 3-9,-2 2-4,0 0-5,-1 1-4,-3 0-4,-5-1-1,-4 0-3,-6-2-1,-5 2 4,-4 6 9,-6 4 10,-4 5 9,-4 3 5,-1 1 0,-3 0 1,-2 2 0,-1 5-3,-1 9-8,-1 8-8,-1 9-8,-2 6-7,-1 3-4,-2 3-7,-3 3-4,1-2-8,2-5-8,1-7-9,3-5-8,2-6-6,5-8-1,3-6-4,4-7-1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37"/>
    </inkml:context>
    <inkml:brush xml:id="br0">
      <inkml:brushProperty name="width" value="0.0507" units="cm"/>
      <inkml:brushProperty name="height" value="0.0507" units="cm"/>
    </inkml:brush>
  </inkml:definitions>
  <inkml:trace contextRef="#ctx0" brushRef="#br0">84726 23290 433,'1'-19'11,"0"10"20,2 10 21,0 10 21,0 7 4,0 5-12,-2 5-13,0 5-12,-1 2-8,2 0-6,0 0-4,2 0-6,-1 0-2,-1-3-1,0-2-2,-1-1 0,-1-3-2,0-2-3,0-1-2,0-3-2,-2-1-3,0-2-2,-3-3-2,-2-1-2,-3-1-2,-4 1-2,-3 1-1,-5 2-1,-2-2-2,-3-3 0,-1-3-1,-2-2-1,-1-3-2,3-2-5,1-2-6,3-2-6,1-5-4,2-8-3,3-7-4,1-8-3,4-2 2,3 5 10,4 5 9,4 5 9,2 3 5,2 1-2,0 0 0,2 2-1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37"/>
    </inkml:context>
    <inkml:brush xml:id="br0">
      <inkml:brushProperty name="width" value="0.03117" units="cm"/>
      <inkml:brushProperty name="height" value="0.03117" units="cm"/>
    </inkml:brush>
  </inkml:definitions>
  <inkml:trace contextRef="#ctx0" brushRef="#br0">85700 23250 705,'22'0'46,"-1"0"-2,-3 0-2,-1 0 0,0 0-4,2 2-6,1 0-7,3 2-6,0 0-12,1 1-20,-1 2-19,1 0-20,-3 0-7,-3-2 2,-4-3 4,-4 0 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37"/>
    </inkml:context>
    <inkml:brush xml:id="br0">
      <inkml:brushProperty name="width" value="0.05557" units="cm"/>
      <inkml:brushProperty name="height" value="0.05557" units="cm"/>
    </inkml:brush>
  </inkml:definitions>
  <inkml:trace contextRef="#ctx0" brushRef="#br0">84902 22640 395,'6'-7'8,"-3"4"13,-2 2 15,-4 4 13,-2 2 5,-1 5-6,-3 4-7,-2 4-7,0 0-5,2 1-4,2-2-4,3-1-4,2-1-7,6-1-8,4-1-9,5 0-9,4-4-8,3-6-7,3-6-9,3-6-8,0-4-1,-3-2 6,-3-1 5,-2-3 6,-4 1 5,-3 1 4,-3 2 3,-2 3 4,-4 0 8,-4 2 12,-4 1 13,-4 1 11,-2 0 7,-2 2 0,0 0 1,-1 2 1,0 1-2,1 2-2,1 2-3,0 2-3,4 2-6,5 4-11,4 2-10,6 3-9,4 1-10,5-3-6,5-1-7,5-2-6,1-2-2,-3 0 5,-3-2 4,-3 0 4,-3-1 10,-4 1 13,-5 2 13,-2 0 14,-5 1 8,-2 0 3,-4 0 3,-2-1 3,-2 3 0,-2 2-1,0 3-2,-1 3-1,-2 3-2,-1 3-3,-3 3-1,-1 3-3,-5 5-3,-5 8-2,-6 8-3,-6 8-2,-6 7-4,-6 9-4,-6 7-3,-5 8-4,-5 3-6,-1-2-11,-3-2-10,-1-2-11,2-3-6,7-3-2,7-5-4,6-3-2,9-7 0,8-7 5,9-8 3,9-8 5,6-8 2,2-8-1,4-7-1,3-8-1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6:38"/>
    </inkml:context>
    <inkml:brush xml:id="br0">
      <inkml:brushProperty name="width" value="0.0443" units="cm"/>
      <inkml:brushProperty name="height" value="0.0443" units="cm"/>
    </inkml:brush>
  </inkml:definitions>
  <inkml:trace contextRef="#ctx0" brushRef="#br0">86600 25983 496,'14'10'111,"-3"3"-21,-2 5-20,-4 3-22,0 2-12,0-1-6,1-1-5,2-1-5,0-2-3,1-3-1,2-2-1,0-4-1,0-2-4,1-2-8,0-3-9,0 0-7,0-5-5,1-2-1,1-5-2,2-4-2,-2-1 1,-1-1 3,-2 1 2,-2-1 4,-3 0 2,-3 1 0,-2-1 2,-4 0 2,-2 2-1,-5 1-2,-4 2-1,-4 2-2,0 3-2,3 1-5,3 2-3,3 2-3,0 0-4,-2 0-4,-2-2-2,-1 0-3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23"/>
    </inkml:context>
    <inkml:brush xml:id="br0">
      <inkml:brushProperty name="width" value="0.04044" units="cm"/>
      <inkml:brushProperty name="height" value="0.04044" units="cm"/>
    </inkml:brush>
  </inkml:definitions>
  <inkml:trace contextRef="#ctx0" brushRef="#br0">16700 31750 544,'36'36'130,"-7"-6"-28,-8-5-27,-5-6-27,-4-4-17,1 1-6,1-1-5,2 1-6,-1 0-5,-1-1-7,-1 1-7,0 0-7,-3-1-8,-1-1-8,-2-1-9,-2-1-8,-2-1-3,-1 0 3,0-2 3,-1 0 4,-3-2 3,-2-1 2,-4-1 1,-2 0 3,-1-1 3,2 0 2,3 0 3,1 0 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24"/>
    </inkml:context>
    <inkml:brush xml:id="br0">
      <inkml:brushProperty name="width" value="0.0459" units="cm"/>
      <inkml:brushProperty name="height" value="0.0459" units="cm"/>
    </inkml:brush>
  </inkml:definitions>
  <inkml:trace contextRef="#ctx0" brushRef="#br0">15489 33158 479,'-32'0'46,"17"-2"1,15 0 3,15-2 1,11 0-3,3-2-9,4 0-9,5-1-10,0-1-5,-2 0-1,-2 1 0,-1-1-2,-4 0-2,-2 2-8,-3 1-5,-3 0-7,-6 4-4,-8 6-2,-10 6-1,-8 6-2,-4 2 4,1 1 7,1-1 8,0 1 8,2 0 5,1 1 0,0 1 1,2 1 0,0 0 0,1-1-4,-1-1-4,0-1-3,0-1-3,2-1-4,1-1-3,0-1-4,5-2-9,6-4-13,7-5-14,8-2-14,2-7-2,2-4 10,1-7 10,1-5 9,0-4 9,-1 3 8,-1 0 6,-1 1 9,-2 2 5,-5 4 5,-3 4 5,-4 5 6,-5 2 6,-2 3 9,-6 4 9,-2 2 8,-5 4-1,-4 2-14,-3 3-13,-5 3-14,-3 2-6,-1 1 1,-2 1 0,-2 1 1,-3 0-5,-1-1-7,-3-1-10,0-1-7,-2-1-3,1-1 5,2-1 6,0 0 4,1-2 6,1-1 7,1-1 5,2-1 7,2-1 3,5 0 0,5-2 1,5 0 0,6-2 4,10 1 7,8 0 7,9 0 6,9-3 1,9-2-7,8-6-7,9-2-6,3-4-7,-2 0-8,-4-1-5,-2-1-8,-4 0-9,-4 4-13,-4 3-12,-3 2-13,-6 2-5,-4-2 2,-5 0 0,-4-2 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24"/>
    </inkml:context>
    <inkml:brush xml:id="br0">
      <inkml:brushProperty name="width" value="0.04087" units="cm"/>
      <inkml:brushProperty name="height" value="0.04087" units="cm"/>
    </inkml:brush>
  </inkml:definitions>
  <inkml:trace contextRef="#ctx0" brushRef="#br0">15302 35050 538,'-22'8'9,"6"0"18,5 0 18,5-1 18,3 2 3,2 4-10,2 2-10,2 3-12,1 3-6,0 5-4,-1 3-3,1 5-4,-2 2-4,-4 4-4,-3 3-6,-5 2-3,-5 2-6,-4 0-5,-5 0-5,-4 0-6,-5 0-4,-3-2-3,-3 0-2,-2-1-3,0-4-2,5-6 2,5-6-1,5-5 2,4-5-2,1-3-1,3-3-3,1-2-3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25"/>
    </inkml:context>
    <inkml:brush xml:id="br0">
      <inkml:brushProperty name="width" value="0.05325" units="cm"/>
      <inkml:brushProperty name="height" value="0.05325" units="cm"/>
    </inkml:brush>
  </inkml:definitions>
  <inkml:trace contextRef="#ctx0" brushRef="#br0">18049 31900 413,'44'8'73,"-6"2"-13,-5 0-13,-7 1-14,-2 1-8,1 2-6,1 0-5,1 1-5,-2 0-2,-3-1 0,-4-1-1,-5 0 1,-2-1-6,-2 1-13,-2 1-11,-2 2-13,-5 1-4,-6 3 2,-7 3 3,-7 3 3,-5 0 2,-3 0 1,-3 0 1,-3-2 2,-1-2 2,2-1 6,0-3 5,1-1 5,3-3 3,3-3 2,5-2 2,3-4 2,5-1 6,4 0 10,6 0 11,5 0 10,4-1 3,7-2-6,5-2-5,7-2-5,2-2-5,1-2-2,-1-2-4,1-1-3,-3-1-1,-3 2-1,-5 2 0,-3 2 0,-7 6-3,-8 10-3,-10 9-3,-7 11-4,-7 3-1,-1 0 1,-3-1 2,-1-1 2,0-2 1,1-3-1,3-3 1,1-3 1,4-3-1,5-3 1,5-3 0,5-2 1,7-6-1,13-5 0,12-5-1,11-7 0,5-3-1,-2 1 1,-2-1 0,-2 0 0,-2 2-1,-5 1-2,-3 2-2,-5 2-2,-5 4-2,-8 4 2,-8 6-1,-8 4 0,-7 5 1,-4 5 2,-5 5 0,-4 5 2,-3 1 2,3-3 1,1-3 4,3-3 1,7-4 3,14-5 4,14-4 2,14-6 4,6-3 0,0-2-4,1-2-4,-1-1-3,-1-2-4,-3 2-3,-4 1-5,-1 0-3,-10 5-5,-13 6-7,-13 7-7,-15 7-6,-5 3-1,2-3 7,1-1 5,3-2 7,-3 0 5,-6 5 4,-8 3 5,-6 5 5,-2-1 5,4-2 4,4-3 5,4-2 5,3-4 4,5-1 2,4-3 1,3-1 3,13-3 3,21-2 2,19-4 4,22-2 2,11-5-3,3-4-8,3-6-10,3-3-9,1-3-9,-3 2-6,-1 2-8,-2 3-7,-5 1-7,-5 2-7,-6 2-5,-6 3-7,-5 0-3,-5 2 1,-6 0 0,-3 2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0:00"/>
    </inkml:context>
    <inkml:brush xml:id="br0">
      <inkml:brushProperty name="width" value="0.04606" units="cm"/>
      <inkml:brushProperty name="height" value="0.04606" units="cm"/>
      <inkml:brushProperty name="color" value="#00BFF3"/>
    </inkml:brush>
  </inkml:definitions>
  <inkml:trace contextRef="#ctx0" brushRef="#br0">70800 45845 477,'0'-13'0,"2"4"0,0 6 0,2 5 0,0 2 7,2 3 12,0 2 13,1 2 13,1 1 4,0 1-2,0 1-5,0 2-3,-1 0-3,-1 1-4,0 1-5,-1 1-2,-1 2-4,1 3-3,2 3-2,0 3-2,1 1-3,0-1 0,0-2-2,0 1-1,-1-1-1,-1 2-3,-1 3-1,0 1-3,-1 1-1,0 1-3,0-1-3,0 0-3,-1 2-2,-2 2 0,-2 4-1,-2 3-1,-1-1-2,0 0-4,0-3-4,0-2-3,0-3-2,0-4-1,0-3-1,0-5 0,0-3 0,1-4-1,-2-5 1,2-3-1,-2-3 1,0-2-2,-2-3 0,0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25"/>
    </inkml:context>
    <inkml:brush xml:id="br0">
      <inkml:brushProperty name="width" value="0.05083" units="cm"/>
      <inkml:brushProperty name="height" value="0.05083" units="cm"/>
    </inkml:brush>
  </inkml:definitions>
  <inkml:trace contextRef="#ctx0" brushRef="#br0">19638 34579 432,'-17'0'6,"-2"-2"12,-1 0 11,-3-1 12,1 1 8,3 5 4,3 6 4,3 4 5,2 7-2,2 11-9,3 9-9,1 10-7,1 10-9,2 11-6,0 11-7,2 10-7,0 7-10,2 2-12,0 2-11,2 2-12,0-6-4,0-11 5,-1-11 6,1-13 4,0-9-4,-2-8-13,0-8-14,-2-7-13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26"/>
    </inkml:context>
    <inkml:brush xml:id="br0">
      <inkml:brushProperty name="width" value="0.0341" units="cm"/>
      <inkml:brushProperty name="height" value="0.0341" units="cm"/>
    </inkml:brush>
  </inkml:definitions>
  <inkml:trace contextRef="#ctx0" brushRef="#br0">24900 34750 645,'30'15'183,"-1"-1"-65,-3-1-64,-1 0-66,-3-2-33,-3 1 0,-3 0 1,-3-1-1,-3 0 2,-2 0 7,-4-2 5,-2-1 6,-4 0 2,0 0-1,-3 0-2,-2 0-2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27"/>
    </inkml:context>
    <inkml:brush xml:id="br0">
      <inkml:brushProperty name="width" value="0.03595" units="cm"/>
      <inkml:brushProperty name="height" value="0.03595" units="cm"/>
    </inkml:brush>
  </inkml:definitions>
  <inkml:trace contextRef="#ctx0" brushRef="#br0">24800 35750 611,'3'15'167,"6"-1"-47,5-1-46,7 0-46,1-2-32,-3-1-14,-3-1-16,-2 0-16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3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42100 32961 999,'0'-16'-3,"0"2"-6,0 1-6,0 1-7,0 1-3,2 3-2,0 1 0,2 2-1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37"/>
    </inkml:context>
    <inkml:brush xml:id="br0">
      <inkml:brushProperty name="width" value="0.05049" units="cm"/>
      <inkml:brushProperty name="height" value="0.05049" units="cm"/>
      <inkml:brushProperty name="color" value="#F2395B"/>
    </inkml:brush>
  </inkml:definitions>
  <inkml:trace contextRef="#ctx0" brushRef="#br0">38685 32050 435,'-6'-23'-26,"4"4"7,4 3 7,4 3 6,1 2 5,-1 1 0,0 0 0,-1 2 1,-2 0 2,1-2 2,0 0 2,0-1 3,0 0 2,0 2 1,0 2 1,0 3 1,-2 1 5,-4 6 8,-4 2 8,-4 5 8,-2 3 1,-2 1-7,0 3-7,-1 2-8,-2 2-4,-1 3-2,-3 3-2,-1 3-1,0 1-2,3 2 0,3 1-1,2 1 0,3 1-2,-1 2-3,0 2-2,1 2-3,0-2-1,4-7 1,2-7-1,4-7 1,4-6 0,7-3 0,8-4-1,6-4 1,5-5-1,2-8-3,4-6 0,3-7-3,1-5-2,0-2-5,1-4-5,-1-3-3,-2 1-3,-2 4 1,-3 3 1,-3 5 0,-4 2 3,-3 3 3,-5 1 4,-3 3 4,-4 5 12,-2 10 22,-4 10 19,-2 9 22,-4 7 4,0 1-14,-3 3-12,-2 1-14,-1 1-8,2-2-5,1 0-4,1-1-5,0-1-2,2-3-1,0-1-1,2-3 0,1-1-1,3-1-2,4 0-3,2-2 0,3-3-3,3-5-3,3-4-2,4-6-3,0-4 0,3-3 0,0-5 2,1-4 1,-1-1 2,-2-1 0,-1 1 1,-2-1 2,-3 0 0,0 1-1,0-1 0,-2 1 0,-2-2 1,-3-1 6,-2-3 4,-4-1 5,-1-2 1,0 1 0,0-1-1,0 1-1,-1 1-2,-1 1 1,0 3-2,-1 1-1,-3 2 0,0 1-2,-3 1-2,-2 1-2,-2 0-1,-2 2-2,-2 1-3,-1 1-1,-3 1-2,-1 2-1,-3 2-1,-1 3-2,-3 1 0,-3 3-3,-3 4-1,-3 2-3,-1 4-3,2 4-6,0 3-6,1 5-5,4 0-4,5-3-2,6-3-3,7-3-1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39"/>
    </inkml:context>
    <inkml:brush xml:id="br0">
      <inkml:brushProperty name="width" value="0.02688" units="cm"/>
      <inkml:brushProperty name="height" value="0.02688" units="cm"/>
      <inkml:brushProperty name="color" value="#F2395B"/>
    </inkml:brush>
  </inkml:definitions>
  <inkml:trace contextRef="#ctx0" brushRef="#br0">44400 32850 818,'9'8'92,"3"2"-31,4 0-32,2 1-33,-1 0-17,-3-1-6,-4 0-4,-4-2-5,-3 0-3,-1 0 1,0 0 0,-1 0 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3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44233 33977 999,'-6'-6'-6,"4"2"-12,4 4-12,4 2-12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40"/>
    </inkml:context>
    <inkml:brush xml:id="br0">
      <inkml:brushProperty name="width" value="0.03027" units="cm"/>
      <inkml:brushProperty name="height" value="0.03027" units="cm"/>
      <inkml:brushProperty name="color" value="#F2395B"/>
    </inkml:brush>
  </inkml:definitions>
  <inkml:trace contextRef="#ctx0" brushRef="#br0">52250 28900 726,'17'0'108,"1"2"-28,3 0-27,1 2-28,2 0-17,-1 2-10,1 0-8,0 1-9,-1 1-7,1 0-5,-1 0-4,1 0-5,-4 0-3,-5 1 1,-6 1 1,-6 2 1,-5-1 4,0-1 7,-3-1 9,-2 0 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41"/>
    </inkml:context>
    <inkml:brush xml:id="br0">
      <inkml:brushProperty name="width" value="0.04027" units="cm"/>
      <inkml:brushProperty name="height" value="0.04027" units="cm"/>
      <inkml:brushProperty name="color" value="#F2395B"/>
    </inkml:brush>
  </inkml:definitions>
  <inkml:trace contextRef="#ctx0" brushRef="#br0">50733 29750 546,'-14'2'6,"2"4"11,4 4 12,3 3 12,1 4 2,0 3-6,0 3-8,0 3-5,-1 3-7,0 1-5,-1 2-5,-1 3-5,-1-2-4,0-2-4,0-3-2,0-3-3,2-5-3,4-7-5,4-6-3,4-8-5,5-6 0,6-7 5,5-7 5,7-7 4,1-1 3,-2 5 2,-1 5 1,-3 5 2,-1 3 2,-3 2 4,-1 2 5,-2 2 4,-4 3 2,-3 2-1,-4 4-1,-4 2-1,-5 4 0,-6 4-1,-6 3 1,-5 5 0,-4 1-2,1 1 0,-1-1-2,1 1-2,1-3 1,3-3-1,3-5 0,2-3 0,6-3 0,6-2-3,8-2-1,6-2-2,5-1 1,1 0 2,3 0 4,2 0 3,0 0 1,-2 2-2,0 1-2,0 0-1,-4 1-2,-3 2-2,-4 0-1,-4 1-1,-6 3-1,-6 4-2,-7 3 0,-7 5-1,-6 2-2,-3-1 0,-5 1-2,-3-1-1,-2-1 0,0-1 0,0-3 2,0-1 0,-1-2 1,1-1 1,0 0 1,0-2 1,1-1 2,3-2 4,4-3 3,2-1 4,4-1 5,5-2 3,4 0 4,6-2 5,9-1 5,14-4 6,13-2 6,15-3 5,7-3 0,5 0-8,4-1-9,4-1-7,4 0-7,3 1-4,5 0-5,3 2-5,-2 1-4,-7 2-7,-8 3-6,-8 1-7,-8 1-3,-8 2-2,-8 0-2,-7 2-2,-8-2-3,-8-2-7,-8-3-5,-8-3-6,-5-3 1,-1 0 8,-3-1 9,-1-1 9,-2-1 5,3 0 5,0 1 4,0-1 4,3 1 6,3 3 6,3 1 8,3 2 7,2 3 9,2 4 11,2 4 12,2 4 12,1 4 0,2 4-9,0 3-10,2 5-9,-2 2-7,-4 1-4,-4 1-3,-4 1-4,-5 2-5,-7 6-4,-7 5-5,-7 4-5,-3 3-6,-2-2-8,-1 0-8,0-2-7,1-3-2,7-5 3,6-7 4,5-5 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41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52400 32250 632,'22'0'0,"-3"0"0,-3 0 0,-3 0 0,0 0 4,2 2 7,1 0 8,3 2 8,-1 0 4,-1 0 1,-2-1 1,-2 1 1,-1 1 0,3 2-3,1 2-1,3 2-3,0 0-3,-3 1-8,-1 0-5,-2 0-8,-2-1-7,1-1-12,0-1-11,0 0-11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0:05"/>
    </inkml:context>
    <inkml:brush xml:id="br0">
      <inkml:brushProperty name="width" value="0.03839" units="cm"/>
      <inkml:brushProperty name="height" value="0.03839" units="cm"/>
      <inkml:brushProperty name="color" value="#00BFF3"/>
    </inkml:brush>
  </inkml:definitions>
  <inkml:trace contextRef="#ctx0" brushRef="#br0">70566 48565 573,'-7'-8'4,"2"1"10,2-1 9,2 0 10,2 3 3,4 6 0,2 6 0,4 6-2,-1 4-2,1 5-4,-2 3-3,0 5-4,-3 1-3,-1 0-4,-2 1-2,-2-1-3,-1 0-1,0-1 1,0-1 1,0-1 1,0-3-2,0-3-5,0-5-4,0-3-6,2-5-2,2-4 1,4-6 1,2-4 1,4-8 1,7-11 2,5-11 0,7-11 2,2-6 1,0-2-2,1-1-1,-1-3-1,-1 2-3,-1 6-4,-3 6-4,-2 6-4,-2 4-3,-3 5-4,-3 3-2,-2 5-3,-4 2-5,-1 2-8,-2 3-7,-2 1-7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42"/>
    </inkml:context>
    <inkml:brush xml:id="br0">
      <inkml:brushProperty name="width" value="0.05019" units="cm"/>
      <inkml:brushProperty name="height" value="0.05019" units="cm"/>
      <inkml:brushProperty name="color" value="#F2395B"/>
    </inkml:brush>
  </inkml:definitions>
  <inkml:trace contextRef="#ctx0" brushRef="#br0">54394 29322 438,'1'-15'0,"2"1"0,2 1 0,2 1 0,4-2 5,9-2 9,7-3 9,9-3 10,0 1 3,-8 7-2,-6 5-4,-6 6-1,-6 5-5,-3 6-7,-2 4-6,-4 5-6,-3 4-3,-6 3-1,-4 3 1,-5 3-1,-2 0-1,3-1-2,1-3-2,2-1-2,2-3-1,3-1-1,1-3 1,2-1 0,3-3 2,4-1 1,4-2 2,4-2 2,2-1 2,1 2-1,1 0 1,2 1-1,-1 1 1,1 0 0,0-1 0,-1 1-1,-1 1 1,-4 1 2,-5 3 1,-2 2 2,-6 0 0,-2 1 0,-5-1 0,-4 1 0,-1-1 0,-1-1 0,0-1-1,1 0 0,-1-3-1,2-3 0,1-3-1,1-2-1,0-3-3,0-1-3,0 0-4,1-1-3,-1-5-5,2-6-5,1-7-5,0-7-4,2-7-1,-1-5 2,0-6 3,0-6 2,1-2 4,0 2 4,2 2 5,1 2 3,0 3 2,2 6-1,0 4 0,2 5-1,-1 8 11,0 10 25,-2 12 23,0 10 24,-1 10 5,2 7-15,0 8-14,2 8-14,0 7-8,0 6-3,0 5-2,0 7-2,-1 5-6,0 4-6,-2 6-8,0 5-6,-2 4-9,0 5-11,-1 6-9,-1 4-10,0-2-7,2-9-4,2-8-3,2-9-4,1-13 0,2-15 5,0-16 5,2-15 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42"/>
    </inkml:context>
    <inkml:brush xml:id="br0">
      <inkml:brushProperty name="width" value="0.04956" units="cm"/>
      <inkml:brushProperty name="height" value="0.04956" units="cm"/>
      <inkml:brushProperty name="color" value="#F2395B"/>
    </inkml:brush>
  </inkml:definitions>
  <inkml:trace contextRef="#ctx0" brushRef="#br0">55762 29163 443,'14'-22'0,"-2"6"0,-4 5 0,-2 5 0,-2 2 5,3 2 8,2 0 10,2 2 8,1 1 4,0 2 0,-1 2-2,1 2-1,-1 2-3,-2 5-5,-3 4-6,-1 3-5,-3 3-6,-6 1-6,-4 1-6,-5 1-7,-5 2-6,-6 3-5,-3 2-6,-6 4-5,-2 0-1,1-3 4,1-4 3,2-2 3,1-4 5,5-5 6,3-4 5,4-6 5,6-5 8,9-2 10,6-6 11,9-2 9,7-5 3,7-2-3,7-3-4,7-3-4,1-1-3,-3 1-4,-5 1-4,-4 1-5,-6 3-7,-9 8-11,-8 6-11,-9 8-11,-6 2 0,0 1 10,-2 0 10,0 0 9,0 0 8,3 1 4,1 1 4,2 2 4,1 0 2,0 3 3,0 1 2,0 3 2,1 1 1,2 3-2,2 1 0,2 2-1,1 1-3,0-1-2,0-1-2,0-1-3,0-1-3,0 1-2,0-1-2,0 1-2,-2-2-2,-1 0-2,-2-1-2,-1-1-1,-3-1-1,0-3-1,-2-1-1,0-2-2,-1-3-1,-2-1-4,0-2-4,-1-2-4,-1-3-2,0-3-2,0-2-2,1-4-2,-2-3-1,0-7-1,-1-6-1,-1-5 0,-1-5 1,2-3 3,1-3 2,1-2 3,1-1 2,2 1 2,2 3 2,3 2 2,0 3 3,2 5 6,0 5 4,2 5 6,-2 5 6,0 6 8,-3 6 8,-2 6 8,-2 4 0,-2 5-9,-2 3-7,-1 5-8,-1 0-9,2-1-9,3-3-11,1-1-10,3-3-9,4-3-9,4-3-9,4-2-9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43"/>
    </inkml:context>
    <inkml:brush xml:id="br0">
      <inkml:brushProperty name="width" value="0.04401" units="cm"/>
      <inkml:brushProperty name="height" value="0.04401" units="cm"/>
      <inkml:brushProperty name="color" value="#F2395B"/>
    </inkml:brush>
  </inkml:definitions>
  <inkml:trace contextRef="#ctx0" brushRef="#br0">56950 31500 499,'10'9'10,"4"1"19,3 3 18,5 2 20,1 1 5,-2 1-6,0 1-9,0 1-6,-3-1-10,-3-3-10,-3-3-11,-2-2-10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44"/>
    </inkml:context>
    <inkml:brush xml:id="br0">
      <inkml:brushProperty name="width" value="0.03729" units="cm"/>
      <inkml:brushProperty name="height" value="0.03729" units="cm"/>
      <inkml:brushProperty name="color" value="#F2395B"/>
    </inkml:brush>
  </inkml:definitions>
  <inkml:trace contextRef="#ctx0" brushRef="#br0">58415 28547 590,'-7'-8'0,"4"0"0,3 1 0,2-1 0,3 1 0,2 2 0,1 2 0,3 2 0,3 1 10,4 0 20,3 0 20,5 0 21,1 0 3,1 2-13,-1 0-14,0 2-12,-2 0-14,-5 2-10,-4 0-13,-6 1-11,-4 2-9,-4 2-3,-4 2-3,-4 1-5,-5 2-1,-6 2 2,-5 0 0,-6 1 2,-4 0 2,-1 1 0,-1-1 2,-1 1 1,2-2 2,4-3 5,3-2 4,5-4 4,2-2 5,2-1 5,3 0 7,1-1 5,5-3 8,8-1 9,8-2 9,8-1 10,5-3 0,5-2-9,3-2-8,4-2-9,1 0-5,-3 2-5,-3 3-3,-3 1-5,-4 1-1,-3 0-2,-4 0 1,-4 0-2,-5 2 1,-3 2 1,-4 3 1,-3 4 1,-6 2 2,-4 3 0,-5 4 2,-5 2 1,-2 1 1,-1-1-3,1-1 0,-1-1-2,2 0-1,1 2 0,3 0 0,1 1 0,5-1-3,7-1-3,6-2-4,8-2-4,6-3-2,9-3 1,7-3-1,9-2 1,3-4-2,0-2-2,0-3-4,1-3-3,-4-1 0,-4 4 2,-5 2 2,-5 4 3,-8 2 1,-10 4 1,-12 2 2,-10 4 1,-8 3 3,-5 5 3,-4 5 4,-6 5 3,-2 1 1,2 0-3,0-1-3,2-1-3,0-1-1,1-3 1,1-1 0,2-3 1,2-2 3,5-3 5,5-2 7,5-4 5,10-4 5,16-4 3,15-6 2,17-4 4,7-3-2,1-1-9,2-2-7,0 0-9,-1 1-7,-6 1-9,-4 2-8,-5 2-8,-6 3-4,-5 2 2,-7 4 1,-5 3 2,-4 1 0,-4 1 1,-3 2-1,-2 0 1,-3 0 0,0 0 2,-1-2 1,-1 0 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44"/>
    </inkml:context>
    <inkml:brush xml:id="br0">
      <inkml:brushProperty name="width" value="0.03937" units="cm"/>
      <inkml:brushProperty name="height" value="0.03937" units="cm"/>
      <inkml:brushProperty name="color" value="#F2395B"/>
    </inkml:brush>
  </inkml:definitions>
  <inkml:trace contextRef="#ctx0" brushRef="#br0">58060 31183 558,'-19'-6'9,"7"4"16,8 4 17,8 4 16,4 3 4,2 3-9,0 3-11,1 4-9,-1 3-5,-2 5-4,-4 4-1,-2 6-3,-6 2-5,-8 0-7,-8 1-10,-7-1-7,-6 1-8,-3 4-7,-2 2-7,-4 4-8,2-3-2,6-8 2,5-8 1,7-7 3,4-6 0,2-3-4,4-3-3,3-2-4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48"/>
    </inkml:context>
    <inkml:brush xml:id="br0">
      <inkml:brushProperty name="width" value="0.038" units="cm"/>
      <inkml:brushProperty name="height" value="0.038" units="cm"/>
      <inkml:brushProperty name="color" value="#F2395B"/>
    </inkml:brush>
  </inkml:definitions>
  <inkml:trace contextRef="#ctx0" brushRef="#br0">61397 29266 579,'0'-12'67,"0"8"-5,0 8-7,0 8-7,0 3-6,0-1-7,0-1-7,0 0-6,-1 0-5,0 5-2,-2 3-3,0 5-2,-1 0-3,0 0-7,0 0-4,0-2-6,0-2-3,1-1-3,-1-3-2,0-1-2,0-2-2,2-1-3,0-1-3,2 0-3,0-5-5,2-8-7,0-8-8,2-8-7,0-4 2,0 1 13,-1-1 12,1 1 12,1 0 8,0 1 2,1 0 3,2 2 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0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60075 29041 547,'1'-22'1,"2"3"1,2 3 2,2 2 2,1 3 1,0 1 2,0 0 2,-1 2 1,2 1 2,2 1 1,2 0 0,1 2 0,1 0 1,0 2 0,-2 0-1,-1 2 0,-1 1 0,0 4-2,-2 2-1,-1 3-1,-1 3-2,-2 0-3,-2 1-1,-2 1-3,-2 2-1,-4 1 2,-2 3 2,-3 2 2,-3 0 0,0 1-1,-1-1-1,-1 1 0,-2-2-6,0-2-11,-1-1-10,-1-2-10,1-3-4,3-3 6,2-3 5,4-2 5,2-4 3,2-2 2,3-4 1,1-2 3,1-3 0,2-3 2,0-4 0,1-2 1,3-1 1,4 1 2,4 1 1,4 1 3,0 1 1,-1 2 2,-3 3 1,-1 1 1,-3 3 3,-2 6 1,-4 4 3,-2 6 1,-5 3 0,-4 3-3,-6 3-4,-3 3-2,-5 2-4,0-1-2,-1 1-3,-1-1-3,0 1-3,-1-1-1,1 1-1,-1-1-3,1-1 1,-1-3 2,1-3 2,-1-2 2,0-4 2,-1 1 2,-1-2 2,-1 0 2,0-2 2,-1-1 0,1-1 0,0 0 1,-1 0 0,1 0-1,-1 1 1,1 2-1,-1-1 3,-1 1 3,-1 0 4,-1 0 4,2-1 2,5-2 1,5-3 2,5 0 2,8-2 3,12 0 6,12 0 5,11 0 7,10-2-1,6-2-7,7-4-7,8-2-7,3-2-5,1 1-3,2-1-5,0 0-3,-3 1-4,-7 2-6,-6 3-4,-8 1-6,-6 1-3,-5 2-1,-7 0-1,-5 2-1,-8 1-4,-8 4-8,-10 2-7,-8 4-7,-5-1 1,-3 1 7,-1-2 10,-3 0 7,1-2 7,3-1 3,3-1 4,3 0 3,2-2 5,0 0 3,2-2 4,1 0 4,1-1 2,2 2 1,2 0 0,3 2 1,-1 0 2,0 1 4,-2 2 3,0 0 4,-1 2 4,1 2 3,-1 2 5,0 1 5,-1 2-2,0 1-7,-1 2-6,-1 0-6,-1-1-4,0 1-2,0-2-2,1-1-2,2-1-4,6-3-7,6-1-6,6-2-7,6-5-6,7-8-5,6-8-6,9-7-5,2-6-1,0-1 2,0-3 1,0-1 3,-2 1 3,-5 5 8,-5 5 7,-5 5 6,-7 7 11,-9 8 12,-8 9 14,-9 10 13,-6 3 3,-2 1-7,-1-1-8,-3 1-8,1-2-9,3-2-10,3-1-12,3-2-9,4-5-12,6-5-11,6-6-12,6-6-10,4-2 1,3-1 16,3 0 15,3 0 15,0 1 11,-3 0 6,-3 2 5,-2 1 5,-3 1 3,-1 2-2,0 2-2,-2 2-1,-2 1-2,-2 1-2,-4 2-1,-2 0-2,-4 2 0,-2 2 0,-3 1 0,-3 3 0,-2 0-3,0-1-6,1-1-8,-1 0-7,0-2-2,-2-1-1,0 0 1,-1-2 0,-1-1 1,-1 0 2,-1-2 1,-1 0 3,-1-1 1,-1 1 3,-1 2 1,-1 0 3,0 0 3,1 0 4,1-2 3,1 0 5,2-2 4,3-1 7,3 0 5,3-2 7,3 1 4,6 0 2,4 2 2,6 0 1,6 0-1,7 0-6,9-2-4,7 0-6,4-1-5,-2 2-3,0 0-5,-1 2-3,4-1-2,12-1-3,10 0-1,11-1-1,2-2-7,-9-1-8,-7 0-11,-8-1-9,-8-1-4,-7 2-1,-9 0 0,-7 2 0,-6-1-2,-1 0-6,-2-2-3,-2 0-6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0"/>
    </inkml:context>
    <inkml:brush xml:id="br0">
      <inkml:brushProperty name="width" value="0.04391" units="cm"/>
      <inkml:brushProperty name="height" value="0.04391" units="cm"/>
      <inkml:brushProperty name="color" value="#F2395B"/>
    </inkml:brush>
  </inkml:definitions>
  <inkml:trace contextRef="#ctx0" brushRef="#br0">49138 34083 500,'-37'0'0,"5"0"0,6 0 0,4 0 0,3 0 4,2 0 8,2 0 7,3 0 7,4-1 4,8-1 0,8 0 0,8-1-1,6-2-1,8 0-2,7-1-2,7-2-2,5 1 0,6-1-2,4 0-1,5 0 0,5 0 0,3 1-2,4-1 0,5 0 0,4 0-2,4 2-2,6 1-2,5 1-1,3-1-3,5 2-2,4-1-1,4 0-2,2 1-1,3 0 0,1 1-1,3 2 1,1 0-3,2 0-4,3 0-4,1 0-3,0-1-3,-3-2 0,-4-2 0,-1-1-1,-6-1 0,-3 2 1,-6 2 0,-5 2 2,-2 1 0,-2 0 1,0 0 2,-2 0 2,-1 0 0,-4 0 0,-2 0-1,-3 0 1,-3-1-2,-2 0-1,-2-2-2,-1 0-2,-4-1-2,-5 0-3,-5 0-2,-5 0-4,-5 0 0,-6-2 1,-6 0 1,-5-1 1,-8 0 2,-8 0 3,-7 2 4,-8 1 3,-4 0 2,0 0 0,0 0 1,0 0-1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1"/>
    </inkml:context>
    <inkml:brush xml:id="br0">
      <inkml:brushProperty name="width" value="0.03354" units="cm"/>
      <inkml:brushProperty name="height" value="0.03354" units="cm"/>
      <inkml:brushProperty name="color" value="#F2395B"/>
    </inkml:brush>
  </inkml:definitions>
  <inkml:trace contextRef="#ctx0" brushRef="#br0">52151 35000 656,'77'14'128,"-17"-1"-32,-18-2-31,-17-2-32,-8-1-19,5 1-7,3 2-6,5 0-8,-2 2-1,-5 1 3,-7 3 3,-5 2 3,-6 3-7,-8 4-19,-6 6-18,-7 5-18,-7 2-6,-5-2 8,-6 0 7,-7-1 7,-2-4 7,0-6 9,0-5 9,0-6 7,2-5 6,4-1 1,3-2 2,5-2 1,4-2 3,5-1 2,5 0 3,5-1 2,7-3 11,11 0 19,11-3 19,11-2 18,7-2 4,5-2-14,3-2-14,4-1-13,0-1-11,-4 3-5,-4 1-7,-4 2-7,-4 2-8,-5 2-11,-5 2-10,-5 2-11,-6 2-9,-5 0-7,-6 2-6,-5 0-7,-5 1 2,0 0 12,-2 0 12,0 0 12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2"/>
    </inkml:context>
    <inkml:brush xml:id="br0">
      <inkml:brushProperty name="width" value="0.04502" units="cm"/>
      <inkml:brushProperty name="height" value="0.04502" units="cm"/>
      <inkml:brushProperty name="color" value="#F2395B"/>
    </inkml:brush>
  </inkml:definitions>
  <inkml:trace contextRef="#ctx0" brushRef="#br0">52794 35444 488,'-15'-14'1,"2"1"3,3 2 2,1 2 3,2 7 8,2 10 16,2 11 14,2 11 16,1 6 1,0 2-9,0 3-11,0 1-10,0 1-8,-2 2-2,0 0-4,-1 2-3,-2-2-3,2-2-2,-1-4-2,0-2-3,0-4-2,2-5-6,0-5-5,2-5-5,3-7-4,6-10-1,5-10-2,7-10-3,4-8 0,3-8 1,3-8 0,3-8 0,0-5-4,-2 0-9,-2-1-10,-1-1-10,-3 1-2,-1 4 4,-3 4 5,-1 4 5,-2 3 7,1 2 7,-1 2 7,1 2 9,-1 2 7,-1 3 6,-1 3 8,0 3 6,-2 4 8,-1 3 7,-1 4 8,0 5 7,-2 2 1,1 2-4,0 2-5,0 2-4,-2 3-5,-1 4-3,-2 4-4,-2 3-3,-3 6-3,-2 7-1,-4 7-1,-2 7-2,-3 3-2,-2 2-3,-2 0-3,-1 2-2,-2-2-4,1-4-2,-1-4-4,0-4-2,7-11-8,12-20-14,13-20-12,14-19-14,4-9 0,-2 2 13,-2 2 12,-1 2 13,-3 3 7,-1 5 2,-3 5 2,-1 5 1,-3 5 6,-3 5 12,-3 4 9,-2 6 12,-4 7 4,-1 8-2,-2 9 0,-2 9-2,-4 5-4,-6 2-5,-5 2-6,-7 2-5,-2 0-6,-1-4-6,1-2-4,-1-3-6,2-4-1,3-5 0,3-5 1,3-5 1,2-8-4,2-12-10,2-12-9,3-11-11,2-7-1,5 0 8,6-2 7,4-1 7,3 2 7,-1 2 7,1 3 7,0 3 6,-2 4 5,-3 5 1,-3 5 1,-2 5 2,-4 8 5,-2 14 7,-4 11 8,-2 14 8,-3 7-1,-4 0-10,-2 2-10,-3 0-10,-1-1-5,1-4-2,1-4-1,1-3-1,0-6-3,2-5-5,1-7-5,1-5-4,2-5-3,6-4 2,4-4 2,6-4 0,4-3 3,4-1 4,3-3 4,5-2 4,0 1 3,-3 3 2,-3 2 2,-3 4 2,-2 2 0,-1 2 1,0 2-1,-2 2 0,-2 3-1,-6 4-2,-4 3-3,-5 5-2,-5 2-2,-4 1-2,-3 1-2,-5 1-2,-1-1-1,1-1 0,1-2 0,1-3 1,3-1-1,3-4 0,4-3 0,5-2 0,4-5 0,6-5 2,5-4 2,7-5 2,4-2 3,3 3 2,4 1 3,2 2 2,-1 2 2,-2 2 0,-3 2-1,-2 3 1,-4 0-1,-3 3-1,-3 2 0,-2 2-2,-4 2 0,-4 3-4,-4 4-1,-4 2-4,-3 1 0,-3 1-2,-3 0 0,-3-1-1,-2 0 0,-2-1-1,0-1 0,0 0 0,-1-3 0,1-3 0,1-3 0,1-2 0,2-3 3,3-1 4,3 0 5,3-1 4,6-3 3,11-2 2,12-4 3,10-2 1,6-1-1,4 2-2,3 3-3,3 1-4,0 1-2,2 0-1,-1 0-1,0 0-1,-1 0-5,-2 0-8,-2 0-8,-1 1-9,-5-1-3,-6 0 4,-5 0 4,-6 0 3,-5 0-1,1 0-4,-2 0-6,0 0-4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0:06"/>
    </inkml:context>
    <inkml:brush xml:id="br0">
      <inkml:brushProperty name="width" value="0.03687" units="cm"/>
      <inkml:brushProperty name="height" value="0.03687" units="cm"/>
      <inkml:brushProperty name="color" value="#00BFF3"/>
    </inkml:brush>
  </inkml:definitions>
  <inkml:trace contextRef="#ctx0" brushRef="#br0">78779 47443 596,'-2'-19'57,"-4"12"-3,-4 10-2,-3 12-3,-4 5-5,-2 1-8,-1 1-9,-2 1-8,-2 0-6,1 1-2,-1-1-2,1 1-3,-3 0-2,-1 3-2,-4 1-3,-3 3-3,1-3 0,7-6 1,5-5 1,7-6 2,9-6 1,14-4 1,13-6 2,15-4 1,3-2 0,-4 1-2,-5 0-2,-5 2-2,-2 1-2,3 0 0,1 2-3,3 1 0,-2 1-1,-4 3 2,-3 4 1,-4 2 2,-4 2 1,-1-2 1,-3-1 1,0 0 1,-4-3 1,-3-4 4,-2-4 2,-4-4 2,-1-3 0,1-1-5,-2-3-5,2-2-4,-1-2-4,2-3-5,0-3-5,2-2-4,0-2-5,0 1-7,0 1-7,0 1-6,1 2-2,2 3 4,2 3 4,2 3 3,0 2 4,-1 4 7,-1 3 4,0 3 7,-1 1 2,0 0 1,0 0 1,0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2"/>
    </inkml:context>
    <inkml:brush xml:id="br0">
      <inkml:brushProperty name="width" value="0.02729" units="cm"/>
      <inkml:brushProperty name="height" value="0.02729" units="cm"/>
      <inkml:brushProperty name="color" value="#F2395B"/>
    </inkml:brush>
  </inkml:definitions>
  <inkml:trace contextRef="#ctx0" brushRef="#br0">56688 35055 806,'7'-13'6,"0"6"15,-2 6 12,0 6 15,-3 8-3,-4 13-16,-4 11-17,-4 12-18,-3 6-9,-3-2-2,-4-1-1,-1 0-3,-2-5-4,2-8-6,3-8-6,1-7-5,2-6 0,2-3 7,3-3 8,1-2 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3"/>
    </inkml:context>
    <inkml:brush xml:id="br0">
      <inkml:brushProperty name="width" value="0.03984" units="cm"/>
      <inkml:brushProperty name="height" value="0.03984" units="cm"/>
      <inkml:brushProperty name="color" value="#F2395B"/>
    </inkml:brush>
  </inkml:definitions>
  <inkml:trace contextRef="#ctx0" brushRef="#br0">56350 35772 552,'43'-12'11,"-8"5"2,-7 6 0,-9 6 3,-5 4 1,-2 1 2,-4 3 4,-3 2 2,-2 2 1,-4 5-1,-2 3 1,-3 5-1,-4 0-1,0-2-3,-3-1-1,-1-3-3,-1-1-1,2-3 1,2-1-1,3-2 1,4-7-7,8-11-10,7-10-12,9-11-12,5-8-7,3-5-4,3-4-5,2-6-3,2-3-2,-3-2 3,-2-2 2,-1-1 3,-3-1 5,-2 2 5,-1 2 7,-2 2 6,-3 3 6,1 6 5,-2 4 5,-1 5 6,-2 5 4,-1 5 6,-2 5 5,-2 5 4,-2 4 7,-2 6 8,-3 4 9,0 6 8,-5 5-2,-2 9-8,-5 7-11,-4 8-9,-3 4-8,-1 1-5,-3-2-5,-1 2-4,-1-2-10,1-2-12,1-2-11,1-2-12,2-3-9,2-7-3,4-5-3,3-7-4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3"/>
    </inkml:context>
    <inkml:brush xml:id="br0">
      <inkml:brushProperty name="width" value="0.03675" units="cm"/>
      <inkml:brushProperty name="height" value="0.03675" units="cm"/>
      <inkml:brushProperty name="color" value="#F2395B"/>
    </inkml:brush>
  </inkml:definitions>
  <inkml:trace contextRef="#ctx0" brushRef="#br0">58400 35496 598,'14'-15'0,"-3"4"0,-2 3 0,-4 2 0,2 2 8,6-2 17,5 0 15,7-1 17,1 1 5,-1 4-6,-3 4-5,-1 4-7,-3 3-9,-3 1-16,-3 3-14,-2 2-16,-5 3-9,-2 5-7,-6 5-4,-2 5-7,-4-1-5,0-6-8,-1-5-6,-1-6-8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3"/>
    </inkml:context>
    <inkml:brush xml:id="br0">
      <inkml:brushProperty name="width" value="0.04108" units="cm"/>
      <inkml:brushProperty name="height" value="0.04108" units="cm"/>
      <inkml:brushProperty name="color" value="#F2395B"/>
    </inkml:brush>
  </inkml:definitions>
  <inkml:trace contextRef="#ctx0" brushRef="#br0">58092 36800 535,'6'44'129,"-4"-6"-31,-4-6-29,-4-5-32,-2-2-15,-2 5-2,0 3-1,-1 5-3,0-2-2,2-4-2,2-5-3,3-5-3,2-4-1,5-3-1,6-2-1,4-4-2,3-2-1,1-1-2,1 0-2,1-2-3,2-1-5,1-4-6,3-2-7,1-3-6,1-4-6,-1-2-7,-1-3-4,-1-3-7,-3-1 0,-5 2 5,-5 3 4,-4 1 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3"/>
    </inkml:context>
    <inkml:brush xml:id="br0">
      <inkml:brushProperty name="width" value="0.03893" units="cm"/>
      <inkml:brushProperty name="height" value="0.03893" units="cm"/>
      <inkml:brushProperty name="color" value="#F2395B"/>
    </inkml:brush>
  </inkml:definitions>
  <inkml:trace contextRef="#ctx0" brushRef="#br0">58592 36661 565,'-9'-13'46,"-2"8"4,-2 7 5,-1 6 5,-3 4-3,0 3-11,-1 2-9,-1 1-11,-2 4-6,-5 5-4,-3 5-4,-4 5-3,-1-1-9,5-4-14,3-5-16,5-5-14,3-5-10,2-3-7,4-4-6,3-4-6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4"/>
    </inkml:context>
    <inkml:brush xml:id="br0">
      <inkml:brushProperty name="width" value="0.03953" units="cm"/>
      <inkml:brushProperty name="height" value="0.03953" units="cm"/>
      <inkml:brushProperty name="color" value="#F2395B"/>
    </inkml:brush>
  </inkml:definitions>
  <inkml:trace contextRef="#ctx0" brushRef="#br0">60380 34811 556,'0'-14'3,"2"3"6,0 3 7,2 2 5,0 5 7,0 6 6,-1 6 6,2 6 6,-5 4-5,-6 6-19,-8 5-19,-6 5-17,-6 1-14,-5 0-7,-4-1-8,-6-1-9,0-4 2,4-6 10,3-5 11,5-6 10,3-5 8,5-3 7,3-3 6,5-2 6,3-3 5,6-2 1,4-2 2,6-2 1,6-3 2,9-5 2,9-5 1,9-5 2,4-2-2,0 3-2,0 1-4,0 3-3,-3 2-3,-7 5-3,-7 3-3,-7 4-3,-9 5 1,-9 8 5,-9 6 5,-11 7 5,-6 5 2,-3 1 1,-3 2 0,-3 3 1,1-2-2,1-2-3,5-3-3,2-3-2,3-2-3,6-2 1,5-3-1,5-1 0,7-3-5,11-2-7,12-4-7,9-2-9,7-5-3,1-2 0,0-5 0,2-4-1,-2 0 1,-6 3 3,-4 2 0,-5 4 3,-7 4 2,-10 6 1,-10 6 2,-10 5 2,-9 4 2,-7 1 0,-8 1 1,-8 1 2,-4 0-1,0-3 0,0-1 0,-1-2 0,3-2 2,4-1 5,4-1 5,4 0 5,4-3 6,5-1 6,5-2 8,4-2 6,12-3 4,16-4-1,17-4 1,17-4-2,8-2-4,-1-2-12,1 0-11,0-1-11,-3 1-14,-6 3-17,-6 3-19,-5 2-18,-7 3-5,-6 0 4,-5 2 7,-6 0 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4"/>
    </inkml:context>
    <inkml:brush xml:id="br0">
      <inkml:brushProperty name="width" value="0.03978" units="cm"/>
      <inkml:brushProperty name="height" value="0.03978" units="cm"/>
      <inkml:brushProperty name="color" value="#F2395B"/>
    </inkml:brush>
  </inkml:definitions>
  <inkml:trace contextRef="#ctx0" brushRef="#br0">59886 36950 553,'-20'1'67,"8"2"-3,8 2-3,8 2-3,3 3-6,-2 5-9,-2 5-10,-2 5-10,-4 5-6,-8 6-4,-6 6-3,-7 7-5,-4 2-5,-3 3-5,-1 2-6,-2 2-5,-2-1-8,-1-3-9,0-2-8,-2-4-9,3-6-2,7-8 9,7-9 6,7-8 8,4-6 2,1-1-3,0-1-3,2 0-3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5"/>
    </inkml:context>
    <inkml:brush xml:id="br0">
      <inkml:brushProperty name="width" value="0.03458" units="cm"/>
      <inkml:brushProperty name="height" value="0.03458" units="cm"/>
      <inkml:brushProperty name="color" value="#F2395B"/>
    </inkml:brush>
  </inkml:definitions>
  <inkml:trace contextRef="#ctx0" brushRef="#br0">62645 34781 636,'7'-13'6,"1"3"13,0 4 12,0 4 13,-1 3 7,-1 4 0,0 2 1,-2 3 0,-1 3-12,-2 2-22,-2 1-25,-2 3-24,-2 1-10,-3 1 2,-4 1 1,-2 1 2,-1-1 1,-1-3-1,0-3 1,1-2-1,0-4 4,4-1 6,3-2 8,2-2 5,4-2 7,4-2 6,4-2 6,4-2 5,4-2 5,5-2 2,5-2 2,5-1 3,0-1 1,-3 2-2,-5 2 0,-3 2-2,-7 5-2,-10 6-2,-10 7-3,-10 7-2,-5 4-1,-3-1 2,-1 1 1,-2-1 2,0 0-1,1-1 0,3-1-2,1 0-2,3-3 0,3-1-1,3-3-1,3-1 1,4-2-1,6-1 0,6 0 1,6-2 0,4-1-2,5-2-5,3-2-5,5-2-4,1-2-4,-1-2-2,-1-2-1,-1-2-3,-3 0 1,-3 0 0,-5 2 0,-2 1 2,-7 1 2,-7 4 3,-6 2 3,-7 4 4,-4 1 3,1 1 2,-1 1 3,1 2 2,0-1 1,1 1 0,0 0-2,2 0 0,2-1-1,1-1-1,2-1-1,2 0-1,3-4-6,5-2-14,2-6-12,5-2-12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6"/>
    </inkml:context>
    <inkml:brush xml:id="br0">
      <inkml:brushProperty name="width" value="0.04367" units="cm"/>
      <inkml:brushProperty name="height" value="0.04367" units="cm"/>
      <inkml:brushProperty name="color" value="#F2395B"/>
    </inkml:brush>
  </inkml:definitions>
  <inkml:trace contextRef="#ctx0" brushRef="#br0">61985 34544 503,'6'38'126,"-1"-2"-32,-2-2-34,-1-1-32,-4-3-20,-1 0-7,-2-1-7,-1-1-7,-3-2-4,0-3-3,-1-3-1,-1-3-3,1-7-4,4-10-6,4-11-6,4-11-6,6-9 0,8-5 8,7-6 8,8-6 8,4 0 6,-1 6 3,-1 6 4,-1 6 4,-3 4 6,-2 3 10,-3 3 10,-3 3 9,-3 5 12,-4 8 15,-5 8 14,-3 8 15,-4 5-1,-4 3-17,-4 3-15,-3 3-16,-4 2-13,-2 2-8,-1 3-11,-3 1-8,-1-1-7,1-2-7,-1-3-4,1-3-6,1-3-4,2-5-3,4-3-1,3-4-3,1-5 1,2-4 5,1-6 3,0-4 6,4-4 2,6-3 3,6-3 2,6-3 2,3-1 3,1 1 4,1 1 3,1 1 3,0 2 4,-1 4 5,-1 4 5,-1 5 6,-2 2 3,-5 3 3,-3 4 3,-4 2 3,-6 4-2,-8 6-8,-7 4-7,-9 5-7,-5 3-7,-3 1-5,-3 0-6,-2 2-6,-3 0-5,-1-1-3,0-2-4,-2 1-4,-1-3 2,-2-2 6,-2-1 6,-2-2 7,1-4 7,2-1 6,4-4 8,2-3 7,5-1 2,5-2 0,7-1-1,6 0-2,10-3 6,17-4 9,17-4 10,17-4 11,11-3-2,7-3-10,7-3-12,8-3-10,1-1-10,-2 3-5,-2 1-8,-1 2-5,-7 3-7,-12 3-5,-12 3-5,-12 2-6,-9 4-6,-7 4-8,-6 4-6,-8 4-7,-3 1 2,-2-3 12,0-1 10,-1-2 11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6"/>
    </inkml:context>
    <inkml:brush xml:id="br0">
      <inkml:brushProperty name="width" value="0.04391" units="cm"/>
      <inkml:brushProperty name="height" value="0.04391" units="cm"/>
      <inkml:brushProperty name="color" value="#F2395B"/>
    </inkml:brush>
  </inkml:definitions>
  <inkml:trace contextRef="#ctx0" brushRef="#br0">62188 36600 501,'-15'0'5,"2"0"11,2 0 10,3 0 12,0 0 5,0 0 2,0 0 1,0 0 2,1 2-2,2 6-5,2 4-5,2 5-5,0 3-6,-3 3-5,-4 1-7,-2 3-5,-1-1-5,0-1-4,2-3-2,1-1-4,3-4-6,6-5-13,6-4-11,5-6-12,7-6-4,5-7 4,7-9 5,5-7 3,2-4 5,-2 3 7,-1 1 8,-3 3 6,-3 2 6,-5 3 3,-5 3 5,-5 2 3,-4 6 13,-4 6 24,-4 8 22,-4 6 23,-4 5 0,-6 3-21,-4 3-23,-5 3-21,-2 0-16,1-3-8,1-3-8,1-2-9,4-6-7,9-5-6,7-6-6,7-6-6,7-3 3,4 1 10,3-1 11,5 0 10,0 1 7,-1 2 2,-3 2 2,-1 2 1,-4 2 4,-5 4 3,-4 2 4,-6 4 4,-6 1-1,-8 1-7,-7 1-6,-9 2-7,-4-1-4,-1 3 1,0 0-1,-2 1 0,-1 0 0,-1-1 0,0-1 1,-2-1-1,0 0 3,0 0 3,0-1 4,-1 1 4,2-2 6,4-1 6,2-2 6,3-2 8,4-2 4,5-1 3,5 0 3,5-2 3,9-1-1,15-4-3,15-2-4,15-3-4,9-2-7,4 0-9,3 0-9,5 0-8,2 1-11,3-1-9,1 0-9,3 0-11,-1 1-2,-5 0 2,-3 2 5,-4 1 2,-9-1-1,-10 2-4,-13-1-7,-11 0-4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20"/>
    </inkml:context>
    <inkml:brush xml:id="br0">
      <inkml:brushProperty name="width" value="0.05723" units="cm"/>
      <inkml:brushProperty name="height" value="0.05723" units="cm"/>
      <inkml:brushProperty name="color" value="#00BFF2"/>
    </inkml:brush>
  </inkml:definitions>
  <inkml:trace contextRef="#ctx0" brushRef="#br0">47650 22100 384,'-43'-86'10,"17"28"19,15 28 19,16 29 20,12 29 6,9 31-7,10 32-7,10 31-6,-3 12-8,-11-6-9,-14-6-9,-11-6-8,-6-6-7,4-2-1,3-3-2,3-3-2,-1-1-1,-2 4-1,-3 3 0,-3 3-1,-2-2-1,0-6-1,0-6-3,0-6 0,0 4-2,0 16 0,0 15-1,0 17-1,0 3 1,0-5 0,0-7 0,0-5 2,1-6-1,4-3 0,3-3-1,3-2 0,1-5-1,1-2 0,-1-3-1,1-3-1,-3-4 0,-2-3-2,-3-3-1,-3-2 0,-2-6-1,0-6 1,0-6 1,0-6 1,0-6-4,0-2-11,0-3-10,0-3-11,-2-15-8,-3-24-8,-3-26-7,-2-24-9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0:06"/>
    </inkml:context>
    <inkml:brush xml:id="br0">
      <inkml:brushProperty name="width" value="0.04204" units="cm"/>
      <inkml:brushProperty name="height" value="0.04204" units="cm"/>
      <inkml:brushProperty name="color" value="#00BFF3"/>
    </inkml:brush>
  </inkml:definitions>
  <inkml:trace contextRef="#ctx0" brushRef="#br0">80713 46561 523,'0'-13'79,"0"8"-12,0 7-13,0 6-13,0 5-9,0 5-2,0 4-3,0 3-4,-1 3-1,0 1-3,-2 1-1,0 1-2,-1-1-2,2 0-3,0-1-2,2-1-2,-1-1-3,0 1-1,-2-1-2,0 1-2,-1-2-3,0 0-4,0-1-5,1 0-4,-2-4-5,2-1-7,-1-4-6,0-3-6,0-5-6,2-6-6,0-8-4,2-6-6,1-5 3,2-1 13,2-3 12,2-1 12,0-1 9,-1 3 2,0 1 4,-2 3 3,0 0 2,0 2 1,0 1 0,0 1 1,0 1 5,2 0 8,0 2 10,1 1 9,1 1 4,0 2 1,0 2 0,0 2 1,0 0-2,1 0-5,2-2-5,0 0-6,1 0-3,0 0-5,-1 2-3,1 0-5,0 1-3,0 0-3,-1 0-4,1 0-4,-1 0-5,0 0-8,-2 0-7,-1 0-7,0-2-3,-2-3 3,-1-6 4,0-2 3,-1-2 5,0 2 5,0 3 6,0 1 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7"/>
    </inkml:context>
    <inkml:brush xml:id="br0">
      <inkml:brushProperty name="width" value="0.04378" units="cm"/>
      <inkml:brushProperty name="height" value="0.04378" units="cm"/>
      <inkml:brushProperty name="color" value="#F2395B"/>
    </inkml:brush>
  </inkml:definitions>
  <inkml:trace contextRef="#ctx0" brushRef="#br0">66377 32087 502,'-9'-6'12,"0"6"23,-2 4 24,1 6 23,-4 6 4,-4 9-17,-3 9-17,-5 8-16,-3 6-12,-3 4-4,-2 2-7,-4 4-5,-1-1-7,2-3-7,0-3-7,1-2-8,2-4-8,1-4-7,3-4-8,2-3-8,3-7-3,5-6 4,4-6 4,6-8 3,3-3 4,-1 0 3,0 0 4,0 0 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7"/>
    </inkml:context>
    <inkml:brush xml:id="br0">
      <inkml:brushProperty name="width" value="0.04885" units="cm"/>
      <inkml:brushProperty name="height" value="0.04885" units="cm"/>
      <inkml:brushProperty name="color" value="#F2395B"/>
    </inkml:brush>
  </inkml:definitions>
  <inkml:trace contextRef="#ctx0" brushRef="#br0">65900 32416 450,'4'-12'12,"8"8"23,7 8 24,9 8 24,4 6 4,2 8-16,2 7-15,3 7-16,-2 4-9,0 2-5,-3 2-3,-2 2-6,-2 0-7,-5-2-15,-3-2-13,-5-2-14,-3-3-11,-4-3-7,-4-5-8,-4-4-8,-2-4-1,0-5 5,0-5 5,0-4 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7"/>
    </inkml:context>
    <inkml:brush xml:id="br0">
      <inkml:brushProperty name="width" value="0.04431" units="cm"/>
      <inkml:brushProperty name="height" value="0.04431" units="cm"/>
      <inkml:brushProperty name="color" value="#F2395B"/>
    </inkml:brush>
  </inkml:definitions>
  <inkml:trace contextRef="#ctx0" brushRef="#br0">68253 32686 496,'-1'-15'10,"0"2"19,-2 3 21,0 1 19,-1 4 4,2 6-12,0 6-12,2 6-11,-1 5-8,-4 7-4,-2 5-4,-3 6-3,-3 4-5,0 0-5,-1 2-5,-1 1-4,1-3-6,3-4-5,2-5-4,4-5-6,3-5-12,4-5-21,4-5-21,4-4-19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8"/>
    </inkml:context>
    <inkml:brush xml:id="br0">
      <inkml:brushProperty name="width" value="0.05486" units="cm"/>
      <inkml:brushProperty name="height" value="0.05486" units="cm"/>
      <inkml:brushProperty name="color" value="#F2395B"/>
    </inkml:brush>
  </inkml:definitions>
  <inkml:trace contextRef="#ctx0" brushRef="#br0">68978 32144 401,'-21'52'165,"3"-6"-38,4-6-38,5-6-38,2-4-22,2-3-7,2-3-6,2-3-7,2-3-6,4-2-5,2-4-6,4-3-4,2-3-5,3-2-4,3-4-3,3-2-4,2-4-2,-1-4 0,0-3 0,1-5-1,-3-3 2,-3-3 3,-4-3 3,-4-3 4,-5 0 1,-2 3 0,-6 3 0,-2 3-1,-5 3 3,-2 5 7,-3 3 5,-3 4 7,-1 3 5,1 0 5,0 2 5,2 1 5,5 0-1,10 1-6,10 2-6,10 0-7,5-1-5,3-4-7,1-4-6,3-3-6,-1-3-3,-2 0 2,-1 0 2,-3 1 2,-2 0 2,-4 2 1,-5 2 1,-3 2 2,-3 3 12,-2 4 23,-3 4 25,0 4 23,-3 3 5,-1 1-13,0 3-12,-1 2-14,-1 0-7,2 1-2,0-1-2,2 1-2,0-1-4,0-1-3,0-1-5,0-1-4,1 0-3,4 0-5,2-1-3,4 1-5,1-1-4,1-1-6,1-1-5,1 0-5,0-4-2,-2-5 3,-3-4 2,-1-5 3,-1-6 3,2-4 2,0-5 3,2-5 3,-2-5 2,-1-5 0,-2-4 0,-2-5 1,-2-2-1,-1 3 1,0 4-1,-1 2-1,-3 4 1,-2 3 1,-4 5 2,-2 3 0,-2 4 3,1 3 6,-1 3 3,0 3 6,1 1 3,1 2 0,0 0 1,2 2 1,5-2-9,8-2-17,9-3-17,9-3-18,5-3-5,1-1 6,1-3 6,1-1 7,-2-1 4,-2 2 3,-3 3 2,-2 1 3,-5 3 5,-1 1 5,-4 2 7,-3 2 5,-2 3 13,-4 2 19,-3 4 20,-2 3 19,-1 1 1,0 3-13,2 2-16,0 2-15,3-1-11,2-1-11,4-2-10,2-2-10,2-1-5,3 0-3,2 0-2,2 0-2,-1-1-1,-1-1 1,-3 0 1,-1-1 1,-3 0 8,-2 1 15,-4 3 14,-2 2 14,-4 1 7,-2 2-1,-4 0-2,-2 1-1,-2 3-2,1 4-3,-1 3-3,0 5-4,-1 4-1,-3 6-1,-3 6-2,-3 6-1,-4 7-3,-5 6-3,-5 7-4,-4 7-5,-4 3-2,-1 2-2,0 1-3,-2 1-3,0 1 0,0 2 0,0 2 1,0 3 0,1-2-8,0-4-16,2-4-18,0-4-15,4-8-6,7-12 7,7-14 6,8-12 6,3-8 6,2-3 4,2-3 3,3-2 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8"/>
    </inkml:context>
    <inkml:brush xml:id="br0">
      <inkml:brushProperty name="width" value="0.04279" units="cm"/>
      <inkml:brushProperty name="height" value="0.04279" units="cm"/>
      <inkml:brushProperty name="color" value="#F2395B"/>
    </inkml:brush>
  </inkml:definitions>
  <inkml:trace contextRef="#ctx0" brushRef="#br0">71241 34750 514,'-14'23'173,"5"1"-42,3-1-42,4 1-42,2-2-24,0-2-8,0-1-8,0-2-7,1-3-4,3-3-1,4-3 0,2-2-2,3-4-1,2-4-1,1-4-1,3-4-2,0-3 0,1-1 0,0-3 0,-1-1-1,-1-1 2,-4 2 4,-4 3 3,-5 1 4,-2 2 1,-4 1 0,-2 0 0,-3 2 0,-6 1-3,-6 0-6,-7 2-7,-7 1-5,-2 1-7,0 4-8,1 2-7,1 4-7,3 0-1,3-1 3,5-1 5,3 0 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9"/>
    </inkml:context>
    <inkml:brush xml:id="br0">
      <inkml:brushProperty name="width" value="0.04307" units="cm"/>
      <inkml:brushProperty name="height" value="0.04307" units="cm"/>
      <inkml:brushProperty name="color" value="#F2395B"/>
    </inkml:brush>
  </inkml:definitions>
  <inkml:trace contextRef="#ctx0" brushRef="#br0">73399 32712 510,'-1'-8'11,"15"-1"22,15-2 21,15 0 22,4 1 4,-4 3-15,-5 2-16,-6 4-14,1 1-9,5 0-5,4 0-3,6 0-4,-1 0-7,-6 2-6,-6 0-9,-5 2-8,-6 0-8,-3 1-10,-5 2-10,-3 0-9,-4 1-1,-2 0 9,-4 0 9,-2-1 8,-4 1 3,-2 0-6,-4 0-6,-2 0-6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7:59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73878 33800 525,'-10'0'65,"12"0"0,12 0 0,11 0-1,8 0-3,3 2-11,3 0-9,2 2-10,2 0-9,0 1-12,0 2-10,1 0-10,-3 0-5,-2-1-1,-3 0 0,-3-2 0,-5 0 1,-4 0 3,-5 0 2,-4 0 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00"/>
    </inkml:context>
    <inkml:brush xml:id="br0">
      <inkml:brushProperty name="width" value="0.05205" units="cm"/>
      <inkml:brushProperty name="height" value="0.05205" units="cm"/>
      <inkml:brushProperty name="color" value="#F2395B"/>
    </inkml:brush>
  </inkml:definitions>
  <inkml:trace contextRef="#ctx0" brushRef="#br0">78804 33816 422,'-16'-7'6,"2"2"10,1 2 10,1 2 12,3 1 5,6 0-2,6 0 0,6 0 0,5 1-3,5 2-4,5 2-4,5 2-5,5-1-2,5-1-1,4-2-3,6-2-2,4-1-2,7 0 0,6 0-2,6 0 0,3 1-1,2 0 0,3 2 0,1 0 0,1 1-2,1 2-6,-1 0-6,0 1-5,0 2-4,1 0 0,-1 1-2,0 1-1,-1 0-3,-3 0-5,-3-2-5,-3-1-5,-3 0-2,-3-2 0,-3-1 1,-2 0 1,-6-2 2,-8 0 3,-8-2 4,-8 0 3,-6-1-2,-5 0-5,-5 0-7,-4 0-7,-5-1 2,-3 0 7,-2-2 7,-4 0 8,-1-1 4,-2 0 3,0 0 1,-1 0 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01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82150 30611 529,'7'-15'0,"0"4"0,-2 3 0,0 3 0,4 3 2,13 5 2,11 6 4,12 4 3,1 2 8,-11-1 11,-12-1 12,-9 0 12,-6-1 3,-1 3-8,1 2-7,0 2-7,-4 2-8,-8 2-7,-8 4-8,-7 3-7,-8 2-6,-5-1-5,-6 0-3,-6 1-5,-2-3-1,4-2 1,2-3 0,3-3 1,4-2 3,4-3 5,3-1 5,5-2 6,6-1 4,12 0 4,11-1 5,10 1 4,9-2 0,8-4-3,8-4-4,8-4-2,3-2-6,-2 0-7,-2 0-5,-2 0-8,-4 1-1,-4 0 0,-5 2 2,-5 0 2,-6 2 0,-4 2 0,-4 2-1,-6 2 1,-5 1-9,-4 0-16,-6-1-16,-4 1-16,-2-1-4,1 0 10,0-2 10,2 0 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01"/>
    </inkml:context>
    <inkml:brush xml:id="br0">
      <inkml:brushProperty name="width" value="0.05474" units="cm"/>
      <inkml:brushProperty name="height" value="0.05474" units="cm"/>
      <inkml:brushProperty name="color" value="#F2395B"/>
    </inkml:brush>
  </inkml:definitions>
  <inkml:trace contextRef="#ctx0" brushRef="#br0">80941 34650 401,'-2'39'192,"0"-2"-46,-3 0-46,-2-1-45,-1 1-25,0 6-4,1 4-5,-1 6-4,-1 3-7,0 1-9,-1 3-8,-1 2-10,-1-2-10,2-3-8,1-4-10,1-4-10,1-5-4,2-4 1,2-5 1,2-5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0:07"/>
    </inkml:context>
    <inkml:brush xml:id="br0">
      <inkml:brushProperty name="width" value="0.04869" units="cm"/>
      <inkml:brushProperty name="height" value="0.04869" units="cm"/>
      <inkml:brushProperty name="color" value="#00BFF3"/>
    </inkml:brush>
  </inkml:definitions>
  <inkml:trace contextRef="#ctx0" brushRef="#br0">81747 46102 451,'7'-49'5,"0"12"6,-2 11 6,0 13 6,-2 5 4,-1 0 1,0 0 0,-1 0 1,-1 6 3,0 12 8,0 11 8,0 13 7,-2 7-2,0 4-9,-3 4-11,-2 4-10,-1 3-6,2 1-3,1 3-4,0 2-2,1 0-5,0 1-5,0 0-7,1-1-6,-1 4-5,2 5-2,0 7-2,2 5-4,-1-3-1,0-11 1,-2-13-1,0-10 0,-1-9-5,2-2-12,0-3-10,2-3-11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01"/>
    </inkml:context>
    <inkml:brush xml:id="br0">
      <inkml:brushProperty name="width" value="0.04972" units="cm"/>
      <inkml:brushProperty name="height" value="0.04972" units="cm"/>
      <inkml:brushProperty name="color" value="#F2395B"/>
    </inkml:brush>
  </inkml:definitions>
  <inkml:trace contextRef="#ctx0" brushRef="#br0">82647 35381 442,'-1'-12'11,"-2"9"24,-2 6 22,-2 9 24,0 7 3,1 5-13,0 7-15,2 5-15,0 2-10,2-2-6,0-2-6,2-1-6,0-4-4,2-4-1,0-3-1,2-4-2,2-4-2,5-3-1,5-3-4,6-2-1,2-5-3,4-6-2,3-6-3,3-6-1,0-4-1,-1-3 1,-3-3 0,-2-2 1,-3-2 2,-5 3 0,-4 2 3,-6 1 1,-5 2 2,-6 1 3,-6 1 1,-6 1 2,-5 1-3,-3 3-10,-5 1-9,-3 2-9,-3 3-5,-2 3-1,-3 2 0,-1 4 0,2 1-3,7 2-6,8 0-5,6 2-7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02"/>
    </inkml:context>
    <inkml:brush xml:id="br0">
      <inkml:brushProperty name="width" value="0.04351" units="cm"/>
      <inkml:brushProperty name="height" value="0.04351" units="cm"/>
      <inkml:brushProperty name="color" value="#F2395B"/>
    </inkml:brush>
  </inkml:definitions>
  <inkml:trace contextRef="#ctx0" brushRef="#br0">87345 33763 505,'-3'-22'10,"11"6"21,11 5 20,11 5 20,6 2 5,3 2-10,1 0-12,2 2-11,2 0-9,2 0-8,2 0-9,2 0-7,-2 1-6,-4 2-2,-5 2-4,-5 2-3,-5 0-7,-6 1-11,-3 0-11,-6 0-10,-6 1-8,-6 1-2,-8 3-4,-6 2-3,-3-1 3,1-1 8,0-2 8,2-2 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03"/>
    </inkml:context>
    <inkml:brush xml:id="br0">
      <inkml:brushProperty name="width" value="0.043" units="cm"/>
      <inkml:brushProperty name="height" value="0.043" units="cm"/>
      <inkml:brushProperty name="color" value="#F2395B"/>
    </inkml:brush>
  </inkml:definitions>
  <inkml:trace contextRef="#ctx0" brushRef="#br0">87674 34600 511,'-11'0'10,"10"0"20,10 0 20,10 0 19,9 0 5,12 0-12,10 0-11,12 0-11,1 0-9,-7 0-4,-7 0-5,-6 0-5,-4 0-12,-2 2-19,0 0-19,-1 2-20,-4-1-10,-6-1-1,-5 0-1,-6-1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03"/>
    </inkml:context>
    <inkml:brush xml:id="br0">
      <inkml:brushProperty name="width" value="0.04534" units="cm"/>
      <inkml:brushProperty name="height" value="0.04534" units="cm"/>
      <inkml:brushProperty name="color" value="#F2395B"/>
    </inkml:brush>
  </inkml:definitions>
  <inkml:trace contextRef="#ctx0" brushRef="#br0">90867 33081 485,'17'-13'9,"7"3"20,4 4 18,4 4 19,1 4 5,-5 4-11,-5 4-11,-5 3-10,-4 4-8,-2 3-6,-4 3-6,-2 3-5,-6 2-2,-5 1-1,-5 1 1,-7 1 0,-4-1-4,-5 0-8,-3-1-7,-5-1-9,0-2-3,0-1 0,1-3 1,1-1 0,3-3 3,5-3 4,5-3 5,5-2 5,5-3 2,6 1 2,6 0 0,6 0 3,8-3-6,9-2-12,10-6-11,10-2-12,5-5-5,0-4 1,0-3-1,0-5 1,-3 0 3,-8 1 6,-6 3 4,-7 1 6,-5 2 1,-3 3-3,-3 1-2,-2 2-2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03"/>
    </inkml:context>
    <inkml:brush xml:id="br0">
      <inkml:brushProperty name="width" value="0.05513" units="cm"/>
      <inkml:brushProperty name="height" value="0.05513" units="cm"/>
      <inkml:brushProperty name="color" value="#F2395B"/>
    </inkml:brush>
  </inkml:definitions>
  <inkml:trace contextRef="#ctx0" brushRef="#br0">92924 33444 399,'7'-16'0,"-1"1"0,-1-1 0,0 0 0,-3 5 11,-4 10 25,-4 10 23,-4 10 24,-2 6 5,-1 2-15,-1 4-15,-1 3-15,0 0-10,4-1-5,3-3-7,2-2-6,2-1-3,0-1-3,0-1-3,1-1-1,1-3-2,5-5 2,6-5 0,4-4 1,5-5-4,3-4-11,5-4-10,3-4-10,3-4-6,-1-5-1,0-5-1,1-5-2,-4-3 3,-7-1 5,-7 0 5,-7-2 6,-4 1 5,-4 2 3,-2 1 3,-3 3 5,-5 3 2,-4 5 3,-5 5 1,-5 5 2,-2 3 2,3 2 2,1 2 3,3 2 3,2 2-3,2 2-7,4 2-6,3 2-8,4 1-6,6 1-5,6 1-6,6 2-4,3-2-2,1-3 5,1-2 4,1-4 5,0-1 0,-1-2-4,0 0-2,-2-2-5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04"/>
    </inkml:context>
    <inkml:brush xml:id="br0">
      <inkml:brushProperty name="width" value="0.05222" units="cm"/>
      <inkml:brushProperty name="height" value="0.05222" units="cm"/>
      <inkml:brushProperty name="color" value="#F2395B"/>
    </inkml:brush>
  </inkml:definitions>
  <inkml:trace contextRef="#ctx0" brushRef="#br0">93014 31749 421,'0'-16'0,"0"0"0,0 1 0,0-1 0,-1 1 10,0 2 19,-2 3 20,0 1 20,0 4 3,0 6-12,1 6-12,2 6-14,0 3-9,2 1-9,1 1-8,0 1-8,3 0-8,6-3-5,4-1-7,5-2-5,2-3-5,1-5-4,-1-3-3,1-4-3,-2-3 1,-1-3 6,-3-4 5,-1-2 6,-3-1 6,-4 1 4,-5 1 5,-2 0 4,-3 2 6,0-1 4,0 0 5,0 1 5,-2 0 5,0 4 4,-3 2 5,-2 4 5,0 2-1,2 4-5,2 2-5,2 4-5,2 0-7,2 1-6,2 0-7,2-1-7,1 0-4,2 0-2,0-2-2,1 0-1,-1-1 0,-2 3 3,-4 2 4,-2 2 4,-4 0 6,-2 1 8,-4 0 8,-2-1 8,-3 3 5,-3 5-2,-3 5 1,-3 5-2,-3 6 0,-2 6 0,-1 7-2,-2 8 0,-5 5-2,-7 7-5,-6 5-3,-7 6-4,-5 7-4,-2 6-4,-2 8-5,-1 6-4,-1 0-2,4-5 0,3-6 2,3-6 0,4-6-6,7-8-14,8-6-14,6-6-14,6-10-4,5-11 3,5-10 3,5-11 4,2-6 2,2-3 1,0-1 2,2-2 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04"/>
    </inkml:context>
    <inkml:brush xml:id="br0">
      <inkml:brushProperty name="width" value="0.0378" units="cm"/>
      <inkml:brushProperty name="height" value="0.0378" units="cm"/>
      <inkml:brushProperty name="color" value="#F2395B"/>
    </inkml:brush>
  </inkml:definitions>
  <inkml:trace contextRef="#ctx0" brushRef="#br0">94395 36363 582,'-13'50'144,"4"-7"-34,6-7-33,5-9-33,3-6-21,3-3-9,3-4-8,4-4-9,0-4-5,1-3-1,0-2-1,-1-4-2,1-2-2,0-5 1,-1-4-2,1-3-1,-2-3 3,-3 0 6,-3 1 5,-2-1 6,-3 1 4,-2-1 3,-2 0 1,-2 1 3,-3 0 0,-4 3-1,-3 1 0,-5 2-2,-2 3-8,1 3-18,-1 2-18,1 4-16,-1 1-11,1 0-2,-1 0-3,1 0-2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12"/>
    </inkml:context>
    <inkml:brush xml:id="br0">
      <inkml:brushProperty name="width" value="0.04053" units="cm"/>
      <inkml:brushProperty name="height" value="0.04053" units="cm"/>
    </inkml:brush>
  </inkml:definitions>
  <inkml:trace contextRef="#ctx0" brushRef="#br0">27278 43000 542,'-21'130'146,"5"-23"-31,5-23-31,4-21-31,3-13-21,1-3-12,-2-1-12,2-1-13,-1-3-5,2-2 1,0-2-1,2-2 1,0-1-4,0-1-10,0-2-9,0 0-10,0-3-2,0-7 5,0-5 6,0-6 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13"/>
    </inkml:context>
    <inkml:brush xml:id="br0">
      <inkml:brushProperty name="width" value="0.04231" units="cm"/>
      <inkml:brushProperty name="height" value="0.04231" units="cm"/>
    </inkml:brush>
  </inkml:definitions>
  <inkml:trace contextRef="#ctx0" brushRef="#br0">28577 43349 519,'-6'-5'-7,"2"7"26,4 8 26,3 6 26,0 4 7,-1 3-15,0 1-13,-2 3-13,0 0-10,0 1-4,0-1-5,0 1-5,0-1-2,0 0-2,0 1-2,0-1 0,1-1-2,0-3-2,2-3-2,0-3-1,2-2-1,4-2-2,2-3 0,3-1-2,3-4-1,1-8 1,3-6 0,2-7 0,-1-5-1,0-3-1,-1-3-1,0-3-2,-3-2 1,-1-1 0,-3-1 1,-1 0 0,-2-2 1,-2-1-1,-3 0 1,-1-2 0,-2 2 1,-4 6 1,-2 4 2,-3 5 0,-4 4 0,-4 2-2,-4 4-3,-3 3-2,-3 4-2,-1 6-4,-1 6-3,-1 6-3,2 2-2,3 1-1,5 0-2,3-1-1,3 0-2,1-1-4,0 0-2,2-2-4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13"/>
    </inkml:context>
    <inkml:brush xml:id="br0">
      <inkml:brushProperty name="width" value="0.04409" units="cm"/>
      <inkml:brushProperty name="height" value="0.04409" units="cm"/>
    </inkml:brush>
  </inkml:definitions>
  <inkml:trace contextRef="#ctx0" brushRef="#br0">31557 43053 498,'7'-23'6,"-1"4"11,-1 3 11,0 3 12,-3 2 4,-2 1-1,-4 0-1,-2 2-2,-3 0-4,-2 2-4,-1 1-6,-3 1-6,-1 1-3,-1 3-2,-1 4-2,-1 2-3,-1 4-1,-1 4 0,-1 3-2,-1 5 0,0 3 0,1 3 0,1 3 1,1 3 0,2 1-2,4 0-2,4 0-4,5 1-2,1-1-1,0 0 0,0 0 1,0 1 1,2-3 0,4-4 0,4-3 0,4-5 0,2-3-1,3-3-1,2-2-1,1-4-2,2-2-4,1-2-5,1-3-7,1 0-5,2-5-4,1-2 0,3-5-2,1-4 1,1-1-4,-2-1-3,0 0-5,-1 1-4,-3 0 1,-5 4 7,-5 3 5,-4 3 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0:07"/>
    </inkml:context>
    <inkml:brush xml:id="br0">
      <inkml:brushProperty name="width" value="0.03917" units="cm"/>
      <inkml:brushProperty name="height" value="0.03917" units="cm"/>
      <inkml:brushProperty name="color" value="#00BFF3"/>
    </inkml:brush>
  </inkml:definitions>
  <inkml:trace contextRef="#ctx0" brushRef="#br0">83160 46681 561,'-2'-13'22,"0"3"8,-4 4 8,0 4 7,-3 3 2,0 2-6,-1 2-7,-1 2-7,-3 2-4,-2 3-5,-3 3-3,-3 3-5,-3 3-2,-1 1-2,-2 3-1,-3 1-2,-1 2 0,0-1 2,-2 0 1,-1 1 1,1-2 0,3-3-2,3-3-2,4-3-2,1-2-1,4-1 1,3-1 1,3 0 1,5-2 1,6-1 0,7 0 0,8-2 0,4-1-1,5 0 0,3-2-2,5 0-1,2-2-1,2 1-4,3 0-2,1 0-4,0 1-1,-2 0 0,-1 1-1,-3 2 0,-1-1-1,-1-1-3,-2 0-2,1-2-2,-3 0-3,0 0-1,-1 0-2,0 0-2,-2-1-2,1-1-2,-1 0-2,1-1-1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14"/>
    </inkml:context>
    <inkml:brush xml:id="br0">
      <inkml:brushProperty name="width" value="0.03317" units="cm"/>
      <inkml:brushProperty name="height" value="0.03317" units="cm"/>
    </inkml:brush>
  </inkml:definitions>
  <inkml:trace contextRef="#ctx0" brushRef="#br0">34987 43997 663,'-15'0'0,"2"0"0,2 0 0,3 0 0,3-1 5,8 0 11,6-2 11,7 0 10,5 0 3,1 2-3,3 2-4,1 2-4,3 1-4,3 0-4,3 0-3,3 0-5,2-1-3,4-1-1,2 0-2,4-1-2,2-2-1,3-1-4,4 0-1,2-1-3,3-2-3,3-2-2,3-2-2,4-1-3,-1-1-3,0 4-3,-1 2-3,0 4-4,-2 1-3,1 2 0,-1 0-3,1 2-1,-2 0 1,-1 0 2,-3-1 3,-1 2 3,-3-2 2,-4-1 3,-4 0 2,-4-2 2,-5 1 3,-4 0 3,-5 2 3,-5 0 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14"/>
    </inkml:context>
    <inkml:brush xml:id="br0">
      <inkml:brushProperty name="width" value="0.03953" units="cm"/>
      <inkml:brushProperty name="height" value="0.03953" units="cm"/>
    </inkml:brush>
  </inkml:definitions>
  <inkml:trace contextRef="#ctx0" brushRef="#br0">41750 42800 556,'37'22'75,"-3"-1"-15,-5-3-15,-4-1-16,-1-2-8,-1-3-1,1-1-3,0-2-2,-1 0-1,1 2 0,-1 1 0,1 3 0,-2 0 0,-3-3 0,-3-1 1,-3-2-1,-3 0-1,-4 3-1,-4 4-1,-4 2-3,-5 2-3,-4 3-9,-5 1-7,-5 3-8,-5 1-8,-3 2-7,-5 3-8,-2 1-7,-2-1-3,5-6 1,3-3 1,5-6 2,2-4 4,1-1 7,1-2 7,1-2 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15"/>
    </inkml:context>
    <inkml:brush xml:id="br0">
      <inkml:brushProperty name="width" value="0.03508" units="cm"/>
      <inkml:brushProperty name="height" value="0.03508" units="cm"/>
    </inkml:brush>
  </inkml:definitions>
  <inkml:trace contextRef="#ctx0" brushRef="#br0">38099 41293 627,'-1'-22'0,"0"6"0,-2 5 0,0 5 0,-2 4 5,-4 6 10,-2 4 10,-3 5 10,-1 6 4,1 7-2,1 7-1,0 7-1,2 1-4,3-4-5,1-4-4,2-4-4,2-3-4,2-5-3,2-3-2,2-5-3,2-2-2,4-2-1,2-2-1,3-2-3,4-4-1,3-6-4,5-6-3,3-6-2,2-4-3,-2-3-1,0-2-1,-1-4 0,-3-1 0,-7-1 1,-5 1 3,-6 0 1,-5 1 1,-4 3 0,-4 3-1,-4 3 0,-4 3-1,-5 5-1,-5 3-2,-5 4 0,-1 5-5,1 6-6,3 6-7,2 6-6,2 1-1,6-1 8,5-3 6,5-1 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15"/>
    </inkml:context>
    <inkml:brush xml:id="br0">
      <inkml:brushProperty name="width" value="0.03068" units="cm"/>
      <inkml:brushProperty name="height" value="0.03068" units="cm"/>
    </inkml:brush>
  </inkml:definitions>
  <inkml:trace contextRef="#ctx0" brushRef="#br0">39550 41945 717,'17'-7'2,"1"0"7,3 2 5,1 1 5,1 2 5,-3 5 3,-1 6 3,-2 4 3,-4 3 0,-3 1-5,-4 1-4,-4 1-4,-4 2-6,-6 1-9,-4 3-8,-5 1-8,-2 0-4,1-3 1,0-3 3,2-3 1,2-2 1,3-3 1,2-1 1,4-2 1,3-2 3,4-2 6,4-3 5,4 0 7,6-4-2,7-2-6,8-4-7,9-2-8,2-2-9,2 1-14,-1-1-12,0 0-13,-5 1-2,-8 3 10,-9 1 9,-8 2 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16"/>
    </inkml:context>
    <inkml:brush xml:id="br0">
      <inkml:brushProperty name="width" value="0.04479" units="cm"/>
      <inkml:brushProperty name="height" value="0.04479" units="cm"/>
    </inkml:brush>
  </inkml:definitions>
  <inkml:trace contextRef="#ctx0" brushRef="#br0">46808 40674 491,'-2'-14'0,"0"1"0,-3 2 0,-2 2 0,-2 3 6,-2 2 14,-2 4 14,-1 3 12,-3 4 4,-1 9-7,-3 7-6,-1 9-7,-1 4-4,2 0-1,3 2 0,1 1-1,2-1-2,1 0-2,1-2-2,0 0-3,3-2-1,2-5-3,4-4-1,3-3-1,3-3-3,4 1 0,3 0-2,5-1-1,2 0-1,1-1 0,2-1-1,0 0-2,-1-2 0,-3 1-2,-3 0-1,-2-1-2,-5 2-2,-3 3 0,-4 4 0,-3 2-1,-6 3 0,-4 4 1,-5 4 1,-5 4 0,-3 2-1,1 1-2,0-1-3,-1 0-3,2-2-1,3-4 0,3-4 0,3-3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16"/>
    </inkml:context>
    <inkml:brush xml:id="br0">
      <inkml:brushProperty name="width" value="0.04318" units="cm"/>
      <inkml:brushProperty name="height" value="0.04318" units="cm"/>
    </inkml:brush>
  </inkml:definitions>
  <inkml:trace contextRef="#ctx0" brushRef="#br0">46650 44591 509,'8'-4'74,"0"8"-8,-1 8-6,1 7-8,-1 5-7,-1-1-7,0 1-7,-2-1-7,0 2-4,0 1-3,0 3-2,0 1-2,-1 3-2,0 2-3,-2 4-2,0 3-3,-2-3-2,0-6 1,-2-7 0,0-7 1,0-1-4,0 5-6,1 5-5,2 5-5,0 3-6,0 2-5,0 3-5,0 1-5,0-3-3,0-8 0,0-7 0,0-8-1,0-6 0,0 1 0,0-2 1,0 0-1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17"/>
    </inkml:context>
    <inkml:brush xml:id="br0">
      <inkml:brushProperty name="width" value="0.04738" units="cm"/>
      <inkml:brushProperty name="height" value="0.04738" units="cm"/>
    </inkml:brush>
  </inkml:definitions>
  <inkml:trace contextRef="#ctx0" brushRef="#br0">49754 40300 464,'0'-22'0,"0"4"0,0 5 0,0 3 0,-2 4 8,-2 6 16,-4 4 17,-2 6 16,-1 1 1,2-1-12,3 0-14,1-2-12,-2 4-7,-6 11 2,-5 9 0,-7 11 1,-3 6 1,-1 3 2,0 5 2,-2 4 2,1-1 0,3-2-2,3-6-3,3-3-3,3-5-2,5-6-3,3-5-3,4-7-4,4-4-3,4-4-2,4-5-4,4-3-4,4-5-2,5-4-5,5-6-4,5-4-3,3-6-1,2-5 2,3-7 2,1-5 2,-2-4 1,-6 0-3,-5-2-3,-7-1-2,-4 2 2,-6 6 5,-5 4 5,-4 5 4,-7 5 4,-8 4 1,-7 6 0,-8 5 1,-5 5-1,-1 7-2,-1 7-3,0 8-1,2 1-3,5 0-4,7-1-2,5-1-4,5-2-2,3-4 0,3-5 0,2-3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17"/>
    </inkml:context>
    <inkml:brush xml:id="br0">
      <inkml:brushProperty name="width" value="0.04637" units="cm"/>
      <inkml:brushProperty name="height" value="0.04637" units="cm"/>
    </inkml:brush>
  </inkml:definitions>
  <inkml:trace contextRef="#ctx0" brushRef="#br0">52051 40278 474,'0'-21'0,"2"5"0,0 5 0,2 5 0,-3 5 8,-6 7 15,-6 7 16,-6 8 16,-2 4 3,-1 5-9,0 3-9,1 4-9,-1 2-6,1 0-3,-1 0-2,1 1-3,0-3-2,4-4-4,3-4-2,3-3-3,2-4-4,2-3-4,2-3-5,2-3-5,4-3-1,6-4 1,5-4 1,7-4 0,6-6-2,7-6-7,6-7-7,8-7-8,1-3-2,-4 2 2,-4 0 1,-4 1 2,-4 2 3,-5 3 8,-5 3 6,-5 3 6,-7 4 15,-8 8 20,-9 7 22,-9 6 21,-5 6 3,2 5-12,1 5-14,1 5-14,2 2-8,2-1-3,4-2-4,3 1-3,1-3-2,2 0-3,0-1-2,2-1-2,2-2-2,4-4-4,4-5-3,3-3-2,4-3-4,1-2-1,3-3-4,2 0-1,1-5-1,3-6 1,1-6 3,2-5 1,1-5 1,-1-3 1,-1-3 1,-1-3 1,-3-2 0,-3 0 3,-4-2 3,-5 0 1,-2-1 1,-2 3 1,-2 2 0,-2 2 1,-3 2 0,-4 5 0,-4 3 1,-4 5 0,-4 3-1,-3 6-4,-5 5-4,-3 4-3,-3 6-6,1 6-8,-1 5-7,1 7-8,2 0-1,5-3 8,4-5 6,6-3 7,3-3 1,1-1-9,0 0-6,2-2-8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18"/>
    </inkml:context>
    <inkml:brush xml:id="br0">
      <inkml:brushProperty name="width" value="0.04189" units="cm"/>
      <inkml:brushProperty name="height" value="0.04189" units="cm"/>
    </inkml:brush>
  </inkml:definitions>
  <inkml:trace contextRef="#ctx0" brushRef="#br0">54650 41409 525,'18'-14'5,"7"3"12,5 3 10,7 2 12,0 4 4,-4 4-1,-4 4-1,-3 4-1,-5 3-4,-5 5-7,-5 3-7,-4 5-6,-6 2-3,-6 3 0,-6 1 0,-6 2 0,-3 1 1,-3-1-1,-1-1 1,-3-2-1,2-1-3,3-3-9,5-3-6,3-3-9,6-3-3,8-3 3,8-2 1,8-4 2,6-2 3,7-2 3,5-3 3,6 0 4,2-4 0,-2 0-3,-2-3-3,-1-2-3,-5 0-5,-6 2-7,-5 2-7,-6 2-8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19"/>
    </inkml:context>
    <inkml:brush xml:id="br0">
      <inkml:brushProperty name="width" value="0.04215" units="cm"/>
      <inkml:brushProperty name="height" value="0.04215" units="cm"/>
    </inkml:brush>
  </inkml:definitions>
  <inkml:trace contextRef="#ctx0" brushRef="#br0">49083 45609 521,'1'-15'0,"2"4"0,2 3 0,2 3 0,5 2 12,11 3 21,9 4 22,11 2 23,-1 2 3,-10 0-16,-10 0-14,-9 0-16,-5 1-10,-2 3-6,-1 3-6,0 3-5,-4 4-5,-6 5-3,-6 5-3,-6 5-3,-4 1-3,-3 0-3,-3-1-2,-2-1-2,-2-3-2,1-4 1,1-3 1,1-5-1,2-3 3,5-3 4,3-2 4,5-4 5,7-4 4,14-6 6,12-6 7,13-6 5,6-1-1,0 1-10,0 2-11,0 2-9,1 2-8,2 2-7,3 3-6,1 1-7,-3 1-3,-6 0 0,-7 0 0,-7 0-1,-5 0 1,-1 0 4,-2 0 2,-2 0 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0:08"/>
    </inkml:context>
    <inkml:brush xml:id="br0">
      <inkml:brushProperty name="width" value="0.0456" units="cm"/>
      <inkml:brushProperty name="height" value="0.0456" units="cm"/>
      <inkml:brushProperty name="color" value="#00BFF3"/>
    </inkml:brush>
  </inkml:definitions>
  <inkml:trace contextRef="#ctx0" brushRef="#br0">85872 47121 482,'0'-15'6,"0"3"14,0 1 12,0 2 13,0 5 5,0 8-3,0 8-2,0 8-2,0 3-5,-2 1-4,0-1-5,-1 1-5,-1-1-4,0 1-2,0-1-2,0 1-3,0-2-2,2-1-2,0-3-1,2-1-1,3-3-5,8-1-5,6-2-7,7-2-6,3-4-2,1-4 3,-1-6 2,1-4 4,-2-5-1,0-5-5,-1-5-5,0-5-5,-3-3 0,-3-1 4,-3-1 4,-3 0 3,-3 0 6,-2 5 3,-4 3 6,-2 5 4,-5 1 3,-4 1 1,-6-1 2,-4 1 2,-5 2-3,-7 6-4,-5 6-5,-6 6-6,-5 7-2,-2 8 2,-4 7 1,-2 9 1,3 0-10,10-6-20,9-5-21,11-6-21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19"/>
    </inkml:context>
    <inkml:brush xml:id="br0">
      <inkml:brushProperty name="width" value="0.0496" units="cm"/>
      <inkml:brushProperty name="height" value="0.0496" units="cm"/>
    </inkml:brush>
  </inkml:definitions>
  <inkml:trace contextRef="#ctx0" brushRef="#br0">53095 45616 443,'-15'-7'0,"2"2"0,2 2 0,3 2 0,-2 2 4,-2 4 9,-3 2 7,-3 3 10,-2 4 4,1 4 3,-1 3 2,0 5 3,1 2-2,-1 2-7,1 2-7,-1 3-6,1-2-5,3-3-2,1-5-2,3-4-2,1-2 0,4-2 0,2-3 0,4-1 1,2-2-3,4-3-8,2-1-8,4-2-6,3-3-5,5-6 0,5-4 1,5-5-1,2-4-1,2-3-2,1-4-2,1-1-2,-2-1 1,-2 3 1,-3 3 4,-3 3 1,-3 2 4,-3 2 2,-3 3 4,-2 1 3,-3 1 8,-1 2 16,0 1 14,-2 0 14,-2 4 5,-4 6-6,-4 6-5,-4 6-7,-2 3-4,-2 3-3,0 1-3,-1 3-3,0 0-3,2 0-2,2 1-3,3-1-2,0-1-2,2-1-2,0-3-1,2-1-1,1-3-1,3-5 1,4-3 1,2-4 0,3-3-3,3-2-7,3-2-8,4-2-7,0-4-2,1-4 2,-1-5 3,1-5 3,-1-2 2,-2-1 3,0 1 3,0-1 2,-3 1 3,-1-1 4,-2 1 3,-2-1 3,-3 1 3,-1 1 1,-2 1 2,-2 1 1,-2 1 0,-1 1 0,0 1-1,-1 1 0,-3 1-1,-2 0 1,-4 2-1,-2 1 0,-4 1-6,-3 2-14,-5 2-13,-3 3-12,-5 2-10,-3 4-4,-4 3-5,-4 5-5,1 1-2,7 0 0,7-2-1,7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34"/>
    </inkml:context>
    <inkml:brush xml:id="br0">
      <inkml:brushProperty name="width" value="0.03741" units="cm"/>
      <inkml:brushProperty name="height" value="0.03741" units="cm"/>
    </inkml:brush>
  </inkml:definitions>
  <inkml:trace contextRef="#ctx0" brushRef="#br0">23800 51700 588,'35'21'108,"-7"-5"-26,-9-5-28,-7-4-26,-2-2-13,3 3 2,5 4 2,4 2 1,1 2-1,-2-1-2,0 1-4,0 0-3,-3-1-3,-1 1-4,-2 0-5,-3-1-4,-1 0-6,-2-1-7,-2-1-7,-2 0-8,-3-1-4,-4 1-5,-4 1-2,-4 2-5,-4-1 1,-3-1 4,-5-1 4,-3 0 4,-2-3 6,1-1 6,1-2 7,1-2 7,2-2 4,5-1 2,3 0 1,4-1 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35"/>
    </inkml:context>
    <inkml:brush xml:id="br0">
      <inkml:brushProperty name="width" value="0.03864" units="cm"/>
      <inkml:brushProperty name="height" value="0.03864" units="cm"/>
    </inkml:brush>
  </inkml:definitions>
  <inkml:trace contextRef="#ctx0" brushRef="#br0">22993 52981 569,'-29'7'-26,"4"-2"4,3-2 1,4-2 4,2-1 6,-1 2 11,-1 0 11,-1 2 11,1 0 5,2 0 1,4-1 0,3 1 1,4 0 1,8 0 2,6 0 3,8 0 3,4-2-2,2-2-4,4-3-6,3-4-4,2-1-6,1 1-9,1-1-8,1 0-7,-2 0-6,-2 0 0,-3 0-2,-3 1-2,-3 0-2,-3 2-3,-3 2-4,-2 2-3,-6 2 1,-5 2 4,-6 2 5,-5 2 5,-4 1 8,0 3 12,0 2 11,1 2 12,-1 0 4,2 1 0,1 0-2,1-1-1,-1 1-3,0 1-6,-2 2-4,0 0-6,-1 0-3,-1-1-2,-1-1-2,-1-1-1,0-1-1,4-3 0,3-1 0,2-2-1,5-3-6,6-2-10,6-4-12,6-2-11,3-3-3,3-2 7,1-2 7,3-1 6,-1-2 6,-2 2 5,-1 1 5,-2 1 5,-3 1 4,-1 2 3,-2 2 3,-3 2 2,-3 2 4,-4 2 2,-5 2 3,-6 2 3,-3 2-2,-3 3-6,-4 3-8,-2 3-5,-2 1-6,-1-1-2,-1 0-3,-1-2-2,-2-1-2,-1 1 2,-2 0 0,-2-1 1,-2 0 0,-1 0 3,-1-2 0,-1-1 2,1 0 2,0 0 4,1-1 4,1 1 4,3-2 3,3-2 5,5-4 2,3-2 5,9-4 3,14-2 3,14-4 3,13-2 3,9-2-2,4-1-6,4-2-8,4 0-7,1 1-5,0 1-4,-2 2-6,0 2-4,-3 2-5,-4 1-6,-4 0-6,-4 2-5,-4 0-3,-5 2 2,-5 0 2,-5 2 1,-5 1-1,-5 4-8,-4 2-7,-6 4-6,-2-1 0,-2-3 7,0-2 7,-1-4 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35"/>
    </inkml:context>
    <inkml:brush xml:id="br0">
      <inkml:brushProperty name="width" value="0.03792" units="cm"/>
      <inkml:brushProperty name="height" value="0.03792" units="cm"/>
    </inkml:brush>
  </inkml:definitions>
  <inkml:trace contextRef="#ctx0" brushRef="#br0">22914 54491 580,'-33'-4'41,"13"8"2,12 8 1,14 7 2,5 7-2,-1 3-4,0 4-4,-2 5-5,-2 2-5,-4 2-4,-4 2-6,-4 2-6,-4 2-2,-4 1-3,-3 3 0,-5 2-3,-2-1-3,-1-6-7,-1-5-7,-1-4-6,1-4-6,3-3-6,3-3-4,3-3-6,2-5-3,2-5-4,3-6-2,1-6-4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36"/>
    </inkml:context>
    <inkml:brush xml:id="br0">
      <inkml:brushProperty name="width" value="0.04217" units="cm"/>
      <inkml:brushProperty name="height" value="0.04217" units="cm"/>
    </inkml:brush>
  </inkml:definitions>
  <inkml:trace contextRef="#ctx0" brushRef="#br0">25026 52089 521,'22'-29'0,"-1"5"0,-3 5 0,-1 5 0,0 3 5,3 2 9,3 2 9,3 3 9,1 2 3,-3 5-3,-1 6-5,-3 4-4,-2 4-3,-2 1-1,-4 3-2,-3 1-1,-3 2-3,-2 1-6,-4 1-5,-2 1-5,-4 0-4,-4-1-6,-3-1-5,-5-1-5,-2-2-1,-1-1 3,-1-3 2,-1-1 4,0-3 0,3-2-3,1-4-1,3-3-1,2-2 2,6-4 8,5-2 8,4-3 8,5-3 5,4 0 1,3-2 1,5 0 2,1 0-1,-1 1 0,-1 0 0,0 2-1,-3 1-1,-1 2 1,-2 3 0,-2 1 1,-3 2-3,-3 3-4,-2 4-4,-4 2-4,-3 3-3,-7 3-1,-6 3 0,-5 4-1,-4 0-1,1 1 1,-1-1 1,1 1 0,1-2 0,1-2 3,3-1 0,1-2 3,3-3 1,3-3 0,2-3 3,4-2 0,3-3 1,5-2-1,2-2 0,5-2 0,5-2-1,6 0 0,5-1-1,7-1 0,1-2-1,0 0 0,-1-2-1,-1 0-1,-2 1-1,-3 3-3,-3 2-2,-3 4-2,-7 5-2,-12 8-1,-12 7-2,-11 9-1,-7 2 1,-1-2 4,-1-2 2,0-1 3,0-3 5,3-1 5,3-2 4,3-3 7,10-3 2,15-6 4,15-6 2,17-6 3,7-4-2,2-2-4,1-1-5,0-3-5,-1 0-5,-4 3-3,-3 1-5,-5 2-3,-4 3-5,-5 4-4,-5 4-4,-4 4-4,-6 3-2,-5 2 3,-4 1 2,-5 3 2,-6 3 0,-6 3-4,-5 5-3,-6 3-4,-5 2 0,-1-1 3,-2-2 4,-2 1 3,-2-3 4,0 0 2,-2-1 4,0-1 2,1-1 4,4-3 4,4-1 5,3-2 3,5-3 7,4-3 6,3-3 8,4-2 7,10-4 5,14-4 0,15-4 0,15-4 2,10-3-4,6-1-6,6-3-6,6-1-7,0-1-5,-1 4-5,-4 3-5,-3 3-3,-4 2-8,-6 2-8,-6 2-10,-5 2-8,-7 1-8,-4 2-5,-5 0-6,-4 2-6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36"/>
    </inkml:context>
    <inkml:brush xml:id="br0">
      <inkml:brushProperty name="width" value="0.03676" units="cm"/>
      <inkml:brushProperty name="height" value="0.03676" units="cm"/>
    </inkml:brush>
  </inkml:definitions>
  <inkml:trace contextRef="#ctx0" brushRef="#br0">26327 54547 598,'-22'-7'0,"5"0"0,3 2 0,4 1 0,3 3 10,2 7 19,2 7 20,2 8 19,2 5 3,0 8-15,2 7-13,0 7-15,0 3-10,0 1-3,-2 1-6,0 2-4,-1 2-7,0 7-11,0 6-12,0 5-10,-1 7-7,0 8 0,-2 8-2,0 8 0,-1-7 2,0-20 8,0-21 7,1-20 6,-1-12 3,0-2-3,0-1-3,0-2-3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36"/>
    </inkml:context>
    <inkml:brush xml:id="br0">
      <inkml:brushProperty name="width" value="0.03723" units="cm"/>
      <inkml:brushProperty name="height" value="0.03723" units="cm"/>
    </inkml:brush>
  </inkml:definitions>
  <inkml:trace contextRef="#ctx0" brushRef="#br0">29531 53844 590,'-13'-9'0,"3"0"0,4-2 0,4 1 0,12-2 12,21 2 21,20 1 23,21 1 22,3 1 2,-15 2-17,-14 2-19,-15 2-17,-7 1-14,3 2-10,1 0-8,3 2-11,-3 0-5,-6 3-4,-5 2-3,-6 2-3,-6 2-4,-2 3-4,-6 3-6,-2 3-4,-3-1 0,0-5 5,0-5 5,1-4 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37"/>
    </inkml:context>
    <inkml:brush xml:id="br0">
      <inkml:brushProperty name="width" value="0.03161" units="cm"/>
      <inkml:brushProperty name="height" value="0.03161" units="cm"/>
    </inkml:brush>
  </inkml:definitions>
  <inkml:trace contextRef="#ctx0" brushRef="#br0">29631 54977 696,'-23'-6'10,"15"2"20,16 4 21,15 2 19,12 2 0,5-2-23,6 0-23,6-2-23,3 0-13,0 2-6,-1 0-6,1 2-5,-5 0-1,-12 0 5,-10-1 4,-10 1 5,-7 0-3,1 0-10,0 0-10,0 0-10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40"/>
    </inkml:context>
    <inkml:brush xml:id="br0">
      <inkml:brushProperty name="width" value="0.03545" units="cm"/>
      <inkml:brushProperty name="height" value="0.03545" units="cm"/>
    </inkml:brush>
  </inkml:definitions>
  <inkml:trace contextRef="#ctx0" brushRef="#br0">36464 53145 620,'-23'0'3,"1"0"6,1 0 7,1 0 5,4-1 5,10 0 1,9-2 2,8 0 2,7-1 0,5 0-2,5 0-2,5 0-2,2 0-2,2-1-3,0-2-2,2 0-2,0 0-4,-2 2-3,0 3-4,-1 1-3,-3 0-4,-3 0-6,-5-2-6,-3 0-5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42"/>
    </inkml:context>
    <inkml:brush xml:id="br0">
      <inkml:brushProperty name="width" value="0.04378" units="cm"/>
      <inkml:brushProperty name="height" value="0.04378" units="cm"/>
    </inkml:brush>
  </inkml:definitions>
  <inkml:trace contextRef="#ctx0" brushRef="#br0">36807 51809 502,'-15'-15'0,"2"4"0,2 3 0,2 3 0,2 2 6,-1 3 12,0 4 11,0 2 12,1 5 3,0 7-5,2 8-7,1 6-5,-1 4-5,0 2-2,-2 2-1,0 2-3,-2 2-3,-2 0-3,-1 2-3,-3 0-3,-1 2-4,-1 0-3,-2 2-3,1 0-3,-1-3-3,2-6 1,2-7 0,3-7-1,1-5 1,2-3 1,2-3 3,3-2 2,1-4 0,3-1 1,4-2 0,2-2 1,5-3-1,6-4-1,5-4 0,7-4-1,2-2 0,2-2-3,1 0-1,1-1-2,-1 0 0,-2-1-1,-1 0 0,-3 1 0,-3-1 0,-5 2-2,-4 1-1,-6 1-1,-4 0 0,-1 0 2,-2 0 1,-1 1 2,-4-1 3,-2 0 4,-4 0 3,-2 1 5,-1 1 4,0 2 3,2 4 4,1 2 3,0 3 2,0 0 1,0 2-1,1 0 2,-1 3 0,0 4 1,0 3 2,0 5 1,1 2 0,0-1-3,2 1-2,1 0-3,0 0-2,2 2-2,0 3-2,2 2-2,-1 1-4,0 2-4,-2 2-5,0 3-4,-1 1-4,0 2-2,0 2-3,0 3-1,0-2-1,0-4-2,0-4 0,1-3-2,-3-6 0,-2-6-3,-3-5-1,-4-6-1,-1-4 1,-1-2 6,-1-2 6,-1-2 5,0-2 5,2 0 4,3-1 6,1-1 3,3-2 7,2-2 6,4-2 6,3-1 8,4-4 0,7-3-5,7-5-5,8-3-4,4-5-7,4-5-8,4-5-8,5-4-8,1-3-4,2 0 1,0 0 0,2 1 0,-1 0 0,-2 3 1,-2 4-1,-2 2 1,-1 3 2,1 4 5,-1 2 6,0 3 5,-2 3 2,-3 5 0,-5 3-2,-4 5 0,-2 3 2,-3 2 7,-1 4 5,-2 2 7,-3 4 0,-3 2-6,-3 4-5,-2 2-6,-5 5-5,-6 7-3,-6 7-5,-5 7-3,-7 2-4,-4 0-1,-4-2-3,-6 1-3,-1-3 0,1-2 2,3-2 2,2-1 1,3-3 3,3-3 2,5-3 3,3-3 3,7-4 3,8-7 5,9-5 4,10-5 4,5-6 1,5-2-3,3-3-3,5-3-3,1-1-3,0 2 0,0 3-2,1 1-1,-4 2-3,-6 2-5,-5 3-5,-6 1-5,-5 0-5,-3-2-5,-2-2-6,-4-1-4,-3-3-1,-4-2 6,-4-2 4,-3-1 6,-3-4 3,2-3 2,1-5 3,1-3 2,1-2 4,0 2 4,2 0 5,1 1 4,0 2 1,0 3-2,0 3-2,0 3-2,1 3 6,1 3 12,0 2 13,2 4 14,-2 7 4,-2 12-1,-3 11-2,-3 13-2,-2 6-4,2 2-6,1 2-6,1 2-6,1 0-4,2-4-3,2-2-3,3-3-2,1-4-3,6-2-2,2-3-2,5-3-3,4-2-1,5-1-3,5-1-1,5 0-1,1-4-2,-1-1-2,-3-4 0,-1-3-1,-4 0-2,-5 2-1,-5 2-2,-4 1 0,-6 3-2,-4 3-1,-5 4 0,-6 2-2,-3 1 0,-5 0 1,-3 1 0,-5-1 1,0-2 1,3-5 1,4-5 3,2-4 0,1-5 3,0-1 3,1-2 1,-1-2 3,2-1 4,3-2 6,2 0 6,4-1 5,2-2 4,2-2 1,3-2 1,1-2 1,2 0 0,1 2-1,3 3 0,2 1-1,3 2 0,6 4-1,4 2 1,5 4-1,3 0-1,1-1-1,0-1-1,2 0-2,0 1-2,-1 2-2,-1 3-3,-1 3-2,-2 2 0,-1 2 0,-3 0 2,-1 1 1,-3-1-10,-1-3-20,-2-3-22,-2-2-21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0:51"/>
    </inkml:context>
    <inkml:brush xml:id="br0">
      <inkml:brushProperty name="width" value="0.04395" units="cm"/>
      <inkml:brushProperty name="height" value="0.04395" units="cm"/>
      <inkml:brushProperty name="color" value="#00BFF3"/>
    </inkml:brush>
  </inkml:definitions>
  <inkml:trace contextRef="#ctx0" brushRef="#br0">54750 4650 500,'0'-115'6,"0"23"13,0 22 13,0 22 12,-4 13 3,-5 7-9,-7 6-7,-5 7-9,-9 0-3,-9-2-1,-10-3 1,-8-3-1,-8 1-1,-2 6-2,-3 7-2,-3 6-3,-4 4 0,-3 4 0,-3 3 1,-2 3 0,-3 6 1,1 9-2,-1 10-1,1 10-2,-3 10-1,-2 13-1,-3 12-1,-3 13-2,-4 9-1,-3 6 1,-3 7-2,-2 6 1,0 3-1,7 0-1,6 0 0,7 0-1,5 1 0,7 4 1,6 3 2,7 3 0,5-2 1,7-6 0,6-6 1,7-6 1,5-7-1,7-6 1,6-6-1,7-6 1,5-6-1,7-2-1,6-3-1,7-3 0,10-2-1,16 0 1,15 0-1,17 0 1,10-2 0,6-3-1,7-3 0,6-2 1,6-1-2,6 3-2,7 3-1,6 4-2,1-1 0,-3-3 1,-3-3 2,-2-2 2,0-5 0,7-2 0,6-3 1,7-3 0,2-6 0,1-5-1,-1-7 1,1-5-2,-3-11 1,-2-11 0,-3-14 0,-3-11 0,-12-6 1,-18 4-1,-19 3 1,-18 3-1,-4-4 1,13-8-1,12-10 0,13-9-1,10-12 1,10-11-1,10-14 1,9-11 0,-1-7 1,-8 0-1,-10 0 1,-9 0 0,-9-2 1,-5-3-1,-7-3 0,-5-2-1,-8-8 2,-5-8 0,-7-10 3,-5-9 1,-6-10 0,-3-9-1,-3-10 0,-2-8-1,-8-4 0,-8 3 0,-10 3-1,-9 4 0,-10 5 0,-9 10 0,-10 10 0,-8 9-1,-15 1 0,-19-6 0,-18-6-2,-19-6 0,-7 9-1,7 25 1,6 25 0,7 25 0,-6 14 1,-15 3 0,-15 3-1,-16 4 1,-16 7-3,-16 13-5,-15 12-5,-15 13-4,-14 21-2,-8 32 3,-10 31 1,-9 32 3,-1 22-4,10 17-10,10 15-8,9 16-10,26-10-3,44-34 5,44-35 4,44-33 5,19-17 2,-2 4-1,-3 3 0,-3 3-1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42"/>
    </inkml:context>
    <inkml:brush xml:id="br0">
      <inkml:brushProperty name="width" value="0.03779" units="cm"/>
      <inkml:brushProperty name="height" value="0.03779" units="cm"/>
    </inkml:brush>
  </inkml:definitions>
  <inkml:trace contextRef="#ctx0" brushRef="#br0">42320 52961 582,'-1'-13'6,"-1"8"14,0 7 14,-1 6 13,-2 5 4,-2 5-5,-2 4-6,-1 3-5,-4 4-4,-4 5-4,-3 3-3,-5 4-3,-2 2-4,-1 0-6,0 0-5,-2 0-4,0 0-4,1 0 2,1 0-1,1 0 1,3-4-6,3-9-10,5-9-12,3-9-11,3-5-10,1 0-7,0-2-8,2 0-8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42"/>
    </inkml:context>
    <inkml:brush xml:id="br0">
      <inkml:brushProperty name="width" value="0.03984" units="cm"/>
      <inkml:brushProperty name="height" value="0.03984" units="cm"/>
    </inkml:brush>
  </inkml:definitions>
  <inkml:trace contextRef="#ctx0" brushRef="#br0">41942 53389 552,'-3'-5'9,"8"6"20,9 6 18,10 6 20,5 4 4,4 7-12,4 3-10,5 6-11,0 4-9,0 2-6,-2 4-7,0 3-6,-2-1-10,-4-3-15,-2-2-14,-3-3-16,-4-5-10,-5-6-6,-5-5-7,-4-6-7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43"/>
    </inkml:context>
    <inkml:brush xml:id="br0">
      <inkml:brushProperty name="width" value="0.03728" units="cm"/>
      <inkml:brushProperty name="height" value="0.03728" units="cm"/>
    </inkml:brush>
  </inkml:definitions>
  <inkml:trace contextRef="#ctx0" brushRef="#br0">45552 52039 590,'-7'-5'8,"0"6"17,2 6 17,1 6 16,0 4 4,2 5-11,0 3-8,2 5-11,0-1-6,0-4-5,0-3-3,0-4-4,2-4-6,5-3-7,6-3-5,4-2-8,4-4-3,3-4 0,3-4 0,3-4-1,-1-1 1,-2 2 2,-3 2 2,-3 3 3,-4 2-2,-6 6-2,-6 4-4,-6 5-3,-7 4-1,-6 1 1,-7 3 2,-7 2 0,-3 0 2,0 0 0,-1 1 0,1-1 2,0 0 1,1-3 3,1-1 2,2-2 3,0-3 2,1-1 5,1-2 3,1-2 3,3-1 5,5-1 3,4 1 3,6 0 5,6-1 2,10-2 1,8-3 0,9 0 1,4-5-4,2-2-8,1-5-9,1-4-8,-2 0-7,-2 1-4,-3 2-5,-3 2-5,-2 0-2,-3-1-3,-1-3-1,-2-2-1,-3-1-3,-1-3-4,-2-2-4,-2-1-3,-2 1 2,-1 3 7,-1 4 8,0 5 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44"/>
    </inkml:context>
    <inkml:brush xml:id="br0">
      <inkml:brushProperty name="width" value="0.04734" units="cm"/>
      <inkml:brushProperty name="height" value="0.04734" units="cm"/>
    </inkml:brush>
  </inkml:definitions>
  <inkml:trace contextRef="#ctx0" brushRef="#br0">45267 52050 464,'-21'31'66,"5"-2"-12,5 0-11,5-1-12,1 1-7,-1 1-4,0 2-4,-1 3-3,-1-1-3,-2 0-3,0-1-2,-1-1-3,0-2-3,0-2-4,2-1-5,1-2-4,0-3-2,2-2-1,1-1 0,0-2-1,5-3 1,6-1-1,7-2 0,7-2 1,4-2 2,-1-1 4,1 0 4,-1-2 4,0 0 3,-3 0 0,-1 0 0,-2 0 1,-5-1-3,-5 0-5,-6-2-6,-6 0-4,-5-3-2,-3-4-1,-5-4 1,-3-4 0,-3-1 1,1-1 3,-1 0 2,1 1 2,-2-1 3,-1-2 2,-3 0 1,-1-1 2,-1 1 2,-1 1 3,1 2 2,0 3 2,-1 0 3,1 2 4,0 1 3,-1 1 3,2 1 4,3 2 1,4 2 1,2 2 2,1 3 1,0 4-1,1 3 0,-1 5-1,2 2 0,5 1-1,3 2 0,4 0-1,4 1 0,4 1 1,4 1 0,4 1 1,3 1 0,3 3-3,3 1-1,3 2-2,3 1-2,3-1-2,3-1-2,3-1-2,1-1-3,0 1-3,0-1-5,1 1-2,-1-2-6,0-2-5,0-1-6,1-2-5,1-5-2,4-3 2,4-6 0,4-4 3,5-7-5,7-6-9,7-7-10,8-7-9,-5-1-2,-15 5 8,-14 4 8,-15 6 7,-7 2 5,1-1 1,1-2 2,1 0 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46"/>
    </inkml:context>
    <inkml:brush xml:id="br0">
      <inkml:brushProperty name="width" value="0.03559" units="cm"/>
      <inkml:brushProperty name="height" value="0.03559" units="cm"/>
    </inkml:brush>
  </inkml:definitions>
  <inkml:trace contextRef="#ctx0" brushRef="#br0">51129 52825 618,'-9'-17'8,"12"0"17,13-1 17,14 0 17,4 0 3,-2 4-10,-2 4-12,-1 5-11,-1 1-7,0 2-7,2 0-6,1 2-5,0 1-3,-1 4 2,-2 2 2,1 3 0,-4 2-5,-2 0-12,-2-1-13,-4 1-13,-3-1-9,-1-1-8,-2 0-8,-2-2-7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46"/>
    </inkml:context>
    <inkml:brush xml:id="br0">
      <inkml:brushProperty name="width" value="0.03456" units="cm"/>
      <inkml:brushProperty name="height" value="0.03456" units="cm"/>
    </inkml:brush>
  </inkml:definitions>
  <inkml:trace contextRef="#ctx0" brushRef="#br0">51113 53731 636,'-21'0'7,"8"-2"14,7-1 14,7 0 13,6-1 5,9 1-7,8-1-6,7 0-7,5 0-5,0 2-7,2 0-5,1 2-5,0 1-6,2 2-7,1 2-5,0 2-6,1 0-6,-2-1-8,0-1-6,-1 0-7,-5-2-6,-8 0-3,-7-2-3,-8 0-5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47"/>
    </inkml:context>
    <inkml:brush xml:id="br0">
      <inkml:brushProperty name="width" value="0.04943" units="cm"/>
      <inkml:brushProperty name="height" value="0.04943" units="cm"/>
    </inkml:brush>
  </inkml:definitions>
  <inkml:trace contextRef="#ctx0" brushRef="#br0">56928 52263 445,'13'-69'65,"-3"17"-14,-4 17-16,-4 19-14,-2 7-8,0-2-1,0-2-1,0-1 0,-1-1-2,-4 2-1,-2 3-3,-3 1-1,-3 1-2,0 0-1,-1 0-1,-1 1-1,-2 0 0,-2 2-1,-1 2 0,-3 2 0,1 1 1,1 2 2,3 0 1,1 2 1,3 1 3,2 3 2,4 4 3,3 2 2,1 3 1,2 1 0,0 3-1,2 1 0,1 0-1,4-1-1,2-2 1,3-2-2,3 0 1,2 5-2,1 3 0,3 4-2,0 2 0,-3-1-1,-1-1-2,-2-1-1,-3-1-2,-3 1-1,-2-1-2,-4 0-1,-2 1-2,-4-1-1,-2 0-1,-3 1-1,-3-2-1,0-1 0,-1-3 0,-1-1 1,-1-3-2,-2-5-1,0-3-2,-1-4-3,0-3 1,1-2 1,1-2 2,1-2 1,1-4 2,2-6 2,3-5 0,1-7 2,3-3 1,4-1 1,4 0 1,4-2 2,5 0-1,7 1 0,7 1-1,7 1-1,4 2-1,1 3-1,0 3-1,2 3-1,1 3 0,0 1-1,2 2 1,1 2 0,-1 1-1,0-1-2,-2-2-4,0 0-1,-3 0-2,-3 1 1,-5 0 2,-3 2 0,-5 0 2,-5 0 4,-5 1 3,-4-1 3,-4 0 8,-1 0 12,0 0 12,-2 1 12,-1 1 5,-2 4-6,-2 4-4,-1 4-4,-2 3-3,0 5-2,0 4-1,0 3-2,1 3-1,1 1-3,0 1-3,2 1-3,0 0-2,2-2-2,0 1-3,2-2-2,0-1-1,2-2 2,0 0 1,2 0 2,2-3-6,7-3-13,6-3-13,6-2-13,2-7-4,0-6 3,1-9 2,-1-8 4,0-5 2,-3-3 3,-1-3 3,-3-2 2,-2-3 2,-4-1 4,-5 0 4,-3-2 2,-4 2 2,-6 6 2,-4 4 2,-5 5 0,-4 4 3,-3 2 2,-4 4 3,-1 3 2,-2 1 2,1 2-1,1 1 0,1 0 0,2 2-2,5 2-3,3 2-4,4 2-3,8 0-7,10-2-13,11-2-10,11-2-13,2-1-2,-5-2 8,-7 0 8,-5-1 8,-3-1 4,0 0 2,-1 0 2,1 1 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48"/>
    </inkml:context>
    <inkml:brush xml:id="br0">
      <inkml:brushProperty name="width" value="0.04388" units="cm"/>
      <inkml:brushProperty name="height" value="0.04388" units="cm"/>
    </inkml:brush>
  </inkml:definitions>
  <inkml:trace contextRef="#ctx0" brushRef="#br0">58496 50722 501,'8'-17'3,"0"-3"7,0-3 7,0-3 7,-1 0 5,1 5 2,0 3 4,0 5 3,-1 5-1,-2 8-4,-3 8-4,0 7-4,-2 5-5,1 0-3,2-1-5,0 1-4,2-2-5,2-3-4,2-3-5,2-2-5,2-4-4,3-1-4,3-2-4,3-2-3,0-1-2,-3-2 3,-3 0 2,-2-2 2,-4 0 4,-1-2 4,-2 0 4,-2-1 5,-3-1 5,-4 2 6,-4 1 6,-4 0 5,2 2 2,6 2-3,8 2-5,6 2-3,1 3 0,-6 4 7,-6 4 6,-6 3 5,-4 4 2,-4 1-2,-2 3-3,-3 1-2,-3 4-2,-3 7-2,-3 5-1,-3 6-1,-4 7-3,-4 8-5,-6 7-5,-4 8-4,-5 5-2,-4 3 1,-4 1 1,-3 2 1,-2 2-2,4 4-8,3 2-6,3 4-7,3-4-6,6-9-5,4-8-3,6-9-5,3-7-2,5-5-3,3-4-2,5-6-1,3-6 2,2-7 6,4-9 7,3-7 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48"/>
    </inkml:context>
    <inkml:brush xml:id="br0">
      <inkml:brushProperty name="width" value="0.03978" units="cm"/>
      <inkml:brushProperty name="height" value="0.03978" units="cm"/>
    </inkml:brush>
  </inkml:definitions>
  <inkml:trace contextRef="#ctx0" brushRef="#br0">60113 54609 553,'-22'17'52,"6"1"-5,5 3-5,5 1-7,2 2-3,2-1-4,0 1-2,2-1-4,1-1-1,2-1 0,2-2 1,2-3 0,1-2-2,1-2-3,1-4-3,2-3-3,0-2-4,3-4-2,2-2-2,1-3-4,1-4-1,-1-2 0,-1-3 0,0-3 0,-3-2-2,-1 1-3,-2-1-2,-2 1-3,-3-2-2,-3-1 0,-2-3-2,-4-1-1,-2 0-1,-3 5-3,-4 3-2,-2 5-3,-2 3-1,-1 4-3,-1 4 0,-1 4-3,1 2-1,3 0-2,2 0-2,4 0-2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59"/>
    </inkml:context>
    <inkml:brush xml:id="br0">
      <inkml:brushProperty name="width" value="0.03888" units="cm"/>
      <inkml:brushProperty name="height" value="0.03888" units="cm"/>
    </inkml:brush>
  </inkml:definitions>
  <inkml:trace contextRef="#ctx0" brushRef="#br0">64953 52247 565,'5'-21'9,"-2"7"16,-6 5 18,-2 6 16,-4 5 4,-2 6-11,-2 4-11,-1 5-11,-2 3-7,-2 3-3,0 1-4,-1 3-3,-2 1-2,-3 3-2,-3 1 0,-2 2-1,-3 1-4,1 1-7,0-1-7,-1 0-6,3-1-3,3-3 1,5-4 1,3-2 1,4-2-5,2-3-10,4-1-11,3-2-9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0:52"/>
    </inkml:context>
    <inkml:brush xml:id="br0">
      <inkml:brushProperty name="width" value="0.04717" units="cm"/>
      <inkml:brushProperty name="height" value="0.04717" units="cm"/>
      <inkml:brushProperty name="color" value="#00BFF3"/>
    </inkml:brush>
  </inkml:definitions>
  <inkml:trace contextRef="#ctx0" brushRef="#br0">56350 12650 466,'-30'-27'3,"-9"-3"6,-10-3 6,-8-2 6,-9-1 4,-6 3 1,-6 3 1,-6 4 1,2 2-1,14 4-5,11 3-5,14 3-4,-4 3-2,-19 3 2,-18 3 0,-19 4 1,-12 8 1,-2 17-1,-3 15 1,-3 16-1,-4 12-1,-3 9-1,-3 10-1,-2 10-1,-5 7 0,-2 6-1,-3 7 0,-3 6 0,4 3-1,13 0 2,12 0-1,13 0 1,12 1-1,13 4-2,12 3-2,13 3-3,10 3-1,10 3-1,10 3 1,9 4-2,12-4 0,16-9 0,15-10-1,17-8 0,11-8-1,10-2 0,10-3-2,9-3 1,7-1-1,7 4 0,6 3 1,7 3 0,4-4 1,3-8-1,3-10 1,4-9-1,5-10 1,10-9-2,10-10 1,9-8-1,9-14 0,9-15 1,10-15 0,10-16 1,8-21 1,10-24 0,10-26 0,9-24 0,2-18 0,-2-9-1,-3-10-1,-3-8 0,-7-6 0,-9 1 0,-10-1 0,-8 1 1,-18 4 0,-25 9-1,-25 10 0,-25 10-2,-22 2 2,-19-3 2,-18-3 3,-19-2 2,-19-6 2,-19-6 3,-18-6 1,-19-6 2,-16-2 1,-12 3 2,-13 3 1,-12 4 0,-15 2 1,-15 4-1,-15 3 0,-16 3-1,-12 6-2,-5 9-2,-7 10-2,-5 10-2,-11 18-2,-11 28-5,-14 28-4,-11 29-3,-15 30-6,-16 35-8,-15 35-9,-15 34-8,14 10-6,48-11-4,47-14-2,47-11-4,29-12 1,13-9 2,12-10 4,13-8 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8:59"/>
    </inkml:context>
    <inkml:brush xml:id="br0">
      <inkml:brushProperty name="width" value="0.03794" units="cm"/>
      <inkml:brushProperty name="height" value="0.03794" units="cm"/>
    </inkml:brush>
  </inkml:definitions>
  <inkml:trace contextRef="#ctx0" brushRef="#br0">64616 52515 579,'-1'-21'0,"-1"5"0,0 5 0,-1 4 0,-1 3 4,2-2 7,0 0 8,2-1 6,2 1 7,4 6 5,4 4 5,3 6 5,3 3-1,0 3-6,-1 3-5,1 3-6,1 4-6,3 3-7,3 4-6,3 4-6,2 2-6,1 1-8,1-1-7,1 0-8,-1-1-4,-3-2-2,-4-2-2,-1-1-2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9:01"/>
    </inkml:context>
    <inkml:brush xml:id="br0">
      <inkml:brushProperty name="width" value="0.04902" units="cm"/>
      <inkml:brushProperty name="height" value="0.04902" units="cm"/>
    </inkml:brush>
  </inkml:definitions>
  <inkml:trace contextRef="#ctx0" brushRef="#br0">68121 51290 448,'0'-15'0,"0"2"0,0 3 0,0 1 0,5 1 8,13 2 17,11 1 16,13 1 17,0 1 2,-8 3-11,-9 4-12,-9 2-11,-3 3-6,1 2-2,3 2-2,2 1-2,-1 3-3,-3 1-2,-3 3-4,-2 2-4,-5 1-3,-5 4-3,-4 3-5,-5 3-4,-6 2-1,-7 1 1,-7 0 2,-7 2 1,-3-1 0,2-2-1,0-2-2,1-1-1,2-4-1,3-3 1,3-5 0,4-3 1,1-4 2,4-3 5,3-2 6,3-4 5,5-2 5,6-2 2,7-2 4,8-2 2,5-2 0,7-2-2,5-2-2,7-1-3,2-3-4,2 0-5,1-1-5,0-1-5,1-2-3,0-1-4,0-3-2,1-1-3,-2-3-2,0-3-1,-2-3-1,0-3-2,-3-1 1,-3 0 2,-5-1 1,-4 1 3,-2 1 1,-1 3 2,-1 3 1,0 4 3,-3 0 4,-3 3 10,-3 0 8,-2 1 8,-3 3 12,-1 8 14,-1 6 13,0 8 13,-3 5 2,-2 5-11,-4 5-11,-2 6-12,-1 1-8,0 0-3,2 1-4,1-1-4,0 0-4,2 1-1,0-1-3,2 1-3,1-2-1,2 0-2,2 0-1,2-2-2,0-1 0,1-2-1,0 0 1,0 0-1,0-2-1,0-1-3,-1-1-4,1-1-4,-1-1-1,0-1 1,-2 0 1,0-2 0,-4 1 1,-6 1 2,-6 3 0,-6 2 1,-4-1 1,-5-3 1,-3-3 0,-4-2 2,-3-2-3,1-1-6,0 1-6,0 0-6,1-1-4,3-2-1,3-3-3,3 0-1,4-4-4,7-2-6,5-4-6,6-2-5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9:01"/>
    </inkml:context>
    <inkml:brush xml:id="br0">
      <inkml:brushProperty name="width" value="0.03498" units="cm"/>
      <inkml:brushProperty name="height" value="0.03498" units="cm"/>
    </inkml:brush>
  </inkml:definitions>
  <inkml:trace contextRef="#ctx0" brushRef="#br0">70800 51210 629,'1'-42'28,"4"11"8,2 11 8,3 11 8,4 5 0,4 2-7,3 0-6,5 2-7,2 1-8,2 2-10,3 2-9,1 2-11,0 1-3,-2-1 2,-1 1 1,-3 0 2,-2-1-12,-5-2-22,-3-3-24,-4 0-23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9:02"/>
    </inkml:context>
    <inkml:brush xml:id="br0">
      <inkml:brushProperty name="width" value="0.04635" units="cm"/>
      <inkml:brushProperty name="height" value="0.04635" units="cm"/>
    </inkml:brush>
  </inkml:definitions>
  <inkml:trace contextRef="#ctx0" brushRef="#br0">70140 49878 474,'0'-15'0,"0"2"0,0 3 0,0 1 0,0 1 3,0 0 7,0 0 5,0 1 7,-1 1 7,-2 4 5,-2 4 7,-2 4 6,0 3-1,-1 3-6,0 3-9,0 3-6,1 1-6,2-2-4,2-3-3,2-1-4,3-2-4,2-1-5,4 0-5,2-2-4,3-1-4,3-2-2,3-2-2,3-2-2,2-2-3,-1 0-4,1-2-4,0 0-4,-3-2 1,-3-2 4,-5-2 4,-3-1 5,-3-3 4,0-2 7,-2-1 6,0-3 5,-3-1 6,-2 1 5,-4-1 5,-2 1 4,-2 1 2,2 2-1,1 4-1,0 3-1,3 3-2,2 6-1,4 4-2,2 6-2,3 1-3,2-1-6,2-1-5,1 0-5,1-2-4,-1-1 0,0 0-2,-2-2 0,-2 1 4,-4 0 12,-4 1 10,-4 2 11,-3 0 4,-2 1-1,-2 2-2,-2 0-2,-1 2-2,-1 3-1,-1 3-1,-1 4-2,-2 1-1,-2 4-3,-2 3-2,-1 3-2,-4 6-3,-7 8-1,-5 9-2,-6 10-1,-5 6-2,-4 8 0,-4 7-2,-3 6 1,-4 4-5,-2 0-8,-2 0-9,-1 0-7,0 1-5,3 2-2,3 1-2,2 3-2,4-2-1,2-8-2,4-6-2,3-7-1,2-7 2,3-6 3,4-5 5,2-6 5,4-8 4,7-8 6,5-9 6,7-9 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9:02"/>
    </inkml:context>
    <inkml:brush xml:id="br0">
      <inkml:brushProperty name="width" value="0.03876" units="cm"/>
      <inkml:brushProperty name="height" value="0.03876" units="cm"/>
    </inkml:brush>
  </inkml:definitions>
  <inkml:trace contextRef="#ctx0" brushRef="#br0">71978 54290 567,'-8'-11'8,"-1"10"14,-2 10 15,0 10 16,0 4 3,2-2-8,3 0-7,1 0-8,1-1-5,2 1-4,0 1-3,2 1-3,2-2-3,4-3-4,4-4-2,3-4-4,4-4-2,1-3-3,3-2 0,2-4-3,0-3-2,1-7-2,-1-6-3,1-5-2,-2-3-1,-1 1 3,-3 1 1,-1 1 1,-3 1 3,-4-1 0,-5 1 1,-2-1 2,-6 2-3,-4 5-4,-6 3-5,-4 4-5,-4 4-5,-3 2-6,-3 4-6,-2 3-7,-1 1-1,7 3 0,3 2 1,6 2 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9:04"/>
    </inkml:context>
    <inkml:brush xml:id="br0">
      <inkml:brushProperty name="width" value="0.0389" units="cm"/>
      <inkml:brushProperty name="height" value="0.0389" units="cm"/>
    </inkml:brush>
  </inkml:definitions>
  <inkml:trace contextRef="#ctx0" brushRef="#br0">75420 51755 565,'-11'-1'9,"8"-4"18,9-2 18,10-3 18,6-1 4,6 0-8,7 2-9,5 1-9,3 0-9,0 2-9,0 1-9,0 0-10,-1 3-6,-3 2-5,-4 4-5,-2 2-5,-3 2-6,-1 2-4,-3 0-7,-1 1-5,-4 1-4,-5 2-2,-5 0-2,-4 1-3,-4-1 2,-2-1 7,-2-2 6,-2-2 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9:04"/>
    </inkml:context>
    <inkml:brush xml:id="br0">
      <inkml:brushProperty name="width" value="0.03436" units="cm"/>
      <inkml:brushProperty name="height" value="0.03436" units="cm"/>
    </inkml:brush>
  </inkml:definitions>
  <inkml:trace contextRef="#ctx0" brushRef="#br0">75555 52850 640,'-29'0'0,"7"0"0,5 0 0,7 0 0,2 0 1,0 2 3,0 0 3,0 2 3,6-1 8,12-1 12,11 0 11,13-1 14,7-1 0,4 0-8,4 0-9,4 0-9,1 0-10,0 0-13,-2 0-13,0 0-12,-4 1-10,-4 1-8,-6 3-8,-4 2-9,-5 0-2,-7 0 5,-5-2 3,-6 0 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9:04"/>
    </inkml:context>
    <inkml:brush xml:id="br0">
      <inkml:brushProperty name="width" value="0.04003" units="cm"/>
      <inkml:brushProperty name="height" value="0.04003" units="cm"/>
    </inkml:brush>
  </inkml:definitions>
  <inkml:trace contextRef="#ctx0" brushRef="#br0">79677 51061 549,'3'-28'2,"4"5"4,5 6 3,6 7 4,2 4 10,3 4 13,1 4 15,3 4 15,-1 4 0,0 3-11,-1 5-12,0 3-12,-4 4-9,-1 1-6,-4 3-7,-3 1-7,-5 3-2,-6 5-1,-8 3 1,-6 4-1,-7 1-1,-7-2-4,-7-2-4,-6-2-4,-5-3-1,1-3-1,0-5 0,0-4 0,1-2-1,2-3-1,2-1 0,1-2-2,4-4 2,2-3 3,3-4 5,3-4 3,9-2 9,14 2 18,15 0 15,15 2 16,10-1 0,5-1-17,4 0-17,6-1-18,2-2-12,-1-1-7,1 0-8,0-1-7,-2-1-5,-4 0-5,-4 0-3,-4 0-3,-6 0 2,-7 0 9,-9 0 8,-7 1 9,-4-2 4,0 2-1,0-1-1,0 0-1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9:05"/>
    </inkml:context>
    <inkml:brush xml:id="br0">
      <inkml:brushProperty name="width" value="0.05413" units="cm"/>
      <inkml:brushProperty name="height" value="0.05413" units="cm"/>
    </inkml:brush>
  </inkml:definitions>
  <inkml:trace contextRef="#ctx0" brushRef="#br0">82310 52053 406,'7'-9'0,"-1"-1"0,0-3 0,-2-2 0,0-1 3,0-1 7,0-1 7,0-1 6,-2 4 10,-4 10 14,-4 10 15,-4 10 13,-3 6 0,-1 5-14,-3 3-15,-1 5-13,-1 0-10,4-2-2,3-2-3,3-1-3,2-3-3,2 0-3,2-1-2,2-1-4,3-2-2,6-4-4,4-5-3,5-3-4,4-3-2,3-2-2,3-3-3,3 0-3,1-5 0,1-4-1,-1-6-1,1-3 1,-3-6 1,-2-3 1,-3-5 2,-3-3 3,-4-2 2,-4 0 4,-6-1 3,-4 1 4,-6 1 1,-4 3-1,-6 4-1,-4 2 0,-3 3 1,-1 3 3,-1 3 3,-1 2 3,1 4-1,3 3-3,3 2-3,3 4-4,4 1-10,8 2-16,6 0-18,8 2-16,2-1-4,-1-2 11,-1-2 10,-1-2 10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9:05"/>
    </inkml:context>
    <inkml:brush xml:id="br0">
      <inkml:brushProperty name="width" value="0.0525" units="cm"/>
      <inkml:brushProperty name="height" value="0.0525" units="cm"/>
    </inkml:brush>
  </inkml:definitions>
  <inkml:trace contextRef="#ctx0" brushRef="#br0">82263 50254 419,'7'-9'0,"-1"0"0,0-2 0,-2 0 0,0-2 2,0-3 6,0-3 6,0-3 5,-1-1 6,0 3 7,-2 1 6,0 3 6,-3 4 4,-2 8-2,-4 8 0,-2 8-2,-1 4-4,3 3-8,1 1-7,2 3-8,2 0-4,0-1-1,1-1 0,2-1 0,3-2-8,6-3-12,5-2-14,7-4-13,4-3-6,3-2 1,3-4 1,3-2 1,-1-3 2,-4-2 3,-3-2 2,-5-2 2,-2-2 3,-1-3 6,0-3 6,-2-3 4,-3 0 7,-5 3 5,-4 3 7,-6 2 6,-3 4 3,-1 1-2,-3 2-1,-2 2-2,-1 2 3,1 0 7,-1 2 6,0 0 8,1 3 0,2 4-9,2 4-7,3 4-8,2 0-9,8-1-7,4-2-10,7-2-7,2-2-5,-1 1 1,-1 0 0,0 0 0,-3-1 6,-1-1 12,-2 0 10,-2-2 12,-3 1 6,-3 2-1,-2 2 1,-4 2 0,-2 2 0,-5 3 1,-4 3 1,-4 3 1,-4 5 0,-5 5-4,-4 6-4,-6 6-3,-6 9-2,-6 10 0,-8 10 0,-6 12-1,-6 7-3,-5 4-8,-5 4-6,-4 4-7,-3 3-6,3 5-6,2 3-4,2 5-6,3-3-4,6-9-4,7-9-5,5-8-3,6-7-1,8-3 6,6-5 4,8-4 4,4-8 5,6-14 2,5-14 2,5-13 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0:59"/>
    </inkml:context>
    <inkml:brush xml:id="br0">
      <inkml:brushProperty name="width" value="0.04812" units="cm"/>
      <inkml:brushProperty name="height" value="0.04812" units="cm"/>
      <inkml:brushProperty name="color" value="#00BFF3"/>
    </inkml:brush>
  </inkml:definitions>
  <inkml:trace contextRef="#ctx0" brushRef="#br0">79500 26050 457,'7'-44'64,"17"13"-9,15 12-8,16 13-8,12 6-7,9 0-5,10 0-5,10 0-5,-1 1-3,-9 4-3,-10 3-1,-8 3-2,-12 7-1,-12 14 1,-13 11 2,-12 14 0,-9 10 0,-2 9-4,-3 10-2,-3 10-3,-9 5 0,-11 4 1,-14 3 1,-11 3 1,-7-2 1,0-6 0,0-6-1,0-6 0,1-10-3,4-12-2,3-13-4,3-12-3,-1-21-6,-2-28-10,-3-28-10,-3-27-9,2-17-1,10-3 7,10-3 6,9-2 8,7-1 5,7 3 3,6 3 3,7 4 3,4 5 2,3 10 0,3 10 1,4 9-1,1 9 10,0 9 19,0 10 20,0 10 20,-4 11 5,-5 17-11,-7 15-10,-5 16-10,-4 10-7,0 7-5,0 6-4,0 7-5,-2 19-2,-3 35-4,-3 35-1,-2 34-3,-1 17-7,3 0-9,3 0-9,4 0-11,1-2-8,0-3-8,0-3-9,0-2-7,1-20-2,4-34 4,3-35 4,3-33 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9T05:09:05"/>
    </inkml:context>
    <inkml:brush xml:id="br0">
      <inkml:brushProperty name="width" value="0.04365" units="cm"/>
      <inkml:brushProperty name="height" value="0.04365" units="cm"/>
    </inkml:brush>
  </inkml:definitions>
  <inkml:trace contextRef="#ctx0" brushRef="#br0">84513 55166 504,'-22'1'7,"6"3"15,5 4 14,5 2 15,2 3 4,2 1-7,0 3-6,2 2-7,0 1-5,0 1-2,0 1-3,0 1-3,1-1-3,4-3-3,2-3-5,3-3-3,3-3-1,2-2-1,1-4 1,3-2 1,1-4-2,1 0-2,1-3-1,1-2-4,1-3-1,-1-3-1,1-5-2,-1-4-2,-1-1 1,-5-1 3,-3 1 3,-4 0 2,-5 0 2,-2 2-1,-6 3 0,-2 1-1,-6 4-3,-6 3-6,-5 4-5,-6 4-5,-3 3-8,1 4-8,1 2-8,1 3-8,2 2-6,3 0-2,3 0-2,3-1-3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8:59"/>
    </inkml:context>
    <inkml:brush xml:id="br0">
      <inkml:brushProperty name="width" value="0.04202" units="cm"/>
      <inkml:brushProperty name="height" value="0.04202" units="cm"/>
      <inkml:brushProperty name="color" value="#FED406"/>
    </inkml:brush>
  </inkml:definitions>
  <inkml:trace contextRef="#ctx0" brushRef="#br0">51092 17859 523,'0'-15'-27,"2"4"11,0 3 11,2 3 10,-1 2 13,-1 3 15,0 4 14,-1 2 16,-3 2 0,0-2-14,-3-1-13,-2 0-15,-1-1-7,0 2-4,0 0-1,1 1-4,-2 1-1,0 0 0,-2 0-1,0 0-1,0 0 0,-1 3 1,0 2 0,0 2 2,0 0-1,-1-1 0,-1-1-1,-1-1 0,-1 1 0,2 0-1,1 1 1,1 1 1,0 0-1,2-3 0,1-1 1,1-2-1,0-1-1,2 2 1,0 0-1,2 1 0,-1 0 0,0 0-1,-1-2 1,-2 0 0,1-2-1,-1 1 0,0 0 0,0 0-1,0 0 0,0 1 1,1 2-1,-1 0-1,0 1 1,0-1 0,0 1 0,0 0 0,1 0 0,-1-1 0,0 1 0,0 0 0,0 0 1,0-1 0,1 1 0,-1 0 0,0 0 0,0-1 1,0 1 0,0 0-1,1 0 1,1-1 0,0 1 0,2 0-1,-1-1 1,0-1-1,-1 0 0,-2-2 0,1 0 0,-1 2 0,0 0 0,0 1-1,0 1 1,-2 0 1,0-1 0,-1 1 0,0 0 1,0 0 0,2-1 0,1 1 1,0-1-1,0-1 0,0 0 0,0-2 0,0 1 0,-2 2-1,0 2 0,-1 1 0,-1 1-1,1-2-1,-1-3 0,0-1-2,0-1 1,1 0-1,-1 0 1,0 0 0,1 0 1,0 1 0,2 1 0,1 2 0,-1-1 1,0-1-1,-1-1 1,-1 0-1,-1-1 0,2 0 0,1-1 0,0 1 0,2 0-1,-1 0 1,0 0-1,0 0 0,0-1 0,0 1 1,1 0-1,-1 0 1,0 0-1,0 1 1,0 2-1,0 0 1,1 1 0,-1 0 0,0-1-1,0 1 1,0-1 0,0-1-1,1 0 1,-1-2-1,0 0 0,0 2 1,0 0-1,0 1 0,1 0-1,-1 0 2,0-2-1,0-1 1,0 1-1,0 0 1,0 1 0,1 2 0,-1-1 0,0-1 0,0-1 0,0 0 0,0-1 1,1 1-1,-1 2 0,0 0 0,-1 1-1,0-1 0,-1 1-1,-1 0 0,-1-1-1,2-1 1,1 0-1,1-2 1,-2 0-1,0 2 2,-3 0 0,-1 1 0,-1 0 2,2 0-1,2-2 0,3-1 1,0 0 0,0 0-1,0 0 1,0 0 0,0 0 0,-2 1 0,0 2-1,-1 0 0,0 0 1,0-1-1,2 0-1,1-2 1,0 0-1,0 0 1,0-1-1,0 1 0,0 1-1,-1 2 1,-2 2-2,0 1 0,0 1 0,1-2 1,0-3 0,2-1 2,0-1 0,0 0 0,1 0 0,-1 0 0,0-1 0,0 1 0,0 0 0,0 0 0,1 0 1,-1 0-1,0-1 1,0 1 0,0 0 0,0 0 0,0 0 0,1 0 0,-1-1 0,0 1 0,0 0 0,0 0-1,0 0 1,1 1-1,-1 2 0,0 0 0,0 0 0,0-1 0,0 0-1,1-2 1,-1 0 0,0 2 0,0 0 0,0 1-1,0 1 1,-2 0 0,0-1 0,-1 1 0,-1-1 0,1 0 0,-1-2-1,0-1 1,1 0 0,0 0 0,2 0-1,1 0 0,-1 0 1,0 1-1,-1 2 0,-1 0 1,-1 1 0,2-1-1,1 1 1,0 0 0,1 0 0,-1-1 0,-2 1 0,0 0 0,-1-1 0,1-1 0,-1 0 0,0-2 0,0 0 0,1 2 0,-1 0 0,0 1 0,0 1 0,-2 0 0,0-1 0,-1 1 0,-1 0 0,-1 0 0,-1-1 0,-1 1 0,-2 1 1,0 1-1,-1 3 1,0 2-1,-2 0 1,2-1 0,1-1 0,1-1 0,1-1 0,1-2 0,1-3 0,1-1 1,0-1 0,2 2-1,1 0 0,1 1 0,-1 1 0,0 0-1,-1 0 1,-1-1 0,0 2 0,1 0-1,0 1 0,2 1-1,0 0 0,1-1 1,-1 0-1,0-2 1,0 0 0,1 0-1,-1-1 1,0 1 0,0 0 0,1 1 0,-1 1 0,0 2 0,0-1 0,1-1 0,-1-1 0,0 0 0,0-1-1,1 1 1,-1 1 0,0 1 0,1 0-1,0 0 0,2-2-2,1-1-1,-1 0-1,-2 0 2,-2-1 0,-1 1 1,-2 0 1,2 0 0,1-1 0,1 1 0,-1 0 0,0 0 0,-1-1 1,-1 1-1,0-1 0,1 0 1,0-2 0,2-1 0,0 1 1,-1 0-1,-2 1 0,0 2 1,0-1-1,-1 1 0,0 0 0,1-1 1,-2 2-1,0 0 0,-1 1 0,-1 1 0,0 0 0,1-1 0,1 0 0,1-2 1,0 0-2,2 0 1,1-1 0,1 1-1,0 0 1,0 0-1,0-1 1,1 1 0,-1 1-1,0 1 1,0 3-1,1 2 1,-2 0-1,0 1 1,-1-1-1,-1 1 1,-1 0-1,-2 1-1,0 1 0,-1 1 0,-1 1-1,-1 1 0,-1 1 1,-1 1 0,0 0 1,1-1-2,1-1 1,1-1-1,1-2 1,2-3-1,3-3 1,1-3 0,1-1 1,-2 2-1,0 0 1,-1 1 0,0 1 0,-1-1-1,0 1 1,1 0-1,-1-1 1,2 1-1,1 0 0,1-1 1,0 0-1,0-1 0,0 0 0,1-2-1,-2 0 1,0 2-1,-1 0 0,-1 1 1,0-1-1,2-1-1,3-2 0,1-2 0,0-1 0,0 1 0,-1 2 0,-1 0 1,-1 1 0,2 0-1,1-1 1,0 1-1,2-1 1,-1-1-1,0 0 0,0-2 0,0 0-1,0 0 1,1 0 0,-1 0 0,0-1 0,2 1 0,1 0-1,0 0 0,1-3-5,0-2-9,0-6-10,1-2-9,0-4-4,3 0 1,4-1 2,2-1 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9:04"/>
    </inkml:context>
    <inkml:brush xml:id="br0">
      <inkml:brushProperty name="width" value="0.0475" units="cm"/>
      <inkml:brushProperty name="height" value="0.0475" units="cm"/>
      <inkml:brushProperty name="color" value="#FED406"/>
    </inkml:brush>
  </inkml:definitions>
  <inkml:trace contextRef="#ctx0" brushRef="#br0">50895 17695 463,'-13'-13'-13,"4"4"13,6 6 14,5 5 13,2 2 4,1 1-4,2 2-7,0 0-4,1 1-3,0 0 0,0 0 0,-1-1 0,3 2 0,2 2 1,3 2-1,3 1 1,1 1 0,-1-2-3,0-3 0,-2-1-2,-1-1-1,1 2 0,0 0 0,-1 2-1,0-2 0,-2 1-1,-3-2-2,0 0 0,-3-2-2,1 1 1,0 0 0,0 0 0,1 0 1,3 2 0,4 0 1,2 1 1,0 1 0,-3 0 0,-3-1-1,-2 1 0,-3 0 0,1 0 0,0-1 0,0 1 0,-1 0 0,-1 0-1,0-1 1,-2 1-2,1 0 1,0 0 0,1-1 0,2 1-1,0-1 1,0-1-1,-1 0 0,1-2-1,0 0 0,2 2-1,0 0 0,1 1-1,0 1 0,0 0-1,-2-1 2,0 1-1,-2 0 0,-1 0 1,-1-1 0,0 1 0,0 0 0,0 0 0,1-1 1,2 1 0,-1-1 0,1 0 0,0-2 0,0-1-1,0 0 0,0 0-1,0 0 1,-1 0-1,1 0 1,0-1-1,0 1 2,0 0-1,0 1 1,3 2 0,2 1 0,2 3 0,0 0 1,-1-1-1,-1-1 1,0 0 0,-2-1 0,1-1-1,0 1 0,0 0-1,-1 0-1,1 1 1,0 1 0,0 2 0,-1-2 0,1-1 0,0-2-1,0-2 0,-1-1 0,1-1 0,0 1-1,0 0 1,-1 0 0,1 2 0,0 0 2,0 1-1,-1 1 1,-1 0-1,-1-1 0,0 1-1,-1 0 0,0 0 0,-1-1 0,1 1 0,0 0 0,0 0 1,0-1 0,0 1 0,-1 0 1,1 0 0,0-1 0,0 1-1,0 0 1,0 0-1,-1-1 1,1 1-1,0 0 0,2 0 0,0-1-1,1 1 1,1 0-1,0 0 0,0-1 1,-1 1 0,1 0 0,0 0 0,0-1 0,-1 1 0,1 0-1,0 0 1,0-1-1,-1 1 0,0 0 0,0 0 1,-2-1-1,0 1 0,-1-1 0,1-1 0,2 0-1,0-2 0,0 0 0,-1 2 0,0 0 0,-2 1 1,1 0-1,1 0 1,3-2 0,2-1-1,-1 1 1,-1 0-1,-2 1 1,-2 2 0,-1-1 0,2-1 0,0-1 1,1 0 0,0-1 0,0 1 0,-2 2 0,-1 0 1,1 0-1,0-1 0,1 0-1,2-2 0,-1 0 0,1 0 0,0 0-1,0-1 0,-1 1 1,1 0-1,0 0 1,0 0 0,-1 0 0,1 1 1,0 2 0,0 0 1,-1 0 0,1-1-2,0 0 0,0-2-2,-3-3-9,-5-4-20,-4-6-20,-6-4-19,-1-2-3,1 1 14,0 0 14,2 2 13,-1-1 8,0-2 1,-1-2 0,-2-1 2,1-1 2,1 3 3,0 1 4,2 2 3,-1 1 2,0 0 1,-1 1 1,-2-1 2,1 0 0,1 2 1,0 1 1,2 0 1,-1 1 0,0 0-1,-1 0 1,-2 1-1,1-1 0,1 0 2,0 0 2,2 0 1,0 0 0,0 0 0,0 0-2,0 0 0,0 1-1,-2 0 0,0 2 0,-1 0-1,-1 0 1,2-2 1,1-2 1,0-1 1,1-2 1,-2 0 0,0 0 2,-1 0 0,-1 1 0,0-1-1,0 0 0,0 0-1,0 0-1,-1-2 0,-2 0 0,0-1-2,0 0 1,2 0-1,3 2 1,1 1-1,0 0 0,0 0 1,-1 0-1,-2 1 0,0-2 1,-2 0 0,0-2-1,-1 0 1,0-1 0,1 1 0,0-1 0,2 0 0,0 1 0,-2 1 0,0 0-1,-1 2 1,0 0 0,0 1 0,2-1 0,1 0-1,0 0 1,0 0-1,0 0 0,0 1 0,0-1 0,1 0-1,-1 0 1,0 0-1,-1-1 1,0-1 0,-1-3 0,-1-2 2,0 1-1,2 1 1,2 2 0,2 2-1,1 1 1,1 1 0,-2-1 0,2 0 0,-1 0 1,0 0 1,0 0 0,0 1 2,2 1 2,2 4 2,3 4 3,4 4 2,1 2 0,1 1-2,2 2-1,0 0-2,1 0-1,0 1-1,-1 0-2,1 0 0,0-1-2,0-1 1,-1-1-2,1 0 0,0-1 0,0 0-1,-1-1-1,1 1-1,0 0 0,0 2 0,-1 0 0,1 1 0,0 1 0,0 0 0,-1 0 2,1-1-1,0 1 1,2 0-1,0-1 1,1 1-1,0-1 0,-1 0 0,-1-2 0,0 0 1,-2-1-1,1 1-1,0 1-1,0 2 0,-1-1-1,1-1 1,0-1 0,0 0 1,-1-1-1,1 1 1,0 2 0,0 0-1,0 1 0,3 1 1,2 1-1,2 2 0,-1-2 1,-1-1-1,-3-2 0,-1-2 1,0 0-1,0 1 0,1 3 0,1 2 0,1 0-1,0 1 1,-1 0 0,1-1 0,-1 0 0,-1-2 0,-1-3-1,0-1 1,-2-1 0,1 0-1,0 0 0,0 0 0,-1 0 0,1-1 0,0 1 0,0 0 0,-1 0 0,-1 2 0,-1 0 0,0 1 0,-1 0 0,1 0 0,2-2 0,0-1 0,1 1 0,0 0 0,-1 1-1,1 2 1,0 0 0,0 1 0,-1 1 0,1 1-1,0 1 1,0 0 1,-1-1 2,1 1 0,-1-1 2,-1-1-2,0-1 1,-2 0-1,0-2-1,2-1 0,0 0 0,2-2-1,0 1-1,1 1 0,1 3 0,1 2 0,1 1-1,0-1 0,-1 1-1,1 0 0,-2-1 0,-1 1 1,-2 0 0,-2-1 0,-1 0 0,2-1 1,0 0 1,1-2 0,0 0 0,0 1 0,-2 2-1,-1 0 1,1 1-1,2-1 0,2 1 0,1 0 0,2-1 0,-2 1 0,-1-1 0,-1 1 0,1-1 0,0-1-1,1-1 1,1 0 0,0-1 0,-3 1 0,-1 1 0,-2 2-1,-1-1 0,2 1 0,0 0 0,1-1 0,1 1-1,0 0 0,-1-1 0,1 1 0,0 0 1,0-1-1,-1 1 1,1 0 0,-1-1 0,-2-1 0,-2-1 1,-2 0 0,-1-1 0,3 1 0,2 1 1,2 1 1,1 1-1,1 0 1,2-1-1,0 1 0,1 0 0,-1-1 0,1 1 0,0 0 0,-1-1 1,-1-1-1,-1-1 1,-1-1-1,-1 0 1,0 0 0,-2 0 1,0-1-1,-1 1 1,1 0-1,2 0-1,0-1 0,0 0-1,1 0 0,0-2-2,0 0-1,-1-1-1,1 1 0,0 1 0,0 2-1,-1 0 0,-1 1 2,0 1 0,-2 2 1,1-1 1,2-1 0,1-1 1,3-1 0,0-1 0,-1 0 0,-1-2 0,0 0 0,-1-2 1,1 1-1,1 0 0,2 0 1,-1 0 0,-1 0 0,-1-1 0,0 1 0,-2-1 1,1 0-2,0-2 0,0 0 0,-1-1-1,-1 3-2,-1 2 0,0 2-2,-4-3-15,-2-6-27,-6-8-29,-2-6-27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9:0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69125 22275 333,'49'20'167,"16"14"-1,15 14 1,17 16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9:10"/>
    </inkml:context>
    <inkml:brush xml:id="br0">
      <inkml:brushProperty name="width" value="0.02522" units="cm"/>
      <inkml:brushProperty name="height" value="0.02522" units="cm"/>
      <inkml:brushProperty name="color" value="#F2395B"/>
    </inkml:brush>
  </inkml:definitions>
  <inkml:trace contextRef="#ctx0" brushRef="#br0">32083 24295 872,'-6'-8'3,"4"2"9,4 1 8,4 0 8,3 1 0,1 1-8,3-1-8,2 0-8,0 0-6,-1 0-5,-1 0-5,0 0-4,0 1-6,3 1-4,3 0-5,3 2-4,-1-1 0,-3 0 3,-4-2 4,-4 0 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9:10"/>
    </inkml:context>
    <inkml:brush xml:id="br0">
      <inkml:brushProperty name="width" value="0.02531" units="cm"/>
      <inkml:brushProperty name="height" value="0.02531" units="cm"/>
      <inkml:brushProperty name="color" value="#F2395B"/>
    </inkml:brush>
  </inkml:definitions>
  <inkml:trace contextRef="#ctx0" brushRef="#br0">33833 24330 869,'-6'-7'44,"4"1"-9,4 1-9,4 0-9,3 2-8,1 1-11,3 0-9,2 2-9,1 0-7,1 0-3,1 0-3,1 0-3,1 0 1,-1 2 3,1 0 5,-1 1 3,1 0 4,-1 0 5,1-2 4,0 0 5,-2-1 2,-1 0 1,-3 0 1,-1 0 1,-1 0 1,0 0-1,-1 0 1,1 0-1,-1 0 9,-1 0 16,0 0 15,-2 0 17,0 0-1,0 0-21,0 0-20,-1 0-19,1-1-14,0 0-5,0-2-6,0 0-6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9:1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32782 24215 999,'-5'-7'-22,"3"3"-4,4 1-4,3 2-4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9:12"/>
    </inkml:context>
    <inkml:brush xml:id="br0">
      <inkml:brushProperty name="width" value="0.03315" units="cm"/>
      <inkml:brushProperty name="height" value="0.03315" units="cm"/>
      <inkml:brushProperty name="color" value="#F2395B"/>
    </inkml:brush>
  </inkml:definitions>
  <inkml:trace contextRef="#ctx0" brushRef="#br0">32372 23981 663,'-19'0'10,"7"0"18,8 0 20,8 0 19,4 0 1,2 0-17,0 0-15,1 0-17,1 0-11,0 0-7,-1 0-6,1 0-7,0 0-2,0 0 1,-1 0 3,1 0 2,0 0 0,0 0-1,-1 0 0,1 0-1,0 0-1,0 0 1,-1 0 0,1 0 0,-1-1 1,0 0 0,-2-2 1,-1 0 1,1 0 0,0 0 0,1 2 0,2 0 0,-1 1 0,1 0-1,0 0 0,0 0 0,-1 0-1,1 0-2,0 0-1,0 0-2,-1 0 0,-1 0 1,-1 0 2,0 0 0,-1 0 3,0 0 3,-1 0 3,1 0 4,0 0 5,0 0 7,0 0 8,0 0 7,0 0 0,3 0-10,2 0-9,2 0-8,0 0-7,-1 0-4,-1 0-4,-1 0-4,0 0-1,0 0 1,-1 0 1,1 0 1,1 0 1,0 0 3,1 0 2,1 0 2,0 0 1,-1 0 1,0 0 1,-2 0 0,-1 0 1,-1 0 3,0 0 1,-2 0 2,0 0 5,0 0 7,0 0 7,0 0 8,-1 0 0,1-2-5,0 0-5,0-1-6,0-1-4,0 2-3,-1 0-3,1 2-3,0 0-3,2 0-5,0 0-3,1 0-4,1 0-3,0 0 0,0 0-1,-1 0 0,1 0-1,0 0-1,0 0 1,-1 0-1,1 0 1,0 0 1,0 0 0,-1 0 2,1 0 2,0 0 2,0 0 3,0 0 3,-2 0 2,1 2 1,-2 0 0,0 2 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9:15"/>
    </inkml:context>
    <inkml:brush xml:id="br0">
      <inkml:brushProperty name="width" value="0.0243" units="cm"/>
      <inkml:brushProperty name="height" value="0.0243" units="cm"/>
      <inkml:brushProperty name="color" value="#F2395B"/>
    </inkml:brush>
  </inkml:definitions>
  <inkml:trace contextRef="#ctx0" brushRef="#br0">32442 23200 905,'-15'7'-20,"4"-1"6,3-1 7,3 0 6,2-1-2,2 0-9,2-1-10,2 1-10,0 0-1,-2 0 8,-2 0 7,-2 0 7,-2-1 6,0-1 3,-1 0 4,-2-2 3,1 1 4,1 0 3,0 2 3,2 0 3,-1 0 4,0 0 1,-1-2 4,-1 0 1,1-2 2,4 0 0,4-2 0,4 0-1,2 0-10,3 0-20,2 2-20,1 0-21,1 1-8,-2 0 7,-3 0 5,-1 0 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9:18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32455 23084 630,'-28'7'-47,"5"-1"11,7-1 13,5 0 12,3-2 7,0 0 1,0-2 3,1 0 2,-1-1 2,0 0 2,0 0 3,0 0 3,0 0 2,1 0 4,-1 0 4,0 0 2,2 0 8,4 0 11,4 0 11,4 0 10,2 0-2,1 0-13,2 0-16,0 0-13,1-1-9,0 0-3,-1-2-4,1 0-1,1-1-4,1 2 0,3 0-2,2 2-1,-1 0 0,-1 0 0,-2 0 0,-3 0 2,0 0-1,0 0 1,0 0 0,0 0 0,-1 0 0,1 0 0,0 0-1,0 0 1,0 0-1,1 0 0,1 0 0,1 0-1,1 0-1,0 0 2,-1 0-1,1 0 1,-1 0 0,-1 0 0,-1 0 1,0 0 0,-1-1 0,-1 0 0,1-2 1,0 0 0,0 0-2,1 0-1,2 2-3,0 1-1,-1 0-1,-1 0 0,-2 0 2,-2 0 1,-1 0 1,1 0 0,2 0 0,0 0 0,0 0 1,-1 0 0,0 0 0,-2 0 1,0 0 0,0 0 1,0 0 0,0 0 0,0 0 1,3 0 0,2 0 1,2 0 1,-1-1 0,-1-1-1,-2 0 1,-2-1-2,0-1 1,3 2-2,3 0 0,4 2 0,-1 0-2,-1 0 1,-3 0-1,-1 0 1,-1 0-1,0 0-1,-1 0-1,1 0 0,0 0 0,0 0 0,-1 0-1,1 0 0,1 0 1,0 0 0,1 0 0,1 0 2,0 0-1,-1 0 1,0 0-1,-2 0 1,0 0 1,1 0 0,2 0 1,0 0 1,0 0 0,-1 0 1,-1 0-1,0 0 2,-2 0-1,1 0-1,0 0 0,0 0 0,-1 0 0,1 0-1,0 0 1,0 0 0,-1 0 0,-1 0 0,0 0 0,-2 0 0,0 0 0,2 0 0,0 0 1,1 0-1,1 0 1,2 0 0,0 0 0,1 0 0,0 0 0,-1 0 0,-1 0 0,0 0 0,-1 0 1,0 0-1,-1 0 0,1 0 0,0 0 0,0 0 1,-1 0-1,1 0 0,0 0 1,0 0-1,-1 0 0,1 0 1,0 0 0,0 0 0,-1 0 0,1 0 0,0 0 0,0 0 1,-1 0-1,1 0 1,0 0 0,0 0-1,-1 0 1,1 0-1,0 0 1,0 0 0,-1 0 1,1 0 1,0 0 0,0 0 0,-1 0-1,1 0 0,0-1-1,0 0 0,-1-2 1,1 0-1,0 0 0,2 0-1,0 2 0,1 0 1,1 1-1,-1 0 0,1 0 0,0 0 1,-1 0-1,-1 0 0,-1 0 0,0 0-1,-1 0 1,1 0-1,1 0 1,2 0 0,-1 0 0,-1 0 0,-1 0 0,-1 0 0,1 0 1,0 0-1,1 0 0,1 0 0,1 0 0,0 0 0,-1 0-1,1 0 0,-1 0 1,-1-2-1,-1 0 0,0-1 1,-1-1 0,3 2-1,2 0 1,2 2-1,0-1 1,1 0-1,-1-2 1,1 0-1,-1 0 1,1 0 0,0 2 0,-1 0 0,1 1 0,0-2 0,-1 0 1,1-2-1,-1 1 0,1 1 0,-1 0 0,1 2-1,0 0 0,-1 0 0,1 0 0,0 0 0,0-1-1,1 0 1,1-2 0,1 0-1,0-1 1,-1 2 1,-1 0-1,-1 2 1,-1 0 0,1 0 1,0 0-1,-1 0 1,1 0-1,0 0 0,-1 0 1,1 0-1,-1 0 0,1-2-1,-1-1 1,1 0-1,0 0 0,1 0 0,1 2 0,1 1 0,1-1 0,-1-1 0,1 0 0,-1-1 0,1-1 0,-1 2 0,1 0 0,-1 2 0,0 0 0,-1 0-1,-1 0 1,0 0-1,-1 0 0,1 0-1,1 0 1,1 0-1,0 0 0,1 0-1,-1 0 1,1 0-1,-1 0 0,1 0 0,0 0 0,-1 0 0,1 0 0,-1 0 0,1 0 0,-1 0 0,1 0 1,-1 0-1,1 0 0,-1 0 1,1 0-1,-1 0 0,1 0-1,-1 0 0,1 0 0,1 0-1,1 0-1,1 0 0,0-1 0,1 0-1,-1-2 1,1 0-1,-1-1 0,1 0-2,-1 0-1,1 1-2,-1-1 1,0 0 2,1 0 1,-1 0 3,0 1 1,-3 0 0,-1 2-1,-3 0 1,0 1 1,0-2 0,-1 0 0,1-2 1,-1 1 0,1 1 0,-1 0 0,1 2 0,0 0 1,1 0-1,1 0 1,1 0 0,1-1 0,-1 0 0,1-2-1,-1 0 0,0 0 0,-1 0 0,-1 1 1,0 2 0,-3 0 1,1-2-1,-2-1 2,-1 0-1,0 0 1,0 0 1,-1 2 0,1 1 0,0 0 1,-1 0 0,1 0 1,0 0 0,0 0 0,3 0-1,1 0-1,3 0 0,1-1-1,-1-1-1,1 0 0,-1-1-1,1-1 1,-1 2-1,1 0 1,-1 2 1,1 0-1,-1 0-1,1 0-1,-1 0 0,1 0-1,-1 0 0,1 0 1,-1 0 1,0 0 0,-1 0 2,-1 0 2,-1 0 1,1 0 0,1 0 1,3 0 1,2 0-1,-1 0 1,0 0-2,-1 0 0,-1 0-1,0 0-1,-1 0 0,1 0-1,-1 0 0,1 0-1,1 0 0,1 0 0,1 0 0,1 0 0,1 0 1,1 0 0,1 0 1,0 0 0,-2 0-1,0 0 1,0 0-1,-2 0 0,0 0 1,1 0 0,-1 0 1,1 0 0,3 0-1,1 0 0,3 0-1,-1 0-1,0 0 0,-1 0-1,-1 0 0,-1 0 0,1 2 0,-1 0 1,0 2 0,1 0 0,-1 0 2,0-1-1,1 1 2,-1-1 0,0 0 1,1-1 2,-1-2 1,1 0-1,-1 2 0,0 1-2,1 0-1,-2 1-1,0 0 0,-1-1 0,-1 1-1,-1 0 0,1 0-1,-1 0-1,1 0 0,-1-1 0,1 0-1,-1-2 0,1 0 0,-2-1 0,0 2 0,-1 0 0,0 2 0,-3-1-1,-2-1 0,-1 0 0,-2-2-1,-1 0-1,-1 0-1,1 0-1,0 0-2,-1 0 0,-1 0 1,-1 0 0,-1 0 1,-1 0 0,0 0 0,-2 0 1,0 0-1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0:59"/>
    </inkml:context>
    <inkml:brush xml:id="br0">
      <inkml:brushProperty name="width" value="0.03295" units="cm"/>
      <inkml:brushProperty name="height" value="0.03295" units="cm"/>
      <inkml:brushProperty name="color" value="#00BFF3"/>
    </inkml:brush>
  </inkml:definitions>
  <inkml:trace contextRef="#ctx0" brushRef="#br0">81250 27450 667,'0'164'147,"0"-22"-43,0-22-42,0-21-43,0-12-25,0 1-11,0-1-10,0 1-10,0-7-2,0-12 4,0-13 6,0-12 5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9:19"/>
    </inkml:context>
    <inkml:brush xml:id="br0">
      <inkml:brushProperty name="width" value="0.038" units="cm"/>
      <inkml:brushProperty name="height" value="0.038" units="cm"/>
      <inkml:brushProperty name="color" value="#F2395B"/>
    </inkml:brush>
  </inkml:definitions>
  <inkml:trace contextRef="#ctx0" brushRef="#br0">32100 23222 578,'14'-1'98,"-1"0"-23,-2-2-23,-2 0-22,-1-1-14,0 0-2,0 0-2,-1 0-3,2 1-2,0 0-1,1 2 0,2 0-2,-1 1 0,1 0-2,0 0-1,0 0-2,0 0-1,1 0 1,1 0-1,1 0 1,1 0 1,0 0 1,0 0 3,-1 0 2,0 1 1,-1 0 0,0 2-1,-2 0 0,0 0 0,0 0 0,-1-2-1,1 0 0,0-1-1,0 0 0,-1 0-1,1 0 0,1 0 0,3 0-1,3 0 0,4 0 0,0-1 1,1 0-2,-1-2 1,1 0 0,-1-1-1,1 0 0,-1 0 0,1 1-2,-1-1 1,-1 0-1,-1 0 0,-1 0 1,-1 1-1,1 0-1,0 2 1,-1 0-1,0 1 0,-1 0 1,0 0-1,-2 0 2,-1 0-1,-1 0 0,-1 0-1,0 0 1,-1 0-1,1 0 1,1 0 0,2 0 0,-1 0 1,1 0 0,0 0 0,-1 0 0,0 0 0,0 0 0,-2 0 0,-1 0 0,0 0 0,2 0-1,0 0 1,1 0 0,2 0 0,1 0-1,3 0 0,2 0-1,0 0 0,1 0 1,-1 0-1,1 0 0,-1 0 0,2-2 0,2 0 0,-1-2 0,1 1 0,-1 1 1,-1 0-1,-1 2 0,0-1 0,-1-1 0,1 0 0,-1-1 0,1-1 1,-1 2-1,1 0 1,0 2 0,-1-1 0,1 0 1,-1-2-1,1 0 1,-1 0-1,1 0 0,-1 2-1,1 0 1,-1 1-1,1 0 0,-1 0 0,1 0 0,0 0 0,1 0 1,1 0-1,1 0 0,-1 0-1,0 0 1,-1 0 0,-1 0 0,0 0 1,0 0-1,-1 0 0,1 0 0,-1 0 0,1 0-1,-1 0 0,1 0 0,-1 0-1,1 0 2,-1 0 0,1 0 0,0 1 1,1 0 0,1 2 0,1 0 1,0 0 0,0 0-1,1-2 0,-1 0 0,1-1 0,1 0 0,1 0 0,1 0 0,1 0 0,0 0-1,2 0 0,1 0 0,0 0 0,-1 0-1,-2 0 0,0 0 1,0-1-1,1 0-1,1-2 0,1 0 1,-1 0-2,0 0 1,-1 2-1,-1 0-1,0 1 0,1-2 1,0 0-2,2-1 1,1-1 0,2 0 0,3 0-1,1 0 1,2 0 0,2 0-1,2 0 1,2 0-1,0 0-1,0 1 0,-2-1 0,0 0-2,-1 0 1,0 2 1,0 0 0,0 2 0,0 0-1,-2 2-2,0 0-4,-2 2-3,0 0-1,1 0-2,-1-1-1,0 1-2,-3 0 2,-4 0 3,-5 0 4,-5 0 4,-4-1 2,-3 0 2,-3-2 2,-2 0 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9:20"/>
    </inkml:context>
    <inkml:brush xml:id="br0">
      <inkml:brushProperty name="width" value="0.02583" units="cm"/>
      <inkml:brushProperty name="height" value="0.02583" units="cm"/>
      <inkml:brushProperty name="color" value="#F2395B"/>
    </inkml:brush>
  </inkml:definitions>
  <inkml:trace contextRef="#ctx0" brushRef="#br0">51100 23015 851,'31'-6'-4,"-2"1"-8,0 2-9,0 2-7,-3 1 1,0 0 13,-1 0 11,-1 0 12,1 0 6,1 0-1,3 0 1,1 0-2,2 0 1,3 0-2,1 0-1,2 0 0,1 0-2,-2 2-1,0 0-2,-1 2-2,-2-1-1,-1 1 0,-3 0-1,-2 0-1,-3-1 0,-5 0-2,-4-2 0,-6 0-2,1-1-2,7 0-1,7 0-2,7 0-1,2 0-1,-1 2 2,-3 0 2,-1 2 2,-2-1 1,0-1 0,1 0 1,-1-2 0,1 1 0,-1 0 0,0 2 0,1 0 0,0 0 1,1-1 2,0 0 2,3-1 1,-2-2 2,0-1-1,-1 0 0,-1-1-1,-1-1 1,1 0 0,-1 0 0,1 1 1,-2-1 0,0 2 0,0 0 1,-2 2 0,-1 0 0,1 0 0,-1 0 0,1 0 0,-1 0 0,1 0 0,-1 0-1,1 0 1,-1 0-1,1 0-1,-1 0 1,1 0-1,0 0-1,3 0 0,1 0-1,2 0-1,2 0 1,-1 0-1,1 0 1,-1 0 1,-1 0 0,-2 2-2,-1 0-1,-2 2-1,-2-1 0,2 1 0,1 0 1,1 0-1,0-1 1,-3-1-1,-1 0 0,-3-1 0,0-1-2,0 1-4,-1 2-4,1 0-4,-2 1-7,-3 0-11,-3 0-10,-2 0-11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9:34"/>
    </inkml:context>
    <inkml:brush xml:id="br0">
      <inkml:brushProperty name="width" value="0.04007" units="cm"/>
      <inkml:brushProperty name="height" value="0.04007" units="cm"/>
      <inkml:brushProperty name="color" value="#F2395B"/>
    </inkml:brush>
  </inkml:definitions>
  <inkml:trace contextRef="#ctx0" brushRef="#br0">58969 21350 549,'0'24'133,"0"1"-30,0 1-31,0 1-31,0-1-17,0 0-4,0-1-4,0-1-4,1 0-3,2-1-1,2 1-3,2-1-1,0 1-2,1-1-1,0 0-1,0 1-1,-1-2-1,-1-1-1,0-3-1,-2-1-1,0-2 0,0-1 0,0-1 1,0 0 0,-1-1 1,-2 1 2,-2 1 1,-2 2 2,-3-2 1,-2-1 0,-3-3 0,-3 0 1,-2-3-1,-2 1-2,0 0-3,-1 0-2,0 0-2,1-1-1,1 1-2,1 0-1,1-1-4,1-2-5,1-3-6,0 0-6,1-3-4,1-1-3,-1 0-2,0-1-2,2-3 0,3-2 6,2-3 5,4-3 4,1-1 3,0 2 2,0 3 0,0 1 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9:34"/>
    </inkml:context>
    <inkml:brush xml:id="br0">
      <inkml:brushProperty name="width" value="0.03287" units="cm"/>
      <inkml:brushProperty name="height" value="0.03287" units="cm"/>
      <inkml:brushProperty name="color" value="#F2395B"/>
    </inkml:brush>
  </inkml:definitions>
  <inkml:trace contextRef="#ctx0" brushRef="#br0">59200 21506 669,'7'-9'0,"-1"0"0,0-1 0,-2-1 0,1 0 3,0 2 7,1 2 7,2 3 7,0 0 4,1 0 1,2 0 1,0 0 2,2-1-1,5-2-2,4-1-2,3-3-2,1 0-5,-1 2-7,-3 2-5,-1 3-8,-2 0-2,1 2 2,-1 0 3,1 2 0,-1 0-11,-3 2-26,-1 0-27,-2 2-27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9:35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60516 21577 528,'-7'9'18,"2"2"9,2 2 9,2 1 9,1 3 2,0 3-7,0 3-6,0 3-7,0 2-3,0 3-3,0 1-1,0 2-1,0 0-2,0-2-1,0-1-1,0-3-1,0-3-1,2-3-2,0-4-1,2-5-1,0-3-3,3-2-4,2-4-4,2-2-4,1-4-2,1 0-2,1-3 1,1-2-2,1-4-1,0-7-2,-1-7-4,1-7-2,-1-5 0,-1-2 1,-1-4 2,-1-2 1,-2 0 3,-2 6 1,-4 4 1,-2 6 3,-4 4 2,-4 5 1,-4 4 3,-3 6 2,-4 4 1,0 2-2,-1 4-1,-1 3-1,0 1-2,-1 1-2,1 1-1,0 2-3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9:35"/>
    </inkml:context>
    <inkml:brush xml:id="br0">
      <inkml:brushProperty name="width" value="0.05182" units="cm"/>
      <inkml:brushProperty name="height" value="0.05182" units="cm"/>
      <inkml:brushProperty name="color" value="#F2395B"/>
    </inkml:brush>
  </inkml:definitions>
  <inkml:trace contextRef="#ctx0" brushRef="#br0">60106 20106 424,'0'-19'40,"0"7"1,0 8 2,0 8 0,0 4-3,0 2-10,0 0-9,0 1-10,1 0-5,2-1-4,2 0-4,2-2-2,2-1-6,5-2-8,4-2-8,3-2-9,1-2-1,-4 0 4,-5-2 4,-3 0 5,-3-2 4,-1 0 2,0-1 3,-1-1 3,-2-1 3,1 0 3,0 0 3,0 0 2,-1 0 4,0 1 2,-2-1 5,0 0 2,-1 0 3,0 0 0,0 1 2,0-1 0,1 0-1,2 2 0,2 1-1,2 0-1,-1 3 4,-3 4 8,-2 4 9,-4 4 7,-1 1 2,-2 1-7,0 0-7,-1 0-7,-3 2-4,-3 7-2,-5 5-2,-4 7-1,-2 2-2,-1 2-1,-1 1-1,0 0-2,-1 3 1,1 1-1,1 2-1,1 2 1,2-3-3,5-8-4,3-8-4,4-7-4,-1 5-5,-7 18-3,-7 20-5,-7 17-4,-3 10-3,1-2-2,2 0-3,0-1-2,1 0-2,1 3 2,1 4 0,2 2 0,-1 1 3,1-4 4,-1-2 2,1-4 4,2-8 1,5-15-2,5-14-1,4-16-3,4-8 0,1-5 0,0-3 2,2-4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9:36"/>
    </inkml:context>
    <inkml:brush xml:id="br0">
      <inkml:brushProperty name="width" value="0.03976" units="cm"/>
      <inkml:brushProperty name="height" value="0.03976" units="cm"/>
      <inkml:brushProperty name="color" value="#F2395B"/>
    </inkml:brush>
  </inkml:definitions>
  <inkml:trace contextRef="#ctx0" brushRef="#br0">61389 23642 553,'-14'3'53,"2"5"4,4 7 3,3 6 5,2 1-5,4-2-11,2-1-13,4-2-12,1-2-8,-1-1-6,1-1-4,0-1-5,2-3-3,3-6-3,5-6-1,3-6-3,1-4 0,-3-3 2,-3-3 2,-2-3 1,-4-1 3,-1 1 1,-2 1 1,-2 1 3,-2 1 1,-2 3 3,-2 1 1,-2 3 1,-3 1 0,-2 2-3,-3 2-4,-3 3-2,-4 2-8,-3 5-10,-5 6-10,-3 4-11,-2 4-1,2 3 7,0 3 6,1 3 8,2-1-4,5-3-14,3-5-13,5-3-13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1:55"/>
    </inkml:context>
    <inkml:brush xml:id="br0">
      <inkml:brushProperty name="width" value="0.05103" units="cm"/>
      <inkml:brushProperty name="height" value="0.05103" units="cm"/>
      <inkml:brushProperty name="color" value="#F2395B"/>
    </inkml:brush>
  </inkml:definitions>
  <inkml:trace contextRef="#ctx0" brushRef="#br0">75226 11361 431,'-7'-21'2,"0"3"6,2 4 6,1 5 4,0 0 5,0 0 4,0-2 3,0 0 4,-1 1 1,-2 3-3,-2 2-1,-1 4-2,-2 1-4,0 0-3,0 0-3,1 0-5,-2-1-2,0 0-3,-1-2-1,-1 0-2,-2 0-1,0 0 0,-1 2 0,-1 0-1,-1 1 1,-1-2-1,-1 0 1,-1-2 0,-2 1-1,-1 1-1,-3 0 0,-1 2-1,-1 1 0,0 1 1,-1 3-1,1 2 2,0 1-1,-1 2 0,1 0 1,0 1-1,-1 3 0,-1 2-1,-1 3-2,-1 3 0,0 1-1,0 1 1,-1-1 0,1 1 0,1 0 1,0 3 1,1 1-1,1 2 0,1 0 0,1-1 0,1-3-1,2-1 0,0-2-1,2 1 0,3-1 1,2 1 0,0-1 0,2 1 1,1-1 0,1 1 0,2 0 1,2 1 0,4 1 1,3 1 1,1 0 0,2 0 0,0 1 0,2-1 0,2 1 1,4 1-1,4 1 0,3 1-1,5-1 1,4-2-1,3-2 0,4-1 0,4-2 0,3-1 0,3-1 0,2-1 1,4-1-1,2-3-1,4-1-1,2-2 0,2-2-1,2-1 1,0 0 1,1-2 1,2-1-1,2-2-2,1-3 0,3 0-3,1-4 0,1-2-2,1-4-1,1-2-2,0-3 1,-3-3 0,-1-3 0,-2-3 2,-2-3 0,-1-1 1,-1-3 1,0-1 0,-5-2 1,-8-3-1,-8-1 0,-8-2 0,-5-2 0,-3-4 0,-3-3-1,-3-2 2,-3-2-2,-4 1 0,-5-2 0,-2 2-2,-5-1 1,0 2 0,-3 0 3,-2 2 0,-3 1 1,-6 4 1,-4 2 0,-5 4 1,-5 1 0,-4 3 0,-6 2 0,-4 1-1,-5 4-1,-1 5-2,-2 5-1,-1 5-1,-4 5-6,-2 6-8,-3 6-9,-3 6-8,-3 7-6,-1 10-1,-3 10-1,-1 11-2,5-2 1,14-9 2,14-9 3,14-11 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1:55"/>
    </inkml:context>
    <inkml:brush xml:id="br0">
      <inkml:brushProperty name="width" value="0.05626" units="cm"/>
      <inkml:brushProperty name="height" value="0.05626" units="cm"/>
      <inkml:brushProperty name="color" value="#F2395B"/>
    </inkml:brush>
  </inkml:definitions>
  <inkml:trace contextRef="#ctx0" brushRef="#br0">74534 16052 391,'-8'-8'2,"2"0"3,1 0 5,0 0 4,0 1 2,-1-1-1,-3 0-2,-2 0 1,-1 1 0,1 0 5,-1 2 5,0 1 3,-1 0 2,-1 0-3,-3 0-2,-2 0-2,-2 1-3,-3 0-1,-3 1-1,-2 2-2,-4 2-1,-1 4-1,-2 4 0,-2 3-1,-3 4-1,-1 3-1,-2 4 0,-2 2-2,0 1 1,2 2 0,2 1-1,2 1 1,3 0 0,3 0 0,5 1 0,4-1 0,1 1 0,3 1-1,0 0 0,0 2 0,3 0-1,3-2 1,3 0 0,3-1 0,2-1 0,2 1 0,2-1 0,2 0 0,3 1-2,6-1-4,4 0-6,5 1-4,2-4-2,-3-6 0,-1-5 0,-2-6 0,4-3 0,13-1 0,11 1-2,12 0 1,5-3-1,-1-4 2,0-6 2,-2-4 1,-1-4 2,-2-3 1,-3-3 2,0-3 1,-3-2 1,-1 1 0,0-1 1,-1 1 1,-3-1 0,-4-1 2,-4-1 1,-3-1 1,-4-1 1,-1-1 0,-3-1-1,-1 0 0,-4-2-1,-3-1 1,-4-1-1,-4 0 0,-5-5-1,-6-6-2,-6-8-1,-6-6-2,-4 0-1,-3 9-3,-3 6 0,-2 9-3,-1 7 0,7 5 1,4 7-1,4 5 1,-4 3-4,-15-2-7,-14 0-8,-15-1-8,-6 3-4,3 6-1,3 7-2,2 8-2,8 2 0,10-1-3,12-1-1,10 0-2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1:58"/>
    </inkml:context>
    <inkml:brush xml:id="br0">
      <inkml:brushProperty name="width" value="0.06012" units="cm"/>
      <inkml:brushProperty name="height" value="0.06012" units="cm"/>
      <inkml:brushProperty name="color" value="#F2395B"/>
    </inkml:brush>
  </inkml:definitions>
  <inkml:trace contextRef="#ctx0" brushRef="#br0">86314 30534 365,'-65'-7'-9,"12"0"4,12 2 5,11 1 4,8 0 5,3 2 2,3 0 1,3 2 4,2 0-1,0 0-1,2 0-1,1 0-1,1 1-1,2 3 1,2 4-1,2 2 1,1 1 2,2-1 2,0 0 3,2-2 2,1-1 1,1-2-2,3-2-2,2-2-2,1-1-2,0 2-3,-1 0-1,1 2-3,0-1-1,2-1-1,0 0-1,1-2 0,2 1 0,1 0 0,3 2 0,1 0-1,1 1 1,-1 0 0,-1 0-1,0 0 1,-1-1 1,3 0 1,1-2 1,3 0 2,1-1 0,2 0-1,3 0-1,1 0 0,2-2-2,1 0 1,0-3 0,2-2 1,0 0-1,-2 0-1,0 2-1,-1 1-1,-2 0-1,-2 0 0,-1 0 0,-3 0 1,-1 1-1,-3 0 1,-1 2-1,-3 0 1,-1 1-1,-1 0 1,0 0 0,-2 0 1,0 0-1,-1 0 0,1 0 0,0 0 1,0 0-1,1 0 1,1 0 0,1 0 1,2 1-1,1 0 0,3 2 0,1 0-1,2 1 0,1 0 0,1 0 0,1 0 0,0-1 0,1-1-1,-1 0 1,0-2 0,1 1-1,1 0 0,1 2-1,0 0 0,2 0 0,-1 0 1,0-2-1,1 0 1,-1-1 0,0 0-1,0 0 0,1 0 0,-2-1 0,0 0 0,-1-2 0,-1 0-1,-1 0 1,1 0 0,-1 2 0,0 0 0,1 1 1,1-2 0,1 0 0,1-1 1,1-2 0,2 0 0,2-2 0,2 0-1,1 0-1,1 1 1,-2 0-1,2 2 0,-1-1 0,0 0 0,0-1-1,0-2 0,0 2 0,-2 1-1,0 2-1,-1 2 0,-3 0-1,-2 0 1,-3-2 0,-3 0 1,-3 0 0,-1 0 0,-3 2 1,-1 0 0,-1 1 1,-1-2 0,1 0 1,-1-2 1,2 1 0,0 1-1,0 0 1,3 2-1,-1 0 0,1 0-1,-1 0 1,1 0-1,0 0 0,3 0 0,1 0-1,2 0 1,2 0-2,-1 0 1,1 0-1,-1 0-1,1 0 0,2 0-1,3 0-1,1 0 0,1-1 0,2-1 1,1 0 2,1-1 0,-1-1 1,0 2 0,-2 0 0,0 2 1,-1-1-1,-2 0 0,0-2 1,-1 0-1,-1 0 0,1 0 0,-1 2 0,0 0-1,-1 1 0,-1 0 1,-3 0-1,-1 0 1,-2 0-1,0 0 0,1 0-1,-1 0 1,1 0-1,-1-2 1,0 0-1,1-1 2,-1-1-1,1 2 0,-1 0 0,1 2 0,-2-1 0,0 0 0,-1-2 1,0 0 1,-2 0-1,3 0 0,0 2-2,1 0 0,-1 1-2,-2-2-1,-1 0-1,-2-2-2,-3 0-5,1-2-10,-2 0-8,-1-1-10,-4-1-8,-6-2-4,-8 0-6,-6-1-4,-3 0 0,0 0 7,2 2 8,1 1 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00"/>
    </inkml:context>
    <inkml:brush xml:id="br0">
      <inkml:brushProperty name="width" value="0.04627" units="cm"/>
      <inkml:brushProperty name="height" value="0.04627" units="cm"/>
      <inkml:brushProperty name="color" value="#00BFF3"/>
    </inkml:brush>
  </inkml:definitions>
  <inkml:trace contextRef="#ctx0" brushRef="#br0">82450 26050 475,'-15'-21'67,"23"10"-6,22 10-5,22 9-6,10 6-6,1 3-4,-1 3-6,1 4-5,1 1-4,3 0-5,3 0-4,4 0-3,4 0-3,6 0 1,7 0 0,6 0 1,1-2-2,-3-3-2,-3-3-3,-2-2-2,-8-1-4,-8 3-1,-10 3-2,-9 4-2,-10 2-2,-9 4 0,-10 3 0,-8 3-1,-11 1 2,-8 1 0,-10-1 2,-9 1 1,-12 4 1,-11 9 2,-14 10 0,-11 10 3,-9 4-1,-3 0-1,-3 0 0,-2 0-1,-3 0-3,1 0-5,-1 0-5,1 0-5,2 0-2,7 0 1,6 0 2,7 0 1,5-4-3,7-5-8,6-7-9,7-5-8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0:56"/>
    </inkml:context>
    <inkml:brush xml:id="br0">
      <inkml:brushProperty name="width" value="0.04587" units="cm"/>
      <inkml:brushProperty name="height" value="0.04587" units="cm"/>
      <inkml:brushProperty name="color" value="#F2395B"/>
    </inkml:brush>
  </inkml:definitions>
  <inkml:trace contextRef="#ctx0" brushRef="#br0">74194 12583 479,'-29'0'3,"5"1"5,5 2 6,5 0 5,4 2 10,2 0 17,4 1 15,3 2 17,3 0-1,5 1-18,6 2-16,4 0-16,2 0-11,1-1-4,0 0-3,-1-2-3,2 0-2,3 0 0,3 0-2,3-1-1,1 0 0,1-2 0,-1-2-1,0-2 1,1-1-2,1 2 1,1 0 0,1 2 0,0-1 0,0-1 0,0 0-1,1-1 1,-1-2 0,2-1-1,1 0 1,1-1-1,-1-1 0,0 0 0,-2 0 0,0 0-1,-1 0 1,-3 0 0,-2 0-1,-1 1 1,-3-1 0,0 0 1,-1 0-1,0 0 0,-2 0 0,3 0-1,0 0 1,0 0-1,1 0 0,-1-2 0,-1 0-1,-1-1 0,0-2 0,-1 0 0,1-1 0,-1-1 0,0-2 0,-1 0 0,-1-1 1,0-1-1,-3-1 1,1 1-1,-2-1 1,-1 0-1,0 1 0,-1-1 1,1 0 0,0 1 0,-2-1 0,-1-2 1,-2 0 0,-2-1 1,-2-1 0,-1-3 0,0-1 0,-2-2-1,0-1 1,0 1 1,0 1-1,0 1 1,-1 0 1,-2-1-2,-2-1 1,-2-1 0,-2 0-1,0 1 0,-1 1 0,-2 1 0,0 1 0,-1 1 0,-2 1 0,0 1 0,-2 1 0,-1-1-1,-3 1 0,-1-1-1,-3 1 0,-2 1 0,-1 1 0,-2 1 1,-3 0 0,1 2 0,-2 1-1,-1 1 1,-2 0-1,-1 1-1,-2-1 1,-2 0-2,-3 0 0,-2 1 0,-4-1-2,-2 0 0,-3 1 0,0 2 1,-2 3 2,0 1 0,0 1 1,0 2 1,2 0 1,1 2 0,2 1 0,4 4 0,3 2-1,5 3-1,1 4 0,0 2 1,-2 3 1,-1 3 0,0 3 0,0 2 0,0 4-1,0 3-1,0 2 0,1 2-1,2 2-1,0 3 0,2 0-1,3 0 0,3 0 0,3 0 0,3 1 0,3 2 0,3 1 0,3 4-1,3-2-1,4-1-2,4-2 0,4-2-2,7-2 0,9-4 0,11-2 0,9-3 1,10-3-1,10-3-2,10-4-3,9-1-1,11-6-3,12-3-4,12-6-4,11-4-4,-5-4 0,-23-1 1,-22 0 3,-22-1 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0:57"/>
    </inkml:context>
    <inkml:brush xml:id="br0">
      <inkml:brushProperty name="width" value="0.04313" units="cm"/>
      <inkml:brushProperty name="height" value="0.04313" units="cm"/>
      <inkml:brushProperty name="color" value="#F2395B"/>
    </inkml:brush>
  </inkml:definitions>
  <inkml:trace contextRef="#ctx0" brushRef="#br0">74133 15778 510,'-1'-42'22,"-2"11"-1,-2 11-1,-1 11 0,-3 5 0,0 0 5,-2 0 3,0 0 5,-1 1-2,-1 0-5,-1 2-5,-1 1-5,-1 0-4,0 0-1,1 0 0,-1 0-1,-1 0-1,-2 3 0,-1 2 0,-2 2 0,-3 1-1,0 2-1,-1 0-1,0 1-1,-1 2-1,1 0-1,1 1 1,1 1-1,1 1-1,1-1 0,1 1 0,1 0 0,1-1-1,1 1 0,0 0 0,2-1 1,1 1-2,1 1 0,1 2 0,0 0-1,2 0-1,1 1 2,0-1 0,2 1 0,0 0 1,1 1-1,-1 1 0,0 1 0,0 1 0,2-1 0,1 0 1,0 1-1,1-1 0,1 1 0,-1-1 0,0 1 0,0-1-1,2 1-1,0-1-1,2 1-1,0-1 0,2-1-1,0-1-1,2-1 1,1 0-1,3 1 1,4 1 0,2 1 0,2-1 0,1-1 1,1-3 1,1-1-1,1-1 1,0-1 1,-1 1 0,1 0 0,1-1 1,3-1 0,3-1-1,3 0 0,1-3 0,2-1 2,1-2 0,1-2 1,1-2 0,2-1 0,2 0 0,2-1-1,2-1-1,0 0 1,2 0 0,1 0 1,-2-2-1,-2 0 0,-4-3 0,-2-2 0,-1-1 0,0 0 0,2 1 0,1-1 0,-1-1 0,-2-2-1,-2-2 0,-1-1-1,-3-2 1,-2 0 1,-1 1 0,-3-1 1,-1-1 1,-3-1 2,-1-3 1,-2-1 2,-3-2 0,-1-1-1,-2-1 0,-2-1-1,-1 0-1,-1-1 0,1 1 0,0 0 0,-1 0 0,-2 1 0,-3 1 0,0 1-1,-2-1 1,0-1-2,0-3 1,0-1-1,-2-1 0,0 0 0,-3-1 1,-2 1 0,-1 0 0,0 0 0,1-1 0,-1 1 0,-1 0 0,0 1 1,-2 1-1,1 2 2,-3 0-1,0 1 0,-1 1 0,-1 1 0,-2 1-1,-2 3 1,-1 1 0,-3 3 0,-1 0 0,-3 2-2,-1 1-1,-2 1-2,-3 1-2,-1 2-1,-2 2-3,-2 3-2,-3 1-2,-1 3-5,-2 4-2,-2 2-4,-2 5-2,-3 6 0,-4 5-2,-2 7-1,-3 6-2,-3 8-4,-4 8-4,-1 7-4,3 0-2,14-10 2,12-10 0,13-9 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17"/>
    </inkml:context>
    <inkml:brush xml:id="br0">
      <inkml:brushProperty name="width" value="0.0647" units="cm"/>
      <inkml:brushProperty name="height" value="0.0647" units="cm"/>
      <inkml:brushProperty name="color" value="#F2395B"/>
    </inkml:brush>
  </inkml:definitions>
  <inkml:trace contextRef="#ctx0" brushRef="#br0">71287 32272 340,'13'-19'9,"-3"7"24,-4 8 25,-4 8 24,-2 5 3,0 3-17,0 4-18,0 2-17,-1 3-12,0 3-4,-2 2-4,0 5-5,-1 1-2,-2 4-1,0 3 1,-1 2-1,-1 1 0,0 0 0,0-1 0,1-2 1,-1-1-2,0-3 0,0-4-2,0-2-1,0-2-1,1-1-1,-1-1-2,0-1-1,0-2-1,2-1-1,1-3-1,1-1 0,1-6-4,3-8-8,4-10-9,2-8-7,5-8-2,6-8 6,5-8 4,7-8 6,1-3 3,0 2 3,-1 2 3,-1 2 2,-2 1 2,0 0 1,-1 0 2,0 0 1,-3 1 1,-2 3 0,-1 4 1,-2 2 0,-2 4 1,-1 5 3,-1 5 2,-1 5 3,0 6 6,0 8 8,0 8 9,-1 8 9,-1 4 2,-2 1-5,-4 1-5,-2 1-5,-2 1-4,0 3 0,0 1-3,0 2-1,0 1-2,0-1-2,0-1-2,0-1-1,0 0-2,0 0 0,0 2 0,0 1 0,0-1-1,0-1-1,0-3 0,0-1-1,0-2-1,0 0-1,0 1-1,0-1-2,0 0-3,2-1-5,0-1-4,2-1-5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21"/>
    </inkml:context>
    <inkml:brush xml:id="br0">
      <inkml:brushProperty name="width" value="0.04034" units="cm"/>
      <inkml:brushProperty name="height" value="0.04034" units="cm"/>
      <inkml:brushProperty name="color" value="#F2395B"/>
    </inkml:brush>
  </inkml:definitions>
  <inkml:trace contextRef="#ctx0" brushRef="#br0">14909 20416 545,'-25'-2'16,"11"-2"13,12-4 12,12-2 12,5-2 1,-1 1-12,-1-1-11,0 0-11,-1 1-7,1 1-2,1 0-3,2 2-3,-2 0-1,-1-2-1,-2 0 0,-2-1-1,-1 0-1,1 0 2,2 2-1,0 1 1,1-1 0,1-2-3,2-2-1,0-1-1,0-2-2,-1 2 2,-1 1 1,0 1 0,-2-1 2,-1 0-1,-1-1 2,0-1 0,-1 0 0,0 1 0,-1 1 1,1 0-1,0 1 0,0 1 1,0-1-1,0 0 0,0 1 0,1 1-1,2 0 0,0 2 0,0 0-1,-1 0 1,0 1 0,-2-1 0,0 0 0,0 0 0,0 0-1,-1 0-1,1 1 0,0-1 0,0 0 0,0 0 0,1 0 1,1 1 0,3-1 2,2 0 1,0-1-1,1 0 0,0-1 0,-1-1-1,1 0 0,2 2-1,0 2-1,1 2-1,0 1 0,-3-2-1,-1 0-1,-2-1-1,-1-1 1,1 0 0,1 0 1,2 1 1,0-3 1,1 0 0,1-3-1,1-1 1,-1-1 1,-3 2-1,-2 2 1,-4 3 1,-1 0 0,2 0-1,0 0 1,1 0-1,1 0 1,0 1-1,-1-1 1,1 0-1,1-1 0,2 0 0,1-1 1,3-1-1,0-2 0,-1 0 1,-1-1 0,0-1 0,-1-1 0,3 1 1,1-1-1,3 0 0,-1 1 1,-1 1-1,-3 1-1,-1 0 1,-1 2 0,0 1-1,-1 0 0,1 2-1,0 0 0,-1-2 0,1 0-1,0-1-1,-1-1 1,-1 1-1,-1-1 1,0 0 0,-1 0 0,1 1 0,1-1 1,1 0-1,0 1 2,0 1 0,-2 0 1,-1 2 1,-1 0 1,0 0-1,-2 1 1,-1-1 0,1 0-1,0 0 1,1 0-1,2 0 1,-1 1-1,1-1 1,0 0-1,0 0-1,0 0 1,1 0-1,1 1 0,2-1 0,-1 0-1,-1 0 1,-1 0 0,-1 0 0,0 1 1,0-1-1,0 0 0,-1 0 0,1 0 0,0 0 0,0 1 0,0-1 0,-1 0 1,1 0-1,0 0 0,0 0-1,-1 1 1,1-1 0,0 0-1,0 0 0,-1 0 0,1 0 1,0 1-1,0-1 0,-1 0 1,1 0-1,0 0 0,0 0 0,0 1-1,1-1 1,1 0-1,2 0 1,-1 0-1,-1-2-1,-1 0 1,-1-1-1,1 0 0,0 0 0,1 2 1,1 1 0,1 0 0,1 0 0,2 0 0,0 0 0,0 0 0,1-1 0,-1-2 0,1 0 1,0 0-1,-1 1 0,1 0-1,0 2-1,0 0 1,1-2-1,1 0 0,1-1 0,0-2 0,1 0 0,-1-1 1,1-1 0,0 0 0,1-1 0,1 0 0,1 1 1,0-1 0,1 2 0,-1 1 0,1 1 1,-2-1-1,0 0 1,-1-1 0,-1-1 0,0-1 0,-1 1 0,1-1 0,-1 0 0,2 1 0,1-1 0,3 0 0,1 1 0,1-1 0,-1 0 0,-1 1 0,-1-1 0,-1 1 1,1 0-1,-1 2 0,1 1 0,-2 0 0,-2 1 0,-1-1 0,-2 0 0,-2 1 0,1 1-1,-1 0 1,1 2-1,-1 0 1,1 0-1,0 0 1,-1 1 0,1-1 0,1 0 0,1 0 0,2 0 0,-1 0 0,1-2 0,-1 0 1,1-1-1,-1-1 1,1 1-1,-1-1 1,1 0-1,0 0 1,1 1-1,1-1 1,1 0-1,0 0 0,0 1 0,1-1 0,-1 0 0,1 0 0,-1-1 0,1-2 0,-1 0 0,0 0 0,-1 1 0,-1 1 0,-1 1-1,0-1 1,-1 0-1,1-1 1,-1-1 0,0 0 0,-1 2 1,-1 3 0,-1 1 0,0 0 0,-1 0 0,1-1 0,0-1 0,0-1-1,1 0 0,1 0 0,1 1 0,0-1-1,-1 0 1,-1 0 0,-1 1-1,2-3 1,7-2 0,5-3 0,7-3 0,4-3 0,7-1 0,6-2-1,6-3 1,3 0 0,1 2 0,1 0 0,1 1 1,-1 1 0,-2 3 0,-4 1 1,-3 3 0,-3 2 1,-4 3-2,-4 2-2,-4 4 0,-5 2-1,-6 2 0,-5 3 1,-7 1 0,-2 0 0,-1-1 0,1 0-1,0-1 0,-2-1 1,-1 2-1,-2 0 2,-3 2-1,1-1 1,0 0 0,1-2-1,1 0 1,1-2-1,1 0 1,2-1 0,0-1 1,0-1 0,1 2 0,-1 0-1,1 2 0,0-1 1,1 0-1,1-1 0,1-1 1,1-1-2,-1 0-1,1 0-1,-1 0-2,1 1 0,-1 0 0,1 2 1,0 1 1,-2-1 0,0 0 0,-1-2 0,0 0 0,-1 0 1,1 0 0,1 2 0,1 1 2,0 0-1,-1 0 2,-1 0-1,-1 0 2,0 0-1,-1 0 1,1 0-1,0 0-1,-1 0 1,1 1 0,-1-1-1,1 0 1,0 0-1,1 0 0,1 0 1,1 0-1,0 0 0,-1 0 0,-1 0 0,-1 0 0,0 0 0,0 1 0,-1-1 0,1 0 0,-1 0 0,1 2 0,-1 0 0,1 2 0,0-1 0,-1 0 0,1-2 0,0 0 0,0-1 1,1 0-1,1 0 1,1 0-1,0 1 1,-1 1 0,-1 0-1,-1 2 1,-1 0-1,1 0 0,0 0 0,-1 0 0,1-1 1,1-1-1,1 0 0,2-1-1,-1-1 1,3 2 0,0 0 0,1 2 0,0 0 0,2 0 0,1 0 0,1 0 0,1-1 1,3 0 1,1-2 1,2 0 2,2 0 0,0 0-1,2 2-1,1 0-1,-1 1-1,0-2-1,-1 0-1,-2-2 0,0 1-1,-1 1 0,-2 0 1,0 2-2,-1-1 1,1-1 0,-1 0 0,0-1 0,-1-1 1,-3 2 0,-3 0 1,-3 2 1,-1 0 0,-1 0 0,1 0-1,-1 0 1,0 0-1,-1 2 0,-1 0 1,-1 2 0,1-1 0,1-1 0,3 0 0,1-1 1,2-1-1,-1 0 1,1 0 0,-1 0 0,0 0 0,1 0 0,-1 0 0,1 0-1,-2 0 1,-1 2-1,-3 0 0,-1 1 0,-2 1-1,-1-2 1,-1 0 0,-1-2 0,0 1 1,0 0-1,0 2-1,-1 0 1,1 0 0,0 0-1,-1-2 2,1 0-1,0-1 1,-1 2 0,1 0 2,0 2-1,0 0 1,1 0-1,1-1 0,1 1 0,1 0-1,-1-2 2,1 0 0,0-2 1,-1 1 0,1 0 0,-1 2-1,1 0 0,0 1 0,1 0-1,1 0-1,1 0 1,0-1-1,-1-1 0,-1 0 0,-1-1 0,0-1 0,0 2-1,-1 0 0,1 1 0,-1 1 0,-1-2 1,-1 0 0,-1-2 1,-1 0 0,-1 0 0,0 0 0,-2 0-1,0 1 0,0 0-1,-1 2-1,1 0 0,-3-1-15,-4-2-29,-6-3-29,-4-4-30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22"/>
    </inkml:context>
    <inkml:brush xml:id="br0">
      <inkml:brushProperty name="width" value="0.04061" units="cm"/>
      <inkml:brushProperty name="height" value="0.04061" units="cm"/>
      <inkml:brushProperty name="color" value="#F2395B"/>
    </inkml:brush>
  </inkml:definitions>
  <inkml:trace contextRef="#ctx0" brushRef="#br0">44282 17986 541,'7'-14'-45,"-1"1"14,0 2 14,-2 3 14,0 0 9,0 2 3,0 0 4,0 2 3,-3 1 5,-4 2 8,-5 2 7,-6 2 8,-2 2-1,-1 2-9,-1 1-9,-1 3-9,-1 2-5,-1 3-1,-1 3 0,-1 4 0,0 0 0,3 1 0,1-1 0,3 0 0,1 1 0,2-1-2,2 1-1,3-1-1,1 0-1,2-1 0,2-1-1,2-1-1,3-2-1,4-3-2,4-3-2,3-2-3,5-5-2,5-5-1,5-4-2,5-5-1,4-5-2,4-5-2,4-5-2,4-5-1,0-1 0,-4 1 2,-4 3 2,-4 2 2,-4 1 2,-5 4 2,-5 3 2,-5 3 1,-6 4 8,-6 5 14,-8 4 12,-6 6 14,-4 2 4,1 3-8,-1 2-8,0 1-6,1 2-6,2 2-2,2 0-4,3 1-3,0 0-2,2 1-1,0-1-2,2 1-1,0-1 0,2-1-2,0-1 0,2-1-1,0-1-1,1-3 0,2-1-1,0-2-2,2-2 0,2-2 0,2-3-2,1 0 0,2-5-1,1-4-1,2-6 1,0-3 0,1-6-1,1-1 0,1-4 0,1-3-1,-1-1 0,-3 1 0,-3 2-2,-3 0-1,-3 1 1,-2 3 3,-4 1 2,-2 3 3,-4 1 2,-2 3 0,-4 1 0,-2 3 0,-3 1 0,-3 4-2,-3 2-1,-3 4-2,-2 2-2,-1 2-4,-1 2-4,-1 2-4,0 2-1,1 1 3,1 3 1,1 2 2,3 0-2,5-1-5,5-1-5,4-1-6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23"/>
    </inkml:context>
    <inkml:brush xml:id="br0">
      <inkml:brushProperty name="width" value="0.03467" units="cm"/>
      <inkml:brushProperty name="height" value="0.03467" units="cm"/>
      <inkml:brushProperty name="color" value="#F2395B"/>
    </inkml:brush>
  </inkml:definitions>
  <inkml:trace contextRef="#ctx0" brushRef="#br0">46750 18700 634,'57'0'6,"-12"2"12,-12 0 13,-12 2 11,-6 0 4,0 1-4,-2 2-6,-1 0-4,-2 2-6,-2 2-7,-4 1-7,-2 3-6,-5 2-3,-2 3 0,-5 3 2,-4 3 0,-3 0 0,-1 0-3,-3-1-1,-1-1-3,0-2-1,3-3-3,3-3-2,3-3-2,3-1 0,4 0 5,4-1 4,4 1 5,5-2 1,7-2 3,7-4 1,7-2 1,4-3 1,-1 0-3,0-2 0,1 0-2,-2-2-4,-2 0-8,-2-1-7,-1-2-7,-4 1-7,-3 1-8,-4 0-6,-4 2-7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24"/>
    </inkml:context>
    <inkml:brush xml:id="br0">
      <inkml:brushProperty name="width" value="0.05138" units="cm"/>
      <inkml:brushProperty name="height" value="0.05138" units="cm"/>
      <inkml:brushProperty name="color" value="#F2395B"/>
    </inkml:brush>
  </inkml:definitions>
  <inkml:trace contextRef="#ctx0" brushRef="#br0">41633 15752 428,'8'-35'2,"-2"9"9,-1 9 9,0 9 7,0 5 5,1 2 0,3 2-1,2 2 0,1 2-2,0 4-2,-1 2-4,1 3-3,-2 2-3,-2 1-1,-4 2-2,-2 0-1,-2 4-2,0 6-1,0 8-1,0 7 0,-3 3-2,-2 0 1,-5 0-1,-4 0 1,-3 1-2,-3 1-2,-3 3-1,-3 2-3,-1-1-2,1-4 0,1-4-1,1-4-1,-1 0-1,-3 2 0,-3 4-1,-2 2 0,-1-1-1,3-4 1,3-5-1,3-5 0,2-5 1,1-2 1,1-3 1,1-3 1,0-3 1,1-4 0,-1-5-1,1-3 1,-2-3-1,0-4 1,0-2 0,-2-3 1,-1-5-1,3-4-2,0-5-1,1-5-1,0-3-2,2-3 0,1-1 0,1-2-1,2-1 0,2 3 2,4 2 1,3 2 0,1 1 3,2 3 1,0 1 3,2 3 1,0 0 2,2 0 0,0 1 1,2-1 1,0 2 1,2 3 2,0 3 2,1 3 2,2 1 0,4 0 0,2 0-1,3 0-1,3 2 0,1 2 0,3 4-1,1 2-1,2 4 1,3 4 1,1 3 2,3 5 1,-1 2 1,0-1 0,-1 1-1,-1 0 1,-2 0-2,0 3 0,-1 1-2,-1 3-1,0 0-1,1 2-4,1 1-2,1 1-4,-1 0-5,-2-2-6,-1 0-6,-3-1-6,0-1-7,1-3-7,1-1-7,1-3-6,-1-2 0,-5-2 6,-3-4 8,-4-3 7,-4-2 1,1 0-5,-2-2-5,0 0-5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36"/>
    </inkml:context>
    <inkml:brush xml:id="br0">
      <inkml:brushProperty name="width" value="0.02369" units="cm"/>
      <inkml:brushProperty name="height" value="0.02369" units="cm"/>
      <inkml:brushProperty name="color" value="#FED406"/>
    </inkml:brush>
  </inkml:definitions>
  <inkml:trace contextRef="#ctx0" brushRef="#br0">65400 19511 928,'0'-17'5,"0"-3"8,0-3 9,0-3 10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38"/>
    </inkml:context>
    <inkml:brush xml:id="br0">
      <inkml:brushProperty name="width" value="0.03771" units="cm"/>
      <inkml:brushProperty name="height" value="0.03771" units="cm"/>
      <inkml:brushProperty name="color" value="#FED406"/>
    </inkml:brush>
  </inkml:definitions>
  <inkml:trace contextRef="#ctx0" brushRef="#br0">15478 18174 583,'-8'8'-23,"-2"0"9,0 0 11,-1 0 10,0 0 5,2 1 2,3 1 0,1 2 1,1-1 0,2-1-1,0-1 0,2 0-2,0-4 5,0-2 11,0-6 10,0-2 10,2-5 0,4-4-12,4-3-11,3-5-11,3-1-7,0 1-2,-1 1-2,1 1-2,-1 0 0,-1 1-1,-1-1 1,0 1 1,-1 0 0,1 1 1,1 0 0,2 2 1,-1 1 0,-1-1 0,-1 0-1,0 1 0,-2-1-1,1 2 1,0 1 1,0 1-1,-1-1 1,-1 0-1,-1-1 1,0-1 0,-1 0-1,1 1 0,2 1 0,0 0-2,1 1 1,1-1-2,1-1 1,2-1-2,-1-1 1,-1 0-1,-1 1 1,0-1-1,-1 0 0,1 1 0,1-1-1,1 0 0,1 0 0,0-1 1,-1-1 0,1-1 0,0-1 0,-1 1 1,1-1 0,0 1-1,-1 0 1,-1 0-1,-1 2 1,0 1-1,-2 1 0,1-1 0,0 0-1,0 1 0,-1-2 0,1 0 1,0-1-1,0-1 1,0-1 0,3 1 0,2-1 0,1 1 0,1 0 0,-3 1 0,-1 0 1,-2 2-1,-1 1 1,1-1-1,2 0 1,0 1-1,0-2 1,-1 0-1,-1-1 1,0-1-2,-1 0 1,1 1 0,1 1 1,2 1-1,-1 0 0,1 1 1,0-1 0,-1 0-1,1 0 1,0-1 0,-1-1-1,1-1 1,1-2-1,3-3 0,3-3 1,3-3-1,2-1 0,1 1 1,1 1-1,1 2 0,-1 1 0,0 2-1,-1 4 1,-1 4 0,-1 1-2,-1 2-1,-1 2-2,-1 3-2,-2 0-3,-1 2-2,-3 0-2,-1 2-3,-2 1-3,-1 2-1,0 2-3,-2 2-1,-2 1-5,-2 2-7,-4 0-6,-2 2-7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39"/>
    </inkml:context>
    <inkml:brush xml:id="br0">
      <inkml:brushProperty name="width" value="0.03481" units="cm"/>
      <inkml:brushProperty name="height" value="0.03481" units="cm"/>
      <inkml:brushProperty name="color" value="#FED406"/>
    </inkml:brush>
  </inkml:definitions>
  <inkml:trace contextRef="#ctx0" brushRef="#br0">15777 22127 631,'-6'-6'6,"2"2"11,4 4 11,3 3 12,1 1 2,1 1-6,1 1-5,2 2-7,0-1-5,0-1-1,-1 0-4,1-2-2,1 2-1,4 2-2,2 3-2,3 4 0,1 0-1,-1 1 1,-1-1 0,0 1 0,-1 1 0,3 1-1,1 3-2,3 1-1,1 2-2,3-1-3,1 1-1,3-1-2,0 1-1,2-1-2,1 0-1,1 1-1,1 0-2,2 1-4,2 1-4,2 1-4,1 1-2,-2 2-4,0 2-2,-1 3-3,-3-1 0,-4 0 3,-4-1 3,-3-1 3,-5-4 2,-3-6 0,-4-5 1,-4-6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00"/>
    </inkml:context>
    <inkml:brush xml:id="br0">
      <inkml:brushProperty name="width" value="0.04667" units="cm"/>
      <inkml:brushProperty name="height" value="0.04667" units="cm"/>
      <inkml:brushProperty name="color" value="#00BFF3"/>
    </inkml:brush>
  </inkml:definitions>
  <inkml:trace contextRef="#ctx0" brushRef="#br0">85050 25400 471,'-22'-91'20,"6"19"8,7 19 7,6 19 7,9 12 1,13 6-6,12 7-5,13 6-6,9 3-4,6 0-2,7 0-1,6 0-3,1 1 0,-3 4-1,-3 3 0,-2 3-1,-8 6 0,-8 9 0,-10 10-1,-9 10 0,-9 7-1,-5 6 0,-7 7-1,-5 6 0,-8 6-2,-5 6-1,-7 7-3,-5 6-2,-9 3-2,-9 0-2,-10 0-2,-8 0-3,-8-4-3,-2-5-3,-3-7-4,-3-5-4,2-11-2,10-11-2,10-14-2,9-11-1,6-17-5,3-18-7,3-19-7,4-18-7,4-14 2,6-5 9,7-7 10,6-5 9,4-1 6,4 6 1,3 7 2,3 6 2,-1 4 4,-2 4 10,-3 3 8,-3 3 9,-2 9 12,0 16 16,0 15 16,0 17 16,0 16 1,0 19-15,0 19-13,0 19-14,0 16-11,0 17-7,0 15-6,0 16-8,0 23-7,0 31-10,0 32-10,0 31-10,0 10-6,0-8-2,0-10-2,0-9-2,0-23-1,0-33 2,0-35 3,0-34 1,0-24 1,0-12 0,0-13 0,0-12 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40"/>
    </inkml:context>
    <inkml:brush xml:id="br0">
      <inkml:brushProperty name="width" value="0.03025" units="cm"/>
      <inkml:brushProperty name="height" value="0.03025" units="cm"/>
      <inkml:brushProperty name="color" value="#FED406"/>
    </inkml:brush>
  </inkml:definitions>
  <inkml:trace contextRef="#ctx0" brushRef="#br0">11618 22065 727,'-8'7'2,"1"-2"5,-1-3 3,0 0 6,2-2 4,6 0 5,4 0 5,6 0 6,3 0-2,3 0-8,3 0-9,3 0-7,2 0-6,1 0-1,1 0-1,1 0-2,0-1-2,-1 0-3,-1-2-3,-1 0-2,0 0-2,-1 0-1,1 2 0,-1 0-2,0 1 1,-1 0 2,-1 0 1,-1 0 1,-1 0 1,-1-2 1,0 0 2,-2-1 0,-2-1 3,-1 2 3,-2 0 3,-2 2 3,-1 0 1,1 2 1,2 0 0,0 2 0,1-1 0,0-1 0,-1 0 0,1-2-1,0 1 0,0 0 0,-1 2-1,1 0-1,0 0 1,0 0-1,-1-2-1,1 0 1,0-1-1,0 0 1,-1 0-1,1 0 0,0 0-1,2 0 1,0 0 0,1 0-1,1 0 1,1 0 0,1 0 0,2 0 1,0-1 0,1 0-1,1-2 0,1 0 0,0 0-2,-1 0 0,-1 2 0,-1 0-2,-1 1 1,-1 0-2,-1 0 1,0 0 0,-2 1 0,3 0-1,0 2 1,1 0 0,0 0 0,1 0 0,0-2 0,-1 0 1,0-1-1,-1 0-1,0 0 1,-2 0-1,-1 0-1,-1 0-1,-1 0-1,0 0 0,-2 0-2,-1 0 1,0 0 1,-2 0-1,0-1-3,0 0-11,0-2-8,-1 0-10,1-2-5,0 0-2,0-1-2,0-1-1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41"/>
    </inkml:context>
    <inkml:brush xml:id="br0">
      <inkml:brushProperty name="width" value="0.03474" units="cm"/>
      <inkml:brushProperty name="height" value="0.03474" units="cm"/>
      <inkml:brushProperty name="color" value="#FED406"/>
    </inkml:brush>
  </inkml:definitions>
  <inkml:trace contextRef="#ctx0" brushRef="#br0">13944 18459 633,'-8'-15'3,"2"4"8,1 3 9,0 3 9,2 2 3,0 3-2,2 4-2,0 2-2,2 4-2,0 4-2,2 3-1,0 5-3,1 2 0,0 2-1,0 3-1,0 1-1,1 1-2,2-1-2,1-2-4,3 0-3,1-1-2,0-1-3,-1-1-1,1-1-2,0-2-2,1-1-2,1-3-2,2-1-1,-2-2-1,-3-3 1,-3-1 1,-2-2 2,-2-1 1,0 2 3,-1 0 3,1 1 3,-2 0 0,-6-1-2,-4 0 0,-5-2-3,-3-1-1,-1 0-1,-2-2-3,1 0-1,-2-2-3,1 1-4,-1 0-5,1 0-3,0 0-4,2 0-2,3 0-3,1 0-2,2-1 0,1 0 3,0-2 2,2 0 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41"/>
    </inkml:context>
    <inkml:brush xml:id="br0">
      <inkml:brushProperty name="width" value="0.02862" units="cm"/>
      <inkml:brushProperty name="height" value="0.02862" units="cm"/>
      <inkml:brushProperty name="color" value="#FED406"/>
    </inkml:brush>
  </inkml:definitions>
  <inkml:trace contextRef="#ctx0" brushRef="#br0">14450 19012 768,'8'-8'24,"0"0"1,-1 1 3,1-1 0,1 0 1,2 2-2,1 1-3,3 1-1,2 0-6,1 2-10,3 0-11,1 2-9,1 0-8,-1 0-6,-1 0-5,-1 0-7,-2 0-2,-3 2 0,-3 0 1,-2 2-1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41"/>
    </inkml:context>
    <inkml:brush xml:id="br0">
      <inkml:brushProperty name="width" value="0.03347" units="cm"/>
      <inkml:brushProperty name="height" value="0.03347" units="cm"/>
      <inkml:brushProperty name="color" value="#FED406"/>
    </inkml:brush>
  </inkml:definitions>
  <inkml:trace contextRef="#ctx0" brushRef="#br0">15447 18927 657,'-8'7'1,"2"1"4,1 0 3,0 0 4,1 1 4,1 3 5,-1 3 5,0 3 5,0 2 2,2-1-5,0 1-3,2 0-5,0-2-1,0-1-1,0-3 0,0-1 0,1-2-3,2-1-3,2 0-3,2-2-4,1-1-3,1-2-2,1-3-1,2 0-3,0-3-1,3 0-1,1-2-3,3 0 0,0-3-2,-1-2-2,-1-3 0,-1-3-3,-2-2 3,-3 1 3,-3-1 4,-2 0 4,-3 1 4,0-1 2,-2 0 3,0 1 3,-3 0 1,-2 2 0,-4 3-1,-2 1 0,-2 2-1,-1 0 0,-1 2-1,-1 1 0,-1 0-2,1 2-3,-1 0-2,0 2-2,1 0-8,1 0-11,1 0-11,1 0-12,4-4-6,10-6-2,8-7-2,9-7-2,3-2 5,-3 5 10,-3 3 10,-3 5 11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42"/>
    </inkml:context>
    <inkml:brush xml:id="br0">
      <inkml:brushProperty name="width" value="0.03952" units="cm"/>
      <inkml:brushProperty name="height" value="0.03952" units="cm"/>
      <inkml:brushProperty name="color" value="#FED406"/>
    </inkml:brush>
  </inkml:definitions>
  <inkml:trace contextRef="#ctx0" brushRef="#br0">15143 17770 556,'0'-14'2,"-2"1"5,0 2 4,-1 2 4,-2 2 7,0 1 9,-2 0 9,0 2 8,1 2-1,2 6-13,4 4-14,2 5-12,3 1-9,2-2-7,2-4-5,2-3-7,1-2-3,3-2 0,1-2 0,3-2-1,1-2 0,-1-3 0,1-4 1,0-2 0,-2 0 2,-1 1 2,-3 2 2,-1 2 3,-3 2 4,-2-1 8,-4 0 8,-2 0 8,-4 1 9,0 0 11,-3 2 11,-2 1 11,0 2 0,2 5-11,2 6-11,2 4-10,1 5-9,0 3-4,0 5-4,0 3-5,-2 3 0,-6 2 4,-4 3 4,-5 1 3,-4 5 2,-5 10-2,-3 8-2,-4 9-1,-4 6-3,-3 4-1,-2 4-2,-4 5-2,-1 2-4,0 3-4,0 4-4,0 2-5,2-2-3,4-6-2,4-8-2,4-6-2,3-7-3,5-9-1,3-7-4,5-8-1,2-8 0,4-8 6,3-7 4,3-8 6,1-5 1,0-1-3,0-1-3,0 0-1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42"/>
    </inkml:context>
    <inkml:brush xml:id="br0">
      <inkml:brushProperty name="width" value="0.04042" units="cm"/>
      <inkml:brushProperty name="height" value="0.04042" units="cm"/>
      <inkml:brushProperty name="color" value="#FED406"/>
    </inkml:brush>
  </inkml:definitions>
  <inkml:trace contextRef="#ctx0" brushRef="#br0">16394 20106 544,'0'15'110,"0"-1"-28,0-1-27,0-1-27,0-1-16,2-1-3,0 0-3,2-2-4,1-1-2,3-2-5,3-3-2,4 0-4,0-4-1,1-2 0,-1-4 1,1-2-1,-1-2 1,-1-1 3,-1-1 1,0-1 2,-3-1 4,-1-1 6,-2-2 6,-2 1 6,-2-1 3,-2 3 1,-2 1-1,-2 2 1,-2 2 0,-2 1 1,-2 1 1,-1 1 0,-3 1-3,-2 2-5,-1 2-5,-3 2-6,-2 6-8,-3 9-12,-3 11-13,-2 9-12,-1 2-11,5-6-8,3-6-8,5-5-8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56"/>
    </inkml:context>
    <inkml:brush xml:id="br0">
      <inkml:brushProperty name="width" value="0.0369" units="cm"/>
      <inkml:brushProperty name="height" value="0.0369" units="cm"/>
      <inkml:brushProperty name="color" value="#FED406"/>
    </inkml:brush>
  </inkml:definitions>
  <inkml:trace contextRef="#ctx0" brushRef="#br0">66927 7128 596,'0'-15'2,"-2"1"6,0 1 5,-2 0 6,2 3 4,2 3 7,4 2 4,2 4 7,4 1-2,4 2-7,3 0-8,5 2-7,1 0-5,1 2-2,-1 0-3,0 1-2,-1 1-2,-1 0-3,-3 0-1,-1 0-3,-3 0-1,-2 1 2,-4 1 1,-3 2 1,-1-1 0,0 1-2,0 0-1,0 0-2,-1 1 0,-2 3 1,-2 3 0,-2 3 0,-2 2 1,-2-1-2,-2 0-1,-1 1-1,-3-1-1,0-1-2,-1-1-1,-1-1-2,0-2 0,1-3-1,1-3 1,1-2 0,0-4 0,2-1 1,1-2 0,1-2 0,0-2 1,0-3-1,0-4 0,0-2-1,1-3 0,-1-2 2,0-1 0,0-3 2,1 0 1,0 1 3,2 1 4,1 1 3,0 1 2,2 2 2,0 3 0,2 1 2,0 1 4,0 0 6,0 1 6,0-1 7,0 2 4,0 4 3,0 4 4,0 4 2,0 3-2,0 3-7,0 3-8,0 3-8,0 4-4,2 5-2,0 5-2,2 5-2,-1 2-2,-1 2-1,0 1-3,-2 0-2,0 0-4,0 0-7,0-1-9,0-2-6,0 1-5,0 1 0,0 0-1,0 2 0,1-2-2,0-2-1,2-3-2,0-4-1,1-3 0,0-7 3,0-5 3,0-6 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56"/>
    </inkml:context>
    <inkml:brush xml:id="br0">
      <inkml:brushProperty name="width" value="0.04378" units="cm"/>
      <inkml:brushProperty name="height" value="0.04378" units="cm"/>
      <inkml:brushProperty name="color" value="#FED406"/>
    </inkml:brush>
  </inkml:definitions>
  <inkml:trace contextRef="#ctx0" brushRef="#br0">68931 6945 502,'0'-13'11,"2"4"23,0 6 23,2 5 22,0 2 3,0 3-17,-1 2-16,1 2-17,0 3-10,0 5-3,0 5-3,0 5-3,0 3-4,2 2-3,0 3-3,1 1-2,0 3-3,-2 4 0,-3 4 0,0 4 1,-2 2-2,0 3-2,0 2-1,0 1-1,-1 0-3,0-4-2,-2-5-2,0-2-2,-2-5-2,0-1 0,-1-2 0,-1-1-1,-1-4 0,0-2 1,0-3 0,1-3 0,-1-11-4,0-19-11,0-18-9,1-18-11,0-7-1,2 7 9,2 8 7,2 6 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57"/>
    </inkml:context>
    <inkml:brush xml:id="br0">
      <inkml:brushProperty name="width" value="0.03632" units="cm"/>
      <inkml:brushProperty name="height" value="0.03632" units="cm"/>
      <inkml:brushProperty name="color" value="#FED406"/>
    </inkml:brush>
  </inkml:definitions>
  <inkml:trace contextRef="#ctx0" brushRef="#br0">68552 6488 605,'0'-15'4,"0"2"5,0 3 8,0 1 6,0 5 7,0 8 7,0 8 8,0 7 8,-2 5-2,0 1-9,-3 1-9,-2 1-9,-1 0-8,-2 1-7,0-1-7,-1 1-8,-2-2-6,0 0-6,-1-1-6,-1-1-5,0 0-3,-1-1 2,0 1 2,1-1 3,-1-2-4,2-3-8,1-4-8,1-4-9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57"/>
    </inkml:context>
    <inkml:brush xml:id="br0">
      <inkml:brushProperty name="width" value="0.03463" units="cm"/>
      <inkml:brushProperty name="height" value="0.03463" units="cm"/>
      <inkml:brushProperty name="color" value="#FED406"/>
    </inkml:brush>
  </inkml:definitions>
  <inkml:trace contextRef="#ctx0" brushRef="#br0">69550 6500 635,'8'8'72,"2"0"-11,0-1-10,1 1-10,1 0-7,2 2-4,0 0-4,1 1-4,1 2-6,1 0-7,1 1-6,1 1-8,1 1-4,0-1-2,-1 1-3,1 0-2,-2 0-5,-1 1-7,-2 1-9,-3 1-8,-1-1-4,-2-3 1,-2-3 0,-2-2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2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64750 23950 999,'-29'-24'-2,"-5"4"-5,-7 3-6,-5 3-4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01"/>
    </inkml:context>
    <inkml:brush xml:id="br0">
      <inkml:brushProperty name="width" value="0.03924" units="cm"/>
      <inkml:brushProperty name="height" value="0.03924" units="cm"/>
      <inkml:brushProperty name="color" value="#00BFF3"/>
    </inkml:brush>
  </inkml:definitions>
  <inkml:trace contextRef="#ctx0" brushRef="#br0">85850 27150 560,'28'-113'55,"6"26"-9,7 24-11,6 26-9,4 13-3,4 4 6,3 3 5,3 3 5,-2 4 0,-6 7-7,-6 6-7,-6 7-6,-9 10-5,-8 16-4,-10 15-3,-9 17-3,-13 10-2,-16 6-2,-15 7 0,-15 6-1,-6-1-1,7-5-1,6-7-1,7-5-1,4-8-1,3-5 0,3-7 1,4-5 0,10-9-1,19-9-1,19-10-1,19-8-2,16-12-2,17-12-4,15-13-4,16-12-3,5-10-4,-2-6-3,-3-6-5,-3-6-4,-6-4-2,-5 1 0,-7-1-1,-5 1 1,-12 2 3,-16 7 7,-15 6 9,-15 7 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57"/>
    </inkml:context>
    <inkml:brush xml:id="br0">
      <inkml:brushProperty name="width" value="0.04486" units="cm"/>
      <inkml:brushProperty name="height" value="0.04486" units="cm"/>
      <inkml:brushProperty name="color" value="#FED406"/>
    </inkml:brush>
  </inkml:definitions>
  <inkml:trace contextRef="#ctx0" brushRef="#br0">71220 8250 490,'-12'0'10,"10"2"17,8 0 15,10 2 17,5-1 3,5-1-10,3 0-9,4-2-10,3 0-6,3 0-1,1 0-2,2 0 0,1 1-3,0 0-3,0 2-3,0 0-3,1 1-3,2-1-4,2 1-5,2 0-3,2-1-3,0 0-3,1-2-1,2 0-2,0-1-2,3 0-3,2 0-2,2 0-3,-1-1-1,-1 0 2,-3-2 0,0 0 1,-5-1-2,-5 0-6,-4 1-6,-5-1-6,-6 0 1,-6 0 4,-5 0 6,-6 1 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58"/>
    </inkml:context>
    <inkml:brush xml:id="br0">
      <inkml:brushProperty name="width" value="0.04775" units="cm"/>
      <inkml:brushProperty name="height" value="0.04775" units="cm"/>
      <inkml:brushProperty name="color" value="#FED406"/>
    </inkml:brush>
  </inkml:definitions>
  <inkml:trace contextRef="#ctx0" brushRef="#br0">75350 6887 460,'17'-6'83,"1"6"-16,3 4-18,1 6-17,3 1-8,1 1-1,3 0 0,1 0-1,1-1-1,1 1-3,-1 0-2,0 0-3,1 0-2,-1 1-1,0 1-1,1 2-1,-1-1-1,1-1 2,-1-1 0,0-1 2,1 1 0,-1 0 1,0 1 0,1 1 1,-3 0-2,-4-1-2,-3-1-4,-4 0-4,-4-1-1,-3 1-2,-3 1-1,-2 2-1,-4-1 0,-4 1 0,-4 0 2,-4-1 0,-5 2 1,-5 1-2,-7 3-2,-5 2-1,-5 0-2,-2 2-4,-4 1-4,-2 1-2,-7 2-6,-6 3-9,-9 3-8,-7 2-9,3-1 1,16-9 8,16-8 10,16-7 8,7-4 1,2 0-7,1 0-7,1 0-7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59"/>
    </inkml:context>
    <inkml:brush xml:id="br0">
      <inkml:brushProperty name="width" value="0.04106" units="cm"/>
      <inkml:brushProperty name="height" value="0.04106" units="cm"/>
      <inkml:brushProperty name="color" value="#FED406"/>
    </inkml:brush>
  </inkml:definitions>
  <inkml:trace contextRef="#ctx0" brushRef="#br0">81441 7410 535,'-8'-36'73,"0"9"-10,0 7-10,1 9-10,-2 4-8,0 2-6,-1 2-5,-1 2-6,-2 1-3,0 2-3,-1 0-1,-1 2-2,-1 1-1,1 3-1,-1 4 1,0 2-2,0 3 0,-1 3-3,-1 3-1,-1 3-3,-1 3-1,1 5 0,-1 3 0,1 4-2,1 0 2,4-4-1,4-4 1,5-3 1,1-5 0,2-2 0,0-2 0,2-4 0,1-3-1,4-1-2,2-2-2,3-2-2,4-3-1,2-3 1,3-2 0,3-4 0,3-4 0,5-7 1,3-7 1,4-7-1,1-3 0,-2 1-2,-2 2-2,-1 0-2,-4 0-1,-2 1 0,-3-1-1,-3 1 1,-3 1 0,-3 1 4,-2 3 2,-4 1 4,-2 3 2,-2 1 3,-3 2 2,0 3 3,-2 0 2,0 0 0,0 0 1,0 1-1,0 2 6,0 8 10,0 6 10,0 8 9,0 3 0,0 5-10,0 2-10,0 3-10,-2 2-7,0 0-4,-3 2-3,-2 1-3,-1 0-5,-2 1-4,0-1-3,-1 0-4,0-1-6,2-3-4,2-3-5,3-3-6,0-3-2,2-3-1,0-3 1,2-2 0,0-5 2,0-5 4,0-4 3,0-5 5,0-3 4,2 0 6,0 0 5,2 1 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2:59"/>
    </inkml:context>
    <inkml:brush xml:id="br0">
      <inkml:brushProperty name="width" value="0.03552" units="cm"/>
      <inkml:brushProperty name="height" value="0.03552" units="cm"/>
      <inkml:brushProperty name="color" value="#FED406"/>
    </inkml:brush>
  </inkml:definitions>
  <inkml:trace contextRef="#ctx0" brushRef="#br0">82650 7820 619,'1'-17'0,"2"0"0,2-1 0,2 0 0,0 0 5,-1 4 8,-1 4 9,0 5 9,-1 1 5,2 0-1,0 0 0,1 0-1,3 0-1,2 1-3,3-2-3,3 2-2,1-1-5,-3 0-4,-1 0-4,-2 0-6,-2 1-6,1 0-9,0 2-9,-1 0-10,0 1-2,0-2 3,-2 0 2,-1-1 4,0-1-5,0 0-11,0 0-12,0 0-12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3:00"/>
    </inkml:context>
    <inkml:brush xml:id="br0">
      <inkml:brushProperty name="width" value="0.04742" units="cm"/>
      <inkml:brushProperty name="height" value="0.04742" units="cm"/>
      <inkml:brushProperty name="color" value="#FED406"/>
    </inkml:brush>
  </inkml:definitions>
  <inkml:trace contextRef="#ctx0" brushRef="#br0">83315 6285 463,'-8'-35'29,"2"7"0,1 9 1,0 7 2,1 8 3,0 8 7,0 8 7,1 7 6,-2 5-2,0-1-8,-2 1-11,0-1-8,-1 2-7,0 3-3,1 3-3,-1 3-2,0 1-4,0 2-1,0 1-2,0 1-3,0 1-2,-1 3-3,-2 4-4,0 3-4,0 0 0,3-1 1,1 0 3,2-2 1,0 0-3,0-2-8,-1 0-7,-2-2-7,1-1-4,1-3 4,0-4 1,2-2 4,0-3 1,0-3 1,0-3 2,0-3 1,0-3 1,0-1 2,0-2 0,1-2 2,-1-2 0,0-1-1,0-1-1,0 0-2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3:00"/>
    </inkml:context>
    <inkml:brush xml:id="br0">
      <inkml:brushProperty name="width" value="0.03507" units="cm"/>
      <inkml:brushProperty name="height" value="0.03507" units="cm"/>
      <inkml:brushProperty name="color" value="#FED406"/>
    </inkml:brush>
  </inkml:definitions>
  <inkml:trace contextRef="#ctx0" brushRef="#br0">83850 7559 627,'7'-8'3,"-1"2"5,0 1 5,-2 0 6,1 1 7,0 0 10,1 0 8,2 1 10,-1 0 0,1 3-10,0 4-10,0 2-9,-2 3-12,-3 2-14,-2 2-14,-3 1-13,-3 2-6,0-1 2,-2 1 1,0 0 2,0-2 2,2-1 2,3-2 2,1-2 2,3-1 5,5 1 8,5 1 9,6 2 9,-1-2 3,-1-1 0,-4-2 0,-3-2 0,-2 0 1,-1 3 2,0 4 1,-2 2 3,-2 2 0,-6-1 0,-4 1-2,-5 0 0,-2 0-1,-1 1-2,0 1-1,1 1-2,0-1-5,2-3-8,3-3-8,1-2-9,1-4-12,1-3-17,-1-2-15,0-3-17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3:01"/>
    </inkml:context>
    <inkml:brush xml:id="br0">
      <inkml:brushProperty name="width" value="0.04144" units="cm"/>
      <inkml:brushProperty name="height" value="0.04144" units="cm"/>
      <inkml:brushProperty name="color" value="#FED406"/>
    </inkml:brush>
  </inkml:definitions>
  <inkml:trace contextRef="#ctx0" brushRef="#br0">85241 7228 530,'-22'2'83,"5"2"-13,3 3-13,4 4-14,2 1-8,1 1-7,-1 1-5,0 2-6,0-1-3,0-1-1,0-1 0,1-1-1,0 1-1,2 0-2,2 1-2,2 1-2,1 0 0,0-1 1,0-1 2,0 0 0,2-2-6,4-3-13,4-1-16,3-2-13,2-3-4,-1-2 5,0-3 7,-2-4 5,0-2 5,0-3 2,-1-4 2,1-1 2,-1-4 4,-2 0 3,-3-1 5,-1-1 5,-1 1 2,0 3 4,0 3 3,0 3 2,-1 1 3,0-2-1,-2 0 2,0-1 0,-1 0 0,2 1 0,0 1-1,2 0 1,1 3-3,3 3-4,4 2-4,2 4-4,0 2-1,-1 4 2,-2 2 2,-2 3 2,-1 3 2,0 2 1,-1 1 2,1 3 2,-1 1 0,-2 1 0,-2 1-1,-2 1 0,-2 3-3,-2 3-3,-2 4-2,-2 4-5,-1-1-1,1-7-4,-1-7-1,0-7-3,0-3-4,0 0-3,0-1-4,1 1-5,0-3-2,2-6-1,2-6-1,2-6 0,2-5 1,4-3 2,2-5 2,3-3 4,4-2 3,2 1 7,3 1 6,3 1 7,0 2 4,-1 3 2,-3 3 2,-1 3 3,-2 2 1,-3 2 2,-1 2 1,-2 2 1,-1 2-3,2 0-6,0 2-7,1 1-6,1 0-9,0 0-11,-1 0-11,1 0-11,-1-1-2,-2-1 7,-2 0 5,-2-1 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3:01"/>
    </inkml:context>
    <inkml:brush xml:id="br0">
      <inkml:brushProperty name="width" value="0.04523" units="cm"/>
      <inkml:brushProperty name="height" value="0.04523" units="cm"/>
      <inkml:brushProperty name="color" value="#FED406"/>
    </inkml:brush>
  </inkml:definitions>
  <inkml:trace contextRef="#ctx0" brushRef="#br0">86736 6315 486,'0'-28'27,"0"5"-3,0 7-3,0 5-3,-1 5 3,0 6 12,-2 4 10,0 6 11,-1 4 2,0 5-7,0 5-8,0 5-8,0 4-5,-2 4-5,0 4-5,-1 4-4,-2 3-6,0 2-6,-1 2-5,-1 2-5,-1 2-8,0 5-9,1 3-9,-1 5-8,1 1-5,0-1 1,2-1 2,1-1 0,1-7 4,0-13 8,2-12 7,1-13 7,0-6 1,0-1-5,0 1-6,0 0-5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3:01"/>
    </inkml:context>
    <inkml:brush xml:id="br0">
      <inkml:brushProperty name="width" value="0.0385" units="cm"/>
      <inkml:brushProperty name="height" value="0.0385" units="cm"/>
      <inkml:brushProperty name="color" value="#FED406"/>
    </inkml:brush>
  </inkml:definitions>
  <inkml:trace contextRef="#ctx0" brushRef="#br0">89364 5600 571,'8'10'15,"-1"3"5,1 5 7,0 4 4,-1 3 2,-2 4-3,-3 5-3,0 3-3,-2 2-2,0 2 1,0 1-1,0 0-1,-1 3 0,0 2-1,-2 3-1,0 4-2,-2 2-2,-2 3-2,-2 4-2,-1 2-2,-3 2-4,0 1-2,-1 1-3,-1 1-2,-1-2-6,1-3-8,-1-5-7,1-3-7,-1-4-3,0-4 1,1-4 3,-1-4 1,1-4-2,3-6-3,1-4-5,2-4-3,2-6-1,1-3 5,0-4 4,2-5 3,-1-2 6,0-4 5,-1-2 5,-2-3 6,1-3 3,1-2 1,0-2 1,2-1 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3:02"/>
    </inkml:context>
    <inkml:brush xml:id="br0">
      <inkml:brushProperty name="width" value="0.02869" units="cm"/>
      <inkml:brushProperty name="height" value="0.02869" units="cm"/>
      <inkml:brushProperty name="color" value="#FED406"/>
    </inkml:brush>
  </inkml:definitions>
  <inkml:trace contextRef="#ctx0" brushRef="#br0">89202 5770 766,'7'-24'2,"-2"-1"3,-3-1 3,0 0 3,-4 5 6,0 16 10,-3 14 9,-2 15 10,-2 8-3,-4 1-16,-2 1-15,-3 0-16,-1 0-12,-1-1-5,0-3-8,1-2-7,0-2-4,3-5-2,1-3-2,2-4-2,2-3 3,3-1 10,1-1 10,2 0 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01"/>
    </inkml:context>
    <inkml:brush xml:id="br0">
      <inkml:brushProperty name="width" value="0.0507" units="cm"/>
      <inkml:brushProperty name="height" value="0.0507" units="cm"/>
      <inkml:brushProperty name="color" value="#00BFF3"/>
    </inkml:brush>
  </inkml:definitions>
  <inkml:trace contextRef="#ctx0" brushRef="#br0">87500 25600 433,'3'-68'21,"6"17"10,7 15 12,6 16 11,7 9 3,10 3-8,10 3-6,9 4-7,7 5-4,7 10-4,6 10-2,7 9-3,2 4-3,1 1-2,-1-1-2,1 1-2,-1-1-1,1 1-3,-1-1-1,1 1-1,-7-1-2,-12 1-1,-13-1-2,-12 1-2,-9-1-1,-2 1-1,-3-1-3,-3 1-1,-7-1-1,-9 1 1,-10-1 0,-8 1 0,-14 1 2,-15 3 2,-15 3 3,-16 4 3,-10 5 1,-3 10-1,-3 10 0,-2 9-1,-6 6-1,-6 3-1,-6 3-1,-6 4-1,-1 1-4,7 0-8,6 0-8,7 0-8,8-4-6,14-5-6,11-7-5,14-5-5,8-11-5,7-11-3,6-14-4,7-11-2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3:02"/>
    </inkml:context>
    <inkml:brush xml:id="br0">
      <inkml:brushProperty name="width" value="0.03529" units="cm"/>
      <inkml:brushProperty name="height" value="0.03529" units="cm"/>
      <inkml:brushProperty name="color" value="#FED406"/>
    </inkml:brush>
  </inkml:definitions>
  <inkml:trace contextRef="#ctx0" brushRef="#br0">90200 5750 623,'22'1'4,"-1"4"7,-3 2 8,-1 3 7,-1 3 5,2 2 1,0 1 2,1 3 1,0 0-1,-1-1-3,-1-1-4,-1-1-3,-1 0-3,0 0-3,-2-1-4,-1 1-3,-1-1-6,0-1-10,-2-1-9,-1 0-9,0-3-10,-2 1-10,-1-2-11,0 0-10,-2-1 0,-2 1 9,-2 1 10,-2 2 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3:40"/>
    </inkml:context>
    <inkml:brush xml:id="br0">
      <inkml:brushProperty name="width" value="0.04771" units="cm"/>
      <inkml:brushProperty name="height" value="0.04771" units="cm"/>
      <inkml:brushProperty name="color" value="#FED406"/>
    </inkml:brush>
  </inkml:definitions>
  <inkml:trace contextRef="#ctx0" brushRef="#br0">41762 51201 461,'-57'0'0,"14"0"0,13 0 0,15 0 0,7 0 0,-2 0 0,-1 0 0,0 0 0,-1 0 4,1 0 9,2 0 10,0 0 8,1 0 4,0 0-1,0 0-2,0 0 0,3 0 0,4 0 3,5 0 3,6 0 2,3 0 0,2 2-7,3 0-6,1 2-6,2-1-4,2 0-3,2-2-2,2 0-3,4-1-3,1 2-1,4 0-1,3 2-3,1-1-1,-1 0-1,-1-2-1,-1 0-1,-2-2-1,0 0 0,-1-2 0,-1 0 1,-2-1-1,-1 2 1,-3 0 1,-2 2 0,-1 0 1,0 0 0,1 0 0,-1 0 1,0 0-1,-2 0 1,0 0-1,-1 0 0,0 0 0,0 0 1,2 0 0,1 0 0,0 0 1,2 0 1,1 0 0,1 0 1,-1 0 1,-1 0-2,-3 0 0,-2 0 0,-1 0-1,-2 2-1,0 0 0,-2 2-1,1-1 0,-1 0-2,0-2-1,0 0-1,0-1-1,1 2 0,-1 0 0,0 2 0,1-1 0,0 0-1,2-2 0,1 0-1,-4-1-4,-8 0-9,-8 0-8,-8 0-8,-4-1-4,2 0 2,0-2 1,1 0 2,0-3 0,-2-2-2,-2-4-2,-2-2-1,0-1 3,4 4 6,2 2 7,3 4 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3:42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43691 50619 999,'-57'36'-12,"16"-10"-10,14-9-9,16-8-10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3:46"/>
    </inkml:context>
    <inkml:brush xml:id="br0">
      <inkml:brushProperty name="width" value="0.05284" units="cm"/>
      <inkml:brushProperty name="height" value="0.05284" units="cm"/>
      <inkml:brushProperty name="color" value="#F2395B"/>
    </inkml:brush>
  </inkml:definitions>
  <inkml:trace contextRef="#ctx0" brushRef="#br0">41320 50766 416,'-55'-8'8,"17"3"24,19 2 26,18 2 24,12 2 4,4 1-17,6 0-17,5 1-16,4 1-11,2 1-5,4-1-4,3 0-6,6-2-2,7-1 0,9-2 0,7-1 0,3-3-1,-4-1-1,-5 0-1,-3-2-2,-2 1-1,1 0 1,1 2 0,1 0 1,0 3 0,-3 2 0,-1 4 1,-2 2-1,-2 2 1,-1 0-3,-1 0-2,-1 1-1,-1-1-1,-1-1 0,-1 2-1,-2-1 0,2-1 0,1 0 0,3-2 0,1 0 0,0-2 1,-3 0-1,-3-2 0,-3 0 0,-3-1 0,-5 0-1,-3 0-1,-5 0 0,-10-1-4,-14-2-7,-16-2-6,-15-2-7,-9-1-2,-3 1 3,-2 2 3,-4 1 4,-3-1 2,-1 1 5,-3 0 3,-1 1 3,-2-1 3,-2 1 1,0 2 0,-1 1 2,0-1 1,-1-1 0,1 0 2,-1-2 0,1 1 1,1 1 0,0 0 0,2 1 1,2 1 0,3-2 1,3 0 0,4-2 1,1 1 0,2-2-1,3 1 1,2 0-1,2 1-1,1 0 1,3 2-1,2 0 0,8 2-1,15 0-1,16 2-1,15 0-1,8 1 0,0 0-1,2 1-1,1-2 0,5 0 0,11-2 0,9-2-1,11-2 0,-1 0 1,-10-2 0,-12 1 1,-12 0 0,-1 0-4,7-2-9,7 0-8,7-2-10,-1 1-2,-9 0 3,-9 2 5,-9 0 4,-6 1 3,-4 0 3,-2 0 4,-3 0 3,-3 0-1,0 0-5,-1 0-4,-2 0-6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3:53"/>
    </inkml:context>
    <inkml:brush xml:id="br0">
      <inkml:brushProperty name="width" value="0.05593" units="cm"/>
      <inkml:brushProperty name="height" value="0.05593" units="cm"/>
      <inkml:brushProperty name="color" value="#F2395B"/>
    </inkml:brush>
  </inkml:definitions>
  <inkml:trace contextRef="#ctx0" brushRef="#br0">41919 17881 393,'-16'0'0,"-1"0"0,1 0-1,0 0 1,0 0 2,2 0 5,0 0 5,2 0 6,0 0 3,1 0-1,2 0 0,0 0 0,3 1 6,4 0 11,4 1 13,4 2 10,4 0 1,4 0-12,4 0-11,5 0-12,1-1-7,0 0-3,0-2-3,1 0-2,-1-1-3,0 0 0,1 0-2,-1 0-2,0 0 0,0 0 0,0 0-2,1 0 1,-1 0-1,0 0-1,1 0 0,-1 0-1,0 0 0,0 0 1,0 0 0,1 0 0,0 0 0,2 0-1,3 0-1,1 0 0,1-1 0,-2 0 0,0-2 1,-1 0 1,-1-1-1,1 2 1,-1 0-1,0 2 1,0 0 0,-1 0-1,-1 0 1,-2 0 0,1 0 0,1 0 0,1 0 1,0 0 1,1 0-1,-3 0 0,-2 0-3,-2 0 0,0 0-2,-1 2-2,0 0-2,0 2-1,-5-1-3,-10-2-3,-10-2-2,-10-2-3,-8-1-1,-4 2 0,-6 0 0,-5 2 1,-5-1 0,-5 0 1,-5-2 1,-5 0 0,-3 0 2,1 2 1,-1 2 1,0 2 1,2 1 2,1 2 2,3 0 1,1 2 2,3-1 2,3-2 3,3-3 3,3 0 2,2-2 2,1 0 2,2 0 1,0 0 2,3-2 1,5 0 0,5-3-1,6-2 1,6-1 1,10 2 4,8 0 3,10 2 3,7 0 1,8 2-5,7 1-2,7 0-5,3 1-1,-3 0-2,-2 0 0,-1 0-1,-1 1-1,1 0 0,1 1-1,1 2 1,0 0-2,3 0-1,0 0 0,1 0-2,-1-1-1,-2 0-1,-1-2-2,-2 0 0,-3-1-2,0 2 0,-1 0-1,-1 2 0,0-1-1,3 0 1,1-2 1,2 0 0,2-2 1,-3 0 0,0-2 0,-1 0 0,0-2 1,1 0-1,1-2 1,1 0 0,-2-1-1,-5 2 1,-6 1 0,-4 0 0,-9 2-3,-13 0-5,-14 2-5,-13 0-5,-10 2-3,-8 2-1,-9 2-1,-7 2-1,-5 0 0,2-2 1,1-2 0,1-2 2,1-1 1,1 0 2,1 0 1,1 0 3,0 0 1,-1 0 2,-1 0 2,-1 0 2,0 0 0,4 0 1,4 0 1,2 0 0,3 0 1,3 0 3,3 0 3,3 0 2,4-1 1,4 0-1,3-2 0,5 0 0,7 0 5,12 2 12,10 2 12,12 2 13,8 0 2,3 0-8,4-2-7,5 0-8,2-1-4,3 2-3,1 0-2,3 2-2,0-1-2,-1 0-2,-1-2 0,-1 0-3,-1-1 0,-1 0-2,-1 0-1,-1 0-2,-3 0-2,-4 0-1,-3 0-2,-5 0-2,-2 0 0,-1 0 1,-1 0 1,-2 0 1,0-1 0,-3 0-2,-2-2-2,-2 0-1,-3 1-15,-6 4-25,-4 4-27,-6 4-27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3:59"/>
    </inkml:context>
    <inkml:brush xml:id="br0">
      <inkml:brushProperty name="width" value="0.03658" units="cm"/>
      <inkml:brushProperty name="height" value="0.03658" units="cm"/>
      <inkml:brushProperty name="color" value="#F2395B"/>
    </inkml:brush>
  </inkml:definitions>
  <inkml:trace contextRef="#ctx0" brushRef="#br0">48232 22344 601,'-7'-4'55,"2"8"-8,2 8-8,2 8-9,0 5-5,0 1-1,-2 1-2,0 0-2,-1 2-2,2-1-2,0 0-2,2 0-2,0-2 0,0-4 0,0-3 1,0-5 1,2-3-1,4-2-5,4-2-4,4-2-4,2-1-2,2-2-2,1 0-1,0-2-1,3-2-1,3-4 1,3-4 0,3-4 0,-1-1 1,-2 2-1,-3 1-1,-4 3 0,-5 3-4,-10 5-4,-8 2-6,-10 5-5,-6 4-1,-4 3 4,-4 2 3,-4 4 5,-3 1 4,1 0 2,0 0 3,0 1 2,1-2 3,5-2 2,4-2 1,4-2 1,2-1 2,1-2 2,2 0 2,0-2 2,3 1 1,2-1 0,4 0 2,2 0 1,4-1-1,2 0-1,4-2-3,2 0-1,3-1-1,1-2 0,0 0-2,2-2 0,2-1 0,2-2-2,4-2 0,3-2-1,0-2-3,0 0-2,-1-2-4,-2 0-4,0-2-4,1 1-5,-1 0-6,0 0-5,-1 0-3,-1 0-1,-3 0-3,-2 0-1,-2 0 1,-2 0 3,-2-1 2,-2 1 3,-2 0 4,-4 0 5,-2 0 6,-4 0 4,-2-1 4,-4 0 1,-2-2 1,-4-1 2,0 1 1,2 0 0,1 2 0,3 0 1,2 1 1,-2 2 3,1 0 3,0 2 3,1 0 1,0 2 1,1 0 0,2 2 1,1 1 7,0 6 13,2 3 14,0 4 12,0 4 3,-2 4-12,-2 4-10,-2 4-11,-2 3-8,0 3-6,-2 1-6,0 2-6,-2 1-6,1-3-5,0-2-4,0-2-6,1-2-2,2-3-2,2-3 0,2-4-2,4-3-3,6-4-4,6-3-5,6-6-4,3-2 1,-2-2 8,0-2 8,-1-2 7,-1 0 4,0 2 0,0 2-1,0 2 1,-1 1 6,-1 0 12,-3 0 13,-2 0 12,-2 1 3,-2 2-7,-2 2-7,-2 2-7,-2 1-8,-2-1-8,-2-2-8,-2 0-7,-1-2-4,-1 0 3,2-2 3,-2 0 2,1-2 1,0 0 0,0-2 1,0 0 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3:59"/>
    </inkml:context>
    <inkml:brush xml:id="br0">
      <inkml:brushProperty name="width" value="0.03997" units="cm"/>
      <inkml:brushProperty name="height" value="0.03997" units="cm"/>
      <inkml:brushProperty name="color" value="#F2395B"/>
    </inkml:brush>
  </inkml:definitions>
  <inkml:trace contextRef="#ctx0" brushRef="#br0">47871 23246 550,'-8'-7'0,"0"2"0,0 2 0,0 2 0,-1 1 4,0 0 8,-2 0 8,-1 0 8,1 2 4,2 4 1,2 4 0,2 4 0,2 3-2,0 2-3,2 3-4,0 1-5,1 2-1,0 2-2,0 2 0,0 3-2,1 0 0,2 0 0,2 0 0,2 1 0,2-2-1,3 0-4,1-1-2,2-2-3,2 0-5,2-3-6,2-2-4,3-2-7,1-3-1,4-3 4,3-5 2,3-4 4,2-4-5,2-4-11,3-4-12,1-4-12,2-5-3,1-5 4,1-5 5,1-4 4,-1-2 5,-3 1 3,-3 3 3,-3 2 4,-5 2 4,-6 4 5,-5 2 3,-7 3 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3:59"/>
    </inkml:context>
    <inkml:brush xml:id="br0">
      <inkml:brushProperty name="width" value="0.04654" units="cm"/>
      <inkml:brushProperty name="height" value="0.04654" units="cm"/>
      <inkml:brushProperty name="color" value="#F2395B"/>
    </inkml:brush>
  </inkml:definitions>
  <inkml:trace contextRef="#ctx0" brushRef="#br0">50556 22530 472,'-32'-15'39,"14"3"-2,16 4 1,14 2-1,9 3-4,1 0-9,0 2-7,2 0-7,0 0-7,-2-2-2,0-2-3,-1-2-4,-2-1 0,-2 2-1,-2 1 1,-2 0 0,-1 1-3,-2 0-4,0 0-4,-2 0-6,0-1-1,-3 0 1,-2-2 1,-2 0 1,-2-3 3,-1 0 2,0-4 3,-2-1 4,0-1 2,-2 0 4,0 0 2,-2 0 4,0 1 3,0 1 1,0 3 2,0 2 3,0 2 3,0 0 5,0 1 6,0 2 6,0 1 2,-1 2 1,2 2 1,-1 2 1,1 2-3,1 2-4,4 2-5,0 2-5,2 3-2,-2 4-1,0 5-1,-2 3-1,1 3-1,0 0-2,2 2-1,0 1-1,1 1-2,0 1 2,0 0 0,0 2 1,1 0-3,0-1-10,2-2-8,0 0-9,1 0-4,0 1 0,0 1-1,0 0 0,0 1-1,-2-3-1,0-2-1,-1-2-2,-1-1 1,0-3 3,0-2 2,0-2 3,-1-2 2,0-3-1,-2-4-1,-1-2 1,-1-3 0,-2-2 2,-2-2 2,-2-2 2,-1-1 2,-2 0 3,-1 0 3,0 0 2,-1-2 4,2-2 4,0-4 5,1-2 4,2-3 2,2-1 1,2 0 0,2-2 0,2-1 1,0-2 2,2-2 1,0-2 2,3-3-2,4-1-5,4-2-5,4-2-6,3-2-5,2 1-4,3 0-4,1 0-4,2-1-5,0-1-4,2-1-5,1-1-4,-2 1-2,-2 2 0,-3 1 1,-4 3 1,-2 4 2,-3 4 3,-4 5 5,-2 6 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00"/>
    </inkml:context>
    <inkml:brush xml:id="br0">
      <inkml:brushProperty name="width" value="0.03875" units="cm"/>
      <inkml:brushProperty name="height" value="0.03875" units="cm"/>
      <inkml:brushProperty name="color" value="#F2395B"/>
    </inkml:brush>
  </inkml:definitions>
  <inkml:trace contextRef="#ctx0" brushRef="#br0">51907 21782 567,'23'-14'-35,"-3"2"22,-3 3 23,-4 4 23,-1 1 9,0 2-6,0 1-4,1 0-6,-1 2-3,0 2 1,0 2-1,0 2 1,-1 3-1,0 2 0,-2 4-1,0 3-1,-1 1-1,-2 0-2,0 0-2,-2 0-2,-1 1-3,-2 0-7,-2 2-4,-2 1-7,-3 1-5,-4 2-5,-4 3-5,-4 1-6,-3 0-4,-2-2-1,-2-1-2,-3-3-2,1-3 0,2-4 1,2-4 3,2-4 0,2-3 4,1-4 3,3-2 4,2-4 4,2-2 4,2-4 2,2-2 4,2-4 2,3-1 2,4 0-1,4 0 0,4 0-1,4 0 6,2 1 10,4 2 12,3 0 10,0 1 6,0 2-2,-2 0-1,0 2-2,-1 1-1,1 2-1,-1 2-2,0 2-1,-1 1-1,-2 2-1,-2 0 0,-2 2-2,-4 1-3,-4 2-7,-5 2-7,-6 2-7,-4 2-6,-4 2-8,-4 2-5,-4 3-7,-2-1-2,1-2 4,2-2 4,0-2 3,3-2 3,2-2 4,3-2 3,4-2 2,5-3 7,8-4 8,8-4 8,8-4 8,4-1 4,0 0-4,0 1-4,1 2-2,-2 0-4,-2 2-2,-2 0-1,-2 1-4,-4 4-6,-6 2-14,-6 6-12,-6 3-14,-6 4-3,-6 2 5,-6 4 6,-6 2 6,-2 1 5,1-3 4,3-4 6,2-2 4,2-2 4,2 0 5,1 0 3,3 0 4,2-1 4,0-2 0,2-1 3,0-3 1,5-2 3,6 0 5,7-2 4,8 0 5,5-2-2,2-2-9,4-2-9,3-3-9,1 1-5,0-2-6,0 1-4,1 0-5,-2 0-4,0 0-7,-1 0-7,-2 0-5,-1 0-6,-4 2-2,-2 0-3,-3 2-3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00"/>
    </inkml:context>
    <inkml:brush xml:id="br0">
      <inkml:brushProperty name="width" value="0.04194" units="cm"/>
      <inkml:brushProperty name="height" value="0.04194" units="cm"/>
      <inkml:brushProperty name="color" value="#F2395B"/>
    </inkml:brush>
  </inkml:definitions>
  <inkml:trace contextRef="#ctx0" brushRef="#br0">52525 22487 524,'-8'-8'0,"2"2"0,1 0 0,0 1 0,1 1 4,0-2 7,0 0 7,0-2 8,0 2 7,0 4 6,0 4 6,0 4 6,1 5 0,2 4-7,2 6-8,2 5-7,1 4-5,0 5-3,0 3-4,0 4-3,0 5-5,0 5-6,0 5-6,0 5-6,0 7-6,0 9-3,0 9-3,0 10-4,-1-2-5,0-12-6,-2-13-7,0-12-6,-1-9-3,0-9 1,0-7 1,0-9-1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02"/>
    </inkml:context>
    <inkml:brush xml:id="br0">
      <inkml:brushProperty name="width" value="0.05597" units="cm"/>
      <inkml:brushProperty name="height" value="0.05597" units="cm"/>
      <inkml:brushProperty name="color" value="#00BFF3"/>
    </inkml:brush>
  </inkml:definitions>
  <inkml:trace contextRef="#ctx0" brushRef="#br0">89950 24150 393,'29'-44'73,"10"13"-13,10 12-14,9 13-14,9 6-8,9 0-3,10 0-3,10 0-3,-1 4-3,-9 10 0,-10 10-3,-8 9-1,-11 7 1,-8 7 0,-10 6 1,-9 7 1,-7 5 0,-3 7-1,-3 6-2,-2 7-1,-11 4-1,-15 3-1,-15 3 0,-16 4 0,-10-1 0,-3-3 1,-3-3 0,-2-2 2,-6-3-6,-6 1-13,-6-1-13,-6 1-12,1-9-8,9-15 1,10-15-1,10-16 0,7-13 2,6-9 4,7-10 6,6-8 5,4-12 3,4-12 2,3-13 2,3-12 1,3-10 3,3-6 4,3-6 5,4-6 5,1-1 1,0 7 1,0 6-1,0 7 1,0 5 5,0 7 7,0 6 8,0 7 8,0 15 12,0 25 13,0 25 16,0 25 13,0 21 1,0 20-13,0 18-15,0 20-13,0 8-10,0 1-6,0-1-6,0 1-6,0 15-6,0 31-5,0 32-4,0 31-6,0 18-9,0 7-12,0 6-13,0 7-13,0-18-3,0-41 6,0-40 6,0-40 6,0-29 1,0-16-6,0-15-6,0-15-5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01"/>
    </inkml:context>
    <inkml:brush xml:id="br0">
      <inkml:brushProperty name="width" value="0.03802" units="cm"/>
      <inkml:brushProperty name="height" value="0.03802" units="cm"/>
      <inkml:brushProperty name="color" value="#F2395B"/>
    </inkml:brush>
  </inkml:definitions>
  <inkml:trace contextRef="#ctx0" brushRef="#br0">53809 22353 578,'-1'32'105,"2"-1"-23,-1-2-20,0 0-22,-1-2-13,2-2-4,-1-1-5,0-3-3,-1 1-3,0 4 0,-2 5-1,0 3 0,0 0-7,0-3-17,2-5-15,0-4-16,1-3-8,0-4-1,0-2-2,0-3-1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01"/>
    </inkml:context>
    <inkml:brush xml:id="br0">
      <inkml:brushProperty name="width" value="0.04587" units="cm"/>
      <inkml:brushProperty name="height" value="0.04587" units="cm"/>
      <inkml:brushProperty name="color" value="#F2395B"/>
    </inkml:brush>
  </inkml:definitions>
  <inkml:trace contextRef="#ctx0" brushRef="#br0">54233 21232 479,'0'-14'3,"-1"2"4,-2 4 5,0 2 4,0 8 10,4 10 13,2 12 14,3 11 12,2 7 2,-2 3-11,0 3-12,-2 3-11,0 3-8,0 5-5,0 3-5,0 5-6,-1 4-2,0 7 1,-2 6-1,0 6 1,-1 4-8,0 2-13,0 2-14,0 1-15,-1-2-9,0-8-6,-2-8-4,0-8-5,-1-11 3,2-13 11,0-14 11,2-12 11,0-7 6,-2-2 3,0 0 1,-2-1 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02"/>
    </inkml:context>
    <inkml:brush xml:id="br0">
      <inkml:brushProperty name="width" value="0.04126" units="cm"/>
      <inkml:brushProperty name="height" value="0.04126" units="cm"/>
      <inkml:brushProperty name="color" value="#F2395B"/>
    </inkml:brush>
  </inkml:definitions>
  <inkml:trace contextRef="#ctx0" brushRef="#br0">53535 22530 533,'18'-7'82,"3"4"-22,2 2-21,4 4-22,2 1-14,0 0-7,2 0-6,1 0-7,0 0-3,-1-2 1,-2 0 1,0-2 1,0-2 0,1-6-2,1-5 0,0-4-3,1-4 1,-1-1-1,-1 0 1,-2-2 0,-2 1 2,-5 2 4,-6 2 4,-4 1 5,-4 3 3,-2 2 2,-2 2 2,-2 2 2,-2 4 12,-2 4 22,-2 5 21,-2 6 21,-1 4 3,-2 2-15,-1 4-17,0 3-15,-1 0-11,1 0-4,2-1-5,1-2-4,0-1-5,3-1-4,2-3-5,2-2-4,4-1-7,4 0-9,6 0-10,5 0-9,1-1-2,0-4 3,-1-2 5,-2-4 3,-1-1 5,-2 0 6,-1 0 5,-3 0 6,-3 2 12,-2 3 16,-4 2 17,-2 4 17,-4 1 3,-2 0-10,-4 0-9,-2 0-11,-4 1-5,-1 2-3,-2 3-2,-2 1-2,0 0-1,3-2 0,4-2 2,2-2-1,3-1 1,0 0 0,1 0 0,2 0 0,0 1-3,2-1-4,0 0-5,1 0-6,5-1-7,7-2-9,6-2-11,8-2-10,5-3-5,4-6 2,5-5 1,3-4 2,3-3 2,1 0 6,1 0 5,1-1 6,-3 2 4,-4 2 2,-5 2 3,-5 2 4,-4 1-1,-2 2-3,-2 0-2,-1 2-3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02"/>
    </inkml:context>
    <inkml:brush xml:id="br0">
      <inkml:brushProperty name="width" value="0.03595" units="cm"/>
      <inkml:brushProperty name="height" value="0.03595" units="cm"/>
      <inkml:brushProperty name="color" value="#F2395B"/>
    </inkml:brush>
  </inkml:definitions>
  <inkml:trace contextRef="#ctx0" brushRef="#br0">56362 23087 611,'-5'-7'55,"8"2"-3,6 2-1,8 2-3,4 1-5,0 0-6,2 0-8,1 0-6,1 0-6,2 0-3,2 0-4,3 0-3,-1 0-5,-2 0-5,-1 0-6,-3 0-6,-2-1-6,-2-2-6,-2-2-7,-2-2-7,-2-1 0,-3 0 6,-4 0 4,-2 0 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02"/>
    </inkml:context>
    <inkml:brush xml:id="br0">
      <inkml:brushProperty name="width" value="0.04594" units="cm"/>
      <inkml:brushProperty name="height" value="0.04594" units="cm"/>
      <inkml:brushProperty name="color" value="#F2395B"/>
    </inkml:brush>
  </inkml:definitions>
  <inkml:trace contextRef="#ctx0" brushRef="#br0">56562 21887 478,'-14'-7'0,"2"0"0,4 1 0,2 2 0,3 4 11,2 8 20,2 8 22,2 8 20,2 6 5,0 1-14,2 2-12,1 2-14,-1 2-8,0 1-4,-2 1-4,0 1-4,-2 0-4,0 0-6,-2 1-4,0-1-7,-3 0-2,-4-1-2,-4-1-2,-4-2-2,-4 2-4,-1 1-8,-2 2-8,-2 3-7,-1-2-5,2-3-2,0-5-1,1-4-2,2-4 0,4-6 2,2-4 0,4-5 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03"/>
    </inkml:context>
    <inkml:brush xml:id="br0">
      <inkml:brushProperty name="width" value="0.03936" units="cm"/>
      <inkml:brushProperty name="height" value="0.03936" units="cm"/>
      <inkml:brushProperty name="color" value="#F2395B"/>
    </inkml:brush>
  </inkml:definitions>
  <inkml:trace contextRef="#ctx0" brushRef="#br0">57455 24107 558,'16'8'36,"0"2"-1,0 1-1,1 0-2,-1 2 1,2 2 1,0 3 1,2 1 1,0 1-1,-2 2-1,0 1-3,-2 1-2,0-1-6,0 0-11,1-2-10,-2 0-10,0-1-5,-3 0 0,-4 1 1,-2-1 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39"/>
    </inkml:context>
    <inkml:brush xml:id="br0">
      <inkml:brushProperty name="width" value="0.04647" units="cm"/>
      <inkml:brushProperty name="height" value="0.04647" units="cm"/>
      <inkml:brushProperty name="color" value="#F2395B"/>
    </inkml:brush>
  </inkml:definitions>
  <inkml:trace contextRef="#ctx0" brushRef="#br0">71367 24475 473,'0'-17'4,"0"-1"7,0 0 7,0-2 8,0 5 8,0 12 9,0 11 8,0 10 9,-1 8 0,0 3-11,-2 2-11,0 4-10,-1 3-6,0 3-3,0 3-2,0 3-3,0 1-3,0-1-2,-1-1-2,1-1-3,0 1-2,-2 5-4,0 3-2,-2 5-3,0 4-3,-2 7-4,0 6-3,-2 5-5,1 2-1,0-4-1,2-4 0,0-5 1,1-3-3,2-6-2,1-5-4,0-6-2,3-4-2,4-5 1,4-5 2,4-5 0,2-6 1,-2-6 0,0-6 1,-2-5 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40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72183 26099 529,'-1'-14'45,"-3"4"-9,0 4-8,-4 4-9,0 4-2,-2 4 3,0 4 4,-2 4 3,-1 3 0,-2 0-4,-2 2-6,-2 1-4,-3 0-3,-1 0-3,-2 0-2,-3 1-3,-1-1-2,-2 0-2,-2 0-2,-2 0-3,-1-1 1,1-1 0,1-3 2,1-2 1,2-2 2,4-2 2,2-2 1,3-2 2,5 0 4,6 2 6,6 2 5,6 2 6,7 3 0,10 3-3,9 2-4,9 4-3,4 1-4,-2-2-2,0 0-3,-1-1-3,-3-2-2,-3-2-1,-5-2-3,-4-2-1,0 0-5,3 3-6,2 1-6,4 2-6,0 0-6,-5-4-6,-4-2-5,-4-4-6,-3-1-2,-2-1 1,-2-2 0,-2 0 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40"/>
    </inkml:context>
    <inkml:brush xml:id="br0">
      <inkml:brushProperty name="width" value="0.03667" units="cm"/>
      <inkml:brushProperty name="height" value="0.03667" units="cm"/>
      <inkml:brushProperty name="color" value="#F2395B"/>
    </inkml:brush>
  </inkml:definitions>
  <inkml:trace contextRef="#ctx0" brushRef="#br0">74301 25730 600,'-9'-15'35,"12"4"10,14 2 9,13 4 11,6 0-3,0 0-12,1-2-12,-1 0-14,0-1-9,1 0-6,-1 0-7,0 0-5,-2 0-7,-5 2-8,-5 1-7,-6 0-8,-3 2-3,-2 0 0,-2 2-1,-1 0 1,-4 3-1,-4 2 1,-4 4 0,-4 2-1,-2 2 4,1-2 5,2-1 6,0 0 5,1-2 3,0 0 3,0-2 1,0 0 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41"/>
    </inkml:context>
    <inkml:brush xml:id="br0">
      <inkml:brushProperty name="width" value="0.03802" units="cm"/>
      <inkml:brushProperty name="height" value="0.03802" units="cm"/>
      <inkml:brushProperty name="color" value="#F2395B"/>
    </inkml:brush>
  </inkml:definitions>
  <inkml:trace contextRef="#ctx0" brushRef="#br0">74606 26015 578,'-30'1'33,"7"0"-7,6 2-6,6 0-7,4 3 2,2 2 9,2 4 10,2 3 11,1 2 1,0 2-4,0 2-6,0 2-4,0 2-7,0 3-8,0 1-6,0 2-9,-1 1-5,-2 1-5,-2-1-5,-2 0-4,0-1-4,2-1-1,2-3-2,2-2-1,2-4-4,2-5-4,2-7-4,2-6-6,1-5 0,-2-2 0,0-4 2,-2-2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02"/>
    </inkml:context>
    <inkml:brush xml:id="br0">
      <inkml:brushProperty name="width" value="0.04989" units="cm"/>
      <inkml:brushProperty name="height" value="0.04989" units="cm"/>
      <inkml:brushProperty name="color" value="#00BFF3"/>
    </inkml:brush>
  </inkml:definitions>
  <inkml:trace contextRef="#ctx0" brushRef="#br0">91450 25500 440,'3'-47'5,"6"6"11,7 7 9,6 6 10,6 4 4,6 4-2,7 3-4,6 3-2,1 3-3,-3 3-3,-3 3-2,-2 4-3,-6 5-2,-6 10-2,-6 10-3,-6 9-2,-6 6-1,-2 3 0,-3 3 0,-3 4 1,-7 1-2,-9 0-5,-10 0-5,-8 0-4,-6-2-3,1-3 1,-1-3 0,1-2 0,5-1 0,14 3-1,11 3-1,14 4-1,11-4 1,14-9 4,11-10 3,14-8 3,2-4 3,-6 3 1,-6 3 2,-6 4 0,-4 1 2,1 0 0,-1 0 1,1 0 1,-7 4 2,-12 10 4,-13 10 3,-12 9 5,-13 6-1,-12 3-4,-13 3-4,-12 4-4,-13 4-6,-12 6-10,-13 7-8,-12 6-9,-1-5-3,14-16 5,11-15 5,14-15 4,7-9-10,3 1-26,3-1-25,4 1-26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41"/>
    </inkml:context>
    <inkml:brush xml:id="br0">
      <inkml:brushProperty name="width" value="0.03435" units="cm"/>
      <inkml:brushProperty name="height" value="0.03435" units="cm"/>
      <inkml:brushProperty name="color" value="#F2395B"/>
    </inkml:brush>
  </inkml:definitions>
  <inkml:trace contextRef="#ctx0" brushRef="#br0">75292 26221 640,'-14'24'100,"4"-1"-20,4-2-22,4 0-20,1-1-13,-1 0-5,0 1-4,-1-1-4,-1 0-5,-1 2-4,1 1-3,0 0-4,1 0-8,-1-1-9,0-3-11,-1-2-11,3-4-5,3-4-1,2-5-1,4-6-1,0-2 4,1-2 7,1 0 8,-1-2 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41"/>
    </inkml:context>
    <inkml:brush xml:id="br0">
      <inkml:brushProperty name="width" value="0.03312" units="cm"/>
      <inkml:brushProperty name="height" value="0.03312" units="cm"/>
      <inkml:brushProperty name="color" value="#F2395B"/>
    </inkml:brush>
  </inkml:definitions>
  <inkml:trace contextRef="#ctx0" brushRef="#br0">75773 26118 664,'-1'38'116,"0"-5"-27,-2-6-26,0-4-27,-2-2-17,0 2-9,-2 2-7,0 3-10,-2 0-4,0 0-2,-2 0-3,-1 0-2,0 0-1,0 1 0,0-1 1,0 0-1,1-2-5,0-3-12,1-5-10,2-4-13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41"/>
    </inkml:context>
    <inkml:brush xml:id="br0">
      <inkml:brushProperty name="width" value="0.03346" units="cm"/>
      <inkml:brushProperty name="height" value="0.03346" units="cm"/>
      <inkml:brushProperty name="color" value="#F2395B"/>
    </inkml:brush>
  </inkml:definitions>
  <inkml:trace contextRef="#ctx0" brushRef="#br0">74251 27614 657,'-30'0'12,"6"0"3,4 0 5,5 0 3,6 1 5,4 0 3,6 1 4,4 2 4,7 0-1,6 0-5,8-1-6,7 1-5,4 0-8,3-2-8,1-1-10,2 0-8,3-1-5,2 0-3,1 0-2,2 0-3,2 0-3,-1 0-2,1 0-2,0 0-3,-6-1-2,-8 0-1,-9-1-1,-9-2-1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42"/>
    </inkml:context>
    <inkml:brush xml:id="br0">
      <inkml:brushProperty name="width" value="0.0309" units="cm"/>
      <inkml:brushProperty name="height" value="0.0309" units="cm"/>
      <inkml:brushProperty name="color" value="#F2395B"/>
    </inkml:brush>
  </inkml:definitions>
  <inkml:trace contextRef="#ctx0" brushRef="#br0">77675 25960 712,'16'-21'0,"-2"6"3,0 6 2,-1 6 1,1 3 7,6 0 14,4 0 13,6 0 12,2 0 1,1 0-12,-1 0-13,0 0-13,-1 1-10,-5 2-10,-4 2-8,-4 2-9,-3 1-5,-4 2-1,-2 0-1,-3 2-1,-3 0-1,0 0 2,-2 0 0,0 0 1,-2-1 0,-2-2 0,-2-2 1,-2-2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42"/>
    </inkml:context>
    <inkml:brush xml:id="br0">
      <inkml:brushProperty name="width" value="0.03419" units="cm"/>
      <inkml:brushProperty name="height" value="0.03419" units="cm"/>
      <inkml:brushProperty name="color" value="#F2395B"/>
    </inkml:brush>
  </inkml:definitions>
  <inkml:trace contextRef="#ctx0" brushRef="#br0">77525 26944 643,'-13'0'9,"6"0"17,6 0 17,6 0 17,7 0 4,9 0-11,7 0-11,8 0-11,5 0-11,3 0-12,1 0-11,3 0-13,-2 0-7,-5 0-2,-6 0-2,-4 0-3,-5 0-5,-5 0-9,-6 0-8,-4 0-9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47"/>
    </inkml:context>
    <inkml:brush xml:id="br0">
      <inkml:brushProperty name="width" value="0.03481" units="cm"/>
      <inkml:brushProperty name="height" value="0.03481" units="cm"/>
      <inkml:brushProperty name="color" value="#F2395B"/>
    </inkml:brush>
  </inkml:definitions>
  <inkml:trace contextRef="#ctx0" brushRef="#br0">81709 26114 631,'-15'-8'4,"4"2"9,3 1 7,3 1 8,2 0 5,3 2 2,4 0 2,2 2 2,2 0-3,2 2-8,0 0-8,2 2-9,0-1-3,3 1-2,1 0-1,3 0 0,3-1 0,3 0 0,4-2 2,5 0 0,2-1-1,2 2-1,2 0-2,3 2-1,1-1-1,2 2-2,2-2 0,2 1-1,1 0-1,3 0-1,2 0 0,2 0 0,3-1-1,4 0 2,3-2 0,5 0 2,1-3-1,1 0-1,-1-3-1,0-2-2,-1 0 1,-4 0-1,-5 2 2,-3 1-1,-3 0 1,-1 2 0,0 0 0,-2 2 0,-2 0 1,-6 0 0,-4 0 1,-6 0 0,-4 0-1,-7 0 0,-5 0-1,-7 0-1,-1 0-1,2 0 0,1 0-1,3 0-1,0 0 1,-1 0-2,-1 0 1,0 0 0,1 0-1,5 0 0,5 0 1,5 0-1,1-1-1,0 0-3,-1-2-4,-1 0-3,-4-1-1,-5 0 1,-7 0 0,-5 1 1,-4-1 0,0 0-2,-2 0-1,0 0-1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48"/>
    </inkml:context>
    <inkml:brush xml:id="br0">
      <inkml:brushProperty name="width" value="0.03255" units="cm"/>
      <inkml:brushProperty name="height" value="0.03255" units="cm"/>
      <inkml:brushProperty name="color" value="#F2395B"/>
    </inkml:brush>
  </inkml:definitions>
  <inkml:trace contextRef="#ctx0" brushRef="#br0">83504 22377 675,'0'-28'3,"0"5"3,0 7 3,0 5 4,1 3 2,0-2 3,2 0 3,0-1 2,0 0 1,0 0-1,-2 2-2,0 1 0,-1 0-2,0 0-1,0 0 0,0 1-1,-1-1-2,-2 2-3,-2 0-2,-2 2-3,-2 1-2,-1 2-2,-3 2 0,-2 2-2,-2 3-2,-1 6-1,-3 4-2,-1 5-2,-1 3 1,-1 3 0,1 1 1,-1 2 2,1 2 0,-1-1 2,1 0 2,-1 1 1,1-1 1,3 2 0,1 1 0,3 1 0,1-2 0,2-2-2,2-3 0,3-3-2,1-1-1,2 1-2,2 1 0,2 1-2,2 0-1,2 1 0,2-1 0,2 1 0,1-2-2,3-2-1,2-1-2,2-2-2,3-3-3,5-1-3,5-3-4,5-1-5,3-4-2,6-4-1,3-6-1,4-4-2,2-4 2,0-4 4,-1-2 4,2-3 4,-6-1 3,-9 3 2,-8 1 1,-8 3 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49"/>
    </inkml:context>
    <inkml:brush xml:id="br0">
      <inkml:brushProperty name="width" value="0.03268" units="cm"/>
      <inkml:brushProperty name="height" value="0.03268" units="cm"/>
      <inkml:brushProperty name="color" value="#F2395B"/>
    </inkml:brush>
  </inkml:definitions>
  <inkml:trace contextRef="#ctx0" brushRef="#br0">85419 23150 673,'-29'16'71,"5"1"-13,5 1-16,5 1-13,2 1-8,0-1-2,0 1-1,1-1-1,-1 1-2,0 1-3,1 1-1,-1 1-3,1 1-3,2-1-5,2 1-4,3-1-5,0 1-4,2-1-3,0 0-3,2 1-4,2-2-1,4-3-1,4-3-1,3-3 0,3-3 1,1-2 1,1-4 2,2-2 2,-3-2 3,-1 0 2,-4 0 3,-3 0 3,-1-1-2,0 0-4,0-2-6,-1 0-6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49"/>
    </inkml:context>
    <inkml:brush xml:id="br0">
      <inkml:brushProperty name="width" value="0.02949" units="cm"/>
      <inkml:brushProperty name="height" value="0.02949" units="cm"/>
      <inkml:brushProperty name="color" value="#F2395B"/>
    </inkml:brush>
  </inkml:definitions>
  <inkml:trace contextRef="#ctx0" brushRef="#br0">86450 22778 746,'1'-22'-2,"2"5"13,2 3 13,2 5 12,1 2 5,3 2-7,2 2-5,2 2-6,1 1-5,1 0-3,1 0-3,1 0-4,0 0-4,1 2-4,-1 0-4,1 2-4,-1-1-6,-1 2-4,-1-2-6,0 1-5,-3 1-1,-3 2 1,-3 2 3,-2 1 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49"/>
    </inkml:context>
    <inkml:brush xml:id="br0">
      <inkml:brushProperty name="width" value="0.03245" units="cm"/>
      <inkml:brushProperty name="height" value="0.03245" units="cm"/>
      <inkml:brushProperty name="color" value="#F2395B"/>
    </inkml:brush>
  </inkml:definitions>
  <inkml:trace contextRef="#ctx0" brushRef="#br0">86540 23000 678,'-15'0'4,"2"0"0,3 0-2,1 0-1,2 2 7,0 4 14,2 4 16,1 3 13,-1 4 3,0 3-10,-1 3-10,-1 3-9,-1 1-9,2-1-5,1-1-5,0-1-4,1-1-6,1-1-5,-2-1-5,2-1-4,-1-2-6,2-3-4,0-3-5,2-2-6,2-4-2,4-3 0,3-2 0,5-3 1,0-3 2,-1-1 7,-2 0 6,-2-1 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32"/>
    </inkml:context>
    <inkml:brush xml:id="br0">
      <inkml:brushProperty name="width" value="0.05459" units="cm"/>
      <inkml:brushProperty name="height" value="0.05459" units="cm"/>
      <inkml:brushProperty name="color" value="#F2395B"/>
    </inkml:brush>
  </inkml:definitions>
  <inkml:trace contextRef="#ctx0" brushRef="#br0">56300 32100 402,'28'23'170,"6"-3"-41,7-3-41,6-2-41,3-3-22,0 1-5,0-1-4,0 1-4,1-1-3,4 1 0,3-1-3,3 1 0,1-1-1,1 1 0,-1-1-1,1 1 0,-1-1 0,1 1 0,-1-1 0,1 1 0,1-3 0,3-2-1,3-3 0,4-3-1,2-2 1,4 0-1,3 0 1,3 0 1,3 0-2,3 0-2,3 0-2,4 0-2,2 0-1,4 0 0,3 0 2,3 0 1,3-2 0,3-3 1,3-3 0,4-2 0,-4-3 1,-9 1-1,-10-1 1,-8 1 0,-4 1 0,3 3 0,3 3 0,4 4 0,1 1 0,0 0 0,0 0 0,0 0-1,4 0 2,10 0 0,10 0 2,9 0 2,4-2 0,1-3-2,-1-3-2,1-2-1,1-5-1,3-2-1,3-3-1,4-3-1,1-2 0,0 0 1,0 0-1,0 0 1,3 1 1,6 4 1,7 3 0,6 3 1,-2 3 0,-9 3 1,-10 3-1,-8 4 0,-8 1 0,-2 0 0,-3 0 0,-3 0-1,-2 0 0,0 0-1,0 0-1,0 0-1,0 0 0,0 0 0,0 0 1,0 0-1,0 0 1,0 0-1,0 0-2,0 0 0,1 1 0,4 4 2,3 3 0,3 3 1,-1-1 0,-2-2-1,-3-3 0,-3-3-2,-1-2 1,4 0-1,3 0 1,3 0-1,-4 0 1,-8 0 0,-10 0 1,-9 0-1,-13 0 1,-16 0 0,-15 0 0,-15 0 0,0-2-1,20-3-1,18-3-3,20-2-1,5-3-3,-6 1-4,-6-1-5,-6 1-3,-10-1-4,-12 1 0,-13-1-2,-12 1-1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50"/>
    </inkml:context>
    <inkml:brush xml:id="br0">
      <inkml:brushProperty name="width" value="0.03211" units="cm"/>
      <inkml:brushProperty name="height" value="0.03211" units="cm"/>
      <inkml:brushProperty name="color" value="#F2395B"/>
    </inkml:brush>
  </inkml:definitions>
  <inkml:trace contextRef="#ctx0" brushRef="#br0">86909 23224 685,'0'-11'9,"0"10"18,0 10 19,0 9 17,0 5 2,0-1-16,0-1-16,0-1-16,-1 0-11,0-1-9,-2 1-7,0-1-9,-2 1-4,0-1-5,-1 1-2,-1-1-4,-2 0-3,0-1-1,-1-1-3,-1 0-2,0-3 2,0-3 7,2-3 7,1-2 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50"/>
    </inkml:context>
    <inkml:brush xml:id="br0">
      <inkml:brushProperty name="width" value="0.03029" units="cm"/>
      <inkml:brushProperty name="height" value="0.03029" units="cm"/>
      <inkml:brushProperty name="color" value="#F2395B"/>
    </inkml:brush>
  </inkml:definitions>
  <inkml:trace contextRef="#ctx0" brushRef="#br0">85833 24200 726,'-36'0'0,"9"2"12,8 0 14,7 1 14,7 0 3,6 0-3,6-2-6,6 0-3,4-1-7,7 2-8,3 0-9,6 1-7,3 0-5,1 0-1,0-2 0,2 0-2,-1-1 0,-2 0 0,-2 0 0,-1 0 0,-5 0-4,-4 0-5,-5 0-6,-4 0-5,-4 0-6,-1 0-4,-1 0-5,0 0-5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50"/>
    </inkml:context>
    <inkml:brush xml:id="br0">
      <inkml:brushProperty name="width" value="0.03639" units="cm"/>
      <inkml:brushProperty name="height" value="0.03639" units="cm"/>
      <inkml:brushProperty name="color" value="#F2395B"/>
    </inkml:brush>
  </inkml:definitions>
  <inkml:trace contextRef="#ctx0" brushRef="#br0">87853 22347 604,'-6'-21'36,"4"7"0,4 5-2,4 6 0,3 4-3,2 4-5,1 2-4,3 3-6,1 3-2,1 2 0,1 1 0,1 3 1,0 1-1,-3 1 1,-1 1-1,-2 1 0,-2 2 0,-1 1-3,0 2-1,-2 3-3,-1 0-3,-2 0-3,-3 1-5,0-1-3,-6 2-4,-8 6-5,-8 5-4,-7 4-6,-9 6-5,-8 7-7,-9 7-7,-9 7-8,0-3 0,12-15 4,11-13 6,10-13 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51"/>
    </inkml:context>
    <inkml:brush xml:id="br0">
      <inkml:brushProperty name="width" value="0.03302" units="cm"/>
      <inkml:brushProperty name="height" value="0.03302" units="cm"/>
      <inkml:brushProperty name="color" value="#F2395B"/>
    </inkml:brush>
  </inkml:definitions>
  <inkml:trace contextRef="#ctx0" brushRef="#br0">84102 26800 666,'-29'0'44,"7"0"-7,5 0-7,7 0-8,1 2-2,0 4-1,-1 4 0,-1 3 1,-2 5-1,-2 3-2,-1 5-3,-3 3-3,0 3-1,3 1 0,1 0 1,3 2-1,0 1-2,0 0-1,0 2-3,1 1-3,0-1-1,2-2 0,2-2-2,3-1 0,0-2-4,0 0-5,0 0-5,0 1-6,1-2-5,2-2-4,2-2-5,2-1-4,2-3-1,2-1 3,1-2 4,3-3 2,0-2 5,0-4 4,-2-5 6,-1-2 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52"/>
    </inkml:context>
    <inkml:brush xml:id="br0">
      <inkml:brushProperty name="width" value="0.03645" units="cm"/>
      <inkml:brushProperty name="height" value="0.03645" units="cm"/>
      <inkml:brushProperty name="color" value="#F2395B"/>
    </inkml:brush>
  </inkml:definitions>
  <inkml:trace contextRef="#ctx0" brushRef="#br0">84113 27288 603,'-7'-16'19,"2"2"1,2 1 1,2 1 2,1 1-2,0 0-4,0 2-2,0 1-4,0 0-1,0 0 0,0 0 0,0 1 0,-1-1 0,-4 0-2,-2 0-2,-3 0-2,-3 1 0,0 1-1,-1 0 1,-1 2 0,-1 0 1,1 2-1,-1 0 1,0 2-1,-1 1 2,-3 2 0,-3 2 1,-3 2 2,0 2-1,1 3 1,3 3 1,2 3-1,0 2 0,1 1 0,-1 1-1,0 1-1,1 2 0,1 1 0,1 3-1,1 1-1,1 1 0,3-2 0,1 0 0,2-1-1,2 0 0,1-1-2,0 0-1,2 1 0,0-1-2,2-2 0,0 1 0,2-2-1,1-2 0,4 0-2,2-1 0,3 0-3,3-3 0,0 1-3,1-2-2,1-1-2,1-2-1,1-1-2,1-2-2,1-2-2,1-2-1,1-2-2,1-3-3,1 0-1,2-4 0,1 0 2,3-3 2,1-2 2,0-2-1,0-4 0,-1-2-2,-1-3-2,-3 0 2,-5 3 4,-5 3 4,-5 3 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53"/>
    </inkml:context>
    <inkml:brush xml:id="br0">
      <inkml:brushProperty name="width" value="0.03944" units="cm"/>
      <inkml:brushProperty name="height" value="0.03944" units="cm"/>
      <inkml:brushProperty name="color" value="#F2395B"/>
    </inkml:brush>
  </inkml:definitions>
  <inkml:trace contextRef="#ctx0" brushRef="#br0">85784 27447 557,'-16'-7'5,"2"0"9,1 2 9,1 1 8,0 3 5,-1 7 0,-1 7-2,-1 8 0,-1 2-2,2 3-2,1-1-4,1 2-2,1 1-2,1 1-3,0 1-1,2 1-1,1-1-4,0 0-2,2-1-3,1-1-3,0-1-2,2 1-2,0-1-1,2 0-1,1-1-8,4-5-11,2-3-13,3-4-11,3-4-7,3-1-1,3-2 0,3-2-1,0-2 5,-5 0 8,-3-2 10,-4 0 8,-2-3 5,-1 0-1,1-3 1,0-2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53"/>
    </inkml:context>
    <inkml:brush xml:id="br0">
      <inkml:brushProperty name="width" value="0.04019" units="cm"/>
      <inkml:brushProperty name="height" value="0.04019" units="cm"/>
      <inkml:brushProperty name="color" value="#F2395B"/>
    </inkml:brush>
  </inkml:definitions>
  <inkml:trace contextRef="#ctx0" brushRef="#br0">86302 27378 547,'0'-21'37,"0"3"-2,0 4 0,0 5-1,2 2-4,7 2-8,6 2-7,6 2-7,2 1-6,0 2-5,1 0-6,-1 2-5,-1 0-1,-3 0 2,-3-1 2,-2 1 3,-4 1-4,-1 0-9,-2 1-9,-2 2-9,-2-1-2,-2-1 8,-2 0 7,-2-2 7,-2 0 7,-2-2 6,-2 0 6,-1-2 7,-2 0 3,0 0 2,0 0 1,1 0 2,0 1 2,0 0 5,2 2 4,1 0 4,0 2 2,2 2 1,1 1 1,0 3-1,2 1 1,0 0-3,2-1-1,0 1-3,1 1-1,0 1-3,0 3-2,0 2-3,0 0-3,0 1-1,0-1-3,0 1-2,0-1-5,0 1-8,0 0-8,0-1-7,0 0-4,-2-1 0,0-1 0,-1 0 0,-2-1-2,0 1-4,-2 1-3,0 1-5,-1-1-2,-2-1 0,0-2 1,-1-2 1,-1-3 2,-2-1 3,0-2 5,-1-2 3,-1-2 5,-1-1 5,-1 0 4,-1-1 6,0-1 2,1 0 1,1 0 1,1 0 0,1 0 5,2 0 7,3 0 8,1 0 7,3-1 7,4-1 8,4 0 7,4-1 6,4-1 0,5 0-11,5 0-11,5 0-9,3 1-9,1 0-5,0 2-5,2 0-5,0 1-7,-1 0-7,-2 0-8,1 0-6,-3 1-6,-2 0-2,-1 2-2,-3 0-2,-2 1 0,-2 0 3,-4 0 4,-3 0 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54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88024 28105 548,'0'-14'6,"3"3"10,2 2 10,2 4 12,2 2 3,3 2-5,4 2-4,2 2-5,1 2-3,1 4-2,-1 2-4,1 3-2,-2 3-1,-1 1 0,-2 3 0,-2 1 0,-3 3 0,-1 3-1,-2 3 0,-2 3 0,-3 1-2,-4 2-3,-4 1-2,-4 0-3,-4 2-6,-3 2-12,-5 3-11,-3 1-11,-5 1-5,-7-1 2,-4 1 1,-7 0 1,1-4-1,8-10-5,7-8-6,9-8-4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54"/>
    </inkml:context>
    <inkml:brush xml:id="br0">
      <inkml:brushProperty name="width" value="0.04265" units="cm"/>
      <inkml:brushProperty name="height" value="0.04265" units="cm"/>
      <inkml:brushProperty name="color" value="#F2395B"/>
    </inkml:brush>
  </inkml:definitions>
  <inkml:trace contextRef="#ctx0" brushRef="#br0">88902 17900 515,'-9'23'130,"-2"-1"-31,-2-1-31,-1-1-30,-6 2-15,-7 7 0,-9 5 1,-7 6 1,-4 5-3,0 2-6,0 3-5,1 4-6,-1 0-5,3-1-6,2-1-6,2 0-5,2-3-3,4-2 1,2-4 2,3-2 0,3-4-3,3-2-7,3-3-6,3-3-7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4:54"/>
    </inkml:context>
    <inkml:brush xml:id="br0">
      <inkml:brushProperty name="width" value="0.04271" units="cm"/>
      <inkml:brushProperty name="height" value="0.04271" units="cm"/>
      <inkml:brushProperty name="color" value="#F2395B"/>
    </inkml:brush>
  </inkml:definitions>
  <inkml:trace contextRef="#ctx0" brushRef="#br0">88427 18169 515,'-8'-8'2,"0"-2"3,1 0 5,-1-1 3,0 0 6,2 1 5,1 0 7,0 2 6,4 4 5,6 8 2,6 8 2,6 7 4,3 6-4,2 3-8,3 3-9,1 3-8,3 3-7,1 4-5,2 4-5,2 4-4,1 2-4,-1 3-4,-2 2-3,0 2-4,0 1 0,-1 3 0,0 1 2,0 3 0,-2-5-9,-7-9-23,-5-10-21,-6-9-21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33"/>
    </inkml:context>
    <inkml:brush xml:id="br0">
      <inkml:brushProperty name="width" value="0.04445" units="cm"/>
      <inkml:brushProperty name="height" value="0.04445" units="cm"/>
      <inkml:brushProperty name="color" value="#F2395B"/>
    </inkml:brush>
  </inkml:definitions>
  <inkml:trace contextRef="#ctx0" brushRef="#br0">59950 34600 494,'81'-4'100,"13"-5"-17,12-7-16,13-5-16,4-3-12,-3 4-9,-3 3-7,-2 3-9,-6 3-5,-6 3-1,-6 3-2,-6 4-1,-9 1-4,-8 0-5,-10 0-4,-9 0-5,-21 3-11,-31 6-17,-31 7-15,-31 6-18,-20 3 0,-5 0 13,-7 0 14,-5 0 14,-4-2 8,0-3 4,0-3 3,0-2 2,4-1 6,10 3 8,10 3 6,9 4 8,6 1 3,3 0-2,3 0-1,4 0-2,4 4 5,6 10 10,7 10 12,6 9 9,3 6 5,0 3-2,0 3-3,0 4-3,3 4-3,6 6-5,7 7-5,6 6-5,3 7-4,0 10-3,0 10-3,0 9-4,0 9-2,0 9-3,0 10-1,0 10-2,-4 2-3,-5-3-2,-7-3-4,-5-2-3,-8-1-1,-5 3 0,-7 3 0,-5 4 1,-3-4-6,4-9-8,3-10-10,3-8-9,-1-17-4,-2-21-2,-3-22 0,-3-22-2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5:08"/>
    </inkml:context>
    <inkml:brush xml:id="br0">
      <inkml:brushProperty name="width" value="0.0409" units="cm"/>
      <inkml:brushProperty name="height" value="0.0409" units="cm"/>
      <inkml:brushProperty name="color" value="#F2395B"/>
    </inkml:brush>
  </inkml:definitions>
  <inkml:trace contextRef="#ctx0" brushRef="#br0">48180 48348 537,'0'-17'87,"0"11"-11,0 12-10,0 11-10,0 8-9,0 3-8,0 3-7,0 3-8,-1 2-6,0 2-7,-2 2-5,0 2-5,-1 0-7,1-2-6,-1-2-6,0-2-6,1-3-2,1-5 1,0-5 1,2-5 1,0-6-4,0-8-11,0-8-11,0-8-10,0-4-1,2 1 10,0-1 9,1 1 10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5:08"/>
    </inkml:context>
    <inkml:brush xml:id="br0">
      <inkml:brushProperty name="width" value="0.04742" units="cm"/>
      <inkml:brushProperty name="height" value="0.04742" units="cm"/>
      <inkml:brushProperty name="color" value="#F2395B"/>
    </inkml:brush>
  </inkml:definitions>
  <inkml:trace contextRef="#ctx0" brushRef="#br0">48550 46665 463,'6'-15'3,"-2"1"4,-4 1 5,-2 1 5,-1 5 7,2 11 11,2 12 10,2 10 11,0 5 1,1 2-9,0 1-9,0 1-8,0 1-6,0 2-2,0 2-2,0 2-2,-1 2-2,1 2-2,0 2-2,0 2-2,-1 5-2,-2 9-3,-2 9-3,-2 9-2,-2 3-6,0-2-7,-1-2-7,-1-1-7,0-4-5,2-4-5,2-4-3,2-3-3,2-3-2,0-1 3,2-1 2,0 0 2,0-8 5,0-10 5,-2-13 6,0-11 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5:08"/>
    </inkml:context>
    <inkml:brush xml:id="br0">
      <inkml:brushProperty name="width" value="0.0333" units="cm"/>
      <inkml:brushProperty name="height" value="0.0333" units="cm"/>
      <inkml:brushProperty name="color" value="#F2395B"/>
    </inkml:brush>
  </inkml:definitions>
  <inkml:trace contextRef="#ctx0" brushRef="#br0">48248 48495 660,'-17'-14'65,"11"6"-2,12 5-3,11 5-2,5 2-9,-1 3-18,-3 2-17,-1 1-18,-2 1-13,-1-1-13,-1 0-12,0-2-11,-2 0-5,-1-1 3,-1 1 3,0 0 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5:09"/>
    </inkml:context>
    <inkml:brush xml:id="br0">
      <inkml:brushProperty name="width" value="0.04684" units="cm"/>
      <inkml:brushProperty name="height" value="0.04684" units="cm"/>
      <inkml:brushProperty name="color" value="#F2395B"/>
    </inkml:brush>
  </inkml:definitions>
  <inkml:trace contextRef="#ctx0" brushRef="#br0">48942 47530 469,'8'-8'3,"-2"0"4,-1 1 6,0-1 5,-1 0 5,1 0 3,2 0 3,0 1 5,2-1 0,4 2-2,2 0-1,3 2-3,2 1-3,3 0-5,1 2-4,3 0-5,-2 1-4,-3 0-3,-5 0-2,-3 0-3,-2 0-3,0 0-2,-1 0-2,1 0-3,-3 2-3,-6 4-4,-6 4-4,-6 4-5,-4 2 0,-3 3 1,-3 1 2,-3 3 2,-3 0 2,-1-1 2,-3-2 1,-1 1 3,0-2 1,1 1 5,3-1 3,2 1 4,0-1 2,3-3-1,0-1 0,1-2 0,1-2 5,4-1 8,3-1 8,3 0 10,3-3 4,4-1 3,4-2 1,4-2 2,4-2-1,3-2-6,5-2-4,3-1-6,3-1-3,1 2-3,1 2-1,1 2-2,1 0-2,1 0-4,0-2-3,2 0-4,-1-1-3,-1 0-5,-3 0-4,-1 1-4,-3-2-2,-1 0-2,-3-2-1,-1 0-1,-2-1-3,-3-2-6,-1 0-5,-2-1-6,-2-1-2,-2-2 2,-3 0 3,0-1 3,-4-1 1,0-1 4,-3-1 1,-2-1 4,-2-1 2,-4-1 1,-2-1 2,-3-1 2,-1-1 3,-1 1 3,0-1 3,1 1 3,0 0 3,3 3 1,1 1 1,3 3 3,0 0 2,0 2 5,0 1 5,1 1 4,0 1 2,2 0 2,2 2 1,2 1 0,3 2 5,2 4 7,4 4 8,2 4 7,2 4 0,0 3-7,0 5-8,-1 3-7,1 4-4,-2 3-2,-1 3 0,0 3-2,-2 2-1,-1 2-3,0 2-2,-1 2-2,-4 3-3,-4 2-5,-6 3-4,-3 4-3,-5 0-6,0-1-7,-1-1-6,0 0-7,-2-4-2,2-4 4,2-5 4,-1-6 2,3-4-1,3-5-11,3-5-8,3-5-11,1-3-2,0-2 3,0-2 2,0-2 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5:09"/>
    </inkml:context>
    <inkml:brush xml:id="br0">
      <inkml:brushProperty name="width" value="0.04117" units="cm"/>
      <inkml:brushProperty name="height" value="0.04117" units="cm"/>
      <inkml:brushProperty name="color" value="#F2395B"/>
    </inkml:brush>
  </inkml:definitions>
  <inkml:trace contextRef="#ctx0" brushRef="#br0">50150 49450 534,'9'8'6,"1"0"14,3-1 12,2 1 14,-1 0 3,-1 0-5,-2 0-6,-2-1-6,0 2-3,3 4-1,3 2-1,3 3 0,1 1-3,-1 1-3,0-1-2,-2 1-4,-2-2-7,-1-3-9,-2-3-10,-2-2-10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5:12"/>
    </inkml:context>
    <inkml:brush xml:id="br0">
      <inkml:brushProperty name="width" value="0.04361" units="cm"/>
      <inkml:brushProperty name="height" value="0.04361" units="cm"/>
      <inkml:brushProperty name="color" value="#F2395B"/>
    </inkml:brush>
  </inkml:definitions>
  <inkml:trace contextRef="#ctx0" brushRef="#br0">55300 46435 504,'1'-16'0,"2"0"0,2 1 0,2-1 0,0 1 2,1 2 3,0 3 4,0 1 4,4 1 4,7 0 7,9 1 5,7-1 7,3 0 1,-2 2-2,-2 1-3,-1 0-3,-3 3-3,-3 4-6,-4 4-6,-1 4-5,-4 2-5,-3 3-2,-3 2-2,-2 1-3,-4 2-3,-1 0-2,-2-1-2,-2 1-2,-3 0-2,-4 1 1,-4 1 0,-3 1 1,-3-1 0,-2-1 1,0-3 2,-1-1 1,0-1 2,1-1 2,1 1 4,1 0 2,1 0 2,0 1 3,2 1 1,1 1 3,0 2 2,1 1 2,-1 2 2,0 3 2,1 1 0,0 3 2,2 1-1,1 2 2,0 2-2,2 3-1,1 1-3,0 2-1,1 0-3,1 0-2,-1-2-3,0 0-3,0-2-1,2-3 0,0-4 0,2-2-1,0-3-1,2-3-3,0-3-3,2-3-4,1-3-2,3-4-5,4-5-2,2-2-5,3-4 0,1-1 0,3 0 1,1-1 1,2-3-1,1-4-1,1-4-2,1-3-3,-1-3 0,-1-1 0,-3-1-1,-1-1-1,-3 0 1,-5 3 1,-3 1 2,-4 3 0,-2 1 2,0 2 3,0 2 3,0 3 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5:12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55980 48229 577,'-15'-1'4,"2"0"7,3-2 8,1 0 7,3 0 6,4 0 5,4 2 4,4 0 4,4 1-1,3 0-8,5 0-6,3 0-8,4 0-4,1 0 0,2 0-2,3 0-1,-1-1-7,0-2-13,-1-2-14,-1-1-14,-2-1-8,-3 2-5,-3 3-5,-3 1-4,-3 0 0,-1 0 4,-2-2 5,-2 0 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5:12"/>
    </inkml:context>
    <inkml:brush xml:id="br0">
      <inkml:brushProperty name="width" value="0.04552" units="cm"/>
      <inkml:brushProperty name="height" value="0.04552" units="cm"/>
      <inkml:brushProperty name="color" value="#F2395B"/>
    </inkml:brush>
  </inkml:definitions>
  <inkml:trace contextRef="#ctx0" brushRef="#br0">57319 48322 483,'14'-2'85,"-1"-4"-21,-2-4-20,-2-3-22,-3-4-10,-2-1-3,-4-3-2,-2-1-2,-4 1 0,-4 8 1,-4 7 1,-3 7 2,-2 4 0,1 5 0,0 4 0,2 4 0,1 3 0,-1 2 2,1 4 1,-1 3 1,1 0 0,0-1 0,2-3-1,1-1-1,1-2-1,2-1 1,3-2 1,1 1-1,1-3 0,2-1-2,0-2-2,2-3-2,2-3-4,6-4-9,4-5-8,5-6-8,3-5-3,-1-7 1,1-7 3,-1-7 2,0-2 1,-1 3 3,0 4 0,-2 2 2,-2 3 3,-3 5 3,-3 3 4,-2 4 4,-2 5 7,0 6 15,-1 6 12,2 6 14,-2 3 2,1 1-10,0 1-8,0 1-11,1 0-6,0-1-4,1-1-5,2 0-5,0-2-2,1-1-1,2-1-1,0-1-2,0 0-3,1 0-9,0 0-7,0-1-8,-1 0-7,1-2-5,0-2-7,0-2-5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5:13"/>
    </inkml:context>
    <inkml:brush xml:id="br0">
      <inkml:brushProperty name="width" value="0.05405" units="cm"/>
      <inkml:brushProperty name="height" value="0.05405" units="cm"/>
      <inkml:brushProperty name="color" value="#F2395B"/>
    </inkml:brush>
  </inkml:definitions>
  <inkml:trace contextRef="#ctx0" brushRef="#br0">59088 48059 407,'-6'-15'36,"4"4"-1,4 3 0,4 3-2,2 2-2,1 3-6,1 4-3,2 2-5,-1 2-2,-1 0 1,-1 0 2,0 0 1,-2 0 2,-1 3 0,0 2 1,-2 2 1,0 1 0,0 3 0,0 1 0,0 3-2,-1 1 0,0 2-2,-2 3-3,0 1-2,-2 2-1,0 1-3,-2 1-2,0 0-1,-1 0-3,0-1-2,0-3-3,0-2-1,0-1-1,0-3 0,0-1 0,1-3 1,-3-2-6,-2-3-12,-3-2-13,-3-4-12,-2-4-3,2-4 6,1-6 7,1-4 5,0-6 2,0-9-3,0-7-4,1-8-3,0-4-1,2 0 4,2-1 4,3 2 3,-1 1 3,0 5 6,-2 5 3,0 6 5,0 3 3,0 5 0,2 3 2,1 4 0,0 5 11,0 8 19,0 6 21,0 8 19,0 4 3,0 2-12,0 4-12,0 3-14,1 0-6,1-1 1,0-3 0,2-1 0,-1-2-3,-1 1-4,0-1-4,-1 1-6,-1-2-5,2-3-8,0-3-9,2-3-7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5:13"/>
    </inkml:context>
    <inkml:brush xml:id="br0">
      <inkml:brushProperty name="width" value="0.04882" units="cm"/>
      <inkml:brushProperty name="height" value="0.04882" units="cm"/>
      <inkml:brushProperty name="color" value="#F2395B"/>
    </inkml:brush>
  </inkml:definitions>
  <inkml:trace contextRef="#ctx0" brushRef="#br0">60450 48800 450,'16'9'105,"-1"1"-22,1 3-22,-1 2-22,2 1-10,1 3 5,3 1 3,2 3 4,-1-1-1,-2-2-7,-1-1-6,-2-2-7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34"/>
    </inkml:context>
    <inkml:brush xml:id="br0">
      <inkml:brushProperty name="width" value="0.03048" units="cm"/>
      <inkml:brushProperty name="height" value="0.03048" units="cm"/>
      <inkml:brushProperty name="color" value="#F2395B"/>
    </inkml:brush>
  </inkml:definitions>
  <inkml:trace contextRef="#ctx0" brushRef="#br0">59650 36550 721,'32'-27'2,"17"-3"1,15-3 3,16-2 3,9 0 5,3 7 6,3 6 8,4 7 7,4 4 2,6 3-4,7 3-4,6 4-4,-2-1-5,-9-3-8,-10-3-7,-8-2-6,-11-1-4,-8 3 1,-10 3 2,-9 4 0,-16 1-9,-22 0-23,-22 0-21,-21 0-21,-10-2-3,3-3 18,3-3 17,4-2 18,1-5 10,0-2 4,0-3 3,0-3 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7:19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81425 42025 333,'49'20'167,"16"14"-1,15 14 1,17 16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6:24"/>
    </inkml:context>
    <inkml:brush xml:id="br0">
      <inkml:brushProperty name="width" value="0.04604" units="cm"/>
      <inkml:brushProperty name="height" value="0.04604" units="cm"/>
      <inkml:brushProperty name="color" value="#F2395B"/>
    </inkml:brush>
  </inkml:definitions>
  <inkml:trace contextRef="#ctx0" brushRef="#br0">57797 32743 477,'-14'-3'36,"6"10"11,5 9 12,4 11 13,3 4-2,-2 1-12,0-1-14,-2 0-12,0 4-9,0 6-3,0 8-4,0 6-3,-1 1-2,-2-4-2,-2-6-2,-1-4-2,-1-6-5,2-4-13,2-5-11,2-5-12,3-9-10,6-14-9,4-14-8,5-13-8,1-5 0,-3 5 10,-3 5 10,-2 5 11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6:24"/>
    </inkml:context>
    <inkml:brush xml:id="br0">
      <inkml:brushProperty name="width" value="0.05202" units="cm"/>
      <inkml:brushProperty name="height" value="0.05202" units="cm"/>
      <inkml:brushProperty name="color" value="#F2395B"/>
    </inkml:brush>
  </inkml:definitions>
  <inkml:trace contextRef="#ctx0" brushRef="#br0">58550 30627 422,'0'-64'12,"0"14"4,0 14 5,0 14 5,0 9 5,0 6 8,0 6 7,0 6 6,0 6 0,0 7-10,0 7-8,0 7-9,0 4-4,0 0-1,0 2 0,0 1-1,0 1-1,2 2-1,0 2-1,2 2-2,-1 3-2,-1 6-2,0 4-2,-1 5-3,-1 6-3,0 7-4,0 6-4,0 8-4,0 4-2,1 2-2,2 2-1,0 2-3,2-2-3,2-3-6,2-4-7,2-3-6,-1-7-5,1-8-4,-2-7-5,0-9-3,-2-7 2,-1-8 8,-1-8 8,0-7 9,-2-7 5,0-3 5,-2-4 4,0-4 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6:25"/>
    </inkml:context>
    <inkml:brush xml:id="br0">
      <inkml:brushProperty name="width" value="0.03628" units="cm"/>
      <inkml:brushProperty name="height" value="0.03628" units="cm"/>
      <inkml:brushProperty name="color" value="#F2395B"/>
    </inkml:brush>
  </inkml:definitions>
  <inkml:trace contextRef="#ctx0" brushRef="#br0">57990 32730 606,'-5'-27'55,"8"9"-1,6 8-2,7 10-1,4 7-5,3 5-7,1 7-6,3 6-7,0 1-6,-1 0-8,-1-1-6,-1-1-8,-2-2-7,-1-3-9,-3-3-8,-1-3-8,-2-2-6,-1-2-4,-1-2-3,0-2-3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6:25"/>
    </inkml:context>
    <inkml:brush xml:id="br0">
      <inkml:brushProperty name="width" value="0.05141" units="cm"/>
      <inkml:brushProperty name="height" value="0.05141" units="cm"/>
      <inkml:brushProperty name="color" value="#F2395B"/>
    </inkml:brush>
  </inkml:definitions>
  <inkml:trace contextRef="#ctx0" brushRef="#br0">59044 32300 427,'-25'0'48,"14"0"-1,14 0 0,14 0 0,8 0-4,3 0-9,3 0-9,2 0-8,2 0-6,-3 0-2,-2 0-2,-1 0-3,-3 0 0,0 0-1,0 0-1,-2 0 0,-2 0-1,-3 0-1,-3 0 0,-3 0-1,-7 3-4,-12 6-7,-12 5-7,-11 7-7,-6 3-3,2 3 4,0 1 3,1 3 3,0 0 3,-1 0 6,-1 1 4,0-1 4,-1-1 6,1-1 4,1-3 4,2-1 5,1-3 3,3-1-2,3-3 0,3-1 0,7-4 3,14-5 7,12-4 6,13-6 7,8-4 0,3-3-7,2-5-7,4-4-6,1-1-6,0-1-2,0 1-2,1-1-3,-3 1-3,0 3-7,-3 1-6,-2 2-6,-2 2-3,-3 1 1,-3 0 0,-3 2 1,-3 0-8,-3 1-15,-3-1-15,-3 0-15,-4-1-3,-4-4 9,-6-2 8,-4-3 8,-2-1 8,0 3 8,2 1 7,1 2 6,-1 2 5,0 1 2,-2 0 0,0 2 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6:25"/>
    </inkml:context>
    <inkml:brush xml:id="br0">
      <inkml:brushProperty name="width" value="0.05263" units="cm"/>
      <inkml:brushProperty name="height" value="0.05263" units="cm"/>
      <inkml:brushProperty name="color" value="#F2395B"/>
    </inkml:brush>
  </inkml:definitions>
  <inkml:trace contextRef="#ctx0" brushRef="#br0">59481 31258 418,'-29'-23'2,"5"2"6,5 3 5,4 1 5,6 8 10,7 12 15,4 13 16,7 14 15,2 6 1,0 2-12,-2 2-13,0 2-12,-3 2-9,-1 2-5,-2 2-5,-2 2-5,-3 3-4,-4 4-2,-4 3-3,-3 5-3,-3 0-5,-2-5-5,0-3-6,-1-4-5,-1-4-6,-1-2-8,-1-4-6,-1-2-6,0-4-2,1-5 5,1-6 5,1-3 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6:26"/>
    </inkml:context>
    <inkml:brush xml:id="br0">
      <inkml:brushProperty name="width" value="0.04639" units="cm"/>
      <inkml:brushProperty name="height" value="0.04639" units="cm"/>
      <inkml:brushProperty name="color" value="#F2395B"/>
    </inkml:brush>
  </inkml:definitions>
  <inkml:trace contextRef="#ctx0" brushRef="#br0">60600 34100 474,'22'7'43,"-3"-1"-5,-3 0-6,-2-2-5,-1 1 1,5 2 8,3 2 9,5 2 8,0 0-1,-1 1-9,-3 0-8,-1 0-10,-3-1-6,-1 1-1,-2 0-1,-2 0-3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6:26"/>
    </inkml:context>
    <inkml:brush xml:id="br0">
      <inkml:brushProperty name="width" value="0.04499" units="cm"/>
      <inkml:brushProperty name="height" value="0.04499" units="cm"/>
      <inkml:brushProperty name="color" value="#F2395B"/>
    </inkml:brush>
  </inkml:definitions>
  <inkml:trace contextRef="#ctx0" brushRef="#br0">64097 30538 489,'-21'-15'1,"7"1"3,5 0 4,6 2 2,6 0 5,7 1 9,8-1 8,6 0 9,6 0 1,4 1-3,6-1-5,5 0-3,0 1-4,-2 2-5,-3 3-4,-3 1-4,-4 1-3,-4 2-2,-3 0-1,-5 2-1,-3 2-2,-2 6 0,-4 4 0,-3 5-1,-3 4-1,-4 3 0,-4 3-1,-4 3-2,-3 1 1,-3 1 0,-4-1-1,-2 0 1,-2 2-1,-1 1 1,-1 2 0,-1 2 1,0 1-1,1-2 1,1 0-1,1-1 0,1 0 1,0 2 1,2 2 1,1 3 0,1 0 2,1 0 1,1 0 0,0 0 1,3-2 0,2-4-1,4-4-1,3-3-2,1-5-1,2-3 0,0-5-1,2-3-1,1-4-3,5-2-3,4-4-5,4-2-3,2-4-4,3 0-2,1-3-2,3-2-2,-1-1-2,0-2-1,0 0-1,-2-1-1,-1-2-1,-1 0-4,-1-1-3,-1-1-3,-2 0 0,-5 2 4,-3 3 3,-4 1 3,-2 1 3,0 0 2,0 1 3,0-1 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6:27"/>
    </inkml:context>
    <inkml:brush xml:id="br0">
      <inkml:brushProperty name="width" value="0.04134" units="cm"/>
      <inkml:brushProperty name="height" value="0.04134" units="cm"/>
      <inkml:brushProperty name="color" value="#F2395B"/>
    </inkml:brush>
  </inkml:definitions>
  <inkml:trace contextRef="#ctx0" brushRef="#br0">64977 32497 532,'-33'6'12,"15"-3"25,13-2 26,14-3 24,8-3 2,3 0-20,3-2-21,3 0-20,2 0-12,1 0-5,1 2-5,1 1-5,-1 0-7,-2 2-12,-2 0-10,-1 2-12,-3 0-7,-3 0-1,-3 0-3,-2 0-1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6:27"/>
    </inkml:context>
    <inkml:brush xml:id="br0">
      <inkml:brushProperty name="width" value="0.04842" units="cm"/>
      <inkml:brushProperty name="height" value="0.04842" units="cm"/>
      <inkml:brushProperty name="color" value="#F2395B"/>
    </inkml:brush>
  </inkml:definitions>
  <inkml:trace contextRef="#ctx0" brushRef="#br0">66256 32294 454,'-7'5'63,"2"-4"-9,2-6-9,2-4-7,1-3-8,-2-2-4,0 0-6,-2-1-4,-1 2-1,-1 3 0,-3 4 1,-2 4 2,-1 3-1,-2 4 0,0 2-2,-1 3-1,-1 4 0,-1 4-1,-1 3-1,-1 5 1,0 1-1,0 1 0,2-1 0,1 0 0,2 0-1,3-3-4,2-1-2,4-3-4,2-1-5,2-1-7,2 0-7,2-2-8,3-3-3,6-5 1,4-4 2,5-6 2,2-4 1,-1-5 3,-1-5 2,-1-5 3,0-4-1,1-3-5,1-3-3,1-3-6,-2 1 2,-5 5 6,-4 5 6,-6 5 7,-1 5 15,0 5 26,1 4 25,2 6 24,-1 3 4,1 5-20,0 4-20,0 4-19,0 1-15,0 1-9,-1-1-8,1 1-9,0-1-14,2-1-16,0-1-18,2 0-17,-1-4-3,1-3 12,0-4 12,0-4 11,-2-3 9,1-2 7,-2-2 8,0-2 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34"/>
    </inkml:context>
    <inkml:brush xml:id="br0">
      <inkml:brushProperty name="width" value="0.02392" units="cm"/>
      <inkml:brushProperty name="height" value="0.02392" units="cm"/>
      <inkml:brushProperty name="color" value="#F2395B"/>
    </inkml:brush>
  </inkml:definitions>
  <inkml:trace contextRef="#ctx0" brushRef="#br0">61100 36050 919,'-29'-54'0,"-5"-5"0,-7-7 0,-5-5 0,-1 2 2,6 13 3,7 12 4,6 13 3,3 7 2,0 4-1,0 3 0,0 3-1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6:28"/>
    </inkml:context>
    <inkml:brush xml:id="br0">
      <inkml:brushProperty name="width" value="0.05544" units="cm"/>
      <inkml:brushProperty name="height" value="0.05544" units="cm"/>
      <inkml:brushProperty name="color" value="#F2395B"/>
    </inkml:brush>
  </inkml:definitions>
  <inkml:trace contextRef="#ctx0" brushRef="#br0">67859 31650 396,'-14'0'7,"2"2"14,4 0 13,3 2 15,2 1 3,4 3-7,2 4-5,4 2-8,1 2-2,-1 1-2,1 1-1,0 1-1,-1 3-2,-2 3-2,-3 5-3,0 3-1,-2 4-2,0 2 2,0 4 0,0 2 1,0 1-2,0-4-2,0-2-4,0-3-3,-1-4-3,-1-4-3,0-3-2,-1-5-4,-3-4-5,-2-6-9,-3-6-8,-3-6-9,-2-5-5,2-4 0,1-4-1,1-3-1,-1-7 2,-2-7 2,-1-8 4,-3-8 3,1-1 4,3 6 5,3 5 5,3 7 4,1 5 3,2 5 0,0 5 0,2 5 0,0 6 11,0 10 21,0 8 22,0 9 22,0 5 3,1 3-16,-1 1-15,0 2-16,0 0-9,0-1-3,0-3-3,0-2-2,0-2-4,0-5-4,0-3-4,1-4-4,0-3-9,3-1-13,4-1-13,2 0-13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6:28"/>
    </inkml:context>
    <inkml:brush xml:id="br0">
      <inkml:brushProperty name="width" value="0.03888" units="cm"/>
      <inkml:brushProperty name="height" value="0.03888" units="cm"/>
      <inkml:brushProperty name="color" value="#F2395B"/>
    </inkml:brush>
  </inkml:definitions>
  <inkml:trace contextRef="#ctx0" brushRef="#br0">69550 32600 565,'15'21'8,"-1"-3"14,-1-4 14,0-4 16,-1-2 4,1 3-7,1 2-5,2 2-6,-1 0-7,-1 1-5,-1-1-7,-1 1-6,-1 0-3,-2-1 0,-2 1 0,-2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6:2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71505 32150 999,'-13'0'-6,"6"0"-12,6 0-12,6 0-12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35"/>
    </inkml:context>
    <inkml:brush xml:id="br0">
      <inkml:brushProperty name="width" value="0.04397" units="cm"/>
      <inkml:brushProperty name="height" value="0.04397" units="cm"/>
      <inkml:brushProperty name="color" value="#F2395B"/>
    </inkml:brush>
  </inkml:definitions>
  <inkml:trace contextRef="#ctx0" brushRef="#br0">59900 34600 500,'-86'-4'6,"28"-5"13,28-7 13,29-5 12,22-6 4,20-3-8,18-3-8,20-2-6,5-1-5,-6 3-3,-6 3-2,-6 4-3,-4 4-1,1 6 0,-1 7-1,1 6-1,2 3 0,7 0-1,6 0-1,7 0-1,2 3 0,1 6 1,-1 7 1,1 6 1,-7 4 0,-12 4-1,-13 3 0,-12 3-1,-10 4-1,-6 7-1,-6 6-2,-6 7-1,-6-1-2,-2-6 2,-3-6-1,-3-6 2,-6-2-2,-5 3 0,-7 3-1,-5 4-1,-4-1-1,0-3-2,0-3-1,0-2-3,-4-5 0,-5-2-1,-7-3-1,-5-3-1,-3-4 1,4-3 0,3-3 1,3-2 2,1-3 0,1 1 0,-1-1 0,1 1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36"/>
    </inkml:context>
    <inkml:brush xml:id="br0">
      <inkml:brushProperty name="width" value="0.05251" units="cm"/>
      <inkml:brushProperty name="height" value="0.05251" units="cm"/>
      <inkml:brushProperty name="color" value="#F2395B"/>
    </inkml:brush>
  </inkml:definitions>
  <inkml:trace contextRef="#ctx0" brushRef="#br0">60650 34850 418,'0'-47'13,"0"6"2,0 7 2,0 6 2,9 6 1,19 6 2,19 7 0,19 6 2,7 6-2,-3 6-2,-3 7-4,-2 6-2,-5 4-3,-2 4-1,-3 3-1,-3 3-1,-6 3-1,-5 3 0,-7 3 1,-5 4 0,-6 1-2,-3 0-1,-3 0-2,-2 0-1,-5 1-1,-2 4 0,-3 3 1,-3 3 0,-6 1 0,-5 1-2,-7-1-2,-5 1-1,-9-1-2,-9 1 1,-10-1 0,-8 1 0,-9-4 1,-6-6 0,-6-6 0,-6-6 0,-2-9 1,3-8-2,3-10-1,4-9 0,5-5-1,10 0 0,10 0 0,9 0-1,4-4-3,1-5-4,-1-7-5,1-5-4,1-9-3,3-9 1,3-10 0,4-8 1,4-8 0,6-2 2,7-3 1,6-3 2,1-2 1,-3 0 3,-3 0 1,-2 0 2,-3 4 5,1 10 4,-1 10 6,1 9 5,-1 4 4,1 1-1,-1-1 2,1 1-1,-3 1 3,-2 3 1,-3 3 4,-3 4 2,-4 8 6,-3 17 9,-3 15 10,-2 16 9,-1 13 0,3 14-7,3 11-9,4 14-8,4 2-5,6-6-5,7-6-2,6-6-4,3 5-2,0 20 0,0 18 0,0 20 0,3 14-1,6 14-2,7 11-2,6 14-2,1 13-3,-3 16-7,-3 15-5,-2 17-7,-3 21-6,1 28-8,-1 28-9,1 29-7,-1 2-6,1-21-1,-1-22-3,1-22-2,-1-32 2,1-40 5,-1-40 4,1-41 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24"/>
    </inkml:context>
    <inkml:brush xml:id="br0">
      <inkml:brushProperty name="width" value="0.05353" units="cm"/>
      <inkml:brushProperty name="height" value="0.05353" units="cm"/>
      <inkml:brushProperty name="color" value="#F2395B"/>
    </inkml:brush>
  </inkml:definitions>
  <inkml:trace contextRef="#ctx0" brushRef="#br0">48000 22000 410,'-157'1'37,"39"4"-4,36 3-1,39 3-3,21 6-1,6 9 1,7 10 1,6 10 1,4 10 0,4 13-1,3 12-2,3 13 0,1 9-2,1 6-2,-1 7-2,1 6-2,-3 1-2,-2-3-1,-3-3-2,-3-2-2,-1 2-1,4 9-1,3 10-1,3 10-2,1 7 0,1 6-2,-1 7 0,1 6-1,-3 1-2,-2-3-4,-3-3-2,-3-2-2,-2-5-3,0-2 1,0-3-1,0-3 0,0-2-1,0 0 0,0 0 0,0 0-1,0-4 0,0-5 0,0-7 0,0-5 0,-2-6 0,-3-3-1,-3-3 0,-2-2-1,-1-8 0,3-8-2,3-10-1,4-9-1,-3-20-7,-5-27-16,-7-28-14,-5-28-15,-3-15-1,4 1 12,3-1 12,3 1 11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37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62350 35400 531,'4'-41'69,"10"19"-13,10 19-14,9 19-13,9 16-7,9 17 0,10 15-2,10 16-1,-4 5-4,-16-2-6,-15-3-5,-15-3-7,-12-2-4,-6 0-4,-6 0-3,-6 0-3,-10-2-2,-12-3 0,-13-3 1,-12-2 0,-9-6 1,-2-6 2,-3-6 2,-3-6 2,-1-6 3,4-2 6,3-3 5,3-3 5,6-6 5,9-5 4,10-7 4,10-5 3,11-4 5,17 0 4,15 0 4,16 0 4,15 0-1,16 0-8,15 0-8,17 0-7,7 0-7,0 0-6,0 0-4,0 0-7,-4 1-4,-5 4-6,-7 3-5,-5 3-5,-4 3-1,0 3 1,0 3 3,0 4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40"/>
    </inkml:context>
    <inkml:brush xml:id="br0">
      <inkml:brushProperty name="width" value="0.03811" units="cm"/>
      <inkml:brushProperty name="height" value="0.03811" units="cm"/>
      <inkml:brushProperty name="color" value="#F2395B"/>
    </inkml:brush>
  </inkml:definitions>
  <inkml:trace contextRef="#ctx0" brushRef="#br0">65500 34400 577,'-22'-38'44,"6"26"-2,7 24-3,6 26-2,3 13-5,0 4-6,0 3-6,0 3-6,0-2-6,0-6-3,0-6-3,0-6-4,-2-6-3,-3-2-2,-3-3-3,-2-3-1,-1-2 0,3 0 2,3 0 3,4 0 2,4-15-6,6-27-17,7-28-16,6-28-17,1-17-1,-3-2 13,-3-3 14,-2-3 14,-1 1 8,3 6 4,3 7 4,4 6 4,1 7 2,0 10 0,0 10 1,0 9-1,-2 7 6,-3 7 8,-3 6 9,-2 7 9,-1 11 5,3 20 0,3 18 0,4 20 0,-6 11-4,-11 7-9,-14 6-8,-11 7-9,-7-3-5,0-8-6,0-10-3,0-9-4,3-9-3,6-5-3,7-7-1,6-5-4,6-8 0,6-5 1,7-7-1,6-5 2,7-4 2,10 0 4,10 0 4,9 0 4,1 0 4,-6 0 2,-6 0 3,-6 0 2,-7 4 2,-6 10-1,-6 10 0,-6 9 1,-6 6-2,-2 3 0,-3 3-1,-3 4 0,-10 1-1,-16 0-1,-15 0 1,-15 0-1,-9 1-1,1 4-2,-1 3-1,1 3-2,1-1-2,3-2 1,3-3 0,4-3 0,2-6 0,4-5 0,3-7 2,3-5-1,3-6 2,3-3-1,3-3 2,4-2 0,7-6 0,13-6 1,12-6 0,13-6 1,10-2-1,10 3 1,10 3 0,9 4 0,2 1 0,-2 0 2,-3 0 2,-3 0 0,-4 4 2,-3 10-2,-3 10 0,-2 9 0,-6 9 2,-6 9 5,-6 10 6,-6 10 5,-4 2 2,1-3-2,-1-3-1,1-2-2,-3-1-2,-2 3-4,-3 3-2,-3 4-4,-1 1-2,4 0-1,3 0 0,3 0-1,-1-5-3,-2-9-3,-3-10-6,-3-8-4,-6-8-3,-5-2-1,-7-3-3,-5-3-1,-6-4 0,-3-3 2,-3-3 4,-2-2 3,-3-5 2,1-2 2,-1-3 1,1-3 2,-3-9 1,-2-11-1,-3-14 1,-3-11-2,2-11 1,10-5 0,10-7 0,9-5 0,15-14-2,22-18-3,22-19-3,23-18-3,17-12-1,17-3 1,15-3 1,16-2 2,4 6 1,-6 20 5,-6 18 3,-6 20 4,-10 16 2,-12 16 0,-13 15 2,-12 17 0,-15 19 5,-15 26 10,-15 24 11,-16 26 9,-12 8 0,-5-5-9,-7-7-10,-5-5-9,-1-6-9,6-3-7,7-3-7,6-2-8,9-6-3,13-6-2,12-6 0,13-6 0,7-4 0,4 1 5,3-1 4,3 1 4,-4 1 3,-8 3 2,-10 3 4,-9 4 2,-9 7 2,-5 13 2,-7 12 2,-5 13 1,-12 7 1,-16 4 1,-15 3 1,-15 3 1,-7-1-1,3-2-2,3-3-1,4-3-2,4-7-2,6-9 1,7-10 0,6-8 0,9-6-3,13 1-6,12-1-5,13 1-7,9-3 0,6-2 5,7-3 5,6-3 4,3-2 2,0 0 0,0 0 0,0 0 0,-2 3 1,-3 6 1,-3 7 2,-2 6 1,-8 6 0,-8 6-1,-10 7-2,-9 6-1,-12 10-2,-11 17-1,-14 15-1,-11 16-2,-9 7-3,-3 1-4,-3-1-4,-2 1-4,-6-1-5,-6 1-5,-6-1-4,-6 1-6,5-15 1,20-28 6,18-28 7,20-27 5,6-15 2,-2 0-4,-3 0-3,-3 0-4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40"/>
    </inkml:context>
    <inkml:brush xml:id="br0">
      <inkml:brushProperty name="width" value="0.03177" units="cm"/>
      <inkml:brushProperty name="height" value="0.03177" units="cm"/>
      <inkml:brushProperty name="color" value="#F2395B"/>
    </inkml:brush>
  </inkml:definitions>
  <inkml:trace contextRef="#ctx0" brushRef="#br0">68450 35800 692,'-21'-41'61,"10"19"-8,10 19-7,9 19-7,4 15-8,1 13-6,-1 12-6,1 13-6,-3 9-4,-2 6-3,-3 7-2,-3 6-3,-4-4-5,-3-11-11,-3-14-11,-2-11-9,3-15-8,14-16-6,11-15-5,14-15-6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40"/>
    </inkml:context>
    <inkml:brush xml:id="br0">
      <inkml:brushProperty name="width" value="0.03409" units="cm"/>
      <inkml:brushProperty name="height" value="0.03409" units="cm"/>
      <inkml:brushProperty name="color" value="#F2395B"/>
    </inkml:brush>
  </inkml:definitions>
  <inkml:trace contextRef="#ctx0" brushRef="#br0">68900 36100 645,'23'114'127,"-3"-22"-30,-3-22-31,-2-21-31,-5-10-18,-2 3-7,-3 3-7,-3 4-7,-4-1-6,-3-3-4,-3-3-4,-2-2-4,-1-12-10,3-19-13,3-18-13,4-19-14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40"/>
    </inkml:context>
    <inkml:brush xml:id="br0">
      <inkml:brushProperty name="width" value="0.04755" units="cm"/>
      <inkml:brushProperty name="height" value="0.04755" units="cm"/>
      <inkml:brushProperty name="color" value="#F2395B"/>
    </inkml:brush>
  </inkml:definitions>
  <inkml:trace contextRef="#ctx0" brushRef="#br0">70700 34350 462,'67'-91'13,"-16"19"10,-15 19 8,-15 19 9,-12 16 3,-6 17-5,-6 15-4,-6 16-5,-12 16-4,-15 20-5,-15 18-4,-16 20-5,-13 11-4,-9 7-4,-10 6-5,-8 7-3,-1-3-3,9-8-1,10-10-1,10-9-1,10-13-2,13-16-3,12-15-3,13-15-2,15-17-1,19-15 1,19-15 2,19-16 1,5-5 6,-5 6 12,-7 7 10,-5 6 11,-6 9 8,-3 13 3,-3 12 6,-2 13 3,-3 9 0,1 6-3,-1 7-5,1 6-3,-4 4-5,-6 4-3,-6 3-4,-6 3-5,-6-1-3,-2-2-3,-3-3-5,-3-3-2,-1-7-6,4-9-7,3-10-7,3-8-6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41"/>
    </inkml:context>
    <inkml:brush xml:id="br0">
      <inkml:brushProperty name="width" value="0.04834" units="cm"/>
      <inkml:brushProperty name="height" value="0.04834" units="cm"/>
      <inkml:brushProperty name="color" value="#F2395B"/>
    </inkml:brush>
  </inkml:definitions>
  <inkml:trace contextRef="#ctx0" brushRef="#br0">70750 35300 455,'25'-27'0,"0"-3"0,0-3 0,0-2 0,0 0 0,0 7 2,0 6 1,0 7 2,6-1 1,13-6 5,12-6 4,13-6 4,4-1 0,-3 7-4,-3 6-4,-2 7-4,-6 5-3,-6 7 0,-6 6 0,-6 7-2,-7 7 3,-6 9 3,-6 10 4,-6 10 4,-6 7 3,-2 6 3,-3 7 2,-3 6 3,-2 6 0,0 6-1,0 7-2,0 6-1,1 3-1,4 0-3,3 0-1,3 0-3,3 1 0,3 4-2,3 3-2,4 3 0,1-2-1,0-6-1,0-6-2,0-6 0,-4-6-1,-5-2 1,-7-3 0,-5-3 0,-8-6-6,-5-5-14,-7-7-12,-5-5-14,-12-11-5,-16-11 3,-15-14 3,-15-11 3,-14-17 2,-8-18-1,-10-19 1,-9-18 0,-1-17 1,10-11 3,10-14 3,9-11 2,13-4 5,20 6 5,18 7 7,20 6 5,13 6 6,9 6 3,10 7 4,10 6 3,8 7 3,10 10 1,10 10 1,9 9 1,2 7 1,-2 7-1,-3 6 0,-3 7 0,-7 10-1,-9 16-4,-10 15-2,-8 17-3,-15 14-2,-19 17-2,-18 15-2,-19 16-1,-10 2-2,1-8-3,-1-10-3,1-9-2,2-12-3,7-11 0,6-14-2,7-11-1,5-14-7,7-11-12,6-14-13,7-11-12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43"/>
    </inkml:context>
    <inkml:brush xml:id="br0">
      <inkml:brushProperty name="width" value="0.03252" units="cm"/>
      <inkml:brushProperty name="height" value="0.03252" units="cm"/>
      <inkml:brushProperty name="color" value="#F2395B"/>
    </inkml:brush>
  </inkml:definitions>
  <inkml:trace contextRef="#ctx0" brushRef="#br0">73700 34450 676,'1'46'16,"4"-5"3,3-7 4,3-5 5,3-4-1,3 0-2,3 0-3,4 0-3,4-4-2,6-5 1,7-7 0,6-5 0,9-8-1,13-5-3,12-7-2,13-5-2,6-8-4,0-5-4,0-7-6,0-5-4,-8 0-2,-16 10 3,-15 10 2,-15 9 1,-14 10 1,-8 14-5,-10 11-2,-9 14-5,-12 10 3,-11 9 6,-14 10 7,-11 10 6,-9 2 4,-3-3 0,-3-3 0,-2-2 1,-6 2 0,-6 9-2,-6 10 1,-6 10-2,-4 4-2,1 0-5,-1 0-3,1 0-5,4-4-3,9-5-2,10-7-4,10-5-1,13-17-7,19-24-11,19-26-11,19-24-11,7-17 1,-3-5 9,-3-7 12,-2-5 9,-1 0 7,3 10 0,3 10 2,4 9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43"/>
    </inkml:context>
    <inkml:brush xml:id="br0">
      <inkml:brushProperty name="width" value="0.03446" units="cm"/>
      <inkml:brushProperty name="height" value="0.03446" units="cm"/>
      <inkml:brushProperty name="color" value="#F2395B"/>
    </inkml:brush>
  </inkml:definitions>
  <inkml:trace contextRef="#ctx0" brushRef="#br0">74400 35300 638,'50'-16'14,"0"19"9,0 19 9,0 19 9,-5 15 2,-9 13-5,-10 12-6,-8 13-6,-6 9-3,1 6-3,-1 7-2,1 6-2,-3 1-3,-2-3-3,-3-3-3,-3-2-3,-7-3-2,-9 1-5,-10-1-2,-8 1-4,-4-7-3,3-12-6,3-13-5,4-12-5,5-21-8,10-28-10,10-28-10,9-27-10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43"/>
    </inkml:context>
    <inkml:brush xml:id="br0">
      <inkml:brushProperty name="width" value="0.03592" units="cm"/>
      <inkml:brushProperty name="height" value="0.03592" units="cm"/>
      <inkml:brushProperty name="color" value="#F2395B"/>
    </inkml:brush>
  </inkml:definitions>
  <inkml:trace contextRef="#ctx0" brushRef="#br0">75050 35600 612,'71'-108'60,"-5"34"-10,-7 35-11,-5 35-11,-1 21-4,6 9 3,7 10 4,6 10 3,-2 4-2,-9 0-6,-10 0-7,-8 0-7,-8 1-6,-2 4-8,-3 3-5,-3 3-8,-4-4-4,-3-8-6,-3-10-3,-2-9-5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45"/>
    </inkml:context>
    <inkml:brush xml:id="br0">
      <inkml:brushProperty name="width" value="0.03414" units="cm"/>
      <inkml:brushProperty name="height" value="0.03414" units="cm"/>
      <inkml:brushProperty name="color" value="#F2395B"/>
    </inkml:brush>
  </inkml:definitions>
  <inkml:trace contextRef="#ctx0" brushRef="#br0">77600 33700 644,'46'-44'62,"-5"13"-10,-7 12-10,-5 13-10,2 2-5,13-5-2,12-7-1,13-5-1,4-1-5,-3 6-9,-3 7-8,-2 6-9,-6 3-5,-6 0-1,-6 0 1,-6 0-2,-6 0-2,-2 0-7,-3 0-5,-3 0-6,-9 4-4,-11 10 1,-14 10-1,-11 9 0,-11 4 2,-5 1 7,-7-1 7,-5 1 6,-11 2 5,-11 7 2,-14 6 3,-11 7 3,2-6 1,19-15 2,19-15-1,19-16 1,1-2 1,-16 13 0,-15 12 1,-15 13 0,-7 2 2,3-5 4,3-7 3,4-5 5,1-3 1,0 4-1,0 3 0,0 3-1,6-1 4,13-2 7,12-3 7,13-3 8,24-7 4,39-9-1,36-10-1,39-8 1,22-8-5,10-2-8,10-3-7,9-3-8,2-1-5,-2 4-4,-3 3-2,-3 3-3,-9 3-6,-11 3-7,-14 3-7,-11 4-8,-14 1-5,-11 0-1,-14 0-3,-11 0-3,-11-2 1,-5-3 1,-7-3 3,-5-2 1,-6-3 3,-3 1 3,-3-1 2,-2 1 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24"/>
    </inkml:context>
    <inkml:brush xml:id="br0">
      <inkml:brushProperty name="width" value="0.05658" units="cm"/>
      <inkml:brushProperty name="height" value="0.05658" units="cm"/>
      <inkml:brushProperty name="color" value="#F2395B"/>
    </inkml:brush>
  </inkml:definitions>
  <inkml:trace contextRef="#ctx0" brushRef="#br0">46800 25300 388,'-47'0'31,"6"0"-4,7 0-4,6 0-4,10 7 2,17 17 10,15 15 9,16 16 9,7 10 1,1 7-7,-1 6-5,1 7-7,-3 5-5,-2 7-1,-3 6-3,-3 7-1,-1 2-2,4 1-3,3-1-2,3 1-1,1-3-3,1-2 1,-1-3-1,1-3 0,-3-1-2,-2 4-5,-3 3-3,-3 3-5,-2-5-1,0-12 0,0-13 1,0-12 0,-2-7 1,-3 1 0,-3-1 1,-2 1 0,6-23 2,20-43 3,18-44 2,20-43 2,24-57-2,31-69-7,32-68-7,31-69-8,17-35-9,3 1-9,3-1-11,4 1-10,-18 37-6,-37 75-3,-38 75-1,-37 75-4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45"/>
    </inkml:context>
    <inkml:brush xml:id="br0">
      <inkml:brushProperty name="width" value="0.03518" units="cm"/>
      <inkml:brushProperty name="height" value="0.03518" units="cm"/>
      <inkml:brushProperty name="color" value="#F2395B"/>
    </inkml:brush>
  </inkml:definitions>
  <inkml:trace contextRef="#ctx0" brushRef="#br0">78250 32750 625,'-91'-46'19,"19"10"3,19 10 1,19 9 3,10 18 3,4 29 4,3 28 6,3 28 5,1 18-2,1 10-8,-1 10-8,1 9-8,-1 4-7,1 1-5,-1-1-4,1 1-4,-1-7-4,1-12-2,-1-13-1,1-12-3,2-9-3,7-2-5,6-3-5,7-3-5,5-12-7,7-18-8,6-19-9,7-18-8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45"/>
    </inkml:context>
    <inkml:brush xml:id="br0">
      <inkml:brushProperty name="width" value="0.03754" units="cm"/>
      <inkml:brushProperty name="height" value="0.03754" units="cm"/>
      <inkml:brushProperty name="color" value="#F2395B"/>
    </inkml:brush>
  </inkml:definitions>
  <inkml:trace contextRef="#ctx0" brushRef="#br0">78750 33850 585,'-29'-15'9,"-5"23"16,-7 22 18,-5 22 16,-6 15 4,-3 9-11,-3 10-9,-2 10-11,-11 8-7,-15 10-3,-15 10-5,-16 9-3,-13 15-5,-9 22-7,-10 22-7,-8 23-7,-3 3-6,7-11-4,6-14-6,7-11-4,2-6-5,1 4-4,-1 3-3,1 3-4,15-19 1,31-41 8,32-40 7,31-40 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45"/>
    </inkml:context>
    <inkml:brush xml:id="br0">
      <inkml:brushProperty name="width" value="0.02223" units="cm"/>
      <inkml:brushProperty name="height" value="0.02223" units="cm"/>
      <inkml:brushProperty name="color" value="#F2395B"/>
    </inkml:brush>
  </inkml:definitions>
  <inkml:trace contextRef="#ctx0" brushRef="#br0">78150 35500 989,'37'-52'1,"26"-3"0,24-3 0,26-2 2,7 3-1,-9 14 0,-10 11-2,-8 14 0,-14 5-2,-15 1-5,-15-1-5,-16 1-4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46"/>
    </inkml:context>
    <inkml:brush xml:id="br0">
      <inkml:brushProperty name="width" value="0.03719" units="cm"/>
      <inkml:brushProperty name="height" value="0.03719" units="cm"/>
      <inkml:brushProperty name="color" value="#F2395B"/>
    </inkml:brush>
  </inkml:definitions>
  <inkml:trace contextRef="#ctx0" brushRef="#br0">78800 34850 591,'-72'-22'1,"6"6"2,7 7 3,6 6 1,4 7 4,4 10 6,3 10 6,3 9 6,1 7 2,1 7-2,-1 6-2,1 7-2,1 7-1,3 9 0,3 10 1,4 10-1,7-1-1,13-9-3,12-10-3,13-8-2,10-9-4,10-6-3,10-6-2,9-6-3,7-4-5,7 1-3,6-1-5,7 1-5,-3-1-2,-8 1 1,-10-1 1,-9 1 0,-10-1 1,-9 1-1,-10-1 2,-8 1-1,-9 1 5,-6 3 6,-6 3 6,-6 4 8,-10 1 3,-12 0-1,-13 0-1,-12 0-1,-7-4-1,1-5 0,-1-7 0,1-5-1,-9-6-3,-15-3-6,-15-3-5,-16-2-6,1-8-6,19-8-7,19-10-5,19-9-7,15-7-3,13-3 0,12-3 1,13-2 0,6-3 1,0 1 3,0-1 1,0 1 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46"/>
    </inkml:context>
    <inkml:brush xml:id="br0">
      <inkml:brushProperty name="width" value="0.03627" units="cm"/>
      <inkml:brushProperty name="height" value="0.03627" units="cm"/>
      <inkml:brushProperty name="color" value="#F2395B"/>
    </inkml:brush>
  </inkml:definitions>
  <inkml:trace contextRef="#ctx0" brushRef="#br0">81550 32650 606,'3'-49'4,"6"4"7,7 3 7,6 3 8,4 6 4,4 9 2,3 10 2,3 10 1,4 4-2,7 0-6,6 0-7,7 0-6,-1 1-7,-6 4-7,-6 3-7,-6 3-6,-16-1-12,-25-2-14,-25-3-15,-25-3-16,-13-9 1,1-11 15,-1-14 16,1-11 15,1-6 10,3 4 3,3 3 5,4 3 4,5 3 5,10 3 8,10 3 7,9 4 7,7 8 9,7 17 13,6 15 11,7 16 12,2 9-1,1 3-14,-1 3-13,1 4-13,-1 8-11,1 17-8,-1 15-9,1 16-8,-7 7-5,-12 1 0,-13-1-1,-12 1-1,-13-1-2,-12 1-2,-13-1-2,-12 1-2,-10-7-1,-6-12 2,-6-13 0,-6-12 1,-1-12 2,7-8 0,6-10 1,7-9 1,8-9 2,14-5 6,11-7 4,14-5 5,28-11 8,48-11 12,47-14 12,47-11 11,23-9 0,0-3-11,0-3-12,0-2-13,0-1-6,0 3-4,0 3-2,0 4-3,-8 5-3,-16 10-2,-15 10-1,-15 9-3,-17 6-2,-15 3-5,-15 3-5,-16 4-4,-15 5-3,-11 10 1,-14 10 1,-11 9-1,-15 4 2,-16 1 5,-15-1 3,-15 1 3,-7-4 4,3-6 3,3-6 2,4-6 3,2-4 3,4 1 3,3-1 3,3 1 4,3 1 5,3 3 8,3 3 8,4 4 9,2 2 5,4 4 4,3 3 3,3 3 3,1 9-2,1 16-5,-1 15-7,1 17-5,-4 13-6,-6 13-3,-6 12-3,-6 13-5,-6 18-4,-2 26-7,-3 24-6,-3 26-7,-1 18-2,4 13 0,3 12 3,3 13 0,4-9-4,7-27-10,6-28-10,7-28-9,5-31-7,7-30-2,6-32-1,7-30-3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47"/>
    </inkml:context>
    <inkml:brush xml:id="br0">
      <inkml:brushProperty name="width" value="0.04543" units="cm"/>
      <inkml:brushProperty name="height" value="0.04543" units="cm"/>
      <inkml:brushProperty name="color" value="#F2395B"/>
    </inkml:brush>
  </inkml:definitions>
  <inkml:trace contextRef="#ctx0" brushRef="#br0">81550 34400 484,'1'-36'39,"4"28"5,3 28 2,3 29 5,1 10-2,1-6-7,-1-6-8,1-6-6,2-6-6,7-2-4,6-3-4,7-3-4,7-6-5,9-5-6,10-7-7,10-5-6,7-9-9,6-9-11,7-10-12,6-8-12,-4-9-2,-11-6 6,-14-6 5,-11-6 7,-12-1 6,-9 7 9,-10 6 9,-8 7 7,-11 0 5,-8-2 0,-10-3 1,-9-3-1,-5 1 7,0 6 13,0 7 11,0 6 14,0 4 6,0 4 1,0 3 2,0 3 1,-4 9-1,-5 16-2,-7 15-3,-5 17-3,-4 11-3,0 10-6,0 10-5,0 9-6,1-1-3,4-8-3,3-10-2,3-9-3,3-5-3,3 0-4,3 0-6,4 0-5,-7 10-4,-16 23-6,-15 22-5,-15 22-5,-7 8-3,3-2 1,3-3 1,4-3 0,2-6 2,4-5 0,3-7 3,3-5 0,6-14-2,9-18-7,10-19-8,10-18-6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47"/>
    </inkml:context>
    <inkml:brush xml:id="br0">
      <inkml:brushProperty name="width" value="0.0487" units="cm"/>
      <inkml:brushProperty name="height" value="0.0487" units="cm"/>
      <inkml:brushProperty name="color" value="#F2395B"/>
    </inkml:brush>
  </inkml:definitions>
  <inkml:trace contextRef="#ctx0" brushRef="#br0">81300 35750 451,'70'-24'25,"-9"4"0,-10 3 0,-8 3-1,-6 6 0,1 9-2,-1 10-2,1 10-2,-1 5-2,1 4-3,-1 3-3,1 3-3,-3 3 0,-2 3 0,-3 3 2,-3 4 1,-1 2-1,4 4-4,3 3-4,3 3-3,-1-1-2,-2-2-1,-3-3-1,-3-3-1,-1-4 0,4-3 2,3-3 2,3-2 1,-1-6 2,-2-6 1,-3-6 1,-3-6 2,-2-4 1,0 1 2,0-1 2,0 1 1,3-1 2,6 1 4,7-1 4,6 1 4,-1-6 2,-5-8 4,-7-10 4,-5-9 2,-8-12-2,-5-11-11,-7-14-8,-5-11-10,-1-12-9,6-9-8,7-10-7,6-8-8,6-4-2,6 3 2,7 3 2,6 4 3,1 7 3,-3 13 3,-3 12 4,-2 13 4,-3 9 2,1 6 2,-1 7 1,1 6 3,-1 6 2,1 6 3,-1 7 3,1 6 3,-3 7 2,-2 10-1,-3 10 1,-3 9-1,-4 4-3,-3 1-3,-3-1-4,-2 1-5,-5 1-1,-2 3-1,-3 3 0,-3 4-1,-7-1-4,-9-3-8,-10-3-8,-8-2-9,-4-6-2,3-6 3,3-6 3,4-6 4,-4-2 0,-9 3-3,-10 3-4,-8 4-3,-11-6 1,-8-11 7,-10-14 5,-9-11 7,-4-11 4,4-5 3,3-7 3,3-5 2,6-4 4,9 0 2,10 0 3,10 0 3,8 4 4,10 10 7,10 10 5,9 9 6,12 4 4,16 1 1,15-1 2,17 1 1,13 5-5,13 14-15,12 11-15,13 14-13,-4 2-7,-18-6 1,-19-6 1,-18-6 2,-10-4-3,0 1-5,0-1-7,0 1-6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4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86225 35575 333,'157'63'167,"51"46"-1,50 47 1,49 47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0"/>
    </inkml:context>
    <inkml:brush xml:id="br0">
      <inkml:brushProperty name="width" value="0.03697" units="cm"/>
      <inkml:brushProperty name="height" value="0.03697" units="cm"/>
      <inkml:brushProperty name="color" value="#F2395B"/>
    </inkml:brush>
  </inkml:definitions>
  <inkml:trace contextRef="#ctx0" brushRef="#br0">61800 42400 595,'-18'-24'7,"17"4"17,15 3 15,16 3 16,16 1 3,20 1-9,18-1-8,20 1-9,8 1-6,1 3-3,-1 3-2,1 4-2,-6 2-8,-8 4-13,-10 3-11,-9 3-13,-12 4-10,-11 7-9,-14 6-9,-11 7-9,-11 2 0,-5 1 8,-7-1 7,-5 1 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0"/>
    </inkml:context>
    <inkml:brush xml:id="br0">
      <inkml:brushProperty name="width" value="0.0385" units="cm"/>
      <inkml:brushProperty name="height" value="0.0385" units="cm"/>
      <inkml:brushProperty name="color" value="#F2395B"/>
    </inkml:brush>
  </inkml:definitions>
  <inkml:trace contextRef="#ctx0" brushRef="#br0">62100 42750 571,'-135'0'28,"32"0"2,31 0 2,32 0 1,16 10 3,4 23 3,3 22 4,3 22 3,3 21-3,3 22-7,3 22-9,4 23-9,1 16-6,0 13-7,0 12-5,0 13-6,0-1-6,0-11-5,0-14-5,0-11-6,0-12-3,0-9-4,0-10-3,0-8-2,1-12-1,4-12 3,3-13 2,3-12 2,1-16 2,1-19 2,-1-18 3,1-19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32"/>
    </inkml:context>
    <inkml:brush xml:id="br0">
      <inkml:brushProperty name="width" value="0.03232" units="cm"/>
      <inkml:brushProperty name="height" value="0.03232" units="cm"/>
      <inkml:brushProperty name="color" value="#F2395B"/>
    </inkml:brush>
  </inkml:definitions>
  <inkml:trace contextRef="#ctx0" brushRef="#br0">32700 6050 680,'-22'-58'24,"6"34"7,7 35 8,6 35 6,1 16 1,-3 1-8,-3-1-7,-2 1-8,-1-1-6,3 1-5,3-1-7,4 1-5,1-1-2,0 1 2,0-1 2,0 1 2,-2-1 0,-3 1-3,-3-1-4,-2 1-2,-3 1-3,1 3 0,-1 3-2,1 4 0,-4-1-1,-6-3 0,-6-3 1,-6-2-1,-2-3 0,3 1 0,3-1 0,4 1-1,2-4 1,4-6 1,3-6 1,3-6 1,7-16-6,14-25-10,11-25-12,14-25-10,2-8-1,-6 9 7,-6 10 10,-6 10 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1"/>
    </inkml:context>
    <inkml:brush xml:id="br0">
      <inkml:brushProperty name="width" value="0.03283" units="cm"/>
      <inkml:brushProperty name="height" value="0.03283" units="cm"/>
      <inkml:brushProperty name="color" value="#F2395B"/>
    </inkml:brush>
  </inkml:definitions>
  <inkml:trace contextRef="#ctx0" brushRef="#br0">62100 43900 670,'76'-113'38,"4"26"-1,3 24-2,3 26-1,3 15-1,3 6-2,3 7-2,4 6-1,-3 4-5,-5 4-4,-7 3-7,-5 3-6,-12 6-3,-16 9-1,-15 10-3,-15 10-1,-15 8-1,-12 10 0,-13 10 0,-12 9-1,-15 9-2,-15 9-5,-15 10-5,-16 10-6,-8-4-4,0-16-3,0-15-4,0-15-3,3-18-1,6-19 0,7-18-1,6-19 1,6-21 3,6-21 5,7-22 6,6-22 5,9-11 5,13 0 2,12 0 4,13 0 3,7 9 5,4 19 9,3 19 7,3 19 8,6 13 6,9 10 1,10 10 4,10 9 1,7 7 2,6 7 0,7 6 1,6 7-1,4 4-2,4 3-5,3 3-5,3 4-5,-2-1-8,-6-3-12,-6-3-11,-6-2-11,-4-8-8,1-8-3,-1-10-3,1-9-4,-6-7-2,-8-3-4,-10-3-2,-9-2-3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1"/>
    </inkml:context>
    <inkml:brush xml:id="br0">
      <inkml:brushProperty name="width" value="0.04282" units="cm"/>
      <inkml:brushProperty name="height" value="0.04282" units="cm"/>
      <inkml:brushProperty name="color" value="#F2395B"/>
    </inkml:brush>
  </inkml:definitions>
  <inkml:trace contextRef="#ctx0" brushRef="#br0">64400 41400 513,'3'-47'5,"6"6"8,7 7 9,6 6 9,3 7 2,0 10-5,0 10-5,0 9-4,3 9-5,6 9-5,7 10-4,6 10-5,-2 10-6,-9 13-6,-10 12-7,-8 13-7,-14 10-3,-15 10-1,-15 10-1,-16 9 0,-10-4 1,-3-15 4,-3-15 4,-2-16 5,-3-15 2,1-11 5,-1-14 2,1-11 3,2-11 6,7-5 6,6-7 8,7-5 7,10-4 7,16 0 5,15 0 5,17 0 5,14-4-1,17-5-10,15-7-10,16-5-10,9-8-6,3-5-4,3-7-4,4-5-4,-6 0-2,-11 10 1,-14 10-2,-11 9 1,-11 4 1,-5 1 1,-7-1 3,-5 1 2,-9 4 6,-9 9 9,-10 10 9,-8 10 10,-12 10 3,-12 13-1,-13 12-3,-12 13-1,-7 7-5,1 4-5,-1 3-5,1 3-6,-13 26-2,-25 51-1,-25 49 1,-25 51 0,-13 21-3,1-6-6,-1-6-5,1-6-6,7-9-5,16-8-5,15-10-5,17-9-5,11-9-4,10-5-3,10-7-3,9-5-4,9-19 0,9-27 3,10-28 3,10-28 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2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64000 43600 528,'-21'-19'11,"10"13"20,10 12 22,9 13 20,7 7 1,7 4-20,6 3-20,7 3-21,2 1-12,1 1-6,-1-1-7,1 1-6,-1-4-6,1-6-5,-1-6-5,1-6-4,-1-6-3,1-2 2,-1-3 1,1-3 3,-1-4 2,1-3 4,-1-3 5,1-2 4,-3-1 6,-2 3 9,-3 3 7,-3 4 8,-6 5 9,-5 10 9,-7 10 9,-5 9 9,-3 2 2,4-2-7,3-3-6,3-3-6,10-12-10,20-18-13,18-19-14,20-18-13,14-20-6,14-18 4,11-19 2,14-18 4,0-4 0,-8 13-4,-10 12-3,-9 13-4,-15 15 4,-18 19 10,-19 19 11,-18 19 11,-20 15 9,-18 13 9,-19 12 10,-18 13 8,-17 12 5,-11 13-1,-14 12-2,-11 13 1,-6 6-5,4 0-8,3 0-7,3 0-8,3-2-5,3-3-4,3-3-3,4-2-4,2-8-1,4-8 1,3-10 1,3-9 1,3-5-2,3 0-8,3 0-7,4 0-7,1-4-3,0-5 2,0-7 1,0-5 2,15-8 4,32-5 7,31-7 8,32-5 6,18-6 2,6-3-4,7-3-4,6-2-4,6-5-4,6-2-6,7-3-5,6-3-6,6-4-2,6-3 2,7-3 1,6-2 0,-2-3 0,-9 1-6,-10-1-4,-8 1-4,-15 2-2,-19 7 3,-18 6 2,-19 7 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2"/>
    </inkml:context>
    <inkml:brush xml:id="br0">
      <inkml:brushProperty name="width" value="0.05664" units="cm"/>
      <inkml:brushProperty name="height" value="0.05664" units="cm"/>
      <inkml:brushProperty name="color" value="#F2395B"/>
    </inkml:brush>
  </inkml:definitions>
  <inkml:trace contextRef="#ctx0" brushRef="#br0">67600 42650 388,'-24'-24'0,"4"4"0,3 3 0,3 3 0,4 1 7,7 1 15,6-1 13,7 1 16,15 2 1,25 7-10,25 6-10,25 7-10,9 0-7,-6-2-6,-6-3-6,-6-3-6,-9-4-1,-8-3 3,-10-3 1,-9-2 3,-20-1 0,-27 3-1,-28 3-1,-28 4-2,-13 2 1,3 4 4,3 3 4,4 3 2,4 3 6,6 3 4,7 3 7,6 4 5,4 2 1,4 4-3,3 3-4,3 3-2,4 6-4,7 9-3,6 10-2,7 10-4,2 7-1,1 6-3,-1 7-2,1 6-1,-1 4-2,1 4-1,-1 3-2,1 3-2,-3 3-5,-2 3-10,-3 3-11,-3 4-10,-2-6-7,0-11-1,0-14-3,0-11-2,0-12-2,0-9-3,0-10-1,0-8-2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3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67650 44850 616,'-140'1'3,"23"4"5,22 3 6,22 3 6,35-2 9,51-6 12,49-6 14,51-6 12,24-6-2,1-2-19,-1-3-19,1-3-18,1 1-10,3 6 0,3 7 1,4 6 0,-10 6-14,-22 6-26,-22 7-26,-21 6-27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3"/>
    </inkml:context>
    <inkml:brush xml:id="br0">
      <inkml:brushProperty name="width" value="0.04196" units="cm"/>
      <inkml:brushProperty name="height" value="0.04196" units="cm"/>
      <inkml:brushProperty name="color" value="#F2395B"/>
    </inkml:brush>
  </inkml:definitions>
  <inkml:trace contextRef="#ctx0" brushRef="#br0">70450 41600 524,'7'-47'0,"17"6"0,15 7 0,16 6 0,4 6 4,-6 6 8,-6 7 8,-6 6 8,-6 3 3,-2 0-3,-3 0-1,-3 0-3,7 3-2,19 6-1,19 7-1,19 6-2,1 3-3,-16 0-5,-15 0-5,-15 0-7,-17 4-1,-15 10 2,-15 10 1,-16 9 1,-19 10 3,-22 14 3,-22 11 4,-21 14 4,-12 7 3,1 3 2,-1 3 4,1 4 2,2-1-1,7-3-5,6-3-6,7-2-5,5-1-6,7 3-7,6 3-6,7 4-6,5-4-5,7-9-2,6-10-2,7-8-3,15-23-6,25-34-12,25-35-11,25-33-11,7-18 0,-8 0 12,-10 0 13,-9 0 12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3"/>
    </inkml:context>
    <inkml:brush xml:id="br0">
      <inkml:brushProperty name="width" value="0.04436" units="cm"/>
      <inkml:brushProperty name="height" value="0.04436" units="cm"/>
      <inkml:brushProperty name="color" value="#F2395B"/>
    </inkml:brush>
  </inkml:definitions>
  <inkml:trace contextRef="#ctx0" brushRef="#br0">71000 42700 495,'45'29'62,"-9"10"-4,-10 10-6,-8 9-4,-6 7-4,1 7-4,-1 6-3,1 7-3,2 18-4,7 31-3,6 32-4,7 31-3,-1 6-4,-6-19-7,-6-18-5,-6-19-5,-6 3-7,-2 25-6,-3 25-6,-3 25-7,-9 15-1,-11 7 3,-14 6 3,-11 7 3,-4-17-1,6-36-8,7-39-5,6-36-8,4-29-3,4-19-2,3-18-2,3-19-1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4"/>
    </inkml:context>
    <inkml:brush xml:id="br0">
      <inkml:brushProperty name="width" value="0.03074" units="cm"/>
      <inkml:brushProperty name="height" value="0.03074" units="cm"/>
      <inkml:brushProperty name="color" value="#F2395B"/>
    </inkml:brush>
  </inkml:definitions>
  <inkml:trace contextRef="#ctx0" brushRef="#br0">71550 43200 715,'51'-22'20,"4"6"10,3 7 9,3 6 11,6 7-1,9 10-9,10 10-11,10 9-10,5 1-11,4-6-11,3-6-13,3-6-13,-10-6-9,-21-2-9,-22-3-8,-22-3-9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4"/>
    </inkml:context>
    <inkml:brush xml:id="br0">
      <inkml:brushProperty name="width" value="0.02745" units="cm"/>
      <inkml:brushProperty name="height" value="0.02745" units="cm"/>
      <inkml:brushProperty name="color" value="#F2395B"/>
    </inkml:brush>
  </inkml:definitions>
  <inkml:trace contextRef="#ctx0" brushRef="#br0">73600 41200 801,'26'-50'3,"4"0"9,3 0 6,3 0 8,1 6-1,1 13-9,-1 12-9,1 13-9,7 4 1,16-3 10,15-3 9,17-2 11,2 3-3,-9 14-13,-10 11-15,-8 14-13,-14 10-9,-15 9-1,-15 10-2,-16 10-2,-21 7-2,-24 6-3,-26 7-2,-24 6-3,-9-4 3,10-11 8,10-14 6,9-11 8,7-11 5,7-5 1,6-7 3,7-5 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4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73200 42250 634,'-93'23'3,"17"-3"6,15-3 5,16-2 5,23-6 8,31-6 8,32-6 8,31-6 9,24-4-2,20 1-9,18-1-10,20 1-9,8-4-9,1-6-7,-1-6-5,1-6-8,-4-6-6,-6-2-6,-6-3-7,-6-3-7,-13 1-4,-19 6-6,-18 7-3,-19 6-6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33"/>
    </inkml:context>
    <inkml:brush xml:id="br0">
      <inkml:brushProperty name="width" value="0.03756" units="cm"/>
      <inkml:brushProperty name="height" value="0.03756" units="cm"/>
      <inkml:brushProperty name="color" value="#F2395B"/>
    </inkml:brush>
  </inkml:definitions>
  <inkml:trace contextRef="#ctx0" brushRef="#br0">32900 6150 585,'0'-41'6,"0"19"12,0 19 12,0 19 11,3 12 3,6 6-8,7 7-8,6 6-7,3 4-5,0 4-1,0 3-1,0 3-2,1 3 0,4 3-2,3 3 0,3 4-2,-1 1 0,-2 0 1,-3 0 0,-3 0 2,-2-2-1,0-3-2,0-3-1,0-2-2,0-3-3,0 1-3,0-1-3,0 1-4,0-3-2,0-2 2,0-3 0,0-3 0,-2-2 2,-3 0 1,-3 0 1,-2 0 1,-3-4 2,1-5 3,-1-7 3,1-5 2,-3-15 3,-2-22 1,-3-22 2,-3-21 1,2-18-2,10-12-3,10-13-3,9-12-5,6-10-2,3-6-3,3-6-4,4-6-2,2-12-4,4-15-2,3-15-4,3-16-2,-1-8-4,-2 0-1,-3 0-1,-3 0-3,-7 17-1,-9 34-2,-10 35-1,-8 35-1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4"/>
    </inkml:context>
    <inkml:brush xml:id="br0">
      <inkml:brushProperty name="width" value="0.03978" units="cm"/>
      <inkml:brushProperty name="height" value="0.03978" units="cm"/>
      <inkml:brushProperty name="color" value="#F2395B"/>
    </inkml:brush>
  </inkml:definitions>
  <inkml:trace contextRef="#ctx0" brushRef="#br0">74300 39950 553,'-93'-44'8,"17"13"19,15 12 16,16 13 19,12 18 3,9 26-9,10 24-10,10 26-10,2 21-7,-3 19-4,-3 19-5,-2 19-4,-3 12-6,1 6-7,-1 7-6,1 6-8,-1-7-6,1-18-9,-1-19-8,1-18-8,1-23-3,3-24 3,3-26 3,4-24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4"/>
    </inkml:context>
    <inkml:brush xml:id="br0">
      <inkml:brushProperty name="width" value="0.04293" units="cm"/>
      <inkml:brushProperty name="height" value="0.04293" units="cm"/>
      <inkml:brushProperty name="color" value="#F2395B"/>
    </inkml:brush>
  </inkml:definitions>
  <inkml:trace contextRef="#ctx0" brushRef="#br0">74700 41800 512,'-118'-19'71,"17"13"-5,15 12-5,16 13-4,7 15-6,1 19-5,-1 19-7,1 19-5,-6 13-7,-8 10-7,-10 10-8,-9 9-9,-7 12-5,-3 16-7,-3 15-6,-2 17-5,-3 3-7,1-5-8,-1-7-7,1-5-8,10-19-1,22-27 4,22-28 4,23-28 4,10-20 3,0-8 1,0-10 2,0-9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4"/>
    </inkml:context>
    <inkml:brush xml:id="br0">
      <inkml:brushProperty name="width" value="0.02587" units="cm"/>
      <inkml:brushProperty name="height" value="0.02587" units="cm"/>
      <inkml:brushProperty name="color" value="#F2395B"/>
    </inkml:brush>
  </inkml:definitions>
  <inkml:trace contextRef="#ctx0" brushRef="#br0">73900 43150 850,'54'-50'0,"10"0"0,10 0 0,9 0 0,7 0 4,7 0 10,6 0 9,7 0 9,-4 3 0,-12 6-8,-13 7-9,-12 6-10,-12 6-10,-8 6-15,-10 7-13,-9 6-15,-10 4-3,-9 4 6,-10 3 7,-8 3 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5"/>
    </inkml:context>
    <inkml:brush xml:id="br0">
      <inkml:brushProperty name="width" value="0.04118" units="cm"/>
      <inkml:brushProperty name="height" value="0.04118" units="cm"/>
      <inkml:brushProperty name="color" value="#F2395B"/>
    </inkml:brush>
  </inkml:definitions>
  <inkml:trace contextRef="#ctx0" brushRef="#br0">74600 42600 534,'-136'1'44,"28"4"-5,28 3-4,29 3-4,16 7-1,7 14 3,6 11 3,7 14 3,7 5-1,9 1-5,10-1-7,10 1-4,8-1-5,10 1-3,10-1-3,9 1-3,6-3-2,3-2-3,3-3-2,4-3-3,-3-2 0,-5 0 0,-7 0 0,-5 0 0,-11-2 0,-11-3-3,-14-3-2,-11-2-1,-12 0-1,-9 7 2,-10 6 1,-8 7 2,-14 2 2,-15 1 1,-15-1 3,-16 1 1,-8-3-2,0-2-5,0-3-6,0-3-5,3-6-3,6-5-2,7-7-2,6-5-2,9-15 1,13-22 2,12-22 3,13-21 3,7-9-6,4 7-12,3 6-12,3 7-14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5"/>
    </inkml:context>
    <inkml:brush xml:id="br0">
      <inkml:brushProperty name="width" value="0.04074" units="cm"/>
      <inkml:brushProperty name="height" value="0.04074" units="cm"/>
      <inkml:brushProperty name="color" value="#F2395B"/>
    </inkml:brush>
  </inkml:definitions>
  <inkml:trace contextRef="#ctx0" brushRef="#br0">77150 39950 539,'6'-46'9,"13"10"17,12 10 17,13 9 18,9 6 2,6 3-12,7 3-12,6 4-12,-1 4-12,-5 6-11,-7 7-12,-5 6-10,-22-4-14,-33-11-12,-35-14-15,-34-11-12,-16-9 0,3-3 16,3-3 15,4-2 17,5-1 9,10 3 3,10 3 3,9 4 3,6 2 6,3 4 7,3 3 8,4 3 7,4 6 11,6 9 13,7 10 14,6 10 13,6 7 0,6 6-14,7 7-15,6 6-14,1 3-8,-3 0-2,-3 0-2,-2 0-3,-8 4-5,-8 10-8,-10 10-9,-9 9-7,-12 7-8,-11 7-5,-14 6-5,-11 7-6,-9 2-2,-3 1 0,-3-1 1,-2 1 1,2-7 3,9-12 5,10-13 6,10-12 5,7-15 6,6-15 6,7-15 5,6-16 7,20-21 8,34-24 16,35-26 13,35-24 14,24-13 3,16 0-11,15 0-9,17 0-11,3 4-6,-5 10-5,-7 10-3,-5 9-6,-11 10-3,-11 14-5,-14 11-3,-11 14-5,-15 5-5,-16 1-5,-15-1-7,-15 1-6,-23 10-8,-28 22-12,-28 22-11,-27 23-12,-17 5 2,-3-9 15,-3-10 15,-2-8 14,-3-4 10,1 3 5,-1 3 5,1 4 4,1-1 4,3-3 2,3-3 3,4-2 3,2 2 6,4 9 9,3 10 10,3 10 10,1 11 5,1 17 0,-1 15 0,1 16 1,1 12-3,3 9-6,3 10-4,4 10-6,1 11-5,0 17-5,0 15-3,0 16-6,1 10-6,4 7-8,3 6-10,3 7-9,6-26-7,9-56-3,10-56-4,10-56-5,4-27-4,0 3-7,0 3-7,0 4-7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6"/>
    </inkml:context>
    <inkml:brush xml:id="br0">
      <inkml:brushProperty name="width" value="0.04765" units="cm"/>
      <inkml:brushProperty name="height" value="0.04765" units="cm"/>
      <inkml:brushProperty name="color" value="#F2395B"/>
    </inkml:brush>
  </inkml:definitions>
  <inkml:trace contextRef="#ctx0" brushRef="#br0">77850 40900 461,'-22'189'133,"6"-22"-33,7-22-31,6-21-32,4-20-17,4-15-5,3-15-3,3-16-3,6-15-6,9-11-7,10-14-7,10-11-7,7-12-7,6-9-7,7-10-8,6-8-7,-1-9-3,-5-6 3,-7-6 3,-5-6 2,-8-7 6,-5-6 5,-7-6 8,-5-6 5,-8-1 6,-5 7 5,-7 6 4,-5 7 4,-3 5 4,4 7 4,3 6 5,3 7 3,-1 4 5,-2 3 1,-3 3 4,-3 4 3,-9 5 3,-11 10 6,-14 10 4,-11 9 6,-9 13 1,-3 20-2,-3 18-3,-2 20-1,-8 14-6,-8 14-6,-10 11-6,-9 14-7,-5 5-7,0 1-8,0-1-6,0 1-7,3-4-6,6-6-2,7-6-4,6-6-2,6-6-9,6-2-15,7-3-14,6-3-15,7-12-1,10-18 12,10-19 11,9-18 12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6"/>
    </inkml:context>
    <inkml:brush xml:id="br0">
      <inkml:brushProperty name="width" value="0.02787" units="cm"/>
      <inkml:brushProperty name="height" value="0.02787" units="cm"/>
      <inkml:brushProperty name="color" value="#F2395B"/>
    </inkml:brush>
  </inkml:definitions>
  <inkml:trace contextRef="#ctx0" brushRef="#br0">77000 43100 789,'-25'26'0,"0"4"0,0 3 0,0 3 0,4 3 8,10 3 18,10 3 18,9 4 16,6-1-7,3-3-34,3-3-32,4-2-33,1-8-12,0-8 7,0-10 8,0-9 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6"/>
    </inkml:context>
    <inkml:brush xml:id="br0">
      <inkml:brushProperty name="width" value="0.04528" units="cm"/>
      <inkml:brushProperty name="height" value="0.04528" units="cm"/>
      <inkml:brushProperty name="color" value="#F2395B"/>
    </inkml:brush>
  </inkml:definitions>
  <inkml:trace contextRef="#ctx0" brushRef="#br0">77950 43100 485,'115'50'46,"-18"0"0,-19 0 1,-18 0 0,-12 6-1,-3 13-3,-3 12-3,-2 13-2,-3 4-5,1-3-6,-1-3-5,1-2-5,-1-8-3,1-8-3,-1-10 0,1-9-3,-4-16-1,-6-22-2,-6-22-1,-6-21-2,-6-20-2,-2-15-4,-3-15-4,-3-16-4,-1-12-3,4-5-3,3-7-1,3-5-4,4 0 2,7 10 2,6 10 4,7 9 3,2 9 2,1 9 3,-1 10 2,1 10 2,2 10 4,7 13 7,6 12 7,7 13 7,-1 10 0,-6 10-5,-6 10-5,-6 9-6,-10 7-12,-12 7-17,-13 6-18,-12 7-17,-9-4-6,-2-12 7,-3-13 8,-3-12 7,-2-5 5,0 3 4,0 3 2,0 4 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7"/>
    </inkml:context>
    <inkml:brush xml:id="br0">
      <inkml:brushProperty name="width" value="0.02843" units="cm"/>
      <inkml:brushProperty name="height" value="0.02843" units="cm"/>
      <inkml:brushProperty name="color" value="#F2395B"/>
    </inkml:brush>
  </inkml:definitions>
  <inkml:trace contextRef="#ctx0" brushRef="#br0">78600 43050 773,'96'3'127,"-5"6"-51,-7 7-53,-5 6-51,-11 1-26,-11-3 0,-14-3-1,-11-2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7"/>
    </inkml:context>
    <inkml:brush xml:id="br0">
      <inkml:brushProperty name="width" value="0.02853" units="cm"/>
      <inkml:brushProperty name="height" value="0.02853" units="cm"/>
      <inkml:brushProperty name="color" value="#F2395B"/>
    </inkml:brush>
  </inkml:definitions>
  <inkml:trace contextRef="#ctx0" brushRef="#br0">81850 43200 771,'25'-90'152,"0"23"-76,0 22-76,0 22-75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33"/>
    </inkml:context>
    <inkml:brush xml:id="br0">
      <inkml:brushProperty name="width" value="0.03424" units="cm"/>
      <inkml:brushProperty name="height" value="0.03424" units="cm"/>
      <inkml:brushProperty name="color" value="#F2395B"/>
    </inkml:brush>
  </inkml:definitions>
  <inkml:trace contextRef="#ctx0" brushRef="#br0">35150 6400 642,'1'-52'-3,"4"-3"-6,3-3-5,3-2-7,-4 6 8,-8 20 22,-10 18 20,-9 20 22,-7 14 5,-3 14-10,-3 11-9,-2 14-11,-1 5-5,3 1-1,3-1-2,4 1-1,-1-1-2,-3 1-3,-3-1-2,-2 1-3,0 1-1,7 3-1,6 3 0,7 4 0,0 1-1,-2 0 0,-3 0-1,-3 0 1,1-4-1,6-5-1,7-7-1,6-5 0,6-6-1,6-3 0,7-3 0,6-2-1,4-5 0,4-2-1,3-3-1,3-3 0,3-6-1,3-5-1,3-7-1,4-5-1,1-8 0,0-5 1,0-7 0,0-5 1,0-12 0,0-16-1,0-15-1,0-15-1,-2-12 0,-3-6 1,-3-6-1,-2-6 1,-5-6 1,-2-2 1,-3-3 0,-3-3 2,-6 1 2,-5 6 3,-7 7 3,-5 6 3,-4 7 1,0 10 2,0 10 0,0 9 0,-2 7 0,-3 7-3,-3 6-2,-2 7-3,-6 7 0,-6 9 0,-6 10 1,-6 10 1,-7 10-6,-6 13-12,-6 12-12,-6 13-12,-1 7-7,7 4 0,6 3-2,7 3 0,2-1 2,1-2 5,-1-3 5,1-3 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9"/>
    </inkml:context>
    <inkml:brush xml:id="br0">
      <inkml:brushProperty name="width" value="0.0315" units="cm"/>
      <inkml:brushProperty name="height" value="0.0315" units="cm"/>
      <inkml:brushProperty name="color" value="#F2395B"/>
    </inkml:brush>
  </inkml:definitions>
  <inkml:trace contextRef="#ctx0" brushRef="#br0">64100 49800 698,'25'31'-7,"0"13"14,0 12 15,0 13 13,-4 10 5,-5 10-5,-7 10-4,-5 9-4,-8 7-6,-5 7-5,-7 6-6,-5 7-5,-4-6-4,0-15-1,0-15-1,0-16-1,1-13 0,4-9 0,3-10 1,3-8 1,7-17-3,14-21-6,11-22-5,14-22-6,13-18-3,16-11 2,15-14 2,17-11 0,2-4 1,-9 6 1,-10 7-1,-8 6 0,-9 4 0,-6 4-1,-6 3-2,-6 3 0,-7 4 3,-6 7 7,-6 6 8,-6 7 6,-4 11 13,1 20 15,-1 18 17,1 20 16,-1 10 1,1 3-12,-1 3-13,1 4-13,-3 1-10,-2 0-7,-3 0-7,-3 0-9,-2-4-5,0-5-3,0-7-5,0-5-4,3-9-8,6-9-11,7-10-11,6-8-11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9"/>
    </inkml:context>
    <inkml:brush xml:id="br0">
      <inkml:brushProperty name="width" value="0.03698" units="cm"/>
      <inkml:brushProperty name="height" value="0.03698" units="cm"/>
      <inkml:brushProperty name="color" value="#F2395B"/>
    </inkml:brush>
  </inkml:definitions>
  <inkml:trace contextRef="#ctx0" brushRef="#br0">66200 49250 594,'23'-24'1,"-3"4"-1,-3 3 1,-2 3 0,-5 9 6,-2 16 8,-3 15 10,-3 17 10,-2 11 4,0 10 0,0 10-1,0 9 0,-2 6-2,-3 3-8,-3 3-6,-2 4-6,-12 8-3,-19 17 0,-18 15-1,-19 16 1,-12 5-3,-2-2-7,-3-3-5,-3-3-6,-2-6-6,0-5-5,0-7-6,0-5-5,1-9-5,4-9-4,3-10-4,3-8-4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1:59"/>
    </inkml:context>
    <inkml:brush xml:id="br0">
      <inkml:brushProperty name="width" value="0.03654" units="cm"/>
      <inkml:brushProperty name="height" value="0.03654" units="cm"/>
      <inkml:brushProperty name="color" value="#F2395B"/>
    </inkml:brush>
  </inkml:definitions>
  <inkml:trace contextRef="#ctx0" brushRef="#br0">65850 51250 602,'92'46'54,"-16"-5"-10,-15-7-10,-15-5-10,-4-1-6,9 6 0,10 7-1,10 6-1,4 4 1,0 4 4,0 3 1,0 3 4,-5-1-1,-9-2-2,-10-3-3,-8-3-2,-14-12-18,-15-18-32,-15-19-34,-16-18-33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00"/>
    </inkml:context>
    <inkml:brush xml:id="br0">
      <inkml:brushProperty name="width" value="0.03529" units="cm"/>
      <inkml:brushProperty name="height" value="0.03529" units="cm"/>
      <inkml:brushProperty name="color" value="#F2395B"/>
    </inkml:brush>
  </inkml:definitions>
  <inkml:trace contextRef="#ctx0" brushRef="#br0">68750 49400 623,'-8'-69'37,"34"13"6,35 12 7,35 13 7,13 9-2,-6 6-9,-6 7-10,-6 6-9,-1 1-10,7-3-8,6-3-10,7-2-8,-9 2-11,-21 9-13,-22 10-13,-22 10-13,-22 7-3,-22 6 5,-22 7 6,-21 6 6,-9-2 6,7-9 8,6-10 8,7-8 7,2-4 5,1 3 3,-1 3 2,1 4 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00"/>
    </inkml:context>
    <inkml:brush xml:id="br0">
      <inkml:brushProperty name="width" value="0.03925" units="cm"/>
      <inkml:brushProperty name="height" value="0.03925" units="cm"/>
      <inkml:brushProperty name="color" value="#F2395B"/>
    </inkml:brush>
  </inkml:definitions>
  <inkml:trace contextRef="#ctx0" brushRef="#br0">68950 49550 560,'-113'0'-15,"26"0"11,24 0 11,26 0 12,13 6 9,4 13 7,3 12 7,3 13 6,3 12-1,3 13-6,3 12-9,4 13-7,1 9-5,0 6-2,0 7-1,0 6-3,-2 10-1,-3 17 1,-3 15 0,-2 16 0,-6 21-4,-6 29-10,-6 28-7,-6 28-10,-2 4-7,3-18-7,3-19-7,4-18-6,4-23-4,6-24-2,7-26-3,6-24-1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00"/>
    </inkml:context>
    <inkml:brush xml:id="br0">
      <inkml:brushProperty name="width" value="0.03431" units="cm"/>
      <inkml:brushProperty name="height" value="0.03431" units="cm"/>
      <inkml:brushProperty name="color" value="#F2395B"/>
    </inkml:brush>
  </inkml:definitions>
  <inkml:trace contextRef="#ctx0" brushRef="#br0">69400 50850 641,'28'-71'-4,"6"10"-8,7 10-7,6 9-8,3 9 7,0 9 22,0 10 22,0 10 21,-2 7 8,-3 6-6,-3 7-4,-2 6-6,-6 10-4,-6 17-5,-6 15-3,-6 16-3,-12 13-3,-15 14-1,-15 11 0,-16 14-1,-13 5-8,-9 1-15,-10-1-17,-8 1-16,-4-10-8,3-19 0,3-18 0,4-19 0,4-19 2,6-19 3,7-18 4,6-19 3,7-12 6,10-2 6,10-3 7,9-3 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00"/>
    </inkml:context>
    <inkml:brush xml:id="br0">
      <inkml:brushProperty name="width" value="0.03226" units="cm"/>
      <inkml:brushProperty name="height" value="0.03226" units="cm"/>
      <inkml:brushProperty name="color" value="#F2395B"/>
    </inkml:brush>
  </inkml:definitions>
  <inkml:trace contextRef="#ctx0" brushRef="#br0">68800 51700 681,'25'-136'2,"0"28"1,0 28 3,0 29 2,3 18 4,6 9 6,7 10 6,6 10 6,4 8 2,4 10-3,3 10-2,3 9-2,3 6-4,3 3-4,3 3-3,4 4-5,-3 1-1,-5 0 1,-7 0 1,-5 0 1,-4-5-7,0-9-15,0-10-14,0-8-14,-2-9-7,-3-6 1,-3-6 1,-2-6 2,-5-4 1,-2 1 4,-3-1 3,-3 1 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01"/>
    </inkml:context>
    <inkml:brush xml:id="br0">
      <inkml:brushProperty name="width" value="0.03881" units="cm"/>
      <inkml:brushProperty name="height" value="0.03881" units="cm"/>
      <inkml:brushProperty name="color" value="#F2395B"/>
    </inkml:brush>
  </inkml:definitions>
  <inkml:trace contextRef="#ctx0" brushRef="#br0">71500 48550 566,'48'-91'3,"-3"19"6,-3 19 6,-2 19 6,-3 13 2,1 10-1,-1 10-2,1 9 0,-4 13-3,-6 20-4,-6 18-4,-6 20-5,-10 16-4,-12 16-8,-13 15-6,-12 17-7,-10 3-3,-6-5 1,-6-7 0,-6-5 0,-2-14 1,3-18 0,3-19 1,4-18 0,4-17 4,6-11 10,7-14 8,6-11 10,12-12 6,19-9 4,19-10 3,19-8 5,16-8-1,17-2-4,15-3-6,16-3-5,4-1-2,-6 4 0,-6 3 0,-6 3-1,-7 4-2,-6 7-6,-6 6-6,-6 7-5,-16 15 4,-25 25 16,-25 25 16,-25 25 14,-19 14 6,-12 3-8,-13 3-6,-12 4-7,-10 7-5,-6 13-5,-6 12-5,-6 13-4,-9 10-4,-8 10-2,-10 10-4,-9 9-3,-5 12-4,0 16-3,0 15-4,0 17-3,1-1-4,4-16-1,3-15-3,3-15-2,7-20-1,14-21-1,11-22-2,14-22 0,14-29 0,20-33-3,18-35 0,20-34-2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01"/>
    </inkml:context>
    <inkml:brush xml:id="br0">
      <inkml:brushProperty name="width" value="0.03919" units="cm"/>
      <inkml:brushProperty name="height" value="0.03919" units="cm"/>
      <inkml:brushProperty name="color" value="#F2395B"/>
    </inkml:brush>
  </inkml:definitions>
  <inkml:trace contextRef="#ctx0" brushRef="#br0">70800 50750 561,'46'-91'4,"-5"19"10,-7 19 10,-5 19 8,-6 18 5,-3 19 1,-3 19 1,-2 19 1,-3 12-2,1 6-1,-1 7-3,1 6-1,1 3-6,3 0-6,3 0-8,4 0-6,2-5-6,4-9-5,3-10-4,3-8-4,3-11-5,3-8-5,3-10-5,4-9-5,8-13-3,17-16-2,15-15-1,16-15-2,2-4 2,-8 9 5,-10 10 5,-9 10 5,-12 5 3,-11 4 5,-14 3 2,-11 3 3,-11 6 9,-5 9 13,-7 10 14,-5 10 13,0 0 6,10-5-1,10-7 0,9-5-2,6-6-6,3-3-13,3-3-12,4-2-13,-12 6-9,-24 20-4,-26 18-5,-24 20-5,-20 8 0,-11 1 4,-14-1 4,-11 1 4,-6-4 4,4-6 1,3-6 3,3-6 2,3-6 1,3-2-1,3-3-1,4-3-1,5-4 3,10-3 6,10-3 8,9-2 6,17-6 5,25-6 4,25-6 3,25-6 4,15-4-1,7 1-7,6-1-6,7 1-7,13-1-4,22 1-5,22-1-4,23 1-3,8 2-4,-3 7-5,-3 6-3,-2 7-4,-3 2-6,1 1-5,-1-1-7,1 1-5,-12-3-2,-21-2 6,-22-3 4,-22-3 5,-15-2 3,-5 0 0,-7 0 1,-5 0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02"/>
    </inkml:context>
    <inkml:brush xml:id="br0">
      <inkml:brushProperty name="width" value="0.03238" units="cm"/>
      <inkml:brushProperty name="height" value="0.03238" units="cm"/>
      <inkml:brushProperty name="color" value="#F2395B"/>
    </inkml:brush>
  </inkml:definitions>
  <inkml:trace contextRef="#ctx0" brushRef="#br0">75400 49650 679,'170'-90'102,"-9"23"-20,-10 22-21,-8 22-21,-9 12-16,-6 3-13,-6 3-11,-6 4-11,-12 4-9,-15 6-5,-15 7-3,-16 6-6,-13 3-2,-9 0 0,-10 0-1,-8 0 0,-12 1 0,-12 4 3,-13 3 1,-12 3 3,-5-2 4,3-6 6,3-6 5,4-6 7,1-6 2,0-2 2,0-3 1,0-3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45"/>
    </inkml:context>
    <inkml:brush xml:id="br0">
      <inkml:brushProperty name="width" value="0.04614" units="cm"/>
      <inkml:brushProperty name="height" value="0.04614" units="cm"/>
      <inkml:brushProperty name="color" value="#F2395B"/>
    </inkml:brush>
  </inkml:definitions>
  <inkml:trace contextRef="#ctx0" brushRef="#br0">40750 49050 476,'-24'-47'21,"4"6"5,3 7 5,3 6 4,3 12 3,3 19-3,3 19-2,4 19-1,1 15-3,0 13-2,0 12-2,0 13-1,0 10-2,0 10-2,0 10-2,0 9-2,-2 4-1,-3 1-2,-3-1-1,-2 1-2,-5 2-1,-2 7 0,-3 6 0,-3 7 0,-1 7-4,4 9-5,3 10-7,3 10-5,3 2-6,3-3-1,3-3-3,4-2-2,1-11-2,0-15 1,0-15 0,0-16 0,0-13-1,0-9 1,0-10-1,0-8-1,-2-14 0,-3-15-2,-3-15 0,-2-16-3,2-18 1,9-18 0,10-19 0,10-18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03"/>
    </inkml:context>
    <inkml:brush xml:id="br0">
      <inkml:brushProperty name="width" value="0.03919" units="cm"/>
      <inkml:brushProperty name="height" value="0.03919" units="cm"/>
      <inkml:brushProperty name="color" value="#F2395B"/>
    </inkml:brush>
  </inkml:definitions>
  <inkml:trace contextRef="#ctx0" brushRef="#br0">76350 49900 561,'-69'1'3,"13"4"5,12 3 6,13 3 5,7 4 4,4 7 2,3 6 2,3 7 1,1 5 0,1 7 0,-1 6-2,1 7 0,-1 5-2,1 7-3,-1 6-4,1 7-2,-1-1-4,1-6-3,-1-6-5,1-6-4,4-9-5,9-8-8,10-10-7,10-9-7,8-12-6,10-11-3,10-14-4,9-11-3,6-15 0,3-16 3,3-15 2,4-15 3,-3-11 5,-5-2 7,-7-3 6,-5-3 8,-9 4 4,-9 13 1,-10 12 1,-8 13 2,-8 9 4,-2 6 7,-3 7 8,-3 6 6,-2 12 11,0 19 16,0 19 16,0 19 14,1 10 2,4 4-16,3 3-14,3 3-16,1 3-10,1 3-9,-1 3-8,1 4-8,-4 1-7,-6 0-10,-6 0-8,-6 0-9,-10 1-6,-12 4-4,-13 3-4,-12 3-3,-12-4-1,-8-8 4,-10-10 2,-9-9 4,-7-10 6,-3-9 8,-3-10 8,-2-8 8,-1-8 7,3-2 5,3-3 4,4-3 6,7-4 4,13-3 6,12-3 5,13-2 5,16-3 5,23 1 5,22-1 5,22 1 5,24-1-1,29 1-7,28-1-6,28 1-6,15 1-8,4 3-8,3 3-9,3 4-7,1 1-5,1 0-3,-1 0-2,1 0-2,-7 0-6,-12 0-7,-13 0-7,-12 0-8,-15 0-6,-15 0-2,-15 0-2,-16 0-3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04"/>
    </inkml:context>
    <inkml:brush xml:id="br0">
      <inkml:brushProperty name="width" value="0.04713" units="cm"/>
      <inkml:brushProperty name="height" value="0.04713" units="cm"/>
      <inkml:brushProperty name="color" value="#F2395B"/>
    </inkml:brush>
  </inkml:definitions>
  <inkml:trace contextRef="#ctx0" brushRef="#br0">81350 48150 466,'-25'-24'8,"0"4"16,0 3 15,0 3 17,0 14 5,0 25-4,0 25-5,0 25-3,-7 17-7,-11 9-7,-14 10-7,-11 10-7,-12 18-5,-9 28-2,-10 28-3,-8 29-2,-14 22-2,-15 20-3,-15 18-4,-16 20-2,-10 21-5,-3 25-7,-3 25-6,-2 25-7,3 9-7,14-6-6,11-6-7,14-6-6,16-26 0,22-43 7,22-44 7,23-43 7,13-39 3,6-30-2,7-32-1,6-30-3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05"/>
    </inkml:context>
    <inkml:brush xml:id="br0">
      <inkml:brushProperty name="width" value="0.04332" units="cm"/>
      <inkml:brushProperty name="height" value="0.04332" units="cm"/>
      <inkml:brushProperty name="color" value="#F2395B"/>
    </inkml:brush>
  </inkml:definitions>
  <inkml:trace contextRef="#ctx0" brushRef="#br0">81600 50250 507,'-15'-124'4,"23"4"6,22 3 7,22 3 7,15 14 8,9 25 10,10 25 9,10 25 11,11 12 1,17 1-8,15-1-6,16 1-8,2 1-11,-8 3-17,-10 3-18,-9 4-16,-16 7-14,-22 13-10,-22 12-11,-21 13-10,-21 7-1,-19 4 8,-18 3 9,-19 3 8,-8-2 7,3-6 5,3-6 4,4-6 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05"/>
    </inkml:context>
    <inkml:brush xml:id="br0">
      <inkml:brushProperty name="width" value="0.03862" units="cm"/>
      <inkml:brushProperty name="height" value="0.03862" units="cm"/>
      <inkml:brushProperty name="color" value="#F2395B"/>
    </inkml:brush>
  </inkml:definitions>
  <inkml:trace contextRef="#ctx0" brushRef="#br0">82150 50350 569,'-47'-27'8,"6"-3"16,7-3 16,6-2 16,6 17 5,6 42-5,7 40-5,6 41-6,1 16-7,-3-5-10,-3-7-11,-2-5-10,-1-9-11,3-9-10,3-10-10,4-8-10,7-15-8,13-19-8,12-18-8,13-19-7,2-12 2,-5-2 10,-7-3 9,-5-3 11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06"/>
    </inkml:context>
    <inkml:brush xml:id="br0">
      <inkml:brushProperty name="width" value="0.03921" units="cm"/>
      <inkml:brushProperty name="height" value="0.03921" units="cm"/>
      <inkml:brushProperty name="color" value="#F2395B"/>
    </inkml:brush>
  </inkml:definitions>
  <inkml:trace contextRef="#ctx0" brushRef="#br0">82700 50300 561,'21'-47'3,"-5"6"9,-7 7 6,-5 6 8,-4 13 7,0 23 5,0 22 5,0 22 5,0 13-2,0 7-12,0 6-12,0 7-11,0-1-8,0-6-4,0-6-4,0-6-3,0-6-3,0-2-1,0-3 0,0-3-1,4-10-6,10-16-13,10-15-13,9-15-12,6-15-2,3-12 10,3-13 8,4-12 10,-1-7 8,-3 1 4,-3-1 6,-2 1 5,-5 2 4,-2 7 0,-3 6 1,-3 7 2,-2 11 11,0 20 21,0 18 22,0 20 22,-8 10 2,-16 3-17,-15 3-19,-15 4-17,-12 4-10,-6 6-2,-6 7-2,-6 6-1,-7 1-10,-6-3-16,-6-3-16,-6-2-17,-7-3-5,-6 1 5,-6-1 5,-6 1 5,-6-6 6,-2-8 6,-3-10 8,-3-9 6,-1-5 5,4 0 5,3 0 5,3 0 4,6 0 5,9 0 4,10 0 5,10 0 4,10-4 7,13-5 9,12-7 10,13-5 9,31-6 0,50-3-6,50-3-7,50-2-8,26-6-5,4-6-4,3-6-3,3-6-5,4-2-9,7 3-16,6 3-15,7 4-16,-4 4-7,-12 6-2,-13 7-2,-12 6-1,-23 3 2,-30 0 6,-32 0 4,-30 0 6,-17 0 2,1 0 1,-1 0 1,1 0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06"/>
    </inkml:context>
    <inkml:brush xml:id="br0">
      <inkml:brushProperty name="width" value="0.04583" units="cm"/>
      <inkml:brushProperty name="height" value="0.04583" units="cm"/>
      <inkml:brushProperty name="color" value="#F2395B"/>
    </inkml:brush>
  </inkml:definitions>
  <inkml:trace contextRef="#ctx0" brushRef="#br0">84550 50100 480,'-43'-46'8,"17"10"16,15 10 16,16 9 17,20 7 2,25 7-10,25 6-11,25 7-11,18 0-8,14-2-5,11-3-6,14-3-5,3-2-5,-2 0-4,-3 0-4,-3 0-4,-9 0-2,-11 0 1,-14 0 2,-11 0 1,-15 0 2,-16 0 3,-15 0 5,-15 0 2,-12 4 7,-6 10 8,-6 10 8,-6 9 9,-12 9 2,-15 9-4,-15 10-3,-16 10-3,-12 5-4,-5 4-3,-7 3-3,-5 3-3,-8 1-2,-5 1-1,-7-1-3,-5 1-1,-4 1-3,0 3-4,0 3-3,0 4-4,6-7-3,13-16-4,12-15-4,13-15-4,10-26-5,10-34-8,10-35-7,9-33-7,13-28-3,20-18 5,18-19 3,20-18 5,5-12 3,-6-3 6,-6-3 5,-6-2 5,-4-1 6,1 3 5,-1 3 5,1 4 5,-3 10 5,-2 19 5,-3 19 6,-3 19 4,-2 15 8,0 13 11,0 12 10,0 13 11,-4 16 4,-5 23-4,-7 22-2,-5 22-4,-14 24-6,-18 29-7,-19 28-7,-18 28-8,-18 18-7,-16 10-6,-15 10-7,-15 9-5,-4-1-7,9-8-6,10-10-7,10-9-6,10-10-6,13-9-6,12-10-6,13-8-6,12-17 3,13-21 7,12-22 10,13-22 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06"/>
    </inkml:context>
    <inkml:brush xml:id="br0">
      <inkml:brushProperty name="width" value="0.02855" units="cm"/>
      <inkml:brushProperty name="height" value="0.02855" units="cm"/>
      <inkml:brushProperty name="color" value="#F2395B"/>
    </inkml:brush>
  </inkml:definitions>
  <inkml:trace contextRef="#ctx0" brushRef="#br0">85250 50950 770,'159'45'48,"-31"-9"-3,-31-10-4,-31-8-4,-18-4-7,-3 3-11,-3 3-9,-2 4-12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06"/>
    </inkml:context>
    <inkml:brush xml:id="br0">
      <inkml:brushProperty name="width" value="0.02902" units="cm"/>
      <inkml:brushProperty name="height" value="0.02902" units="cm"/>
      <inkml:brushProperty name="color" value="#F2395B"/>
    </inkml:brush>
  </inkml:definitions>
  <inkml:trace contextRef="#ctx0" brushRef="#br0">84600 48650 757,'-41'-65'106,"19"23"-33,19 22-33,19 22-33,18 21-14,19 22 6,19 22 6,19 23 5,10 11-1,4 4-9,3 3-7,3 3-8,-7-8-2,-15-19 2,-15-18 4,-16-19 4,-12-12-7,-5-2-15,-7-3-16,-5-3-16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07"/>
    </inkml:context>
    <inkml:brush xml:id="br0">
      <inkml:brushProperty name="width" value="0.0515" units="cm"/>
      <inkml:brushProperty name="height" value="0.0515" units="cm"/>
      <inkml:brushProperty name="color" value="#F2395B"/>
    </inkml:brush>
  </inkml:definitions>
  <inkml:trace contextRef="#ctx0" brushRef="#br0">87900 48150 427,'6'-68'2,"13"17"4,12 15 3,13 16 5,7 9 5,4 3 5,3 3 6,3 4 6,-2 10-3,-6 19-13,-6 19-12,-6 19-14,-12 12-8,-15 6-7,-15 7-5,-16 6-7,-16 4-2,-16 4 3,-15 3 2,-15 3 2,-9-2 4,1-6 5,-1-6 6,1-6 5,5-9 3,14-8 2,11-10 0,14-9 1,14-13 6,20-16 8,18-15 10,20-15 8,16-12 4,16-6-2,15-6-2,17-6-1,5-2-2,-3 3-2,-3 3-2,-2 4-1,-6 4-3,-6 6-1,-6 7-3,-6 6-2,-7 7 1,-6 10 0,-6 10 2,-6 9 1,-7 7 0,-6 7-1,-6 6-1,-6 7-2,-7 7-1,-6 9-3,-6 10-2,-6 10-3,-10 4-2,-12 0-4,-13 0-4,-12 0-2,-5-4-2,3-5-2,3-7 1,4-5-2,1-11-3,0-11-4,0-14-7,0-11-4,-4-11-2,-5-5 3,-7-7 2,-5-5 3,0-9 2,10-9 2,10-10 2,9-8 3,10-11 4,14-8 6,11-10 6,14-9 6,16-2 4,22 6 4,22 7 3,23 6 3,8 6 1,-3 6 1,-3 7 0,-2 6 1,-6 6-1,-6 6-2,-6 7-1,-6 6-1,-7 4-1,-6 4-2,-6 3 0,-6 3-2,-7 4-1,-6 7-1,-6 6-2,-6 7-1,-9 7-3,-8 9-3,-10 10-4,-9 10-2,-13 5-3,-16 4 1,-15 3-1,-15 3 1,-9-2-2,1-6-1,-1-6-2,1-6-2,-4-7-1,-6-6 2,-6-6-1,-6-6 2,-1-6 2,7-2 4,6-3 5,7-3 4,29-10 9,53-16 14,53-15 13,54-15 14,33-11 2,17-2-11,15-3-10,16-3-12,5 2-7,-2 10-6,-3 10-6,-3 9-4,-1 6-7,4 3-3,3 3-6,3 4-4,4 5-6,7 10-8,6 10-7,7 9-7,-15 2-1,-34-2 4,-35-3 6,-33-3 4,-22-4 0,-5-3-3,-7-3-5,-5-2-3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0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93400 50450 999,'-2'-43'-29,"-3"17"-2,-3 15-3,-2 16-2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7:14"/>
    </inkml:context>
    <inkml:brush xml:id="br0">
      <inkml:brushProperty name="width" value="0.04335" units="cm"/>
      <inkml:brushProperty name="height" value="0.04335" units="cm"/>
      <inkml:brushProperty name="color" value="#F2395B"/>
    </inkml:brush>
  </inkml:definitions>
  <inkml:trace contextRef="#ctx0" brushRef="#br0">43650 49800 507,'21'-63'8,"-5"26"18,-7 24 15,-5 26 18,-6 13 3,-3 4-12,-3 3-10,-2 3-11,-8 3-8,-8 3-4,-10 3-5,-9 4-4,-10 1-2,-9 0-2,-10 0 0,-8 0-2,-8 1 1,-2 4-2,-3 3 1,-3 3-1,1-1-1,6-2-1,7-3-1,6-3-1,6-2-1,6 0 1,7 0 0,6 0 0,6-4 1,6-5 0,7-7 1,6-5 0,4-3 1,4 4 2,3 3 2,3 3 1,9-1 1,16-2-1,15-3-1,17-3 0,10-1-1,6 4 3,7 3 1,6 3 1,4 3 1,4 3-1,3 3 0,3 4 0,1 1-1,1 0-2,-1 0-1,1 0-2,-3 0 0,-2 0 1,-3 0 1,-3 0 0,-7-2 0,-9-3-5,-10-3-3,-8-2-5,-9-3-10,-6 1-20,-6-1-19,-6 1-19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45"/>
    </inkml:context>
    <inkml:brush xml:id="br0">
      <inkml:brushProperty name="width" value="0.04228" units="cm"/>
      <inkml:brushProperty name="height" value="0.04228" units="cm"/>
      <inkml:brushProperty name="color" value="#F2395B"/>
    </inkml:brush>
  </inkml:definitions>
  <inkml:trace contextRef="#ctx0" brushRef="#br0">42600 50200 520,'-24'-46'3,"4"10"7,3 10 6,3 9 6,-1 7 6,-2 7 4,-3 6 5,-3 7 3,-4 5 0,-3 7-8,-3 6-7,-2 7-6,-6 4-5,-6 3-1,-6 3-2,-6 4-1,-15 5-2,-21 10-5,-22 10-3,-22 9-3,-5 1-3,13-6-1,12-6 1,13-6-2,10-6 2,10-2 1,10-3 1,9-3 3,7-4-1,7-3 0,6-3 0,7-2-1,5-3 1,7 1 6,6-1 4,7 1 5,11-3 1,20-2-1,18-3-3,20-3-2,10-1-2,3 4 1,3 3 0,4 3 0,8 1 0,17 1-1,15-1-1,16 1 0,13 5 0,14 14 1,11 11 2,14 14 1,-7 0 0,-25-8-2,-25-10-2,-25-9-1,-16-7-3,-6-3-4,-6-3-3,-6-2-3,-9-5-9,-8-2-10,-10-3-13,-9-3-12,-12-7-6,-11-9-2,-14-10-3,-11-8-1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15"/>
    </inkml:context>
    <inkml:brush xml:id="br0">
      <inkml:brushProperty name="width" value="0.0598" units="cm"/>
      <inkml:brushProperty name="height" value="0.0598" units="cm"/>
      <inkml:brushProperty name="color" value="#F2395B"/>
    </inkml:brush>
  </inkml:definitions>
  <inkml:trace contextRef="#ctx0" brushRef="#br0">9850 7450 367,'-47'-25'1,"6"0"1,7 0 1,6 0 2,4 6 4,4 13 6,3 12 8,3 13 5,3 6 2,3 0-5,3 0-6,4 0-4,1 3-3,0 6-1,0 7-1,0 6 0,0 3 0,0 0-1,0 0-1,0 0-1,0 3 0,0 6 0,0 7 1,0 6-1,3 1 0,6-3-1,7-3-2,6-2-1,1-5-1,-3-2-1,-3-3 1,-2-3-1,-3-1 0,1 4 0,-1 3 1,1 3-1,-1-2 1,1-6 0,-1-6 0,1-6 0,1-2 0,3 3 0,3 3 1,4 4 0,-1 1 1,-3 0-1,-3 0 0,-2 0 0,-1-2 0,3-3 0,3-3 1,4-2-1,1-1-1,0 3 0,0 3 0,0 4-1,3-1-1,6-3 0,7-3 0,6-2 0,-1-1 0,-5 3 0,-7 3 1,-5 4 0,-4-1 0,0-3 0,0-3 0,0-2 0,0-1 0,0 3 0,0 3 2,0 4 0,-2 1 0,-3 0 0,-3 0 0,-2 0 0,-1 0 0,3 0-1,3 0 0,4 0-1,2 0-1,4 0 1,3 0 0,3 0 0,-1 3 0,-2 6 0,-3 7 0,-3 6 0,-2 3 0,0 0 1,0 0 1,0 0 0,0 1 1,0 4-1,0 3 1,0 3-1,0-1 0,0-2 0,0-3 0,0-3 0,0-6-1,0-5 0,0-7 0,0-5-1,0-6-1,0-3 0,0-3 0,0-2 0,1-3-1,4 1 1,3-1 0,3 1 1,3-1-1,3 1-1,3-1-2,4 1 0,-1-1-1,-3 1 1,-3-1 0,-2 1 0,-3 1 1,1 3 1,-1 3 0,1 4 1,-3 2 0,-2 4 2,-3 3 0,-3 3 1,-1 3 0,4 3 0,3 3 0,3 4 0,-1 1-1,-2 0 0,-3 0 0,-3 0-1,-1-4-1,4-5 0,3-7 0,3-5 0,-1-6-1,-2-3 1,-3-3 0,-3-2 1,-2-3-1,0 1 0,0-1 0,0 1-1,1 1 1,4 3 0,3 3 0,3 4 0,-1-1 1,-2-3-1,-3-3 0,-3-2 1,-1-5-1,4-2 1,3-3-1,3-3 1,1-2-1,1 0 0,-1 0 1,1 0-1,1 3 0,3 6 0,3 7 0,4 6 1,2 4-1,4 4 2,3 3 0,3 3 0,-4-2 0,-8-6 0,-10-6 0,-9-6 0,-4-6-1,4-2 0,3-3 0,3-3-1,4 1 0,7 6-1,6 7 0,7 6 0,-1-1-1,-6-5 1,-6-7 1,-6-5 0,-2-3 1,3 4 0,3 3 0,4 3 1,-1 3-1,-3 3 1,-3 3 1,-2 4-1,-1-1 1,3-3-1,3-3 0,4-2 1,-1-3-2,-3 1 0,-3-1 0,-2 1-2,-3-3 0,1-2 0,-1-3 0,1-3 0,-1-1-1,1 4 1,-1 3 0,1 3 0,-1 3 1,1 3 0,-1 3 1,1 4 0,-1-1 1,1-3 0,-1-3 1,1-2 0,-1-3-1,1 1 0,-1-1-1,1 1-1,-1-3 1,1-2-1,-1-3 0,1-3 1,1-2-1,3 0 1,3 0-1,4 0 0,-1 1 0,-3 4 0,-3 3 0,-2 3 1,-3-1-1,1-2 0,-1-3 0,1-3 0,-1-2-1,1 0 1,-1 0 0,1 0 0,-1 0 0,1 0 0,-1 0 0,1 0 0,2 3 0,7 6 0,6 7 1,7 6 0,-1-1 0,-6-5 0,-6-7 0,-6-5 1,-4-4-1,1 0 0,-1 0 0,1 0 0,1 0 0,3 0 0,3 0 0,4 0 0,-1 0 0,-3 0-1,-3 0 1,-2 0 0,-3 1-1,1 4 1,-1 3 0,1 3-1,1-1 1,3-2-1,3-3 1,4-3 0,1-1 0,0 4 0,0 3 1,0 3-1,-2 1 1,-3 1-1,-3-1 1,-2 1 0,-1-1-1,3 1 1,3-1-1,4 1 1,-1-1-1,-3 1 0,-3-1-1,-2 1 1,-1-1-1,3 1 0,3-1 0,4 1 0,1-3 1,0-2-1,0-3 0,0-3 0,0-1 0,0 4 0,0 3 0,0 3 0,-2 1 0,-3 1 1,-3-1-1,-2 1 0,-1-3 1,3-2-1,3-3 1,4-3-1,-1-2 1,-3 0 0,-3 0-1,-2 0 1,2 0 0,9 0 0,10 0 1,10 0-1,-1 0 1,-9 0-1,-10 0 0,-8 0 0,-6 0 0,1 0-1,-1 0 1,1 0-1,1 0 0,3 0 1,3 0-1,4 0 0,-1 0 0,-3 0 0,-3 0 0,-2 0 0,-1 0-1,3 0 1,3 0 0,4 0 0,1 0 0,0 0 0,0 0 0,0 0 0,0 0 0,0 0-1,0 0 1,0 0 0,1 0 0,4 0 1,3 0-1,3 0 1,-2 0-1,-6 0 1,-6 0-1,-6 0 0,-2-2 1,3-3-1,3-3 1,4-2 1,1 0 0,0 7 0,0 6 0,0 7-1,0 0 1,0-2 1,0-3-1,0-3 0,1-2 1,4 0-2,3 0 1,3 0-1,1 1-1,1 4-1,-1 3 1,1 3-2,-1-1 0,1-2 1,-1-3 0,1-3 0,1-2 1,3 0-2,3 0 0,4 0 0,1 1-1,0 4 1,0 3 1,0 3 0,-2-1 1,-3-2-1,-3-3 2,-2-3-1,-5-2 1,-2 0-1,-3 0 1,-3 0-1,-1-2 0,4-3 1,3-3-1,3-2 0,-1-3 0,-2 1-1,-3-1-1,-3 1-1,-1-1 0,4 1 0,3-1 2,3 1 0,1 1 1,1 3 0,-1 3 0,1 4 1,-1-1-1,1-3 2,-1-3 0,1-2 1,1-3 0,3 1 0,3-1 0,4 1 1,1 1-1,0 3 1,0 3-1,0 4 0,-2-1 0,-3-3-1,-3-3 0,-2-2 0,-1-5-1,3-2-1,3-3-1,4-3 0,-1-1-1,-3 4 0,-3 3 0,-2 3-1,-3 1 1,1 1 1,-1-1 1,1 1 0,-1-1 1,1 1 1,-1-1 1,1 1 0,-3-3 0,-2-2 0,-3-3 0,-3-3-1,1-1 1,6 4-1,7 3 1,6 3 0,1-1-1,-3-2 1,-3-3-1,-2-3 1,-3-2-2,1 0 0,-1 0-2,1 0-1,-3 0-1,-2 0 1,-3 0 0,-3 0 0,-1 0 1,4 0-1,3 0 1,3 0 0,-1 1-1,-2 4 1,-3 3 0,-3 3 0,-2-1 1,0-2-2,0-3 1,0-3-1,0-2 0,0 0 1,0 0 1,0 0 1,0 0 0,0 0 1,0 0 0,0 0 1,0 0 1,0 0-2,0 0 0,0 0-1,4 0-1,10 0 0,10 0-1,9 0 1,4 0-2,1 0 1,-1 0-1,1 0 0,-6 0 0,-8 0 1,-10 0-1,-9 0 2,-5 0-1,0 0 1,0 0 0,0 0 1,0-2-1,0-3 1,0-3-1,0-2 1,0-1-1,0 3 0,0 3 0,0 4 0,1-1 0,4-3-2,3-3 0,3-2-2,-1-3 1,-2 1 0,-3-1 0,-3 1 1,-2-1 0,0 1 1,0-1 1,0 1 0,0-1 0,0 1 1,0-1 0,0 1 0,4-1 1,10 1 0,10-1 0,9 1 1,-1 1-1,-8 3 0,-10 3-1,-9 4-1,-5-1 0,0-3-1,0-3 1,0-2 0,4-3 0,10 1 0,10-1 0,9 1 0,2 1 1,-2 3-1,-3 3 1,-3 4-1,-6-1 0,-5-3 0,-7-3-1,-5-2 1,-1-3-1,6 1 0,7-1 1,6 1-1,1-1 0,-3 1 0,-3-1 0,-2 1-1,-3-1 0,1 1 0,-1-1 0,1 1-1,-3 1 0,-2 3 1,-3 3-1,-3 4 2,2-1-1,10-3 1,10-3 0,9-2 1,-1-3-1,-8 1 1,-10-1 0,-9 1 0,-2-3 0,6-2-1,7-3-1,6-3-1,4-4 0,4-3-1,3-3 1,3-2-1,-2-1 1,-6 3 1,-6 3 0,-6 4 0,-6 1 1,-2 0 0,-3 0 1,-3 0 0,-4 0 0,-3 0-1,-3 0 0,-2 0 0,-1 0 0,3 0 1,3 0-1,4 0 0,2-2 1,4-3-1,3-3 0,3-2 1,3-3-1,3 1 1,3-1-1,4 1 1,4-1 0,6 1-1,7-1 0,6 1-1,-1 1 0,-5 3 1,-7 3 1,-5 4 0,-6 1 0,-3 0-3,-3 0-1,-2 0-2,-1 0 0,3 0 0,3 0 2,4 0 0,1 0 2,0 0-1,0 0 1,0 0 0,1 0 0,4 0 1,3 0 0,3 0 1,-1-2 0,-2-3 0,-3-3-1,-3-2 0,-2-1 0,0 3-1,0 3 0,0 4 0,0-1 0,0-3-2,0-3 0,0-2-1,-2-3-1,-3 1 0,-3-1 0,-2 1 1,-3-1 0,1 1 0,-1-1 1,1 1 1,-3 2 0,-2 7 1,-3 6 0,-3 7 0,-2 0 0,0-2 0,0-3 1,0-3 1,0-2-1,0 0 0,0 0 0,0 0 0,0 0-1,0 0 0,0 0-1,0 0 0,-2 1 0,-3 4 1,-3 3 0,-2 3 0,-1-1 0,3-2 0,3-3 0,4-3 0,-1-2-1,-3 0 1,-3 0-1,-2 0-1,-3 0-2,1 0-5,-1 0-5,1 0-5,-6-2-7,-8-3-13,-10-3-11,-9-2-12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20"/>
    </inkml:context>
    <inkml:brush xml:id="br0">
      <inkml:brushProperty name="width" value="0.04628" units="cm"/>
      <inkml:brushProperty name="height" value="0.04628" units="cm"/>
    </inkml:brush>
  </inkml:definitions>
  <inkml:trace contextRef="#ctx0" brushRef="#br0">9500 50050 475,'-129'-22'69,"45"6"-9,43 7-7,45 6-9,27 3-5,13 0-1,12 0-1,13 0-1,7-2-3,4-3-5,3-3-5,3-2-4,-1-3-5,-2 1-2,-3-1-3,-3 1-3,-2-1-3,0 1-2,0-1-2,0 1-3,-4 2-3,-5 7-3,-7 6-5,-5 7-3,-6 2-4,-3 1-5,-3-1-6,-2 1-4,-5 1-1,-2 3 3,-3 3 4,-3 4 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20"/>
    </inkml:context>
    <inkml:brush xml:id="br0">
      <inkml:brushProperty name="width" value="0.04227" units="cm"/>
      <inkml:brushProperty name="height" value="0.04227" units="cm"/>
    </inkml:brush>
  </inkml:definitions>
  <inkml:trace contextRef="#ctx0" brushRef="#br0">10300 50200 520,'-68'1'9,"17"4"18,15 3 19,16 3 17,9 7 5,3 14-11,3 11-10,4 14-11,1 10-7,0 9-3,0 10-4,0 10-4,0 5-3,0 4-5,0 3-5,0 3-3,1 1-6,4 1-7,3-1-6,3 1-6,3-6-7,3-8-6,3-10-7,4-9-7,-1-12-4,-3-11-1,-3-14 0,-2-11-2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21"/>
    </inkml:context>
    <inkml:brush xml:id="br0">
      <inkml:brushProperty name="width" value="0.04778" units="cm"/>
      <inkml:brushProperty name="height" value="0.04778" units="cm"/>
    </inkml:brush>
  </inkml:definitions>
  <inkml:trace contextRef="#ctx0" brushRef="#br0">12150 49050 460,'4'-38'11,"10"26"22,10 24 22,9 26 23,2 21 2,-2 19-14,-3 19-15,-3 19-15,-2 13-10,0 10-2,0 10-5,0 9-3,-4 7-3,-5 7-2,-7 6-3,-5 7-2,-4 8-2,0 14-2,0 11-1,0 14-2,0 8-6,0 7-10,0 6-10,0 7-10,-2 4-6,-3 3-3,-3 3-2,-2 4-1,-1-20 0,3-40 7,3-40 5,4-41 5,1-32 6,0-21 4,0-22 4,0-22 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21"/>
    </inkml:context>
    <inkml:brush xml:id="br0">
      <inkml:brushProperty name="width" value="0.03807" units="cm"/>
      <inkml:brushProperty name="height" value="0.03807" units="cm"/>
    </inkml:brush>
  </inkml:definitions>
  <inkml:trace contextRef="#ctx0" brushRef="#br0">12150 49400 577,'-24'-113'5,"4"26"10,3 24 9,3 26 11,-1 30 7,-2 39 6,-3 36 5,-3 39 7,-6 18-5,-5 0-13,-7 0-14,-5 0-14,-3-5-13,4-9-12,3-10-12,3-8-13,4-14-7,7-15-1,6-15-2,7-16-1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21"/>
    </inkml:context>
    <inkml:brush xml:id="br0">
      <inkml:brushProperty name="width" value="0.04631" units="cm"/>
      <inkml:brushProperty name="height" value="0.04631" units="cm"/>
    </inkml:brush>
  </inkml:definitions>
  <inkml:trace contextRef="#ctx0" brushRef="#br0">12600 49050 475,'71'48'74,"-5"-3"-7,-7-3-5,-5-2-8,-3-3-4,4 1-5,3-1-4,3 1-5,-2-1-4,-6 1-6,-6-1-4,-6 1-6,-10 1-22,-12 3-35,-13 3-38,-12 4-36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24"/>
    </inkml:context>
    <inkml:brush xml:id="br0">
      <inkml:brushProperty name="width" value="0.0404" units="cm"/>
      <inkml:brushProperty name="height" value="0.0404" units="cm"/>
    </inkml:brush>
  </inkml:definitions>
  <inkml:trace contextRef="#ctx0" brushRef="#br0">18700 48550 544,'-19'-13'67,"13"26"-4,12 24-3,13 26-3,4 13-7,-3 4-9,-3 3-10,-2 3-9,-5 3-6,-2 3-4,-3 3-3,-3 4-3,-7 2-1,-9 4 0,-10 3-1,-8 3 0,-8 1-1,-2 1-2,-3-1-4,-3 1-1,-7-1-2,-9 1 0,-10-1 0,-8 1 0,-8-3-1,-2-2-2,-3-3-1,-3-3-2,1-9-1,6-11-2,7-14-2,6-11-2,4-14 0,4-11 2,3-14 2,3-11 3,3-12 1,3-9-2,3-10 0,4-8 0,2-12-1,4-12-1,3-13 1,3-12-1,4-7 0,7 1 2,6-1 0,7 1 1,4 2 3,3 7 7,3 6 6,4 7 5,1 7 7,0 9 7,0 10 7,0 10 7,6 8 2,13 10-6,12 10-4,13 9-4,9 7-4,6 7-1,7 6-3,6 7-1,7 4-2,10 3-4,10 3-2,9 4-4,2-1-3,-2-3-4,-3-3-3,-3-2-4,-4 2-1,-3 9 1,-3 10 3,-2 10 1,-3 2-3,1-3-6,-1-3-7,1-2-6,-3-5-4,-2-2 2,-3-3 0,-3-3 1,-9-7-2,-11-9-8,-14-10-5,-11-8-7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24"/>
    </inkml:context>
    <inkml:brush xml:id="br0">
      <inkml:brushProperty name="width" value="0.03681" units="cm"/>
      <inkml:brushProperty name="height" value="0.03681" units="cm"/>
    </inkml:brush>
  </inkml:definitions>
  <inkml:trace contextRef="#ctx0" brushRef="#br0">20550 49550 597,'-46'3'10,"10"6"19,10 7 20,9 6 19,6 9 3,3 13-16,3 12-14,4 13-16,-1 9-8,-3 6-3,-3 7-4,-2 6-3,-3-2-2,1-9-3,-1-10-3,1-8-3,1-6-5,3 1-8,3-1-8,4 1-9,2-3-5,4-2-3,3-3-2,3-3-3,4-9-1,7-11 4,6-14 2,7-11 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25"/>
    </inkml:context>
    <inkml:brush xml:id="br0">
      <inkml:brushProperty name="width" value="0.04228" units="cm"/>
      <inkml:brushProperty name="height" value="0.04228" units="cm"/>
    </inkml:brush>
  </inkml:definitions>
  <inkml:trace contextRef="#ctx0" brushRef="#br0">21600 49950 520,'-24'-19'88,"4"13"-19,3 12-20,3 13-20,-1 9-10,-2 6-1,-3 7-1,-3 6-2,-2 7-1,0 10-1,0 10-2,0 9 0,0 1-3,0-6-5,0-6-3,0-6-4,3-7-6,6-6-5,7-6-7,6-6-6,7-9-1,10-8 4,10-10 3,9-9 5,7-15-2,7-18-7,6-19-7,7-18-7,-1-6-1,-6 10 7,-6 10 6,-6 9 6,-4 6 7,1 3 8,-1 3 8,1 4 8,-7 11 13,-12 23 21,-13 22 21,-12 22 19,-5 8 3,3-2-16,3-3-16,4-3-16,1-4-11,0-3-4,0-3-6,0-2-4,7-9-10,17-12-15,15-13-15,16-12-14,5-16-5,-2-19 6,-3-18 7,-3-19 5,-6-8 5,-5 3 4,-7 3 4,-5 4 5,-8 4 3,-5 6 4,-7 7 3,-5 6 5,-6 6 0,-3 6-1,-3 7-1,-2 6-1,-5 4 1,-2 4 4,-3 3 2,-3 3 5,-4 4-2,-3 7-6,-3 6-6,-2 7-5,11 0-5,29-2-3,28-3-5,28-3-2,9-2 0,-9 0 7,-10 0 6,-8 0 5,-6 3 6,1 6 1,-1 7 3,1 6 3,-4 4 2,-6 4 0,-6 3 2,-6 3 2,-6 4-1,-2 7 0,-3 6 0,-3 7-2,-6 4 0,-5 3-2,-7 3-1,-5 4-1,-3-3-2,4-5-1,3-7 0,3-5-1,3-6-1,3-3 1,3-3-1,4-2 1,8-6-2,17-6-4,15-6-3,16-6-5,5-9-1,-2-8-1,-3-10 0,-3-9-1,-4-7-2,-3-3-6,-3-3-4,-2-2-6,-5-1-3,-2 3-3,-3 3-2,-3 4-3,-6 1 1,-5 0 2,-7 0 3,-5 0 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25"/>
    </inkml:context>
    <inkml:brush xml:id="br0">
      <inkml:brushProperty name="width" value="0.04503" units="cm"/>
      <inkml:brushProperty name="height" value="0.04503" units="cm"/>
    </inkml:brush>
  </inkml:definitions>
  <inkml:trace contextRef="#ctx0" brushRef="#br0">23650 49150 488,'50'-43'83,"0"17"-13,0 15-12,0 16-12,1 12-9,4 9-5,3 10-4,3 10-6,-1 7-2,-2 6 0,-3 7 0,-3 6-1,-6 3 0,-5 0-5,-7 0-3,-5 0-4,-8 3-3,-5 6-2,-7 7-3,-5 6-3,-6-1-3,-3-5-6,-3-7-4,-2-5-6,-12 8-8,-19 26-12,-18 24-11,-19 26-11,-4-7-3,14-37 7,11-38 5,14-37 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47"/>
    </inkml:context>
    <inkml:brush xml:id="br0">
      <inkml:brushProperty name="width" value="0.05482" units="cm"/>
      <inkml:brushProperty name="height" value="0.05482" units="cm"/>
      <inkml:brushProperty name="color" value="#F2395B"/>
    </inkml:brush>
  </inkml:definitions>
  <inkml:trace contextRef="#ctx0" brushRef="#br0">39950 57350 401,'29'-83'56,"10"34"-8,10 35-7,9 35-8,4 24-6,1 16-2,-1 15-4,1 17-2,-6 10-2,-8 6 0,-10 7-2,-9 6-1,-7 1 0,-3-3-1,-3-3-1,-2-2 0,-5-6-3,-2-6-2,-3-6-3,-3-6-3,-2-7-3,0-6-1,0-6-3,0-6-1,1-6-1,4-2 1,3-3 0,3-3 1,15-17 4,29-27 6,28-28 7,28-28 7,15-21 2,4-12-3,3-13-3,3-12-3,3-12-2,3-8-3,3-10-1,4-9-3,-3-9-1,-5-5-1,-7-7-2,-5-5-1,-9-1-2,-9 6-1,-10 7 0,-8 6-2,-12 7 1,-12 10 0,-13 10 1,-12 9 1,-12 9 1,-8 9 0,-10 10 0,-9 10 1,-9 4 2,-5 0 3,-7 0 4,-5 0 3,-9 6 1,-9 13-2,-10 12-2,-8 13-1,-8 9-1,-2 6-1,-3 7 0,-3 6-1,-2 9 0,0 13-2,0 12-1,0 13 0,1 6-2,4 0 1,3 0 0,3 0 0,6 0 1,9 0 1,10 0 3,10 0 1,5 0 1,4 0 1,3 0 1,3 0 0,6 0 1,9 0-2,10 0 1,10 0-1,13 3-1,19 6 2,19 7 1,19 6 0,9 1 1,0-3 0,0-3 0,0-2-1,0-1 0,0 3-2,0 3-1,0 4-1,-4-1-3,-5-3-2,-7-3-4,-5-2-3,-3-5-6,4-2-8,3-3-7,3-3-8,-1-6-7,-2-5-3,-3-7-4,-3-5-5,-9-8-1,-11-5 0,-14-7 3,-11-5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25"/>
    </inkml:context>
    <inkml:brush xml:id="br0">
      <inkml:brushProperty name="width" value="0.04891" units="cm"/>
      <inkml:brushProperty name="height" value="0.04891" units="cm"/>
    </inkml:brush>
  </inkml:definitions>
  <inkml:trace contextRef="#ctx0" brushRef="#br0">26000 47200 449,'71'73'121,"-5"-3"-26,-7-3-25,-5-2-26,-4 0-13,0 7-4,0 6-2,0 7-3,-2 5-3,-3 7-1,-3 6-2,-2 7-1,-5 4-2,-2 3-2,-3 3 0,-3 4-3,-6 7-4,-5 13-7,-7 12-7,-5 13-8,-6 2-6,-3-5-5,-3-7-6,-2-5-4,-6-6-3,-6-3-3,-6-3-1,-6-2-3,-4-8 1,1-8 2,-1-10 3,1-9 3,2-16 4,7-22 6,6-22 8,7-21 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26"/>
    </inkml:context>
    <inkml:brush xml:id="br0">
      <inkml:brushProperty name="width" value="0.04546" units="cm"/>
      <inkml:brushProperty name="height" value="0.04546" units="cm"/>
    </inkml:brush>
  </inkml:definitions>
  <inkml:trace contextRef="#ctx0" brushRef="#br0">25900 50000 483,'6'-36'62,"13"28"-4,12 28-3,13 29-4,2 11-4,-5-2-6,-7-3-5,-5-3-7,-4-1-4,0 4-2,0 3-3,0 3-2,-2 1-3,-3 1-3,-3-1-2,-2 1-3,-3-4-3,1-6-1,-1-6-2,1-6-3,2-7-1,7-6-2,6-6 0,7-6-2,8-15 1,14-21 1,11-22 3,14-22 1,8-22-1,7-22-3,6-22-4,7-21-3,4-20-6,3-15-10,3-15-9,4-16-9,-10 10-6,-22 39-5,-22 36-5,-21 39-4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27"/>
    </inkml:context>
    <inkml:brush xml:id="br0">
      <inkml:brushProperty name="width" value="0.03652" units="cm"/>
      <inkml:brushProperty name="height" value="0.03652" units="cm"/>
    </inkml:brush>
  </inkml:definitions>
  <inkml:trace contextRef="#ctx0" brushRef="#br0">32600 48450 602,'23'73'29,"-3"-3"8,-3-3 8,-2-2 9,-1 2-1,3 9-7,3 10-6,4 10-8,-1 7-7,-3 6-7,-3 7-7,-2 6-7,-5-2-6,-2-9-3,-3-10-3,-3-8-3,-2-12-2,0-12 0,0-13 2,0-12-1,4-15 1,10-15 0,10-15 0,9-16 0,9-18-3,9-18-5,10-19-5,10-18-4,2-17-4,-3-11-2,-3-14-1,-2-11-3,-8 0 3,-8 17 4,-10 15 5,-9 16 5,-7 21 18,-3 29 30,-3 28 30,-2 28 30,-5 15 6,-2 4-20,-3 3-20,-3 3-19,-2 3-14,0 3-7,0 3-7,0 4-8,1-1-12,4-3-17,3-3-18,3-2-16,6-14-5,9-21 8,10-22 9,10-22 8,0-11 8,-5 0 6,-7 0 7,-5 0 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27"/>
    </inkml:context>
    <inkml:brush xml:id="br0">
      <inkml:brushProperty name="width" value="0.04398" units="cm"/>
      <inkml:brushProperty name="height" value="0.04398" units="cm"/>
    </inkml:brush>
  </inkml:definitions>
  <inkml:trace contextRef="#ctx0" brushRef="#br0">34600 48150 500,'23'-47'0,"-3"6"0,-3 7 0,-2 6 0,-3 3 2,1 0 5,-1 0 4,1 0 5,1 4 6,3 10 9,3 10 8,4 9 9,1 10 0,0 14-4,0 11-6,0 14-6,-2 7-4,-3 3-3,-3 3-2,-2 4-3,-5 4-3,-2 6-2,-3 7-2,-3 6-2,-10 7-4,-16 10-5,-15 10-3,-15 9-6,-11 2-3,-2-2-2,-3-3-2,-3-3-2,-1-6-6,4-5-9,3-7-10,3-5-8,4-14-6,7-18-2,6-19-2,7-18-2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28"/>
    </inkml:context>
    <inkml:brush xml:id="br0">
      <inkml:brushProperty name="width" value="0.03795" units="cm"/>
      <inkml:brushProperty name="height" value="0.03795" units="cm"/>
    </inkml:brush>
  </inkml:definitions>
  <inkml:trace contextRef="#ctx0" brushRef="#br0">35050 49150 579,'45'25'3,"-9"0"7,-10 0 6,-8 0 7,0 6 6,14 13 6,11 12 8,14 13 6,3 6-1,-2 0-9,-3 0-8,-3 0-9,-2 0-4,0 0-1,0 0-1,0 0 0,-2-4-10,-3-5-20,-3-7-19,-2-5-19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29"/>
    </inkml:context>
    <inkml:brush xml:id="br0">
      <inkml:brushProperty name="width" value="0.04711" units="cm"/>
      <inkml:brushProperty name="height" value="0.04711" units="cm"/>
    </inkml:brush>
  </inkml:definitions>
  <inkml:trace contextRef="#ctx0" brushRef="#br0">38700 46700 466,'54'0'112,"10"0"-26,10 0-26,9 0-25,4-2-19,1-3-11,-1-3-12,1-2-11,-9-3-5,-15 1 4,-15-1 3,-16 1 3,-13 4 5,-9 9 8,-10 10 8,-8 10 9,-6 8 4,1 10 4,-1 10 4,1 9 2,-1 7 0,1 7-3,-1 6-3,1 7-4,1 2-3,3 1-3,3-1-4,4 1-3,1-3-1,0-2 1,0-3-1,0-3 2,0-4-5,0-3-8,0-3-8,0-2-9,0-5-6,0-2-3,0-3-3,0-3-3,-2 1-3,-3 6 0,-3 7-1,-2 6-2,-6 1 1,-6-3 2,-6-3 1,-6-2 2,-2-9 3,3-12 3,3-13 5,4-12 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29"/>
    </inkml:context>
    <inkml:brush xml:id="br0">
      <inkml:brushProperty name="width" value="0.0386" units="cm"/>
      <inkml:brushProperty name="height" value="0.0386" units="cm"/>
    </inkml:brush>
  </inkml:definitions>
  <inkml:trace contextRef="#ctx0" brushRef="#br0">38450 49400 569,'-43'-4'13,"17"-5"11,15-7 11,16-5 11,15-4 5,16 0-2,15 0-2,17 0-2,13 3-5,13 6-8,12 7-8,13 6-7,6 3-9,0 0-11,0 0-9,0 0-10,1 0-8,4 0-7,3 0-7,3 0-6,-11 0 1,-25 0 8,-25 0 8,-25 0 9,-15-2 2,-2-3-4,-3-3-5,-3-2-3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30"/>
    </inkml:context>
    <inkml:brush xml:id="br0">
      <inkml:brushProperty name="width" value="0.04576" units="cm"/>
      <inkml:brushProperty name="height" value="0.04576" units="cm"/>
    </inkml:brush>
  </inkml:definitions>
  <inkml:trace contextRef="#ctx0" brushRef="#br0">41150 47650 480,'-41'-47'5,"19"6"8,19 7 10,19 6 8,15 6 3,13 6-4,12 7-5,13 6-4,21 1-3,32-3-4,31-3-3,32-2-3,8-1-4,-11 3-4,-14 3-5,-11 4-5,-15 1-2,-16 0 3,-15 0 1,-15 0 2,-15 4 2,-12 10 3,-13 10 3,-12 9 3,-10 4 3,-6 1 5,-6-1 5,-6 1 5,-6-1 2,-2 1 0,-3-1-1,-3 1 0,-4 1 0,-3 3-3,-3 3-1,-2 4-3,-8 2-1,-8 4-1,-10 3-2,-9 3-1,-9 3-1,-5 3-3,-7 3-1,-5 4-3,-6 2-1,-3 4-5,-3 3-2,-2 3-4,-1-2-2,3-6-4,3-6-3,4-6-2,5-9-3,10-8-2,10-10-1,9-9-3,6-23-5,3-33-8,3-35-10,4-34-9,4-10-1,6 16 10,7 15 8,6 17 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30"/>
    </inkml:context>
    <inkml:brush xml:id="br0">
      <inkml:brushProperty name="width" value="0.04214" units="cm"/>
      <inkml:brushProperty name="height" value="0.04214" units="cm"/>
    </inkml:brush>
  </inkml:definitions>
  <inkml:trace contextRef="#ctx0" brushRef="#br0">42950 45800 522,'18'-13'9,"-11"26"21,-14 24 20,-11 26 20,-12 21 4,-9 19-13,-10 19-12,-8 19-12,-11 13-9,-8 10-4,-10 10-4,-9 9-5,-9 1-6,-5-6-7,-7-6-8,-5-6-7,2-10-8,13-12-7,12-13-7,13-12-9,12-16-4,13-19-3,12-18-3,13-19-3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30"/>
    </inkml:context>
    <inkml:brush xml:id="br0">
      <inkml:brushProperty name="width" value="0.02956" units="cm"/>
      <inkml:brushProperty name="height" value="0.02956" units="cm"/>
    </inkml:brush>
  </inkml:definitions>
  <inkml:trace contextRef="#ctx0" brushRef="#br0">42050 47950 744,'50'-19'6,"0"13"15,0 12 12,0 13 14,0 7 2,0 4-10,0 3-9,0 3-10,-2 1-10,-3 1-9,-3-1-12,-2 1-9,-8-3-3,-8-2 4,-10-3 5,-9-3 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55"/>
    </inkml:context>
    <inkml:brush xml:id="br0">
      <inkml:brushProperty name="width" value="0.0245" units="cm"/>
      <inkml:brushProperty name="height" value="0.0245" units="cm"/>
      <inkml:brushProperty name="color" value="#F2395B"/>
    </inkml:brush>
  </inkml:definitions>
  <inkml:trace contextRef="#ctx0" brushRef="#br0">47600 50700 898,'-40'-21'31,"23"10"-5,22 10-4,22 9-6,8 2-9,-2-2-16,-3-3-14,-3-3-15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30"/>
    </inkml:context>
    <inkml:brush xml:id="br0">
      <inkml:brushProperty name="width" value="0.02736" units="cm"/>
      <inkml:brushProperty name="height" value="0.02736" units="cm"/>
    </inkml:brush>
  </inkml:definitions>
  <inkml:trace contextRef="#ctx0" brushRef="#br0">41550 46050 804,'9'-60'65,"19"32"-13,19 31-13,19 32-12,13 19-14,10 10-14,10 10-12,9 9-14,-7-2-6,-21-12 0,-22-13 0,-22-12 0,-11-9 0,0-2 1,0-3 1,0-3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31"/>
    </inkml:context>
    <inkml:brush xml:id="br0">
      <inkml:brushProperty name="width" value="0.02922" units="cm"/>
      <inkml:brushProperty name="height" value="0.02922" units="cm"/>
    </inkml:brush>
  </inkml:definitions>
  <inkml:trace contextRef="#ctx0" brushRef="#br0">45100 45450 752,'51'-19'33,"4"13"5,3 12 8,3 13 5,-1 9-5,-2 6-20,-3 7-19,-3 6-18,-7 6-16,-9 6-9,-10 7-10,-8 6-9,-11-4-1,-8-11 8,-10-14 9,-9-11 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31"/>
    </inkml:context>
    <inkml:brush xml:id="br0">
      <inkml:brushProperty name="width" value="0.05696" units="cm"/>
      <inkml:brushProperty name="height" value="0.05696" units="cm"/>
    </inkml:brush>
  </inkml:definitions>
  <inkml:trace contextRef="#ctx0" brushRef="#br0">44550 47250 386,'73'-93'25,"-3"17"-4,-3 15-5,-2 16-3,-1 12-2,3 9-1,3 10 0,4 10 0,-3 10-1,-5 13-1,-7 12-2,-5 13-1,-9 9 0,-9 6 2,-10 7 2,-8 6 1,-6 4 1,1 4 1,-1 3-1,1 3 0,-3-1 0,-2-2 0,-3-3 0,-3-3-1,-7-2 0,-9 0-2,-10 0-1,-8 0-3,-6-2-2,1-3-4,-1-3-3,1-2-3,-4-8-2,-6-8 0,-6-10 1,-6-9 0,-4-10-2,1-9-6,-1-10-6,1-8-5,1-9-1,3-6 5,3-6 5,4-6 5,5-6 5,10-2 4,10-3 5,9-3 5,12-1 2,16 4 2,15 3 1,17 3 1,14-1 3,17-2 2,15-3 5,16-3 2,5-1 2,-2 4-1,-3 3-1,-3 3 0,-4 6-2,-3 9-3,-3 10-2,-2 10-2,-9 8-2,-12 10-1,-13 10-1,-12 9-1,-10 7-2,-6 7 0,-6 6-2,-6 7-1,-10 2-4,-12 1-8,-13-1-9,-12 1-8,-12 1-3,-8 3-1,-10 3 1,-9 4 0,-9-3 2,-5-5 2,-7-7 3,-5-5 3,-6-4 3,-3 0 2,-3 0 4,-2 0 3,-1-2 4,3-3 4,3-3 5,4-2 3,7-3 5,13 1 2,12-1 5,13 1 2,23-1 4,34 1 3,35-1 2,35 1 2,24-9 0,16-15-4,15-15-5,17-16-3,11-10-4,10-3-1,10-3-1,9-2-2,9 0-2,9 7 0,10 6-1,10 7-1,4 5 0,0 7-2,0 6 0,0 7-1,-2 4-1,-3 3-5,-3 3-2,-2 4-4,-14-1-6,-21-3-8,-22-3-8,-22-2-9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36"/>
    </inkml:context>
    <inkml:brush xml:id="br0">
      <inkml:brushProperty name="width" value="0.03945" units="cm"/>
      <inkml:brushProperty name="height" value="0.03945" units="cm"/>
    </inkml:brush>
  </inkml:definitions>
  <inkml:trace contextRef="#ctx0" brushRef="#br0">16850 56350 557,'3'57'48,"6"17"-5,7 15-3,6 16-4,-1 5-6,-5-2-6,-7-3-7,-5-3-7,-4-1-3,0 4-3,0 3-2,0 3-2,0-1-1,0-2-1,0-3 0,0-3-2,-2-12 1,-3-18 0,-3-19 1,-2-18 0,0-17 2,7-11 1,6-14 1,7-11 2,10-22-3,16-27-5,15-28-7,17-28-5,8-20-6,4-8-5,3-10-4,3-9-6,-2 7-1,-6 26 4,-6 24 2,-6 26 3,-9 16 4,-8 10 7,-10 10 6,-9 9 6,-5 13 15,0 20 24,0 18 22,0 20 24,-2 11 5,-3 7-14,-3 6-13,-2 7-14,-3 0-10,1-2-7,-1-3-6,1-3-6,-1-4-6,1-3-5,-1-3-3,1-2-5,-3-3-5,-2 1-9,-3-1-6,-3 1-8,1-10-9,6-19-10,7-18-9,6-19-11,3-10 2,0 1 14,0-1 15,0 1 13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36"/>
    </inkml:context>
    <inkml:brush xml:id="br0">
      <inkml:brushProperty name="width" value="0.04229" units="cm"/>
      <inkml:brushProperty name="height" value="0.04229" units="cm"/>
    </inkml:brush>
  </inkml:definitions>
  <inkml:trace contextRef="#ctx0" brushRef="#br0">19400 55450 520,'3'-49'3,"6"4"5,7 3 6,6 3 6,1 14 9,-3 25 12,-3 25 11,-2 25 13,-5 15-1,-2 7-12,-3 6-12,-3 7-13,-9 5-7,-11 7-3,-14 6-4,-11 7-4,-12 2-3,-9 1-7,-10-1-5,-8 1-5,-6 5-5,1 14-4,-1 11-5,1 14-3,1-1-5,3-12-2,3-13-4,4-12-4,4-12 1,6-8 5,7-10 4,6-9 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37"/>
    </inkml:context>
    <inkml:brush xml:id="br0">
      <inkml:brushProperty name="width" value="0.0327" units="cm"/>
      <inkml:brushProperty name="height" value="0.0327" units="cm"/>
    </inkml:brush>
  </inkml:definitions>
  <inkml:trace contextRef="#ctx0" brushRef="#br0">19200 56650 672,'50'96'125,"0"-5"-31,0-7-30,0-5-30,1-1-23,4 6-16,3 7-14,3 6-15,-5-7-7,-12-18 0,-13-19 1,-12-18 2,-5-10-1,3 0 0,3 0 0,4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38"/>
    </inkml:context>
    <inkml:brush xml:id="br0">
      <inkml:brushProperty name="width" value="0.04281" units="cm"/>
      <inkml:brushProperty name="height" value="0.04281" units="cm"/>
    </inkml:brush>
  </inkml:definitions>
  <inkml:trace contextRef="#ctx0" brushRef="#br0">20950 54900 513,'1'-46'8,"4"10"13,3 10 15,3 9 14,6 4 1,9 1-10,10-1-11,10 1-10,5-1-6,4 1-2,3-1 1,3 1-2,-1-1-1,-2 1-3,-3-1-1,-3 1-2,-13 1-2,-22 3-1,-22 3-1,-21 4-1,-3-3 3,20-5 6,18-7 5,20-5 7,17-1 0,20 6-9,18 7-7,20 6-8,3-1-4,-8-5 0,-10-7 1,-9-5-1,-9-3 0,-5 4-1,-7 3-1,-5 3-1,-19 12-6,-27 22-13,-28 22-11,-28 23-12,-13 3-3,3-11 6,3-14 6,4-11 5,1-9 7,0-3 6,0-3 7,0-2 7,1-3 6,4 1 5,3-1 7,3 1 6,1 1 5,1 3 4,-1 3 3,1 4 4,1 4 2,3 6 0,3 7 0,4 6 0,4 1-2,6-3-2,7-3-4,6-2-2,1-1-3,-3 3-5,-3 3-2,-2 4-5,-1-1-4,3-3-4,3-3-6,4-2-5,5-6-4,10-6-4,10-6-4,9-6-3,7-9-3,7-8 0,6-10 0,7-9-1,5-10 2,7-9 3,6-10 4,7-8 4,0-8 4,-2-2 3,-3-3 5,-3-3 4,-6 1 3,-5 6 3,-7 7 3,-5 6 3,-8 4 2,-5 4 0,-7 3 0,-5 3 1,-6 4 4,-3 7 8,-3 6 6,-2 7 7,-14 13 4,-21 22 1,-22 22 0,-22 23 0,-16 13-4,-9 6-7,-10 7-8,-8 6-9,-8 4-5,-2 4-5,-3 3-5,-3 3-4,-6-5-2,-5-12 1,-7-13 2,-5-12 0,-1-10 3,6-6 3,7-6 5,6-6 2,7-9 3,10-8 0,10-10-1,9-9 1,20-4 2,31 4 6,32 3 7,31 3 4,28-5-1,25-12-12,25-13-12,25-12-10,17-7-6,9 1-1,10-1 0,10 1 0,-3 2-1,-11 7-1,-14 6 0,-11 7 0,-9 0-2,-3-2-3,-3-3-3,-2-3-2,-6-2-2,-6 0-1,-6 0 0,-6 0-1,-9 0-2,-8 0-1,-10 0-3,-9 0-1,-12 0 1,-11 0 5,-14 0 5,-11 0 5,-6 0 4,4 0 1,3 0 2,3 0 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39"/>
    </inkml:context>
    <inkml:brush xml:id="br0">
      <inkml:brushProperty name="width" value="0.04229" units="cm"/>
      <inkml:brushProperty name="height" value="0.04229" units="cm"/>
    </inkml:brush>
  </inkml:definitions>
  <inkml:trace contextRef="#ctx0" brushRef="#br0">22050 53100 520,'-25'-50'0,"0"0"0,0 0 0,0 0 0,1 3 1,4 6 1,3 7 3,3 6 1,-1-1 3,-2-5 4,-3-7 3,-3-5 5,1 8 4,6 26 7,7 24 6,6 26 7,6 26-1,6 28-7,7 28-7,6 29-7,-1 22-3,-5 20 0,-7 18-1,-5 20 1,-4 24-2,0 31-3,0 32-5,0 31-2,-4 13-6,-5-2-5,-7-3-5,-5-3-7,-1-7-4,6-9-6,7-10-5,6-8-4,3-15-4,0-19-1,0-18 0,0-19-2,0-8 1,0 3 2,0 3 4,0 4 2,0-24 4,0-50 4,0-50 5,0-50 5,0-27 2,0-3 0,0-3 0,0-2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39"/>
    </inkml:context>
    <inkml:brush xml:id="br0">
      <inkml:brushProperty name="width" value="0.02954" units="cm"/>
      <inkml:brushProperty name="height" value="0.02954" units="cm"/>
    </inkml:brush>
  </inkml:definitions>
  <inkml:trace contextRef="#ctx0" brushRef="#br0">22050 56400 744,'-24'-24'0,"4"4"0,3 3 0,3 3 0,-2 7 9,-6 14 17,-6 11 18,-6 14 18,-12 13-3,-15 16-20,-15 15-22,-16 17-22,-8 11-11,0 10-1,0 10-1,0 9-1,7-4-3,17-15-5,15-15-4,16-16-6,9-15-1,3-11 2,3-14 0,4-11 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39"/>
    </inkml:context>
    <inkml:brush xml:id="br0">
      <inkml:brushProperty name="width" value="0.03815" units="cm"/>
      <inkml:brushProperty name="height" value="0.03815" units="cm"/>
    </inkml:brush>
  </inkml:definitions>
  <inkml:trace contextRef="#ctx0" brushRef="#br0">22700 56700 576,'75'28'124,"0"6"-27,0 7-27,0 6-28,-2 3-15,-3 0-5,-3 0-5,-2 0-4,-8-2-5,-8-3-5,-10-3-4,-9-2-5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55"/>
    </inkml:context>
    <inkml:brush xml:id="br0">
      <inkml:brushProperty name="width" value="0.02322" units="cm"/>
      <inkml:brushProperty name="height" value="0.02322" units="cm"/>
      <inkml:brushProperty name="color" value="#F2395B"/>
    </inkml:brush>
  </inkml:definitions>
  <inkml:trace contextRef="#ctx0" brushRef="#br0">47700 51200 947,'-27'21'3,"-3"-5"4,-3-7 6,-2-5 6,8-1-9,22 6-19,22 7-20,23 6-21,6-1-4,-5-5 12,-7-7 10,-5-5 11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41"/>
    </inkml:context>
    <inkml:brush xml:id="br0">
      <inkml:brushProperty name="width" value="0.04283" units="cm"/>
      <inkml:brushProperty name="height" value="0.04283" units="cm"/>
    </inkml:brush>
  </inkml:definitions>
  <inkml:trace contextRef="#ctx0" brushRef="#br0">26500 55000 513,'1'-38'8,"4"26"14,3 24 16,3 26 15,3 18 3,3 13-9,3 12-9,4 13-8,-1 7-8,-3 4-4,-3 3-6,-2 3-4,-5-2-5,-2-6-4,-3-6-3,-3-6-4,-4-4-2,-3 1 0,-3-1-1,-2 1 0,8-23-4,22-43-4,22-44-5,23-43-5,11-34-1,4-21 2,3-22 2,3-22 3,-4-4 2,-8 17 4,-10 15 2,-9 16 4,-9 15 3,-5 16 6,-7 15 5,-5 17 5,-4 24 9,0 34 11,0 35 12,0 35 12,-2 14 1,-3-2-9,-3-3-9,-2-3-10,-5-2-6,-2 0-6,-3 0-6,-3 0-5,-1-5-10,4-9-12,3-10-13,3-8-13,1-15-4,1-19 2,-1-18 4,1-19 4,5-24 3,14-28 3,11-28 5,14-27 3,7-12 4,3 6 4,3 7 4,4 6 4,-3 4 4,-5 4 4,-7 3 4,-5 3 4,-8 12 4,-5 22 7,-7 22 6,-5 23 7,-3 11 4,4 4 2,3 3 3,3 3 3,-1 7-1,-2 14-3,-3 11-4,-3 14-2,-2 10-4,0 9-4,0 10-3,0 10-3,-4 7-2,-5 6 1,-7 7 2,-5 6 0,-12 10-1,-16 17-5,-15 15-4,-15 16-4,-14 5-3,-8-2-1,-10-3 0,-9-3 0,-5-10-8,0-16-11,0-15-12,0-15-13,6-14-7,13-8-3,12-10-2,13-9-3,9-12 1,6-11 6,7-14 7,6-11 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41"/>
    </inkml:context>
    <inkml:brush xml:id="br0">
      <inkml:brushProperty name="width" value="0.04011" units="cm"/>
      <inkml:brushProperty name="height" value="0.04011" units="cm"/>
    </inkml:brush>
  </inkml:definitions>
  <inkml:trace contextRef="#ctx0" brushRef="#br0">28850 55950 548,'68'-22'0,"-11"6"0,-14 7 0,-11 6 0,-1 6 9,13 6 17,12 7 17,13 6 17,6 4 5,0 4-9,0 3-10,0 3-8,-4 1-8,-5 1-5,-7-1-5,-5 1-5,-6-3-5,-3-2-4,-3-3-3,-2-3-5,-8-1-16,-8 4-27,-10 3-28,-9 3-29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42"/>
    </inkml:context>
    <inkml:brush xml:id="br0">
      <inkml:brushProperty name="width" value="0.04301" units="cm"/>
      <inkml:brushProperty name="height" value="0.04301" units="cm"/>
    </inkml:brush>
  </inkml:definitions>
  <inkml:trace contextRef="#ctx0" brushRef="#br0">33100 53450 511,'26'-22'75,"4"6"-15,3 7-14,3 6-16,12 3-9,22 0-4,22 0-5,23 0-4,10-4-4,0-5-3,0-7-5,0-5-3,-7-3-4,-11 4-6,-14 3-4,-11 3-5,-22 6-3,-27 9-4,-28 10-1,-28 10-4,-21 7 3,-12 6 7,-13 7 7,-12 6 7,-4-1 5,7-5 2,6-7 3,7-5 3,4-6 0,3-3 1,3-3-2,4-2 1,2-3 3,4 1 10,3-1 9,3 1 8,3 2 8,3 7 2,3 6 4,4 7 3,2 4-1,4 3-3,3 3-4,3 4-4,1 11-4,1 23-3,-1 22-3,1 22-4,1 18-2,3 16-3,3 15-3,4 17-3,-3 8-2,-5 4-3,-7 3-1,-5 3-3,-4-5-4,0-12-7,0-13-8,0-12-8,1-9-3,4-2 1,3-3 0,3-3 1,1-10-2,1-16-4,-1-15-3,1-15-5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42"/>
    </inkml:context>
    <inkml:brush xml:id="br0">
      <inkml:brushProperty name="width" value="0.03687" units="cm"/>
      <inkml:brushProperty name="height" value="0.03687" units="cm"/>
    </inkml:brush>
  </inkml:definitions>
  <inkml:trace contextRef="#ctx0" brushRef="#br0">33700 55050 596,'25'-30'0,"0"-9"0,0-10 0,0-8 0,4-1 7,10 9 12,10 10 13,9 10 14,7 7 2,7 6-5,6 7-7,7 6-6,0 6-4,-2 6-4,-3 7-3,-3 6-4,-9 6-1,-11 6-2,-14 7-1,-11 6-1,-12 9-2,-9 13-4,-10 12-2,-8 13-5,-15 9-3,-19 6-3,-18 7-3,-19 6-4,-10-2-6,1-9-10,-1-10-9,1-8-9,1-14-4,3-15 3,3-15 2,4-16 3,4-21 5,6-24 8,7-26 8,6-24 7,7-17 6,10-5 3,10-7 2,9-5 3,6 0 5,3 10 6,3 10 9,4 9 6,4 10 3,6 14-2,7 11-1,6 14-1,12 11 4,19 14 9,19 11 9,19 14 10,9 7 0,0 3-6,0 3-8,0 4-7,0 2-10,0 4-9,0 3-11,0 3-11,-4-5-8,-5-12-7,-7-13-6,-5-12-7,-9-9-1,-9-2 7,-10-3 4,-8-3 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43"/>
    </inkml:context>
    <inkml:brush xml:id="br0">
      <inkml:brushProperty name="width" value="0.04385" units="cm"/>
      <inkml:brushProperty name="height" value="0.04385" units="cm"/>
    </inkml:brush>
  </inkml:definitions>
  <inkml:trace contextRef="#ctx0" brushRef="#br0">36500 53000 501,'23'-113'5,"-3"26"10,-3 24 10,-2 26 10,-1 16 3,3 10-5,3 10-4,4 9-4,1 9-7,0 9-9,0 10-9,0 10-10,-5 10-7,-9 13-5,-10 12-5,-8 13-5,-11 4 0,-8-3 3,-10-3 5,-9-2 4,-7-6 1,-3-6 0,-3-6-1,-2-6 0,0-12 1,7-15 5,6-15 3,7-16 5,4-8 6,3 0 7,3 0 8,4 0 8,15-2 7,28-3 4,28-3 6,29-2 4,16-5-3,7-2-14,6-3-13,7-3-13,-3-6-8,-8-5-2,-10-7-2,-9-5-1,-9-1-2,-5 6 1,-7 7 1,-5 6 1,-20 18 12,-31 32 23,-31 31 23,-31 32 24,-18 18 5,-3 6-15,-3 7-14,-2 6-14,-15 24-10,-25 45-6,-25 43-5,-25 45-6,-10 14-3,7-11-4,6-14-1,7-11-3,5-6-5,7 4-7,6 3-8,7 3-7,13-15-6,22-30-4,22-32-3,23-30-5,14-29 1,10-25 7,10-25 6,9-25 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43"/>
    </inkml:context>
    <inkml:brush xml:id="br0">
      <inkml:brushProperty name="width" value="0.03803" units="cm"/>
      <inkml:brushProperty name="height" value="0.03803" units="cm"/>
    </inkml:brush>
  </inkml:definitions>
  <inkml:trace contextRef="#ctx0" brushRef="#br0">35900 54500 578,'3'-38'13,"6"26"24,7 24 26,6 26 24,4 12 2,4 0-23,3 0-23,3 0-23,4 1-17,7 4-11,6 3-12,7 3-11,0-5-8,-2-12-5,-3-13-5,-3-12-4,-1-15 0,4-15 5,3-15 4,3-16 6,-5-5 5,-12 6 7,-13 7 8,-12 6 7,-7 7 6,1 10 4,-1 10 6,1 9 5,-3 9 5,-2 9 5,-3 10 5,-3 10 5,-4 5 2,-3 4-1,-3 3-2,-2 3-2,-1-1-1,3-2-2,3-3-2,4-3-2,7-7-5,13-9-10,12-10-9,13-8-10,13-23-7,17-34-4,15-35-5,16-33-4,1-12 2,-12 13 8,-13 12 8,-12 13 8,-12 13 7,-8 17 5,-10 15 5,-9 16 4,-13 16 9,-16 20 10,-15 18 10,-15 20 10,-17 14 2,-15 14-9,-15 11-9,-16 14-8,-7 3-10,4-2-11,3-3-11,3-3-10,-2-4-8,-6-3-3,-6-3-4,-6-2-4,-1-6 2,7-6 6,6-6 6,7-6 7,5-6 7,7-2 6,6-3 7,7-3 8,7-6 3,9-5 0,10-7 0,10-5 1,24-9-1,41-9 2,40-10 0,42-8 0,19-6-4,1 1-8,-1-1-9,1 1-9,-4-1-7,-6 1-5,-6-1-7,-6 1-5,-9-1-5,-8 1-3,-10-1-4,-9 1-4,-12-1 2,-11 1 5,-14-1 5,-11 1 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44"/>
    </inkml:context>
    <inkml:brush xml:id="br0">
      <inkml:brushProperty name="width" value="0.03777" units="cm"/>
      <inkml:brushProperty name="height" value="0.03777" units="cm"/>
    </inkml:brush>
  </inkml:definitions>
  <inkml:trace contextRef="#ctx0" brushRef="#br0">40000 53700 582,'-11'-22'12,"28"6"23,28 7 24,29 6 24,19-1 1,14-5-20,11-7-20,14-5-22,5-4-12,1 0-5,-1 0-7,1 0-4,-7 3-9,-12 6-10,-13 7-12,-12 6-9,-15 3-7,-15 0 1,-15 0-1,-16 0 0,-15 3 4,-11 6 7,-14 7 8,-11 6 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44"/>
    </inkml:context>
    <inkml:brush xml:id="br0">
      <inkml:brushProperty name="width" value="0.03868" units="cm"/>
      <inkml:brushProperty name="height" value="0.03868" units="cm"/>
    </inkml:brush>
  </inkml:definitions>
  <inkml:trace contextRef="#ctx0" brushRef="#br0">40700 54250 568,'-68'29'125,"17"10"-24,15 10-23,16 9-24,9 6-18,3 3-11,3 3-13,4 4-12,1 2-6,0 4-4,0 3-3,0 3-3,4-5-8,10-12-13,10-13-13,9-12-13,2-12-4,-2-8 7,-3-10 8,-3-9 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44"/>
    </inkml:context>
    <inkml:brush xml:id="br0">
      <inkml:brushProperty name="width" value="0.0385" units="cm"/>
      <inkml:brushProperty name="height" value="0.0385" units="cm"/>
    </inkml:brush>
  </inkml:definitions>
  <inkml:trace contextRef="#ctx0" brushRef="#br0">41450 54150 571,'20'-18'67,"-9"17"-5,-10 15-3,-8 16-4,-4 12-7,3 9-8,3 10-8,4 10-9,-1 7-6,-3 6-5,-3 7-3,-2 6-5,-1 3-4,3 0-6,3 0-6,4 0-7,-1-4-4,-3-5-6,-3-7-6,-2-5-4,-1-9-3,3-9 2,3-10 0,4-8 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45"/>
    </inkml:context>
    <inkml:brush xml:id="br0">
      <inkml:brushProperty name="width" value="0.03735" units="cm"/>
      <inkml:brushProperty name="height" value="0.03735" units="cm"/>
    </inkml:brush>
  </inkml:definitions>
  <inkml:trace contextRef="#ctx0" brushRef="#br0">42250 53850 589,'-24'-19'9,"4"13"18,3 12 19,3 13 17,4 12 4,7 13-12,6 12-13,7 13-12,0 9-8,-2 6-4,-3 7-3,-3 6-4,-1 4-5,4 4-7,3 3-5,3 3-7,1-2-6,1-6-9,-1-6-7,1-6-9,-3-7-2,-2-6 6,-3-6 5,-3-6 5,-2-9 1,0-8-3,0-10-4,0-9-3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56"/>
    </inkml:context>
    <inkml:brush xml:id="br0">
      <inkml:brushProperty name="width" value="0.0488" units="cm"/>
      <inkml:brushProperty name="height" value="0.0488" units="cm"/>
      <inkml:brushProperty name="color" value="#F2395B"/>
    </inkml:brush>
  </inkml:definitions>
  <inkml:trace contextRef="#ctx0" brushRef="#br0">53200 47400 450,'-46'-46'4,"10"10"8,10 10 8,9 9 8,6 15 6,3 22 3,3 22 3,4 23 4,1 11-1,0 4-4,0 3-3,0 3-5,0 3-3,0 3-3,0 3-5,0 4-3,0 2-3,0 4-2,0 3-1,0 3-2,0 7-1,0 14 1,0 11 0,0 14 1,0 10-2,0 9-6,0 10-7,0 10-5,0 0-4,0-5-3,0-7-4,0-5-2,0-8-2,0-5 0,0-7 0,0-5 1,0-12-1,0-16-2,0-15-3,0-15-3,4-17 0,10-15-1,10-15 0,9-16 1,2-15 1,-2-11 4,-3-14 3,-3-11 3,-2-11 3,0-5 1,0-7 2,0-5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45"/>
    </inkml:context>
    <inkml:brush xml:id="br0">
      <inkml:brushProperty name="width" value="0.03705" units="cm"/>
      <inkml:brushProperty name="height" value="0.03705" units="cm"/>
    </inkml:brush>
  </inkml:definitions>
  <inkml:trace contextRef="#ctx0" brushRef="#br0">39800 56200 593,'-29'-27'7,"-5"-3"13,-7-3 13,-5-2 14,5 0 4,19 7-4,19 6-4,19 7-3,23 4-7,28 3-6,28 3-8,29 4-7,18 1-4,9 0-1,10 0 0,10 0-2,2 1-4,-3 4-9,-3 3-7,-2 3-8,-5 1-6,-2 1-4,-3-1-5,-3 1-4,-12-3 1,-18-2 7,-19-3 6,-18-3 6,-15-4 1,-9-3-5,-10-3-6,-8-2-6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45"/>
    </inkml:context>
    <inkml:brush xml:id="br0">
      <inkml:brushProperty name="width" value="0.04914" units="cm"/>
      <inkml:brushProperty name="height" value="0.04914" units="cm"/>
    </inkml:brush>
  </inkml:definitions>
  <inkml:trace contextRef="#ctx0" brushRef="#br0">42850 54300 447,'75'0'97,"0"0"-23,0 0-21,0 0-22,10-2-12,23-3-3,22-3-1,22-2-2,15-5-5,9-2-7,10-3-7,10-3-7,-12-1-3,-31 4 3,-31 3 2,-31 3 2,-20 4 1,-5 7 0,-7 6 1,-5 7 0,-8 2 2,-5 1 3,-7-1 4,-5 1 3,-8 5 7,-5 14 7,-7 11 9,-5 14 8,-11 8 1,-11 7-4,-14 6-6,-11 7-4,-11 5-5,-5 7-2,-7 6-3,-5 7-3,-8 4-1,-5 3 0,-7 3 2,-5 4-1,-1-4-1,6-9-6,7-10-4,6-8-5,6-9-4,6-6-5,7-6-4,6-6-3,6-15-9,6-21-10,7-22-10,6-22-11,6-16 1,6-9 11,7-10 12,6-8 13,4-8 3,4-2-5,3-3-4,3-3-4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46"/>
    </inkml:context>
    <inkml:brush xml:id="br0">
      <inkml:brushProperty name="width" value="0.04331" units="cm"/>
      <inkml:brushProperty name="height" value="0.04331" units="cm"/>
    </inkml:brush>
  </inkml:definitions>
  <inkml:trace contextRef="#ctx0" brushRef="#br0">44500 53100 507,'23'-75'0,"-3"0"0,-3 0 0,-2 0 0,-5 15 11,-2 32 19,-3 31 20,-3 32 21,-7 22 3,-9 17-11,-10 15-12,-8 16-12,-15 13-9,-19 14-4,-18 11-6,-19 14-3,-7 7-8,7 3-8,6 3-7,7 4-9,5-4-10,7-9-12,6-10-13,7-8-13,5-15-2,7-19 6,6-18 6,7-19 6,5-16 5,7-12 7,6-13 5,7-12 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46"/>
    </inkml:context>
    <inkml:brush xml:id="br0">
      <inkml:brushProperty name="width" value="0.02877" units="cm"/>
      <inkml:brushProperty name="height" value="0.02877" units="cm"/>
    </inkml:brush>
  </inkml:definitions>
  <inkml:trace contextRef="#ctx0" brushRef="#br0">43600 54800 764,'71'-18'32,"-5"17"-1,-7 15-1,-5 16-1,-1 9-2,6 3-2,7 3-3,6 4-2,-1 1-6,-5 0-9,-7 0-8,-5 0-10,-8-4-5,-5-5 0,-7-7-2,-5-5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46"/>
    </inkml:context>
    <inkml:brush xml:id="br0">
      <inkml:brushProperty name="width" value="0.02813" units="cm"/>
      <inkml:brushProperty name="height" value="0.02813" units="cm"/>
    </inkml:brush>
  </inkml:definitions>
  <inkml:trace contextRef="#ctx0" brushRef="#br0">43350 52750 781,'-24'-47'7,"4"6"11,3 7 12,3 6 13,6 9 1,9 13-10,10 12-10,10 13-9,11 16-12,17 23-10,15 22-11,16 22-11,1 1-3,-12-19 5,-13-18 5,-12-19 6,-10-10-2,-6 1-8,-6-1-7,-6 1-9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46"/>
    </inkml:context>
    <inkml:brush xml:id="br0">
      <inkml:brushProperty name="width" value="0.0293" units="cm"/>
      <inkml:brushProperty name="height" value="0.0293" units="cm"/>
    </inkml:brush>
  </inkml:definitions>
  <inkml:trace contextRef="#ctx0" brushRef="#br0">46850 52350 750,'1'-68'7,"4"17"11,3 15 13,3 16 12,9 16 2,16 20-8,15 18-9,17 20-8,7 10-7,0 3-6,0 3-7,0 4-5,-5 1-8,-9 0-8,-10 0-7,-8 0-7,-12-2-3,-12-3 3,-13-3 2,-12-2 3,-16-1 2,-19 3-1,-18 3 2,-19 4 0,-2-7 2,16-16 6,15-15 6,17-15 5,7-9 3,0 1 1,0-1 1,0 1 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47"/>
    </inkml:context>
    <inkml:brush xml:id="br0">
      <inkml:brushProperty name="width" value="0.0502" units="cm"/>
      <inkml:brushProperty name="height" value="0.0502" units="cm"/>
    </inkml:brush>
  </inkml:definitions>
  <inkml:trace contextRef="#ctx0" brushRef="#br0">46700 53800 438,'-41'20'13,"19"-9"2,19-10 1,19-8 0,13-6 2,10 1 0,10-1 0,9 1 1,4 1 0,1 3 0,-1 3 0,1 4 0,-3 4 0,-2 6-1,-3 7 0,-3 6-1,-6 9 0,-5 13-1,-7 12-2,-5 13 0,-8 9-2,-5 6-3,-7 7-1,-5 6-3,-9 4 0,-9 4 1,-10 3 2,-8 3 1,-8-2-3,-2-6-9,-3-6-9,-3-6-9,-1-9-5,4-8-2,3-10-3,3-9-1,-1-10-1,-2-9 3,-3-10 2,-3-8 3,1-8 3,6-2 5,7-3 4,6-3 4,6-6 4,6-5 4,7-7 3,6-5 4,6-9 3,6-9 1,7-10 2,6-8 2,9-3 1,13 7 3,12 6 3,13 7 1,7 2 1,4 1-1,3-1-2,3 1-1,-1 4-1,-2 9-1,-3 10 1,-3 10-1,-6 5-2,-5 4-2,-7 3-4,-5 3-3,-8 3-2,-5 3-4,-7 3-3,-5 4-2,-8 2-4,-5 4-1,-7 3-3,-5 3-2,-9 4-1,-9 7 1,-10 6 0,-8 7 0,-9 2 0,-6 1 1,-6-1-1,-6 1 0,-7-4 1,-6-6 4,-6-6 3,-6-6 4,-2-4 1,3 1 0,3-1 0,4 1 0,4-3 3,6-2 7,7-3 8,6-3 7,24-2 8,45 0 5,43 0 8,45 0 6,21-5-2,0-9-8,0-10-10,0-8-10,1-4-6,4 3-5,3 3-5,3 4-4,-2 1-4,-6 0-3,-6 0-3,-6 0-4,-7 0-5,-6 0-8,-6 0-7,-6 0-9,-10 0-1,-12 0 7,-13 0 5,-12 0 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2:47"/>
    </inkml:context>
    <inkml:brush xml:id="br0">
      <inkml:brushProperty name="width" value="0.02519" units="cm"/>
      <inkml:brushProperty name="height" value="0.02519" units="cm"/>
    </inkml:brush>
  </inkml:definitions>
  <inkml:trace contextRef="#ctx0" brushRef="#br0">50400 55550 873,'-18'-44'88,"17"13"-49,15 12-52,16 13-49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30"/>
    </inkml:context>
    <inkml:brush xml:id="br0">
      <inkml:brushProperty name="width" value="0.0577" units="cm"/>
      <inkml:brushProperty name="height" value="0.0577" units="cm"/>
    </inkml:brush>
  </inkml:definitions>
  <inkml:trace contextRef="#ctx0" brushRef="#br0">32000 33600 381,'-115'-24'1,"23"4"2,22 3 3,22 3 2,10 3 6,1 3 10,-1 3 10,1 4 10,8 1 6,20 0 3,18 0 1,20 0 2,11 3-3,7 6-9,6 7-10,7 6-9,8 4-6,14 4-2,11 3-2,14 3-2,-1-2-2,-12-6-3,-13-6-1,-12-6-2,-5-6-1,3-2-1,3-3 0,4-3-2,1-2 1,0 0 0,0 0 0,0 0 0,6-2 0,13-3-4,12-3-1,13-2-2,2-3-2,-5 1 2,-7-1 1,-5 1 1,-4-1 0,0 1 1,0-1 1,0 1 0,-2-3-1,-3-2 1,-3-3-2,-2-3 0,0 1-1,7 6 0,6 7-1,7 6 0,-6 1 0,-15-3 1,-15-3 1,-16-2 0,-7-1 1,4 3-1,3 3 1,3 4-1,3 4 1,3 6 0,3 7-1,4 6 1,-1 1 1,-3-3 0,-3-3 1,-2-2 0,3-3 1,14 1-1,11-1-1,14 1 0,0-3 0,-8-2-1,-10-3 0,-9-3 0,-2-1 0,6 4 0,7 3 0,6 3-1,6-1 1,6-2-1,7-3 0,6-3 1,-1-2-1,-5 0 1,-7 0 1,-5 0 1,-3 0-1,4 0 0,3 0 0,3 0-2,-1 0 1,-2 0 0,-3 0 0,-3 0 1,-2 0-1,0 0 1,0 0-1,0 0 0,0 0 0,0 0-2,0 0 0,0 0-2,-4-2-1,-5-3 0,-7-3 0,-5-2-1,-6-1-1,-3 3 0,-3 3 0,-2 4 0,-3 1-1,1 0 0,-1 0 1,1 0-1,-4 0 0,-6 0 2,-6 0-1,-6 0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34"/>
    </inkml:context>
    <inkml:brush xml:id="br0">
      <inkml:brushProperty name="width" value="0.05395" units="cm"/>
      <inkml:brushProperty name="height" value="0.05395" units="cm"/>
      <inkml:brushProperty name="color" value="#F2395B"/>
    </inkml:brush>
  </inkml:definitions>
  <inkml:trace contextRef="#ctx0" brushRef="#br0">32250 33850 407,'-200'-44'48,"50"13"2,50 12 2,50 13 2,32 4 2,17-3 0,15-3 0,16-2 1,13-1-7,14 3-12,11 3-11,14 4-12,7 1-8,3 0-2,3 0-2,4 0-3,-3 0-1,-5 0 1,-7 0-1,-5 0 1,-4 0 0,0 0 1,0 0 0,0 0 0,1 0 1,4 0-1,3 0 1,3 0-1,-1 0 0,-2 0 0,-3 0 1,-3 0 0,-2 0 0,0 0 0,0 0-1,0 0-1,0 0 0,0 0 0,0 0 0,0 0-1,-4 0 0,-5 0 1,-7 0-1,-5 0 1,-3 0 0,4 0 0,3 0 0,3 0 1,3 1 0,3 4-1,3 3 0,4 3 1,-3-1-1,-5-2 0,-7-3-1,-5-3 1,-4-2 0,0 0 0,0 0-1,0 0 1,0 0 0,0 0 0,0 0-1,0 0 0,1 0 0,4 0 1,3 0-1,3 0 1,1 0-1,1 0-1,-1 0-2,1 0 0,1 0-1,3 0 1,3 0 1,4 0 2,-1 0-1,-3 0 1,-3 0-1,-2 0 1,-1 0-1,3 0 1,3 0 1,4 0 1,-1 0-1,-3 0 1,-3 0-1,-2 0 0,0 1 0,7 4-1,6 3-2,7 3 0,0-1 0,-2-2-2,-3-3 1,-3-3-1,-2-2 1,0 0 0,0 0 0,0 0 1,0-4 1,0-5-1,0-7 2,0-5-1,1-1 1,4 6-1,3 7 0,3 6 0,1 1 0,1-3 0,-1-3 0,1-2 0,1-1-1,3 3-1,3 3-1,4 4-1,-3 1 0,-5 0-1,-7 0 1,-5 0-1,-3 0 0,4 0-2,3 0-1,3 0-1,-2 0-1,-6 0 1,-6 0 0,-6 0 0,-7 1-2,-6 4-3,-6 3-4,-6 3-4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56"/>
    </inkml:context>
    <inkml:brush xml:id="br0">
      <inkml:brushProperty name="width" value="0.04572" units="cm"/>
      <inkml:brushProperty name="height" value="0.04572" units="cm"/>
      <inkml:brushProperty name="color" value="#F2395B"/>
    </inkml:brush>
  </inkml:definitions>
  <inkml:trace contextRef="#ctx0" brushRef="#br0">54500 48500 481,'37'-32'10,"-24"39"22,-26 36 21,-24 39 22,-18 19 1,-9 4-15,-10 3-18,-8 3-15,-8 1-10,-2 1-2,-3-1-2,-3 1-3,-1-7-3,4-12-6,3-13-7,3-12-5,4-10-2,7-6 1,6-6 2,7-6 1,7-6 3,9-2 4,10-3 4,10-3 3,19-1 4,32 4 3,31 3 4,32 3 3,15-1 1,0-2-5,0-3-3,0-3-4,-2-6-5,-3-5-4,-3-7-4,-2-5-5,-5-3-3,-2 4-2,-3 3-2,-3 3-3,-6-1 0,-5-2 1,-7-3 0,-5-3 1,-4-4-8,0-3-20,0-3-18,0-2-19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35"/>
    </inkml:context>
    <inkml:brush xml:id="br0">
      <inkml:brushProperty name="width" value="0.04671" units="cm"/>
      <inkml:brushProperty name="height" value="0.04671" units="cm"/>
      <inkml:brushProperty name="color" value="#F2395B"/>
    </inkml:brush>
  </inkml:definitions>
  <inkml:trace contextRef="#ctx0" brushRef="#br0">32650 34350 471,'25'32'104,"0"17"-23,0 15-23,0 16-23,-4 18-14,-5 22-2,-7 22-4,-5 23-3,-6 16-2,-3 13-2,-3 12-2,-2 13-1,-5-5-3,-2-22 0,-3-22-2,-3-21-2,-4-20 0,-3-15-2,-3-15 0,-2-16-1,2-26-3,9-33-5,10-35-6,10-34-5,11-35-2,17-34 1,15-35 1,16-33 3,9-14 0,3 10 3,3 10 2,4 9 1,-1 15 6,-3 22 8,-3 22 8,-2 23 8,-6 16 5,-6 13 2,-6 12 1,-6 13 2,-4 7 0,1 4 0,-1 3 1,1 3 0,-3 7-1,-2 14 1,-3 11-1,-3 14 1,-4 11-2,-3 14-5,-3 11-4,-2 14-3,-5 10-4,-2 9-2,-3 10-1,-3 10-3,-2-1-1,0-9-3,0-10-2,0-8-3,0-6-2,0 1-4,0-1-4,0 1-4,3-4-2,6-6-2,7-6 0,6-6-2,6-9-3,6-8-6,7-10-5,6-9-5,-1-7 1,-5-3 8,-7-3 8,-5-2 8,-4-5 3,0-2-4,0-3-3,0-3-4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35"/>
    </inkml:context>
    <inkml:brush xml:id="br0">
      <inkml:brushProperty name="width" value="0.04531" units="cm"/>
      <inkml:brushProperty name="height" value="0.04531" units="cm"/>
      <inkml:brushProperty name="color" value="#F2395B"/>
    </inkml:brush>
  </inkml:definitions>
  <inkml:trace contextRef="#ctx0" brushRef="#br0">35900 34650 485,'-49'26'41,"4"4"0,3 3-1,3 3-1,3 3-1,3 3-3,3 3-3,4 4-3,-1 2-2,-3 4-2,-3 3-1,-2 3-2,0 6-2,7 9-1,6 10-3,7 10-1,2 0-1,1-5-2,-1-7-1,1-5-2,2-1-4,7 6-6,6 7-8,7 6-6,7-1-6,9-5-4,10-7-5,10-5-4,7-11-4,6-11 0,7-14-2,6-11-2,3-11 1,0-5 2,0-7 3,0-5 2,-7-8 2,-11-5 2,-14-7 3,-11-5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36"/>
    </inkml:context>
    <inkml:brush xml:id="br0">
      <inkml:brushProperty name="width" value="0.04941" units="cm"/>
      <inkml:brushProperty name="height" value="0.04941" units="cm"/>
      <inkml:brushProperty name="color" value="#F2395B"/>
    </inkml:brush>
  </inkml:definitions>
  <inkml:trace contextRef="#ctx0" brushRef="#br0">37200 34950 445,'-25'-21'68,"0"10"2,0 10 2,0 9 2,1 7-7,4 7-15,3 6-14,3 7-15,-2 4-9,-6 3-2,-6 3-4,-6 4-3,-2 4-2,3 6 0,3 7 0,4 6-1,1 1-1,0-3-2,0-3-3,0-2-1,-2 0-2,-3 7-2,-3 6 0,-2 7-2,-3-1 0,1-6-2,-1-6-2,1-6 0,1-7-1,3-6 0,3-6-1,4-6 1,5-15-6,10-21-9,10-22-10,9-22-9,7-18-1,7-11 7,6-14 7,7-11 8,2-11 5,1-5 4,-1-7 4,1-5 4,-3 6 3,-2 23 1,-3 22 2,-3 22 1,-4 13 4,-3 7 7,-3 6 5,-2 7 7,2 2 7,9 1 12,10-1 11,10 1 10,0 5 1,-5 14-9,-7 11-10,-5 14-9,-3 11-7,4 14-2,3 11-2,3 14-3,-1 5-1,-2 1-1,-3-1 0,-3 1-1,-4-3 0,-3-2-2,-3-3-1,-2-3-1,-3-7-2,1-9 1,-1-10-1,1-8 0,4-17-4,9-21-7,10-22-8,10-22-7,4-21-2,0-18 3,0-19 5,0-18 3,1-10 3,4 0-1,3 0 1,3 0 0,-5 10 0,-12 23 1,-13 22 0,-12 22 2,-5 10-13,3 1-25,3-1-25,4 1-26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36"/>
    </inkml:context>
    <inkml:brush xml:id="br0">
      <inkml:brushProperty name="width" value="0.03843" units="cm"/>
      <inkml:brushProperty name="height" value="0.03843" units="cm"/>
      <inkml:brushProperty name="color" value="#F2395B"/>
    </inkml:brush>
  </inkml:definitions>
  <inkml:trace contextRef="#ctx0" brushRef="#br0">38300 35550 572,'68'6'111,"-11"13"-24,-14 12-23,-11 13-23,-11 7-15,-5 4-6,-7 3-6,-5 3-7,-6 3-1,-3 3 0,-3 3 0,-2 4 2,-3-3-1,1-5-2,-1-7-1,1-5-1,1-6-1,3-3 1,3-3-1,4-2 1,5-6 0,10-6-4,10-6-2,9-6-2,6-6-3,3-2-4,3-3-3,4-3-4,2-9-5,4-11-5,3-14-6,3-11-6,-1-9 1,-2-3 5,-3-3 6,-3-2 5,-7 0 0,-9 7-4,-10 6-6,-8 7-4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37"/>
    </inkml:context>
    <inkml:brush xml:id="br0">
      <inkml:brushProperty name="width" value="0.05192" units="cm"/>
      <inkml:brushProperty name="height" value="0.05192" units="cm"/>
      <inkml:brushProperty name="color" value="#F2395B"/>
    </inkml:brush>
  </inkml:definitions>
  <inkml:trace contextRef="#ctx0" brushRef="#br0">39300 34900 423,'70'-22'99,"-9"6"-18,-10 7-19,-8 6-18,-6 6-11,1 6-1,-1 7-2,1 6-2,-1 7-2,1 10-1,-1 10-1,1 9-1,-4 7-3,-6 7-3,-6 6-3,-6 7-4,-6 2-4,-2 1-3,-3-1-5,-3 1-3,-10 10-5,-16 22-7,-15 22-7,-15 23-7,-9 0-2,1-18 5,-1-19 3,1-18 5,1-15-7,3-9-18,3-10-17,4-8-19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40"/>
    </inkml:context>
    <inkml:brush xml:id="br0">
      <inkml:brushProperty name="width" value="0.032" units="cm"/>
      <inkml:brushProperty name="height" value="0.032" units="cm"/>
      <inkml:brushProperty name="color" value="#F2395B"/>
    </inkml:brush>
  </inkml:definitions>
  <inkml:trace contextRef="#ctx0" brushRef="#br0">21500 11100 687,'-21'-19'3,"10"13"20,10 12 18,9 13 19,4 10 3,1 10-13,-1 10-14,1 9-13,-1 9-11,1 9-10,-1 10-11,1 10-9,-1 10-10,1 13-8,-1 12-10,1 13-8,-3-7-2,-2-24 6,-3-26 7,-3-24 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40"/>
    </inkml:context>
    <inkml:brush xml:id="br0">
      <inkml:brushProperty name="width" value="0.02532" units="cm"/>
      <inkml:brushProperty name="height" value="0.02532" units="cm"/>
      <inkml:brushProperty name="color" value="#F2395B"/>
    </inkml:brush>
  </inkml:definitions>
  <inkml:trace contextRef="#ctx0" brushRef="#br0">21450 14650 869,'0'95'29,"0"-9"-2,0-10-2,0-8-4,0-4-4,0 3-8,0 3-6,0 4-9,1 4-7,4 6-11,3 7-8,3 6-11,1-1-2,1-5 6,-1-7 5,1-5 5,-3-11 6,-2-11 5,-3-14 5,-3-11 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4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21475 17750 333,'157'63'167,"51"46"-1,50 47 1,49 47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41"/>
    </inkml:context>
    <inkml:brush xml:id="br0">
      <inkml:brushProperty name="width" value="0.02303" units="cm"/>
      <inkml:brushProperty name="height" value="0.02303" units="cm"/>
      <inkml:brushProperty name="color" value="#F2395B"/>
    </inkml:brush>
  </inkml:definitions>
  <inkml:trace contextRef="#ctx0" brushRef="#br0">21700 26800 955,'0'90'-19,"0"-18"8,0-19 8,0-18 7,0-9 6,0 4 2,0 3 3,0 3 3,3 10-4,6 20-9,7 18-11,6 20-9,1 0-9,-3-15-4,-3-15-7,-2-16-5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43"/>
    </inkml:context>
    <inkml:brush xml:id="br0">
      <inkml:brushProperty name="width" value="0.04245" units="cm"/>
      <inkml:brushProperty name="height" value="0.04245" units="cm"/>
      <inkml:brushProperty name="color" value="#F2395B"/>
    </inkml:brush>
  </inkml:definitions>
  <inkml:trace contextRef="#ctx0" brushRef="#br0">22950 37750 518,'71'0'81,"-5"0"-9,-7 0-11,-5 0-9,-6 0-9,-3 0-6,-3 0-6,-2 0-7,-1 1-3,3 4-5,3 3-2,4 3-5,-3 4-2,-5 7-4,-7 6-4,-5 7-3,-8 8-4,-5 14-6,-7 11-5,-5 14-4,-8 5-2,-5 1 3,-7-1 2,-5 1 4,-11 4 1,-11 9 1,-14 10 0,-11 10 0,-3-6 2,10-18 2,10-19 2,9-18 2,4-14 2,1-5 2,-1-7 3,1-5 2,10-8 4,22-5 8,22-7 7,23-5 7,13-3 1,6 4-3,7 3-3,6 3-4,-1 1-3,-5 1-1,-7-1-1,-5 1-1,-8 4-3,-5 9-4,-7 10-4,-5 10-3,-9 5-2,-9 4-1,-10 3 2,-8 3-1,-11 1-2,-8 1-7,-10-1-6,-9 1-5,-9-1-6,-5 1-1,-7-1-3,-5 1-2,-11-3-2,-11-2-1,-14-3-1,-11-3-1,-9-6-1,-3-5 1,-3-7 0,-2-5 0,8-6 5,22-3 7,22-3 8,23-2 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57"/>
    </inkml:context>
    <inkml:brush xml:id="br0">
      <inkml:brushProperty name="width" value="0.04435" units="cm"/>
      <inkml:brushProperty name="height" value="0.04435" units="cm"/>
      <inkml:brushProperty name="color" value="#F2395B"/>
    </inkml:brush>
  </inkml:definitions>
  <inkml:trace contextRef="#ctx0" brushRef="#br0">55600 50400 496,'1'-47'69,"4"6"-14,3 7-13,3 6-13,1-1-9,1-5-4,-1-7-4,1-5-3,-6-3-1,-8 4 4,-10 3 2,-9 3 3,-7 6 1,-3 9-1,-3 10-3,-2 10-2,-5 10-1,-2 13 0,-3 12-2,-3 13 1,-2 9-2,0 6 1,0 7 0,0 6 0,3 3 0,6 0-1,7 0 0,6 0-1,4-4 0,4-5 0,3-7-1,3-5 1,3-6-3,3-3-4,3-3-3,4-2-5,11-17-6,23-28-9,22-28-8,22-27-10,7-12-1,-6 6 6,-6 7 6,-6 6 6,-9 7 6,-8 10 6,-10 10 6,-9 9 6,-4 12 10,4 16 13,3 15 12,3 17 14,-1 5-2,-2-3-18,-3-3-18,-3-2-17,-1-3-15,4 1-9,3-1-10,3 1-10,-1-4-5,-2-6-1,-3-6 0,-3-6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43"/>
    </inkml:context>
    <inkml:brush xml:id="br0">
      <inkml:brushProperty name="width" value="0.04793" units="cm"/>
      <inkml:brushProperty name="height" value="0.04793" units="cm"/>
      <inkml:brushProperty name="color" value="#F2395B"/>
    </inkml:brush>
  </inkml:definitions>
  <inkml:trace contextRef="#ctx0" brushRef="#br0">21100 41000 459,'-104'43'24,"45"-11"8,43-14 9,45-11 9,27-11 2,13-5-4,12-7-4,13-5-5,10-4-3,10 0-4,10 0-4,9 0-4,7 0-3,7 0-2,6 0-2,7 0-2,7-2-3,9-3-6,10-3-6,10-2-4,5 0-6,4 7-7,3 6-6,3 7-6,-5 2-5,-12 1-4,-13-1-4,-12 1-4,-9 1-1,-2 3 1,-3 3 1,-3 4 1,-17 1 2,-27 0 4,-28 0 4,-28 0 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44"/>
    </inkml:context>
    <inkml:brush xml:id="br0">
      <inkml:brushProperty name="width" value="0.04589" units="cm"/>
      <inkml:brushProperty name="height" value="0.04589" units="cm"/>
      <inkml:brushProperty name="color" value="#F2395B"/>
    </inkml:brush>
  </inkml:definitions>
  <inkml:trace contextRef="#ctx0" brushRef="#br0">23950 41600 479,'-68'26'40,"17"4"14,15 3 14,16 3 14,9 6-1,3 9-15,3 10-15,4 10-15,2 11-13,4 17-9,3 15-8,3 16-10,-1 27-7,-2 42-4,-3 40-4,-3 41-4,-2-1 0,0-40 4,0-40 4,0-41 3,1-26-8,4-8-21,3-10-23,3-9-20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1"/>
    </inkml:context>
    <inkml:brush xml:id="br0">
      <inkml:brushProperty name="width" value="0.04515" units="cm"/>
      <inkml:brushProperty name="height" value="0.04515" units="cm"/>
      <inkml:brushProperty name="color" value="#F2395B"/>
    </inkml:brush>
  </inkml:definitions>
  <inkml:trace contextRef="#ctx0" brushRef="#br0">14950 47150 487,'-22'25'31,"6"0"-4,7 0-4,6 0-6,-2 7-3,-9 17-1,-10 15-1,-8 16-3,-8 9 0,-2 3-2,-3 3-1,-3 4-1,-6 7-1,-5 13-2,-7 12-2,-5 13 0,-1-1-3,6-11-2,7-14-1,6-11-3,7-15-1,10-16 1,10-15-1,9-15 0,7-17-1,7-15-2,6-15-1,7-16-3,8-21-1,14-24-2,11-26 0,14-24-1,8-13 0,7 0 3,6 0 3,7 0 2,-3 6 3,-8 13 2,-10 12 2,-9 13 3,-10 13 0,-9 17 2,-10 15 0,-8 16 0,-6 15 6,1 16 12,-1 15 12,1 17 11,-1 7 3,1 0-6,-1 0-4,1 0-7,2 3-3,7 6-2,6 7-3,7 6-2,-1-2-3,-6-9-1,-6-10-2,-6-8-3,1-11-1,9-8-3,10-10-2,10-9-2,4-16-3,0-22-1,0-22-2,0-21-3,3-18-2,6-12-2,7-13-3,6-12-2,1-7 1,-3 1 3,-3-1 5,-2 1 3,-8 10 4,-8 22 2,-10 22 2,-9 23 3,-5 20 6,0 23 10,0 22 10,0 22 10,-4 16 1,-5 14-5,-7 11-8,-5 14-5,-4 7-6,0 3-2,0 3-4,0 4-3,-2-1-2,-3-3-3,-3-3-2,-2-2-1,-3-6-4,1-6-2,-1-6-3,1-6-4,-1-18-7,1-28-12,-1-28-12,1-27-12,1-19 0,3-5 14,3-7 12,4-5 14,4 2 8,6 13 2,7 12 4,6 13 2,3 7 3,0 4 4,0 3 4,0 3 3,3 3 2,6 3 0,7 3-1,6 4 1,-1 1-2,-5 0-3,-7 0-2,-5 0-3,-4 0-2,0 0-2,0 0-1,0 0-3,0 0-2,0 0-4,0 0-4,0 0-3,-2-5-5,-3-9-7,-3-10-7,-2-8-7,-3-14 0,1-15 9,-1-15 8,1-16 7,-3-10 6,-2-3 3,-3-3 2,-3-2 3,-2 0 3,0 7 4,0 6 5,0 7 4,0 10 5,0 16 5,0 15 5,0 17 4,0 16 5,0 19 4,0 19 3,0 19 4,0 16-1,0 17-4,0 15-4,0 16-6,1 7-3,4 1-4,3-1-3,3 1-3,-1 1-2,-2 3-3,-3 3-3,-3 4-1,-2 4-4,0 6-6,0 7-4,0 6-6,0 6-5,0 6-6,0 7-7,0 6-6,0 1-6,0-3-6,0-3-7,0-2-6,0-19 2,0-30 11,0-32 11,0-30 11,0-17 4,0 1-2,0-1-3,0 1-2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2"/>
    </inkml:context>
    <inkml:brush xml:id="br0">
      <inkml:brushProperty name="width" value="0.03212" units="cm"/>
      <inkml:brushProperty name="height" value="0.03212" units="cm"/>
      <inkml:brushProperty name="color" value="#F2395B"/>
    </inkml:brush>
  </inkml:definitions>
  <inkml:trace contextRef="#ctx0" brushRef="#br0">17350 47800 684,'4'-41'5,"10"19"10,10 19 9,9 19 9,-1 12 1,-8 6-9,-10 7-10,-9 6-9,-5 3-7,0 0-1,0 0-4,0 0-1,-2-4-1,-3-5 2,-3-7 3,-2-5 2,-1-4 2,3 0 1,3 0 2,4 0 1,5-2 1,10-3 2,10-3 2,9-2 1,4-3 1,1 1 1,-1-1 2,1 1 0,-4 4-1,-6 9 0,-6 10-2,-6 10-2,-9 4-1,-8 0-2,-10 0-1,-9 0-2,-9 1 0,-5 4-1,-7 3 1,-5 3-1,-4-4-4,0-8-12,0-10-11,0-9-11,3-9-2,6-5 6,7-7 6,6-5 7,4-8-2,4-5-10,3-7-8,3-5-11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2"/>
    </inkml:context>
    <inkml:brush xml:id="br0">
      <inkml:brushProperty name="width" value="0.04259" units="cm"/>
      <inkml:brushProperty name="height" value="0.04259" units="cm"/>
      <inkml:brushProperty name="color" value="#F2395B"/>
    </inkml:brush>
  </inkml:definitions>
  <inkml:trace contextRef="#ctx0" brushRef="#br0">18500 46350 516,'21'-105'46,"-5"41"1,-7 40 1,-5 42 1,-3 19-2,4 1-9,3-1-7,3 1-8,9-10-15,16-19-21,15-18-20,17-19-22,0-8-4,-11 3 12,-14 3 12,-11 4 12,-12 8 10,-9 17 9,-10 15 7,-8 16 9,-8 7 6,-2 1 6,-3-1 6,-3 1 6,2-3-2,10-2-6,10-3-7,9-3-8,9-7-8,9-9-10,10-10-11,10-8-11,-3 3 5,-11 20 19,-14 18 19,-11 20 20,-11 10 6,-5 3-4,-7 3-6,-5 4-4,-8 5-6,-5 10-2,-7 10-5,-5 9-4,-6 7-3,-3 7-2,-3 6-3,-2 7-3,-9 8-2,-12 14-3,-13 11-3,-12 14-3,-9 16-1,-2 22-3,-3 22 0,-3 23-2,1-1-2,6-22-3,7-22-3,6-21-3,6-9-3,6 7-3,7 6-4,6 7-3,10-14 1,17-30 3,15-32 4,16-30 3,7-25 4,1-15 5,-1-15 3,1-16 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3"/>
    </inkml:context>
    <inkml:brush xml:id="br0">
      <inkml:brushProperty name="width" value="0.03502" units="cm"/>
      <inkml:brushProperty name="height" value="0.03502" units="cm"/>
      <inkml:brushProperty name="color" value="#F2395B"/>
    </inkml:brush>
  </inkml:definitions>
  <inkml:trace contextRef="#ctx0" brushRef="#br0">18650 49500 628,'46'25'153,"-5"0"-40,-7 0-43,-5 0-41,-3-2-23,4-3-5,3-3-6,3-2-3,-1-8-4,-2-8 1,-3-10-1,-3-9 1,-10-10 0,-16-9 2,-15-10 1,-15-8 2,-9-1 0,1 9-2,-1 10-1,1 10-2,1 2-6,3-3-10,3-3-10,4-2-11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3"/>
    </inkml:context>
    <inkml:brush xml:id="br0">
      <inkml:brushProperty name="width" value="0.03983" units="cm"/>
      <inkml:brushProperty name="height" value="0.03983" units="cm"/>
      <inkml:brushProperty name="color" value="#F2395B"/>
    </inkml:brush>
  </inkml:definitions>
  <inkml:trace contextRef="#ctx0" brushRef="#br0">20700 47450 552,'25'-22'83,"0"6"-12,0 7-12,0 6-13,3 4-7,6 4-6,7 3-4,6 3-5,1 1-4,-3 1-3,-3-1-3,-2 1-3,-6 4-9,-6 9-14,-6 10-14,-6 10-13,-9 5-8,-8 4-1,-10 3 0,-9 3-1,-9 3 2,-5 3 5,-7 3 5,-5 4 5,-6-6 4,-3-11 3,-3-14 2,-2-11 2,-3-7 4,1 0 3,-1 0 4,1 0 5,-1 0 3,1 0 5,-1 0 5,1 0 4,4-4 8,9-5 8,10-7 9,10-5 9,18-3 4,28 4 1,28 3 0,29 3 1,18-1-6,9-2-12,10-3-13,10-3-11,4-2-7,0 0 1,0 0 0,0 0 2,3 0-1,6 0 0,7 0 0,6 0-1,1 0-8,-3 0-16,-3 0-17,-2 0-17,-14-2-6,-21-3 1,-22-3 1,-22-2 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3"/>
    </inkml:context>
    <inkml:brush xml:id="br0">
      <inkml:brushProperty name="width" value="0.04189" units="cm"/>
      <inkml:brushProperty name="height" value="0.04189" units="cm"/>
      <inkml:brushProperty name="color" value="#F2395B"/>
    </inkml:brush>
  </inkml:definitions>
  <inkml:trace contextRef="#ctx0" brushRef="#br0">25100 45650 525,'-24'-24'0,"4"4"0,3 3 0,3 3 0,-2 3 8,-6 3 18,-6 3 18,-6 4 16,-2 8 3,3 17-13,3 15-13,4 16-13,-3 12-9,-5 9-4,-7 10-5,-5 10-4,-3 2-4,4-3-3,3-3-2,3-2-3,1-1-1,1 3-3,-1 3 0,1 4-2,2-7-1,7-16-1,6-15-2,7-15-1,7-14 0,9-8 1,10-10 0,10-9 1,5-5 5,4 0 8,3 0 9,3 0 8,-2 4 7,-6 10 8,-6 10 7,-6 9 7,-6 6 2,-2 3-4,-3 3-2,-3 4-5,-2 2-3,0 4-4,0 3-5,0 3-4,-2 3-4,-3 3-5,-3 3-4,-2 4-3,-3-3-5,1-5-5,-1-7-4,1-5-5,1-6-3,3-3-1,3-3-3,4-2-1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4"/>
    </inkml:context>
    <inkml:brush xml:id="br0">
      <inkml:brushProperty name="width" value="0.05204" units="cm"/>
      <inkml:brushProperty name="height" value="0.05204" units="cm"/>
      <inkml:brushProperty name="color" value="#F2395B"/>
    </inkml:brush>
  </inkml:definitions>
  <inkml:trace contextRef="#ctx0" brushRef="#br0">24850 46650 422,'25'-71'5,"0"10"10,0 10 10,0 9 11,3 6 1,6 3-4,7 3-5,6 4-5,6 2-5,6 4-3,7 3-3,6 3-3,4 1-3,4 1-2,3-1-2,3 1-1,-1-1-3,-2 1-5,-3-1-4,-3 1-5,-6-3 0,-5-2 1,-7-3 2,-5-3 2,-9-6-5,-9-5-10,-10-7-10,-8-5-11,-11-6 1,-8-3 9,-10-3 11,-9-2 11,-7-5 6,-3-2 1,-3-3 3,-2-3 2,-1-1 1,3 4 2,3 3 0,4 3 2,2 1 2,4 1 2,3-1 4,3 1 4,1 5 4,1 14 5,-1 11 5,1 14 7,-1 25 8,1 42 15,-1 40 13,1 41 14,1 18-2,3-3-15,3-3-17,4-2-15,-3 45-13,-5 98-9,-7 97-10,-5 97-10,-3 18-7,4-59-7,3-60-6,3-58-7,3-20-5,3 22-5,3 22-4,4 23-4,4-8-1,6-33 4,7-35 3,6-34 4,-1-37 4,-5-36 5,-7-39 5,-5-36 5,-3-26 3,4-12 3,3-13 1,3-12 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4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26150 46200 547,'-25'-24'6,"0"4"12,0 3 12,0 3 12,0 3 6,0 3 2,0 3 1,0 4 1,-7 15-3,-11 28-10,-14 28-8,-11 29-10,-11 24-9,-5 22-8,-7 22-9,-5 23-8,-3 3-9,4-11-10,3-14-9,3-11-9,9-20-3,16-24 5,15-26 5,17-24 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57"/>
    </inkml:context>
    <inkml:brush xml:id="br0">
      <inkml:brushProperty name="width" value="0.03641" units="cm"/>
      <inkml:brushProperty name="height" value="0.03641" units="cm"/>
      <inkml:brushProperty name="color" value="#F2395B"/>
    </inkml:brush>
  </inkml:definitions>
  <inkml:trace contextRef="#ctx0" brushRef="#br0">57250 49150 604,'-57'-21'10,"39"10"20,36 10 20,39 9 20,19 2 2,4-2-15,3-3-16,3-3-16,3-2-10,3 0-3,3 0-4,4 0-3,-3-2-4,-5-3-7,-7-3-5,-5-2-5,-9-3-7,-9 1-8,-10-1-7,-8 1-8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4"/>
    </inkml:context>
    <inkml:brush xml:id="br0">
      <inkml:brushProperty name="width" value="0.0345" units="cm"/>
      <inkml:brushProperty name="height" value="0.0345" units="cm"/>
      <inkml:brushProperty name="color" value="#F2395B"/>
    </inkml:brush>
  </inkml:definitions>
  <inkml:trace contextRef="#ctx0" brushRef="#br0">26200 46600 637,'50'0'8,"0"0"15,0 0 15,0 0 15,3 3 4,6 6-6,7 7-7,6 6-7,-1 4-8,-5 4-12,-7 3-11,-5 3-12,-6 4-10,-3 7-9,-3 6-9,-2 7-10,-8-1 0,-8-6 7,-10-6 8,-9-6 8,-7-4 0,-3 1-7,-3-1-7,-2 1-7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4"/>
    </inkml:context>
    <inkml:brush xml:id="br0">
      <inkml:brushProperty name="width" value="0.03178" units="cm"/>
      <inkml:brushProperty name="height" value="0.03178" units="cm"/>
      <inkml:brushProperty name="color" value="#F2395B"/>
    </inkml:brush>
  </inkml:definitions>
  <inkml:trace contextRef="#ctx0" brushRef="#br0">25150 48100 692,'-15'-22'132,"23"6"-36,22 7-38,22 6-37,21-1-20,22-5-3,22-7-2,23-5-2,6-3-4,-5 4-4,-7 3-5,-5 3-5,-6-1-4,-3-2-4,-3-3-4,-2-3-3,-12-1-2,-19 4 2,-18 3 1,-19 3 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5"/>
    </inkml:context>
    <inkml:brush xml:id="br0">
      <inkml:brushProperty name="width" value="0.03481" units="cm"/>
      <inkml:brushProperty name="height" value="0.03481" units="cm"/>
      <inkml:brushProperty name="color" value="#F2395B"/>
    </inkml:brush>
  </inkml:definitions>
  <inkml:trace contextRef="#ctx0" brushRef="#br0">28500 45250 632,'-15'-18'9,"23"17"18,22 15 19,22 16 18,12 9 3,3 3-11,3 3-12,4 4-12,-4 2-13,-9 4-16,-10 3-14,-8 3-16,-11 1-5,-8 1 6,-10-1 5,-9 1 5,-12-1-2,-11 1-11,-14-1-10,-11 1-12,-3-6-1,10-8 6,10-10 8,9-9 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5"/>
    </inkml:context>
    <inkml:brush xml:id="br0">
      <inkml:brushProperty name="width" value="0.03927" units="cm"/>
      <inkml:brushProperty name="height" value="0.03927" units="cm"/>
      <inkml:brushProperty name="color" value="#F2395B"/>
    </inkml:brush>
  </inkml:definitions>
  <inkml:trace contextRef="#ctx0" brushRef="#br0">27750 46950 560,'-63'21'10,"26"-5"21,24-7 21,26-5 21,19-8 3,17-5-14,15-7-14,16-5-14,10-8-10,7-5-7,6-7-7,7-5-8,2-4-6,1 0-10,-1 0-8,1 0-8,-7 1-8,-12 4-4,-13 3-4,-12 3-6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5"/>
    </inkml:context>
    <inkml:brush xml:id="br0">
      <inkml:brushProperty name="width" value="0.04759" units="cm"/>
      <inkml:brushProperty name="height" value="0.04759" units="cm"/>
      <inkml:brushProperty name="color" value="#F2395B"/>
    </inkml:brush>
  </inkml:definitions>
  <inkml:trace contextRef="#ctx0" brushRef="#br0">28850 46150 462,'-91'48'37,"19"-3"9,19-3 8,19-2 9,12 6 1,6 20-6,7 18-6,6 20-6,4 8-8,4 1-8,3-1-9,3 1-7,1-3-7,1-2-2,-1-3-2,1-3-4,-3-2-3,-2 0-5,-3 0-5,-3 0-6,-4-4-5,-3-5-6,-3-7-5,-2-5-6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5"/>
    </inkml:context>
    <inkml:brush xml:id="br0">
      <inkml:brushProperty name="width" value="0.03674" units="cm"/>
      <inkml:brushProperty name="height" value="0.03674" units="cm"/>
      <inkml:brushProperty name="color" value="#F2395B"/>
    </inkml:brush>
  </inkml:definitions>
  <inkml:trace contextRef="#ctx0" brushRef="#br0">29050 47300 598,'0'-47'5,"0"6"8,0 7 9,0 6 9,-4 4 5,-5 4 5,-7 3 2,-5 3 4,-6 4-2,-3 7-8,-3 6-8,-2 7-9,-8 10-5,-8 16-5,-10 15-4,-9 17-5,-5 8-1,0 4 0,0 3 0,0 3 0,3-1-1,6-2-2,7-3-4,6-3-3,6-7-1,6-9 0,7-10-1,6-8 0,10-9-4,17-6-9,15-6-9,16-6-7,15-15-4,16-21 1,15-22 2,17-22 1,-1-7 4,-16 10 3,-15 10 6,-15 9 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5"/>
    </inkml:context>
    <inkml:brush xml:id="br0">
      <inkml:brushProperty name="width" value="0.03537" units="cm"/>
      <inkml:brushProperty name="height" value="0.03537" units="cm"/>
      <inkml:brushProperty name="color" value="#F2395B"/>
    </inkml:brush>
  </inkml:definitions>
  <inkml:trace contextRef="#ctx0" brushRef="#br0">30000 45600 621,'1'-82'73,"4"39"-4,3 36-4,3 39-4,-4 32-10,-8 28-15,-10 28-17,-9 29-14,-5 8-12,0-8-6,0-10-5,0-9-7,1-13-5,4-16-6,3-15-5,3-15-7,3-14-1,3-8 2,3-10 1,4-9 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6"/>
    </inkml:context>
    <inkml:brush xml:id="br0">
      <inkml:brushProperty name="width" value="0.03838" units="cm"/>
      <inkml:brushProperty name="height" value="0.03838" units="cm"/>
      <inkml:brushProperty name="color" value="#F2395B"/>
    </inkml:brush>
  </inkml:definitions>
  <inkml:trace contextRef="#ctx0" brushRef="#br0">30550 45500 573,'65'-58'29,"-18"34"2,-19 35 4,-18 35 2,-20 22-4,-18 14-13,-19 11-13,-18 14-12,-9 7-7,4 3-2,3 3-2,3 4-2,3-4 1,3-9 1,3-10 3,4-8 1,5-12 5,10-12 6,10-13 6,9-12 6,15-12 1,22-8-7,22-10-5,23-9-7,10-13-2,0-16 1,0-15 0,0-15 0,-4-6 3,-5 7 3,-7 6 4,-5 7 4,-11 11 10,-11 20 16,-14 18 18,-11 20 16,-14 14 2,-11 14-14,-14 11-13,-11 14-14,-9 5-12,-3 1-12,-3-1-12,-2 1-12,-3-3-7,1-2-3,-1-3-3,1-3-3,2-9-5,7-11-6,6-14-8,7-11-7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6"/>
    </inkml:context>
    <inkml:brush xml:id="br0">
      <inkml:brushProperty name="width" value="0.04214" units="cm"/>
      <inkml:brushProperty name="height" value="0.04214" units="cm"/>
      <inkml:brushProperty name="color" value="#F2395B"/>
    </inkml:brush>
  </inkml:definitions>
  <inkml:trace contextRef="#ctx0" brushRef="#br0">30800 47750 522,'50'0'5,"0"0"9,0 0 11,0 0 10,1 3 6,4 6 0,3 7 1,3 6 1,-1 6-1,-2 6-5,-3 7-3,-3 6-4,-6-1-3,-5-5-4,-7-7-2,-5-5-4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7"/>
    </inkml:context>
    <inkml:brush xml:id="br0">
      <inkml:brushProperty name="width" value="0.03607" units="cm"/>
      <inkml:brushProperty name="height" value="0.03607" units="cm"/>
      <inkml:brushProperty name="color" value="#F2395B"/>
    </inkml:brush>
  </inkml:definitions>
  <inkml:trace contextRef="#ctx0" brushRef="#br0">32900 45350 609,'-90'-19'103,"23"13"-22,22 12-22,22 13-22,7 10-12,-6 10-1,-6 10-2,-6 9-2,-4 9-5,1 9-10,-1 10-11,1 10-9,1 2-8,3-3-2,3-3-4,4-2-3,4-8-2,6-8 0,7-10 0,6-9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57"/>
    </inkml:context>
    <inkml:brush xml:id="br0">
      <inkml:brushProperty name="width" value="0.04653" units="cm"/>
      <inkml:brushProperty name="height" value="0.04653" units="cm"/>
      <inkml:brushProperty name="color" value="#F2395B"/>
    </inkml:brush>
  </inkml:definitions>
  <inkml:trace contextRef="#ctx0" brushRef="#br0">57200 50400 472,'-129'20'96,"45"-9"-17,43-10-17,45-8-16,27-6-12,13 1-4,12-1-5,13 1-5,15-4-3,19-6 0,19-6-1,19-6 0,2 1 0,-11 9-2,-14 10 1,-11 10-2,-9 5-4,-3 4-6,-3 3-8,-2 3-7,-6 1-8,-6 1-9,-6-1-9,-6 1-9,-7-3-4,-6-2 4,-6-3 2,-6-3 3,-6-4 1,-2-3-1,-3-3-1,-3-2-2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7"/>
    </inkml:context>
    <inkml:brush xml:id="br0">
      <inkml:brushProperty name="width" value="0.04309" units="cm"/>
      <inkml:brushProperty name="height" value="0.04309" units="cm"/>
      <inkml:brushProperty name="color" value="#F2395B"/>
    </inkml:brush>
  </inkml:definitions>
  <inkml:trace contextRef="#ctx0" brushRef="#br0">32800 44000 510,'46'-86'6,"-5"28"11,-7 28 12,-5 29 11,6 21 5,23 16-2,22 15-3,22 17-2,18 14-1,16 17-2,15 15 1,17 16-2,5 5-3,-3-2-7,-3-3-7,-2-3-7,-5-2-5,-2 0-3,-3 0-2,-3 0-2,-10-5-8,-16-9-13,-15-10-12,-15-8-12,-17-11-7,-15-8-1,-15-10-1,-16-9 0,-12-9 2,-5-5 6,-7-7 7,-5-5 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7"/>
    </inkml:context>
    <inkml:brush xml:id="br0">
      <inkml:brushProperty name="width" value="0.04394" units="cm"/>
      <inkml:brushProperty name="height" value="0.04394" units="cm"/>
      <inkml:brushProperty name="color" value="#F2395B"/>
    </inkml:brush>
  </inkml:definitions>
  <inkml:trace contextRef="#ctx0" brushRef="#br0">33350 46200 500,'-36'0'77,"28"0"-17,28 0-16,29 0-16,22 1-11,20 4-3,18 3-5,20 3-3,2 4-3,-12 7-3,-13 6-2,-12 7-4,-13 5 3,-12 7 5,-13 6 6,-12 7 6,-12 7 4,-8 9 3,-10 10 3,-9 10 2,-13 4 1,-16 0-2,-15 0-3,-15 0-1,-9-2-4,1-3-4,-1-3-4,1-2-3,1-9-8,3-12-9,3-13-9,4-12-9,2-19-10,4-25-9,3-25-10,3-25-9,6-11-1,9 3 7,10 3 9,10 4 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7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34050 46500 535,'23'-47'3,"-3"6"6,-3 7 4,-2 6 7,-14 17 9,-21 28 14,-22 28 13,-22 29 15,-15 18-1,-5 9-14,-7 10-14,-5 10-15,-6 4-11,-3 0-7,-3 0-9,-2 0-7,2-8-7,9-16-8,10-15-8,10-15-6,10-15-3,13-12 3,12-13 2,13-12 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8"/>
    </inkml:context>
    <inkml:brush xml:id="br0">
      <inkml:brushProperty name="width" value="0.03769" units="cm"/>
      <inkml:brushProperty name="height" value="0.03769" units="cm"/>
      <inkml:brushProperty name="color" value="#F2395B"/>
    </inkml:brush>
  </inkml:definitions>
  <inkml:trace contextRef="#ctx0" brushRef="#br0">35450 45350 583,'57'-25'93,"17"0"-13,15 0-12,16 0-13,10 0-11,7 0-10,6 0-10,7 0-10,-6 1-9,-15 4-9,-15 3-7,-16 3-9,-13 1-6,-9 1-6,-10-1-5,-8 1-5,-9-3-3,-6-2-2,-6-3 0,-6-3-1,-7-2 3,-6 0 7,-6 0 7,-6 0 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8"/>
    </inkml:context>
    <inkml:brush xml:id="br0">
      <inkml:brushProperty name="width" value="0.04842" units="cm"/>
      <inkml:brushProperty name="height" value="0.04842" units="cm"/>
      <inkml:brushProperty name="color" value="#F2395B"/>
    </inkml:brush>
  </inkml:definitions>
  <inkml:trace contextRef="#ctx0" brushRef="#br0">36250 43600 454,'-25'-25'2,"0"0"4,0 0 4,0 0 4,1 6 9,4 13 15,3 12 15,3 13 14,7 21 2,14 32-12,11 31-11,14 32-12,5 22-8,1 17-3,-1 15-4,1 16-4,-3 4-3,-2-6-1,-3-6-2,-3-6-2,-6-2-2,-5 3-7,-7 3-5,-5 4-5,-6-12-5,-3-24-3,-3-26-3,-2-24-2,-3-21-3,1-16 0,-1-15-1,1-15-1,-4-20-1,-6-21-2,-6-22-1,-6-22-3,-7-26 0,-6-27 2,-6-28 0,-6-28 1,-1-18 4,7-6 4,6-6 6,7-6 5,5 5 5,7 20 3,6 18 4,7 20 5,2 11 4,1 7 5,-1 6 5,1 7 5,1 8 3,3 14 0,3 11 1,4 14 1,4 7-1,6 3-1,7 3-2,6 4-1,7 2-4,10 4-6,10 3-5,9 3-6,2 1-5,-2 1-2,-3-1-2,-3 1-3,-2 1 0,0 3 0,0 3 2,0 4 0,-4 1 2,-5 0 3,-7 0 2,-5 0 2,-8 4 2,-5 10 0,-7 10 0,-5 9 0,-12 13 1,-16 20-2,-15 18-1,-15 20 0,-12 10-3,-6 3-3,-6 3-3,-6 4-3,1-6-2,9-11 1,10-14 0,10-11 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8"/>
    </inkml:context>
    <inkml:brush xml:id="br0">
      <inkml:brushProperty name="width" value="0.03318" units="cm"/>
      <inkml:brushProperty name="height" value="0.03318" units="cm"/>
      <inkml:brushProperty name="color" value="#F2395B"/>
    </inkml:brush>
  </inkml:definitions>
  <inkml:trace contextRef="#ctx0" brushRef="#br0">36900 45050 663,'115'-24'0,"-18"4"3,-19 3 1,-18 3 2,-12 4 5,-3 7 10,-3 6 10,-2 7 9,-5 2 3,-2 1-2,-3-1-3,-3 1-2,-7 5-6,-9 14-10,-10 11-9,-8 14-10,-12 8-7,-12 7-7,-13 6-5,-12 7-7,-5-3-3,3-8 0,3-10-2,4-9 1,1-7-4,0-3-5,0-3-6,0-2-5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8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35650 47000 556,'-19'46'58,"13"-5"1,12-7 1,13-5 1,10-1-5,10 6-10,10 7-11,9 6-10,6 3-8,3 0-4,3 0-5,4 0-3,-4 0-4,-9 0-5,-10 0-3,-8 0-4,-8-2-3,-2-3-3,-3-3-1,-3-2-3,-4-5-3,-3-2-4,-3-3-4,-2-3-4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3:59"/>
    </inkml:context>
    <inkml:brush xml:id="br0">
      <inkml:brushProperty name="width" value="0.04791" units="cm"/>
      <inkml:brushProperty name="height" value="0.04791" units="cm"/>
      <inkml:brushProperty name="color" value="#F2395B"/>
    </inkml:brush>
  </inkml:definitions>
  <inkml:trace contextRef="#ctx0" brushRef="#br0">37150 46450 459,'-7'78'84,"-11"6"-24,-14 7-22,-11 6-24,-12 3-12,-9 0-1,-10 0-1,-8 0-1,-8-2-2,-2-3-4,-3-3-4,-3-2-4,1-9 0,6-12 6,7-13 6,6-12 5,7-12 3,10-8 1,10-10 1,9-9 1,17-20-2,25-27-6,25-28-6,25-28-5,26-29-4,29-28-1,28-28-3,28-27 0,14-8-1,0 17 4,0 15 3,0 16 2,-8 20 7,-16 25 7,-15 25 9,-15 25 8,-12 17 5,-6 9 3,-6 10 2,-6 10 1,-7 7 2,-6 6-1,-6 7-1,-6 6 0,-6 4-2,-2 4-2,-3 3-2,-3 3-3,-4 6-2,-3 9-2,-3 10 0,-2 10-2,-3 7-2,1 6-1,-1 7-2,1 6-2,-4 6-1,-6 6-2,-6 7-1,-6 6-2,-9 6-1,-8 6-4,-10 7-3,-9 6-3,-12 3 0,-11 0 1,-14 0 2,-11 0 1,-12-5-3,-9-9-8,-10-10-8,-8-8-8,-6-11-3,1-8 0,-1-10 2,1-9 1,2-15-3,7-18-4,6-19-6,7-18-4,8-23 0,14-24 5,11-26 6,14-24 6,11-13 7,14 0 6,11 0 7,14 0 8,7 9 6,3 19 6,3 19 8,4 19 7,2 13 7,4 10 6,3 10 6,3 9 7,4 9 0,7 9-5,6 10-5,7 10-5,5 10-3,7 13-3,6 12-2,7 13-3,4 9-3,3 6-5,3 7-5,4 6-4,1-1-11,0-5-14,0-7-16,0-5-15,-5-9-6,-9-9 3,-10-10 5,-8-8 2,-11-8 4,-8-2 0,-10-3 1,-9-3 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4:01"/>
    </inkml:context>
    <inkml:brush xml:id="br0">
      <inkml:brushProperty name="width" value="0.03899" units="cm"/>
      <inkml:brushProperty name="height" value="0.03899" units="cm"/>
      <inkml:brushProperty name="color" value="#F2395B"/>
    </inkml:brush>
  </inkml:definitions>
  <inkml:trace contextRef="#ctx0" brushRef="#br0">40350 43100 564,'48'120'143,"-3"-9"-32,-3-10-34,-2-8-33,-8-6-21,-8 1-9,-10-1-11,-9 1-8,-5-1-9,0 1-6,0-1-7,0 1-7,0-17-5,0-30-7,0-32-6,0-30-5,3-31 1,6-28 10,7-28 10,6-27 10,12-22 7,19-11 9,19-14 6,19-11 7,2 10 7,-11 34 7,-14 35 6,-11 35 5,-9 24 5,-3 16 2,-3 15 1,-2 17 2,-5 7-1,-2 0-3,-3 0-3,-3 0-3,-6 7-4,-5 17-4,-7 15-4,-5 16-5,-11 13-3,-11 14-2,-14 11-3,-11 14-2,-11 7 0,-5 3 1,-7 3 1,-5 4 2,0-7-5,10-16-13,10-15-13,9-15-13,12-21-4,16-25 2,15-25 3,17-25 2,13-13 5,13 1 7,12-1 8,13 1 7,2 2 5,-5 7 2,-7 6 3,-5 7 2,-17 13 0,-24 22-3,-26 22-3,-24 23-4,-21 13-2,-16 6-1,-15 7-1,-15 6-2,-14 1-1,-8-3 2,-10-3-1,-9-2 2,-2-9 0,6-12 1,7-13 0,6-12 2,1-10 3,-3-6 6,-3-6 7,-2-6 7,8-6 3,22-2 1,22-3 0,23-3 1,27-7 4,34-9 9,35-10 9,35-8 10,32-9-1,31-6-8,32-6-9,31-6-8,17-2-6,3 3-1,3 3-1,4 4-2,-1 4-1,-3 6-3,-3 7-3,-2 6-3,-17 4-6,-28 4-12,-28 3-11,-27 3-12,-34 6-9,-37 9-6,-38 10-7,-37 10-6,-32 10 2,-24 13 10,-26 12 11,-24 13 11,-10 2 8,6-5 2,7-7 5,6-5 3,4-6 4,4-3 3,3-3 4,3-2 3,7-3 3,14 1 3,11-1 3,14 1 3,8 1 5,7 3 5,6 3 6,7 4 5,5 2 4,7 4-3,6 3 0,7 3-2,4-1-3,3-2-6,3-3-5,4-3-6,1-1-5,0 4-5,0 3-4,0 3-5,4-2-11,10-6-19,10-6-18,9-6-19,2-12-2,-2-15 14,-3-15 16,-3-16 13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4:01"/>
    </inkml:context>
    <inkml:brush xml:id="br0">
      <inkml:brushProperty name="width" value="0.04691" units="cm"/>
      <inkml:brushProperty name="height" value="0.04691" units="cm"/>
      <inkml:brushProperty name="color" value="#F2395B"/>
    </inkml:brush>
  </inkml:definitions>
  <inkml:trace contextRef="#ctx0" brushRef="#br0">40900 44800 468,'21'-11'39,"-5"28"3,-7 28 5,-5 29 5,-4 18-2,0 9-6,0 10-7,0 10-7,0 8-5,0 10-4,0 10-3,0 9-5,0 7-1,0 7-2,0 6-1,0 7-1,0-3-2,0-8-3,0-10-2,0-9-2,0-15-4,0-18-2,0-19-4,0-18-4,-5-23-5,-9-24-9,-10-26-7,-8-24-9,-8-29-3,-2-31 4,-3-31 2,-3-31 4,-4-24 3,-3-16 4,-3-15 5,-2-15 5,2 2 2,9 22 4,10 22 2,10 23 2,5 17 5,4 17 6,3 15 5,3 16 7,3 12 4,3 9 2,3 10 2,4 10 3,-3 19 0,-5 32-1,-7 31 0,-5 32-1,-11 15-1,-11 0-3,-14 0-2,-11 0-3,-6-4-2,4-5 1,3-7 0,3-5 1,4-9-1,7-9 0,6-10 1,7-8 0,13-17-3,22-21-5,22-22-6,23-22-6,31-24-3,45-24-1,43-26-1,45-24-1,21-10 0,0 6 0,0 7 1,0 6 1,-7 10 1,-11 17 2,-14 15 2,-11 16 2,-17 13 3,-18 14 4,-19 11 3,-18 14 4,-20 7 2,-18 3 4,-19 3 3,-18 4 2,-17 8 5,-11 17 7,-14 15 8,-11 16 7,-14 13-1,-11 14-9,-14 11-7,-11 14-10,-11 7-6,-5 3-6,-7 3-6,-5 4-7,-4 2-1,0 4 0,0 3 2,0 3 0,4-8-5,10-19-10,10-18-12,9-19-11,7-33-9,7-47-8,6-47-8,7-46-7,8-26 3,14-3 15,11-3 16,14-2 15,7 6 11,3 20 9,3 18 9,4 20 9,-1 14 5,-3 14 4,-3 11 5,-2 14 2,3 10 3,14 9 1,11 10-1,14 10 1,11 8-1,14 10-6,11 10-4,14 9-4,5 9-5,1 9-4,-1 10-4,1 10-3,-4 2-7,-6-3-8,-6-3-7,-6-2-8,-7-9-5,-6-12-3,-6-13-2,-6-12-2,-9-10 0,-8-6 4,-10-6 4,-9-6 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58"/>
    </inkml:context>
    <inkml:brush xml:id="br0">
      <inkml:brushProperty name="width" value="0.05364" units="cm"/>
      <inkml:brushProperty name="height" value="0.05364" units="cm"/>
      <inkml:brushProperty name="color" value="#F2395B"/>
    </inkml:brush>
  </inkml:definitions>
  <inkml:trace contextRef="#ctx0" brushRef="#br0">60950 47550 410,'-46'-63'48,"10"26"7,10 24 6,9 26 6,6 18-2,3 13-9,3 12-10,4 13-10,-1 10-6,-3 10-3,-3 10-4,-2 9-2,-3 7-5,1 7-2,-1 6-4,1 7-4,-1 11-2,1 20-1,-1 18-2,1 20-1,-1 5-2,1-6-6,-1-6-4,1-6-4,-1-10-4,1-12-1,-1-13 0,1-12-2,1-12-2,3-8-2,3-10-4,4-9-3,2-12-1,4-11 1,3-14 2,3-11 0,4-14 0,7-11-2,6-14-3,7-11-3,-1-11 3,-6-5 4,-6-7 7,-6-5 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4:02"/>
    </inkml:context>
    <inkml:brush xml:id="br0">
      <inkml:brushProperty name="width" value="0.03679" units="cm"/>
      <inkml:brushProperty name="height" value="0.03679" units="cm"/>
      <inkml:brushProperty name="color" value="#F2395B"/>
    </inkml:brush>
  </inkml:definitions>
  <inkml:trace contextRef="#ctx0" brushRef="#br0">43200 45100 597,'4'-47'4,"10"6"7,10 7 7,9 6 7,13 3 6,20 0 7,18 0 6,20 0 7,11 1-1,7 4-6,6 3-7,7 3-5,-3-1-15,-8-2-19,-10-3-22,-9-3-19,-13 1-9,-16 6 5,-15 7 5,-15 6 4,-23-2 2,-28-9-2,-28-10-3,-27-8-2,-12-3 2,6 7 10,7 6 8,6 7 8,4 0 6,4-2 2,3-3 2,3-3 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4:02"/>
    </inkml:context>
    <inkml:brush xml:id="br0">
      <inkml:brushProperty name="width" value="0.04992" units="cm"/>
      <inkml:brushProperty name="height" value="0.04992" units="cm"/>
      <inkml:brushProperty name="color" value="#F2395B"/>
    </inkml:brush>
  </inkml:definitions>
  <inkml:trace contextRef="#ctx0" brushRef="#br0">43750 43650 440,'-63'-79'13,"26"45"22,24 43 22,26 45 21,12 30 5,0 19-13,0 19-14,0 19-13,-2 10-10,-3 4-6,-3 3-6,-2 3-6,-11 7-5,-15 14-2,-15 11-1,-16 14-4,-15 7-2,-11 3-7,-14 3-6,-11 4-5,-4-15-2,6-31 1,7-31 1,6-31 1,9-26-5,13-18-12,12-19-13,13-18-12,6-12-4,0-3 1,0-3 3,0-2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4:02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44550 45850 508,'53'48'0,"6"-3"0,7-3 0,6-2 0,-5-5 0,-16-2 0,-15-3 0,-15-3 0,2 7 12,22 19 22,22 19 24,23 19 22,10 13 6,0 10-14,0 10-13,0 9-12,-10-8-16,-18-25-18,-19-25-18,-18-25-18,-12-13-18,-3 1-18,-3-1-18,-2 1-19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4:05"/>
    </inkml:context>
    <inkml:brush xml:id="br0">
      <inkml:brushProperty name="width" value="0.05522" units="cm"/>
      <inkml:brushProperty name="height" value="0.05522" units="cm"/>
      <inkml:brushProperty name="color" value="#F2395B"/>
    </inkml:brush>
  </inkml:definitions>
  <inkml:trace contextRef="#ctx0" brushRef="#br0">48350 50050 398,'-69'-69'4,"13"13"10,12 12 8,13 13 9,10 20 4,10 28-4,10 28-3,9 29-2,10 10-4,14-6-2,11-6-4,14-6-3,8-10-2,7-12-2,6-13-3,7-12-1,4-7-1,3 1-2,3-1 0,4 1-2,-4-3 0,-9-2 0,-10-3 0,-8-3 1,-8 4 1,-2 13 0,-3 12 1,-3 13 1,-4 4 0,-3-3 0,-3-3 0,-2-2-1,0-5 0,7-2-3,6-3-1,7-3-3,5-9-2,7-11-2,6-14-3,7-11-2,2-14-1,1-11 1,-1-14-1,1-11 2,-4-3 0,-6 10 4,-6 10 1,-6 9 4,-9 7 2,-8 7 2,-10 6 4,-9 7 2,-5 5 3,0 7 2,0 6 3,0 7 2,1 5 0,4 7 0,3 6-1,3 7-1,1 0 0,1-2-3,-1-3 0,1-3-1,4-6-3,9-5-1,10-7-2,10-5-3,8-6-1,10-3-2,10-3-1,9-2-1,7-1 0,7 3 0,6 3 1,7 4 0,2 2 1,1 4 1,-1 3 0,1 3 1,-1 1 0,1 1 0,-1-1 0,1 1 0,-1-1-1,1 1 1,-1-1-1,1 1 0,2-6-1,7-8-1,6-10-2,7-9-1,2-9 0,1-5 1,-1-7 0,1-5 1,-10 0 2,-19 10 1,-18 10 2,-19 9 1,-15 9 1,-8 9 0,-10 10-2,-9 10 1,-7 7 0,-3 6 4,-3 7 4,-2 6 4,-3 3 1,1 0 1,-1 0 0,1 0 1,2-2-1,7-3-2,6-3-4,7-2-2,8-8-2,14-8-3,11-10-2,14-9-2,11-9-1,14-5-1,11-7 0,14-5 0,7-6-2,3-3-4,3-3-3,4-2-4,-6 0-1,-11 7 3,-14 6 1,-11 7 2,-12 5 2,-9 7 2,-10 6 2,-8 7 2,-8 5 0,-2 7 1,-3 6-1,-3 7 0,-4 0 1,-3-2 4,-3-3 2,-2-3 3,2-6 1,9-5-1,10-7-1,10-5 0,5-4-2,4 0-3,3 0-2,3 0-2,-1-4-2,-2-5 1,-3-7 0,-3-5 1,-4-1 0,-3 6-1,-3 7 0,-2 6-1,-5 6 1,-2 6 2,-3 7 2,-3 6 2,-1 1 1,4-3 1,3-3 0,3-2 1,10-6-1,20-6 0,18-6-1,20-6-1,16-10 0,16-12 0,15-13 0,17-12 1,8-7-2,4 1-5,3-1-3,3 1-5,-7 4 1,-15 9 3,-15 10 4,-16 10 3,-16 11 3,-16 17 0,-15 15 1,-15 16 0,-11 12 2,-2 9 0,-3 10 2,-3 10 1,-1 0 1,4-5 0,3-7 0,3-5 1,6-8-2,9-5-1,10-7-3,10-5-2,10-8-1,13-5 0,12-7 0,13-5 0,13-11-2,17-11-2,15-14-3,16-11-4,4-6-1,-6 4 1,-6 3 1,-6 3 0,-10 4 2,-12 7 3,-13 6 3,-12 7 2,-13 7 2,-12 9-1,-13 10-1,-12 10 0,-10 4-1,-6 0 0,-6 0 1,-6 0-1,-6 0 1,-2 0 1,-3 0 1,-3 0 0,4-4 1,13-5 0,12-7 1,13-5-1,7-4 0,4 0 0,3 0-1,3 0-1,-4-2 0,-8-3-3,-10-3 0,-9-2-1,-13-1-4,-16 3-3,-15 3-4,-15 4-4,-23 1-11,-28 0-16,-28 0-18,-27 0-16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4:06"/>
    </inkml:context>
    <inkml:brush xml:id="br0">
      <inkml:brushProperty name="width" value="0.061" units="cm"/>
      <inkml:brushProperty name="height" value="0.061" units="cm"/>
      <inkml:brushProperty name="color" value="#F2395B"/>
    </inkml:brush>
  </inkml:definitions>
  <inkml:trace contextRef="#ctx0" brushRef="#br0">48850 55000 360,'-93'-118'2,"17"17"4,15 15 3,16 16 4,18 20 3,22 25 3,22 25 2,23 25 2,16 17 0,13 9-3,12 10-3,13 10-3,6 7-1,0 6 0,0 7 2,0 6 0,-2-1 0,-3-5-2,-3-7-2,-2-5-1,-1-6-2,3-3-2,3-3-2,4-2-1,4-8-1,6-8-3,7-10-1,6-9-2,7-13-2,10-16-2,10-15-1,9-15-2,9-14 0,9-8 1,10-10 0,10-9 1,-3-4 1,-11 4 0,-14 3 0,-11 3 0,-15 9 1,-16 16 3,-15 15 2,-15 17 3,-15 11 1,-12 10 2,-13 10 2,-12 9 2,-9 4 1,-2 1 1,-3-1 3,-3 1 1,-1-3 0,4-2 0,3-3-1,3-3-1,3-4-1,3-3-1,3-3-2,4-2-1,8-8-2,17-8 0,15-10-1,16-9-1,9-5 0,3 0 0,3 0-1,4 0 0,-3 1 0,-5 4 0,-7 3 0,-5 3 0,-1 9 1,6 16-2,7 15 0,6 17 0,3 7-1,0 0 1,0 0 1,0 0 1,9-7 0,19-11-1,19-14 0,19-11 1,15-17-3,13-18-2,12-19-3,13-18-3,2-12 0,-5-3 0,-7-3 2,-5-2 1,-14 5 2,-18 16 2,-19 15 3,-18 17 3,-20 14 2,-18 17-1,-19 15 0,-18 16 1,-12 15 0,-3 16 4,-3 15 2,-2 17 2,-1 5 2,3-3 1,3-3 0,4-2 0,2-5-1,4-2-1,3-3-2,3-3-2,9-10-2,16-16-2,15-15-2,17-15-2,16-17-2,19-15-4,19-15-2,19-16-4,12-15-2,6-11-1,7-14-1,6-11-2,3-6 1,0 4 2,0 3 1,0 3 3,-8 10 3,-16 20 1,-15 18 3,-15 20 3,-18 13 1,-19 9-1,-18 10 1,-19 10-1,-15 4 1,-8 0-1,-10 0 1,-9 0 0,-9 0-1,-5 0 0,-7 0 0,-5 0 0,-3-4-1,4-5 2,3-7 2,3-5 0,4-4 1,7 0-2,6 0 0,7 0-2,2 0-1,1 0 1,-1 0-1,1 0 0,-3 1 0,-2 4 1,-3 3 0,-3 3 1,-1 4 0,4 7-2,3 6 0,3 7 0,3-1-2,3-6 1,3-6-2,4-6 0,7-7-2,13-6-1,12-6-1,13-6-3,20-12-1,28-15 0,28-15-1,29-16 0,13-10-1,1-3 2,-1-3 2,1-2 0,-12 6 4,-21 20 2,-22 18 4,-22 20 4,-19 16 2,-16 16 1,-15 15 0,-15 17 1,-14 8 0,-8 4 1,-10 3-1,-9 3 1,-10-2-1,-9-6-1,-10-6-1,-8-6-2,-4-6-1,3-2-4,3-3-2,4-3-5,2-6-4,4-5-9,3-7-8,3-5-8,-1-6-3,-2-3 5,-3-3 2,-3-2 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4:29"/>
    </inkml:context>
    <inkml:brush xml:id="br0">
      <inkml:brushProperty name="width" value="0.05102" units="cm"/>
      <inkml:brushProperty name="height" value="0.05102" units="cm"/>
      <inkml:brushProperty name="color" value="#F2395B"/>
    </inkml:brush>
  </inkml:definitions>
  <inkml:trace contextRef="#ctx0" brushRef="#br0">76150 13400 431,'1'-91'-5,"4"19"0,3 19 2,3 19 0,7 4 2,14-9 3,11-10 3,14-8 4,0-1 0,-8 9-1,-10 10-2,-9 10-1,-4 5-1,4 4 0,3 3 0,3 3-1,1 1 1,1 1-1,-1-1-1,1 1 1,-3 1-1,-2 3 0,-3 3 0,-3 4 1,-1 1 0,4 0 0,3 0 0,3 0 0,-1 0 1,-2 0 0,-3 0-1,-3 0 2,-2 0-1,0 0 0,0 0 0,0 0-1,1 1 1,4 4 1,3 3-1,3 3 1,-1 4-1,-2 7 1,-3 6 0,-3 7 0,-2 0 0,0-2-1,0-3 1,0-3-1,0 1 0,0 6 0,0 7 0,0 6 0,1-1-1,4-5 1,3-7 0,3-5-1,-2-3 1,-6 4-1,-6 3 0,-6 3 0,-1-1 0,7-2-1,6-3 1,7-3-1,2-1 0,1 4 1,-1 3-1,1 3 0,1 1 0,3 1 1,3-1 1,4 1 0,1 1 1,0 3 0,0 3 0,0 4 0,0-1 0,0-3 0,0-3-1,0-2-1,0-3 0,0 1 1,0-1-1,0 1 1,0-3-1,0-2 1,0-3-1,0-3 0,1-1-1,4 4 1,3 3 0,3 3 0,1 1 1,1 1-1,-1-1 1,1 1-1,-3-1 1,-2 1 0,-3-1-1,-3 1 1,-4-1-1,-3 1 1,-3-1-1,-2 1 1,-3-1-1,1 1 0,-1-1 0,1 1 0,-1-1 0,1 1 0,-1-1 0,1 1 0,-1-1 0,1 1 0,-1-1-1,1 1 1,-1-1 0,1 1 0,-1-1 0,1 1 0,1-1 1,3 1-1,3-1 0,4 1 0,-1-1 0,-3 1 0,-3-1 0,-2 1 1,-3 1-1,1 3 0,-1 3 0,1 4-1,-1-3 1,1-5-1,-1-7 1,1-5-1,-1-1 1,1 6-1,-1 7 1,1 6-1,-1-1 0,1-5 1,-1-7-1,1-5 1,-1-4-1,1 0 0,-1 0 1,1 0-1,-1 0 1,1 0-1,-1 0-1,1 0 0,-1-2 0,1-3 0,-1-3 0,1-2 0,-1 0 0,1 7 0,-1 6 0,1 7 1,-1 0 0,1-2-1,-1-3 1,1-3-1,1-2 1,3 0 0,3 0 0,4 0 2,-1 0-1,-3 0 0,-3 0 0,-2 0 0,-3 0 0,1 0-1,-1 0 1,1 0 0,2 3-1,7 6 0,6 7 0,7 6-1,2-1 0,1-5 1,-1-7 0,1-5 0,-1-3 1,1 4 0,-1 3-1,1 3 1,1-1 0,3-2-1,3-3-1,4-3 0,-1-2-1,-3 0 1,-3 0-1,-2 0-1,-1 0 1,3 0 0,3 0 1,4 0 0,-1-2 0,-3-3 0,-3-3-1,-2-2 1,-3-1-2,1 3 1,-1 3-1,1 4 0,-1-1 0,1-3 0,-1-3-1,1-2 1,-1-1-1,1 3 0,-1 3-1,1 4-1,-1-3-2,1-5-3,-1-7-5,1-5-3,-4-4-3,-6 0-2,-6 0-4,-6 0-2,-4 3-3,1 6-3,-1 7-4,1 6-2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4:34"/>
    </inkml:context>
    <inkml:brush xml:id="br0">
      <inkml:brushProperty name="width" value="0.05326" units="cm"/>
      <inkml:brushProperty name="height" value="0.05326" units="cm"/>
      <inkml:brushProperty name="color" value="#F2395B"/>
    </inkml:brush>
  </inkml:definitions>
  <inkml:trace contextRef="#ctx0" brushRef="#br0">51100 50350 413,'-40'-22'2,"-27"6"6,-28 7 5,-28 6 4,10 6 5,51 6 1,49 7 1,51 6 2,32 9 0,16 13-2,15 12-3,17 13-1,8 9-3,4 6-1,3 7-2,3 6-1,1-2-2,1-9-2,-1-10-1,1-8-2,1-11-1,3-8-1,3-10 0,4-9-2,2-9 2,4-5 0,3-7 2,3-5 2,4-11-1,7-11 0,6-14 0,7-11-2,-1-9 0,-6-3 0,-6-3-1,-6-2 0,-1-3 0,7 1-1,6-1 0,7 1 0,0 4-1,-2 9 0,-3 10 0,-3 10 0,-6 7-1,-5 6 0,-7 7-1,-5 6-1,-4 1 0,0-3 1,0-3 1,0-2 0,-2-1 2,-3 3 0,-3 3 2,-2 4 0,-5 1 1,-2 0 1,-3 0 0,-3 0 0,-2 4 0,0 10 0,0 10 1,0 9-1,0 7 0,0 7 0,0 6 0,0 7 0,0 4-1,0 3 0,0 3-2,0 4 0,1-3-2,4-5-1,3-7-2,3-5-2,3-9 0,3-9 1,3-10-1,4-8 2,5-8 0,10-2 0,10-3 1,9-3 1,2-6-1,-2-5 0,-3-7 0,-3-5-1,-1-6 1,4-3 0,3-3 0,3-2 0,3-3 0,3 1 0,3-1-2,4 1-1,-3-1 0,-5 1 0,-7-1 1,-5 1 1,-8-1-1,-5 1 1,-7-1 0,-5 1 0,-4-1 0,0 1 0,0-1 0,0 1 0,1 2 0,4 7 2,3 6 1,3 7 2,-1 2 1,-2 1 0,-3-1 2,-3 1-1,-1-1 1,4 1-2,3-1 0,3 1-2,3-3-1,3-2 0,3-3-2,4-3-1,4-4 1,6-3 0,7-3 1,6-2 1,4-5 0,4-2-1,3-3-1,3-3 0,1 2-1,1 10 2,-1 10 2,1 9 1,-1 7 1,1 7-2,-1 6 0,1 7-2,-6 4 0,-8 3-3,-10 3-1,-9 4-2,-12 1-1,-11 0-3,-14 0-1,-11 0-1,-11 0-3,-5 0-1,-7 0-2,-5 0-2,-11-2-1,-11-3-2,-14-3-1,-11-2-2,-20-5-8,-24-2-16,-26-3-15,-24-3-15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4:35"/>
    </inkml:context>
    <inkml:brush xml:id="br0">
      <inkml:brushProperty name="width" value="0.05428" units="cm"/>
      <inkml:brushProperty name="height" value="0.05428" units="cm"/>
      <inkml:brushProperty name="color" value="#F2395B"/>
    </inkml:brush>
  </inkml:definitions>
  <inkml:trace contextRef="#ctx0" brushRef="#br0">50500 55600 405,'-58'-4'0,"-16"-5"0,-15-7 0,-15-5 0,16 6 2,51 23 4,49 22 4,51 22 4,33 15 3,20 9 1,18 10 2,20 10 1,10 2 0,3-3-1,3-3-3,4-2-1,1-6-2,0-6-2,0-6-1,0-6-1,1-6-2,4-2 1,3-3-1,3-3 1,3-6-1,3-5-2,3-7-1,4-5-2,-3-3 1,-5 4 0,-7 3 1,-5 3 1,0 1 0,10 1 0,10-1 0,9 1 0,2-4 0,-2-6-1,-3-6 1,-3-6 0,-2-6-2,0-2-1,0-3-2,0-3-1,3-2-2,6 0 1,7 0 1,6 0-1,4-5 1,4-9-1,3-10 1,3-8-1,-2-8 0,-6-2 1,-6-3 1,-6-3 0,-2 1 1,3 6 0,3 7 1,4 6 0,-3 3 0,-5 0 1,-7 0 0,-5 0 0,-8 1 1,-5 4-1,-7 3 0,-5 3-1,-4-1 1,0-2 0,0-3 1,0-3 0,1-6 1,4-5-1,3-7-1,3-5 0,1-8 0,1-5 0,-1-7 0,1-5 1,1-4 0,3 0 0,3 0 1,4 0-1,-1 1 1,-3 4-1,-3 3 0,-2 3-1,2-1 1,9-2-1,10-3-1,10-3 0,5 1 0,4 6 0,3 7 0,3 6 1,1 4-1,1 4 1,-1 3-1,1 3 0,-1 3 1,1 3-1,-1 3 1,1 4 0,-3 2 0,-2 4 1,-3 3 1,-3 3 0,-6 3 0,-5 3 0,-7 3-1,-5 4 0,-1 4-1,6 6-3,7 7-1,6 6-4,4 7 0,4 10 0,3 10-1,3 9 1,1 6-3,1 3-6,-1 3-6,1 4-5,-15-9-5,-28-18-6,-28-19-5,-27-18-5,-22-12-6,-11-3-6,-14-3-7,-11-2-5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5:34"/>
    </inkml:context>
    <inkml:brush xml:id="br0">
      <inkml:brushProperty name="width" value="0.04643" units="cm"/>
      <inkml:brushProperty name="height" value="0.04643" units="cm"/>
      <inkml:brushProperty name="color" value="#F2395B"/>
    </inkml:brush>
  </inkml:definitions>
  <inkml:trace contextRef="#ctx0" brushRef="#br0">79648 1431 473,'-16'9'74,"-2"2"-12,0 2-14,-1 1-12,0 2-9,-1 1-4,0 2-4,1 0-4,-3 2-2,-3 2-4,-5 4-1,-3 3-2,-1 0-3,1-1-1,3-3-2,2-1-2,2-2-1,2-1-1,4-1 1,3-1-2,7-3 2,10-3 1,12-4 3,10-4 1,5-3 1,1 0 1,-1-2 0,1 0 1,1 0-1,2 1-3,4 4-3,3 0-3,-2 1 0,-7-2 1,-7-2 2,-7-2 2,-2-1 1,3 2 0,3 0 1,3 2 0,1-1 1,-1-1 0,-1 0 0,0-1 0,-3-3 1,-3 0 1,-3-3 0,-2-2 2,-4-3 2,-3-6 6,-2-4 4,-4-4 6,-2-3 0,-5 1-3,-4 1-5,-4 1-5,0 1-3,1 1-4,2 1-4,3 1-5,0 1-5,2 2-8,1 3-7,0 1-7,2 1-4,1 1 2,0-1 1,2 0 2,1 0 0,0 1-2,1-1-1,2 0-1,3 0-2,6 1 0,5-1-2,7 0 0,1 1 2,-5 1 6,-3 0 7,-4 2 5,-2 0 5,0 1 3,-1-1 3,1 0 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5:34"/>
    </inkml:context>
    <inkml:brush xml:id="br0">
      <inkml:brushProperty name="width" value="0.04348" units="cm"/>
      <inkml:brushProperty name="height" value="0.04348" units="cm"/>
      <inkml:brushProperty name="color" value="#F2395B"/>
    </inkml:brush>
  </inkml:definitions>
  <inkml:trace contextRef="#ctx0" brushRef="#br0">81200 887 506,'22'-23'1,"-1"3"4,-3 1 3,-1 3 2,-2 1 4,-1 4 4,0 3 2,-2 3 4,-1 2 0,-1 3 1,0 4-1,-2 2-1,-1 4 0,0 4-2,-2 3 0,0 5-1,-2 2-1,-1-1 0,0 1 1,-1-1-1,-2 3-1,-1 7-1,0 5-1,-1 6-1,-2 3-1,-2 0 0,-2 0-1,-2 0 1,-1 0-4,1 0-5,-1 0-7,0 0-5,1-3-6,1-6-5,0-5-5,2-7-6,2-11-9,2-18-11,4-18-11,2-17-12,3-9 0,2-2 13,2 0 11,2-2 12,0 2 9,-1 4 9,-1 4 9,0 4 7,-1 4 6,0 7 4,-1 5 4,1 7 3,1 3 3,2 0 1,1 2 2,3 1 2,0 0 1,-1 2 3,-1 1 3,0 0 3,-1 2-1,1 2-5,1 2-6,2 2-4,-1 2-6,1 0-6,0 1-7,-1 2-6,0-1-6,-2-1-7,-3 0-7,-1-2-6,-1-1-3,0 0-2,0-2 0,0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7:18"/>
    </inkml:context>
    <inkml:brush xml:id="br0">
      <inkml:brushProperty name="width" value="0.04849" units="cm"/>
      <inkml:brushProperty name="height" value="0.04849" units="cm"/>
      <inkml:brushProperty name="color" value="#F2395B"/>
    </inkml:brush>
  </inkml:definitions>
  <inkml:trace contextRef="#ctx0" brushRef="#br0">42050 56300 453,'-24'-47'15,"4"6"2,3 7 1,3 6 2,6 7 3,9 10 7,10 10 6,10 9 7,7 9-1,6 9-5,7 10-6,6 10-6,-2 2-5,-9-3-2,-10-3-3,-8-2-2,-3 3-4,7 14-2,6 11-3,7 14-3,0 5-2,-2 1-1,-3-1 0,-3 1 0,-6-1-1,-5 1-1,-7-1 1,-5 1-1,-4-1 0,0 1 1,0-1 1,0 1 1,0-1 0,0 1 1,0-1 1,0 1 0,0-6 1,0-8 1,0-10-1,0-9 2,0-7-1,0-3 0,0-3 1,0-2 0,14-17 0,28-28 2,28-28 2,29-27 0,8-22 1,-8-11-1,-10-14-2,-9-11-1,-2-14-1,6-11-1,7-14 1,6-11 0,-4 2-1,-11 19-1,-14 19 0,-11 19-2,-11 12 0,-5 6 0,-7 7 0,-5 6 0,-6 4 0,-3 4-1,-3 3 1,-2 3 0,-3-1-1,1-2 0,-1-3-1,1-3 0,-3-1 0,-2 4 0,-3 3 1,-3 3-1,-2-7 0,0-15-3,0-15-2,0-16-3,-2-2 0,-3 13 1,-3 12 3,-2 13 2,-5 12 1,-2 13 1,-3 12 1,-3 13 0,-7 9 1,-9 6 2,-10 7 1,-8 6 1,-3 9 1,7 13 0,6 12-2,7 13 0,2 10-1,1 10 0,-1 10-1,1 9 0,-1 2 0,1-2 1,-1-3 0,1-3 0,2-4 1,7-3 0,6-3 0,7-2 1,2-3 0,1 1 1,-1-1 1,1 1 1,7 1 1,16 3-1,15 3-1,17 4 0,11-4-1,10-9-1,10-10 1,9-8-1,7-9-1,7-6-1,6-6 0,7-6-1,2-2-2,1 3-2,-1 3-1,1 4-3,-3-1-2,-2-3-3,-3-3-4,-3-2-3,-9-3-5,-11 1-5,-14-1-4,-11 1-6,-9-3 2,-3-2 4,-3-3 7,-2-3 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58"/>
    </inkml:context>
    <inkml:brush xml:id="br0">
      <inkml:brushProperty name="width" value="0.04413" units="cm"/>
      <inkml:brushProperty name="height" value="0.04413" units="cm"/>
      <inkml:brushProperty name="color" value="#F2395B"/>
    </inkml:brush>
  </inkml:definitions>
  <inkml:trace contextRef="#ctx0" brushRef="#br0">62050 48650 498,'21'-25'0,"-5"0"0,-7 0 0,-5 0 0,-8 9 11,-5 19 21,-7 19 21,-5 19 21,-12 12 4,-16 6-15,-15 7-15,-15 6-14,-12 4-11,-6 4-7,-6 3-7,-6 3-8,1-2-3,9-6-2,10-6 0,10-6-2,5-7 1,4-6 2,3-6 3,3-6 1,9-2 2,16 3 3,15 3 1,17 4 3,8-1 1,4-3-1,3-3 0,3-2-1,12-3-1,22 1-2,22-1-4,23 1-2,10-3-1,0-2-2,0-3-2,0-3 0,0-4-4,0-3-6,0-3-5,0-2-5,-2-5-2,-3-2 1,-3-3 2,-2-3 2,-9-1-7,-12 4-14,-13 3-15,-12 3-14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5:34"/>
    </inkml:context>
    <inkml:brush xml:id="br0">
      <inkml:brushProperty name="width" value="0.04716" units="cm"/>
      <inkml:brushProperty name="height" value="0.04716" units="cm"/>
      <inkml:brushProperty name="color" value="#F2395B"/>
    </inkml:brush>
  </inkml:definitions>
  <inkml:trace contextRef="#ctx0" brushRef="#br0">82594 514 466,'0'-36'3,"0"6"6,0 5 5,0 7 7,0 5 5,0 6 7,0 6 6,0 6 6,0 7 2,0 7-5,0 9-4,0 7-4,-1 5-3,0 4-1,-2 3-1,0 2-2,-2 4-3,0 4-6,-1 3-5,-2 5-5,0 4-5,-1 5-5,-2 5-3,0 4-5,1 0-5,3-5-7,2-7-7,4-5-6,1-6-8,2-7-7,0-5-8,2-5-7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5:35"/>
    </inkml:context>
    <inkml:brush xml:id="br0">
      <inkml:brushProperty name="width" value="0.04262" units="cm"/>
      <inkml:brushProperty name="height" value="0.04262" units="cm"/>
      <inkml:brushProperty name="color" value="#F2395B"/>
    </inkml:brush>
  </inkml:definitions>
  <inkml:trace contextRef="#ctx0" brushRef="#br0">84139 836 516,'-21'-28'92,"3"7"-13,4 7-11,5 7-13,0 4-8,0 2-6,-2 2-6,0 2-6,-2 4-7,-3 5-10,-3 7-9,-3 6-9,-3 2-3,-1 0 3,-3 1 3,-1-1 3,0-1-3,1-1-9,3-3-9,2-1-9,1-3-1,1-1 8,1-2 7,1-2 7,1-3 6,2 1 2,2-2 2,3 0 3,3-2 1,6 1 2,6 0 1,6 0 2,5-2 0,5-1-1,5-2 1,5-1 0,2-2-1,1 0-1,-1 0-1,0 0-2,1 0-1,-1 3-2,0 2-2,1 2-2,-1 1-4,2 2-4,1 0-6,1 1-4,0 1-6,0 0-6,0-1-6,1 1-7,-4-2-1,-6-2 3,-5-4 3,-6-2 4,-4-2 2,1 0 3,0 0 4,0 0 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5:35"/>
    </inkml:context>
    <inkml:brush xml:id="br0">
      <inkml:brushProperty name="width" value="0.04852" units="cm"/>
      <inkml:brushProperty name="height" value="0.04852" units="cm"/>
      <inkml:brushProperty name="color" value="#F2395B"/>
    </inkml:brush>
  </inkml:definitions>
  <inkml:trace contextRef="#ctx0" brushRef="#br0">86540 1385 453,'-7'-13'10,"0"6"19,2 6 21,1 6 19,-1 6 3,-1 5-13,0 7-13,-1 5-13,0 3-8,0 1-1,2-1-2,1 0-3,1-1 0,3-3-1,4-3 0,2-3-1,4-3-4,4-3-9,3-2-9,5-4-9,3-5-5,5-8 0,3-8-1,4-7-1,3-7 1,1-3 0,0-5 2,2-3 0,-3-1 2,-6 0-1,-5 1 0,-7 2 0,-5 1 3,-4 3 7,-6 3 7,-4 3 6,-7 3 4,-6 3 1,-7 3 1,-7 3 0,-6 3 0,-5 4 0,-5 4 0,-4 4 1,-1 4-2,4 2-2,3 3-1,5 3-2,3 1-15,1-1-28,3 0-29,1-2-27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5:56"/>
    </inkml:context>
    <inkml:brush xml:id="br0">
      <inkml:brushProperty name="width" value="0.03964" units="cm"/>
      <inkml:brushProperty name="height" value="0.03964" units="cm"/>
      <inkml:brushProperty name="color" value="#F2395B"/>
    </inkml:brush>
  </inkml:definitions>
  <inkml:trace contextRef="#ctx0" brushRef="#br0">52866 1015 555,'-12'-37'45,"8"7"-5,8 6-5,8 5-6,5 5-4,3 3-3,3 2-4,3 4-3,0 2-1,-2 2-2,-1 2 0,-2 2-1,-3 2 0,1 4-2,-2 2 0,-1 3-2,-2 1 0,-1-1-2,-2-1-1,-2 0-2,-2-1-2,-2 1-1,-3 1-3,0 2-2,-3-1-1,-1 1 1,0 0 1,-1-1 1,-2 1 1,-2 0 0,-2-1 0,-1 1 0,-2-1 1,0-1-1,0-1 1,1 0 0,-1-3-2,0-1-3,0-2-4,1-2-3,-1-2-2,2 0 0,1-2-1,1 0 0,-1-2-1,0-2-1,-2-2-1,0-2-1,1-1 1,3-2 4,2 0 3,4-1 4,1-1 2,0 1 1,0-1 1,0 0 1,0 1 3,0 1 4,0 0 3,0 2 5,-1 0 5,0 0 3,-2 1 6,0-1 5,0 4 2,0 8 2,2 7 2,0 9 1,1 4-2,0 1-4,0 1-6,0 1-4,0 0-4,-2 1-2,0-1-3,-2 0-2,1 1-2,0 1-4,2 1-4,1 1-2,0 0-4,0 0-4,0 1-4,0-1-4,0-1-4,1-1-6,2-3-5,0-1-4,1-3-2,-2-3 2,0-3 4,-2-3 2,1-3-1,2-4-2,2-4-3,2-4-4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5:57"/>
    </inkml:context>
    <inkml:brush xml:id="br0">
      <inkml:brushProperty name="width" value="0.04133" units="cm"/>
      <inkml:brushProperty name="height" value="0.04133" units="cm"/>
      <inkml:brushProperty name="color" value="#F2395B"/>
    </inkml:brush>
  </inkml:definitions>
  <inkml:trace contextRef="#ctx0" brushRef="#br0">54461 790 532,'7'-27'7,"-2"11"15,-3 9 15,0 10 15,-2 7 3,2 4-8,0 3-9,2 5-8,-1 2-5,1 3-1,0 1 0,0 2-2,0 1-1,0-1-2,0-1-3,0-1-2,-1 2-4,-1 4-6,0 6-5,-1 5-6,-2 3-4,-1 1 0,0 3-1,-1 2 0,-2 0-3,0 0-4,-1-2-6,-2 0-4,1-4-2,-1-5 1,0-4 1,0-5 1,1-5 0,0-5-1,2-5-3,1-5-1,-1-4 1,0-2 2,-2-4 4,0-2 2,0-3 3,0-1 4,2 0 2,1-1 5,0-2 1,0 0 2,0-1 1,0-2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5:57"/>
    </inkml:context>
    <inkml:brush xml:id="br0">
      <inkml:brushProperty name="width" value="0.03251" units="cm"/>
      <inkml:brushProperty name="height" value="0.03251" units="cm"/>
      <inkml:brushProperty name="color" value="#F2395B"/>
    </inkml:brush>
  </inkml:definitions>
  <inkml:trace contextRef="#ctx0" brushRef="#br0">54270 380 676,'-2'-9'11,"-2"14"20,-4 13 20,-2 15 22,-3 7-1,-3 2-22,-3 2-21,-3 2-22,-1-2-18,2-4-11,3-6-13,1-3-13,2-6-5,2-4 1,3-3 1,1-4 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5:57"/>
    </inkml:context>
    <inkml:brush xml:id="br0">
      <inkml:brushProperty name="width" value="0.03221" units="cm"/>
      <inkml:brushProperty name="height" value="0.03221" units="cm"/>
      <inkml:brushProperty name="color" value="#F2395B"/>
    </inkml:brush>
  </inkml:definitions>
  <inkml:trace contextRef="#ctx0" brushRef="#br0">54850 616 683,'8'-7'-1,"0"2"0,-1 2-1,1 2 0,-1 1 4,0 2 10,-2 0 9,0 2 10,0 0 6,5 2 3,4 0 2,4 1 3,1 1-4,1 2-13,-1 0-10,1 1-13,0 2-7,1 2-5,1 1-6,1 3-4,-2-1-1,-5-3 4,-5-3 4,-4-2 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5:58"/>
    </inkml:context>
    <inkml:brush xml:id="br0">
      <inkml:brushProperty name="width" value="0.03768" units="cm"/>
      <inkml:brushProperty name="height" value="0.03768" units="cm"/>
      <inkml:brushProperty name="color" value="#F2395B"/>
    </inkml:brush>
  </inkml:definitions>
  <inkml:trace contextRef="#ctx0" brushRef="#br0">56578 2065 583,'-10'0'81,"12"-2"-12,12 0-10,11-1-12,7-1-9,-1 2-5,0 0-7,1 2-5,0 0-5,2 0-4,3 0-3,1 0-5,3 0-3,4 0-1,4 0-2,4 0-3,0 0-2,-2 0-6,-4 0-5,-2 0-4,-1 0-5,4 0-3,2 0-4,4 0-4,-2 0-1,-5 2 3,-4 0 2,-5 2 3,-4-1 2,0 1 1,-1 0 3,-1 0 1,-2-1 2,-3 0 2,-3-2 3,-3 0 2,-3-2 3,-1 0 2,-2-2 3,-2 0 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5:58"/>
    </inkml:context>
    <inkml:brush xml:id="br0">
      <inkml:brushProperty name="width" value="0.04133" units="cm"/>
      <inkml:brushProperty name="height" value="0.04133" units="cm"/>
      <inkml:brushProperty name="color" value="#F2395B"/>
    </inkml:brush>
  </inkml:definitions>
  <inkml:trace contextRef="#ctx0" brushRef="#br0">60400 1150 532,'29'8'116,"-3"0"-27,-5-1-26,-3 1-26,-1 0-15,5 2-1,3 0-1,5 1-2,0 1-2,-2 0-3,-1 0-2,-2-1-4,-3 0-2,0 0-2,-1-2-3,0 0-3,-3-1 0,1 1 2,-2 1 1,-1 2 1,-1-1 0,-1-1-3,-1-1-3,0 0-3,-2-1-1,-1-1 1,0 1 2,-2 0 1,-1 0 4,-2 2 8,-3 0 8,0 1 7,-7 4-2,-10 5-9,-9 7-10,-11 5-11,-9 7-4,-10 8 0,-9 8 0,-10 8-1,0-2-10,10-11-21,12-10-22,10-11-22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02"/>
    </inkml:context>
    <inkml:brush xml:id="br0">
      <inkml:brushProperty name="width" value="0.04369" units="cm"/>
      <inkml:brushProperty name="height" value="0.04369" units="cm"/>
      <inkml:brushProperty name="color" value="#F2395B"/>
    </inkml:brush>
  </inkml:definitions>
  <inkml:trace contextRef="#ctx0" brushRef="#br0">67119 1593 503,'-15'-28'11,"4"5"4,3 7 5,3 5 5,0 3 1,0-2-2,-2 0-1,0-1-2,-2 0-1,-4 2 0,-2 2 1,-3 3 0,-2 2-1,1 6-2,-1 4-4,1 5-2,0 3-3,1 1 0,0 2-1,2 0 0,1 1-2,1 1-1,1 0-1,0 3-1,2-2-1,3 0 2,1-1 0,2 0 2,2-3-2,2-1-3,2-3-3,2-1-3,2-2-2,2 0 1,1-2 0,3-1 0,2-1-1,2-2-4,1-2-3,3-2-4,1-3-1,1-4 0,1-4 0,1-3 1,1-4 0,-1-2 0,1-1 0,-1-3-1,0-1 2,-3-1 0,-1-1 2,-2 0 2,-2-1 3,-1 1 3,-1 1 4,0 1 4,-3 2 3,-1 3 2,-2 3 3,-2 3 2,-1 3 6,0 6 7,0 4 7,0 6 8,-1 3 2,1 3-6,0 4-5,0 2-5,-1 1-3,0 1-1,-1-1 0,-2 1-2,-1 0-1,-2 1-2,-2 1-4,-2 1-2,0 0-3,-1 1-3,0-1-3,0 1-2,0-2-5,0-1-6,1-3-5,-1-1-6,0-7-9,2-12-16,1-12-14,0-11-15,3-6 2,4 3 18,4 2 18,4 1 18,1 4 10,-1 3 1,0 4 1,-2 5 1,0 1 7,0 2 11,0 1 12,-1 0 11,2 2 5,0 0-1,1 2-2,2 0-2,-1 1-4,1 0-5,0 0-5,0 0-6,-1 0-4,1 0-1,0 0-3,0 0-2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59"/>
    </inkml:context>
    <inkml:brush xml:id="br0">
      <inkml:brushProperty name="width" value="0.05088" units="cm"/>
      <inkml:brushProperty name="height" value="0.05088" units="cm"/>
      <inkml:brushProperty name="color" value="#F2395B"/>
    </inkml:brush>
  </inkml:definitions>
  <inkml:trace contextRef="#ctx0" brushRef="#br0">64350 49700 432,'-113'-68'61,"26"17"-11,24 15-12,26 16-10,5 10-5,-11 7 1,-14 6 1,-11 7 1,-7 7 0,0 9 0,0 10 1,0 10-1,0 5 0,0 4-2,0 3-3,0 3-1,3 1-2,6 1-4,7-1-2,6 1-3,7-3 0,10-2-1,10-3 2,9-3 0,12-1-3,16 4-9,15 3-7,17 3-7,8-5-6,4-12-3,3-13-2,3-12-3,14-12-2,25-8-2,25-10-2,25-9-2,1-5 2,-21 0 7,-22 0 6,-22 0 6,-18 1-1,-11 4-11,-14 3-10,-11 3-10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02"/>
    </inkml:context>
    <inkml:brush xml:id="br0">
      <inkml:brushProperty name="width" value="0.04167" units="cm"/>
      <inkml:brushProperty name="height" value="0.04167" units="cm"/>
      <inkml:brushProperty name="color" value="#F2395B"/>
    </inkml:brush>
  </inkml:definitions>
  <inkml:trace contextRef="#ctx0" brushRef="#br0">68636 837 527,'0'-15'2,"0"2"3,0 2 4,0 3 2,0 3 7,0 8 8,0 6 10,0 7 7,0 5 3,-2 1-6,0 2-4,-1 3-6,-2 1-3,-2 3-1,-2 1-1,-2 2-2,-1 1-2,1 1-4,-1-1-3,0 0-4,1 0-4,-1 0-4,0 0-7,1 1-4,0-4-2,2-4 0,2-5 1,2-4 1,4-10-9,6-11-20,6-11-19,6-13-20,3-6-2,1-1 12,0 0 13,3-2 13,-2 2 10,-2 6 8,-1 3 8,-2 7 8,-3 3 11,-3 6 15,-3 5 13,-2 4 15,-3 4 3,-1 2-8,0 1-7,-1 3-9,-3 1-5,0 0-3,-3-1-4,-2 1-3,1-1-5,6 0-8,4-2-7,6-1-7,1 0-4,-1 0 1,0 0 0,-2 0 1,-1 1 2,-1 3 4,0 3 2,-2 3 4,-2 2 3,-6 0 4,-4-1 3,-5 1 5,-3-1 1,1 1 0,-1-1-2,0 1 0,2-2-4,1-3-5,2-3-6,2-2-6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03"/>
    </inkml:context>
    <inkml:brush xml:id="br0">
      <inkml:brushProperty name="width" value="0.04107" units="cm"/>
      <inkml:brushProperty name="height" value="0.04107" units="cm"/>
      <inkml:brushProperty name="color" value="#F2395B"/>
    </inkml:brush>
  </inkml:definitions>
  <inkml:trace contextRef="#ctx0" brushRef="#br0">70038 1481 535,'-29'8'32,"5"0"1,5 0-1,5 0 1,1 1-1,0 5 1,-1 4-1,-1 3 0,1 2-2,2-3-4,4-1-4,3-2-4,1-2-2,2 1-1,0 0-1,2-1-1,0 0-2,0-1-2,0 0-1,0-2-2,3-2-3,7-4-4,8-4-5,6-4-5,2-5-5,-1-4-6,-3-5-7,-1-5-8,-3-2 0,-3 1 4,-3 1 4,-2 1 5,-4 0 3,-1 1 4,-2-1 4,-2 0 4,-1 2 4,0 1 2,0 2 3,0 3 3,0 1 3,-2 0 2,0 2 4,-1 1 3,0 1 2,3 2 3,4 2 2,2 2 2,3 2 0,2 2-3,2 2-4,1 2-3,1 0-1,-2 1-1,-3 0-1,-1 0 0,-1 0-1,-2 2 0,-1 0 0,0 1 0,-2 2 0,0 1-2,-2 3 0,0 2-2,-3 0-2,-2 1-2,-4-1-5,-2 1-3,-1-1-2,1-3-4,0-1-2,2-2-3,3-4-6,6-7-8,6-4-10,6-7-8,2-3-1,1 0 9,0 0 9,-1 1 8,0 0 6,-2 0 2,-3 2 2,-1 1 3,-1 0 1,0 2-1,0 1-1,0 0-1,-1 0-1,-1 0-1,0-1 0,-2-1-2,0-2 1,0 0 2,0-2 3,0 0 1,0 1 2,0 1 2,0 2 1,0 2 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03"/>
    </inkml:context>
    <inkml:brush xml:id="br0">
      <inkml:brushProperty name="width" value="0.04978" units="cm"/>
      <inkml:brushProperty name="height" value="0.04978" units="cm"/>
      <inkml:brushProperty name="color" value="#F2395B"/>
    </inkml:brush>
  </inkml:definitions>
  <inkml:trace contextRef="#ctx0" brushRef="#br0">71346 1358 441,'0'-16'1,"0"2"1,0 1 0,0 1 2,-1 4 12,-1 6 23,0 7 22,-1 8 23,-1 2 3,0 1-16,0 0-14,0-1-17,0 2-10,0 3-6,0 4-5,0 1-6,1 4-6,0 1-6,2 2-4,1 3-7,0 3-8,0 6-13,0 5-11,0 7-13,-1-2-1,-1-12 9,0-10 10,-1-11 9,-1-5 0,0-1-8,0 1-9,0 0-9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05"/>
    </inkml:context>
    <inkml:brush xml:id="br0">
      <inkml:brushProperty name="width" value="0.03923" units="cm"/>
      <inkml:brushProperty name="height" value="0.03923" units="cm"/>
      <inkml:brushProperty name="color" value="#F2395B"/>
    </inkml:brush>
  </inkml:definitions>
  <inkml:trace contextRef="#ctx0" brushRef="#br0">64131 1378 560,'-13'-8'3,"3"-2"7,4 0 5,4-1 6,3-1 4,4-2 0,2 0 0,4-1 1,1-2-1,3-1-2,1-3-3,3-1-1,1-1-2,-1-1-2,1 1-1,0-1-3,-2 1 0,1-1-1,-2 1-1,-1-1 0,0 1-1,-1 1-1,1 1-2,0 1-1,-2 2 0,-1 3 0,-2 2 1,-2 4-1,0 3 0,1 2-3,3 4-2,2 3-3,1 4 0,3 7 3,2 7 3,1 7 2,1 4 2,-1 0 1,-1 2 2,-1 1 1,-1 1 1,-1 0-4,0 2-1,-2 1-2,-1 0-2,-1 0-1,-1 0 0,0 0 0,-3-1-3,-1-3-2,-2-4-3,-2-2-3,-2-2 0,0-3 0,-2-1 0,0-3 2,-1-7-10,0-12-21,0-14-21,0-11-21,0-6-2,2 5 16,0 3 16,2 5 16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05"/>
    </inkml:context>
    <inkml:brush xml:id="br0">
      <inkml:brushProperty name="width" value="0.04416" units="cm"/>
      <inkml:brushProperty name="height" value="0.04416" units="cm"/>
      <inkml:brushProperty name="color" value="#F2395B"/>
    </inkml:brush>
  </inkml:definitions>
  <inkml:trace contextRef="#ctx0" brushRef="#br0">65427 650 498,'12'-52'38,"-6"22"7,-8 21 5,-6 22 7,-5 12-2,0 2-7,-1 4-7,-1 3-7,-2 2-6,-1 2-4,-3 3-3,-1 1-4,-3 2-2,-3 2-3,-3 2-3,-3 2-2,-2 3-7,-1 5-15,0 5-13,-2 5-14,0 3-8,2-1-3,0 1-3,1-1-3,4-7 1,7-14 6,7-15 4,7-15 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06"/>
    </inkml:context>
    <inkml:brush xml:id="br0">
      <inkml:brushProperty name="width" value="0.04578" units="cm"/>
      <inkml:brushProperty name="height" value="0.04578" units="cm"/>
      <inkml:brushProperty name="color" value="#F2395B"/>
    </inkml:brush>
  </inkml:definitions>
  <inkml:trace contextRef="#ctx0" brushRef="#br0">72211 391 480,'7'-9'0,"0"-2"0,-2-1 0,0-3 0,-2 0 2,1 3 3,0 1 4,0 2 4,1 2 3,0 0 4,1 2 5,2 1 3,0 3 2,-1 7 0,1 7-1,0 8 0,-1 4-1,-2 5 1,-3 3 0,0 4 1,-2 3-1,0 0-3,0 2-2,0 1-3,-2 1-3,0 3-2,-3 4-4,-2 2-2,-1 4-3,0 6-4,1 4-2,-1 5-2,-1 2-6,0 0-5,-1 1-7,-1-1-6,-1-1-4,0-5 1,0-3-1,1-5-1,0-4 0,2-6-4,2-6-3,2-6-2,1-5 0,0-7 1,0-5 3,1-7 2,-1-3 3,0-2 2,0-2 3,0-2 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06"/>
    </inkml:context>
    <inkml:brush xml:id="br0">
      <inkml:brushProperty name="width" value="0.03731" units="cm"/>
      <inkml:brushProperty name="height" value="0.03731" units="cm"/>
      <inkml:brushProperty name="color" value="#F2395B"/>
    </inkml:brush>
  </inkml:definitions>
  <inkml:trace contextRef="#ctx0" brushRef="#br0">71864 305 589,'-2'-30'43,"-2"17"6,-4 18 7,-2 18 6,-3 9-2,-3 4-12,-3 3-11,-3 2-11,-2 1-10,1-4-6,-1-2-7,0-3-6,2-4-7,1-3-7,3-5-7,1-3-7,2-4-6,2-1-5,3-2-5,1-2-4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06"/>
    </inkml:context>
    <inkml:brush xml:id="br0">
      <inkml:brushProperty name="width" value="0.04475" units="cm"/>
      <inkml:brushProperty name="height" value="0.04475" units="cm"/>
      <inkml:brushProperty name="color" value="#F2395B"/>
    </inkml:brush>
  </inkml:definitions>
  <inkml:trace contextRef="#ctx0" brushRef="#br0">72850 150 491,'22'8'62,"-1"1"-8,-3 2-8,-1 0-8,-1 1-2,2 1 0,0 1 3,1 2 0,0-1 0,1-1-5,0-1-4,-1-1-5,0-1-5,-1 0-10,0-2-10,-2-1-8,-2 0-6,-1 0-3,-2 0-4,-2 0-3,-2 0-10,-2 1-19,-3 1-18,0 2-19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1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72896 10239 999,'-17'-18'-2,"-15"-5"-5,-18-5-4,-16-5-5,1 3-5,17 10-3,18 9-4,17 10-4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17"/>
    </inkml:context>
    <inkml:brush xml:id="br0">
      <inkml:brushProperty name="width" value="0.04525" units="cm"/>
      <inkml:brushProperty name="height" value="0.04525" units="cm"/>
      <inkml:brushProperty name="color" value="#00BFF3"/>
    </inkml:brush>
  </inkml:definitions>
  <inkml:trace contextRef="#ctx0" brushRef="#br0">52827 6460 486,'-17'-8'3,"-3"2"7,-3 1 7,-3 0 7,4 0 10,9 0 11,10-1 11,10-1 13,9-1-2,7 2-13,8 1-14,9 0-14,2 1-8,0 0-2,-2 0-2,0 1-1,-1-2-5,-2 2-9,0-1-8,-1 0-9,-3 0-6,-3 2-7,-5 0-4,-3 2-7,-4 0-5,-3 2-7,-3 0-6,-2 2-7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5:59"/>
    </inkml:context>
    <inkml:brush xml:id="br0">
      <inkml:brushProperty name="width" value="0.04829" units="cm"/>
      <inkml:brushProperty name="height" value="0.04829" units="cm"/>
      <inkml:brushProperty name="color" value="#F2395B"/>
    </inkml:brush>
  </inkml:definitions>
  <inkml:trace contextRef="#ctx0" brushRef="#br0">68200 48400 455,'-4'-43'101,"-5"17"-15,-7 15-15,-5 16-15,-15 13-13,-22 14-8,-22 11-9,-21 14-8,-17 10-7,-8 9-3,-10 10-3,-9 10-2,-4 2-3,4-3 0,3-3 0,3-2-1,9-8 0,16-8 1,15-10 1,17-9 1,13-7 1,13-3 1,12-3 0,13-2 2,16-6 0,23-6-1,22-6-2,22-6-1,16-4 0,14 1 0,11-1 0,14 1 1,2-3 1,-6-2 0,-6-3 0,-6-3 1,2 2-1,14 10 0,11 10 0,14 9-2,0 4 1,-8 1-1,-10-1-1,-9 1 0,-9-1-1,-5 1-2,-7-1-3,-5 1-3,-8-4-1,-5-6-3,-7-6-1,-5-6-2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17"/>
    </inkml:context>
    <inkml:brush xml:id="br0">
      <inkml:brushProperty name="width" value="0.0352" units="cm"/>
      <inkml:brushProperty name="height" value="0.0352" units="cm"/>
      <inkml:brushProperty name="color" value="#00BFF3"/>
    </inkml:brush>
  </inkml:definitions>
  <inkml:trace contextRef="#ctx0" brushRef="#br0">53660 6850 625,'-23'0'5,"4"0"11,3 0 10,3 0 12,2 1 4,2 4-1,3 2-1,1 3 0,1 5-4,2 4-5,0 4-6,2 6-5,0 3-8,0 1-9,0 1-11,0 0-9,0 1-6,0 1 0,0-1 0,0 0-1,0-2-1,0-3-2,0-5-3,0-3-2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17"/>
    </inkml:context>
    <inkml:brush xml:id="br0">
      <inkml:brushProperty name="width" value="0.04331" units="cm"/>
      <inkml:brushProperty name="height" value="0.04331" units="cm"/>
      <inkml:brushProperty name="color" value="#00BFF3"/>
    </inkml:brush>
  </inkml:definitions>
  <inkml:trace contextRef="#ctx0" brushRef="#br0">55393 5400 507,'1'18'135,"3"3"-31,4 5-30,2 3-31,1 5-17,-2 4-4,-2 6-4,-2 4-5,-1 5-1,0 4 0,-1 4 1,1 3 0,-1 6-5,-4 7-10,-2 7-10,-3 7-9,-3 1-7,0-2-2,-2-4-4,0-2-1,-1-5-1,1-7 4,-1-7 3,0-7 4,0-6 0,-2-6-3,0-6-3,-1-6-4,1-5 0,3-7 2,2-5 2,4-6 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18"/>
    </inkml:context>
    <inkml:brush xml:id="br0">
      <inkml:brushProperty name="width" value="0.03762" units="cm"/>
      <inkml:brushProperty name="height" value="0.03762" units="cm"/>
      <inkml:brushProperty name="color" value="#00BFF3"/>
    </inkml:brush>
  </inkml:definitions>
  <inkml:trace contextRef="#ctx0" brushRef="#br0">55132 5105 584,'-8'-13'11,"2"6"20,1 6 20,0 6 21,0 7 4,-4 9-14,-2 9-13,-3 9-15,-3 6-13,-1 4-12,-3 3-15,-1 6-12,-1-2-7,1-3 2,1-4 1,1-4 1,2-5-7,2-7-15,4-7-15,3-7-15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18"/>
    </inkml:context>
    <inkml:brush xml:id="br0">
      <inkml:brushProperty name="width" value="0.04042" units="cm"/>
      <inkml:brushProperty name="height" value="0.04042" units="cm"/>
      <inkml:brushProperty name="color" value="#00BFF3"/>
    </inkml:brush>
  </inkml:definitions>
  <inkml:trace contextRef="#ctx0" brushRef="#br0">56100 5400 544,'15'14'95,"-1"-1"-20,-1-2-19,0-2-19,0 0-9,3 1 3,3 3 2,3 2 4,1 1-5,-1 1-11,-1 1-10,0 1-13,-3 2-11,-1 1-12,-3 3-14,-1 1-11,-2 0-9,-2-5-3,-2-3-2,-2-4-4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20"/>
    </inkml:context>
    <inkml:brush xml:id="br0">
      <inkml:brushProperty name="width" value="0.03708" units="cm"/>
      <inkml:brushProperty name="height" value="0.03708" units="cm"/>
      <inkml:brushProperty name="color" value="#00BFF3"/>
    </inkml:brush>
  </inkml:definitions>
  <inkml:trace contextRef="#ctx0" brushRef="#br0">58678 6677 593,'-9'-6'108,"0"2"-24,-2 4-25,1 3-25,-3 1-15,-2 3-4,-2 2-5,-1 2-5,-3 1-4,0 3-1,0 2-1,-2 1-3,-1 1 0,3-1-1,0 0 1,1-2-1,1-2 0,2-1 0,2-2-1,3-2 0,-1 0 0,0 1 0,-1 3 0,-1 2 0,0-1 0,2-3 2,3-3 1,1-2 2,4-2 4,6 2 6,6 0 6,6 1 6,3 1 3,3 0-4,1 0-4,3 0-2,0 0-3,-1-1-2,-1 1-3,-1 0-1,0 0-4,-1 0-3,1 0-4,0-1-5,-2 1-1,-1-2 0,-3-1 0,-1 0 1,-1-2-7,0-1-12,-1 0-13,1-1-11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20"/>
    </inkml:context>
    <inkml:brush xml:id="br0">
      <inkml:brushProperty name="width" value="0.04451" units="cm"/>
      <inkml:brushProperty name="height" value="0.04451" units="cm"/>
      <inkml:brushProperty name="color" value="#00BFF3"/>
    </inkml:brush>
  </inkml:definitions>
  <inkml:trace contextRef="#ctx0" brushRef="#br0">59174 7347 494,'-11'-1'39,"10"0"6,10-2 5,10 0 5,5-1-2,2 2-9,3 0-9,1 2-10,2 0-6,1-2-1,1-1-2,0 0-1,3-1-1,3 1-1,2-1 0,4 0 0,1 0-2,0 2-2,0 0-1,0 2-3,-1 0-1,-2 2-3,-2 0-1,-2 2-3,-1-1 0,-1-1 1,-2 0 0,0-1 2,-1-1-2,-1 0-2,-1 0-3,-2 0-2,0-1-1,-3-1 1,-2 0 0,-1-1 1,-3-1 2,-3 2 1,-3 0 1,-2 2 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22"/>
    </inkml:context>
    <inkml:brush xml:id="br0">
      <inkml:brushProperty name="width" value="0.047" units="cm"/>
      <inkml:brushProperty name="height" value="0.047" units="cm"/>
      <inkml:brushProperty name="color" value="#00BFF3"/>
    </inkml:brush>
  </inkml:definitions>
  <inkml:trace contextRef="#ctx0" brushRef="#br0">65971 6199 468,'-21'6'21,"5"-6"12,4-4 10,6-5 11,3-4 0,2-2-11,2-1-11,2-3-10,1-1-7,2 1-2,0-1-2,2 1-2,0 0-1,1 1-1,1 0 1,2 2-1,-1 1 0,1 1 0,0 1-1,0 1 0,0 0-2,1 0 0,1 0-2,1 1 0,1 0 0,2 0 1,0 2 3,1 1 1,-1 3 1,-1 8 0,-2 6-1,-3 7 0,0 5 0,0 3 2,-1 3 1,1 3 0,0 1 1,0 0-3,-1 1-3,1-1-2,-1 0-1,0-2-1,-2 0-2,-1-1-1,0-1 0,0-3 1,0-2 1,0-1 1,-1-2-2,-1 1-4,0 0-3,-2-1-5,0 0-4,0-3-3,0-1-3,0-2-4,-1-5-8,-1-8-14,0-8-14,-1-8-13,-1-3 0,0 3 13,0 1 15,0 3 14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22"/>
    </inkml:context>
    <inkml:brush xml:id="br0">
      <inkml:brushProperty name="width" value="0.04455" units="cm"/>
      <inkml:brushProperty name="height" value="0.04455" units="cm"/>
      <inkml:brushProperty name="color" value="#00BFF3"/>
    </inkml:brush>
  </inkml:definitions>
  <inkml:trace contextRef="#ctx0" brushRef="#br0">66530 5548 493,'-1'-17'15,"-1"11"20,0 12 21,-1 11 20,-2 7 4,-2 1-13,-2 1-15,-1 1-14,-4 2-10,-2 3-5,-3 3-5,-3 2-5,-4 4-8,-3 2-7,-4 4-9,-4 3-8,-3 0-7,-1 1-5,-1 0-6,0 0-4,2-3-2,6-4 3,5-5 1,7-5 3,4-6 0,2-4-3,4-5-3,3-4-3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23"/>
    </inkml:context>
    <inkml:brush xml:id="br0">
      <inkml:brushProperty name="width" value="0.04019" units="cm"/>
      <inkml:brushProperty name="height" value="0.04019" units="cm"/>
      <inkml:brushProperty name="color" value="#00BFF3"/>
    </inkml:brush>
  </inkml:definitions>
  <inkml:trace contextRef="#ctx0" brushRef="#br0">68451 6547 547,'-8'-14'57,"0"2"-10,0 4-8,0 3-11,0 1-5,-1 2-2,-2 0-3,0 2-1,-1 1-2,1 2 0,-1 2-1,0 2 0,0 1 0,-1 3-2,-2 2 0,0 2-1,1 1-1,1 1-1,2 1-1,2 1-2,2 0 0,1-1-1,0-1-1,2 0 0,0-2-2,2 1-1,0 0-3,2-1-1,1-1-3,4-4-1,2-5-4,4-2-1,1-3-3,3 0-3,1 0-2,3 0-3,1-3-2,1-2-1,1-5 1,1-4-1,1-2 1,1-1 1,1-1 3,1-1 1,-1-2 2,-5 0 3,-3 0 2,-4-2 2,-3 0 4,-1 2 5,-1 3 6,0 1 5,-3 4 10,0 7 15,-4 5 17,0 6 15,-2 3 1,0 1-14,0 2-13,0 0-13,-1 3-9,-1 7-5,0 5-4,-1 7-4,-1-1-4,0-4-5,0-4-4,0-6-5,1-7-13,0-7-23,2-8-23,0-7-23,2-5 0,2 2 20,2 1 22,2 1 21,1 1 15,0 2 10,-1 2 9,1 3 9,0-1 7,0 2 4,0-1 4,0 0 4,0 0 0,1 0-3,2 0-3,0 0-3,0 1-6,-1 0-6,0 2-7,-2 0-7,0 1-5,0-2-5,-1 0-4,1-1-5,0-2-2,0 2-2,0-1 0,0 0-2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23"/>
    </inkml:context>
    <inkml:brush xml:id="br0">
      <inkml:brushProperty name="width" value="0.03996" units="cm"/>
      <inkml:brushProperty name="height" value="0.03996" units="cm"/>
      <inkml:brushProperty name="color" value="#00BFF3"/>
    </inkml:brush>
  </inkml:definitions>
  <inkml:trace contextRef="#ctx0" brushRef="#br0">69871 5650 550,'-15'24'100,"2"3"-18,2 1-20,3 3-18,0 1-11,2 2-3,1 2-3,0 2-4,1 2-3,-2 1-6,0 0-5,-1 2-4,-1 0-4,0 2-4,0 0-3,0 2-3,0-1-2,-1-2 0,-2-2 1,0-2-1,0-4-6,3-6-10,1-5-11,2-6-10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00"/>
    </inkml:context>
    <inkml:brush xml:id="br0">
      <inkml:brushProperty name="width" value="0.06153" units="cm"/>
      <inkml:brushProperty name="height" value="0.06153" units="cm"/>
      <inkml:brushProperty name="color" value="#F2395B"/>
    </inkml:brush>
  </inkml:definitions>
  <inkml:trace contextRef="#ctx0" brushRef="#br0">70700 47200 357,'-2'-49'1,"-3"4"0,-3 3 2,-2 3 1,-3 3 3,1 3 3,-1 3 4,1 4 3,-1 16 11,1 32 16,-1 31 18,1 32 16,-3 18 1,-2 6-12,-3 7-15,-3 6-13,-1 4-9,4 4-5,3 3-5,3 3-5,3 7-2,3 14-3,3 11-2,4 14-2,-1 10-2,-3 9-1,-3 10-1,-2 10-1,-1-3-4,3-11-4,3-14-5,4-11-4,1-12-3,0-9 1,0-10-1,0-8 1,0-11-2,0-8-6,0-10-4,0-9-6,1-12-3,4-11 1,3-14 1,3-11 0,3-22-1,3-27-3,3-28-2,4-28-3,1-13 3,0 3 7,0 3 6,0 4 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23"/>
    </inkml:context>
    <inkml:brush xml:id="br0">
      <inkml:brushProperty name="width" value="0.02948" units="cm"/>
      <inkml:brushProperty name="height" value="0.02948" units="cm"/>
      <inkml:brushProperty name="color" value="#00BFF3"/>
    </inkml:brush>
  </inkml:definitions>
  <inkml:trace contextRef="#ctx0" brushRef="#br0">70144 6939 746,'6'-5'7,"-3"6"14,-2 6 14,-3 6 15,-3 3 1,-2 1-11,-2 1-11,-2 1-10,1-1-17,2-3-23,4-2-22,3-4-22,2-2-3,2-2 17,2-3 18,1 0 18,2-1 10,-2 1 3,-1 3 5,0 2 4,-1 1 4,0 0 8,-1 0 6,2 0 6,-3 1 2,-3 3-5,-2 3-4,-3 4-5,-3 0-4,-2 1-6,-2-1-6,-1 1-4,-1-2-3,2-3 0,3-3-1,1-2 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24"/>
    </inkml:context>
    <inkml:brush xml:id="br0">
      <inkml:brushProperty name="width" value="0.03736" units="cm"/>
      <inkml:brushProperty name="height" value="0.03736" units="cm"/>
      <inkml:brushProperty name="color" value="#00BFF3"/>
    </inkml:brush>
  </inkml:definitions>
  <inkml:trace contextRef="#ctx0" brushRef="#br0">70943 6863 588,'5'-4'10,"-5"8"19,-4 7 18,-5 9 20,-2 3 3,0-1-13,2-1-13,1-1-13,0-1-9,2-2-6,1-3-4,0-1-5,4-4-13,6-4-17,6-6-18,6-4-18,1-4-6,1-4 7,-2-2 8,-1-3 7,-2-1 7,-3 1 8,-2 1 7,-4 1 8,-2 1 5,0 2 6,-2 2 5,0 2 5,-1 2 6,0-1 8,0 0 8,0 0 7,0 0 2,0 0-5,0 1-5,0-1-5,1 1-3,2 2-2,2 2-1,2 2-2,2 1-1,1 2 2,3 0 0,2 2 0,-1 1-1,-3 1-3,-3 3-3,-2 2-4,-3 1-2,0 0-3,-2-1-3,0 1-2,-1 0-2,0 0-2,0-1-3,0 1-2,0-1-3,2 0-6,0-2-5,2 0-5,1-3-1,3-1 7,3-2 4,4-2 7,0-1 2,-1 0-2,-1 0-1,0 0-2,-2-2-2,1-4-5,0-4-4,0-3-4,-2-2 0,-1 4 7,-2 3 6,-2 3 6,-1 0 4,0 0 3,0-2 1,0 0 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24"/>
    </inkml:context>
    <inkml:brush xml:id="br0">
      <inkml:brushProperty name="width" value="0.04392" units="cm"/>
      <inkml:brushProperty name="height" value="0.04392" units="cm"/>
      <inkml:brushProperty name="color" value="#00BFF3"/>
    </inkml:brush>
  </inkml:definitions>
  <inkml:trace contextRef="#ctx0" brushRef="#br0">72175 6611 500,'-1'-13'13,"0"8"25,-2 7 26,0 6 25,-2 5 3,0 3-18,-1 3-20,-1 3-17,-1 3-15,2 1-9,0 3-10,2 1-8,-1 3-9,0 2-10,-1 4-9,-1 3-9,-1 1-3,2 2 3,1 0 3,0 2 3,1-5 5,1-10 6,-1-9 5,0-11 6,0-4-2,2 0-8,0 0-9,2 0-8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24"/>
    </inkml:context>
    <inkml:brush xml:id="br0">
      <inkml:brushProperty name="width" value="0.04583" units="cm"/>
      <inkml:brushProperty name="height" value="0.04583" units="cm"/>
      <inkml:brushProperty name="color" value="#00BFF3"/>
    </inkml:brush>
  </inkml:definitions>
  <inkml:trace contextRef="#ctx0" brushRef="#br0">73950 4850 480,'29'24'169,"-5"3"-39,-5 1-41,-5 3-40,-3 1-23,-1 4-4,0 3-6,-2 3-4,-1 1-6,-2 3-6,-3 2-4,0 3-6,-2-2-5,0-1-3,0-2-3,0-1-4,-2-3-2,0-1-1,-3 0-1,-2-1 0,-2-2-2,-4-2 0,-2-2-2,-3-1-2,1-5 2,3-5 5,4-7 3,4-5 5,2-3 1,-2 0-4,0 0-4,-1 0-3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25"/>
    </inkml:context>
    <inkml:brush xml:id="br0">
      <inkml:brushProperty name="width" value="0.0437" units="cm"/>
      <inkml:brushProperty name="height" value="0.0437" units="cm"/>
      <inkml:brushProperty name="color" value="#00BFF3"/>
    </inkml:brush>
  </inkml:definitions>
  <inkml:trace contextRef="#ctx0" brushRef="#br0">73500 6828 503,'20'52'157,"-5"-8"-38,-6-6-37,-6-7-38,-3-4-21,0 0-4,0 1-3,0-1-4,0 1-2,0 3-3,0 1-2,0 2-3,1-3-2,4-9-2,2-9-2,4-8-3,4-11-2,7-12-3,6-11-3,8-12-2,6-7-3,5-2-1,4-2-3,5-2-1,0 3 1,-8 6 3,-6 8 3,-7 6 3,-5 5-5,-3 3-15,-4 3-15,-1 3-14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32"/>
    </inkml:context>
    <inkml:brush xml:id="br0">
      <inkml:brushProperty name="width" value="0.02456" units="cm"/>
      <inkml:brushProperty name="height" value="0.02456" units="cm"/>
      <inkml:brushProperty name="color" value="#F2395B"/>
    </inkml:brush>
  </inkml:definitions>
  <inkml:trace contextRef="#ctx0" brushRef="#br0">68363 9055 895,'-21'-13'75,"8"6"-45,7 6-46,7 6-43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34"/>
    </inkml:context>
    <inkml:brush xml:id="br0">
      <inkml:brushProperty name="width" value="0.03523" units="cm"/>
      <inkml:brushProperty name="height" value="0.03523" units="cm"/>
      <inkml:brushProperty name="color" value="#F2395B"/>
    </inkml:brush>
  </inkml:definitions>
  <inkml:trace contextRef="#ctx0" brushRef="#br0">20066 16738 624,'-12'-8'28,"8"0"6,8 0 6,8 0 5,3 1 0,1-1-9,0 0-8,-1 0-8,1-1-4,2-2-2,0-1-1,1-3-2,0 1-1,-1 1-1,-1 2 0,-1 2-2,0 2-1,2 1-2,0 0-3,1 2-3,0 0-1,-1 2 0,-1 0 1,-1 2 0,-1 0 0,-1 0 1,0 0-1,-2 0 2,1 0-1,1 0-1,3 0 0,2 0-1,-1 0-1,-1 0-1,-2 0-1,-3 0-2,0 0-2,0 2-5,0 0-5,-1 2-4,0 1-5,-2 1-4,-2 3-6,-2 2-4,-3 0 0,-4-3 3,-4-1 6,-4-2 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36"/>
    </inkml:context>
    <inkml:brush xml:id="br0">
      <inkml:brushProperty name="width" value="0.03331" units="cm"/>
      <inkml:brushProperty name="height" value="0.03331" units="cm"/>
      <inkml:brushProperty name="color" value="#F2395B"/>
    </inkml:brush>
  </inkml:definitions>
  <inkml:trace contextRef="#ctx0" brushRef="#br0">20540 16581 660,'-21'0'-20,"5"-2"3,4 0 5,6-2 4,2 0 5,0 1 5,0-1 5,1 0 5,0 0 7,3 2 9,4 0 8,2 2 9,3 0 0,0 2-8,1 0-8,2 2-8,0 0-5,1 0-3,1-1-3,1 1-3,2 1-1,2 0 1,1 1 1,3 2 0,0-1-2,-1-1-4,-1 0-4,-1-2-5,-1-1-1,1 0 0,0-2 0,-1 0 2,0-1-1,-1 2 0,0 0-1,-2 2 0,0 0 1,-1 0 2,1-1 1,0 1 2,-1 0 1,-1 0 0,-1 0 1,0 0 0,-1 0 0,1 0 0,1 0 0,1 0 0,1-1 1,0-1-1,-1 0 1,1-2 1,0 0-1,1 0 0,2 0 0,0 0-1,1 0 0,1 0 0,1 0-1,1 0 0,-1 0-1,-1 0 1,-3 0 0,-1 0 0,0 0 0,1 0 0,3 0 1,2 0-1,-1 1 1,-1 0 0,-3 2 1,-1 0 0,0 0 0,1 0 0,3-2 0,2 0 0,-1-1 0,0 0 0,-1 0 0,0 0 1,-2 0-1,-1 0 1,-1 0-1,-1 0 0,0 0 0,0 0 0,-1 0 0,1 0 1,0 0 0,1 0-1,1 0 0,2 0 0,-1 0-1,1 0-1,-1 0 1,1 0-2,0 0 0,1 0 0,1 0 0,1 0 0,-1 0 0,-1 0 0,-2 0 0,-2 0 1,-2 0-1,1 0 1,0 0 1,-1 0-1,0 0 1,0 2 1,-2 0-1,-1 2 2,0-1-1,2 0 0,0-2 0,1 0-1,1-1 1,-1 0-1,1 0 1,0 0 0,-1 0 1,1 0-2,0 0 1,0 0 0,-1 0-1,1 0 0,0 0 1,-1 0-1,0 0 1,-1 0 0,0 0 1,-2 0 0,0 0 1,0 0 0,-1 0-1,1 0 0,0 0 0,0 0-1,-1 0 1,1 0-1,1 0-1,1 0 0,3 0 0,2 0-1,0 0 0,-1 0 1,-1 0-1,-1 0 1,0 0 0,2 0 1,0 0 0,1 0 2,0 0-1,-1 0 0,-1 0 0,0 0-1,-1 0 0,1 0 0,1 0 0,1 0 0,1 0-1,1 0 1,1 0 0,1 0 0,0-1-1,-1 0 1,-1-2-1,0 0-1,-1-1 0,1 0 0,1 0 1,1 0-1,0 1 0,-1 0 1,-1 2 0,-1 0 1,-1 1-1,1 0 1,0 0-1,-1 0 0,0 0 0,-1 0 0,0 0 0,-2 0 0,0 0 0,-1 0 0,1 0 0,0 0-1,-1 0 1,-1 0 0,-1 0-1,0 0 1,-1 0 0,3 0 0,1 0 0,3 0 0,1 0-1,0 0 1,-1 0 0,1 0 0,-1 0 0,1 0 0,-1 0 0,1 0 0,0 0 0,1 0-1,1 0 0,1 0 0,1 0 1,1-2-1,1 0 1,1-1 1,1-1 0,1 0-1,1 0 1,1 0-1,0 0 0,1 0 0,-1 0-1,0 0 0,1 0 0,-1 1 0,0-1 1,1 0-1,-2 0 1,0 2 0,-1 0-1,-1 2 1,-1 0 0,-1 0 0,-1 0 0,-1 0 0,-1 0 1,-1 0 0,-1 0 0,-1 0 0,0 0 1,0 2-1,-1 0 1,1 2-1,-1-1 0,-1-1 1,-1 0-1,-1-1 1,0-1-1,2 0 1,0 0-1,1 0 0,0 0 0,1 0-1,0 0 1,-1 0-1,1 0 0,1 0 1,1 0 0,2 0 0,-1 0 0,1 0 1,-1 0 0,1 0-1,0 0 1,2 2 0,3 0-1,1 1 0,2 1 0,-1-2 0,0 0-2,1-2 0,-1 0-1,1 0 0,-1 0-2,0 0-1,0 0 1,-1 0-1,-1 0 2,-1 0-1,-2 0 2,1 0-1,-2 0 1,-1 0 0,0 0 0,1 0 2,1 0 0,1 0 1,-1 0 1,-2 0 0,-1 0 0,-2 0 1,-1 1-1,1 0 1,1 2-1,1 0 0,0 0 0,1 0-1,0-2 1,-1 0-1,1-1 1,1 0-1,1 0 1,1 0 1,0 0-1,1 0-1,-1 0 1,1 0-2,-2 0 1,0 0 0,-1 0 0,0 0 0,-1-1 0,2 0 1,3-2 0,1 0 1,1 0 0,-1 0-1,-1 2-1,-1 0-1,0 1 0,1-2 1,1 0-1,1-2 0,0 0 1,2 1 0,1-1 1,1 0 1,1 0-1,0 2 1,2 0-1,1 2 1,0-1-1,2 0 0,1-2-1,0 0-1,1 0 1,-2 0-1,0 2 0,-1 0 0,-1 1 0,0 0 0,1 0 1,-1 0-1,0 0 1,0 0 0,0 0-1,1 0 0,-1 0 1,0 0-1,0 0 0,0 0 1,1 0-1,1 0 0,0 0 0,2 0 0,-1 0 0,0 0 0,-1 0-1,-1 0-1,-2 0 0,0 0 0,-1 0-1,-1 0 0,-1 0 0,0 0 1,0 0 0,1 0 1,-3 0 0,-2 0-1,-3 0 1,-3 0-1,-2 0 1,-1 0 0,-1 0 1,0 0 0,-3 0 1,1 0 0,-2 0 1,-1 0-1,1 0 1,1 0-1,3 0 0,1 0 0,2 0 0,0 0-1,-1 0 1,1 0-1,-1 0 0,1 0 0,-1 0 0,1 0-1,-1 0 1,-2 0-1,0 0-1,0 0 1,-1 0-1,1 0-1,1 0 0,1 0 0,0 0 0,-1-2 0,-1 0 1,-1-1 0,0-1-1,1 2 0,1 0-1,2 2-1,-2-1 0,-1 0 0,-3-2 0,-1 0 1,-2 0 0,-1 0 1,-1 2-1,0 0 1,-2 1 1,-1 0-1,0 0-1,-2 0 1,0 0 0,0 0 1,0 0 0,-1 0 1,1 0 0,0 0 0,0 0-1,0 0 0,0 0 0,1 0 0,2 0-1,0 0 0,1 0-1,1 0-2,1 0-1,2 0-1,-1 0-2,-1 0 0,-1 0 0,0 0-1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6:39"/>
    </inkml:context>
    <inkml:brush xml:id="br0">
      <inkml:brushProperty name="width" value="0.02831" units="cm"/>
      <inkml:brushProperty name="height" value="0.02831" units="cm"/>
      <inkml:brushProperty name="color" value="#F2395B"/>
    </inkml:brush>
  </inkml:definitions>
  <inkml:trace contextRef="#ctx0" brushRef="#br0">25611 28531 777,'-13'-1'-44,"8"-1"19,7 0 19,6-1 17,3-1 8,-3 0-4,-1 0-5,-2 0-4,0-1-1,2 0-1,2-1 1,2-1-1,1-2-1,3-2-2,2-2-3,1-1-3,2-3-1,0 0 0,-1-1 2,1-1 0,-1-1 0,1 1 1,-1-1 1,1 1-1,0 0 1,-1 1 1,1 0 0,0 2 0,-1 1 0,1-1 1,-1 0 0,1 1 1,-1-1-1,-1 0 1,-1 1 0,0-1 0,-1 0 0,1 1 1,1-1-1,1 0 0,1 0 1,1-1-2,1-1 1,1-1 0,0-1-1,-1 1 1,-1-1-1,0 1 1,-2 0-1,1 2 1,-1 2 0,1 3 1,-1 0-1,-1 0 0,-1 1-1,0-1 1,-2 1-1,-1 2 0,-1 2 0,-1 3 0,0-1 0,0-2 0,0-2 0,-1-2 0,2-1 0,0 1 0,1-1 0,1 0 1,1-1 0,2-1 0,0-3 0,1-1 1,0-1 0,1 0 0,0 2-1,-1 1 0,0 0 0,-1 1-1,0-1 1,-2 0 0,0 1 0,1-1-1,1 0 0,1 1-1,0-1-1,-1-2 0,0 0 0,-2-1-1,0 0 1,-1-1-1,1 0 1,0 1-1,-1-1 1,1 1 0,0-1 1,-1 1 0,1 0 1,0 0 1,-1 2 0,1 1 1,0 1 1,1-1-1,2 0 0,0 1 0,-1-1 0,1 2 0,-2 1-1,-1 1 1,0 0-1,1 0 0,2 0 1,0 1-1,0-1-1,-1 2 1,-1 1-1,-1 1 0,0-2 0,2 0 0,0-3 0,1-1 0,0-1 0,-1 2 0,-1 2 0,-1 3 1,-1-1-1,0 0 1,-2-2 0,-1 0 0,1-1 1,0 1-1,1-1 0,1 0 0,1 0-1,1-1-1,2-1-1,0-1 0,0-1-1,1 0 0,-1 1 1,1-1 0,0 0 1,-1-2-1,1 0 1,0-1 0,0-1 0,3-3 0,1-1 0,3-3 0,-1 1 0,0 1 0,-1 3 0,0 1 1,-3 2-1,0 1 0,-1 1 1,0 1-1,-2 1 0,-1 1 0,-1 0 0,-1 2 0,0-1 1,2-1-2,0-3 1,1-2 0,0 0-1,1-1 1,0 1 0,-1-1 1,1 1 0,-1 1 0,1 1 1,0 1-1,-2 0 1,1 0 1,-2 1 1,-1-1-1,0 0 1,0 1 0,-1-1-2,1 0 1,0 1-2,1-1 1,1 0 0,1 1-1,2-2 0,1-2 0,3-1 0,2-3 0,0 0 0,0-1 0,1 1 0,-1-1 0,0 2-1,-1 1 1,-1 3 0,-1 1 0,-2 1 0,-1 1 0,-2-1 0,-2 0 1,-2 1 0,-1-1 0,-1 0 1,-1 1 1,0-1 0,0 2-1,0 1 1,0 1-1,0-1 0,1 0-1,1-1 0,1-1 0,1-1-1,0 1 1,-1-1 1,1 0-1,0 0 1,1-1 0,2-1 1,0-1-1,-1 0 1,1 3-1,-2 1 0,-1 2 0,-1 1 0,-1 1 0,0-1-1,-2 0 0,-1 0 0,-1-1-1,0-2 1,-2 0-1,0 1 0,0 1 0,0 2 0,0 2-1,0 0 1,3-1-1,2-3 1,2-2 0,0 0-1,1 1 0,0 1 0,-1 1-1,1 0 1,0 0 0,-1 0 0,1 1 1,-1-1 0,-1 0 1,-1 0 0,0 1 2,-1-1-1,0 2 0,-1 1 0,1 0-1,0 0 0,0-1-1,-1-3 1,1-2 0,0 0 0,1 1 0,2 1 2,0 1-1,1-1 1,-1 0 0,1-1 0,0-1 0,-1-1-1,1 1 1,0-1-1,-1 0-1,1 1 1,2 1 0,0 1-1,1 0 1,0 1 0,-1-1-1,-1-1 0,0-1 0,-2-1-1,1 0 1,0 1 1,-1-1-1,0 0 0,-1 1 0,0-1-1,-2 0-1,0 1 0,1 1 0,2 1 0,0 0-1,0 1 1,-1 1-1,-1-1 1,0 0-1,-2 1 1,1 1 0,0 0 0,0 2 0,-1 0 0,1 1 0,0-1 1,0 0-1,0-1 1,-1 0-1,1-1 1,0-1 0,0-1 0,1 2 1,1 1 0,2 1 0,0-1 0,-1 0 0,1-2 0,0 0 0,0-1-1,1-3 0,1-2 1,1-1-1,1-1 0,-1 0 0,1 2 0,-1 1 0,0 0 0,-1-1 1,0-1 0,-2-1 0,0 0 0,-1 0 1,1 2 0,0 1 0,-1 1 0,1 1-1,0 1 1,-1 0-1,1 1 1,0-1-1,0-1-1,-1-1 1,1-1 0,0 2-1,-1 1 0,1 1-1,0 0 0,1 0 1,1 0-1,1 1-1,0-1 2,-1 0 0,0 0 0,-2 1 2,-1-1 0,-1 0 0,-1 0 1,0 1-1,-1 0 1,-1 0 0,1 2-1,0 1 0,0 0 1,1 0-1,1 0 0,2 0 1,-1 0-1,-1-2 0,-1 0 0,0-1 0,-2-1 0,1 1-1,0-1 0,0 0 0,0 0-1,1 1-1,1-1 1,2 0 0,-1 0-1,1 1 1,0-1 0,-1 0-1,0 0 1,-1-2 0,0 0-1,-2-1 1,0 1 1,0 1 0,-1 2 1,1 2 1,0 1 0,0-1 0,-1-2-1,1 0-1,0-1 0,0 1 0,-1-1 0,1 0 0,1 0 0,0 1-1,1-1 0,1 0 0,1 0 0,0-1 0,-1-2 0,1 0 0,0 0 0,-1 1 0,1 1 1,0 1 0,-1 0 0,-1 0 1,-1 0-1,-1 1 1,-1-1-1,0 0 1,-2 0 1,0 1-1,-1-1 1,-1 2 0,1 1 0,0 0 0,0 1 0,2-1-1,0-2-1,1 0 0,1 0-1,0 1-1,-1 0 0,1 2 0,0 0-1,0 0 0,-1 1-2,1-1-1,1 0 0,0 0 2,1 0 0,1 0 1,0 1 0,-1-1 1,0 0 0,-2 0 0,-1 0 0,-1 0 0,0 1 0,-2-1 0,0 0-1,2 0 2,0 0 0,1 0 1,1 1 1,0-1 0,0 0-1,-1 0 0,1 0 0,0 0-1,0 1 1,0-1-1,-1 0 0,1 0 0,0 0 0,0 0 0,-1 1 1,1 1-1,0 0 1,0 2 0,-1-1 1,-1 0 0,-1-1 0,0-2 1,-1 1 0,1-1 0,2 0 0,0 0 1,1 1-1,0 0-1,-1 2 1,1 1-1,0-1 0,0 0 0,-1-2-1,1 0 0,0-1-1,0 0 1,-1 1 0,1-1 1,-1 0-1,-1 0-1,0 0-1,-2 0-1,0 1 0,2-1 0,0 0 1,2 0 0,-2 0 0,1 0 1,-2 1 0,0-1 0,-1 0 0,1 0 1,2 0 0,0 0-1,0 1 1,-1-1 0,0 0-1,-2 0 0,0 0 0,2 0 2,0 1 0,1-1 0,0 0 2,0 2-1,-2 1 0,-1 0 1,0 1-2,0-2 0,0 0-3,0-1-1,-3 1-11,-2 4-19,-6 4-19,-2 4-20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8:21"/>
    </inkml:context>
    <inkml:brush xml:id="br0">
      <inkml:brushProperty name="width" value="0.02253" units="cm"/>
      <inkml:brushProperty name="height" value="0.02253" units="cm"/>
      <inkml:brushProperty name="color" value="#00BFF3"/>
    </inkml:brush>
  </inkml:definitions>
  <inkml:trace contextRef="#ctx0" brushRef="#br0">72357 17428 976,'-30'-9'1,"3"0"3,3-1 3,3-1 2,3 0-6,2 0-18,4 2-16,3 1-16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00"/>
    </inkml:context>
    <inkml:brush xml:id="br0">
      <inkml:brushProperty name="width" value="0.05424" units="cm"/>
      <inkml:brushProperty name="height" value="0.05424" units="cm"/>
      <inkml:brushProperty name="color" value="#F2395B"/>
    </inkml:brush>
  </inkml:definitions>
  <inkml:trace contextRef="#ctx0" brushRef="#br0">72150 48450 405,'9'-55'62,"-31"41"-4,-31 40-3,-31 42-4,-21 25-4,-9 14-9,-10 11-8,-8 14-8,-1 2-5,9-6-2,10-6-2,10-6-3,10-12-1,13-15 1,12-15-1,13-16 1,15-8 0,19 0 3,19 0 2,19 0 2,21-5-1,26-9-1,24-10-2,26-8-2,13-9-1,4-6-3,3-6-1,3-6-2,-4-2-2,-8 3-4,-10 3-2,-9 4-3,-10 1-2,-9 0-2,-10 0-2,-8 0-1,-9 3-10,-6 6-18,-6 7-17,-6 6-18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8:24"/>
    </inkml:context>
    <inkml:brush xml:id="br0">
      <inkml:brushProperty name="width" value="0.04914" units="cm"/>
      <inkml:brushProperty name="height" value="0.04914" units="cm"/>
      <inkml:brushProperty name="color" value="#00BFF3"/>
    </inkml:brush>
  </inkml:definitions>
  <inkml:trace contextRef="#ctx0" brushRef="#br0">24459 18645 447,'-8'-7'0,"0"0"0,0 2-1,0 1 0,2 2 9,2 5 17,4 6 16,3 4 18,1 3 2,3 1-12,2 1-12,2 2-12,0-1-8,1 1-3,0-1-2,0 1-3,0-1-2,1 1-1,1-1-1,2 1-2,0 0-1,1-1-1,1 1-2,1 0-2,0-2 0,-1 0 1,0 0 0,-2-2 1,0-1 0,-1-1 1,1-1 0,0 0 0,-1-2 0,1-1 0,0 0-1,-1-2 1,1 0 0,0 2 0,-1 0 0,1 1 0,-1 0 0,-1-1 1,-1 0-1,0-2 1,-1 0 1,-1 0-1,1 0 1,0 0 0,0 0 0,-1 1 0,1 2 0,0 0-1,0 0 1,0-1 0,-1-1 2,1 0 0,0-1 0,1 2 0,2 0-2,0 1 0,0 1-1,-1 0 0,-1-1-1,0 1 1,-1-1 0,1-1-1,1 0 1,2-2-1,-1 1 0,-1 2 0,-1 2 2,0 1-1,-2 2 1,1 0 0,0-1 2,0 1-1,0 0 1,1-1-2,1 1 1,1 0-1,1-1-1,0 1-1,-1 0 0,1-1-1,-1 1 0,-1 0 0,0-1-1,-2 1 0,1 0 0,1-1 0,3 1 2,2 0 0,0-1 0,-1 1 0,-1 0 1,-1-1-1,0 1 0,0 1 2,-1 2 0,1 0 0,-1-1 1,-1 1 0,-1-2-1,0-1-1,-1 0 1,1 0-1,1-1 0,2 1-1,-1 0 1,1-1-1,0 1-1,0-1 1,-1 1-1,1-2 0,0-1 0,-1-1-1,0 0 0,-1 0 1,0-1 0,-2 1 2,0-1-1,0 0 1,-1-2-1,1-1 0,-1 1 1,-1 0-1,0 1 1,-2 2 0,0-1 0,2 1 0,0 0 0,2 0-1,0-1 0,1 1 0,1 0 0,1 0 0,1 0-1,0 3 1,-1 1 0,1 3 0,0 1 0,-1-1 0,1 1 1,0 0-1,0-1 0,-1 1-1,1-1 1,0 1-2,-1-1 1,1-1 0,0-1 1,-1-1 0,1 0 0,0 0 0,-1-1 1,1 1-1,0 0 0,-1-1 0,1 1 0,0 0 0,-1 0 0,1 1 0,0 1 1,-1 1-1,1 0 1,2-1-1,0-1 0,1 0 1,0-1-1,-1 3 1,-1 1 1,0 3 1,-1 0 0,1-1-1,1-1 0,1-1 0,1 0-1,-1-1 1,1 1 0,0-1 0,-1 1 1,1 0-1,-1-1 1,1 1-1,-1-1 1,-1 1-1,-1-1 0,-1 1 0,0 0 0,2 1 0,0 1 0,1 1 0,0 0-1,-1-1 0,-1-1-1,0-1-1,-2-1 0,1-1-1,0 0-1,-1-2 1,0-1-1,-1-1 1,0-1 1,-2 0 2,0-2-1,0 1 1,-1 0 0,1 0 0,0-1 0,0 1 0,-1 0 1,1 0-1,0-1 1,0-1 0,-1-1 0,1 0 0,0 0 0,0 1-1,-1 3 0,1 2-1,1 1 0,2-1 0,1 1 0,3 0 1,0 0-1,1 1 0,0 1 0,-1 1-1,1 0 0,0-1 1,-1-1-1,1 0 1,-1-2 0,1 1 0,-1 0 0,1-1 0,0 1 1,-1 1 0,1 2 0,0 0 0,-1-1 0,1 1 0,-1-2-1,1-1 1,-1 0 0,1 1-1,0 2 0,-1 0 0,1 0 1,0 1-1,-1-1 1,1 1 0,-1-1 0,1-1 1,-1-1-1,1-1 0,-1-1 1,-1-2-2,-1-3 1,0-1-1,-2-1-1,-1 0 0,-1 0 0,0 0 0,-1 0 0,1-1 0,1 1 0,2 0 1,-1 0-1,-1 0 1,-1 0-1,-1-1 0,1 1 0,0 0 1,1 0 1,1 0 0,1 0 1,2 1 0,0 2-1,1 0 0,1 1 1,1 1 0,1 1 0,1 2 2,1 0-1,1 1 1,1 1 0,1 1-1,-1 0 0,-1-1 0,-3-1-2,-1 0-1,-2-2 0,1 1-1,0 0 1,-1-1 0,1 0 0,0 0 0,-1-2 0,1-1 0,-1 0 0,1 0 0,-1-1 0,1 1-1,0 0 1,-1 2 0,1 0 0,0 1-1,-1 1 1,1 1 0,-1 1 1,1 2-1,-1-1 0,1 1 1,0-1-1,-1 1 0,1-1 1,1-1-1,1-1 1,2-1 0,-1-1 1,1-1-1,-1 0 0,1-2 0,-1 0 0,-1 2-3,-1 0-1,-1 1-2,-1 0 0,1-1 1,0-1 2,-1 0 0,1-2 2,0-1-1,-1 0 0,1-2 0,-1 0 0,1 0 1,-1-1-1,1 1 1,0 0-1,-1 0 0,1 0-1,0 0 0,-1-1-1,1-1 1,-1-1 0,1 0 0,-1 0 0,-1 0 0,-1 1 0,0 2 0,-2-1 0,-1 1 1,-1 0-1,-1 0 1,1 0 1,0 0 1,1-1 1,1 1 1,1 0 0,0 2-1,-1 0-1,1 1-1,0 0-1,1 0 1,1-2-1,2 0 1,-2-1-1,1 1 0,-2 1 0,-1 2-1,0-1 0,-1 1 1,1 0-1,0 0 0,0-1 0,1 1 1,1 0 1,1 0 0,1 0 1,1 1 0,1 1-1,2 2 0,0-1 0,2 1 0,3 0 0,1-1 0,0 0 0,-1-1-1,-3 0 0,-1-2 0,-3-1 0,-3-3-1,-3-1 1,-2-2 1,-2 0-1,1 0 1,1 1-1,2 2 1,-1-1 0,-1-1 0,-1 0-1,-1-2 1,0 1 0,0 0 0,0 1 0,-1 2 0,1-1 1,0-1-1,0 0 0,-1-2-1,1 1 1,0 0-1,0 1 1,0 2 0,0 0-1,3 0 0,1-1-2,3 1-1,0-1-1,-1 0 1,-1-2 0,0 0 0,0 0 0,3 3 1,3 3 0,3 4 0,2 0 0,1-1 1,1-1 1,1 0 0,1-1 0,2 3 0,2 2-1,3 1-1,0 1 0,2-1 1,1 0-1,0-2 1,1-1-1,-2-1 1,0-1-1,-1 0 0,-1 0 0,0 5-1,1 3 0,-1 5-1,1 3-2,2 5-1,2 3-1,2 4-2,0 1 0,-2-2 2,-2-2 0,-1-1 2,-3-3 0,-2 0 1,-2-1-1,-1-1-1,-2-1 1,-2 0-2,0 1-1,-1-1 0,-3-3-3,-5-5-2,-4-7-4,-6-5-3,-3-3-4,-2 0-8,-3 0-6,0 0-6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8:27"/>
    </inkml:context>
    <inkml:brush xml:id="br0">
      <inkml:brushProperty name="width" value="0.05435" units="cm"/>
      <inkml:brushProperty name="height" value="0.05435" units="cm"/>
      <inkml:brushProperty name="color" value="#00BFF3"/>
    </inkml:brush>
  </inkml:definitions>
  <inkml:trace contextRef="#ctx0" brushRef="#br0">20694 43172 404,'-22'0'2,"3"-2"5,3 0 3,3-1 5,2 0 7,4 3 8,2 4 8,4 2 9,2 2 0,4-2-8,2-1-8,4 0-8,0-2-4,1-1-3,0 0-2,0-1-2,0-1-1,3 0-1,1 0 0,3 0-2,1 0 0,-1 0 1,1 0 0,0 0 0,-2 0 0,1 2-2,-2 0-2,-1 2-1,0-1-2,1 1-1,2 0-2,0 0 0,1-1-1,1 0 0,1-2 0,1 0 1,0-1 0,-1 0 1,-1 0 1,-1 0-1,0-1 2,-1 0-1,1-2 1,0 0 1,0 0 0,1 0 0,1 2 2,1 0 1,0 1-1,-1 0 0,-1 0-2,-1 0 0,0 0-1,3 0-1,2 0 0,1 0-2,1-1 0,1-2 0,-1-2-1,1-1 0,-1-2 0,1 2 0,-1 1 0,1 0 0,0 2 0,0 0 0,2 2 1,1 0 0,-1 1 1,-3 0-1,-3 0 0,-3 0 1,-1 0-1,1 0 0,1 0 0,1 0 0,1 0-1,1 0 1,1 0 0,1 0 0,0 0 1,-1 0 0,-1 0 1,-1 0 0,0 0 2,-1 0-1,1 0 0,-1 0 1,-1 1 0,-3 0-1,-3 2-1,-2 0 0,-2 1 0,3 0 0,2 0-1,2 0 0,0-1 0,1-1 0,-1 0-1,1-1 0,0-1 0,1 0-1,1 0 1,1 0 0,1 0 0,-1 0 0,1 0 0,-1 0 1,1 0-1,-1 0 2,1 0 0,-1 0 2,0 0-1,-1 0 0,-1 0 0,0 0-1,-3 0 0,1 2 0,-2 0-1,-1 2 0,1-1-1,1-1 0,3 0-1,2-2-1,-1 0 1,0 0-1,-1 0 0,0 0 0,-2 0 1,1 0 0,-1 0 1,1 0 0,0 0 1,1 0 0,1 0 0,1 0 1,0 0 0,-3 0 0,-1 0 0,-2 0 0,-1 1 0,3 0 0,2 2 0,1 0-1,3 0 1,1 0 0,3-2 1,1 0-1,2-1 1,2 0-1,3 0 0,1 0 0,2 0-1,0 0 1,2 0-1,1 0 0,1 0 0,2 0 1,2 0 1,2 0 0,0 0 0,0 0-1,-2 0 1,0 0-1,-2 0 0,0 0 0,-2 0 0,0 0 0,0 0-1,0 0 1,2 0-1,0 0 0,1 0 0,1 2-1,-1 0 1,0 2-1,-1-1 0,-1-1 1,0 0 0,-1-1 0,-2-1 0,0 0 1,-1 0-1,-1 0 0,-2-1 1,0-1-1,-2 0 1,0-1-1,0-1 0,1 2 1,1 0-1,0 2 0,2-1 1,-1 0 0,0-2 1,0 0 1,0-2 0,1 0 0,-1-1-1,0-1 0,0-1-1,0 2 0,1 1 0,-1 0-1,-1 0 1,0 0-1,-1-1 0,-1-1 0,-1-1 0,0 2-1,0 1 1,1 0 0,-1 2 0,0 0-1,1 2 1,-1 0 0,1 1 0,0-2 0,2 0 0,1-1-1,-1-1 1,0 2 0,-1 0 0,-1 2 0,0-1 0,0-1 0,2 0 1,1-1 0,0-1 0,2 2 1,1 0-1,0 2 0,2-1 1,2 0 1,2-2 1,3 0 1,1 0 1,3 0 0,3 2 1,4 0 0,1 1-1,-1-2-1,1 0-2,0-1-1,-2-2-2,-1 2 1,-2-1-2,-2 0 1,-1 0-1,2 2 1,0 0 0,1 2 1,0-1-2,-2 0-1,-2-2-3,-2 0-1,-2 0-1,-2 0 2,-2 2 1,-2 0 3,-2 1 0,0-2 1,-1 0 0,-1-1 0,-2-1 1,0 2 0,-2 0 1,1 2 0,-2 0 0,0 0 0,0 0-2,1 0 0,-1 0-1,0 0 1,0 0 0,1 0 0,-1 0 0,0 0 0,0 0 0,1 0-1,-2 0 0,-2 0 0,-1 0-1,-3 0-1,0 0 0,1 2 1,1 0 0,1 2 1,-1-1-1,-1-1-1,-3 0-2,-1-2-1,-2 1 0,1 0 1,-1 2 0,1 0 1,-1 0 0,-1 0 0,-1-2 0,-1 0-1,0-1 2,1 0-1,1 0 2,1 0 1,-1 0 0,-1 0 0,-2 0 1,-2 0-1,-2 0 1,1 0-1,0 0 1,-1 0-1,1 0 0,0 0 0,-1 0-1,1 0-1,0 0 0,1 0 1,1 0 0,2 0 0,-2 0 0,1 0 1,-2 0-1,-1 0-1,-1-1 1,-1 0 1,-1-2 1,0 0 0,0-1 2,1 0 1,3 0 1,2 1 1,0-2 0,-1 2-1,-1-1-1,-1 0-3,0 0-4,0 2-9,-1 0-9,1 2-10,-4 0-10,-8 0-14,-8 0-12,-8 0-14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9:31"/>
    </inkml:context>
    <inkml:brush xml:id="br0">
      <inkml:brushProperty name="width" value="0.02359" units="cm"/>
      <inkml:brushProperty name="height" value="0.02359" units="cm"/>
      <inkml:brushProperty name="color" value="#6ADCAB"/>
    </inkml:brush>
  </inkml:definitions>
  <inkml:trace contextRef="#ctx0" brushRef="#br0">71471 17555 932,'-77'-82'52,"18"25"-37,20 24-34,18 25-36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9:34"/>
    </inkml:context>
    <inkml:brush xml:id="br0">
      <inkml:brushProperty name="width" value="0.05716" units="cm"/>
      <inkml:brushProperty name="height" value="0.05716" units="cm"/>
      <inkml:brushProperty name="color" value="#6ADCAB"/>
    </inkml:brush>
  </inkml:definitions>
  <inkml:trace contextRef="#ctx0" brushRef="#br0">16136 20331 384,'-1'-13'35,"-2"3"11,-2 4 11,-2 4 11,-2 2 0,-3 0-10,-4 0-12,-2 0-10,-1 0-7,1 0-6,1 0-3,1 0-6,1 1-2,0 2-1,2 2-1,1 2-1,0 0-1,-2-1-4,0-1-2,-1 0-3,-1 0-1,-1 2-1,-2 2-1,1 2 0,-1 0-2,2 1 0,2 0 0,3 0-1,-1 0 0,0 1 0,-1 1 0,-1 1 1,-1 1 0,1 2-1,-1 0 0,0 1 1,1 0-1,-1-1 0,0-1 0,1-1 1,-1 0 0,2 0 0,1-1 0,1 1 1,-1 0 0,0-1 1,-1 1-2,-1 0 1,-1-1 1,1 1 0,-1 0 1,0-1 1,1 1 1,-1 0 1,0-1 0,1 1 1,-1-2 0,0-1 0,1-2 0,-1-2 0,1-1-1,0 2 0,2 0 0,1 1 0,0 1-1,1 0 1,-1-1 0,0 1-1,1-1 2,0-1 0,2 0 1,1-2 1,2 0 3,4 2 3,4 0 3,4 2 3,4-2 1,3-1-1,5-2-1,4-2-1,2-1-1,2 2-2,3 0-1,1 1-3,0 0 0,-1-2-2,-3-2-2,-1-2 0,-1-1-2,1 0 0,1 0-1,1 0 0,0 0-1,1 0 1,-1 0-1,1 0 1,-1 0-1,0 0 1,1 0 1,-1 0-1,0-1 1,-1 0-1,-1-2 1,-1 0-1,0 0 0,-1 0 2,1 2 1,-1 0 1,1 1 1,-1 0-1,1 0 1,-1 0-1,0 0 0,-3 0 0,-1 0-2,-2 0 0,-1 1-1,1 0 0,1 2 0,1 0-1,0 0 0,-1 0-1,-1-2-3,0 0 0,-2-1-1,1 2 1,0 0 0,-1 2 0,1 0 2,0 0-1,-1-1 1,1 2 0,0-2 0,-1 1 0,1 0 0,0 0 0,-1 0 0,1 0 2,0 0 0,-1 0 1,1-1 1,0-1-1,-1 0 1,1-1 0,0-1 0,1 0 0,2 0 0,0 0-1,-1 0 1,1 0 0,-2 0-1,-1 0 1,1 0-1,1 0-1,3 0-1,2 0-1,-1 0 0,-1 0 1,-3 0-1,-1 0 1,-3-2 4,-1-2 9,-2-4 9,-2-2 8,-4-5 1,-6-5-7,-6-7-8,-6-5-8,-2-3-4,-1 2-4,0 0-1,1 1-4,-2 1-1,0-1-2,-1 1 0,-1 0-2,-1 0 1,-1 1 0,-1 1 1,-1 1 1,-1 1 1,-1 1 0,-1 1 0,-1 1 0,0 2 0,1 1 2,1 3 0,1 1 2,1 1 1,-1 1 1,1-1 1,-1 0 2,1 1 0,-1 1-1,1 1 0,-1 1-1,1 0-1,-1 0-1,0 0 0,1 1 0,-1-1-1,-1 2-2,-1 0-2,-1 2-2,0 1-1,3-1-1,1 0-2,3 0-1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9:35"/>
    </inkml:context>
    <inkml:brush xml:id="br0">
      <inkml:brushProperty name="width" value="0.04162" units="cm"/>
      <inkml:brushProperty name="height" value="0.04162" units="cm"/>
      <inkml:brushProperty name="color" value="#6ADCAB"/>
    </inkml:brush>
  </inkml:definitions>
  <inkml:trace contextRef="#ctx0" brushRef="#br0">26478 21684 528,'-6'-8'20,"2"0"7,4 0 6,2 1 6,3-1 0,0 2-5,1 0-6,2 2-5,0 1-5,1 0-4,2 2-4,0 0-3,0 3-4,-3 4-5,-1 4-4,-2 4-5,-2 0-1,-2-1 3,-2-3 2,-2-1 4,-1-1 1,-2-2 2,0-1 1,-1 0 1,-2-2 2,0 0 1,-1-2 2,-1 0 1,-1-2 2,0 0-1,0-2 1,1 0-1,-1-2 0,2-2-1,1-2-1,1-1-2,1-3 0,2 0 0,2-1 0,2-1 0,2-1 0,2 1-1,2-1 0,2 0-1,1 2 1,1 3 0,1 2 0,2 4 1,-1 1 0,1 0-1,0 0-1,0 1-2,0 0 1,1 3-1,1 4 0,1 2 1,0 2-1,-4 2 0,-3 0-1,-2 1 0,-3 1-1,-1 0 0,0-1-2,-2 1 0,0 1-1,0 0 1,0 1 0,0 1 0,-1 0 1,-2-1-1,-2-1 1,-1 0-1,-4-2 0,-2-3 3,-3-1 0,-3-2 3,-1-4 0,3-6 0,1-5 0,2-7 0,3-3-1,3 1-1,2-1-1,4 1-2,2 0-1,2 0 2,2 2-1,2 1 2,1 2 0,3 1 2,2 2 2,2 2 2,0 3 0,-1 2 0,-1 4 0,-1 3 0,-1 1-1,-2 3 0,-2 2 0,-2 2-1,-1 1 0,1 1-1,2 1 0,0 2-1,0-1-1,-2 1-2,-3 0-2,0-1-1,-2 0-3,0-1 0,0-1-1,0 0-2,-2-2 1,0-1 3,-3 0 1,-2-2 4,-2-1 1,-2-2 2,-2-3 2,-1 0 1,-1-4 2,1 0-1,1-3 1,0-2 0,1-1 0,-1-2-1,-1 0-2,-1-1 0,0-2 0,4 0 0,3-1 0,2-1 1,3 0-4,2-1-8,2 0-9,2 1-9,2 0-6,2 2-7,2 2-5,2 3-5,0 0-5,1 0 0,0 0-3,0 0-1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9:42"/>
    </inkml:context>
    <inkml:brush xml:id="br0">
      <inkml:brushProperty name="width" value="0.04668" units="cm"/>
      <inkml:brushProperty name="height" value="0.04668" units="cm"/>
      <inkml:brushProperty name="color" value="#6ADCAB"/>
    </inkml:brush>
  </inkml:definitions>
  <inkml:trace contextRef="#ctx0" brushRef="#br0">48104 20981 471,'-1'-13'29,"-2"3"0,-2 4 1,-2 4 0,0 3-3,1 2-5,0 2-7,2 2-5,-1 1-3,-2 1-1,-2 2-1,-1 0-1,-2 0 0,0 1 0,0 0-1,1 0 0,-1 0-1,0 3-1,0 2 0,1 1-1,-1 1-1,0-1 0,0-1 0,1 0 0,-1-2 0,0 1-1,0 0 0,1-1 0,-1 0 0,2-1 0,1 0 0,0-2 1,1-1 0,-1-1 0,-2 0 1,0-2-1,0 0 2,2 0 1,3 0 1,1 0 1,1-1 1,0 1 0,0 0 0,0 0 1,2-1-2,4-1 0,4 0-3,4-2 0,2 0-2,3 0 1,2 0 0,2 0 0,1-1 1,1-2 0,1-2 0,1-2 0,1-1 2,1 0-1,1 0 1,1 0 1,-2 0-1,-1-2-1,-4 0 0,-3-1-2,-2 0 0,-1 2 0,-1 2-1,0 2 0,-2 1 0,1-2 2,0-1 0,0 0 1,-1 1 2,-1 2 5,-1 4 4,0 2 3,-4-1 5,-2-6 5,-6-6 4,-2-5 4,-4-5-1,0-2-7,-1-2-8,-1-1-7,-1 0-4,2 1-3,1 3-3,0 1-1,2 1-2,-1 1 0,0-1 0,0 0-1,1 1 1,0 1-1,2 1 2,1 1 0,-1 0-2,-2 0-1,-2 0-2,-2 1-2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9:43"/>
    </inkml:context>
    <inkml:brush xml:id="br0">
      <inkml:brushProperty name="width" value="0.04759" units="cm"/>
      <inkml:brushProperty name="height" value="0.04759" units="cm"/>
      <inkml:brushProperty name="color" value="#6ADCAB"/>
    </inkml:brush>
  </inkml:definitions>
  <inkml:trace contextRef="#ctx0" brushRef="#br0">48100 20600 462,'-15'8'77,"2"0"-19,2-1-18,3 1-19,-1 0-11,0 2-2,-2 0-2,0 1-1,-1 2-2,-1 2 0,-1 1-1,-1 3-1,-1 0 0,0 1 0,1 0 0,-1-1-1,0 0-1,-2-1 1,0 0-1,-1-2 1,0-1-1,3 1 0,1 0 1,3-1-1,0 0 1,0 0 0,0-2 0,1-1 1,-1-1 0,2 0 1,1-2 1,0-1 1,2 0 0,-1-2 0,0-1-1,0 0 0,1-1 0,0 2 1,2 0 1,1 1 1,2 1 0,5-2 1,6-1 1,4 0 0,3-2 1,-1-1 0,1 0 0,0-1 0,0-1-1,3 0-1,2 0-2,1 0-1,1 0-2,-1 0 0,-1 0-1,-1 0-2,0 0 0,1 0 0,1 0-1,2 0-1,-2 0 1,-2 0 0,-1 0 0,-2 0 1,-1 0 0,-1 0 0,1 0 0,0 0-1,-1 0 1,-1 0 0,-1 0 0,-1 0 1,1 0 0,0 0 0,1 0 1,1 0 0,0-1 0,-1-1-1,0 0 0,-2-1-1,-2-2 5,-4-2 10,-4-2 9,-4-1 10,-3-3 1,-2 0-8,-2-1-7,-2-1-7,0-1-5,1 2 0,0 1-2,2 1-1,0-1-3,-2-2-4,0-1-5,-1-3-5,-1 0-3,1-1-1,-1 0-2,0 1-2,0-1 0,-2 1 0,0-1 1,-1 1 0,0 0-1,1 0-4,1 2-4,0 1-3,2 2-6,3 1-5,1 2-7,2 2-5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9:58"/>
    </inkml:context>
    <inkml:brush xml:id="br0">
      <inkml:brushProperty name="width" value="0.04929" units="cm"/>
      <inkml:brushProperty name="height" value="0.04929" units="cm"/>
      <inkml:brushProperty name="color" value="#6ADCAB"/>
    </inkml:brush>
  </inkml:definitions>
  <inkml:trace contextRef="#ctx0" brushRef="#br0">48616 16700 446,'0'15'145,"0"-1"-37,0-1-35,0 0-37,0-1-19,0 3-6,0 2-3,0 1-5,-1 2-2,-1 0 1,0-1 1,-1 1 0,-1-1 0,2-1 2,0-1-1,2-1 1,0-1 0,0-1 0,0 0 0,0-2 0,0 0 0,0 1-1,0 2 1,0 0-1,0 1 0,0-1 1,0 1-1,0 0 0,0-1 0,0 1 1,0 0-1,0-1 1,0 1-1,0 0 0,0-1-1,0 1 0,0 1 0,2 3 0,0 3 1,2 3 1,-1 0 0,-1-3-1,0-3-1,-1-3-1,-1-1 0,0-1-1,0 1 1,0 0 0,0 0 0,0 3-1,0 2-1,0 1 1,0 0-2,0-1 1,0-2-1,0-3 0,0 1 0,0 3 0,0 4 0,0 2-1,0 0 0,0 0-1,0-1 0,0-1-1,0 0-1,0-1 1,0 1-1,0-1 0,0-1 0,0-3 0,0-3 0,0-2 1,0-3 0,0 1 0,0 0 0,0 0 0,0 0 0,0 1-2,0 1-2,0 2-3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9:59"/>
    </inkml:context>
    <inkml:brush xml:id="br0">
      <inkml:brushProperty name="width" value="0.04867" units="cm"/>
      <inkml:brushProperty name="height" value="0.04867" units="cm"/>
      <inkml:brushProperty name="color" value="#6ADCAB"/>
    </inkml:brush>
  </inkml:definitions>
  <inkml:trace contextRef="#ctx0" brushRef="#br0">47735 16565 452,'0'-28'-9,"0"5"11,0 7 8,0 5 11,0 5 8,0 6 8,0 4 8,0 6 8,-1 2 0,-1 1-6,0 1-6,-1 2-7,-2 0-5,-2 3-3,-2 1-3,-1 3-3,-3 1-2,0 1-3,-1 1-2,-1 1-3,-2 0-1,0 0-1,-1 1-2,-1-1-1,0 0-3,1-1-1,1-1-4,1-1-2,0-2-4,2-1-6,1-3-5,1-1-5,2-5-10,6-6-16,4-8-15,6-6-15,3-5-1,1-2 16,3-1 14,2-3 15,-1 1 10,-3 3 5,-2 3 4,-4 3 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49:59"/>
    </inkml:context>
    <inkml:brush xml:id="br0">
      <inkml:brushProperty name="width" value="0.0601" units="cm"/>
      <inkml:brushProperty name="height" value="0.0601" units="cm"/>
      <inkml:brushProperty name="color" value="#6ADCAB"/>
    </inkml:brush>
  </inkml:definitions>
  <inkml:trace contextRef="#ctx0" brushRef="#br0">48450 16543 366,'7'-8'6,"-1"2"13,0 1 13,-1 1 12,-2 1 3,1 3-5,0 4-6,0 2-6,1 2-4,0 0-3,1 0 0,2 0-3,0-1-1,1 1 0,2 0-1,0 0 0,0 0 0,-1 1-2,0 2 0,-2 0-1,0 1-1,0 0-1,0-1-2,-1 1-1,1 0 0,2 0 1,0-1 0,2 1 2,-1 0-1,1-1-1,0 1-1,0 0 0,0 0-3,3 1-4,1 1-3,3 2-3,0-2-4,-1-1-6,-1-2-5,0-2-5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01"/>
    </inkml:context>
    <inkml:brush xml:id="br0">
      <inkml:brushProperty name="width" value="0.05907" units="cm"/>
      <inkml:brushProperty name="height" value="0.05907" units="cm"/>
      <inkml:brushProperty name="color" value="#F2395B"/>
    </inkml:brush>
  </inkml:definitions>
  <inkml:trace contextRef="#ctx0" brushRef="#br0">73300 48050 372,'0'-47'0,"0"6"0,0 7 0,0 6 0,-2 7 8,-3 10 17,-3 10 17,-2 9 16,-1 12 5,3 16-10,3 15-8,4 17-10,1 11-4,0 10-2,0 10-1,0 9-2,0 6-2,0 3-2,0 3-1,0 4-3,-2 2-2,-3 4-4,-3 3-3,-2 3-3,-5 1-1,-2 1-1,-3-1 1,-3 1 0,-1-6-2,4-8-1,3-10-1,3-9-3,9-34-6,16-55-13,15-57-12,17-55-13,8-26-1,4 6 7,3 7 8,3 6 7,3-1 7,3-5 4,3-7 5,4-5 4,-4 8 5,-9 26 3,-10 24 3,-8 26 4,-4 19 4,3 17 3,3 15 5,4 16 3,-3 15 1,-5 16 1,-7 15-2,-5 17 1,-8 3-3,-5-5-3,-7-7-4,-5-5-3,-4-4-3,0 0-1,0 0-1,0 0-1,-7-4-1,-11-5 0,-14-7-1,-11-5 0,-14-4-3,-11 0-5,-14 0-7,-11 0-7,-11-4-6,-5-5-7,-7-7-9,-5-5-8,0-8-1,10-5 3,10-7 3,9-5 3,12-8-1,16-5-5,15-7-7,17-5-5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0:13"/>
    </inkml:context>
    <inkml:brush xml:id="br0">
      <inkml:brushProperty name="width" value="0.05392" units="cm"/>
      <inkml:brushProperty name="height" value="0.05392" units="cm"/>
      <inkml:brushProperty name="color" value="#6ADCAB"/>
    </inkml:brush>
  </inkml:definitions>
  <inkml:trace contextRef="#ctx0" brushRef="#br0">90300 10050 407,'0'14'75,"0"-1"-15,0-2-13,0-2-15,1-1-8,4 0-1,2 0-2,4-1-1,1 1-3,1 0-1,1 0-2,1 0-2,1 0-2,0-1-1,-1 1-1,1 0-1,0 0-1,-1 0-2,1 0-1,0-1-2,-1 1-1,1-2 0,0-1-1,-1 0 1,1-2-1,0-1 0,0 0-1,-1-1 0,2-1 0,1 0 0,3 0 1,2 0 0,-1-2-1,-1 0-3,-3-3-3,-1-2-3,-1-1-1,-1 0 2,1 1 0,0-1 2,-1 0 1,-1 2 2,-1 1 1,0 0 1,-2 0 1,1 0 2,0-1 1,0-1 1,0-1 1,1 2 1,1 1 0,1 0 2,0 1-1,0 0 1,-2 0 0,-1 1 0,1-1 0,2 2 0,1 0 0,3 2 1,0 0-1,-1 2 0,-1 0-1,0 2 0,-2 0 0,1 1 2,0 1 1,-1 2 1,1 0 1,1 2 1,2 0 1,0 1 0,-1 0-2,-1-2-2,-2-2-4,-3-2-4,1-2-2,2-1 0,1 0-1,3-2-1,1 0-2,1-2-3,1 0-3,1-1-3,2-2-2,1-2 0,3-2 0,1-2-1,1 0 0,-1 1 2,-2 0 2,1 2 2,-4 1 1,-1 2 5,-4 2 3,-3 2 3,-1 1 5,-1 0 6,1 0 7,0 0 5,-1 0 3,1 0 0,0 0-1,-1 0 1,2 0-3,3 0-4,4 0-4,2 0-5,-1 0-2,-2 0-3,-3 0-2,-2 0-1,-2 0-1,1 0-1,1 0 0,1 0-1,1 0-1,1 0-1,1 0-3,1 0 0,1 0-2,0 0 1,-1 0 1,1 0 0,-1-1-1,2-2-5,1-2-4,1-1-4,0-2-2,-1 0 0,-1 0 0,-1 0-1,-1 1 3,-3 1 3,-1 0 4,-2 2 4,-2 0 4,1 2 4,0 0 4,-1 2 4,2 1 7,2 2 10,1 2 9,3 2 10,0 1 2,1-1-8,-1 1-7,1 0-8,-1-1-5,-1-1-5,-1 0-5,-1-1-4,-1-2-2,-1-1 1,-1 0 1,0-2 2,-1 0-9,1 0-16,1 0-17,1 0-16,0 0-12,-1 0-7,-1 0-8,0 0-8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0:23"/>
    </inkml:context>
    <inkml:brush xml:id="br0">
      <inkml:brushProperty name="width" value="0.06334" units="cm"/>
      <inkml:brushProperty name="height" value="0.06334" units="cm"/>
      <inkml:brushProperty name="color" value="#6ADCAB"/>
    </inkml:brush>
  </inkml:definitions>
  <inkml:trace contextRef="#ctx0" brushRef="#br0">67650 13900 347,'15'7'90,"-1"-2"-22,-1-3-21,0 0-22,-2-2-13,1 0-2,0 0-2,0 0-3,0 0-3,3 0 0,2 0-1,2 0-2,-1 0 0,-1 0-1,-3 0-1,-1 0 0,-1 0 1,0 0 0,-1 0 2,1 0 2,0 0 0,0 2 1,-1 0 2,1 2 0,0-1 1,0 1 0,-1 0 0,1 0 0,1 0 0,0 0 1,1 0 0,1 0 1,0-1-1,-1-1-1,0 0 0,-2-1-2,1 0 0,1 1 0,3 3-1,2 2 0,-1 0-1,-1-2-1,-2-2 0,-2-2-1,-2-1-1,1 2 0,0 0-1,0 2-1,0-1 0,1-1 1,1 0 0,1-1 0,2-3-1,2 0-1,1-3-1,3-2-3,0-1 1,-1 0 0,-1 1 1,-1-1 0,-1 0 2,1 2 1,0 1 3,-1 0 2,0 2 2,-2 0 1,-3 2 0,-1 0 2,-1 2 0,1 2 3,2 2 1,0 2 1,1 0 0,1-2-3,1-3-2,2 0-2,-2-2-2,1 0-1,-2 0-3,-1 0-1,0 0-1,-1 0-1,1 0-1,0 0 0,0-1-1,1-1 1,1 0 2,1-1 1,0-1 0,-1 2 2,0 0-1,-2 2 1,0 0 2,1 0 0,1 0 2,1 0 2,1 0 0,0 0 1,-1 0 0,1 0 0,-1 0 0,1 0 0,-1 0 0,1 0 0,0 0 1,1 0 0,1 0 1,1 0 0,0 0 0,-1 0 1,-1 0 0,0 0 1,-1 0-1,1 2 1,1 0 0,1 2 0,1 0 1,3 0-1,1-1 0,3 2 1,0-2-1,2 1 0,1 0-1,1 0-1,-1-1 0,-2 0-3,-1-2-2,-3 0-3,-1-1-1,1 0-3,-1 0-2,1 0-2,-1-1-4,-1-2-3,-1-2-3,-1-2-4,-3-2-14,-5-1-25,-5-3-25,-4-2-26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0:24"/>
    </inkml:context>
    <inkml:brush xml:id="br0">
      <inkml:brushProperty name="width" value="0.05" units="cm"/>
      <inkml:brushProperty name="height" value="0.05" units="cm"/>
      <inkml:brushProperty name="color" value="#6ADCAB"/>
    </inkml:brush>
  </inkml:definitions>
  <inkml:trace contextRef="#ctx0" brushRef="#br0">27125 22525 333,'49'20'167,"16"14"-1,16 15 1,16 15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0:24"/>
    </inkml:context>
    <inkml:brush xml:id="br0">
      <inkml:brushProperty name="width" value="0.02813" units="cm"/>
      <inkml:brushProperty name="height" value="0.02813" units="cm"/>
      <inkml:brushProperty name="color" value="#6ADCAB"/>
    </inkml:brush>
  </inkml:definitions>
  <inkml:trace contextRef="#ctx0" brushRef="#br0">26950 21950 782,'0'29'81,"0"-3"-19,0-5-19,0-3-19,0-1-16,0 5-15,0 3-14,0 5-13,0 0-7,0-2 1,0-1-1,0-3 2,0-2 1,0-3 6,0-3 4,0-2 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0:25"/>
    </inkml:context>
    <inkml:brush xml:id="br0">
      <inkml:brushProperty name="width" value="0.03281" units="cm"/>
      <inkml:brushProperty name="height" value="0.03281" units="cm"/>
      <inkml:brushProperty name="color" value="#6ADCAB"/>
    </inkml:brush>
  </inkml:definitions>
  <inkml:trace contextRef="#ctx0" brushRef="#br0">26796 23900 670,'-8'7'1,"2"-1"3,1 0 2,0-2 3,2 1-1,0 2-7,2 2-4,0 2-6,1 0-4,0-1-1,0 0-1,0-2-2,0 0-1,0 0 1,0-1 0,0 1 1,0 0 1,0 2 3,0 0 4,0 1 2,0 0 3,0 0 2,0-2 1,0 0 2,0-1 2,0 1 5,0 1 2,0 2 5,0-1 3,0 1 1,0 0 4,0 0 1,0-1 1,0 1 1,0 0-1,0 0 0,0 0 1,0 1-1,0 1 1,0 2 0,0-1-2,0-1-3,0-1-3,0-1-4,0 1-2,0 0-1,0 1 0,0 1-1,0 1-2,0 1-5,0 2-4,0 0-4,0-1-6,0 1-3,0-2-4,0-1-4,0 0-3,0 1-3,0 2-3,0 0-1,0-1-1,0 1 2,0-2 2,0-1 3,0-1 2,0-1 2,0-1 4,0 0 2,0-1 3,0-1 5,0 1 3,0 0 3,0 0 6,0-1 7,0 1 6,0 0 7,0-1 3,0-1-1,0 0-1,0-2-1,0 0-2,0 2-3,0 0-4,0 1-3,0 1-4,0 0-5,0-1-4,0 1-5,0 1-2,0 3 0,0 3 0,0 4-1,0 0-1,0 1-3,0-1-2,0 1-2,1-1-1,0 1-2,2-1 1,0 1-1,0-1 1,0-2 1,-2 0 3,0 0 1,-1-2 1,0-1 0,0-1 0,0-1 0,0-1 1,0-2 2,0-3 1,0-1 2,0-1 2,2 0 1,0 0 3,2 0 1,-1-1 1,-1 1-1,0 0-1,-1 0 0,-1 0 1,0 1 7,0 2 5,0 0 5,0 1 3,0 0-1,0-1-2,0 1-2,0 0-1,0 0-3,0-1-2,0 1-2,0 0-2,0 1 1,0 2 1,0 0 0,0 1 1,0 1-2,0 1-1,0 1 0,0 1-5,0 1-8,0 1-7,0 1-7,0 1-4,0-1-1,0 1 1,0-1-1,0 0 1,0-1 5,0-1 3,0 0 4,0-2 3,0 1 2,0-1 1,0 1 1,0-1 2,0 1 1,0-1 1,0 1 0,0-1 2,0-3 2,0-1 1,0-2 2,-1-2 0,-1 1-1,0 0 0,-1 0-2,-1-1 5,2-1 8,0 0 10,2-2 8,0 0 5,0 2-2,0 0 1,0 1-2,0 0-2,0-1-5,0 0-5,0-2-5,-1 1-7,0 4-10,-2 2-12,0 3-10,-1 3-7,0 3-4,0 3-4,0 3-4,0 3 1,1 2 4,-2 4 5,2 3 4,-1-2 5,2-6 5,0-6 4,2-5 5,-1-4 3,0-3 1,-2-1 1,0-2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0:25"/>
    </inkml:context>
    <inkml:brush xml:id="br0">
      <inkml:brushProperty name="width" value="0.02975" units="cm"/>
      <inkml:brushProperty name="height" value="0.02975" units="cm"/>
      <inkml:brushProperty name="color" value="#6ADCAB"/>
    </inkml:brush>
  </inkml:definitions>
  <inkml:trace contextRef="#ctx0" brushRef="#br0">26600 34150 739,'0'14'6,"0"-1"10,0-2 12,0-2 10,0-1 4,0 2-6,0 0-5,0 1-5,0 1-7,0 0-6,0-1-7,0 1-8,0 2-2,0 4 0,0 3 2,0 5 1,0 3-7,0 6-16,0 5-16,0 4-15,0-1-5,0-7 7,0-9 8,0-7 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0:25"/>
    </inkml:context>
    <inkml:brush xml:id="br0">
      <inkml:brushProperty name="width" value="0.03356" units="cm"/>
      <inkml:brushProperty name="height" value="0.03356" units="cm"/>
      <inkml:brushProperty name="color" value="#6ADCAB"/>
    </inkml:brush>
  </inkml:definitions>
  <inkml:trace contextRef="#ctx0" brushRef="#br0">26381 37150 655,'-7'16'20,"1"-1"2,0 1 2,2 0 2,0-1 1,2 1 0,0 0 0,2-1 1,0 1-3,0-1-2,0 1-3,0 0-4,0-1-1,0-1-2,0-1-2,0 0-1,0-1-3,0 1-3,0 1-5,0 1-2,0 1-6,2 1-4,0 2-5,2 0-5,-1-1-3,-1-1 0,0-3-2,-1-1-1,-1 1-1,2 4-2,0 3-2,1 5-2,1 0 1,0-2 2,0-1 4,0-3 3,-1-2 4,0-2 5,-2-4 5,0-3 5,-1-2 2,2 0 2,0-2 0,2 0 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0:26"/>
    </inkml:context>
    <inkml:brush xml:id="br0">
      <inkml:brushProperty name="width" value="0.03533" units="cm"/>
      <inkml:brushProperty name="height" value="0.03533" units="cm"/>
      <inkml:brushProperty name="color" value="#6ADCAB"/>
    </inkml:brush>
  </inkml:definitions>
  <inkml:trace contextRef="#ctx0" brushRef="#br0">26800 39950 622,'0'21'41,"0"-3"-5,0-4-4,0-4-3,0-3-5,0 1-3,0 0-4,0 0-4,0 0-3,0 0-3,0-1-3,0 1-2,0 0-1,0 2 4,0 0 2,0 1 4,0 1-1,0 0-4,0 0-4,0-1-3,0 2-1,0 0 1,0 1 2,0 1 1,0 1 1,0 1 1,0 2 0,0 0 2,0 0-1,0 1 1,0-1-1,0 1 0,0-1 0,2 1-1,0 0 0,2-1-1,0 0 0,0-1 0,-1-1 0,1 0 0,0-2 1,-2-1-1,0-1 0,-2 0 0,0-2 0,0 1 0,0 0 0,0 0 1,1-1-1,0 1 0,2 0-2,0 0 0,0 0-2,0 1-3,-2 1-4,0 1-4,-1-2-12,2-6-20,0-6-20,2-6-21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0:27"/>
    </inkml:context>
    <inkml:brush xml:id="br0">
      <inkml:brushProperty name="width" value="0.03723" units="cm"/>
      <inkml:brushProperty name="height" value="0.03723" units="cm"/>
      <inkml:brushProperty name="color" value="#6ADCAB"/>
    </inkml:brush>
  </inkml:definitions>
  <inkml:trace contextRef="#ctx0" brushRef="#br0">26600 40600 590,'0'38'62,"0"-4"-11,0-2-11,0-3-9,0-1-7,2 1-2,0 1-2,2 1-2,0-1-2,0 0 1,-1-1-1,1-1 1,0-1-1,-2 1-2,0-1-1,-2 1-3,1-1-1,2 0-3,2 1-2,2-1-2,-1 0-2,-1-1 0,-2-1 1,-2-1-1,-1-2 0,0-1-2,0-3-1,0-1-2,1-1-1,0 2 1,2 0 0,0 1 0,0 0 1,0 1 1,-2-1-1,0 1 1,-1 0 1,2-1 0,0 1 1,2-1 0,-1 0 0,0-3-1,-2-1-3,0-2-2,-1-7-10,0-12-19,0-12-19,0-11-18,-1-4-4,0 5 15,-2 5 13,0 5 15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0:27"/>
    </inkml:context>
    <inkml:brush xml:id="br0">
      <inkml:brushProperty name="width" value="0.05607" units="cm"/>
      <inkml:brushProperty name="height" value="0.05607" units="cm"/>
      <inkml:brushProperty name="color" value="#6ADCAB"/>
    </inkml:brush>
  </inkml:definitions>
  <inkml:trace contextRef="#ctx0" brushRef="#br0">25905 41133 392,'-13'7'34,"6"1"13,6 0 12,6 0 13,3 0 0,0 1-9,0 2-11,-1 0-10,2 2-8,0 3-5,1 3-6,2 3-5,-1 2-5,-1-1-2,-1 1-4,0-1-2,-1 2-2,-1 1-1,1 3 0,0 1-1,0 1 0,0 1-3,0-1-2,-1 0-2,1-1 0,-2-5 1,-1-3 1,0-5 1,-1-2 0,2 0 0,0-2-2,1-1-1,2-2 1,2-2 4,2-4 4,2-2 4,0-6 1,1-6 2,0-7 0,-1-7 0,3-9 0,3-9-3,5-10-3,3-9-3,8-19-5,10-26-11,12-27-9,10-26-10,-1 1-14,-11 30-17,-12 29-18,-11 30-18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05"/>
    </inkml:context>
    <inkml:brush xml:id="br0">
      <inkml:brushProperty name="width" value="0.04602" units="cm"/>
      <inkml:brushProperty name="height" value="0.04602" units="cm"/>
      <inkml:brushProperty name="color" value="#F2395B"/>
    </inkml:brush>
  </inkml:definitions>
  <inkml:trace contextRef="#ctx0" brushRef="#br0">69800 11300 478,'-54'-2'2,"-5"-3"7,-7-3 6,-5-2 5,13-1 10,34 3 10,35 3 12,35 4 11,24 1 0,16 0-9,15 0-11,17 0-9,8-2-8,4-3-5,3-3-4,3-2-4,1-3-5,1 1-2,-1-1-4,1 1-4,1-3 0,3-2 3,3-3 1,4-3 3,-7-1-7,-16 4-14,-15 3-13,-15 3-15,-20 12-10,-21 22-9,-22 22-7,-22 23-8,-15 5 3,-5-9 15,-7-10 14,-5-8 15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0:29"/>
    </inkml:context>
    <inkml:brush xml:id="br0">
      <inkml:brushProperty name="width" value="0.05699" units="cm"/>
      <inkml:brushProperty name="height" value="0.05699" units="cm"/>
      <inkml:brushProperty name="color" value="#6ADCAB"/>
    </inkml:brush>
  </inkml:definitions>
  <inkml:trace contextRef="#ctx0" brushRef="#br0">25605 40931 386,'-14'-2'1,"3"-1"4,2-2 3,4-1 4,2 0 10,2 4 20,2 4 18,2 4 19,1 2 1,2 1-17,0 2-16,2 0-17,-1 1-10,1 1-3,0 2-4,0 0-2,1 2-3,3 3-1,4 3-1,2 3-1,0 1-2,-1-1-1,-2-1-1,-2-1-2,-2 0-1,-1 1 1,-1 1 0,0 1 1,-1 0 0,-1 1 0,1-1 0,0 0 2,-1 0-1,0-1-1,-2-1-1,0-1 0,-1-1-1,1-1 0,2-1 0,0-1-1,0 0 1,0 0-1,-2-1 1,0 1 0,-1-1 0,1-1 1,2-1 1,0-1 0,2-3 3,2-6 3,1-6 4,3-6 4,2-7 1,1-7-3,3-9-1,2-7-3,0-4-1,1 0-2,-1-1-2,1 1-1,0-3-2,4-8-1,3-6-3,3-7-3,2-6-2,3-5-5,1-5-5,2-5-4,-1 3-3,-4 11-2,-3 11-2,-5 11-2,-4 9-8,-5 7-14,-5 9-14,-4 7-15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29"/>
    </inkml:context>
    <inkml:brush xml:id="br0">
      <inkml:brushProperty name="width" value="0.0414" units="cm"/>
      <inkml:brushProperty name="height" value="0.0414" units="cm"/>
      <inkml:brushProperty name="color" value="#6ADCAB"/>
    </inkml:brush>
  </inkml:definitions>
  <inkml:trace contextRef="#ctx0" brushRef="#br0">64387 39400 531,'6'15'119,"-1"-1"-28,-2-1-29,-2 0-29,-1-2-16,0 1-4,0 0-3,0 0-3,0-1-3,0 1-2,0 0-2,0 0-2,0 0-2,0 3-1,0 2-1,0 2-1,0-1-2,-2-1 1,0-3 0,-2-1 0,2-3 4,2-4 9,4-4 8,2-4 9,3-3 3,2 0-4,2-1-3,1-2-3,1 1-4,-1 2-1,0 3-2,-2 1-2,0 1-1,0 2 0,-1 0-2,1 2 0,-1 0-2,-2 3 0,-3 2-2,-1 2-2,-2 1 1,-4 1-1,-2 1 1,-3 2 1,-3-2-1,0-1 1,-2-2-2,0-2 1,0-1 0,1-1 0,0 1 1,2 0 0,0 0 1,-2 0-1,0 0 1,-1-1 0,-1 1 0,-2-2 1,0-1 1,-1 0 0,0-2-1,1-1-2,1 0-3,0-1-1,2-4-5,3-6-4,1-6-5,2-5-5,2-3-6,2 2-7,2 3-6,2 1-7,1 3-2,0 1 1,0 2 2,0 2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30"/>
    </inkml:context>
    <inkml:brush xml:id="br0">
      <inkml:brushProperty name="width" value="0.04003" units="cm"/>
      <inkml:brushProperty name="height" value="0.04003" units="cm"/>
      <inkml:brushProperty name="color" value="#6ADCAB"/>
    </inkml:brush>
  </inkml:definitions>
  <inkml:trace contextRef="#ctx0" brushRef="#br0">64755 39600 549,'-13'0'43,"6"0"5,6 0 4,6 0 4,3 0-2,2 0-9,0 0-8,1 0-10,1 0-5,0 0-1,-1 0-3,1 0-1,0 0-6,1 0-12,2 0-12,0 0-10,0 0-15,-1 0-17,-1 0-17,0 0-17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37"/>
    </inkml:context>
    <inkml:brush xml:id="br0">
      <inkml:brushProperty name="width" value="0.03601" units="cm"/>
      <inkml:brushProperty name="height" value="0.03601" units="cm"/>
      <inkml:brushProperty name="color" value="#6ADCAB"/>
    </inkml:brush>
  </inkml:definitions>
  <inkml:trace contextRef="#ctx0" brushRef="#br0">75390 39361 610,'0'-13'42,"0"8"1,0 7 2,0 6 2,0 5-4,0 1-11,0 3-11,0 2-10,-1-2-6,0-1-3,-2-4-1,0-3-2,0-1-1,0 2 0,2 0 0,0 1 1,2-1 0,2-4 1,2-4 1,2-4 2,1-2 0,0 0 2,0 0 2,-1 0 1,1 1 1,2 1-1,0 0 1,1 2-1,1 0 0,0 2-3,0 0-1,0 1-1,-2 2-2,1 0 0,-2 1 1,0 2 0,-3 0 0,-3 1 0,-2 2 1,-4 0 0,-1 1 0,1 0-1,-1-1 0,0 1-1,-1-1 0,-2-1-1,-2 0 0,-1-2 1,-3 0-2,0 0 0,-1 0 0,-1-1-2,-1 1 0,0 0-1,1 0-1,-1 0-1,1-2-1,2-3-4,3-2-3,1-4-3,1-2-4,2-3-8,1-4-6,1-2-6,1-3-3,3-1 1,4-3 3,2-1 1,2 1 4,-2 3 4,-1 4 5,0 5 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37"/>
    </inkml:context>
    <inkml:brush xml:id="br0">
      <inkml:brushProperty name="width" value="0.03244" units="cm"/>
      <inkml:brushProperty name="height" value="0.03244" units="cm"/>
      <inkml:brushProperty name="color" value="#6ADCAB"/>
    </inkml:brush>
  </inkml:definitions>
  <inkml:trace contextRef="#ctx0" brushRef="#br0">75550 39400 678,'15'0'106,"-1"0"-24,-1 0-26,0 0-24,-2 0-15,1 0-4,0 0-3,0 0-5,0 0-5,1 0-9,1 0-9,2 0-8,-2 0-1,-1 0 3,-2 0 6,-2 0 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39"/>
    </inkml:context>
    <inkml:brush xml:id="br0">
      <inkml:brushProperty name="width" value="0.03814" units="cm"/>
      <inkml:brushProperty name="height" value="0.03814" units="cm"/>
      <inkml:brushProperty name="color" value="#6ADCAB"/>
    </inkml:brush>
  </inkml:definitions>
  <inkml:trace contextRef="#ctx0" brushRef="#br0">75096 39433 576,'-7'-6'49,"2"4"-6,3 4-7,1 4-8,1 2-4,0-1-4,0 1-3,0 0-4,0 1-3,0 3-2,0 4-3,0 2-2,-2 0-1,0-1-2,-3-2-1,-2-3-1,1-1 1,4-2 4,4-2 4,4-2 4,2-2 1,1-1 0,2 0-1,0-1 0,2-1-2,1 0-1,3 0-2,2 0-2,-1 0 0,-1 1-1,-2 2 0,-3 0-1,-1 2 1,0 0 1,-2 1 0,0 2 1,-3 1 1,-3 1-1,-2 3 1,-4 2 0,-1-1-1,-2-1 0,0-2-2,-1-2-2,-3-1 1,-4 3-1,-3 2 1,-5 2-1,0-1 0,3-1 0,3-3 0,3-1-1,0-1 0,0 0 0,-1 0 1,-1 0-1,-1 0 0,1-1 0,-1 1 0,0 0 1,1-1-2,1-2-1,1-3-2,0 0 0,2-6-11,3-8-17,1-8-18,2-7-17,2-2-3,2 5 13,2 5 14,2 5 12,1 3 6,2 1 0,0 0-2,2 2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39"/>
    </inkml:context>
    <inkml:brush xml:id="br0">
      <inkml:brushProperty name="width" value="0.02682" units="cm"/>
      <inkml:brushProperty name="height" value="0.02682" units="cm"/>
      <inkml:brushProperty name="color" value="#6ADCAB"/>
    </inkml:brush>
  </inkml:definitions>
  <inkml:trace contextRef="#ctx0" brushRef="#br0">75600 39599 820,'14'0'69,"-1"0"-17,-2 0-17,-2 0-18,0-1-12,1-1-3,3 0-6,2-1-3,1-1-5,-1 0-5,1 0-6,0 0-4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8:31"/>
    </inkml:context>
    <inkml:brush xml:id="br0">
      <inkml:brushProperty name="width" value="0.06008" units="cm"/>
      <inkml:brushProperty name="height" value="0.06008" units="cm"/>
      <inkml:brushProperty name="color" value="#F2395B"/>
    </inkml:brush>
  </inkml:definitions>
  <inkml:trace contextRef="#ctx0" brushRef="#br0">75688 31804 366,'0'-15'6,"0"2"11,0 3 12,0 1 13,-1 0 3,-2-2-2,-2-2-2,-2-1-3,-1-1-5,-1 1-6,-2 0-6,0 2-7,-1 1-4,-1 1-2,-2 0-1,0 2-2,-3 0 0,-7 2 1,-5 1 1,-6 0 1,-3 2 1,-1 1-1,1 0 1,0 2-1,-2 2-1,-2 3 1,-4 5 0,-2 4-1,-1 3 0,2 1 1,2 3-1,2 1 1,1 2 0,1 1-1,2 1 1,0 1-1,2 1 0,2 3 0,1 1-1,3 2 1,2 1-1,1 1 1,3-1 1,1 0-1,4 1 1,3 1-1,4 0-1,5 2 0,2-1-1,2-2-2,2-1-1,2-3-1,4-1-1,7-1 0,8-2 1,6 1 1,5-3-1,2 0-1,4-1 1,3-1-2,2-1 0,0-1 0,2-1-1,1 0 0,-1-3 0,0 1 0,-2-2 0,0-1 0,1-2-1,2-1 2,4-2-1,2-2 1,3-4 0,0-4-2,1-6 0,2-4-2,0-5-1,2-5 0,0-5-2,1-5-1,0-4 1,0-1-1,-2-2 1,0-2 1,-3-2-1,-1-2-1,-2-2-1,-2-2-1,-4-1-2,-7 0 0,-8 0-3,-5 0 0,-8-2-1,-3-2 2,-6-4 2,-4-2 2,-6-1 2,-2 3 2,-5 1 2,-4 2 3,-3 4 1,-3 4 0,-3 5-1,-3 6 1,-2 2 0,-3 3 2,-1 1 2,-2 3 1,-3 3 1,-3 5-2,-2 4 0,-4 6 0,-3 4-5,-4 4-6,-4 4-6,-3 4-6,-4 4-6,0 7-3,-1 5-4,-1 7-3,6-1-3,12-4-1,14-5-3,12-4-1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8:32"/>
    </inkml:context>
    <inkml:brush xml:id="br0">
      <inkml:brushProperty name="width" value="0.04898" units="cm"/>
      <inkml:brushProperty name="height" value="0.04898" units="cm"/>
      <inkml:brushProperty name="color" value="#F2395B"/>
    </inkml:brush>
  </inkml:definitions>
  <inkml:trace contextRef="#ctx0" brushRef="#br0">70529 36150 449,'0'-42'1,"0"8"3,0 9 2,0 9 3,-2 3 3,0-2 5,-3-1 4,-2-3 5,-2-1 1,-2 1-1,-2-1-1,-1 1-1,-3 1-1,-3 2-3,-4 4-3,-1 3-2,-4 3-1,-3 6-1,-3 4-1,-3 6 0,-3 4-2,-4 5-1,-4 5-2,-4 5-1,0 3 0,2 2 1,4 3 3,2 1 2,2 2 0,-2 2 0,0 2-1,-2 2 0,1 2 0,4 2 1,2 2 0,4 2 2,3 2-1,7 1-2,5 3-1,7 2-2,3-1-2,4-1 0,2-2-3,4-2 0,4-5-1,6-5-1,5-5 0,7-7 0,6-5-2,9-5 0,7-5-1,8-5-1,6-4 0,3-2 0,5-4 1,4-2 1,2-6-1,4-8-4,3-8-5,3-7-3,0-7-1,-1-5 1,-3-4 2,-1-5 2,-4-4 0,-5-2 1,-5-2 0,-5-2 0,-5 0 1,-8 3-1,-6 1 0,-7 2 0,-7 2 0,-5 0 1,-6 1 1,-6 2 0,-7 0 1,-8-2 0,-8 0 0,-7-2 0,-8 4 1,-5 6 0,-6 7 0,-6 8 1,-5 5-1,-4 6-1,-4 6-3,-3 7-1,-6 9 0,-3 15 0,-6 14 2,-5 16 1,6 1-8,17-10-14,16-11-15,18-11-16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8:55"/>
    </inkml:context>
    <inkml:brush xml:id="br0">
      <inkml:brushProperty name="width" value="0.06195" units="cm"/>
      <inkml:brushProperty name="height" value="0.06195" units="cm"/>
      <inkml:brushProperty name="color" value="#F2395B"/>
    </inkml:brush>
  </inkml:definitions>
  <inkml:trace contextRef="#ctx0" brushRef="#br0">73461 48350 355,'-28'0'31,"5"0"-4,6 0-4,7 0-6,4 0 7,4 2 19,4 0 18,4 2 20,3-1 0,3-2-15,4-2-16,2-2-16,0-1-9,1 2-5,-2 0-3,-1 2-5,0 0-2,1 0-2,2 0-2,0 0-2,1 0-1,1 0-2,1 0-1,1 0-2,1 0-1,1 2 0,1 0 0,1 2-1,-1-1 0,0-1 1,0 0 0,-2-1 0,-1-1 2,3 0 0,0 0 2,1 0 1,-1 0 1,0 0-1,-1 0 0,-1 0-1,-1 0-1,-3 0 1,-1 0 0,-2 0 0,-1 0-1,1 0 1,1 0-1,1 0-1,0 0 0,-1 0 0,0 0-1,-2 0-1,1 0 0,3 0-2,3 0 0,3 0 0,2 0-2,1 2-1,1 0-1,1 1-1,-1 1 0,-2-2 1,-1 0 1,-3-2 1,-1 0 2,-3 0 1,-1 0 2,-2 0 1,-1 1 1,1 0-1,1 2 0,1 0 0,0 1-1,-1 0 1,-1 0-2,0 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05"/>
    </inkml:context>
    <inkml:brush xml:id="br0">
      <inkml:brushProperty name="width" value="0.04227" units="cm"/>
      <inkml:brushProperty name="height" value="0.04227" units="cm"/>
      <inkml:brushProperty name="color" value="#F2395B"/>
    </inkml:brush>
  </inkml:definitions>
  <inkml:trace contextRef="#ctx0" brushRef="#br0">71500 11400 520,'-72'0'3,"6"0"7,7 0 6,6 0 7,7 3 4,10 6 1,10 7 0,9 6 2,6 9 2,3 13 1,3 12 3,4 13 2,1 9-1,0 6-7,0 7-5,0 6-5,0 3-5,0 0-2,0 0-2,0 0-3,0-2-2,0-3-1,0-3-1,0-2-3,0-3-2,0 1-8,0-1-5,0 1-6,4-6-7,10-8-7,10-10-7,9-9-8,2-10-2,-2-9 2,-3-10 1,-3-8 3,-2-11 2,0-8 6,0-10 4,0-9 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8:57"/>
    </inkml:context>
    <inkml:brush xml:id="br0">
      <inkml:brushProperty name="width" value="0.03978" units="cm"/>
      <inkml:brushProperty name="height" value="0.03978" units="cm"/>
      <inkml:brushProperty name="color" value="#F2395B"/>
    </inkml:brush>
  </inkml:definitions>
  <inkml:trace contextRef="#ctx0" brushRef="#br0">79078 44205 552,'0'-13'8,"0"6"14,0 6 15,0 6 15,0 3 0,-2 2-13,0 0-14,-2 1-13,1 1-9,1 0-4,0-1-3,2 1-4,2-2-1,3-2 2,5-4 1,4-2 1,3-4 1,3 0-1,3-3-2,3-2 0,0-1 0,-3 2 1,-3 1 1,-3 0 2,-2 2 0,-2 1 0,-3 0 1,-1 2 0,-4 2-1,-6 7-2,-6 6 0,-5 6-3,-4 1 1,0-3 1,1-3 2,-1-3 1,1-1 1,1 0 1,0-1 1,2 1 1,0-1 1,1-2 0,-1-3 1,0-1 0,3-1 2,6-2 4,6 0 4,6-2 5,5-1 0,4-2-3,3-2-3,5-1-2,-1-2-3,-2 2-2,-3 0-2,-2 2-3,-4 2-3,-3 2-5,-3 3-4,-2 4-6,-5 1 0,-4 1 3,-5 2 2,-6 0 3,-3 1 3,-1 0 0,-3-1 2,-1 1 0,-1-1 1,1-1 0,1 0-1,1-2 0,0-1 2,1 0 4,-1-2 4,0 0 4,2-2 3,1 2-1,2-2 2,3 1-1,4 0 3,8 0 6,8 0 5,8 0 6,4-2-1,4-2-6,3-4-6,3-2-7,2-2-4,1 1-4,1-1-3,1 0-4,-2 0-1,-2 2 1,-3 1 0,-3 0 0,-6 1-9,-9-2-18,-8 0-20,-9-1-19,-6-1-1,0 2 18,-1 1 18,-1 0 18,0 1 15,2 1 9,2-2 12,3 2 9,0 0 8,2 4 1,1 2 2,0 4 2,2 2-1,2 3-6,2 3-6,2 3-6,1 2-4,0 0-1,0-1-2,0 1-1,-1 0-3,-1 1-2,0 1-3,-1 1-3,-1 1-2,0 1-4,0 1-2,0 1-3,-1-2-2,-1-3-3,0-5-2,-1-3-3,-2-3-2,0-1 0,-1 0 0,-2-2-2,0-1 1,-2-2 1,0-3 1,-1 0 2,-1-4 2,1 0 2,-1-3 2,0-2 4,0-2 1,1-2 1,-1-2 2,0-1 1,1-1 3,2 1 2,3 0 4,1 2 4,1 0 0,2 1 0,0-1-2,2 0 0,3-1-4,6-3-5,5-3-7,7-3-5,3-2-3,3-1-2,1-1-1,3-1 0,-1 0-4,0 3-3,-1 1-6,-1 3-3,-3 2-2,-5 3 3,-5 2 3,-4 4 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8:57"/>
    </inkml:context>
    <inkml:brush xml:id="br0">
      <inkml:brushProperty name="width" value="0.04326" units="cm"/>
      <inkml:brushProperty name="height" value="0.04326" units="cm"/>
      <inkml:brushProperty name="color" value="#F2395B"/>
    </inkml:brush>
  </inkml:definitions>
  <inkml:trace contextRef="#ctx0" brushRef="#br0">80146 44216 508,'-6'-7'47,"4"2"-6,4 2-6,4 2-5,3 1-5,4 2-3,2 0-4,3 2-3,1 0-3,-1 2-5,-1 0-4,0 1-4,-3 1-3,-3 0-3,-3 0-3,-2 0-1,-3 0-4,-1 3-4,0 2-5,-1 2-3,-3 0-3,-2-1-1,-4-1-2,-2-1 0,-2-1 2,1-2 5,-1-2 5,0-2 5,-1-2 4,-1-1 3,-3 0 3,-2-1 2,1-1 3,1 0 3,2 0 4,3 0 4,0 0 4,2 1 5,1 2 6,1 0 5,0 2 3,2 2 2,0 2 1,2 2 1,1 2-1,0 3-1,2 3-2,0 3-1,1 2-3,0 1-2,0 1-2,0 1-2,0 1-2,0 3-2,0 1-2,0 2-1,-1 3-4,-2 5-2,-2 2-4,-1 6-3,-3 0-2,0 1 3,-2 0 0,0 0 3,-1-1-6,-1-2-12,-1-2-12,-1-2-11,-1-3-7,0-4-5,1-3-4,-1-5-5,0-5 0,2-5 2,1-6 1,1-6 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8:57"/>
    </inkml:context>
    <inkml:brush xml:id="br0">
      <inkml:brushProperty name="width" value="0.04606" units="cm"/>
      <inkml:brushProperty name="height" value="0.04606" units="cm"/>
      <inkml:brushProperty name="color" value="#F2395B"/>
    </inkml:brush>
  </inkml:definitions>
  <inkml:trace contextRef="#ctx0" brushRef="#br0">80400 45231 477,'23'-28'32,"-1"7"0,-1 7 1,-1 6 0,0 5-2,1 0-5,1 2-5,1 0-4,0 1-8,-1-2-10,-1 0-10,-1-1-10,-2-1-5,-2 2 0,-4 0 0,-3 2 1,-2-1-1,-2-2-2,-2-2-1,-2-2-2,-2-1 3,-2 1 7,-2-1 6,-2 0 7,-1 0 5,1 0 1,-1 0 3,0 1 3,0-1 1,2 2 1,1 1 1,0 0 1,1 1 7,1 0 11,-2 0 11,2 1 12,-1 0 3,2 3-4,0 4-4,2 2-4,-1 3-4,-2 2-3,-2 2-3,-2 1-3,0 2-4,0 1-2,2 2-4,1 0-3,0 1-2,0 1-1,0 1 0,0 1-2,1-1 0,0-1-2,2-3-1,0-1 0,4-3-4,8-1-6,6-2-5,7-2-6,3-3-4,1-4-1,-1-4-2,1-4-2,-1-2-1,0 0-3,1 0-2,-1 1-3,-1-1 0,-5 2-2,-3 0 0,-4 2-1,-3 1 0,-1 2-2,-1 2 0,0 2-1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8:58"/>
    </inkml:context>
    <inkml:brush xml:id="br0">
      <inkml:brushProperty name="width" value="0.0336" units="cm"/>
      <inkml:brushProperty name="height" value="0.0336" units="cm"/>
      <inkml:brushProperty name="color" value="#F2395B"/>
    </inkml:brush>
  </inkml:definitions>
  <inkml:trace contextRef="#ctx0" brushRef="#br0">81426 45527 654,'-21'0'0,"5"-2"0,5 0 0,5-1 0,4 0 9,5 3 19,6 4 17,4 2 18,3 3 3,1 4-13,1 2-13,1 3-14,0 2-12,-1 1-12,-1 1-13,0 1-12,-3-2-12,-3-3-14,-3-4-13,-2-4-14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19"/>
    </inkml:context>
    <inkml:brush xml:id="br0">
      <inkml:brushProperty name="width" value="0.04492" units="cm"/>
      <inkml:brushProperty name="height" value="0.04492" units="cm"/>
      <inkml:brushProperty name="color" value="#F2395B"/>
    </inkml:brush>
  </inkml:definitions>
  <inkml:trace contextRef="#ctx0" brushRef="#br0">46800 30310 489,'-26'-14'10,"10"4"20,12 4 21,11 4 19,5 3 4,3 0-14,1 2-14,3 0-13,2 0-8,1 0-5,3-2-5,1 0-4,3-1-2,1 0-2,2 0 0,3 0-1,1-1 0,0 0 0,2-2 1,1 0 1,0-1-2,2 0-3,1 0-3,0 1-2,2-2-2,0 2-1,2-1 1,1 0-1,1-1 0,1 0-1,3-1-1,2-2 0,1 1-1,0 1 1,0 0-1,0 2 1,-1 0 1,-2 2 1,-3 0 1,0 2 2,-3 0 0,0 0 1,-2 0 0,0 0 1,0 1 0,0 2-1,2 2 0,0 2-1,1 0 0,-2-1-2,0-1-1,-1 0-1,-1 0 0,0 0 1,0 1 1,0 2 0,1-2 1,2-1-2,2-2 0,2-2-1,0-1-1,0 0 0,-2 0-1,0 0 1,-1 0-1,2 0-1,1 0-1,0 0-1,2 1-1,2 0 3,2 2 0,2 0 1,0 0 1,1 0 1,0-2 1,0 0 1,1-2 1,3-2 1,3-2 2,3-2 2,3 0 0,1 1-1,3 0-1,1 2-1,1 0-1,-1 2 1,-1 0 0,-1 2 0,-1 0 0,1 0-1,-1 0-1,1 0 0,-2 0-2,1 0-1,-2 0-1,-1 0-1,-2-1-1,-3 0 1,-3-2-1,-3 0 0,-2 0 1,-2 0-1,-2 2 0,-2 0 0,-3 1-1,-2 0-3,-3 0-4,-4 0-2,-5 0-2,-7 0 3,-9 0 2,-7 0 1,-4 0 2,0-2-2,0 0 0,0-1-1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19"/>
    </inkml:context>
    <inkml:brush xml:id="br0">
      <inkml:brushProperty name="width" value="0.03999" units="cm"/>
      <inkml:brushProperty name="height" value="0.03999" units="cm"/>
      <inkml:brushProperty name="color" value="#F2395B"/>
    </inkml:brush>
  </inkml:definitions>
  <inkml:trace contextRef="#ctx0" brushRef="#br0">47511 28787 550,'-8'-29'3,"2"8"7,1 7 7,0 7 7,0 4 6,-2 2 7,-1 2 7,-3 2 6,-3 3-1,-3 4-11,-5 3-9,-3 5-10,-4 3-6,-1 5-3,-3 3-3,-1 5-3,-1 0-2,0-2-1,-1-2-1,1-1-1,1-3 1,1-1 0,3-3 2,2-1 1,1-1 2,3 1-1,1 1 2,3 1-1,2-1 1,2-3 0,4-3-1,3-3 0,3 1-1,6 2 1,4 3-2,6 3 1,4 0-3,5-1-6,5-3-4,5-1-5,3-2-2,1-2-1,0-3 1,2-1 0,1-1 1,2 2 0,3 0 0,1 1 0,1 1-2,2 0-7,0-1-6,2 1-7,-5-2 1,-8-2 4,-9-4 6,-8-2 5,-6-2 1,1 2-4,0 0-5,0 2-3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20"/>
    </inkml:context>
    <inkml:brush xml:id="br0">
      <inkml:brushProperty name="width" value="0.03438" units="cm"/>
      <inkml:brushProperty name="height" value="0.03438" units="cm"/>
      <inkml:brushProperty name="color" value="#F2395B"/>
    </inkml:brush>
  </inkml:definitions>
  <inkml:trace contextRef="#ctx0" brushRef="#br0">45440 32431 639,'-26'-15'73,"9"2"-15,10 3-12,10 1-14,8 1-7,5 0-3,7 0-3,6 0-2,4 0-2,6-1-1,5-2-2,4 0-1,3-1-3,0 1-2,0-1-4,0 0-2,-2 1-3,-4 3-3,-4 1-3,-4 2-3,-3 1-9,-3 0-13,-3 0-13,-3 1-13,-4 0-4,-3 3 8,-4 4 7,-4 2 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20"/>
    </inkml:context>
    <inkml:brush xml:id="br0">
      <inkml:brushProperty name="width" value="0.03634" units="cm"/>
      <inkml:brushProperty name="height" value="0.03634" units="cm"/>
      <inkml:brushProperty name="color" value="#F2395B"/>
    </inkml:brush>
  </inkml:definitions>
  <inkml:trace contextRef="#ctx0" brushRef="#br0">46233 32850 605,'-23'0'5,"3"0"11,1 0 10,3 0 11,3 3 6,6 6-2,6 5 1,6 7-1,3 4-2,0 5-6,-1 3-6,1 4-6,-1 3-6,-2 0-7,-2 2-7,-2 1-8,-1-2-10,0-2-11,0-3-13,0-4-12,1-3-5,2-7 1,2-5 0,1-6 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20"/>
    </inkml:context>
    <inkml:brush xml:id="br0">
      <inkml:brushProperty name="width" value="0.04506" units="cm"/>
      <inkml:brushProperty name="height" value="0.04506" units="cm"/>
      <inkml:brushProperty name="color" value="#F2395B"/>
    </inkml:brush>
  </inkml:definitions>
  <inkml:trace contextRef="#ctx0" brushRef="#br0">48216 32237 488,'-7'-6'80,"2"6"-9,2 4-10,2 6-9,2 3-8,4 5-7,2 3-7,3 5-8,1 4-4,-2 6 0,-3 6-2,-1 7 0,-1 3-2,0 3-2,0 3-2,0 4-3,-1 2-3,0 3-6,-2 3-6,0 3-4,-1 3-3,0 6 2,0 5 3,0 4 1,-1 0-5,0-8-10,-2-6-12,0-7-11,-2-5-2,0-4 5,-1-5 7,-1-3 5,-1-7 1,2-12-4,1-10-3,0-10-5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20"/>
    </inkml:context>
    <inkml:brush xml:id="br0">
      <inkml:brushProperty name="width" value="0.03775" units="cm"/>
      <inkml:brushProperty name="height" value="0.03775" units="cm"/>
      <inkml:brushProperty name="color" value="#F2395B"/>
    </inkml:brush>
  </inkml:definitions>
  <inkml:trace contextRef="#ctx0" brushRef="#br0">47537 32580 582,'-9'-9'86,"0"14"-12,-2 13-11,0 15-13,-1 8-8,-3 6-6,-2 4-7,-1 6-5,-1-1-11,0-5-15,2-4-15,1-6-16,2-4-6,2-5 6,4-6 5,3-3 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05"/>
    </inkml:context>
    <inkml:brush xml:id="br0">
      <inkml:brushProperty name="width" value="0.05619" units="cm"/>
      <inkml:brushProperty name="height" value="0.05619" units="cm"/>
      <inkml:brushProperty name="color" value="#F2395B"/>
    </inkml:brush>
  </inkml:definitions>
  <inkml:trace contextRef="#ctx0" brushRef="#br0">74200 10300 391,'-47'-24'31,"6"4"-1,7 3-2,6 3-3,6 6 3,6 9 8,7 10 6,6 10 7,4 10 0,4 13-8,3 12-8,3 13-8,-1 9-4,-2 6 0,-3 7-1,-3 6 1,-1 9-2,4 13-2,3 12 0,3 13-3,-1 9-1,-2 6-2,-3 7-4,-3 6-1,-2 4-3,0 4-1,0 3-3,0 3-1,-2 1-2,-3 1-2,-3-1-2,-2 1-2,-3 2-4,1 7-4,-1 6-4,1 7-5,-1-7-4,1-19-2,-1-18-3,1-19-3,-1-16 1,1-12 2,-1-13 3,1-12 2,-4-19 0,-6-25-3,-6-25-4,-6-25-4,-1-15 2,7-2 7,6-3 6,7-3 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20"/>
    </inkml:context>
    <inkml:brush xml:id="br0">
      <inkml:brushProperty name="width" value="0.04537" units="cm"/>
      <inkml:brushProperty name="height" value="0.04537" units="cm"/>
      <inkml:brushProperty name="color" value="#F2395B"/>
    </inkml:brush>
  </inkml:definitions>
  <inkml:trace contextRef="#ctx0" brushRef="#br0">48550 32350 484,'10'8'78,"5"2"-11,5 0-13,5 1-12,3 2-5,1 3-1,1 3 0,1 4 1,-1-1-3,-3 0-5,-3-1-5,-3 0-4,-1-1-6,1 2-7,1 3-6,1 1-7,-2 0-9,-3-5-12,-4-3-11,-4-4-12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23"/>
    </inkml:context>
    <inkml:brush xml:id="br0">
      <inkml:brushProperty name="width" value="0.04817" units="cm"/>
      <inkml:brushProperty name="height" value="0.04817" units="cm"/>
      <inkml:brushProperty name="color" value="#F2395B"/>
    </inkml:brush>
  </inkml:definitions>
  <inkml:trace contextRef="#ctx0" brushRef="#br0">65529 12535 456,'-9'-15'26,"12"4"9,13 3 8,14 3 9,7 0 0,4 2-9,4-1-8,4 0-8,-1 0-7,-4 0-5,-5 0-4,-6 0-5,-1 1-9,-1 0-12,0 2-13,1 0-12,-7 0-8,-11-2-3,-12-2-4,-12-1-2,-7-3 3,-3-2 13,-3-2 11,-3-1 12,-1-3 7,1-4 3,1-2 2,1-2 3,1-2 1,3 1 2,1 1 1,3 1 2,1 2 4,4 5 7,3 3 6,3 4 7,1 7 10,2 10 10,0 9 12,2 11 12,0 6 0,2 2-12,0 4-11,2 3-12,-1 3-8,-1 6-5,0 4-4,-2 5-6,0 2-1,0 0-1,0-2 0,0-1 0,1-1-2,0-1-2,2 0-3,0-2-4,1-2-1,0-6-4,0-4-1,0-6-3,4-12-7,7-22-10,9-22-10,7-21-11,4-17-5,1-13-2,-1-13 0,0-12-1,-3 2 5,-7 19 8,-7 19 11,-7 18 8,-3 10 5,0 1-1,0 1-2,0 1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23"/>
    </inkml:context>
    <inkml:brush xml:id="br0">
      <inkml:brushProperty name="width" value="0.03564" units="cm"/>
      <inkml:brushProperty name="height" value="0.03564" units="cm"/>
      <inkml:brushProperty name="color" value="#F2395B"/>
    </inkml:brush>
  </inkml:definitions>
  <inkml:trace contextRef="#ctx0" brushRef="#br0">67584 11130 617,'-8'-8'0,"2"0"0,1 0 0,0 0 0,1 1 5,-2 1 10,0 0 11,-1 2 10,1 4 8,6 10 6,4 8 5,6 9 6,1 3-9,1-2-22,0-2-21,0-1-23,0-3-10,1-3 2,1-3 1,1-3 2,0-3 2,-2-2 2,-3-4 3,-1-2 2,-1-3-6,0 0-16,0-2-17,0 0-15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24"/>
    </inkml:context>
    <inkml:brush xml:id="br0">
      <inkml:brushProperty name="width" value="0.04949" units="cm"/>
      <inkml:brushProperty name="height" value="0.04949" units="cm"/>
      <inkml:brushProperty name="color" value="#F2395B"/>
    </inkml:brush>
  </inkml:definitions>
  <inkml:trace contextRef="#ctx0" brushRef="#br0">67869 10700 444,'-9'18'90,"-4"3"-19,-2 5-18,-3 3-19,-3 5-12,-1 6-7,-3 6-7,-1 6-6,-2 1-6,1-4-4,0-4-4,-1-4-4,1-4-2,1-3 1,1-5 1,1-4 1,2-4 0,1-5-3,3-4-3,1-6-2,2-3 0,2-2 1,3-2 3,1-2 2,3 1 8,4 2 16,4 4 14,4 2 15,0 3 6,-1 3-5,-2 4-5,-1 2-4,-2 1-4,0-1-4,0-1-4,0-1-4,0-1-2,0 0-1,0-2-2,0-1-2,2-4-5,7-6-10,6-7-10,6-8-10,2-4-4,3-1 4,0-3 4,1-1 2,0-2 5,2-1 4,1-1 4,1-1 5,-2 3 4,-3 5 4,-5 6 4,-3 7 4,-5 3 6,-6 6 7,-6 2 7,-6 5 6,-4 3 1,-2 0-7,-2 1-8,-1 1-6,-2 1-7,1 1-6,-1 1-6,0 2-5,5-5-8,8-7-8,10-8-8,8-8-9,3-2 1,-3 2 9,-3 4 10,-2 3 9,-4 3 7,-2 4 3,-4 3 3,-2 5 3,-5 3 2,-6 3-2,-6 3-1,-5 3-2,-3 1-1,1 1-1,1-1-2,1 1-2,2-3 0,3-3-2,3-5-1,2-3-1,3-5 0,3-4 0,1-6 1,2-4 0,4-4 1,6-2 3,6-2 1,5-1 2,3 0 3,-2 2 4,-3 4 2,-1 3 5,-2 3 3,-2 6 7,-2 4 6,-2 5 5,-3 4 2,-3 1-2,-2 3-2,-3 2-2,-2-1-4,2-1-4,1-3-5,0-1-4,1-2-2,0-1-1,0-1 1,1 0 1,-1-2-2,2 1-2,0 0-2,2 0-2,0 0-1,0 1-1,0 1-1,0 2 0,0-1 0,0-1 0,0-1-1,0-1 1,2-6-10,5-12-18,6-11-19,4-13-17,1-4-3,-1 0 11,-2 1 13,-2 1 12,-1 2 9,1 1 3,1 3 5,2 2 5,-2 3 9,-1 6 16,-3 7 16,0 5 15,-3 5 6,-1 5-7,-1 6-6,0 4-5,-2 3-5,0 3-2,-2 1-2,0 3-2,-2 0-5,-2 1-4,-2-1-5,-2 0-6,-1 0-5,-2-3-3,0-1-6,-1-3-3,0-1-4,0-3-4,2-1-3,1-2-3,1-5-6,2-8-7,2-8-7,2-8-7,2-5 0,4-5 6,2-3 6,4-4 6,0-2 6,1 3 3,0 2 5,0 1 3,-1 4 4,-1 3 2,-1 5 2,0 3 2,-2 3 4,-1 1 2,0 0 3,-2 2 3,0 0 4,0 0 2,0 1 2,0-1 3,1 0 3,0 0 2,1 0 3,2 0 2,0 1 2,3-1 0,2 0 0,2 0 0,1 0-2,3 0-2,2 1-2,1-1-3,1 0-3,-1 0-4,-1 0-4,-1 0-3,-1 1-2,-1 2-1,0 3 0,-2 1-1,-2-1-6,-1-2-9,-2-4-11,-2-2-10,-4-2-5,-4-1 0,-6-2-2,-4 0-1,-3-1 5,-2-1 9,0-1 9,-1-1 10,-1-1 8,-1 1 5,-1-1 6,-1 1 5,1 0 5,2 4 5,4 3 5,3 3 4,3 5 7,4 8 9,4 7 8,4 9 9,1 5-1,-1 3-8,0 3-10,-2 3-9,-1 3-7,0 6-5,-1 4-6,-2 6-5,-1 2-6,-4-1-5,-2 1-5,-3 0-5,-4-2-7,-2-2-9,-3-4-9,-3-2-8,-1-5-7,1-4-4,1-5-3,1-5-5,2-5 1,2-5 4,4-5 5,3-4 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24"/>
    </inkml:context>
    <inkml:brush xml:id="br0">
      <inkml:brushProperty name="width" value="0.03694" units="cm"/>
      <inkml:brushProperty name="height" value="0.03694" units="cm"/>
      <inkml:brushProperty name="color" value="#F2395B"/>
    </inkml:brush>
  </inkml:definitions>
  <inkml:trace contextRef="#ctx0" brushRef="#br0">69500 14200 595,'10'8'3,"3"2"5,5 0 5,4 1 6,1 2 8,2 3 8,1 3 10,1 4 9,2 0-1,1 0-10,2 1-10,3-1-10,-3-2-7,-6-5-3,-5-4-2,-6-6-3,-4-1-15,-1 0-31,-1 1-30,0 2-30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26"/>
    </inkml:context>
    <inkml:brush xml:id="br0">
      <inkml:brushProperty name="width" value="0.05148" units="cm"/>
      <inkml:brushProperty name="height" value="0.05148" units="cm"/>
      <inkml:brushProperty name="color" value="#F2395B"/>
    </inkml:brush>
  </inkml:definitions>
  <inkml:trace contextRef="#ctx0" brushRef="#br0">70916 12216 427,'0'23'92,"2"1"-14,0-1-14,2 1-14,-1 0-10,-1 2-5,0 3-6,-2 1-5,0 3-5,0 3-5,0 3-4,0 2-4,-1 1-5,-2-4-4,-2-2-4,-1-3-5,-1-8-6,2-11-10,2-12-11,2-12-10,3-10-2,6-11 5,4-9 4,5-10 6,3-3 3,-1 5 5,1 2 2,0 5 5,-2 5 2,-1 6 2,-3 5 2,-1 7 1,-2 3 9,-2 4 14,-3 3 14,0 3 14,-2 3 8,1 5 4,1 6 3,2 4 4,-1 4-4,-2 1-8,-3 3-9,0 1-8,-2 2-8,0-1-4,0 1-5,0-1-4,-2 2-5,0 1-4,-3 3-4,-2 1-5,-2 0-2,-2-1 1,-2-3 0,-1-1 0,-1-4 0,2-3-3,3-5 0,1-3-3,1-4 0,2-6 0,1-4 1,1-5 1,1-6-2,3-6-4,4-5-3,2-6-5,5-4 1,6 1 4,5 0 3,7 0 5,2 0 1,0 3 2,1 1 1,-1 3 1,-1 2 2,-1 1 2,-3 3 2,-1 1 2,-2 2 4,-2 3 7,0 1 7,0 3 6,-3 1 5,-1 4 4,-2 2 5,-2 4 4,-3 2 1,-1 2 0,-2 2-2,-2 2-1,-2 1-1,-1 3-1,0 2-1,-1 2-2,-2 2-2,-1 3-3,0 3-3,-1 3-2,-2 2-3,-2 1 1,-2 0-1,-1 2 0,-3 2-2,0 1-4,-1 2-3,-1 2-4,-2 1-3,0-1-3,-1-2-3,-1 0-3,1-4-6,3-5-6,2-7-6,4-5-8,2-6-3,-1-4-1,0-6 0,0-4-2,1-9-1,2-11-4,2-12-3,2-12-3,2-1 2,2 9 7,2 11 7,2 10 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26"/>
    </inkml:context>
    <inkml:brush xml:id="br0">
      <inkml:brushProperty name="width" value="0.05563" units="cm"/>
      <inkml:brushProperty name="height" value="0.05563" units="cm"/>
      <inkml:brushProperty name="color" value="#F2395B"/>
    </inkml:brush>
  </inkml:definitions>
  <inkml:trace contextRef="#ctx0" brushRef="#br0">72750 11507 395,'36'-50'2,"-8"11"4,-6 11 5,-6 11 3,-5 7 3,1 3 2,0 2 0,0 4 1,-1 2 0,-1 2-2,-1 2-2,0 2-1,-1 2-1,-1 3-1,1 3 1,0 3-1,-1 3 1,0 1 1,-2 3 0,0 1 1,-2 2 1,1-1-2,0 0-1,0 1 0,0-1 0,0 1 2,0-1 3,0 1 2,0 2 1,0 6 0,-1 6 1,2 6 0,-2 1-2,1-2-2,0-3-4,0-4-3,-1 2-2,0 6-3,-2 6-2,0 6-2,-1-1-2,2-7-1,0-6 0,2-7-2,-1-6-4,-1-4-7,0-3-5,-1-5-7,-4-5-6,-4-8-4,-6-8-5,-3-8-5,-4-8 0,0-9 2,1-9 3,-1-9 3,2-8 2,1-7 4,2-9 1,3-7 4,1-2 3,4 5 5,2 5 4,4 5 5,2 5 4,0 6 3,2 6 3,0 6 3,1 5 2,2 5 1,0 5 2,2 5 0,-1 4 3,1 5 2,0 3 3,0 4 2,-1 4 0,-1 6-1,0 4-4,-2 5-1,-2 5-2,-6 7-1,-4 5-1,-5 6-1,-3 3-3,-2 0-2,0 0-2,-1 1-4,1-4-2,1-4-1,2-5-1,3-5-1,1-5-2,2-3-1,2-5-2,2-3-1,3-5 0,4-8 0,4-6 1,4-7 1,2-3-3,0 2-7,-1 3-5,1 1-6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26"/>
    </inkml:context>
    <inkml:brush xml:id="br0">
      <inkml:brushProperty name="width" value="0.04401" units="cm"/>
      <inkml:brushProperty name="height" value="0.04401" units="cm"/>
      <inkml:brushProperty name="color" value="#F2395B"/>
    </inkml:brush>
  </inkml:definitions>
  <inkml:trace contextRef="#ctx0" brushRef="#br0">74897 11222 499,'-21'-19'68,"7"7"-3,5 8-5,6 8-3,4 7-6,2 7-8,2 7-8,2 7-7,-1 3-5,-1 1-3,-2-1-3,-2 0-2,-2 0-5,-2-2-3,-2 0-5,-1-1-5,-1-6-17,4-11-29,2-10-29,4-12-29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28"/>
    </inkml:context>
    <inkml:brush xml:id="br0">
      <inkml:brushProperty name="width" value="0.0517" units="cm"/>
      <inkml:brushProperty name="height" value="0.0517" units="cm"/>
      <inkml:brushProperty name="color" value="#F2395B"/>
    </inkml:brush>
  </inkml:definitions>
  <inkml:trace contextRef="#ctx0" brushRef="#br0">74702 10891 425,'28'-29'26,"-5"8"1,-7 7 1,-5 7 0,-3 5 0,0 4 2,0 4 2,0 4 0,0 2 0,-1 3-4,1 2-4,0 2-2,0 1-4,0 4-2,0 3-3,-1 3-2,0 2-4,-4-1-3,-3 0-4,-2 1-3,-3-2-5,-4 0-2,-2-1-3,-3-1-3,-3-2-4,-1-3-4,-3-3-3,-1-3-5,-2-3-1,1-4 1,-1-5 0,1-2 1,0-6 2,2-2 4,3-5 4,1-4 3,3-3 4,3-3 2,2-3 2,4-3 1,4-1 3,6 1 3,5 1 2,7 1 3,3 2 4,1 3 4,1 3 4,2 3 5,-1 2 3,-2 2 0,0 2 1,0 2 1,-3 2-1,-3 1-3,-3 0-1,-2 2-3,-3 2-1,-1 3-2,0 5-3,-2 4-1,-1 1-1,-2-1-2,-2-1-2,-2 0-1,-1-2-2,0 1-4,0 0-3,1 0-4,-2-1-1,-2-1 1,-2-1 1,-2 0 1,-1 0-2,-1 1-3,-2 3-4,0 2-4,-2 1-1,-1 1 2,-3 1 3,-1 1 2,-1 1 2,1 0 4,1-1 3,1 1 4,1-2 1,2-3 1,3-3 2,1-2-1,4-4 4,6-1 5,6-2 5,6-2 4,4-3 0,3-4-6,3-4-6,4-3-7,0-3-3,1 1-2,-1-1 0,1 0-2,-2 1-1,-1 3 1,-3 1-2,-1 2 1,-4 3 7,-7 4 17,-5 4 14,-5 4 17,-3 3 3,2 4-7,2 2-8,2 3-9,0 2-3,0 1 0,-2 1 0,0 1 0,0 1 0,0 1-2,2 1-1,0 1-1,1 1-2,0 3-3,0 1-1,0 2-4,0-1-1,-2-3-3,0-5-1,-1-3-3,-2-9-12,-1-10-23,0-13-22,-1-12-23,0-7-5,2-3 12,2-2 13,2-4 13,1 2 9,0 5 6,0 7 6,0 5 6,-1 6 7,-4 5 9,-2 4 10,-3 6 10,-1 2 3,0 0-3,2 0-2,1 0-3,0-1-1,0 1 0,0 0 0,0 0 1,0 1-2,1 0 0,-1 1-2,0 2-1,-1-2-7,0-1-10,-1-2-12,-1-2-10,2 0 4,6 0 23,6 2 22,6 0 22,3 0 5,1-2-9,1-2-10,2-2-11,0-1-6,1-2-5,1 0-3,1-1-4,1-1-3,-1 0-3,1 0-4,0 0-3,-1 1 0,1-1 0,-1 0 2,1 0 1,-2 0-3,-3 1-7,-3-1-8,-2 0-7,-4-1 0,-1 0 9,-2-1 7,-2-1 8,-1-1 6,0 2 3,0 1 2,0 1 2,1 0 6,0 2 7,2 0 7,0 2 7,2 1 7,0 0 7,1 2 6,2 0 7,-2 3 0,-1 6-6,-2 4-6,-2 5-7,-1 3-5,-2 0-4,0-1-3,-1 1-5,-2-2-2,0-1-1,-2-3 0,0-1-1,2-3-13,8-4-24,6-4-23,8-4-25,1-3-6,1-2 12,-2-2 13,-1-1 13,-1-2 8,-1 2 5,0 1 5,-2 1 5,-1 0 9,-1 2 11,0 0 12,-2 2 12,-1 2 12,-2 2 11,-2 3 12,-2 4 11,-3 2 0,-2 1-12,-4 3-12,-2 2-13,-3 1-8,-3 3-5,-3 2-4,-3 1-6,-3 3-2,-3 1-1,-3 2-1,-3 3-2,-3 0-1,-4 2-6,-4 1-3,-4 1-5,0-2-4,4-3-3,3-5-3,5-3-2,4-4 0,4-1 4,3-3 4,5-1 4,5-3 3,10-2 2,9-4 2,8-2 2,9-5 4,9-2 7,8-5 7,10-4 6,6-2 2,6-1-2,4-1-3,5-1-2,3 0-2,-1 2-5,1 3-3,-1 1-4,2 2-7,1 1-7,3 0-8,1 2-9,-6 1 0,-15 2 4,-14 2 7,-15 2 4,-8 0-8,-1-2-26,-1-2-25,0-1-25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34"/>
    </inkml:context>
    <inkml:brush xml:id="br0">
      <inkml:brushProperty name="width" value="0.03986" units="cm"/>
      <inkml:brushProperty name="height" value="0.03986" units="cm"/>
      <inkml:brushProperty name="color" value="#F2395B"/>
    </inkml:brush>
  </inkml:definitions>
  <inkml:trace contextRef="#ctx0" brushRef="#br0">82461 10541 551,'-28'-2'9,"5"-2"15,6-4 17,7-2 16,4-1 3,4 3-12,4 1-10,4 2-12,5 0-5,9 0 1,7-1 2,9-1 0,4-1-2,4 0-5,3 0-7,2 0-4,0 1-7,-4 1-7,-4 0-5,-4 2-7,-3 0-6,-3 2-9,-3 0-6,-3 2-9,-4 1-4,-5 4 0,-5 2-1,-4 3-1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06"/>
    </inkml:context>
    <inkml:brush xml:id="br0">
      <inkml:brushProperty name="width" value="0.04269" units="cm"/>
      <inkml:brushProperty name="height" value="0.04269" units="cm"/>
      <inkml:brushProperty name="color" value="#F2395B"/>
    </inkml:brush>
  </inkml:definitions>
  <inkml:trace contextRef="#ctx0" brushRef="#br0">74200 10000 515,'-69'-47'5,"13"6"9,12 7 10,13 6 9,6 13 8,0 23 5,0 22 6,0 22 6,0 12-3,0 3-9,0 3-10,0 4-9,-4 1-7,-5 0-6,-7 0-5,-5 0-5,-4 0-5,0 0-7,0 0-6,0 0-6,1 0-7,4 0-6,3 0-6,3 0-6,4-7-2,7-11 4,6-14 5,7-11 2,0-9 2,-2-3-1,-3-3-1,-3-2-2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35"/>
    </inkml:context>
    <inkml:brush xml:id="br0">
      <inkml:brushProperty name="width" value="0.03848" units="cm"/>
      <inkml:brushProperty name="height" value="0.03848" units="cm"/>
      <inkml:brushProperty name="color" value="#F2395B"/>
    </inkml:brush>
  </inkml:definitions>
  <inkml:trace contextRef="#ctx0" brushRef="#br0">83597 10900 571,'-21'3'30,"7"6"16,5 5 14,6 7 15,3 4-1,0 3-16,0 3-16,0 2-17,0 2-12,0-1-8,0-2-8,0 0-8,0-2-9,0-1-11,0-3-9,0-1-11,0-3-3,2-3 3,0-3 5,2-3 4,0-2 3,0-2 4,-1-2 2,1-2 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35"/>
    </inkml:context>
    <inkml:brush xml:id="br0">
      <inkml:brushProperty name="width" value="0.05105" units="cm"/>
      <inkml:brushProperty name="height" value="0.05105" units="cm"/>
      <inkml:brushProperty name="color" value="#F2395B"/>
    </inkml:brush>
  </inkml:definitions>
  <inkml:trace contextRef="#ctx0" brushRef="#br0">85061 9880 430,'7'-15'5,"-2"2"7,-2 3 8,-2 1 9,0 3 7,2 4 7,2 4 6,2 4 6,0 4 0,1 5-8,0 5-7,0 5-8,-1 5-5,-2 5-3,-3 4-3,0 6-3,-2 6-3,0 8-2,0 7-2,0 9-2,-2 3-3,0-2-3,-3 0-4,-2-1-4,-1-2-4,-2-3-8,0-3-7,-1-2-7,0-3-4,0-1-1,2-1-2,1-1 0,0-3-2,0-4-3,0-5-2,0-6-3,1-6 3,0-7 9,2-9 8,1-7 8,0-5 4,0 0-2,0-2 0,0 0-3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35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84822 9814 568,'7'-16'1,"-2"-1"5,-3-1 3,0-1 3,-2 1 5,0 2 6,0 4 7,0 3 5,0 4 4,0 6 1,0 6 3,0 6 1,-2 5-3,-4 7-7,-4 5-8,-4 6-8,-2 3-7,-3-2-8,-2 0-9,-1-1-8,0-1-2,1 0 2,3 0 3,1 1 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35"/>
    </inkml:context>
    <inkml:brush xml:id="br0">
      <inkml:brushProperty name="width" value="0.04555" units="cm"/>
      <inkml:brushProperty name="height" value="0.04555" units="cm"/>
      <inkml:brushProperty name="color" value="#F2395B"/>
    </inkml:brush>
  </inkml:definitions>
  <inkml:trace contextRef="#ctx0" brushRef="#br0">85600 9750 482,'30'17'108,"-3"1"-17,-3 3-18,-3 1-16,-2 1-11,-1-1-7,-1-1-5,-1-1-5,0-1-7,-2-1-9,-1 0-8,-1-2-7,-1-1-5,-2-1 2,-2-1-1,-2 0 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36"/>
    </inkml:context>
    <inkml:brush xml:id="br0">
      <inkml:brushProperty name="width" value="0.0427" units="cm"/>
      <inkml:brushProperty name="height" value="0.0427" units="cm"/>
      <inkml:brushProperty name="color" value="#F2395B"/>
    </inkml:brush>
  </inkml:definitions>
  <inkml:trace contextRef="#ctx0" brushRef="#br0">87350 10350 515,'21'39'134,"-5"-2"-28,-5 0-28,-4-1-29,-4-2-16,-1 0-6,0-1-6,-1-1-7,-2 2-4,-1 4-3,0 6-4,-1 4-4,-2-1-4,0-7-5,-1-9-6,-2-8-5,5-10-6,10-16-7,10-14-5,9-15-6,6-7-1,-1-2 7,0-1 7,1 0 5,-3 0 5,-4 1 3,-3 3 4,-4 2 1,-4 3 3,-1 5-1,-3 5-1,0 5 0,-4 5 13,-1 7 26,-2 5 25,-2 6 25,-1 5 6,0 5-14,0 5-15,0 5-14,0 2-11,0 1-8,0-1-6,0 1-7,1-2-8,0-3-7,2-3-6,0-3-8,1-5-9,2-6-15,0-8-13,2-6-15,-1-4 1,-1 0 12,-1 0 13,0 1 13,-1-2 8,0 0 3,0-1 3,0-1 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37"/>
    </inkml:context>
    <inkml:brush xml:id="br0">
      <inkml:brushProperty name="width" value="0.04567" units="cm"/>
      <inkml:brushProperty name="height" value="0.04567" units="cm"/>
      <inkml:brushProperty name="color" value="#F2395B"/>
    </inkml:brush>
  </inkml:definitions>
  <inkml:trace contextRef="#ctx0" brushRef="#br0">88745 9739 481,'21'-5'37,"-5"6"5,-5 6 4,-4 6 4,-4 4 0,-1 5-6,0 3-6,-1 5-5,-4 2-3,-2 2 0,-5 2-1,-4 2 1,-3 3-4,-3 2-7,-3 4-8,-3 2-7,-2 1-8,-1 0-7,-1-2-6,-1 0-8,1-4-6,2-6-4,1-6-3,3-5-5,2-6-1,5-5 2,3-5 2,4-4 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37"/>
    </inkml:context>
    <inkml:brush xml:id="br0">
      <inkml:brushProperty name="width" value="0.04175" units="cm"/>
      <inkml:brushProperty name="height" value="0.04175" units="cm"/>
      <inkml:brushProperty name="color" value="#F2395B"/>
    </inkml:brush>
  </inkml:definitions>
  <inkml:trace contextRef="#ctx0" brushRef="#br0">89400 11150 526,'14'15'0,"-1"-1"0,-2-1 0,-2 0 0,-1 0 12,2 5 23,0 3 22,1 5 24,2 1 3,3-2-17,3 0-17,4 0-17,0-3-11,-1-2-5,-1-1-7,-1-2-4,-2-3-10,-1-1-9,-2-2-12,-2-2-10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37"/>
    </inkml:context>
    <inkml:brush xml:id="br0">
      <inkml:brushProperty name="width" value="0.03305" units="cm"/>
      <inkml:brushProperty name="height" value="0.03305" units="cm"/>
      <inkml:brushProperty name="color" value="#F2395B"/>
    </inkml:brush>
  </inkml:definitions>
  <inkml:trace contextRef="#ctx0" brushRef="#br0">91250 9247 665,'45'-21'105,"-4"6"-20,-4 7-20,-3 5-20,-5 3-19,-2 0-18,-3 0-16,-2 0-17,-6 2-11,-3 4-5,-6 3-5,-4 5-6,-5 0 1,0-1 3,-3-2 6,-2-2 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37"/>
    </inkml:context>
    <inkml:brush xml:id="br0">
      <inkml:brushProperty name="width" value="0.05291" units="cm"/>
      <inkml:brushProperty name="height" value="0.05291" units="cm"/>
      <inkml:brushProperty name="color" value="#F2395B"/>
    </inkml:brush>
  </inkml:definitions>
  <inkml:trace contextRef="#ctx0" brushRef="#br0">90701 9850 415,'-22'0'28,"5"0"-1,3 0 0,4 0 0,2 2 2,2 4 5,1 4 6,1 3 5,0 4 0,2 1-6,0 3-4,2 2-5,0 2-3,0 6-2,0 5 0,0 5-1,-1 4-2,-1 4-4,0 3-2,-1 5-4,-2 3-5,0 2-5,-1 1-5,-2 3-5,1-1-6,-1-5-4,0-3-7,0-4-4,0-4-6,-2-2-7,0-4-7,-1-2-6,0-4 0,2-5 7,2-6 9,3-3 7,-1-6 3,-1-3-2,0-4-1,-1-4-3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38"/>
    </inkml:context>
    <inkml:brush xml:id="br0">
      <inkml:brushProperty name="width" value="0.04336" units="cm"/>
      <inkml:brushProperty name="height" value="0.04336" units="cm"/>
      <inkml:brushProperty name="color" value="#F2395B"/>
    </inkml:brush>
  </inkml:definitions>
  <inkml:trace contextRef="#ctx0" brushRef="#br0">90800 10747 507,'8'-9'0,"2"-4"0,0-2 0,1-3 0,4-2 5,5-1 9,7-1 9,5-1 10,3 1 4,-2 3 0,0 3-3,-1 3 0,-2 3-2,-1 4-1,-3 4-3,-1 4-1,-4 5-3,-5 6-2,-5 5-3,-4 7-2,-5 4-2,-4 4-1,-4 4 1,-4 5-2,-4 0-2,-3 2-5,-5-2-4,-3 2-6,-3-4-7,1-6-8,-1-6-9,1-5-8,1-6-7,3-3-6,3-4-5,3-4-5,3-6 0,2-8 7,4-8 6,3-7 7,2-7 6,2-3 8,2-4 5,2-4 8,1 1 6,2 6 5,0 5 5,1 7 6,1 4 5,2 5 5,0 3 6,1 4 4,2 4 3,0 4-3,1 4-1,1 4-1,1 2 0,0 3 3,-1 1 2,1 3 4,0 1-2,1-1-6,1 1-5,1-1-7,0 0-6,-1-3-9,0-1-8,-2-2-9,-1-3-7,-1-3-6,-1-2-6,0-4-7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7:19"/>
    </inkml:context>
    <inkml:brush xml:id="br0">
      <inkml:brushProperty name="width" value="0.04177" units="cm"/>
      <inkml:brushProperty name="height" value="0.04177" units="cm"/>
      <inkml:brushProperty name="color" value="#F2395B"/>
    </inkml:brush>
  </inkml:definitions>
  <inkml:trace contextRef="#ctx0" brushRef="#br0">45650 51200 526,'-19'-22'12,"13"6"23,12 7 23,13 6 23,7 4 3,4 4-16,3 3-18,3 3-16,3 1-12,3 1-6,3-1-6,4 1-6,-3 1-5,-5 3-1,-7 3-2,-5 4-2,-4 4-12,0 6-23,0 7-23,0 6-23,-5-1-4,-9-5 16,-10-7 16,-8-5 14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06"/>
    </inkml:context>
    <inkml:brush xml:id="br0">
      <inkml:brushProperty name="width" value="0.0504" units="cm"/>
      <inkml:brushProperty name="height" value="0.0504" units="cm"/>
      <inkml:brushProperty name="color" value="#F2395B"/>
    </inkml:brush>
  </inkml:definitions>
  <inkml:trace contextRef="#ctx0" brushRef="#br0">74300 10500 436,'60'34'102,"23"19"-17,22 19-16,22 19-17,2 1-10,-15-16-7,-15-15-5,-16-15-7,-13-9-3,-9 1-2,-10-1-1,-8 1-3,-8-1 0,-2 1 0,-3-1 0,-3 1 0,-13-7-14,-22-12-26,-22-13-26,-21-12-28,-9-9-10,7-2 8,6-3 6,7-3 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38"/>
    </inkml:context>
    <inkml:brush xml:id="br0">
      <inkml:brushProperty name="width" value="0.04758" units="cm"/>
      <inkml:brushProperty name="height" value="0.04758" units="cm"/>
      <inkml:brushProperty name="color" value="#F2395B"/>
    </inkml:brush>
  </inkml:definitions>
  <inkml:trace contextRef="#ctx0" brushRef="#br0">92108 8300 462,'21'1'57,"-5"2"-11,-5 2-11,-4 2-11,-5 4-9,-2 9-8,-4 7-7,-2 9-8,-4 4-4,-6 2-2,-4 2-2,-4 2-2,-2-2 0,2-6 3,4-6 2,3-5 2,3-6 2,1-3 4,2-4 3,2-4 3,6-5 2,10-5 3,10-4 2,9-5 2,7-4 1,1-2-1,2-1-1,2-3-1,0 1-4,-3 3-6,-4 2-6,-1 4-7,-6 2 0,-4 1 3,-4 0 4,-6 2 4,-3 1 9,-2 4 13,-3 2 14,0 4 13,-5 2 5,-2 3-3,-5 3-3,-4 3-4,-3 4-4,-1 5-5,-3 5-4,-1 5-5,-5 5-3,-5 6-4,-6 6-3,-6 6-3,-4 4-2,0 7 1,-2 4 0,0 4 1,-1 2-5,0-3-7,0-3-9,1-3-8,1-6-7,5-7-6,6-8-5,4-8-6,5-6-2,3-6 2,5-4 1,3-4 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39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92705 10444 472,'7'-8'11,"-1"2"22,0 1 23,-2 0 22,1 3 5,0 4-11,1 4-13,2 4-11,0 3-11,0 3-10,-1 3-10,1 3-11,0 1-9,0-1-10,0-1-10,0-1-10,0-1-5,1-3 0,1-1 0,2-2-1,0-3 1,1-3-2,1-2 1,2-4-1,-1-1 1,-1 0 6,-1 0 3,-1 0 5,-1 0 3,0 0 1,-2 0 2,0 0 1,-2-1 2,-1-2 5,-1-2 4,0-1 4,-1-2 9,2 0 13,0 0 15,2 0 13,0 1 1,3 1-11,2 0-11,2 2-11,0 0-8,-1 0-2,-1 0-3,-1 0-3,-1 1 0,0 0 2,-2 2 2,0 1 3,-2 1 4,-1 3 8,-1 4 6,0 2 7,-4 2 2,-4 1-3,-5 1-2,-5 2-4,-4 0-3,-2 3-6,-2 1-4,-1 3-6,-4 0-3,-5 1-4,-5-1-4,-4 1-2,-3-1-3,2-1 0,0-1 0,2-1 0,1-2 0,3-1 1,3-2 1,3-2 1,4-3 3,3-1 3,4-2 4,5-2 3,5 0 4,6 1 2,7 3 3,8 2 3,6 0-1,9-2-4,7-3-5,8-1-3,5-2-5,2-4-6,2-2-5,2-3-6,0-2-5,-1 0-6,0 0-6,-2 0-5,-5 1 0,-10 1 4,-9 0 7,-10 2 4,-6 0 2,1 0-4,0 0-3,0 0-4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39"/>
    </inkml:context>
    <inkml:brush xml:id="br0">
      <inkml:brushProperty name="width" value="0.05585" units="cm"/>
      <inkml:brushProperty name="height" value="0.05585" units="cm"/>
      <inkml:brushProperty name="color" value="#F2395B"/>
    </inkml:brush>
  </inkml:definitions>
  <inkml:trace contextRef="#ctx0" brushRef="#br0">95800 9434 393,'2'-16'6,"4"2"13,4 1 11,3 1 12,6 0 5,5 2-2,7 1-3,5 1-3,3 0-4,0 2-9,1 0-7,-1 2-9,-3 1-8,-4 2-7,-5 2-7,-5 2-9,-6 2-6,-8 4-9,-8 2-7,-8 3-8,-6 1 1,-3-3 9,-5-1 9,-3-2 8,-2-1 9,2 0 5,3 0 6,2 0 7,0-1 4,2-1 5,1-1 3,1 0 5,1 1 8,2 4 15,3 3 15,1 5 13,2 1 2,2 1-12,2 0-11,2-1-13,2 2-7,0 1-4,2 3-4,0 1-5,0 1-2,0 1-3,-2-1-3,0 1-3,-1 1-6,0 2-8,0 4-8,0 3-9,0 0-9,0-4-9,0-2-8,0-3-9,-1-4-2,0-3 5,-2-4 6,0-5 4,-2-2 4,0-2 4,-1-2 2,-1-2 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39"/>
    </inkml:context>
    <inkml:brush xml:id="br0">
      <inkml:brushProperty name="width" value="0.04346" units="cm"/>
      <inkml:brushProperty name="height" value="0.04346" units="cm"/>
      <inkml:brushProperty name="color" value="#F2395B"/>
    </inkml:brush>
  </inkml:definitions>
  <inkml:trace contextRef="#ctx0" brushRef="#br0">95050 12163 506,'19'-2'169,"9"0"-39,7-3-40,8-2-39,5-1-24,2 2-9,2 1-9,2 1-10,0 0-8,-1 2-6,0 0-8,-1 2-7,-4 0-6,-5 0-5,-4 0-5,-5 0-5,-4-1 1,-3-1 4,-3 0 5,-3-1 5,-3-1 4,-3 2 2,-3 0 2,-2 2 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40"/>
    </inkml:context>
    <inkml:brush xml:id="br0">
      <inkml:brushProperty name="width" value="0.05782" units="cm"/>
      <inkml:brushProperty name="height" value="0.05782" units="cm"/>
      <inkml:brushProperty name="color" value="#F2395B"/>
    </inkml:brush>
  </inkml:definitions>
  <inkml:trace contextRef="#ctx0" brushRef="#br0">97700 10094 380,'17'-15'54,"3"2"-7,3 3-7,3 1-7,4 1-6,7 2-3,5 1-2,6 0-4,3 1-3,0 1-4,0-1-3,0 0-4,-3 0-3,-4 2-1,-6 0-1,-4 2-1,-5 0 0,-3 2 2,-5 0 1,-3 2 1,-4 1 4,-4 1 8,-5 3 8,-2 2 7,-5 1 3,-2 2-1,-4 0-2,-2 1-2,-4 3-1,-5 7-4,-5 5-1,-5 7-4,-1 2-2,1 2-4,3 0-3,1 2-4,1-1-2,-1 0-1,-1-1-1,-1-2 0,0-2-3,1-3-4,1-5-4,1-3-4,2-4-1,1-3 1,3-3 0,1-3 2,2-7-8,1-12-14,0-12-16,2-11-14,3-11-4,4-8 10,6-10 8,4-7 10,4-3 8,2 8 6,2 7 6,1 7 7,1 5 1,-2 5-1,-3 5-4,-1 6-2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40"/>
    </inkml:context>
    <inkml:brush xml:id="br0">
      <inkml:brushProperty name="width" value="0.04893" units="cm"/>
      <inkml:brushProperty name="height" value="0.04893" units="cm"/>
      <inkml:brushProperty name="color" value="#F2395B"/>
    </inkml:brush>
  </inkml:definitions>
  <inkml:trace contextRef="#ctx0" brushRef="#br0">98094 8945 449,'15'-32'0,"-1"1"0,-1 0 1,-1-1-1,-1 4 5,-2 5 11,-2 7 9,-2 5 11,-2 7 8,-1 8 7,0 8 8,-1 7 6,-4 7-1,-4 5-10,-6 5-11,-4 4-10,-4 4-9,-5 2-7,-3 2-7,-4 2-6,-3 2-8,-1 0-4,-1 1-7,0 2-5,1-3-4,5-5-1,5-4 0,5-5-2,4-6-6,5-6-10,3-5-12,4-6-10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40"/>
    </inkml:context>
    <inkml:brush xml:id="br0">
      <inkml:brushProperty name="width" value="0.03693" units="cm"/>
      <inkml:brushProperty name="height" value="0.03693" units="cm"/>
      <inkml:brushProperty name="color" value="#F2395B"/>
    </inkml:brush>
  </inkml:definitions>
  <inkml:trace contextRef="#ctx0" brushRef="#br0">98700 10550 595,'35'23'84,"-7"-1"-15,-9-1-13,-7-1-14,-4 0-9,-1 1-3,1 1-3,0 1-2,-1-1-6,-1-1-6,0-3-6,-2-1-8,-1-5-15,-4-6-27,-2-8-26,-3-6-26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40"/>
    </inkml:context>
    <inkml:brush xml:id="br0">
      <inkml:brushProperty name="width" value="0.03992" units="cm"/>
      <inkml:brushProperty name="height" value="0.03992" units="cm"/>
      <inkml:brushProperty name="color" value="#F2395B"/>
    </inkml:brush>
  </inkml:definitions>
  <inkml:trace contextRef="#ctx0" brushRef="#br0">97983 8432 551,'-6'-19'10,"4"9"20,4 8 20,4 10 20,3 6 6,3 7-11,3 5-9,4 6-11,1 5-13,3 3-17,1 2-19,3 4-16,0-2-15,0-6-10,1-6-10,-1-5-11,-2-6-1,-5-5 7,-5-5 6,-4-4 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40"/>
    </inkml:context>
    <inkml:brush xml:id="br0">
      <inkml:brushProperty name="width" value="0.03583" units="cm"/>
      <inkml:brushProperty name="height" value="0.03583" units="cm"/>
      <inkml:brushProperty name="color" value="#F2395B"/>
    </inkml:brush>
  </inkml:definitions>
  <inkml:trace contextRef="#ctx0" brushRef="#br0">101250 8331 613,'9'-7'4,"1"1"5,3 0 6,2 2 7,-1 0 6,-1 2 7,-2 0 8,-2 2 6,-1 2 0,-1 4-5,1 4-8,0 3-5,-1 5-12,-1 3-16,0 5-17,-2 3-15,-2 1-9,-6-2-4,-4-1-3,-5-3-3,-2-2 0,1-3 1,0-3 0,2-2 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41"/>
    </inkml:context>
    <inkml:brush xml:id="br0">
      <inkml:brushProperty name="width" value="0.05956" units="cm"/>
      <inkml:brushProperty name="height" value="0.05956" units="cm"/>
      <inkml:brushProperty name="color" value="#F2395B"/>
    </inkml:brush>
  </inkml:definitions>
  <inkml:trace contextRef="#ctx0" brushRef="#br0">99870 9994 369,'59'-22'67,"-8"5"-14,-8 3-15,-8 4-14,-5 3-8,-3 1 1,-3 0-1,-3 2 0,-3 0 0,-1 2 2,-2 0 0,-2 2 2,-2 1-1,-1 2 0,-1 2-2,0 2-1,-3 1-1,-1 3 0,-2 2-1,-2 2 0,-1 2-1,-2 3-1,0 3-2,-1 3-1,-3 2-1,-4 1-3,-4 0-3,-3 2-2,-4 1-1,0-1-3,-1 0 0,-1 1-3,0-3 1,1-3-1,1-5 1,1-3 0,1-4-5,-1-3-8,0-3-9,1-2-10,0-4-1,2-4 3,3-4 4,1-4 5,3-3 3,5-3 3,2-3 4,6-3 2,3-2 5,5 3 5,5 0 5,5 1 5,3 1 3,-1 4 1,1 3 2,-1 3 1,-1 1 0,-4 2 0,-5 1-2,-3 0 1,0 2 2,5 0 7,6 2 7,4 0 6,1 2 2,0 2-5,-1 2-6,-1 2-4,-1 2-4,-3 1-3,-1 3-1,-2 2-3,-4 2-1,-3 3 0,-4 3 1,-4 3 0,-4 2-2,-6 1-4,-4 1-3,-5 1-5,-6-1-1,-5 0-1,-6-1 2,-6-1-1,-5-1-1,-3-3-2,-2-1-4,-3-3-2,-1-1-1,2-3-1,2-1 0,2-2 0,4-2 3,6-1 4,5 0 5,7-2 5,7-1 5,9-2 7,8-3 7,10 0 7,7-2 3,11 0-2,7 0-2,10 0-1,5-1-2,2-1-3,2 0-1,2-1-3,1-1-3,1 0-3,2 0-3,0 0-4,0 1-6,-3 0-6,-1 2-8,-2 0-6,-3 1-7,-4 0-7,-4 0-7,-3 0-7,-6 1-6,-6 0-6,-5 2-5,-6 0-6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12"/>
    </inkml:context>
    <inkml:brush xml:id="br0">
      <inkml:brushProperty name="width" value="0.05081" units="cm"/>
      <inkml:brushProperty name="height" value="0.05081" units="cm"/>
      <inkml:brushProperty name="color" value="#F2395B"/>
    </inkml:brush>
  </inkml:definitions>
  <inkml:trace contextRef="#ctx0" brushRef="#br0">37150 16300 433,'-69'-2'-2,"13"-3"4,12-3 3,13-2 2,12-3 7,13 1 11,12-1 10,13 1 11,6 2 0,0 7-9,0 6-9,0 7-10,0 4-5,0 3-3,0 3-3,0 4-1,1 4-4,4 6 0,3 7-3,3 6-1,-1 1-1,-2-3-1,-3-3 2,-3-2-1,-4-3 1,-3 1 2,-3-1 3,-2 1 1,-8-1 1,-8 1-1,-10-1-1,-9 1-2,-5 1 0,0 3 0,0 3-1,0 4-1,-4 1 1,-5 0-2,-7 0 0,-5 0-1,-3 0 0,4 0 1,3 0 0,3 0 0,1-4 1,1-5 1,-1-7-1,1-5 2,1-4 1,3 0 3,3 0 3,4 0 3,11-5 5,23-9 6,22-10 6,22-8 5,10-8 0,1-2-6,-1-3-6,1-3-5,-1-1-5,1 4 0,-1 3 0,1 3-2,-1-1-1,1-2-3,-1-3-4,1-3-2,-3-2-2,-2 0-4,-3 0-3,-3 0-3,-4 1-2,-3 4-3,-3 3-2,-2 3-3,-3 3-2,1 3-3,-1 3-2,1 4-4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52"/>
    </inkml:context>
    <inkml:brush xml:id="br0">
      <inkml:brushProperty name="width" value="0.03575" units="cm"/>
      <inkml:brushProperty name="height" value="0.03575" units="cm"/>
      <inkml:brushProperty name="color" value="#F2395B"/>
    </inkml:brush>
  </inkml:definitions>
  <inkml:trace contextRef="#ctx0" brushRef="#br0">66426 4913 615,'-3'-15'5,"-2"2"10,-5 2 10,-4 3 10,-1 1 4,1 2-3,1 2-3,1 2-2,-1 3-5,0 6-3,-1 4-5,-1 5-4,-1 3-2,0 3-1,1 1-1,-1 3 0,1 1-2,-1 1-1,0 1-3,1 1-2,-1-1-1,2-2 1,1-2 1,1-1 0,1-3 0,0-1 0,2-2 0,1-3-1,1-1-1,2 0-2,2-2-2,2-1-2,2-3-3,2-4-9,2-6-6,2-4-8,-1-3-4,-1 0-2,-2 1 0,-2-1-2,0-1-1,0 0-1,2-1-1,0-1-2,1 0 5,0 2 8,0 2 9,0 2 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53"/>
    </inkml:context>
    <inkml:brush xml:id="br0">
      <inkml:brushProperty name="width" value="0.02926" units="cm"/>
      <inkml:brushProperty name="height" value="0.02926" units="cm"/>
      <inkml:brushProperty name="color" value="#F2395B"/>
    </inkml:brush>
  </inkml:definitions>
  <inkml:trace contextRef="#ctx0" brushRef="#br0">66583 5078 751,'7'-21'-31,"-1"5"5,-1 5 8,0 4 5,-2 3 13,-2 1 20,-2-2 20,-2 2 19,-2-1 5,0 2-9,-1 0-9,-1 2-10,1 0-20,4 0-31,4 0-33,4 0-32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55"/>
    </inkml:context>
    <inkml:brush xml:id="br0">
      <inkml:brushProperty name="width" value="0.04415" units="cm"/>
      <inkml:brushProperty name="height" value="0.04415" units="cm"/>
      <inkml:brushProperty name="color" value="#F2395B"/>
    </inkml:brush>
  </inkml:definitions>
  <inkml:trace contextRef="#ctx0" brushRef="#br0">66289 4484 498,'-1'-15'6,"-2"2"12,-2 3 12,-2 1 13,-3 3 2,-3 6-5,-5 4-6,-4 6-6,-2 3-5,-1 5-2,-1 3-4,0 5-3,-1 2-2,1 3-2,1 1 0,1 2-2,1 3 0,1 1 0,1 2-1,1 2 0,1 0-1,4-2 0,3-2-1,3-1-2,2-4 0,2-2-2,2-3-1,2-3-1,2-3-1,4-4 2,2-5 2,4-3 1,2-3-1,5-2-3,3-3-2,5 0-3,4-6-2,4-8 2,6-8-1,5-7 2,2-6-2,0-3-4,0-2-4,0-4-4,-2 0 0,-4 2 1,-4 2 2,-3 1 1,-6 5 3,-4 6 1,-5 5 2,-4 6 2,-5 7 9,-3 6 15,-2 8 15,-4 6 14,-1 5 3,-2 1-9,0 3-10,-2 2-10,0 1-7,1 4-2,-1 3-3,0 3-3,0-1-2,2-3-1,0-5-1,2-3-1,0-4 0,2-1 0,0-2-1,2-2 0,0-3 0,3-1-3,2-2-2,2-2-1,2-3-1,1-4-1,3-4 2,2-4-1,0-4 1,-1-3 1,-1-5 0,-1-3 2,-1 0-1,-2 5 1,-3 4 1,-1 6-1,-1-1 1,2-7 1,0-7 2,2-7 1,-2-2 1,-1 1 0,-2 3 0,-2 2 1,-2 1 0,-1 3 1,0 1 0,-1 3 1,-4 2 0,-2 2-1,-5 4 0,-4 3 0,-3 2-4,-3 2-6,-3 2-6,-3 2-6,-2 4-7,-3 6-8,-1 6-8,-2 5-9,1 3-2,7-3 4,5-1 3,7-2 3,2-2 5,2-1 3,1-1 4,1-1 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55"/>
    </inkml:context>
    <inkml:brush xml:id="br0">
      <inkml:brushProperty name="width" value="0.03626" units="cm"/>
      <inkml:brushProperty name="height" value="0.03626" units="cm"/>
      <inkml:brushProperty name="color" value="#F2395B"/>
    </inkml:brush>
  </inkml:definitions>
  <inkml:trace contextRef="#ctx0" brushRef="#br0">68784 5400 606,'43'7'7,"-8"-2"11,-7-3 14,-9 0 12,-3-2 4,1 2-6,2 0-5,0 2-6,-1 0-3,-1 1-2,-3 1-3,-1 2-1,-2 0-4,-2 2-6,-2 0-6,-2 1-7,-2 2-4,-1 1-2,0 3-4,-2 2-3,-3 3-3,-7 7-3,-8 5-3,-5 6-3,-5 0 0,1-6 2,-1-5 4,1-6 2,0-6 5,3-1 7,2-4 5,1-3 8,2-1 5,3-2 7,1-1 6,3 0 6,5-2 1,11-2-5,12-2-4,10-2-5,4-1-5,0 0-7,-1 0-7,-1 0-8,2-1-8,6-2-13,6-1-12,7-3-11,-4 0-2,-8 2 11,-11 2 10,-9 3 9,-6-1 4,1 0-4,0-2-4,0 0-3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56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71597 3372 531,'0'-19'36,"2"7"7,0 8 5,2 8 6,0 6 0,0 5-9,-1 5-8,1 6-9,0 1-4,-2 2-3,0 1-2,-2 1-2,0-1-2,0-1-4,0-3-2,0-1-4,1-4-2,2-3-4,2-5-2,2-3-3,2-3-2,3-2-3,4-2-3,2-2-1,3-2-3,3-2 0,3-2-2,3-2 0,0-1 0,0-2 1,-1 0 0,-1-1 2,-3 0 0,-5 2 1,-5 2 0,-4 3 1,-8 2 1,-9 4 2,-8 3 0,-9 5 2,-6 4 1,-2 4 2,-4 3 3,-3 5 2,0-1 1,2-1 3,2-4 1,1-3 3,3-2 2,3-1 4,3-1 3,3 0 3,6-3 2,7-1 1,8-2 0,8-2 1,7-2-3,7-2-5,7-2-6,7-2-5,2-2-4,0 0-3,-2-1-4,0-2-3,-1 1-3,-3-1-3,-2 0-3,-1 0-4,-3 1-3,-2 0-5,-1 2-5,-2 1-5,-4-1 1,-3 0 4,-4-2 6,-4 0 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57"/>
    </inkml:context>
    <inkml:brush xml:id="br0">
      <inkml:brushProperty name="width" value="0.03358" units="cm"/>
      <inkml:brushProperty name="height" value="0.03358" units="cm"/>
      <inkml:brushProperty name="color" value="#F2395B"/>
    </inkml:brush>
  </inkml:definitions>
  <inkml:trace contextRef="#ctx0" brushRef="#br0">72432 3751 655,'-28'-31'55,"5"17"2,7 17-1,5 16 1,2 10-7,-2 4-13,-2 4-14,-1 5-14,-2 1-9,-2 0-2,0 0-3,-1 0-4,0-2-4,3-4-7,1-3-6,3-5-6,1-4-3,4-5-2,2-5-1,4-4-2,3-5 3,4-3 6,4-2 5,3-4 7,4-2 2,3-1 0,4-3 0,2-2 0,1 0 5,0 2 9,1 3 9,-1 1 8,-1 1 7,-5 2 1,-3 0 3,-4 2 1,-3 0 1,-1 2-4,0 0-3,-2 2-2,-1 0-4,-2 2-6,-3 0-5,0 1-5,-4 1-7,-2 2-7,-4 0-7,-2 1-7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57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71046 4492 481,'-34'-3'60,"10"8"-1,12 9-2,11 10-2,6 5-5,2 4-7,1 4-8,3 4-8,2 5-5,2 4-2,1 5-2,3 6-1,0-3-3,1-7 0,0-8-2,-1-7-2,2-7-4,3-2-11,3-3-9,3-3-11,4-4-5,3-6-3,4-6-2,4-6-2,5-7-1,6-8 3,5-7 3,7-9 3,1-5 0,-3-6 0,-3-4-1,-2-6-1,-8 3 0,-10 10 1,-12 10 0,-9 10 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57"/>
    </inkml:context>
    <inkml:brush xml:id="br0">
      <inkml:brushProperty name="width" value="0.04927" units="cm"/>
      <inkml:brushProperty name="height" value="0.04927" units="cm"/>
      <inkml:brushProperty name="color" value="#F2395B"/>
    </inkml:brush>
  </inkml:definitions>
  <inkml:trace contextRef="#ctx0" brushRef="#br0">74234 3556 446,'-9'-7'0,"-2"1"0,-2 0 0,-1 2 0,-1 0 6,2 2 11,2 0 13,3 2 10,4-1 4,8 0-5,7-2-6,9 0-5,4 0-4,3 0-4,1 2-3,3 0-4,-1 0-4,-2-2-5,-1-2-6,-3-1-4,-1-2-5,-3 2-5,-1 1-3,-2 0-6,-3 1-1,-3-2-1,-3 0 1,-2-1-1,-3-2 3,0 0 2,-2-1 2,0-1 4,-3-3 2,-4-2 0,-4-3 2,-4-3 0,-1-1 3,-1 3 8,0 1 6,1 3 7,-1 1 7,0 4 7,1 3 7,-1 3 6,1 2 5,2 3 4,3 4 2,1 2 4,2 5-3,0 6-9,2 5-9,1 7-8,0 4-6,2 4-2,0 4-3,2 4-3,0 4-2,0 2-3,0 4-4,0 2-4,0 2-4,2-1-6,0 1-6,2 0-5,-1-3-3,1-5 3,0-4 3,0-5 2,-1-5-3,0-6-7,-2-4-8,0-5-7,-4-7-3,-8-8 3,-6-10 2,-7-8 3,-2-6 5,1-1 7,2-3 6,3-1 8,2-1 7,5 1 10,3 1 8,4 1 9,3 0 7,2 1 3,2-1 6,2 0 3,3 0-1,6-1-6,4-1-6,5-1-7,3 0-8,3-1-12,1 1-10,3-1-11,-1 0-5,0-1 0,-1-1 1,-1-1 1,-2 0-3,-3 1-4,-3 1-6,-3 1-5,-2 2 0,-4 3 7,-3 3 6,-2 3 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58"/>
    </inkml:context>
    <inkml:brush xml:id="br0">
      <inkml:brushProperty name="width" value="0.04389" units="cm"/>
      <inkml:brushProperty name="height" value="0.04389" units="cm"/>
      <inkml:brushProperty name="color" value="#F2395B"/>
    </inkml:brush>
  </inkml:definitions>
  <inkml:trace contextRef="#ctx0" brushRef="#br0">75232 2875 501,'7'-16'0,"0"0"0,-2 1 0,0-1 0,0-1 1,3-2 4,3-1 4,4-2 2,1-1 4,1 2 3,1 3 2,1 1 3,2 3 2,3 3 1,3 2 2,3 4 0,-1 2 1,-3 2-3,-5 2-1,-3 2-2,-4 4-2,-1 5-3,-2 7-3,-2 6-2,-4 4-2,-4 6-2,-6 5-2,-4 5-3,-5 1-1,-3-1-5,-5 0-2,-3-1-4,-2-3-3,1-2-2,1-3-4,1-4-2,0-2-4,-1-3-5,-1-3-5,-1-3-5,1-3-2,1-4 1,3-5 0,1-3 1,3-5 3,3-6 3,2-5 5,4-7 3,4-4 5,4-1 4,6-3 6,4-1 4,4 0 5,1 3 4,3 3 6,2 3 4,1 2 5,1 2 4,1 3 5,1 1 4,1 1 2,1 0-2,1 0-1,1 0-2,-1 2 0,-3 1 1,-3 2-1,-3 2 1,-3 2-3,-1 2-6,-2 2-5,-2 1-6,-3 4-2,-2 2 1,-4 3 2,-2 3 0,-5 3-5,-6 1-12,-5 3-12,-7 1-12,-2 1-4,1-3 4,1-1 5,1-3 4,3-2 3,3-4 4,4-5 4,5-3 4,3-3 4,6 0 5,4-2 5,6 0 5,4-2 2,7-2-1,5-2 0,7-2-2,0 0 0,-2 1-1,-3 0 0,-3 2-1,-3 0-3,-3 2-5,-3 0-7,-2 2-5,-8 3-3,-11 6-2,-10 5 0,-11 7-1,-6 3 2,0-1 2,-2 1 3,-1-1 3,-1 0 4,0-1 5,-2-1 3,-1-1 5,1-1 3,4-3 0,2-1 2,3-2 1,4-2 1,3-3 0,4-1 2,5-2 1,4-1 0,6 0-1,6 0-1,6 0-2,5-1 0,7-1-1,5 0-2,7-1 0,3-3-4,2-2-7,2-4-5,3-2-7,-1-2-8,0 1-9,-2-1-10,0 0-10,-2 1-5,-4 1 1,-2 0 0,-3 2 0,-4 0 2,-5 0 4,-5 1 2,-4-1 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58"/>
    </inkml:context>
    <inkml:brush xml:id="br0">
      <inkml:brushProperty name="width" value="0.04631" units="cm"/>
      <inkml:brushProperty name="height" value="0.04631" units="cm"/>
      <inkml:brushProperty name="color" value="#F2395B"/>
    </inkml:brush>
  </inkml:definitions>
  <inkml:trace contextRef="#ctx0" brushRef="#br0">76352 4389 475,'-8'-7'0,"2"1"0,1 0 0,0 2 0,0-1 0,-2 0 0,-1-1 0,-3-2 0,0 5 13,3 8 27,1 9 27,2 10 26,2 7 5,2 8-19,2 8-19,2 8-19,0 10-17,0 11-15,-2 12-14,0 12-16,-1 7-13,2 3-9,0 3-11,2 3-9,-1-9 1,-1-22 10,0-21 11,-2-22 11,1-11 4,0-1-4,2-2-2,0 1-4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25"/>
    </inkml:context>
    <inkml:brush xml:id="br0">
      <inkml:brushProperty name="width" value="0.05845" units="cm"/>
      <inkml:brushProperty name="height" value="0.05845" units="cm"/>
      <inkml:brushProperty name="color" value="#F2395B"/>
    </inkml:brush>
  </inkml:definitions>
  <inkml:trace contextRef="#ctx0" brushRef="#br0">80400 37000 376,'-21'-36'37,"10"28"10,10 28 11,9 29 8,4 11 1,1-2-11,-1-3-10,1-3-10,-3 2-8,-2 10-3,-3 10-4,-3 9-3,-2 4-3,0 1-1,0-1-2,0 1 0,0 4-1,0 9-2,0 10 0,0 10-1,0 0-2,0-5 0,0-7 0,0-5-2,-2-9 0,-3-9-2,-3-10-1,-2-8-2,-9-11-6,-12-8-8,-13-10-10,-12-9-9,-7-20-3,1-27 4,-1-28 5,1-28 4,-3-20 1,-2-8 0,-3-10-2,-3-9-2,2-2 1,10 6 0,10 7 1,9 6 0,7 6 2,7 6 3,6 7 1,7 6 3,4 7 2,3 10 1,3 10 1,4 9 2,-3 7 2,-5 7 4,-7 6 3,-5 7 3,-3 7 6,4 9 9,3 10 7,3 10 10,1 7 2,1 6-2,-1 7-1,1 6-3,-1 7-3,1 10-3,-1 10-5,1 9-3,-1 1-4,1-6-4,-1-6-4,1-6-3,1-7-1,3-6 0,3-6 1,4-6 0,10-13-10,19-19-20,19-18-21,19-19-21,2-8-5,-11 3 12,-14 3 11,-11 4 11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58"/>
    </inkml:context>
    <inkml:brush xml:id="br0">
      <inkml:brushProperty name="width" value="0.03993" units="cm"/>
      <inkml:brushProperty name="height" value="0.03993" units="cm"/>
      <inkml:brushProperty name="color" value="#F2395B"/>
    </inkml:brush>
  </inkml:definitions>
  <inkml:trace contextRef="#ctx0" brushRef="#br0">78150 3788 550,'0'-15'8,"0"2"13,0 3 16,0 1 13,0 5 8,0 8 0,0 8-1,0 7 1,0 6-9,0 3-15,0 3-16,0 3-16,0 0-9,0 0 0,0-1-1,0-1-1,0-4-6,0-4-13,0-5-13,0-4-11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59"/>
    </inkml:context>
    <inkml:brush xml:id="br0">
      <inkml:brushProperty name="width" value="0.05663" units="cm"/>
      <inkml:brushProperty name="height" value="0.05663" units="cm"/>
      <inkml:brushProperty name="color" value="#F2395B"/>
    </inkml:brush>
  </inkml:definitions>
  <inkml:trace contextRef="#ctx0" brushRef="#br0">78450 2684 388,'0'-15'7,"0"2"12,0 3 14,0 1 14,0 3 5,0 6-2,0 4-1,0 6-1,1 4-4,4 7-5,2 5-5,4 7-5,-1 4-4,1 6-3,-2 4-2,0 6-3,-2 3-2,-1 3-3,-1 4-3,0 2-1,-1 1-2,0 1 1,0-1 1,0 1 1,-1-2-7,-1-4-12,0-5-14,-1-3-13,-1-5-8,0-4-1,0-5-3,0-5-2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39:59"/>
    </inkml:context>
    <inkml:brush xml:id="br0">
      <inkml:brushProperty name="width" value="0.03775" units="cm"/>
      <inkml:brushProperty name="height" value="0.03775" units="cm"/>
      <inkml:brushProperty name="color" value="#F2395B"/>
    </inkml:brush>
  </inkml:definitions>
  <inkml:trace contextRef="#ctx0" brushRef="#br0">77995 3952 582,'-13'-36'61,"4"7"-1,6 7 0,5 7-1,4 3-5,5-2-9,5 0-11,5-1-9,3 1-10,-1 3-10,1 3-11,-1 2-10,0 3-6,-1 0-2,-1 2-3,-1 0-2,-1 2-1,-3 0-2,-1 2 0,-2 0-1,-2 1 1,-1 0 4,0 0 3,-2 0 3,0-1 3,0 0 2,0-2 2,-1 0 2,1-1 12,0 0 25,0 0 22,0 0 24,0 0 2,1 0-17,2 0-17,0 0-18,1-1-9,-1 0-4,1-2-2,0 0-2,0-2-2,-1 0-2,1-1 1,0-2-2,0 1 0,1 1-1,1 0-1,2 2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00"/>
    </inkml:context>
    <inkml:brush xml:id="br0">
      <inkml:brushProperty name="width" value="0.05071" units="cm"/>
      <inkml:brushProperty name="height" value="0.05071" units="cm"/>
      <inkml:brushProperty name="color" value="#F2395B"/>
    </inkml:brush>
  </inkml:definitions>
  <inkml:trace contextRef="#ctx0" brushRef="#br0">79153 2990 433,'0'45'124,"0"-2"-30,0-4-27,0-2-29,0-4-16,0-3-2,0-5-4,0-3-3,0-2-4,0 1-6,0 0-6,0 3-6,1-4-6,3-5-5,4-6-4,2-6-6,3-5 0,3-2 7,3-4 6,4-2 6,1-2 3,3-2 1,1 0 1,2-1 0,1 0 0,-3 1 0,-2 1-1,-1 1 1,-2 1-1,-1 2 1,-1 2-1,-1 2 0,-1 1 0,-2-2-2,-3 0-2,-1-1-1,-2-2 0,-2 0-1,-2-1 1,-2-1 1,-4-2-1,-2-2 1,-5-2 0,-4-1 1,-3-1 1,0 1 4,-1 0 3,-1 3 5,0 0 2,1 2 4,0 2 2,2 3 4,1 0 1,0 2 1,2 0 1,1 2 0,0 1 4,0 2 9,0 2 7,1 2 9,0 6 1,2 9-5,2 11-4,2 9-5,1 4-4,0-2-4,0-2-5,0-1-4,0-2-2,0 0-1,0 0-1,0 0-1,0 0-5,0-3-12,0-2-9,0-1-12,-1-3-4,0-2 1,-2-1 1,0-2 0,-2-3 0,0-3-2,-1-3-2,-1-3-1,-2-2 0,0-2 4,-2-2 4,0-2 5,-1-1 2,-1-2 2,-2-1 2,0 0 2,1-2 3,1-2 5,2-1 3,2-3 4,3 0 5,0 0 4,4 2 5,1 1 4,2-1 2,3 0-1,4-1-2,2-1 0,3-1-2,2 2 0,1 1-1,3 1-1,0 0-1,1 0-3,0 0-1,-1 0-2,0 1-4,-1 2-3,0 3-4,-2 1-4,-2 3-4,-3 5-4,-3 6-4,-2 4-3,-4 2-1,-4 1 3,-4-1 2,-4 1 3,-3-1 3,-3 1 4,-3 0 5,-3-1 3,-3 0 3,-1-1-1,-3-1 1,-1 0-1,0-2 1,1-1-1,3-1 1,1 0-1,3-2 5,3-1 7,3-1 8,3 0 8,3-1 1,6-1-6,4 1-5,6 0-7,5-1-4,7-2-5,7-3-4,7 0-5,5-4-4,2-2-2,4-4-2,3-2-4,0-2-2,0 1-4,-2-1-4,0 0-3,-3 0-2,-3-1-3,-5-2-1,-4 0-2,-3 1 0,-5 1 0,-3 2 2,-4 2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01"/>
    </inkml:context>
    <inkml:brush xml:id="br0">
      <inkml:brushProperty name="width" value="0.04952" units="cm"/>
      <inkml:brushProperty name="height" value="0.04952" units="cm"/>
      <inkml:brushProperty name="color" value="#F2395B"/>
    </inkml:brush>
  </inkml:definitions>
  <inkml:trace contextRef="#ctx0" brushRef="#br0">81435 1847 444,'10'-14'5,"5"2"11,6 4 10,4 3 11,1 1 3,-2 2-2,-1 0-4,-2 2-3,-2 1-4,1 4-4,-1 2-4,1 4-5,-2 1-5,-5 1-5,-3 1-7,-4 1-5,-4 1-2,-4 2 4,-4 0 2,-4 1 4,-4 1-4,-5 1-8,-5 1-9,-5 1-9,-2-1-3,-1-1 5,1-3 3,0-1 4,1-2 5,5-2 5,3-3 6,5-1 5,2-2 5,2-2 2,3-2 3,1-2 3,6-1 3,11 0 2,12 0 4,10 0 2,6-1 1,2-2-3,2-2-3,2-2-2,-1 0-5,-3 1-6,-5 0-7,-4 2-6,-5 2-5,-7 6-3,-6 4-3,-8 5-4,-7 4-2,-10 3-1,-8 4-2,-8 2-1,-6 0 1,-1 0 6,-1-1 4,0-1 6,0-2 4,1-3 5,3-3 4,2-2 4,2-3 2,3-1 0,3 0-1,3-2-1,2 0 4,2 0 7,3 0 7,1-1 7,2 1 3,2 2-2,3 0-2,1 2-2,1 0-1,2 1 0,0 1 0,2 1-1,0 2 0,0 1-1,0 3-1,0 2-1,0 0-3,0 1-2,0-1-4,0 1-3,0-1-5,2 1-5,0-1-6,2 1-6,-1-2-12,-1-1-18,0-3-20,-1-1-18,-1-5-4,0-8 11,0-8 11,0-8 10,1-7 10,1-7 6,3-7 7,2-6 7,3-3 6,4 5 3,3 4 3,5 4 4,2 2 3,1 2 5,1 3 3,1 2 5,1 1 3,1 2 4,0 2 4,2 3 4,1 1 2,1 2-1,1 2-1,1 3-1,-1 0 0,-2 2-2,-1 0 0,-3 2-2,-2 0-1,-1 2 0,-3 0-1,-1 2 0,-1 0-1,-1 3-2,1 2-1,-1 2-2,-1 0 0,-2 1-2,-4 0 0,-3 0-1,-1 0-1,-2 1-1,-1 1 1,0 2-1,-2-1-1,-1 1 0,0 0-2,-1-1 0,-4 1-1,-2 2-3,-5 0-1,-4 1-2,-2 1-1,-1 1-1,-1 1-1,-1 1-1,-2-1 0,0-3 1,-1-3 1,0-2 2,-2-4-6,1-1-9,-1-2-11,1-2-11,-1-3-2,2-2 3,1-4 5,1-2 5,2-4 3,3-3 3,3-5 3,3-4 3,2-2 2,3-1 3,4-1 2,3 0 2,1 0 3,3 5 4,2 3 4,2 4 4,1 3 3,0 2 3,-1 3 3,1 1 2,-1 1 1,-1 2-1,0 0-3,-2 2-2,-2 3-3,-2 6-4,-4 5-4,-2 7-3,-5 1-3,-4-3-3,-5-3-3,-5-2-2,-2-4-1,1 1 1,1-2 0,1 0 1,1-3 1,1-1 0,0-2 0,2-2 1,2-3-1,3-6-4,3-4-2,2-5-2,4-2-3,2 3-1,4 1-2,2 3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02"/>
    </inkml:context>
    <inkml:brush xml:id="br0">
      <inkml:brushProperty name="width" value="0.03004" units="cm"/>
      <inkml:brushProperty name="height" value="0.03004" units="cm"/>
      <inkml:brushProperty name="color" value="#F2395B"/>
    </inkml:brush>
  </inkml:definitions>
  <inkml:trace contextRef="#ctx0" brushRef="#br0">88050 3880 732,'7'-8'116,"-2"0"-33,-3 0-32,0 0-33,-4 1-29,0 1-21,-3 0-24,-2 2-22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04"/>
    </inkml:context>
    <inkml:brush xml:id="br0">
      <inkml:brushProperty name="width" value="0.05094" units="cm"/>
      <inkml:brushProperty name="height" value="0.05094" units="cm"/>
      <inkml:brushProperty name="color" value="#F2395B"/>
    </inkml:brush>
  </inkml:definitions>
  <inkml:trace contextRef="#ctx0" brushRef="#br0">7379 5395 431,'-9'-7'8,"-3"1"14,-4 0 16,-2 2 14,-1 3 4,1 8-10,1 6-9,1 7-10,0 5-6,0 1-4,1 2-3,-1 3-3,0 2-2,1 4 0,-1 4 1,0 4 0,1 1 0,1-2-1,1-2-2,1-1-1,1-4-2,4-4-1,2-4-2,4-3-1,1-4-2,0-1-2,0-3-2,0-1-3,2-3-1,6-2-1,4-4 1,5-3-1,4-3-1,5-6-2,3-4-2,5-5-3,1-6-2,0-7-1,1-7-2,-1-7-1,-1-2 0,-2 0 3,-1 1 2,-3 2 3,-2 1 3,-5 3 4,-3 4 5,-4 2 5,-4 3 3,-1 5 5,-2 3 4,-2 5 4,-3 4 9,-2 6 12,-4 6 14,-2 6 12,-2 4 1,1 5-15,-1 3-12,0 5-14,0 2-8,2 2-2,1 3-2,0 1-2,2 0-1,0-3-1,2-3 0,1-3-1,0-2-1,1-2-4,2 0-1,0 0-4,4-4-4,4-3-4,5-4-6,5-4-4,3-6-3,-1-6 3,1-7 1,-1-7 3,0-7 1,-3-5 1,-1-6 1,-2-6 2,-3-3 0,-1 0 1,-2 0 1,-2 0 1,-3 1 3,-3 3 5,-2 4 7,-4 2 5,-1 4 2,-2 4 0,0 3 0,-1 5-1,-2 2-1,-2 4-1,-2 3 0,-1 3-1,-2 3-4,1 4-6,-1 4-6,0 4-7,-1 5-5,-1 7-8,-3 7-5,-1 7-7,0 2 0,3-2 6,3-1 5,2-3 6,3-2 0,1-3-4,0-3-5,2-3-5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04"/>
    </inkml:context>
    <inkml:brush xml:id="br0">
      <inkml:brushProperty name="width" value="0.06109" units="cm"/>
      <inkml:brushProperty name="height" value="0.06109" units="cm"/>
      <inkml:brushProperty name="color" value="#F2395B"/>
    </inkml:brush>
  </inkml:definitions>
  <inkml:trace contextRef="#ctx0" brushRef="#br0">9768 6400 360,'37'0'126,"-6"2"-29,-4 0-28,-4 2-30,-5 0-16,-1 2-5,-3 0-3,-1 1-4,-3 5-4,-2 8-6,-4 7-4,-2 8-4,-4 2-4,-4-3-2,-4-5-2,-4-3-3,-2-4 1,-1 0 0,-1-1 2,-1 0 1,-2-2 2,1-1 4,-2-1 5,-1-1 3,0-1 2,1-1-1,1 0-2,1-2-1,7-3 10,16-6 21,14-6 21,15-6 22,7-3 2,2-2-16,1 0-14,0-1-16,4-2-12,6-3-8,6-3-10,6-3-9,1-1-4,0 1 1,0 1 1,-2 1 0,-6 3-13,-12 5-30,-12 5-28,-11 4-28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3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66393 8124 999,'-2'-24'-3,"0"-1"-9,-3-1-7,-2-1-7,1 3-1,2 9 6,4 7 7,2 8 7,2 4 0,0 0-3,0 0-5,0 0-4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38"/>
    </inkml:context>
    <inkml:brush xml:id="br0">
      <inkml:brushProperty name="width" value="0.05648" units="cm"/>
      <inkml:brushProperty name="height" value="0.05648" units="cm"/>
      <inkml:brushProperty name="color" value="#00BFF3"/>
    </inkml:brush>
  </inkml:definitions>
  <inkml:trace contextRef="#ctx0" brushRef="#br0">12830 11294 389,'-15'-8'2,"2"2"4,3 1 4,1 0 4,3 1 9,4 0 12,4 0 13,4 1 12,2-1 1,1 2-10,2 0-11,0 2-12,1 0-6,0 0-3,-1 0-3,1 0-3,0-1-2,0 0-1,-1-2-1,1 0-1,0-1-1,1 0 0,2 0-1,0 0-1,1 1 0,1 0-1,1 2 0,1 1 0,0 0 0,-1 1-1,0 2-1,-2 0 1,0 1-1,1 0 2,1 0 0,1 0 2,1 0 0,0 0-1,-1 0 1,1 0 0,-1-1-1,-1-1-2,-1 0 0,-1-2-2,1 0-1,3-2 1,4 0 0,2-1 1,0-1 0,0 0 0,-1 0 1,-1 0 0,0 0 0,-1 0-1,1 0-2,0 0 0,-1 0-2,1 1 1,-1-1-1,1 0 1,-2 0-1,-2 2 1,-1 0 1,-2 2-1,0 0 1,1 0 0,3 0 0,1 0 1,1 0 0,-3 0-2,-1 0 1,-2 0-2,-1 0 0,1 0-1,1 0 1,1 0-2,0 0 1,-1 0 0,-1 0 1,0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25"/>
    </inkml:context>
    <inkml:brush xml:id="br0">
      <inkml:brushProperty name="width" value="0.05405" units="cm"/>
      <inkml:brushProperty name="height" value="0.05405" units="cm"/>
      <inkml:brushProperty name="color" value="#F2395B"/>
    </inkml:brush>
  </inkml:definitions>
  <inkml:trace contextRef="#ctx0" brushRef="#br0">81600 37750 407,'25'48'9,"0"-3"21,0-3 20,0-2 19,1 0 6,4 7-8,3 6-9,3 7-9,1 2-8,1 1-7,-1-1-7,1 1-7,-4-3-5,-6-2 0,-6-3-1,-6-3 0,-7-2-8,-6 0-17,-6 0-15,-6 0-17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41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63811 10263 999,'-29'-22'-6,"5"5"-12,5 3-12,5 4-12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44"/>
    </inkml:context>
    <inkml:brush xml:id="br0">
      <inkml:brushProperty name="width" value="0.0344" units="cm"/>
      <inkml:brushProperty name="height" value="0.0344" units="cm"/>
      <inkml:brushProperty name="color" value="#FED406"/>
    </inkml:brush>
  </inkml:definitions>
  <inkml:trace contextRef="#ctx0" brushRef="#br0">15433 9197 639,'-6'-8'52,"4"2"-11,4 1-12,4 0-12,2 2-7,1 0-5,2 2-3,0 0-5,1 1-2,1 0 0,2 0 0,0 0 0,0 0 0,-1 0 1,-1 0 1,0 0 1,-2 0 1,1-2 1,0 0 0,0-1 1,0-1 0,1 2 1,1 0 0,2 2 0,-1 0 0,-1 0 0,-1 0-2,0 0 0,-2 0 0,1 2 0,0 0 1,0 2-1,-1-1 1,1 1 0,0 0-1,0 0 0,-1 0 0,1 0 0,0 0 1,0 0 1,0-1 0,1-1 0,1 0-1,2-1 1,-1-1-1,-1 0 1,-1 0-1,-1 0 1,0 0-1,0 0 0,0 0 0,-1 0 0,1 0 0,0 0-1,0 0 0,0 0-1,0-2 1,1 0 0,1-3 1,1-2 1,1 0 0,0 2 0,-1 2 0,1 2 0,-1 1 1,-1-2-1,-1 0 0,0-1 0,-1-1 0,-1 2 0,1 0-1,0 2 0,0 0-1,0 0 1,-1 0 0,1 0 0,0 0 0,1 0-1,2 0 1,0 0 0,0 0 0,-1 0 0,-1 0 0,0 0 0,-1 0 0,1 0 1,1 0-1,2 0 0,-1 0 0,-1 0 0,-1 0 1,0 0 0,-2-1 0,-1-1 0,-1 0-1,0-1-1,0-1 1,1 2-1,3 0 1,2 2-1,0 0 1,-1 0-1,-1 0 1,0 0 0,-1-1 0,1 0 0,1-2 1,2 0-1,-1 0 1,1 0-1,0 2 0,-1 0-1,0 1 1,-1-2 0,0 0-1,-2-1 0,0-1 0,0 2 0,-1 0 0,1 2 0,0 0-1,0 0 1,-1 0-1,1 0 1,0 0 0,2 0-1,0 0 1,1 0 0,1-2 0,-1 0 1,1-3 1,0-2 0,-1 0 1,1 2-1,0 2 0,-1 2 0,1 1-1,0-2 1,0 0-2,-1-1 1,1-2 0,0 2-1,-1-1-1,1 0 1,0 0 0,1 0-1,1 0 1,1 0 0,0 0 0,-2 0 0,-3 0 0,-1 1-1,0-2 1,1 2 0,3-1 0,2 0 0,0 0 0,1 0 0,0 0 0,-1 0 0,1-1 1,-1 0 1,1-1 2,0-1 1,0-1 0,1 0 0,1 0-1,1 0-1,1 1 0,1-1 0,1 0-2,1 0 0,-1 0 0,1 2-1,-2 1 0,-1 1 0,-1-1-1,-1 2 1,-1-1-1,-1 0 1,0 0 0,1 0 1,1 0 0,1 0 0,0 0 0,-1 0 1,-1 0-1,-1 1 1,1-2-1,0 2 1,0-1-1,3 0 0,-1 0 0,-1 0 0,-1 0-1,-1 0 0,-1 0 0,-1 0 0,-1 0 0,-1 1-1,0-1 0,2 2 0,0 0 0,1 2 1,0 0-1,-1 0 0,-1 0 0,0 0 1,-2-1-1,1-1 1,0 0 0,-1-1 0,0-1 0,-1 2 0,0 0 0,-2 2 0,0 0 0,2 0 1,0 0-1,1 0 0,1-1 0,-1 0 1,1-2-1,0 0 1,-1 0 1,1 0-1,0 2 1,-1 0 0,1 1 0,0-2-1,-1 0 1,1-1-1,0-1 1,0 2-2,-1 0 1,1 2 0,0-1-1,-1-1 0,1 0 1,0-1 0,-1-1 0,1 2-1,0 0-1,-1 2 1,0 0-1,-1 0 0,0 0 0,-2 0 0,0-1 1,2 0-1,0-2 2,1 0-1,1-1 1,-1 0-1,1 0 0,0 1 1,-1-2-1,1 2 0,0-1 0,-1 0 0,1 0 0,0 2 0,0 0 0,-1 2 0,1-1 0,1 0 1,2-2-1,0 0 0,0 0 0,1 0 0,-1 2 0,1 0 0,0 0 0,-1-2 1,1-2 0,0-1 1,-1-2 1,1 2-1,-1 1 0,1 0 0,0 0 1,3-2-1,1-2 1,3-1 0,0-1 0,-1 0 0,-1 2-1,-1 1-1,-1 0 0,-1 0 0,-1 0 0,-1 0 0,0 1 0,1 1 0,1 0 0,1 2-1,0 0 1,-3 0-1,-1 0 0,-2 0 0,-1 0 0,1 0-1,1 0 1,1 1 0,0-2 1,-1 2-1,0-1 0,-2 0 0,0-1 0,-1 0 0,1-1 1,0-2-1,-1 1 1,1 1 1,0 0-1,-1 2 1,0 0 0,-1 0-1,0 0 1,-2 0-1,0 0 1,0 0-1,-1 0 0,1 1 0,0-2-1,0 2 0,-1-1 1,1 0-1,0 0 0,0 0 0,-1 0 0,1 0 0,0 0-1,0 0 1,-1 0 0,1 1 0,0-1 0,0 2 0,-1 0 0,1 2 0,0-1 0,0-1 0,0 0-1,-1-1 1,1-1 0,0 0 0,0 0 0,-1 0 0,1 0 0,0 0 1,0 0-1,-1 1 1,1-2-1,0-1 1,0 0-1,0-1 0,-1-1 0,-1 2 0,-1 1 0,0 1-1,-1 0 0,1 2 0,2 0 0,0 2 1,1-1-1,-1-1 0,1 0-2,0-1 0,0-1 0,-1 0 0,1 0 1,0 0 1,0 0 0,0 0 0,-1 0 0,1 1 1,0-2-1,0 2 1,-1-1-1,1 0 1,0 0 0,0 0-2,-1 0-1,1 0-1,0 0 0,0 0-1,-1 0 0,1 1-1,-1-2-1,-1 2 0,0-1-1,-2 0-1,0 0-2,0 2-2,0 0-3,0 2-3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45"/>
    </inkml:context>
    <inkml:brush xml:id="br0">
      <inkml:brushProperty name="width" value="0.04186" units="cm"/>
      <inkml:brushProperty name="height" value="0.04186" units="cm"/>
      <inkml:brushProperty name="color" value="#FED406"/>
    </inkml:brush>
  </inkml:definitions>
  <inkml:trace contextRef="#ctx0" brushRef="#br0">34235 8163 525,'-7'-22'2,"0"6"3,2 5 4,1 5 4,-1 2 4,0 2 6,-2 0 5,0 2 5,-1 1 2,0 4-4,1 2-4,-1 3-4,-1 4-4,-2 2-3,-2 3-3,-1 3-5,-2 2-1,2 3 1,1 1 0,1 3 0,1-1-1,0 0-2,2-1-2,1-1-3,1-2-2,2-1 1,2-3-2,2-1 1,1-3-1,0-1-2,0-2 0,0-2-1,2-3-2,4-3 0,4-2 0,3-4-1,4-2-2,3-4 0,4-2-2,2-3-1,0-4-1,0-2 2,-1-3 2,-1-3 0,-2 0 1,-2 3 0,-4 3-2,-3 3-1,-2 5 11,-3 8 23,-1 8 21,-2 7 22,-1 5 2,-2 1-18,0 1-17,-2 1-18,1-1-11,0-3-1,2-3-4,0-2-2,1-3-1,2-1 1,0 0 0,2-2 0,1-3-1,3-4-5,3-6-4,3-4-4,1-5-2,-1-5 4,0-5 3,-2-5 4,-2-3 2,-1-1 5,-2-1 4,-2 0 5,-2 0 1,-2 1 3,-3 3 0,0 2 2,-2 1 1,0 3 2,0 1 2,0 3 2,-2 2 0,0 2-4,-3 4-1,-2 3-4,-1 1-1,-2 2-1,0 1-2,-1 0-1,-2 2-4,-2 1-6,-1 0-8,-3 2-6,-1 2-7,-1 7-6,-1 6-6,-1 6-6,1 3-3,3 2-1,3 3 0,2 1-1,3-1 3,1-5 6,0-5 4,2-5 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46"/>
    </inkml:context>
    <inkml:brush xml:id="br0">
      <inkml:brushProperty name="width" value="0.03458" units="cm"/>
      <inkml:brushProperty name="height" value="0.03458" units="cm"/>
      <inkml:brushProperty name="color" value="#FED406"/>
    </inkml:brush>
  </inkml:definitions>
  <inkml:trace contextRef="#ctx0" brushRef="#br0">36380 8800 636,'21'0'68,"-3"0"-10,-5 0-11,-3 0-10,-2 0-7,2 2-3,0 0-2,1 2-3,0 1-3,0 1-5,-2 3-5,-1 2-4,-1 2-3,-2 1-1,-2 3-2,-2 2-1,-2 1-2,-4 3-2,-2 1-1,-3 3-3,-3-1-1,-2 0-2,-1-1-1,-3-1-3,0-2 1,1-3 0,1-3 2,1-2 0,1-4 2,2-1 1,3-2 1,1-2 2,3-2 6,4-1 14,4 0 12,4-1 13,4-3 2,3 0-8,5-3-10,3-2-9,2 0-9,-3 0-9,-1 2-8,-2 1-10,-1 0-4,1 0-1,1 0 0,1 0-1,-1 0-4,-3 0-6,-3 0-8,-2 0-6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46"/>
    </inkml:context>
    <inkml:brush xml:id="br0">
      <inkml:brushProperty name="width" value="0.02653" units="cm"/>
      <inkml:brushProperty name="height" value="0.02653" units="cm"/>
      <inkml:brushProperty name="color" value="#FED406"/>
    </inkml:brush>
  </inkml:definitions>
  <inkml:trace contextRef="#ctx0" brushRef="#br0">38550 7800 829,'22'8'61,"-1"0"-14,-3-1-12,-1 1-14,-2 1-15,-3 2-17,-1 1-17,-2 3-18,-2 0-6,-2-1 6,-3-1 6,0 0 6,-4-2 6,0 1 4,-3 0 6,-2 0 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46"/>
    </inkml:context>
    <inkml:brush xml:id="br0">
      <inkml:brushProperty name="width" value="0.0286" units="cm"/>
      <inkml:brushProperty name="height" value="0.0286" units="cm"/>
      <inkml:brushProperty name="color" value="#FED406"/>
    </inkml:brush>
  </inkml:definitions>
  <inkml:trace contextRef="#ctx0" brushRef="#br0">38087 8944 769,'-6'7'6,"6"-2"14,4-3 13,6 0 12,3-4 2,3 0-11,3-3-11,3-2-11,2-1-9,1 0-10,1 1-8,1-1-9,0 0-3,1 0 2,-1 0 2,0 0 2,-2 1-3,-5-1-8,-5 0-8,-4 0-9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47"/>
    </inkml:context>
    <inkml:brush xml:id="br0">
      <inkml:brushProperty name="width" value="0.03334" units="cm"/>
      <inkml:brushProperty name="height" value="0.03334" units="cm"/>
      <inkml:brushProperty name="color" value="#FED406"/>
    </inkml:brush>
  </inkml:definitions>
  <inkml:trace contextRef="#ctx0" brushRef="#br0">40106 7393 659,'-7'29'136,"2"-3"-36,2-5-36,2-3-35,1-4-20,2-1-6,1-2-7,0-2-5,2-1-4,2 0-4,1 0-3,3-1-2,2 0-3,2-2-1,1-2-1,3-2 0,0-2-1,-1-2 2,-1-2 2,0-2 2,-6 2 3,-9 4 6,-8 6 7,-9 4 6,-6 4 2,0 1 0,-1 3-1,0 2 0,-1 0 2,2-1 3,3-1 5,1-1 3,2-1 4,3 0 0,1-2 2,2-1 0,2-1 0,0 0-5,2-2-5,1-1-4,1 0-2,3-2 0,4-1 1,2 0 1,4-2-3,4-2-7,3-2-5,5-2-7,2-3-3,1-4-2,1-4-1,1-3-2,0-3 0,-1 1 1,-1-1 2,-1 1 0,-2-2 1,-1 0-2,-2-1 0,-2-1-1,-3 0 2,-1-1 4,-2 1 6,-2-1 4,-3 2 3,-3 1 3,-2 3 3,-4 1 3,-1 2 2,-2 2 0,0 3 2,-1 1 1,-1 1 3,0 2 4,0 1 6,1 1 4,-1 1 5,0 3 4,0 4 4,0 2 4,0 3-1,0 4-10,1 2-8,-1 3-8,-1 3-6,0 5-2,-1 3-2,-1 5-1,-2 1-3,0 0-1,-1 0-2,-1 1-1,0-2-3,4-2-4,3-1-4,2-3-5,3-2 0,0-5 2,2-3 1,1-4 2,1-4-3,1-1-8,3-2-7,2-2-8,3-2-2,4-2 4,3-2 6,5-2 4,1-2 4,-1 0 3,-1-1 4,-1-2 3,-5 2 3,-8 2 2,-10 4 2,-8 3 2,-5 0 0,1-1 2,-1 0 0,0-2 0,2 0 0,1 0 1,2 0 0,2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47"/>
    </inkml:context>
    <inkml:brush xml:id="br0">
      <inkml:brushProperty name="width" value="0.03556" units="cm"/>
      <inkml:brushProperty name="height" value="0.03556" units="cm"/>
      <inkml:brushProperty name="color" value="#FED406"/>
    </inkml:brush>
  </inkml:definitions>
  <inkml:trace contextRef="#ctx0" brushRef="#br0">39563 8350 618,'-15'0'6,"2"0"11,2 0 12,3 0 11,1 1 3,2 4-9,2 2-7,2 3-8,1 5-4,0 4 1,0 4-1,0 6 1,1 3 0,2 1 0,2 1 1,2 0 1,1 0-3,1-3-3,2-3-5,0-3-3,1-3-8,3-1-9,2-3-11,2-1-9,1-3-4,3-1 2,1-2 3,3-2 3,1-4 0,0-2 2,2-6 0,1-2 1,1-5 0,1-4-3,1-3-1,1-5-2,-3 0 2,-6 3 7,-5 3 7,-6 3 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49"/>
    </inkml:context>
    <inkml:brush xml:id="br0">
      <inkml:brushProperty name="width" value="0.03965" units="cm"/>
      <inkml:brushProperty name="height" value="0.03965" units="cm"/>
      <inkml:brushProperty name="color" value="#FED406"/>
    </inkml:brush>
  </inkml:definitions>
  <inkml:trace contextRef="#ctx0" brushRef="#br0">41763 7022 554,'-20'0'54,"8"0"-7,8 0-7,8 0-7,5-1-8,4 0-8,2-2-6,3 0-9,2-1-2,-1 0 1,1 0 2,-1 0 2,0 0-4,-2 0-12,-3 0-10,-1 1-11,-1-1-5,0 0 3,-1 0 2,1 0 2,-2-1 2,-2 0 2,-4-1 0,-2-2 2,-4 0 2,0-1 5,-3-2 5,-2 0 5,-2 0 3,0 1 1,-1 0 0,-1 2 2,0 1 3,0 0 8,2 2 7,1 1 7,0 0 5,2 0 4,1 0 5,0 0 3,1 2 3,0 2 1,0 3 1,0 4 2,1 4-4,1 5-7,0 7-9,2 5-8,0 5-4,0 2-1,0 4 0,0 3 0,0 2-5,2 2-11,0 2-10,1 2-10,1-1-4,0-2 0,0-4 1,0-2 1,0-5 1,0-4 4,0-5 3,0-5 3,-1-4-3,-1-3-9,0-2-11,-1-4-10,-3-2 0,0-2 6,-3-3 8,-2 0 7,-2-3 6,-4-1 4,-2 0 3,-3-1 5,-1-3 4,1-2 5,1-3 6,1-3 4,1-2 5,2 0 5,2 1 4,3-1 4,1 0 2,2-1-3,2-2-1,2 1-1,3-5-4,6-4-5,4-4-5,5-6-4,4-3-2,3-4 1,3-3 2,3-2 1,2 0-10,1 2-23,0 4-22,2 2-23,-1 4-4,-3 4 11,-3 3 12,-3 5 12,-3 2 9,-1 3 6,-3 1 6,-1 3 5,-3 1 4,-1 2 3,-2 2 1,-2 3 3,-1 0 3,0 2 6,-1 1 5,1 0 5,0 1 2,0 0 2,0 0-1,0 1 2,0 0 0,1 3-1,1 4 1,2 2 0,-2 4-3,-3 4-7,-2 3-6,-4 5-7,-3 3-4,-4 3-1,-4 3-2,-3 2-1,-4 2-3,-2-3-6,-1-2-6,-2-1-6,-1-4-3,2-2 1,3-2 0,1-4 0,3-3 2,1-3 3,2-3 4,2-2 4,3-5 3,4-4 2,4-5 3,4-6 3,4-2 2,4-1 0,3-1 0,5-1 2,0 0 0,-1 3 2,-3 1 3,-1 2 1,-2 2 3,-1 3 3,0 1 4,-2 2 3,-1 3 3,-3 4 0,-1 4 0,-2 4 1,-3 3-4,-6 5-6,-4 3-8,-5 5-7,-4 2-3,-2 1 0,-1 0-1,-2 2 1,-1-1 0,4-3 0,3-3 0,3-3 1,6-4 1,8-7 3,9-5 4,10-6 3,4-5 2,4-3 5,3-5 2,3-4 5,-2 1 0,-5 3-1,-7 4-1,-5 4-1,-4 3-2,-1 1-5,0 0-5,-2 2-4,-2 2-3,-6 3 0,-5 5-2,-4 4 0,-5 4-1,-7 3-2,-5 4-3,-7 5-1,-3 1-2,0-2 2,-2 0 0,0-1 0,0-2 3,5-5 6,4-3 5,3-4 6,10-4 5,14-3 7,16-2 6,14-4 6,6-3-3,0-4-12,-1-4-13,-1-3-12,-1-3-10,1 2-4,-1 1-7,0 1-5,-1 1-4,-1 0-2,-3 2-4,-1 1-2,-4 0 3,-5 0 8,-5 0 7,-4 1 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49"/>
    </inkml:context>
    <inkml:brush xml:id="br0">
      <inkml:brushProperty name="width" value="0.03798" units="cm"/>
      <inkml:brushProperty name="height" value="0.03798" units="cm"/>
      <inkml:brushProperty name="color" value="#FED406"/>
    </inkml:brush>
  </inkml:definitions>
  <inkml:trace contextRef="#ctx0" brushRef="#br0">43571 7850 579,'-21'2'10,"5"4"21,4 4 21,6 3 20,3 7 3,2 7-14,2 8-15,2 9-14,1 6-11,0 9-7,0 8-8,0 7-6,0 5-5,3 1 0,2 0-2,2 2 0,1 0-11,1-2-22,2 0-20,0-1-21,-1-8-2,-3-15 17,-3-14 15,-2-15 17,-2-8 10,0-3 3,0-1 5,0-2 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27"/>
    </inkml:context>
    <inkml:brush xml:id="br0">
      <inkml:brushProperty name="width" value="0.03234" units="cm"/>
      <inkml:brushProperty name="height" value="0.03234" units="cm"/>
      <inkml:brushProperty name="color" value="#F2395B"/>
    </inkml:brush>
  </inkml:definitions>
  <inkml:trace contextRef="#ctx0" brushRef="#br0">77950 12900 680,'-79'-4'5,"-5"-5"10,-7-7 10,-5-5 10,5-1 3,19 6-2,19 7-4,19 6-4,9 3-1,0 0-2,0 0-1,0 0-1,7-4-16,17-5-33,15-7-31,16-5-32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49"/>
    </inkml:context>
    <inkml:brush xml:id="br0">
      <inkml:brushProperty name="width" value="0.031" units="cm"/>
      <inkml:brushProperty name="height" value="0.031" units="cm"/>
      <inkml:brushProperty name="color" value="#FED406"/>
    </inkml:brush>
  </inkml:definitions>
  <inkml:trace contextRef="#ctx0" brushRef="#br0">44727 7800 709,'-6'10'132,"2"5"-40,4 5-39,2 5-40,2 3-22,0 1-7,0 1-8,0 1-6,-1-2-3,0-3 2,-2-5 1,0-3 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49"/>
    </inkml:context>
    <inkml:brush xml:id="br0">
      <inkml:brushProperty name="width" value="0.04642" units="cm"/>
      <inkml:brushProperty name="height" value="0.04642" units="cm"/>
      <inkml:brushProperty name="color" value="#FED406"/>
    </inkml:brush>
  </inkml:definitions>
  <inkml:trace contextRef="#ctx0" brushRef="#br0">45031 6770 473,'-7'-7'6,"1"-1"9,0 0 11,2 0 10,0 3 7,2 6 2,0 6 2,2 6 2,1 5-1,2 8-7,2 7-6,2 7-5,0 5-5,1 2-3,0 3-3,0 4-2,-1 2-5,-1 1-4,0 3-6,-2 2-4,1-2-8,0-5-12,1-4-10,2-6-11,-1-4-5,-1-5 0,0-5 1,-2-5 0,0-5 2,0-3 3,0-5 2,0-3 3,-1-3 3,-2 0 4,-2-2 3,-2 0 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50"/>
    </inkml:context>
    <inkml:brush xml:id="br0">
      <inkml:brushProperty name="width" value="0.03907" units="cm"/>
      <inkml:brushProperty name="height" value="0.03907" units="cm"/>
      <inkml:brushProperty name="color" value="#FED406"/>
    </inkml:brush>
  </inkml:definitions>
  <inkml:trace contextRef="#ctx0" brushRef="#br0">44847 7313 563,'-8'-8'3,"0"-1"5,1-2 7,-1 0 6,1-1 6,2 1 7,2-1 7,2 0 8,3 1-5,4 1-15,4 0-15,3 2-16,3 0-8,2 0-3,0 1-3,1-1-3,0 0-3,-1 2-2,-1 1-2,-1 0-3,0 2 0,0 0 2,0 2 1,-1 0 2,0 1 3,-3 0 3,-1 0 3,-2 0 3,-2 1 3,0 0 2,-2 2 2,0 0 3,-1 2 3,0 0 5,-1 1 5,1 2 5,0-1 3,0-1 2,0-1 0,0 0 2,1-1-4,2 0-10,1 0-10,3 0-10,2-1-5,0 0 1,1-2-1,1 0 0,0-4 0,-1-4 1,0-6 0,-2-3 0,-1-4 2,-2 2 0,-2 1 2,-2 1 1,-2 1 5,-1 1 8,0 0 9,-2 2 9,0 1 4,-2 2 1,0 3 1,-1 1 0,-2 1 2,0 2 2,-2 0 2,0 2 3,-2 2-1,-4 4-5,-2 4-5,-3 3-5,-2 5-4,1 4-4,-1 3-2,1 4-4,1 1-3,2-1-5,4-3-6,3-1-4,1-3-2,2-3 0,1-3 0,0-2 1,2-3-2,0-1-1,2-1-1,1 0-2,1-2 1,5-1 2,4 0 1,4-2 3,2-1 1,-1 0 0,1-2 0,0 0 0,-1-1 0,-1 0-2,-1 0-2,0 0-2,-3 0 2,1 0 4,-2 0 3,0 0 4,-4 3 7,-2 6 11,-6 5 11,-2 7 10,-5 3 3,-4-1-4,-4 1-6,-3-1-4,-2-1-2,1-1-1,1-3 1,1-1 0,1-2 0,2-2-1,3-3-1,1-1-1,4-1 0,6-2 0,6-1 0,6 0 0,5-2-4,5-2-11,5-2-8,5-2-11,1-2-9,-1 0-7,-3-1-8,-1-2-8,0 0-1,3-1 5,3-2 5,3 0 6,-2 0 1,-6 3-2,-5 1-3,-6 2-1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52"/>
    </inkml:context>
    <inkml:brush xml:id="br0">
      <inkml:brushProperty name="width" value="0.04621" units="cm"/>
      <inkml:brushProperty name="height" value="0.04621" units="cm"/>
      <inkml:brushProperty name="color" value="#FED406"/>
    </inkml:brush>
  </inkml:definitions>
  <inkml:trace contextRef="#ctx0" brushRef="#br0">48116 5500 476,'-7'30'121,"2"-1"-26,2-3-25,2-1-27,2 0-14,2 6-2,2 5-4,2 5-3,1 2-2,-1 2-2,1 0-2,0 2-2,0 0-1,0 2-2,0 0-2,-1 2-1,1 1-4,-2 5-3,-1 4-5,0 4-4,-2 1-1,-1 1 0,0-1 1,-1 1 0,-2-3 1,-1-7 0,0-5 0,-1-6 0,-1-4-2,0-3-1,0-4-3,0-2-2,1-4-2,0-3-1,2-5-2,0-3-1,0-5-3,-2-6-4,-2-6-5,-1-6-4,-2-3 2,2 0 7,1 0 8,0 1 7,2-2 2,0-2-5,2-2-5,0-1-5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52"/>
    </inkml:context>
    <inkml:brush xml:id="br0">
      <inkml:brushProperty name="width" value="0.04133" units="cm"/>
      <inkml:brushProperty name="height" value="0.04133" units="cm"/>
      <inkml:brushProperty name="color" value="#FED406"/>
    </inkml:brush>
  </inkml:definitions>
  <inkml:trace contextRef="#ctx0" brushRef="#br0">47849 5533 532,'-7'-6'11,"2"4"22,2 4 22,2 4 22,0 4 4,-2 7-15,-2 6-16,-2 5-14,-2 5-11,-1 2-7,-3 4-7,-2 3-7,-1-1-4,-1-2 0,-1-3 0,-1-3-2,0-3-4,1-2-10,1-1-9,1-3-9,0-1-7,2-3-4,1-1-4,1-2-4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0:53"/>
    </inkml:context>
    <inkml:brush xml:id="br0">
      <inkml:brushProperty name="width" value="0.04481" units="cm"/>
      <inkml:brushProperty name="height" value="0.04481" units="cm"/>
      <inkml:brushProperty name="color" value="#FED406"/>
    </inkml:brush>
  </inkml:definitions>
  <inkml:trace contextRef="#ctx0" brushRef="#br0">48800 5500 490,'8'8'35,"2"0"-5,0-1-5,1 1-4,2 1 1,3 2 7,3 2 7,4 1 7,0 2 1,0 1-5,1 2-5,-1 0-5,0 0-4,-1 1-2,-1-1-2,0 1-3,-3-2-3,0-1-5,0-2-3,-2-2-3,-1-2-5,-1-1-5,-1-1-3,0 0-4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02"/>
    </inkml:context>
    <inkml:brush xml:id="br0">
      <inkml:brushProperty name="width" value="0.03343" units="cm"/>
      <inkml:brushProperty name="height" value="0.03343" units="cm"/>
      <inkml:brushProperty name="color" value="#FED406"/>
    </inkml:brush>
  </inkml:definitions>
  <inkml:trace contextRef="#ctx0" brushRef="#br0">12440 7374 658,'-8'-8'0,"2"2"1,0 1 1,2 0 1,1 1 4,2-2 9,2 0 9,2-1 8,1-1 1,2 2-3,0 1-6,2 0-5,-1 1-3,1 0-5,0 0-3,0 1-4,0-1-2,0 0-1,-1 0-1,1 0-1,0 1 0,0 0-1,0 1 1,0 2-1,0 0 1,1 0 0,2 0 1,0 0 0,0 0 0,-1 2 0,0 1 1,-2 0 0,0 1 0,0 0 0,0 0 0,-1 0 0,1-1 0,0 1 0,0 0 1,0 0 1,0-1-1,1 0 0,2-2-1,0 0 0,1-1-1,-1 0 0,1 0 1,0 0 0,0 0 0,1 2 1,2 0 1,0 2 1,1-1-1,1 0 0,1-2 0,1 0-1,0-1 0,-2 0-1,-3 0-1,-1 0-1,-1-1 1,0 0-1,-1-2 0,1 0 0,0-1 0,2 2 1,0 0 2,1 2 0,1 0 1,-1 0-1,1 0-1,0 0 0,-1 0-1,1 0-2,0 0 1,-1 0-2,1 0 0,-2 0-1,-1 0-1,-1 0-1,1 0 1,0 0 0,1 0 0,1 0 1,1 0 1,0 2-1,-1 0 0,1 2 1,0-1-1,-1 0 0,1-2 0,0 0 0,-1-1 0,1 0 0,0 0 0,-1 0 1,1 0-1,0 0 0,-1 0-1,1 0-1,0 0 1,1 0-1,2 0 2,0 0-1,-1 0 1,1 0 0,-2 0 0,-1 0 0,0-1 0,1 0 1,2-2 0,0 0 0,0-1 0,-1 2 1,-1 0-2,-1 2 0,0-1 1,2 0-1,0-2 0,1 0 1,0 0-1,1 0 1,-1 2 0,1 0-1,-1 1 1,-1 0 0,-1 0 0,0 0 0,-2 0 0,1 0 1,0 0-1,0 0 0,-1 0 0,1 0 0,0 0 0,-1 0 1,0 1 0,-1 0-1,0 2 0,-2 0 0,0 0-1,1 0 0,2-2 0,0 0-1,1-1 0,-1 0-1,1 0 0,0 0 0,-1 0-1,1 0 0,0 0 1,-1 0 0,1 0 1,0 0 1,-1 0 0,1 0 2,-1 0-1,-1 0 1,-1 0 0,0 0 0,-1 0 1,-1 0-1,1 0 0,0 0 0,0 0-1,0 0 1,-1 0 0,1 0-1,0 0 1,0 0-1,-1 0 1,1 0-1,-1 0 1,-1 0 0,0 0-1,-2 0 0,0 0 1,2 0 0,0 0 0,1 0 1,1 0 0,0 0 0,0 0 1,0 0-1,-1 0 0,1 2 1,0 0 0,0 2-1,0-1 1,1 0 0,1-2-1,1 0 1,1-1-1,2 0 0,0 0 0,1 0 1,0 0-2,-1 0 1,-1 0-1,0 0-1,-2 0 0,1 0 0,0 0 1,-1 0-1,1 0 1,0 0 0,-1 0 0,1 0 0,-1 0 0,-1 0 0,-1 0 1,0 0 0,-1 0 0,1 0-1,1 0 1,2 0 0,-1 0-1,-1 0 1,-1 0 0,0 0 0,-2 0 0,1 0 0,0 0 1,0 0-1,-1 0 1,1 0-1,0 0 0,0 0 0,-1 0 1,1 0-1,0 0 0,0 0 0,-1 0 0,1 0 0,0 0 0,0 0 0,-1 0 0,-1 0 0,-1 0 0,0 0 0,0 0 0,1 0 0,3 0 0,2 0 1,1 0-1,-1 0 0,1 0 0,0 0 1,-1 0-1,1 0 0,0 0 1,-1 0-1,1 0 0,0 0 0,-1 0 0,1 0 0,0 0 0,-1 0 0,1 0 1,0 0-1,-1 0 0,1 0 1,0 0 0,0 0 1,0 0 0,3 0 0,1 0 1,3 0 0,0 0 1,-1 0-1,-1 0-1,-1 0-1,0 0 0,1 0-1,1 0 0,1 0-1,0-1 0,-1 0 1,-1-2-1,0 0 1,-2-1 0,1 2 0,-1 0 0,1 2 0,-1-1 0,1 0-1,0-2 1,-1 0 0,0 0 0,-1 0-1,0 2 1,-2 0 0,0 1 1,-1 0 0,1 0 0,0 0 1,-1 0 0,1 0 0,0 0 1,-1 0 0,1 0 0,0 0-1,-1 0 0,1 0 0,0 0-1,-1 0 1,1 0-2,0 0 1,0 0-1,3 0 1,2 0 0,1 0 0,1 0 0,-1 0 0,-1 0-1,-1 0 1,-1 0-1,-1 0 0,0 0 0,-2 0 0,0 0 0,-1 0-1,1 0 1,0 0 0,-1 0 0,1 0 0,0 0-1,-1 0 1,1 0 0,0 0-1,-1 0 0,1 0 0,0 0 0,-1 0 0,1 0 0,0 0 1,-1 0-1,1 0 1,0 0 0,0 0 0,-1 0 1,-1 0-1,-1 0 0,-1 0 0,0 0 0,0 0 0,0 0 1,-1 0-1,2 0 1,0 0 0,1 0-1,1 0 0,1 0 1,0 0-1,-1 0 0,1 0 0,-1 0 0,-1 0 0,-1 0 0,0 0 0,-1 0 0,-1 0 0,1 0 0,0 0-1,0 1 1,1 0 0,1 2 0,2 0 0,-1 0 0,1 0 0,0-2 0,0 0 0,-1-1-1,1 0 1,0 0 0,-1 0-1,1 0 1,0 0 0,-1 0-1,1 0 1,0 0 0,1 0 0,1 0-1,2 0 1,-2 0-1,1 0 1,-2 0 0,-1 0 0,1 0 0,1 0-1,3 0 1,1 0 0,2-1 0,-1 0-1,1-2-1,0 0 0,-1 0 0,2 0 0,1 2 0,1 0-1,0 1 2,-3-2-1,-1 0 1,-2-1 0,-2-1 1,1 2 0,-1 0-1,1 2 1,0 0-1,1 0 2,1 0-1,1 0 2,0 0-1,-1 0 0,-1 0 1,-1 0-1,0 0 1,0 0-1,-1 0-1,1 0 0,-1 0-1,1 0 0,-1 0 0,1 0-2,0-1 0,-1 0-1,1-2-2,0 0-2,-1 0 0,1 0-1,-1 1 0,1 2 0,0 0-1,1-2 0,1-1-1,1 0-1,0-1 0,-1 0 0,-1 0 0,-1 1 0,0-1 0,1 2 0,1 0 1,2 2-1,-3 0 2,-3 0 1,-5 0 1,-3 0 1,-2-1 2,0 0 0,0-2 1,0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03"/>
    </inkml:context>
    <inkml:brush xml:id="br0">
      <inkml:brushProperty name="width" value="0.0227" units="cm"/>
      <inkml:brushProperty name="height" value="0.0227" units="cm"/>
      <inkml:brushProperty name="color" value="#FED406"/>
    </inkml:brush>
  </inkml:definitions>
  <inkml:trace contextRef="#ctx0" brushRef="#br0">33500 7216 969,'15'0'0,"-1"0"1,-1 0-1,0 0 0,0-1 1,5-1 1,3 0 2,5-1 1,1-1 1,1 2-2,-1 0 0,1 2-2,1 0-1,2 2-1,4 0-1,3 2-1,1 0-3,0 2-4,1 0-3,-1 1-5,-4 0 1,-6-2 2,-7-2 4,-6-2 4,-6-1-3,1 2-6,-2 0-7,0 2-7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05"/>
    </inkml:context>
    <inkml:brush xml:id="br0">
      <inkml:brushProperty name="width" value="0.03738" units="cm"/>
      <inkml:brushProperty name="height" value="0.03738" units="cm"/>
      <inkml:brushProperty name="color" value="#FED406"/>
    </inkml:brush>
  </inkml:definitions>
  <inkml:trace contextRef="#ctx0" brushRef="#br0">32544 3069 588,'-23'0'5,"3"0"11,1 0 11,3 0 10,4 0 6,8 0 0,8 0 1,8 0 0,6-2-4,8-2-7,7-4-7,7-2-7,5-3-6,4-3-4,4-3-4,4-3-4,0-1-1,-2 1 2,-4 1 0,-2 1 0,-5 3-5,-2 5-13,-5 4-14,-4 6-13,-4 3-8,-7 4-1,-5 2-2,-6 3-1,-5 2 3,-3 0 7,-2-1 7,-4 1 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05"/>
    </inkml:context>
    <inkml:brush xml:id="br0">
      <inkml:brushProperty name="width" value="0.03938" units="cm"/>
      <inkml:brushProperty name="height" value="0.03938" units="cm"/>
      <inkml:brushProperty name="color" value="#FED406"/>
    </inkml:brush>
  </inkml:definitions>
  <inkml:trace contextRef="#ctx0" brushRef="#br0">33744 3880 558,'-16'-1'2,"2"0"4,1-2 5,1 0 3,1 2 10,2 6 16,2 6 16,3 6 15,0 4 1,2 4-16,0 5-15,2 3-16,0 2-10,0 0-8,0 0-6,0 1-6,0-3-8,0-2-9,0-3-8,0-3-9,1-4-5,2-5-2,2-5-1,2-4-2,1-4 1,1-2 3,1-2 4,2-2 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28"/>
    </inkml:context>
    <inkml:brush xml:id="br0">
      <inkml:brushProperty name="width" value="0.04349" units="cm"/>
      <inkml:brushProperty name="height" value="0.04349" units="cm"/>
      <inkml:brushProperty name="color" value="#F2395B"/>
    </inkml:brush>
  </inkml:definitions>
  <inkml:trace contextRef="#ctx0" brushRef="#br0">80550 10750 505,'-4'-46'24,"-5"10"0,-7 10 1,-5 9 0,-11 10 2,-11 14 0,-14 11 1,-11 14 0,-14 11-1,-11 14-3,-14 11-5,-11 14-3,-11 7-2,-5 3-2,-7 3-2,-5 4-1,-3-3-1,4-5 0,3-7 0,3-5 0,-1-1 0,-2 6-3,-3 7-2,-3 6-1,-1 3-2,4 0 2,3 0 0,3 0 2,12-7 0,22-11 0,22-14 1,23-11 0,25-11 0,32-5 1,31-7 0,32-5 1,22-6 0,17-3-1,15-3 0,16-2 0,10-5-2,7-2 1,6-3 0,7-3-1,-3-1 0,-8 4 0,-10 3-2,-9 3 0,-7 4-2,-3 7-2,-3 6-3,-2 7-3,-8 2-1,-8 1 1,-10-1 1,-9 1 0,-7-3-3,-3-2-10,-3-3-9,-2-3-9,-5-4-2,-2-3 3,-3-3 4,-3-2 5,-6-6-3,-5-6-6,-7-6-9,-5-6-6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05"/>
    </inkml:context>
    <inkml:brush xml:id="br0">
      <inkml:brushProperty name="width" value="0.04738" units="cm"/>
      <inkml:brushProperty name="height" value="0.04738" units="cm"/>
      <inkml:brushProperty name="color" value="#FED406"/>
    </inkml:brush>
  </inkml:definitions>
  <inkml:trace contextRef="#ctx0" brushRef="#br0">35550 1827 464,'0'-21'8,"2"5"17,0 5 18,2 4 16,1 6 3,6 6-12,2 6-10,5 6-11,1 4-6,-1 6 1,-1 5 1,-1 5 1,-1 4 0,-2 4-4,-3 4-1,-1 4-4,-1 4-2,-2 5-4,-1 5-4,0 5-4,-2 0-4,-1-3 0,0-4-2,-1-5-2,-1-3-5,0-4-8,0-4-7,0-4-8,0-5-3,0-4 4,0-5 4,0-5 3,0-4-2,0-1-7,0-3-7,0-1-7,-2-5-1,0-6 3,-3-8 5,-2-6 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06"/>
    </inkml:context>
    <inkml:brush xml:id="br0">
      <inkml:brushProperty name="width" value="0.03914" units="cm"/>
      <inkml:brushProperty name="height" value="0.03914" units="cm"/>
      <inkml:brushProperty name="color" value="#FED406"/>
    </inkml:brush>
  </inkml:definitions>
  <inkml:trace contextRef="#ctx0" brushRef="#br0">35355 1672 562,'-1'-24'36,"-1"13"13,0 14 12,-1 14 13,-2 7-2,-2 4-15,-2 3-15,-1 3-16,-3 1-12,0-2-7,-1 0-9,-1-1-8,0-1-8,2 1-9,3-1-7,1 0-8,2-2-6,0-5-1,2-5-3,1-5-2,0-3 2,0-2 8,0-2 8,0-2 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06"/>
    </inkml:context>
    <inkml:brush xml:id="br0">
      <inkml:brushProperty name="width" value="0.04597" units="cm"/>
      <inkml:brushProperty name="height" value="0.04597" units="cm"/>
      <inkml:brushProperty name="color" value="#FED406"/>
    </inkml:brush>
  </inkml:definitions>
  <inkml:trace contextRef="#ctx0" brushRef="#br0">36150 1600 478,'23'14'80,"-1"-1"-8,-1-2-5,-1-2-7,0-1-6,1 2-7,1 0-6,1 1-6,1 1-7,1 2-7,1 0-9,1 1-7,-1 0-9,-1-1-8,-3-1-9,-1 0-9,-3-1-6,-3 1-3,-3 1-5,-2 2-3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11"/>
    </inkml:context>
    <inkml:brush xml:id="br0">
      <inkml:brushProperty name="width" value="0.03721" units="cm"/>
      <inkml:brushProperty name="height" value="0.03721" units="cm"/>
      <inkml:brushProperty name="color" value="#FED406"/>
    </inkml:brush>
  </inkml:definitions>
  <inkml:trace contextRef="#ctx0" brushRef="#br0">59890 1656 591,'-26'-8'7,"9"2"15,10 1 15,10 0 14,9 2 5,9 2-9,9 2-6,9 2-8,6 0-6,6 0-2,4-2-2,6 0-4,0-3-5,-1-2-8,-2-3-7,-2-3-9,-4-1-6,-6 2-6,-6 2-6,-6 2-5,-5 1-5,-3 0-2,-5 0-2,-3 1-2,-4 0 0,-4 3 3,-5 4 2,-2 2 3,-6 2 5,-6 2 6,-6 0 6,-5 2 6,-2-2 4,4-1 2,5-2 2,3-2 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11"/>
    </inkml:context>
    <inkml:brush xml:id="br0">
      <inkml:brushProperty name="width" value="0.03808" units="cm"/>
      <inkml:brushProperty name="height" value="0.03808" units="cm"/>
      <inkml:brushProperty name="color" value="#FED406"/>
    </inkml:brush>
  </inkml:definitions>
  <inkml:trace contextRef="#ctx0" brushRef="#br0">61454 1950 577,'-50'0'5,"11"0"4,11 0 5,12 0 4,5 1 5,2 4 5,2 2 6,2 3 4,1 3 1,0 2-4,0 1-5,1 3-5,-1 2-2,2 5-2,0 3-1,2 5-2,-1 2-2,-1 2-4,0 2-4,-1 2-2,-1 2-6,2 0-4,0 2-5,2 0-5,0-1-3,0-3-4,0-5-1,0-4-4,1-4 1,2-5 1,2-5 2,2-5 1,1-4-2,3-2-7,2-4-7,2-2-8,-1-3 1,-1-1 4,-2 0 7,-2-1 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11"/>
    </inkml:context>
    <inkml:brush xml:id="br0">
      <inkml:brushProperty name="width" value="0.04759" units="cm"/>
      <inkml:brushProperty name="height" value="0.04759" units="cm"/>
      <inkml:brushProperty name="color" value="#FED406"/>
    </inkml:brush>
  </inkml:definitions>
  <inkml:trace contextRef="#ctx0" brushRef="#br0">63677 1261 462,'0'-13'10,"-2"8"21,0 7 20,-1 6 21,0 5 4,3 3-14,4 3-14,2 4-13,2 1-9,0 4-4,0 3-4,0 3-4,-1 4-3,-1 6-1,-1 6 0,0 6-1,-1 5 0,0 7-1,0 5-1,0 7-1,-1 0-4,-1-3-7,0-5-8,-1-4-7,-2-3-4,-1-2-1,0-4-1,-1-3-1,-1-2 1,0-4 2,0-3 2,0-2 2,1-5 0,0-4-2,2-5-3,0-5-1,0-6-3,-2-7-3,-2-6-2,-1-8-4,-2-4 2,2-2 3,1-1 4,0-3 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12"/>
    </inkml:context>
    <inkml:brush xml:id="br0">
      <inkml:brushProperty name="width" value="0.03901" units="cm"/>
      <inkml:brushProperty name="height" value="0.03901" units="cm"/>
      <inkml:brushProperty name="color" value="#FED406"/>
    </inkml:brush>
  </inkml:definitions>
  <inkml:trace contextRef="#ctx0" brushRef="#br0">63111 1080 563,'-8'-22'8,"0"3"13,0 3 14,0 3 15,0 6 5,1 10-1,-1 10-3,0 9-2,-1 7-7,-2 3-9,-2 2-10,-1 4-11,-2 1-8,-2 1-10,0-1-8,-1 0-9,0-1-5,1 0 0,1-1 0,1-1-1,0-2-1,0-2-3,1-1-2,-1-3-2,1-4 0,2-5 5,3-6 3,1-6 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12"/>
    </inkml:context>
    <inkml:brush xml:id="br0">
      <inkml:brushProperty name="width" value="0.04347" units="cm"/>
      <inkml:brushProperty name="height" value="0.04347" units="cm"/>
      <inkml:brushProperty name="color" value="#FED406"/>
    </inkml:brush>
  </inkml:definitions>
  <inkml:trace contextRef="#ctx0" brushRef="#br0">63750 1400 506,'16'0'23,"-1"2"3,1 0 3,0 2 2,0 0 3,3 3-1,2 2 1,1 2 0,2 1 0,1 1-1,1 1-1,1 2-2,-1-1-2,-1 1-2,-3 0-4,-1-1-2,-2 0-6,-1-1-5,-1-1-8,0 0-5,-3-2-18,-1 1-27,-2 0-29,-2 0-27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20"/>
    </inkml:context>
    <inkml:brush xml:id="br0">
      <inkml:brushProperty name="width" value="0.02898" units="cm"/>
      <inkml:brushProperty name="height" value="0.02898" units="cm"/>
      <inkml:brushProperty name="color" value="#FED406"/>
    </inkml:brush>
  </inkml:definitions>
  <inkml:trace contextRef="#ctx0" brushRef="#br0">14100 21816 759,'8'-7'9,"0"2"1,0 2 0,-1 2-1,1 1 0,0 0 0,0 0-2,0 0 0,0 0-3,3 0-4,2 0-4,2 0-4,0 0-2,1 0 0,0 0-1,-1 0 0,1 0-1,0 2-2,-1 0-2,1 2-1,0 0-1,0 0 1,-1-1 2,1 1 2,-1 0 1,-1 0 2,-1 0 1,0 0 2,-2 0 1,1 0-1,0 0 1,0 0 0,0-1 0,1-1 3,1 0 2,2-1 2,-1-1 0,1 0 2,0 0-1,-1 0 1,1 0 0,0 0-1,-1 0-1,1 0 0,-1 0-1,-1 1 1,-1 2-1,0 0 0,-2 1 0,-1-2 2,0 0 2,-2-2 1,0 1 1,0 0 1,0 2 0,-1 0 2,1 0 1,0 0 1,0-2 3,0 0 3,0-1-1,0 0 0,-1 0-2,1 0 0,0 0-2,0 0-2,0 0-1,0 0-2,-1 0-1,1 0-2,0 0 0,0 0-2,0 0-1,0 2-1,-1 0-1,1 2 0,0-1-2,2 2 1,0-2-2,1 1 0,1 1 1,0 0 1,0 1 2,-1 2 2,2 0-1,2 0-2,1-1-1,3 1-2,0-1-1,-1 0 1,-1-2 1,0 0 0,-1-2 0,3-1-2,2 0 0,1-2-1,1 0-2,-1 0 0,-1 0 0,-1 0-1,-1 0 0,-1 0 1,0 0 2,-2 0 1,0 0 2,-1 0-1,1 0 1,0 0 1,-2 0 1,-1 0 2,-2 0 3,-2 0 3,-2 1 1,1 2 1,0 2 0,0 2 1,0 0 0,0-2-1,0-2-1,-1-2-2,1-1 0,0 2-2,0 0 0,0 2-2,0-1 0,1-1-1,2 0 0,0-2 0,0 0 0,-1 0 0,0 0 0,-2 0 1,0 0 0,2 0 0,0 0-1,1 0 1,0 1 0,0 0 0,-2 2 2,-1 0 1,1 0 0,0 0-1,1-2-1,2 0-1,-1-1-1,1 2 1,0 0 0,0 2 1,0-1-1,1 0-1,1-2-1,2 0-1,-1-1 0,-1 2-2,-1 0-1,-1 2-1,0-1 0,0-1 1,0 0 1,-1-2 1,1 1 0,0 0 0,0 2 0,0 0 0,-1 1 1,-1 0 1,-1 0 2,0 0 2,-1-1 0,1-1 0,2 0-1,0-1 0,1-1-1,-1 0 1,1 0 0,0 0 0,-1 0 0,-1 0 0,0 0 0,-2 0-1,0 0 1,2 2-1,0 0 2,1 1-1,0 1 0,0-2-1,-2 0 0,0-2-1,-1 0 0,1 0-1,1 0 1,2 0-1,-1 0-1,1 0 1,0 0 0,0 0-1,-1 0 1,1 0 0,0 0 0,0 0 0,0 1 0,1 0 0,1 2 0,2 0-1,-1 0 1,1 0-1,0-2 1,-1 0 0,1-1 0,0 0 0,-1 0 0,1 0 0,0 0 0,-1 2 0,1 0 1,0 2 0,-1-1 0,-1-1 0,-1 0 1,0-1 1,-1-1 0,1 2 0,1 0-1,2 1 1,-1 1 0,1 0-1,0 0-1,-1 0 0,1 0 0,0 0-1,-1 0 2,1 0-1,0 0 0,-1 0 0,1-1 0,0 1-1,-1 0 0,-1-2-1,-1 0 0,0-2-1,-2 1 0,1 0 1,0 2 1,0 0 0,0 1 1,1 2 0,1 0 0,1 2 0,1-1 0,0-1 1,-1-1-1,1 0 0,0-2 1,1 0-1,2-2 0,0 0 0,0-1 0,1 0-1,-1 0 1,1 0-1,0 0 0,-1 0 0,1 0 0,-1 0 0,0 0 0,-1 0 2,0 0 1,-2 0 1,0 0 1,-1 2-2,1 0 0,0 2-1,-1-1-1,1 1-2,0 0-2,-1 0-1,1 0-1,0 0 1,-1 0 1,1 0 2,0 0 0,0 0 2,-1 0 1,1 0 1,0-1 0,-1-1 0,1 0-2,0-2 0,-1 0-1,1 0-1,0 0-1,-1 0-2,0 1 0,-1 0 1,0 2 1,-2 0 0,0 0 1,0 0 1,-1-2 0,1 0 0,0-1 1,2 2 1,0 0 1,1 2 0,1-1 1,-1 0-1,1-2 0,0 0-1,-1-1 0,1 0 0,0 0 0,-1 0 1,1 0-1,-2 0 0,-1 0-1,-1 0 0,1 0-1,0 2 0,1 0 0,1 2-1,1-1 1,0-1 0,-1 0 0,1-2 1,0 1 0,-1 0 1,1 2-1,0 0 0,-1 0 1,1 0 0,0-2 0,-1 0 1,1-1 0,0 0-1,-1 0 0,1 0-1,0 0 1,-1 2 0,1 0 0,0 2 2,-1 0-1,1 0 0,0-1 0,-1 2-1,1-2 0,0-1-1,0 0 1,-1-2 0,0 1 0,-1 0 0,0 2-2,-2 0 1,0 1-1,1 0 0,2 0 0,0 0 0,0-1-1,-1-1 1,-1 0-1,0-1 1,-2-1-1,1 2 1,0 0 1,0 1-1,-1 2 1,1 0 0,0 1 0,0 2-1,0-1 0,1-1 0,1 0 0,2-2 1,-1 0-1,-1-2 0,-1 0 0,0-2 0,-1 1 0,1 0 0,1 2 0,1 0 0,1 0-1,0 0 1,0-2 0,-1 0 0,1-1 0,0 0 0,-1 0 0,1 0 0,0 0 0,-1 2 0,1 0 0,0 2 0,-1-1 0,1-1 1,0 0 0,-1-1 2,0-1-1,-1 0 0,0 0-1,-2 0 0,0 0-1,2 0 1,0 0 0,1 0 0,-1 0-1,-1 1 1,-2 2-1,-2 0-1,-1 1 1,2 0-1,0 0 1,1 0-1,0-1 0,0 0 1,-2-2 1,-1 0 1,1-1 0,0 2-1,1 0-2,2 2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4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65549 9319 999,'-2'-61'0,"-2"5"-2,-4 3-1,-2 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28"/>
    </inkml:context>
    <inkml:brush xml:id="br0">
      <inkml:brushProperty name="width" value="0.04698" units="cm"/>
      <inkml:brushProperty name="height" value="0.04698" units="cm"/>
      <inkml:brushProperty name="color" value="#F2395B"/>
    </inkml:brush>
  </inkml:definitions>
  <inkml:trace contextRef="#ctx0" brushRef="#br0">79950 12550 468,'-72'-5'2,"6"-9"6,7-10 4,6-8 5,17-3 9,28 7 15,28 6 15,29 7 14,22 2 0,20 1-12,18-1-14,20 1-12,10-3-9,3-2-3,3-3-3,4-3-4,7-2-3,13 0-3,12 0-3,13 0-2,12 1-3,13 4 0,12 3 0,13 3-1,2 3 0,-5 3-2,-7 3-2,-5 4-1,-3 2-1,4 4 1,3 3 2,3 3 0,1 1-2,1 1-6,-1-1-6,1 1-6,-1-3-5,1-2-4,-1-3-5,1-3-4,-17-2-1,-30 0 2,-32 0 2,-30 0 2,-23-2 2,-12-3 2,-13-3 1,-12-2 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46"/>
    </inkml:context>
    <inkml:brush xml:id="br0">
      <inkml:brushProperty name="width" value="0.03285" units="cm"/>
      <inkml:brushProperty name="height" value="0.03285" units="cm"/>
      <inkml:brushProperty name="color" value="#F2395B"/>
    </inkml:brush>
  </inkml:definitions>
  <inkml:trace contextRef="#ctx0" brushRef="#br0">33831 11859 669,'-7'-8'0,"2"0"0,2 0 0,2 0 0,1 2 7,-2 2 12,0 4 14,-1 3 12,-1 2 3,2 3-9,0 3-9,2 4-9,0 0-5,0 1-3,0 0-3,0-1-3,0 1 0,0 1 0,0 2 0,0 0 1,0 1-1,0 1-3,0 1-2,0 1-2,0 0-3,0 1-3,0-1-3,0 1-3,0-1-2,0 1 1,0-1-1,0 1 2,0-1-3,0-1-2,0-1-3,0-1-4,0-2-1,2-1 1,0-2-1,2-2 1,-1-2-1,1-1-4,0-1-4,0 0-2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47"/>
    </inkml:context>
    <inkml:brush xml:id="br0">
      <inkml:brushProperty name="width" value="0.02904" units="cm"/>
      <inkml:brushProperty name="height" value="0.02904" units="cm"/>
      <inkml:brushProperty name="color" value="#F2395B"/>
    </inkml:brush>
  </inkml:definitions>
  <inkml:trace contextRef="#ctx0" brushRef="#br0">33350 13350 757,'1'14'89,"2"-1"-21,2-2-22,1-2-22,1-4-13,-2-2-6,-3-6-7,0-2-6,-2-4-7,0 0-11,0-1-9,0-1-11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53"/>
    </inkml:context>
    <inkml:brush xml:id="br0">
      <inkml:brushProperty name="width" value="0.02636" units="cm"/>
      <inkml:brushProperty name="height" value="0.02636" units="cm"/>
      <inkml:brushProperty name="color" value="#F2395B"/>
    </inkml:brush>
  </inkml:definitions>
  <inkml:trace contextRef="#ctx0" brushRef="#br0">12400 25359 834,'1'-20'-1,"2"5"4,2 6 2,2 6 4,1 3-1,1-2-5,2 0-4,0-1-5,1-1-4,1 2-1,1 0-3,2 2-2,-1 0-1,1 0 0,0 0 0,-1 0 0,1 0 1,0 2 2,-1 0 1,1 2 3,-1-1 0,-1 1 2,0 0 0,-2 0 2,0 0 0,0 0 2,-1 0 1,1 0 1,-1 0 1,-1 0 1,0-1 0,-2 1 0,0 0 2,2 0 3,0 0 2,1 0 4,1-1 0,0 0 2,0-2-1,0 0 1,-1-1 1,1 0-2,0 0 0,0 0-1,0-1-1,1 0-2,1-2-2,1 0-2,2-2-1,2 0 1,1-1 0,3-1 0,0-1-1,1 0 0,-1 0-2,1 0-1,-1 1-1,-1 1 0,-1 0 0,-1 2-2,0 1 0,-1 0 0,1 2-1,-1 0-1,1 1 1,0-2 0,-1 0 1,1-2 0,-1 1 1,-1 0 1,-1 2 1,-1 1 1,0-1 0,0-1 0,-1 0 0,1-1 0,-1-1-1,-1 2 1,-1 0-1,0 2 1,-1 0-1,0 0 1,-1 0-1,1 0 1,0 0-1,0 0 0,-1 0 0,1 0 0,0 0 0,1 0 0,2 0-1,0 0 1,1 0 0,-1 0-1,1 0-1,0 0 1,-1 0-1,1 2-1,0 0 0,-1 2-1,1-1 0,0-1 0,-1 0 1,1-1 1,1-1-1,1 1 2,3 2-1,1 0 1,1 1 1,-1-2-1,-1 0 0,0-2 0,-2 0-1,1 0 0,-1 0 0,1 0 0,0 0-1,-1 0 1,1 0 0,-1 0 0,1 0 1,0 0 0,-1 0 0,1 0 0,-1 0 0,-1 0 1,-1 0 0,-1 0 0,0 0 1,0 0-1,-1 0 0,1 0 0,-1 0 0,-1 0 3,-1 0 1,0 0 3,-1 1 0,0 0 0,-1 2-1,1 0 0,0 1-1,0 0 0,-1 0-1,1 0-1,0-1 0,1 1 0,2 0-1,0 0 1,1-1 0,-1 0-1,1-2 0,0 0 0,-1-1-1,-1 2 1,-1 0 0,0 2 0,-1-1 0,1-1-1,1 0-1,1-1 1,1-1-1,0 0 0,-1 0 1,1 0 0,-1 0 0,-1 0 1,-1 0-1,0 0 0,-1 0 1,1 0 0,2 0 1,0 0-1,0 0 2,-1 0-1,-1 0 2,0 0-1,-1 0 1,1 0 0,1 0-1,2 0 0,-1 0-1,-1 2 1,-1 0-1,-1 1 0,1 1 0,0-2 0,1 0 0,1-2-1,0 0 0,0 0 1,-2 0-1,-1 0 1,0 0-1,2 0 1,0 0-1,1 0 0,0 0 1,-1 0-1,-1 0 1,0 0 0,-1 0 0,0 0-1,-1 0 0,1 0 0,0 0 0,1 0-1,2 0 0,0 0 0,0 0-1,-1 0 1,-1 0-1,0 0 1,-1 0-1,3 0 0,2 0 0,1 0-1,3 0 0,0-2 2,1 0 1,1-2 1,0 1 0,1 1 1,-1 0-1,1 2-1,-1 0 1,-1 0-2,-1 0 1,-1 0-1,-1 0 0,1 0 0,0 0 0,-1 0-1,1 0 1,0 0 0,-1 0 0,1 0 0,0 0 1,1 2-1,1 0 0,1 1-1,0 1 0,-1-2 0,-1 0 0,-1-2 0,0 0 0,1 0 0,1 0 1,1 0-2,1 0 1,0 0-1,-1 0 0,1 0-1,-1 0 0,2 0 0,1 0 1,1 0-1,0 0 1,-1 0 0,-1 0 0,-1 0 0,0 0 0,-1 0 0,1 0 0,-1 0 0,1 0 0,-1 0 0,1 0 1,-1 0-1,0 0 0,-1 0 0,-1 0 0,0 0 0,-1 0 0,1 0 0,1 0 0,1 0 1,0 0-1,1 0 1,-1 0-1,1 0 0,0 0 1,1 0 0,1 0 0,1 0 1,1 0 1,1 0-1,0 0 0,3 0-1,-1 0 0,0 0 1,1 0-1,-1 0 1,1 0-1,1 0 0,0 0 0,2 0 1,1 1-1,1 0 0,0 2 0,2 0 1,0 0-1,-2 0 1,0-2-1,-1 0 1,0-2-1,1 0 0,0-2 1,2 0-1,1 0 0,0 0 1,2 2 1,1 0 0,0 1 1,0 0 0,0 0 1,0 0 0,0 0 0,0 0 0,0 0 0,1 0-1,-2 0-1,0 0 1,-2 0-2,0 0 0,-1 0 0,1 0 0,-1 0 0,0 0 1,0 0-1,0 0 0,1 0-1,-1 0 0,-1 0 0,0 0 0,-1 0 1,-1 0-1,-1 1 1,0 0-1,0 2 0,1 0-1,-2 1 1,0 0 0,-1 0 1,-1 0 1,-1-1 0,1-1-1,-1 0 1,0-2-1,0 1 0,-1 0-1,-1 2 1,-1 0-1,0 0 0,1 0 1,1-2-2,1 0 1,0-1 0,0 0-1,1 0 1,-1 0 0,-1 0-1,-1 0-1,-3 0 0,-1 0-1,-2 0-1,1 0 1,-1 0 0,1 0 1,-2 0 0,-1 0 0,-3 0 1,-1 0-1,-2 0 0,-1 0-1,0 0 1,-2 0-1,-1 0-1,-1 2 0,0 0-1,-2 2 0,0-1-1,0 0 0,0-2 0,0 0-1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55"/>
    </inkml:context>
    <inkml:brush xml:id="br0">
      <inkml:brushProperty name="width" value="0.03057" units="cm"/>
      <inkml:brushProperty name="height" value="0.03057" units="cm"/>
      <inkml:brushProperty name="color" value="#F2395B"/>
    </inkml:brush>
  </inkml:definitions>
  <inkml:trace contextRef="#ctx0" brushRef="#br0">33650 11750 719,'0'16'78,"0"1"-18,0 1-16,0 1-17,1 0-11,2-2-2,2-3-4,2-1-2,0-1-3,-1 2 1,-1 0-2,0 1 0,-1-1-1,0-1-2,0-2-1,0-2-1,0-1-1,1 2 0,2 0-1,0 1 1,0 1-2,-2 2 2,-3 0-1,0 1 0,-2 0 0,0-1 1,0-1 1,0 0 0,0-2 1,0 1 0,0 0 1,0 0 0,0-1 1,0 1-1,0 0 0,0 0-1,0-1 1,0 1-2,0 0 1,0 0-2,0-1 1,0 1-1,0 0 1,0 0 0,0 0 0,0 1 0,0 1 0,0 2 0,0-2-1,0-1 1,0-3-1,0 0 0,0-3 1,0 1 1,0 0 1,0 0 2,0 0-1,0 0 1,0-1-2,0 1 1,0 0-1,0 0 0,0 0 0,0 0 0,0-1 0,0 1-2,0 0-1,0 0-2,0 0-1,0 0-1,0-1-3,0 1-1,0 0-1,0 0 0,0 0 0,0 0 0,0-1 0,0 1-2,0 0 0,0 0-2,0 0-2,0 0-7,0-1-5,0 1-6,-1-1-1,0 0 4,-2-2 3,0 0 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56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33116 13342 597,'-7'8'3,"2"0"10,2 0 8,2 0 9,1 0 3,2-1-5,0 1-3,2 0-3,0 0-3,0 0-2,-1 0-3,2-1-1,-1 2-2,1 2-1,2 2-1,0 1-2,1 2-1,2 2-2,0 0-1,1 1-1,1 1-2,0 1 0,-1 1 0,1 1-1,0 0-1,0-1 0,-1-1 0,1-1-1,-1-2 1,0-3 1,-2-2 0,-1-4 2,1-2 1,0-1 2,1 0 2,2-2 2,-1-1 2,-1-4 1,-1-2 1,0-3 1,1-6 0,5-8-1,5-7-2,5-8-1,3-7-2,1-5-2,1-4-2,1-5-3,-1 0-7,-3 6-14,-3 6-14,-3 6-14,-3 5-5,-3 7 3,-3 5 2,-2 7 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57"/>
    </inkml:context>
    <inkml:brush xml:id="br0">
      <inkml:brushProperty name="width" value="0.03846" units="cm"/>
      <inkml:brushProperty name="height" value="0.03846" units="cm"/>
      <inkml:brushProperty name="color" value="#F2395B"/>
    </inkml:brush>
  </inkml:definitions>
  <inkml:trace contextRef="#ctx0" brushRef="#br0">32750 22600 571,'0'16'133,"2"1"-30,0 1-31,2 1-29,0 0-18,0-1-6,-1 0-6,2-2-5,-2 0-3,1 1-2,0 1 0,0 1-2,0 2 0,0 1-2,0 3-1,0 1-1,0 2 0,0 3-1,0 1 0,0 3-1,0 0-1,1 2-1,2 0-1,0 2 0,0 1-3,0 2-4,-2 2-2,0 2-4,-1-1-3,2-3-3,0-6-1,1-2-4,0-4 0,-2-3 1,-2-4 0,-2-1 2,-1-4 0,2-1 3,0-2 1,2-3 3,-1-1 1,-2-2 2,-2-2 2,-2-2 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58"/>
    </inkml:context>
    <inkml:brush xml:id="br0">
      <inkml:brushProperty name="width" value="0.03695" units="cm"/>
      <inkml:brushProperty name="height" value="0.03695" units="cm"/>
      <inkml:brushProperty name="color" value="#F2395B"/>
    </inkml:brush>
  </inkml:definitions>
  <inkml:trace contextRef="#ctx0" brushRef="#br0">32587 24315 595,'-6'16'103,"6"0"-22,4-1-21,6 1-22,1 0-12,1-1-3,0 1-3,0 0-2,-1 0-4,-1 1-3,0 1-4,-2 1-4,0 0-3,2 1 0,0 0-2,1-1-2,0 0 0,0-1 1,-2-1-1,-1 0 0,0-3 1,0-1 2,0-2 1,0-2 1,2-8 1,3-14 2,5-13 1,4-15 1,2-10-4,4-9-6,3-9-9,3-9-7,2-6-9,2-4-12,3-4-11,1-4-11,-3 8-2,-8 19 8,-7 20 8,-8 20 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1:59"/>
    </inkml:context>
    <inkml:brush xml:id="br0">
      <inkml:brushProperty name="width" value="0.03917" units="cm"/>
      <inkml:brushProperty name="height" value="0.03917" units="cm"/>
      <inkml:brushProperty name="color" value="#F2395B"/>
    </inkml:brush>
  </inkml:definitions>
  <inkml:trace contextRef="#ctx0" brushRef="#br0">35533 13997 561,'-6'-8'4,"4"0"7,4 1 8,4-1 7,3 1 2,1 2-4,3 2-3,2 2-4,0 2-1,-1 4-1,-1 2 0,-1 4-1,0 1 0,0 1-1,-1 1-1,1 1-1,-1 1-3,0 0-1,-2-1-4,-1 1-2,0 0-2,-2-1-1,-1 1 0,0 0-1,-2 0 0,0 3-1,-2 1-1,0 3 0,-3 0-1,0-1-1,-3-1-2,-2-1-1,-1-1 0,-2-1-2,0-1 1,-1 0-2,-1-3 1,1-3 1,-1-3 1,0-2 0,1-3 1,0-1 1,2 0 0,1-1 2,0-3-1,0-2 1,1-4 1,-1-2-1,0-3 1,2-1 1,1-3 1,0-1 0,2-2 2,0 2 3,2 1 3,0 1 2,1 1 5,0 2 8,0 3 7,0 1 8,1 3 3,0 4-2,2 4-1,0 4-1,1 4-4,0 4-4,0 3-5,0 5-5,0 3-4,0 6-3,-1 5-2,2 5-2,-2 6-6,-1 10-5,0 8-5,-2 9-7,1 4-1,0 0 3,2 1 3,0-1 4,1-7-10,0-13-21,0-14-21,0-13-21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2:00"/>
    </inkml:context>
    <inkml:brush xml:id="br0">
      <inkml:brushProperty name="width" value="0.04628" units="cm"/>
      <inkml:brushProperty name="height" value="0.04628" units="cm"/>
      <inkml:brushProperty name="color" value="#F2395B"/>
    </inkml:brush>
  </inkml:definitions>
  <inkml:trace contextRef="#ctx0" brushRef="#br0">35166 25950 475,'22'8'99,"-1"2"-22,-3 0-22,-1 1-23,-1 1-13,0 0-1,-1-1-3,1 1-2,-2 0-1,-3 0 0,-2-1 0,-4 1 0,-1 0-2,0 2-5,0 0-6,0 1-4,-1 1-3,-2-1 0,-2 1-1,-2 0 0,-2-1 0,-2 1 0,-2 0 1,-1-1 0,-2 0 0,0-1-2,0 0-2,0-2-1,1-2-2,-1-2 0,0-4-1,0-2-1,0-3-2,1-1 0,-1 0-1,0-1-1,1-2 0,2-2 3,3-2 2,1-2 4,1 0 1,2-1 1,0 0 1,2 0 1,0 1 1,0 1 5,0 0 2,0 2 3,0 3 14,2 4 22,0 6 23,2 4 22,-1 6 3,0 5-18,-2 7-17,0 5-18,-1 7-12,2 6-5,0 7-5,2 8-5,0 5-6,1 5-5,2 5-6,0 5-7,1 3 0,2 2 3,0 2 3,1 2 4,0-5-12,-2-13-25,-2-13-27,-2-12-26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2:54"/>
    </inkml:context>
    <inkml:brush xml:id="br0">
      <inkml:brushProperty name="width" value="0.05588" units="cm"/>
      <inkml:brushProperty name="height" value="0.05588" units="cm"/>
      <inkml:brushProperty name="color" value="#F2395B"/>
    </inkml:brush>
  </inkml:definitions>
  <inkml:trace contextRef="#ctx0" brushRef="#br0">80963 52387 393,'7'-7'50,"0"-1"-4,-2 0-2,0 0-4,-2 0-5,1-2-7,0 0-7,0-1-8,0-3-4,0-2-3,0-3-2,0-3-2,-1-2-3,-2-1-1,-2-1-2,-2 0-2,-2 0 0,0 3 1,-1 3 1,-2 3 1,0 2 2,-1 4 4,-2 3 4,0 3 4,-1 2 2,-1 3-1,-1 4 0,-1 2-1,-2 4 0,0 6 0,-1 4 0,-1 5 0,0 2 0,3 1-1,1-1-1,2 0-1,1 3-2,-1 5-1,-1 4-2,-1 6-2,0 0 0,2-2 0,2-4 2,3-2-1,1-3 2,2-1 0,2-3 1,2-1 0,3-4-1,4-3-3,4-5-4,3-3-4,4-8-2,1-10 1,3-12-1,2-9-1,0-9-1,2-5-5,1-4-3,1-6-5,0 0 0,-3 4 3,-1 4 4,-3 4 3,-2 5 3,-4 5 3,-5 7 2,-3 5 3,-3 7 8,0 6 15,-2 8 14,0 6 15,-1 5 3,0 1-9,0 3-9,0 1-9,0 2-5,0 1-2,0 1-3,0 1-3,1-1-1,2-1-1,2-3-1,2-1-2,2-1-6,3 3-13,3 1-11,4 3-12,1 0-7,1-1-1,1-1-2,1-1-1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37"/>
    </inkml:context>
    <inkml:brush xml:id="br0">
      <inkml:brushProperty name="width" value="0.03741" units="cm"/>
      <inkml:brushProperty name="height" value="0.03741" units="cm"/>
      <inkml:brushProperty name="color" value="#F2395B"/>
    </inkml:brush>
  </inkml:definitions>
  <inkml:trace contextRef="#ctx0" brushRef="#br0">78900 31800 588,'-102'-2'59,"47"-3"-3,47-3-5,48-2-4,20-5-4,-2-2-8,-3-3-6,-3-3-6,1-4-5,6-3-3,7-3-3,6-2-3,3-3-2,0 1-3,0-1-2,0 1-2,-2 2-1,-3 7 1,-3 6 1,-2 7 0,-5 2-1,-2 1-6,-3-1-6,-3 1-5,-4 1-7,-3 3-10,-3 3-11,-2 4-9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3:02"/>
    </inkml:context>
    <inkml:brush xml:id="br0">
      <inkml:brushProperty name="width" value="0.05586" units="cm"/>
      <inkml:brushProperty name="height" value="0.05586" units="cm"/>
      <inkml:brushProperty name="color" value="#F2395B"/>
    </inkml:brush>
  </inkml:definitions>
  <inkml:trace contextRef="#ctx0" brushRef="#br0">77219 57305 393,'-22'-21'7,"3"5"1,3 5 1,3 5 1,4 3 7,6 4 14,6 2 12,6 4 14,3 1 2,-1 1-11,1 1-10,0 2-9,-1 0-8,-1 1-3,0 1-4,-2 1-4,0 0-2,2-1 0,0-1-1,1 0 0,2-2-1,0-3-3,1-1-1,1-2-2,1-2-2,0 0-1,-1-2 0,1 0-1,0-2-1,-1 0-2,1-2 0,0 0-2,-1-2 1,1-2 0,0-1 1,-1-3 1,1-2 1,2 0 1,0-1-1,1-1 1,0-1 1,-1-1 0,-1-1 1,-1-1 0,0 1 2,-2 3 0,-1 2 1,-1 4 1,1 3 2,2 2 4,1 4 2,3 3 4,-1 2 2,-3 3-1,-2 3 1,-4 4 0,-1 0-1,0 3 0,-1 0-2,1 1-1,0 0-2,2-1-1,0-1-3,1-1-2,2-3-4,2-5-6,1-4-4,3-5-7,1-5 0,-1-2 1,1-3 3,0-3 2,-1 0 3,1 4 2,-1 4 2,1 4 3,-2 4 2,-1 2 5,-2 3 2,-2 4 5,-2 0 0,1-1-1,0-1-2,0 0-1,-1-1-1,1-1-2,0 1 0,0 0-1,1-3-2,5-4-2,3-6-3,5-4-1,0-3-2,-1-1 0,-2-1 1,-3-1 0,-1-1 0,-1 2 1,-1 1 2,0 1 0,-2 2 1,1 2 1,0 4 1,-1 2 0,1 2 1,0 0 2,0 0 2,-1 0 1,1 1 0,1 0 1,2 2-1,0 0 1,0 1-1,1 0-2,-1 0 0,1 0-2,-1-1-1,-1-1 0,-1 0 0,0-1-1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3:20"/>
    </inkml:context>
    <inkml:brush xml:id="br0">
      <inkml:brushProperty name="width" value="0.03777" units="cm"/>
      <inkml:brushProperty name="height" value="0.03777" units="cm"/>
      <inkml:brushProperty name="color" value="#F2395B"/>
    </inkml:brush>
  </inkml:definitions>
  <inkml:trace contextRef="#ctx0" brushRef="#br0">9888 43450 582,'-29'23'44,"7"-1"-4,5-1-4,6-1-3,3 2-3,-2 5-1,0 5-1,-1 5-1,0-1-3,2-6-5,3-6-4,1-5-5,-1 2-1,-4 9 3,-4 10 1,-3 10 3,-2 4-2,1-2-3,0-2-5,2-2-4,1-2-4,-1-2-2,0-2-3,1-2-2,0-3-4,4-3-7,3-5-5,3-4-6,2-6-6,3-10-5,4-10-5,2-10-5,2-4 0,0 1 6,0 0 5,0 2 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3:20"/>
    </inkml:context>
    <inkml:brush xml:id="br0">
      <inkml:brushProperty name="width" value="0.04913" units="cm"/>
      <inkml:brushProperty name="height" value="0.04913" units="cm"/>
      <inkml:brushProperty name="color" value="#F2395B"/>
    </inkml:brush>
  </inkml:definitions>
  <inkml:trace contextRef="#ctx0" brushRef="#br0">10135 43206 447,'0'-29'4,"2"7"6,0 5 8,2 6 6,0 5 6,2 2 5,0 4 5,1 3 5,1 3-1,0 7-4,0 5-6,0 7-5,-1 4-4,-1 5-3,-1 3-2,0 4-3,0 4-1,0 4-2,1 4 0,2 4-2,-1 2 0,1 1 0,0 1-1,0 1 0,0-1-2,2-2-5,0-4-4,1-2-4,1-4-4,0-3-1,-1-2-1,1-3-2,-1-5-2,-2-4-4,-3-5-3,-1-5-5,-2-4-4,-4-3-8,-2-3-6,-3-2-7,-4-7 0,-2-10 6,-3-10 6,-3-9 7,-3-8 3,-3-3 1,-3-4 2,-3-4 2,-1 0 1,1 2 4,1 3 4,1 4 2,2 2 4,0 5 3,0 4 2,3 3 3,0 4 4,4 3 5,3 2 5,3 4 5,2 2 5,2 1 3,3 0 4,1 2 4,1-1 1,2 0-2,0-1-3,2-2-2,2 1-3,6 1-2,4 0-4,5 2-3,4-1-3,3-2-5,3-2-4,3-1-4,2-1-7,2 2-9,3 2-11,1 2-9,-3 2-6,-7 0-1,-9 2-1,-7 0-2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3:21"/>
    </inkml:context>
    <inkml:brush xml:id="br0">
      <inkml:brushProperty name="width" value="0.03341" units="cm"/>
      <inkml:brushProperty name="height" value="0.03341" units="cm"/>
      <inkml:brushProperty name="color" value="#F2395B"/>
    </inkml:brush>
  </inkml:definitions>
  <inkml:trace contextRef="#ctx0" brushRef="#br0">12839 43122 658,'-5'-22'85,"6"2"-17,6 5-18,6 1-19,3 3-9,3-1-2,1 0-2,3 1-3,0-1-2,-1 2-4,-1 1-2,-1 1-4,-1 1-4,-3 2-6,-1 2-7,-2 2-6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3:21"/>
    </inkml:context>
    <inkml:brush xml:id="br0">
      <inkml:brushProperty name="width" value="0.0493" units="cm"/>
      <inkml:brushProperty name="height" value="0.0493" units="cm"/>
      <inkml:brushProperty name="color" value="#F2395B"/>
    </inkml:brush>
  </inkml:definitions>
  <inkml:trace contextRef="#ctx0" brushRef="#br0">12316 42077 446,'-36'-6'23,"7"2"4,7 4 3,7 3 2,4 2 1,0 5 1,2 4-2,1 4 1,0 3-3,2 2-3,1 4-3,0 3-3,2 0-4,0-1-1,2-3-2,0-1-2,2 0-3,0 3-1,2 3-2,0 3-2,2-1-2,2-4-4,2-3-4,2-5-2,0-2-2,1-1 2,0-1 0,0 0 1,0-3-2,1-1-5,1-2-6,1-2-4,1-3-4,2-1 1,0-2 1,1-2-1,0-1 3,1-2 2,0 0 2,-1-1 3,0-1 3,-3 2 1,-1 0 2,-2 2 1,-2 1 5,-3 3 5,-1 4 6,-2 2 6,-3 3 2,-6 1-1,-4 3-1,-5 2-1,-4 0-1,-2 1 2,-1-1 0,-3 1 1,-1 0-1,-1-1-3,-1 1-2,0 0-3,-3-1-2,1 1 0,-2-1 0,-1 1 0,0-2 0,1-1 2,1-2 1,2-2 2,0-3 1,2 1 2,3-2 2,2 0 1,1-1 3,4-1 1,3 1 2,3 0 1,4-1 2,8-2 1,6-3 2,7 0 0,6-4 0,3 0-4,4-3-3,5-2-4,3-1-4,2-2-4,4 0-3,2-1-6,2 0-5,0 0-8,0 2-9,0 1-7,-2 1-2,-6 2 6,-4 2 6,-5 2 6,-4 1-7,-5 2-19,-3 0-19,-4 2-20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3:23"/>
    </inkml:context>
    <inkml:brush xml:id="br0">
      <inkml:brushProperty name="width" value="0.02987" units="cm"/>
      <inkml:brushProperty name="height" value="0.02987" units="cm"/>
      <inkml:brushProperty name="color" value="#F2395B"/>
    </inkml:brush>
  </inkml:definitions>
  <inkml:trace contextRef="#ctx0" brushRef="#br0">17561 43281 736,'-13'-14'78,"8"5"-15,7 3-14,6 4-15,4 2-12,-1 0-9,1 0-9,0 0-8,-1 1-7,-1 2-3,0 2-5,-2 2-3,-1 0-3,-2 1-2,-3 0-1,0 0-1,-2-1-2,0 1-3,0 0-2,0 0-4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3:24"/>
    </inkml:context>
    <inkml:brush xml:id="br0">
      <inkml:brushProperty name="width" value="0.03141" units="cm"/>
      <inkml:brushProperty name="height" value="0.03141" units="cm"/>
      <inkml:brushProperty name="color" value="#F2395B"/>
    </inkml:brush>
  </inkml:definitions>
  <inkml:trace contextRef="#ctx0" brushRef="#br0">17472 44300 700,'-19'0'9,"7"0"19,8 0 19,8 0 18,4 1 0,0 2-18,-1 2-19,1 2-17,0 1-16,0 1-10,0 1-12,-1 2-11,0-1-8,0 1-3,-2 0-5,0 0-3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3:38"/>
    </inkml:context>
    <inkml:brush xml:id="br0">
      <inkml:brushProperty name="width" value="0.03394" units="cm"/>
      <inkml:brushProperty name="height" value="0.03394" units="cm"/>
      <inkml:brushProperty name="color" value="#F2395B"/>
    </inkml:brush>
  </inkml:definitions>
  <inkml:trace contextRef="#ctx0" brushRef="#br0">18784 42707 648,'-16'0'0,"2"0"0,1 0 0,1 0 0,1 0 4,0 0 8,2 0 8,1 0 8,3-1 6,8-1 3,6 0 5,7-1 2,4-2-2,1 0-10,1-1-9,1-2-10,2 1-6,1-1-2,3 0 0,1 0-3,2 0-1,0-2 0,2 0-2,1-1-1,0 0 1,1 2-1,-1 2 1,0 3 1,-1-1 0,0 2-1,-1-1 0,-1 0-1,-3 0-7,-3 2-13,-5 0-13,-3 2-14,-4 0-4,-1 2 4,-2 0 5,-2 2 4,-2 0 4,-2 2 3,-3 0 4,0 1 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3:38"/>
    </inkml:context>
    <inkml:brush xml:id="br0">
      <inkml:brushProperty name="width" value="0.03845" units="cm"/>
      <inkml:brushProperty name="height" value="0.03845" units="cm"/>
      <inkml:brushProperty name="color" value="#F2395B"/>
    </inkml:brush>
  </inkml:definitions>
  <inkml:trace contextRef="#ctx0" brushRef="#br0">20118 43100 572,'-21'1'-1,"6"4"22,7 2 22,5 4 21,3 1 5,0 1-13,0 1-13,0 1-13,0 2-8,0 3-3,0 3-3,0 3-3,-1 4-2,0 5-2,-2 5-3,0 4-1,-2 5-3,0 4-4,-1 4-2,-1 4-4,-1 3-4,2 3-7,0 3-7,2 3-5,1-2-4,2-7 2,2-7 0,2-6 2,1-7-3,0-6-6,0-6-6,0-5-5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3:39"/>
    </inkml:context>
    <inkml:brush xml:id="br0">
      <inkml:brushProperty name="width" value="0.03727" units="cm"/>
      <inkml:brushProperty name="height" value="0.03727" units="cm"/>
      <inkml:brushProperty name="color" value="#F2395B"/>
    </inkml:brush>
  </inkml:definitions>
  <inkml:trace contextRef="#ctx0" brushRef="#br0">21440 43810 590,'-26'-22'55,"9"5"2,10 3 2,10 4 3,6 3-6,2 2-11,1 2-13,3 2-11,3 1-9,5-2-4,5 0-5,5-1-5,1-2-5,-2 2-4,-1-1-5,-3 0-4,-2 0-4,-3 2-3,-3 0-2,-2 2-2,-3 0-3,1 0-1,0 0-2,-1 0-3,-1 1 1,-4 2 2,-5 2 2,-2 2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37"/>
    </inkml:context>
    <inkml:brush xml:id="br0">
      <inkml:brushProperty name="width" value="0.04246" units="cm"/>
      <inkml:brushProperty name="height" value="0.04246" units="cm"/>
      <inkml:brushProperty name="color" value="#F2395B"/>
    </inkml:brush>
  </inkml:definitions>
  <inkml:trace contextRef="#ctx0" brushRef="#br0">79750 30500 518,'-44'-80'12,"13"41"16,12 40 14,13 42 16,9 22 3,6 7-9,7 6-7,6 7-9,1 0-6,-3-2-5,-3-3-5,-2-3-4,-5-2-4,-2 0-2,-3 0-2,-3 0-2,-6 0-1,-5 0-2,-7 0-1,-5 0 0,-9 0-1,-9 0 0,-10 0 2,-8 0 1,-8 0-5,-2 0-8,-3 0-8,-3 0-9,-2-4-6,0-5-4,0-7-5,0-5-5,3-8 0,6-5 1,7-7 3,6-5 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3:39"/>
    </inkml:context>
    <inkml:brush xml:id="br0">
      <inkml:brushProperty name="width" value="0.03421" units="cm"/>
      <inkml:brushProperty name="height" value="0.03421" units="cm"/>
      <inkml:brushProperty name="color" value="#F2395B"/>
    </inkml:brush>
  </inkml:definitions>
  <inkml:trace contextRef="#ctx0" brushRef="#br0">21301 44825 643,'-31'-2'52,"17"0"2,17-3 3,16-2 2,9-1-6,2-2-12,2 0-15,3-1-12,1 0-13,0 1-14,2 0-11,1 2-14,-2 1-4,-2 0 1,-3 2 3,-3 1 2,-4 0 3,-3 2 5,-4 0 5,-5 2 4,-2 0 1,-2 2-3,-2 0-3,-2 2-4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3:40"/>
    </inkml:context>
    <inkml:brush xml:id="br0">
      <inkml:brushProperty name="width" value="0.02766" units="cm"/>
      <inkml:brushProperty name="height" value="0.02766" units="cm"/>
      <inkml:brushProperty name="color" value="#F2395B"/>
    </inkml:brush>
  </inkml:definitions>
  <inkml:trace contextRef="#ctx0" brushRef="#br0">23555 42928 795,'-13'-21'-65,"6"5"26,6 5 25,6 4 25,5 3 15,3 1 5,5-1 4,4 0 5,0 0-2,0 2-7,-1 0-7,0 2-9,-3 1-3,-1 4-2,-3 2 0,-1 3-2,-3 2-2,-2 0-2,-4 0-3,-2-1-3,-4 4-3,-2 6-6,-4 5-5,-2 6-6,-2 2-1,-1-5 3,-1-4 3,-2-3 4,2-3 1,1-1 1,2-1 2,3-1 1,0-2 2,2-2 3,0-4 3,2-2 3,2-2 2,4 1 1,4 1 0,4 2 1,2-1 1,3-1 0,2 0 1,1-2 0,1 0 0,-3 0 0,-1 0 0,-2 0 1,-2 1-2,-1 0 1,0 1-1,-2 2 0,-1 0-1,-2 3 1,-3 2 0,0 2 0,-4 1 0,-2 3-2,-4 1-2,-2 3-2,-2 0 0,1-1 1,-1-1 1,0-1 0,0-1 0,-1-1-5,-1-1-4,-2-1-3,2-1-4,1-2-3,2-3-3,3-1-3,0-1-3,0-2-4,0-1-4,0 0-4,2-3 0,2-4 3,4-4 3,2-4 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3:40"/>
    </inkml:context>
    <inkml:brush xml:id="br0">
      <inkml:brushProperty name="width" value="0.03852" units="cm"/>
      <inkml:brushProperty name="height" value="0.03852" units="cm"/>
      <inkml:brushProperty name="color" value="#F2395B"/>
    </inkml:brush>
  </inkml:definitions>
  <inkml:trace contextRef="#ctx0" brushRef="#br0">24723 42600 571,'0'39'94,"0"0"-19,0 0-18,0 1-18,0-1-12,2 0-3,0 0-4,1 0-4,2 0-2,2-2-2,2 0-2,2-1-2,0-3-2,-1-2 1,0-3 0,-2-3-1,0-3-1,2-3-4,0-3-3,1-2-3,0-3-4,-2 1-3,-2 0-4,-2 0-3,-1-1-2,0 1-1,-1 0-1,1 0-1,-2-1 0,-6 1 3,-4 0 4,-5 0 2,-3 0 1,-2 1 0,0 1 0,-1 1 0,-1 0-1,-1-2-2,-1-3-1,-1-1-1,-1-1-3,1-2-2,-1-1-3,1 0-3,1-2 2,5-2 5,3-2 6,4-2 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3:40"/>
    </inkml:context>
    <inkml:brush xml:id="br0">
      <inkml:brushProperty name="width" value="0.02831" units="cm"/>
      <inkml:brushProperty name="height" value="0.02831" units="cm"/>
      <inkml:brushProperty name="color" value="#F2395B"/>
    </inkml:brush>
  </inkml:definitions>
  <inkml:trace contextRef="#ctx0" brushRef="#br0">24900 42928 777,'9'-15'15,"3"2"2,4 3 4,2 1 3,2 2 1,1 0 2,1 2 2,1 1 1,1 0-6,-1 2-14,1 0-13,-1 2-15,0 1-7,-3 2 3,-1 2 0,-2 2 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3:41"/>
    </inkml:context>
    <inkml:brush xml:id="br0">
      <inkml:brushProperty name="width" value="0.03966" units="cm"/>
      <inkml:brushProperty name="height" value="0.03966" units="cm"/>
      <inkml:brushProperty name="color" value="#F2395B"/>
    </inkml:brush>
  </inkml:definitions>
  <inkml:trace contextRef="#ctx0" brushRef="#br0">26160 42941 554,'-8'23'121,"2"-1"-27,0-1-29,2-1-27,1 0-16,0 1-3,2 1-2,0 1-3,1 1-3,0-1-1,0 1-2,0-1-2,1-1-1,0-1-1,2-2 1,0-3-1,1 0-2,2 0-2,0-1-3,2 1-3,0-2-5,3-1-5,2-2-5,2-2-6,0-2 0,-1-2 3,-1-3 3,-1 0 5,1-5 1,0-2 2,1-5 2,1-4 0,0-3 2,-1-5 1,-1-3 2,0-5 1,-2-2 0,-3 0 0,-1-2 0,-2-1 0,-1 1 2,0 2 3,0 1 3,0 3 4,-1 1 2,-2 1-2,-2 1 1,-2 1-2,-2 2 1,-2 3-1,-2 3 0,-1 3 0,-3 2-2,0 0-3,-1 2-2,-1 1-3,-2 1-1,-2 2 0,-1 2 1,-2 2 0,-3 4-4,0 6-9,-1 5-10,0 7-8,1 1-3,5-1 2,4-3 4,6-1 3,2-2 2,1-2 4,-1-3 3,0-1 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3:43"/>
    </inkml:context>
    <inkml:brush xml:id="br0">
      <inkml:brushProperty name="width" value="0.03159" units="cm"/>
      <inkml:brushProperty name="height" value="0.03159" units="cm"/>
      <inkml:brushProperty name="color" value="#F2395B"/>
    </inkml:brush>
  </inkml:definitions>
  <inkml:trace contextRef="#ctx0" brushRef="#br0">26931 41559 696,'-13'2'35,"3"2"-1,4 4 1,4 2-2,2 1-3,0 1-5,0 0-7,0 0-6,0-1-3,0-1 0,0-1 0,0 0-1,0-1 0,2-1 1,0 1 0,2 0 1,1-1-2,1-2-5,3-3-7,2 0-4,0-2-3,-1 0 2,0 0 2,-2 0 0,0-2 1,2-2 0,0-4-2,2-2-1,-1-2 1,1-1 0,0-1 2,0-1 0,-2-1 0,-1 0 1,-2 1 1,-2-1 1,-2 1 0,-1 1 0,0 1 2,-1 0 0,-1 2 1,0 1-1,0 0-1,0 2 0,-2 1 1,-2 1 5,-4 0 4,-2 2 4,-2 0 0,1 2-3,-1 0-3,0 2-4,0 2-5,-2 6-7,0 4-7,-1 5-7,1 2 0,1-3 4,2-1 4,2-2 5,2-2-3,-1 1-10,0 0-10,0-1-11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43:44"/>
    </inkml:context>
    <inkml:brush xml:id="br0">
      <inkml:brushProperty name="width" value="0.0427" units="cm"/>
      <inkml:brushProperty name="height" value="0.0427" units="cm"/>
      <inkml:brushProperty name="color" value="#F2395B"/>
    </inkml:brush>
  </inkml:definitions>
  <inkml:trace contextRef="#ctx0" brushRef="#br0">19527 48897 515,'-10'-8'37,"10"0"-1,12 0-1,10 1-1,5 0-3,-1 2-6,-1 2-5,-1 2-6,1 2-2,2 2-2,5 2-1,1 2-1,0 1-2,-5 1 0,-5 2-1,-5 0-1,-3 0-1,-1-1-2,0-1-1,-2 0-1,-2 0-2,-2 1-2,-4 3 0,-2 2-2,-2 2 0,0 1 0,0 3 1,0 1 0,-2 2 0,0-1 1,-3 1 1,-2-1 0,-1 0 1,-2-1-1,0-1 0,-1-1-1,-2-2-1,0-3-1,-1-2-1,-1-4-2,-1-2 0,1 0 1,-1-2 1,0 0 1,1-2 0,1-1 1,1 0-1,0-2 0,0-2 1,-1-6 1,-3-4 2,-1-5 2,-1-3 1,2-1 1,2-1 2,3-1 1,1 0 1,2 1 2,2 1 0,3 1 2,-1 1 1,2 1 1,-1 1 3,0 1 1,0 0 2,2 2-1,0 1 0,2 1 1,1 6 1,2 14 5,2 12 5,2 13 3,0 7 0,-1 4-6,0 2-6,-2 4-7,-1 1-3,0 3-1,-2 2 1,0 2-1,-1 5-4,0 9-7,0 9-8,0 8-9,0 4-7,2-2-7,0-2-9,2-2-7,2-5-3,4-9 2,3-9 2,5-9 3,0-9 3,-3-10 5,-3-9 4,-2-10 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5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70200 5750 999,'-311'-132'-6,"78"39"-12,78 36-12,79 39-12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5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69100 6375 333,'157'63'167,"51"46"-1,50 47 1,49 47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55"/>
    </inkml:context>
    <inkml:brush xml:id="br0">
      <inkml:brushProperty name="width" value="0.04464" units="cm"/>
      <inkml:brushProperty name="height" value="0.04464" units="cm"/>
      <inkml:brushProperty name="color" value="#F2395B"/>
    </inkml:brush>
  </inkml:definitions>
  <inkml:trace contextRef="#ctx0" brushRef="#br0">2050 2450 492,'-22'-25'8,"6"0"14,7 0 14,6 0 15,7 4 3,10 10-10,10 10-8,9 9-10,6 12-5,3 16-1,3 15-2,4 17-2,1 11-1,0 10-3,0 10-2,0 9-2,-4 9-3,-5 9-1,-7 10-3,-5 10-2,-6 2-2,-3-3-2,-3-3-3,-2-2-1,-5-9-2,-2-12 2,-3-13 1,-3-12 1,-2-12 2,0-8 1,0-10 3,0-9 1,9-12 3,19-11 6,19-14 4,19-11 4,12-20 3,6-24-2,7-26-2,6-24-1,1-13-2,-3 0-2,-3 0-2,-2 0-2,-5-4-2,-2-5 0,-3-7-1,-3-5-1,-6-4-1,-5 0-1,-7 0 0,-5 0-2,-6 1-1,-3 4 1,-3 3-1,-2 3 1,-8 6 0,-8 9 0,-10 10 2,-9 10 0,-7 2 1,-3-3 0,-3-3-1,-2-2 0,-6-1-1,-6 3-1,-6 3-2,-6 4 0,-4 4-1,1 6 0,-1 7 0,1 6 1,-3 7 0,-2 10 1,-3 10-1,-3 9 1,-2 6 0,0 3 0,0 3 0,0 4-1,-2 7 0,-3 13-1,-3 12-1,-2 13-1,-1 9 0,3 6 1,3 7 2,4 6 1,5 3 1,10 0-1,10 0 0,9 0 0,6-2-1,3-3 1,3-3 0,4-2-1,4-5 0,6-2-2,7-3-2,6-3-2,6-4-2,6-3-3,7-3-4,6-2-4,10-3-3,17 1-4,15-1-4,16 1-4,10 2-1,7 7 2,6 6 2,7 7 3,-7-1 1,-19-6 3,-18-6 2,-19-6 3,-13-6 3,-6-2 3,-6-3 3,-6-3 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38"/>
    </inkml:context>
    <inkml:brush xml:id="br0">
      <inkml:brushProperty name="width" value="0.04312" units="cm"/>
      <inkml:brushProperty name="height" value="0.04312" units="cm"/>
      <inkml:brushProperty name="color" value="#F2395B"/>
    </inkml:brush>
  </inkml:definitions>
  <inkml:trace contextRef="#ctx0" brushRef="#br0">80050 32100 510,'46'28'44,"-5"6"4,-7 7 2,-5 6 4,-3 3-2,4 0-7,3 0-7,3 0-6,-1-2-6,-2-3-2,-3-3-5,-3-2-2,-2-3-4,0 1-2,0-1-2,0 1-1,-7-12-19,-11-21-32,-14-22-33,-11-22-33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55"/>
    </inkml:context>
    <inkml:brush xml:id="br0">
      <inkml:brushProperty name="width" value="0.04303" units="cm"/>
      <inkml:brushProperty name="height" value="0.04303" units="cm"/>
      <inkml:brushProperty name="color" value="#F2395B"/>
    </inkml:brush>
  </inkml:definitions>
  <inkml:trace contextRef="#ctx0" brushRef="#br0">5050 3350 511,'-30'0'104,"41"0"-14,40 0-15,42 0-15,16-2-11,-6-3-9,-6-3-9,-6-2-8,5-3-9,20 1-11,18-1-11,20 1-11,3-1-6,-8 1-4,-10-1-3,-9 1-3,-12-1-3,-11 1-2,-14-1-1,-11 1-1,-9-1 1,-3 1 4,-3-1 5,-2 1 3,-8-1 3,-8 1 1,-10-1 1,-9 1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56"/>
    </inkml:context>
    <inkml:brush xml:id="br0">
      <inkml:brushProperty name="width" value="0.05341" units="cm"/>
      <inkml:brushProperty name="height" value="0.05341" units="cm"/>
      <inkml:brushProperty name="color" value="#F2395B"/>
    </inkml:brush>
  </inkml:definitions>
  <inkml:trace contextRef="#ctx0" brushRef="#br0">8850 1450 411,'-25'-47'6,"0"6"9,0 7 11,0 6 10,0 17 9,0 28 10,0 28 7,0 29 10,3 15-2,6 3-14,7 3-12,6 4-13,1 4-9,-3 6-4,-3 7-5,-2 6-4,-1 12-4,3 19-2,3 19-3,4 19-1,-1 7-2,-3-3 1,-3-3 1,-2-2 0,-1-12-1,3-19-5,3-18-4,4-19-4,1-16-1,0-12 0,0-13 2,0-12 0,4-10 2,10-6-1,10-6 0,9-6 1,6-9-1,3-8-2,3-10-2,4-9-1,4-12-2,6-11 0,7-14 1,6-11-1,1-17-3,-3-18-5,-3-19-7,-2-18-5,-9-6 0,-12 10 5,-13 10 6,-12 9 4,-7 6 4,1 3 0,-1 3 1,1 4 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56"/>
    </inkml:context>
    <inkml:brush xml:id="br0">
      <inkml:brushProperty name="width" value="0.04045" units="cm"/>
      <inkml:brushProperty name="height" value="0.04045" units="cm"/>
      <inkml:brushProperty name="color" value="#F2395B"/>
    </inkml:brush>
  </inkml:definitions>
  <inkml:trace contextRef="#ctx0" brushRef="#br0">8000 2250 543,'-96'0'5,"10"0"11,10 0 9,9 0 10,9 0 4,9 0-3,10 0-3,10 0-4,11-2 1,17-3 3,15-3 5,16-2 3,20-3-2,25 1-11,25-1-8,25 1-10,17-3-12,9-2-11,10-3-12,10-3-13,5-1-7,4 4-5,3 3-3,3 3-5,-16 1 3,-34 1 10,-35-1 9,-33 1 11,-20 1 4,-3 3 0,-3 3 1,-2 4-1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56"/>
    </inkml:context>
    <inkml:brush xml:id="br0">
      <inkml:brushProperty name="width" value="0.04993" units="cm"/>
      <inkml:brushProperty name="height" value="0.04993" units="cm"/>
      <inkml:brushProperty name="color" value="#F2395B"/>
    </inkml:brush>
  </inkml:definitions>
  <inkml:trace contextRef="#ctx0" brushRef="#br0">11100 1750 440,'-116'-2'4,"19"-3"10,19-3 8,19-2 8,13 6 9,10 20 6,10 18 6,9 20 7,7 11 0,7 7-8,6 6-8,7 7-7,0 7-6,-2 9-4,-3 10-4,-3 10-4,-2 11-4,0 17-7,0 15-6,0 16-5,0 2-3,0-8-1,0-10-1,0-9 0,0-16-6,0-22-11,0-22-13,0-21-11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58"/>
    </inkml:context>
    <inkml:brush xml:id="br0">
      <inkml:brushProperty name="width" value="0.05474" units="cm"/>
      <inkml:brushProperty name="height" value="0.05474" units="cm"/>
      <inkml:brushProperty name="color" value="#F2395B"/>
    </inkml:brush>
  </inkml:definitions>
  <inkml:trace contextRef="#ctx0" brushRef="#br0">12300 450 401,'7'-47'2,"17"6"3,15 7 4,16 6 3,9 6 4,3 6 1,3 7 3,4 6 3,1 4-2,0 4-4,0 3-4,0 3-5,-4 6-2,-5 9-2,-7 10-1,-5 10-1,-6 7 0,-3 6 0,-3 7 2,-2 6 0,-6 6 2,-6 6 4,-6 7 2,-6 6 3,-6 3 3,-2 0 2,-3 0 3,-3 0 2,-2 1 1,0 4-2,0 3-2,0 3-1,1-1-2,4-2-1,3-3-2,3-3-1,-1-2-1,-2 0-2,-3 0-1,-3 0-2,-1 7 1,4 17-1,3 15 0,3 16 1,1 1-1,1-12-1,-1-13-2,1-12-1,-3-12-2,-2-8 0,-3-10-2,-3-9-2,-1-7-2,4-3-6,3-3-4,3-2-4,-7-11-5,-15-15-2,-15-15-3,-16-16-3,-12-16 0,-5-16 0,-7-15 2,-5-15 1,-4-15 3,0-12 3,0-13 4,0-12 3,-8-24-3,-16-34-12,-15-35-11,-15-33-12,-1-11-1,16 17 9,15 15 10,17 16 8,10 12 7,6 9 5,7 10 5,6 10 5,9 7 4,13 6 3,12 7 4,13 6 2,7 10 5,4 17 4,3 15 5,3 16 4,3 20 4,3 25 5,3 25 5,4 25 4,-3 23-1,-5 22-6,-7 22-8,-5 23-7,-6 10-4,-3 0-3,-3 0-2,-2 0-2,-6-2-4,-6-3-5,-6-3-4,-6-2-5,-6-6-4,-2-6-3,-3-6-3,-3-6-3,-2-9-3,0-8 0,0-10 0,0-9-1,6-21-1,13-31-1,12-31-2,13-31-2,18-21 1,26-9 5,24-10 5,26-8 4,22-9 4,23-6 1,22-6 2,22-6 2,1 9 4,-19 25 5,-18 25 7,-19 25 5,-19 17 2,-19 9 0,-18 10-3,-19 10-1,-13 11 1,-6 17 4,-6 15 3,-6 16 3,-15 15 0,-21 16-3,-22 15-5,-22 17-3,-15 8-2,-5 4-1,-7 3-1,-5 3 0,-9 3-4,-9 3-5,-10 3-6,-8 4-5,2-9-5,16-18 0,15-19-2,17-18-1,13-21-1,13-22 1,12-22 0,13-21 1,10-24 1,10-25 0,10-25 0,9-25 0,15-18 2,22-8 3,22-10 2,23-9 2,11 2 4,4 17 3,3 15 3,3 16 4,-5 15 3,-12 16 5,-13 15 2,-12 17 5,-13 14 0,-12 17-1,-13 15-3,-12 16-1,-13 15-2,-12 16 0,-13 15-1,-12 17 0,-12 11 0,-8 10-2,-10 10-1,-9 9-1,-4 1-1,4-6-2,3-6-2,3-6-2,4-12-3,7-15-3,6-15-3,7-16-4,15-18-4,25-18-5,25-19-4,25-18-5,14-15 0,3-9 4,3-10 4,4-8 5,-3-1 2,-5 9 4,-7 10 2,-5 10 3,-19 13 6,-27 19 8,-28 19 9,-28 19 7,-20 12 3,-8 6-5,-10 7-3,-9 6-5,-4 1-3,4-3-3,3-3-2,3-2-2,-1-3-2,-2 1 2,-3-1 0,-3 1 0,2-4 2,10-6 3,10-6 2,9-6 3,23-7 1,38-6 1,37-6 2,38-6 0,35-12-3,35-15-11,35-15-10,34-16-9,26-12-5,19-5 1,19-7 1,19-5 0,-16 2-8,-50 13-18,-50 12-20,-50 13-18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58"/>
    </inkml:context>
    <inkml:brush xml:id="br0">
      <inkml:brushProperty name="width" value="0.03262" units="cm"/>
      <inkml:brushProperty name="height" value="0.03262" units="cm"/>
      <inkml:brushProperty name="color" value="#F2395B"/>
    </inkml:brush>
  </inkml:definitions>
  <inkml:trace contextRef="#ctx0" brushRef="#br0">12250 2550 674,'-136'-15'31,"78"23"8,78 22 7,79 22 7,40 12-2,3 3-8,3 3-9,4 4-10,-12-4-20,-24-9-30,-26-10-33,-24-8-30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2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39600 23750 999,'23'-24'-81,"-3"4"19,-3 3 21,-2 3 19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30"/>
    </inkml:context>
    <inkml:brush xml:id="br0">
      <inkml:brushProperty name="width" value="0.03526" units="cm"/>
      <inkml:brushProperty name="height" value="0.03526" units="cm"/>
      <inkml:brushProperty name="color" value="#F2395B"/>
    </inkml:brush>
  </inkml:definitions>
  <inkml:trace contextRef="#ctx0" brushRef="#br0">39600 23800 623,'-2'-43'-25,"-3"17"15,-3 15 15,-2 16 15,0 9 7,7 3-1,6 3-3,7 4 0,4-1-4,3-3-1,3-3-4,4-2-2,2-3-2,4 1 0,3-1-1,3 1-1,-1-1-1,-2 1 1,-3-1 0,-3 1-1,-2-1 0,0 1 0,0-1 0,0 1-1,0 1 1,0 3 0,0 3 0,0 4 0,0-1 1,0-3-2,0-3 0,0-2-2,1-1 0,4 3-2,3 3-1,3 4-1,1 2 0,1 4 0,-1 3-1,1 3 1,-1-1 1,1-2-1,-1-3 1,1-3 1,-3-4-1,-2-3 1,-3-3-1,-3-2 0,-2-3 0,0 1 0,0-1 1,0 1-1,0-1 1,0 1 0,0-1 0,0 1 1,0 1-1,0 3 1,0 3 0,0 4-1,1-1 1,4-3 0,3-3 0,3-2-1,-1-3 0,-2 1 0,-3-1 0,-3 1-1,-1-3 0,4-2 0,3-3 0,3-3 0,1-1-1,1 4 1,-1 3-1,1 3 0,-1 1 0,1 1 0,-1-1 0,1 1 1,-1-1-1,1 1 0,-1-1 1,1 1-1,-1 1 1,1 3 0,-1 3-1,1 4 1,-3-1 1,-2-3-1,-3-3 0,-3-2 0,-1-1 0,4 3 0,3 3-1,3 4 1,1-1 0,1-3 0,-1-3 0,1-2-1,2-3 0,7 1 1,6-1-2,7 1 1,0 2 0,-2 7 0,-3 6 0,-3 7 0,-4-1 0,-3-6 0,-3-6 0,-2-6 0,-1-2 0,3 3 0,3 3 0,4 4 0,-1-1 0,-3-3-1,-3-3-1,-2-2 0,-1-3-1,3 1-1,3-1 0,4 1-2,1-3 0,0-2 1,0-3 1,0-3 1,-2-2 0,-3 0 1,-3 0 0,-2 0 0,0 1-1,7 4 0,6 3-2,7 3 0,-1-1-2,-6-2 0,-6-3-1,-6-3 0,-4-1-1,1 4 2,-1 3 0,1 3 1,-3-1 1,-2-2-2,-3-3-1,-3-3 0,-1-2-1,4 0-1,3 0 0,3 0-1,1 0-2,1 0-5,-1 0-5,1 0-4,-1-2-2,1-3 1,-1-3 1,1-2 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31"/>
    </inkml:context>
    <inkml:brush xml:id="br0">
      <inkml:brushProperty name="width" value="0.03173" units="cm"/>
      <inkml:brushProperty name="height" value="0.03173" units="cm"/>
      <inkml:brushProperty name="color" value="#F2395B"/>
    </inkml:brush>
  </inkml:definitions>
  <inkml:trace contextRef="#ctx0" brushRef="#br0">39600 30150 693,'-22'-25'28,"6"0"-5,7 0-6,6 0-5,4 0-3,4 0-1,3 0 0,3 0 0,-1 0-2,-2 0 1,-3 0-1,-3 0-1,-1 0 0,4 0-1,3 0 0,3 0-2,-1 0 0,-2 0 0,-3 0 0,-3 0 0,1 0 1,6 0 1,7 0 1,6 0 1,1 0 1,-3 0-1,-3 0 0,-2 0 0,-3 0-1,1 0 0,-1 0 0,1 0-1,1 0 1,3 0-1,3 0-1,4 0 1,1-4-2,0-5 0,0-7-2,0-5-1,1-3 0,4 4 1,3 3 0,3 3 1,-1 3 0,-2 3 0,-3 3 0,-3 4 0,-2 1 0,0 0 0,0 0 0,0 0-1,0-2 0,0-3 0,0-3 0,0-2 0,0-3 0,0 1 0,0-1 0,0 1 0,3-3 0,6-2 0,7-3 0,6-3 0,3-4 1,0-3 1,0-3 2,0-2 1,0-1 0,0 3-1,0 3-1,0 4-1,0 2-1,0 4 0,0 3-1,0 3 1,-2 3-2,-3 3 1,-3 3-1,-2 4 0,-1-1 0,3-3 0,3-3 1,4-2-1,-1-1 1,-3 3-1,-3 3 1,-2 4 0,-3 1 0,1 0 0,-1 0 1,1 0-1,-1 0 1,1 0 0,-1 0-1,1 0 1,1 0-1,3 0 0,3 0 1,4 0-1,-1 0 1,-3 0-1,-3 0 1,-2 0-1,-3 0 1,1 0-1,-1 0 0,1 0 1,-1 0-1,1 0 0,-1 0 1,1 0 0,1 0 0,3 0 1,3 0 0,4 0 0,1 1 1,0 4-1,0 3 0,0 3-1,-4 1 0,-5 1 0,-7-1 0,-5 1 0,-3-1-1,4 1 1,3-1 0,3 1-1,-1-1 1,-2 1 0,-3-1-1,-3 1 0,-1 1-1,4 3 1,3 3 0,3 4 0,1-1 0,1-3 1,-1-3-1,1-2 0,-3-3 0,-2 1 1,-3-1-1,-3 1 0,-1 1 1,4 3-1,3 3 0,3 4 1,3 1-2,3 0 1,3 0-2,4 0 0,-1 0-1,-3 0 0,-3 0-1,-2 0-1,-5 0 0,-2 0 0,-3 0 2,-3 0 0,-1 0-1,4 0-3,3 0-3,3 0-3,1 0-6,1 0-7,-1 0-8,1 0-7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32"/>
    </inkml:context>
    <inkml:brush xml:id="br0">
      <inkml:brushProperty name="width" value="0.02952" units="cm"/>
      <inkml:brushProperty name="height" value="0.02952" units="cm"/>
      <inkml:brushProperty name="color" value="#F2395B"/>
    </inkml:brush>
  </inkml:definitions>
  <inkml:trace contextRef="#ctx0" brushRef="#br0">43850 26350 745,'-18'-24'59,"17"4"-12,15 3-14,16 3-12,5 1-8,-2 1-2,-3-1-2,-3 1-2,1-1-2,6 1 2,7-1-1,6 1 1,1 1 0,-3 3 0,-3 3-2,-2 4 0,-1-1-1,3-3-3,3-3-1,4-2-3,1-3-1,0 1 1,0-1 0,0 1 0,-2 1 1,-3 3 0,-3 3 0,-2 4 1,-3-1 0,1-3 0,-1-3 0,1-2 1,-3-1 0,-2 3 0,-3 3 1,-3 4 1,-2 1 0,0 0-2,0 0-1,0 0 0,0 0-4,0 0-4,0 0-4,0 0-5,0-2-7,0-3-12,0-3-12,0-2-11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7:19"/>
    </inkml:context>
    <inkml:brush xml:id="br0">
      <inkml:brushProperty name="width" value="0.03143" units="cm"/>
      <inkml:brushProperty name="height" value="0.03143" units="cm"/>
      <inkml:brushProperty name="color" value="#F2395B"/>
    </inkml:brush>
  </inkml:definitions>
  <inkml:trace contextRef="#ctx0" brushRef="#br0">45700 52300 699,'-61'46'12,"28"-5"23,28-7 23,29-5 24,18-4-7,9 0-37,10 0-37,10 0-38,-3 0-19,-11 0-3,-14 0-2,-11 0-2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38"/>
    </inkml:context>
    <inkml:brush xml:id="br0">
      <inkml:brushProperty name="width" value="0.04025" units="cm"/>
      <inkml:brushProperty name="height" value="0.04025" units="cm"/>
      <inkml:brushProperty name="color" value="#F2395B"/>
    </inkml:brush>
  </inkml:definitions>
  <inkml:trace contextRef="#ctx0" brushRef="#br0">79250 31750 546,'-91'-24'38,"19"4"-2,19 3-3,19 3-1,16 3 0,17 3 6,15 3 5,16 4 4,15 1-1,16 0-8,15 0-9,17 0-8,14-5-7,17-9-8,15-10-6,16-8-7,2-3-6,-8 7-5,-10 6-4,-9 7-4,-15 4-6,-18 3-5,-19 3-6,-18 4-6,-14 2-1,-5 4 0,-7 3 1,-5 3 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38"/>
    </inkml:context>
    <inkml:brush xml:id="br0">
      <inkml:brushProperty name="width" value="0.03291" units="cm"/>
      <inkml:brushProperty name="height" value="0.03291" units="cm"/>
      <inkml:brushProperty name="color" value="#F2395B"/>
    </inkml:brush>
  </inkml:definitions>
  <inkml:trace contextRef="#ctx0" brushRef="#br0">41200 23600 668,'0'-47'44,"0"6"-6,0 7-5,0 6-6,3 6-3,6 6 0,7 7 0,6 6 0,4 9-2,4 13-4,3 12-5,3 13-4,-2 7-2,-6 4-1,-6 3 0,-6 3 0,-4-1-1,1-2-4,-1-3-2,1-3-2,-3-4-3,-2-3 1,-3-3-1,-3-2 1,-1-3-2,4 1 0,3-1-2,3 1-1,4-9 2,7-15 5,6-15 3,7-16 5,4-18 2,3-18-3,3-19-2,4-18-3,1-12 0,0-3-1,0-3 0,0-2 0,-4 2 0,-5 9 0,-7 10 1,-5 10 1,-6 10-3,-3 13-6,-3 12-6,-2 13-6,-5 12-8,-2 13-10,-3 12-9,-3 13-9,-2 6 0,0 0 12,0 0 11,0 0 12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38"/>
    </inkml:context>
    <inkml:brush xml:id="br0">
      <inkml:brushProperty name="width" value="0.03249" units="cm"/>
      <inkml:brushProperty name="height" value="0.03249" units="cm"/>
      <inkml:brushProperty name="color" value="#F2395B"/>
    </inkml:brush>
  </inkml:definitions>
  <inkml:trace contextRef="#ctx0" brushRef="#br0">42200 23750 677,'25'21'-5,"0"-5"8,0-7 8,0-5 9,0-4 3,0 0-2,0 0-1,0 0-1,0 3 0,0 6 2,0 7 2,0 6 2,-4 4 0,-5 4-3,-7 3-3,-5 3-3,-4 3-3,0 3-2,0 3-3,0 4-3,1-3-2,4-5-3,3-7-2,3-5-4,9-12-2,16-16-3,15-15-2,17-15-3,0-7-1,-11 3 0,-14 3 0,-11 4 0,-14 4-6,-11 6-12,-14 7-13,-11 6-11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39"/>
    </inkml:context>
    <inkml:brush xml:id="br0">
      <inkml:brushProperty name="width" value="0.03985" units="cm"/>
      <inkml:brushProperty name="height" value="0.03985" units="cm"/>
      <inkml:brushProperty name="color" value="#F2395B"/>
    </inkml:brush>
  </inkml:definitions>
  <inkml:trace contextRef="#ctx0" brushRef="#br0">42350 24250 552,'-44'7'-4,"13"17"26,12 15 26,13 16 26,6 10 5,0 7-14,0 6-15,0 7-14,1-3-11,4-8-5,3-10-5,3-9-5,4-9-5,7-5-3,6-7-2,7-5-4,11-12-3,20-16-3,18-15-4,20-15-2,13-20 0,9-21 2,10-22 3,10-22 2,4-5-2,0 13-7,0 12-8,0 13-7,-13 13-3,-24 17 3,-26 15 3,-24 16 3,-17 7-1,-5 1-5,-7-1-3,-5 1-5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40"/>
    </inkml:context>
    <inkml:brush xml:id="br0">
      <inkml:brushProperty name="width" value="0.03906" units="cm"/>
      <inkml:brushProperty name="height" value="0.03906" units="cm"/>
      <inkml:brushProperty name="color" value="#F2395B"/>
    </inkml:brush>
  </inkml:definitions>
  <inkml:trace contextRef="#ctx0" brushRef="#br0">41300 28150 563,'-19'-15'37,"13"23"5,12 22 4,13 22 6,4 15-1,-3 9-9,-3 10-7,-2 10-9,-1 2-5,3-3-3,3-3-4,4-2-2,1-3-3,0 1 0,0-1-1,0 1 0,0-7-3,0-12-4,0-13-3,0-12-5,1-15-3,4-15-2,3-15-2,3-16-2,4-21 0,7-24 4,6-26 4,7-24 3,4-23 2,3-18 0,3-19 0,4-18 0,-1-7-2,-3 6-2,-3 7-4,-2 6-1,-9 17-3,-12 28 0,-13 28-1,-12 29 0,-9 26-6,-2 25-13,-3 25-12,-3 25-13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40"/>
    </inkml:context>
    <inkml:brush xml:id="br0">
      <inkml:brushProperty name="width" value="0.04237" units="cm"/>
      <inkml:brushProperty name="height" value="0.04237" units="cm"/>
      <inkml:brushProperty name="color" value="#F2395B"/>
    </inkml:brush>
  </inkml:definitions>
  <inkml:trace contextRef="#ctx0" brushRef="#br0">42700 28050 519,'1'-36'38,"4"28"3,3 28 1,3 29 2,1 11-4,1-2-9,-1-3-8,1-3-10,1-7-10,3-9-13,3-10-13,4-8-12,4-15-4,6-19 3,7-18 5,6-19 3,-1-10 3,-5 1 2,-7-1 3,-5 1 3,-4 4 3,0 9 5,0 10 5,0 10 6,-5 10 6,-9 13 7,-10 12 8,-8 13 7,-9 12 3,-6 13-1,-6 12 0,-6 13-1,-2 4-3,3-3-5,3-3-4,4-2-5,1-5-3,0-2-2,0-3-4,0-3-1,10-12-6,23-18-8,22-19-7,22-18-9,5-9 1,-8 4 5,-10 3 6,-9 3 7,-9 6 5,-5 9 2,-7 10 4,-5 10 2,-9 7 2,-9 6 0,-10 7 0,-8 6-1,-6 1 0,1-3-2,-1-3-3,1-2-1,1-5-2,3-2 0,3-3-2,4-3 0,-1-6-5,-3-5-10,-3-7-10,-2-5-9,-5-4-1,-2 0 8,-3 0 9,-3 0 8,-2 0 5,0 0 5,0 0 2,0 0 5,1 0 2,4 0 3,3 0 3,3 0 3,6 4 7,9 10 11,10 10 11,10 9 12,14 2 1,23-2-9,22-3-11,22-3-8,15-1-7,9 4-4,10 3-3,10 3-4,11 3-1,17 3 0,15 3 0,16 4 0,-2-4-8,-19-9-13,-18-10-15,-19-8-13,-13-6-14,-6 1-9,-6-1-10,-6 1-10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45"/>
    </inkml:context>
    <inkml:brush xml:id="br0">
      <inkml:brushProperty name="width" value="0.02923" units="cm"/>
      <inkml:brushProperty name="height" value="0.02923" units="cm"/>
      <inkml:brushProperty name="color" value="#F2395B"/>
    </inkml:brush>
  </inkml:definitions>
  <inkml:trace contextRef="#ctx0" brushRef="#br0">44800 26150 752,'-19'-24'47,"13"4"-8,12 3-8,13 3-8,6 1-6,0 1-2,0-1-3,0 1-2,0 1-2,0 3-1,0 3-1,0 4-2,3-1 0,6-3 1,7-3 0,6-2 1,3-5-1,0-2-2,0-3-3,0-3-1,-2-1-3,-3 4-2,-3 3-1,-2 3-1,-3 3 0,1 3 1,-1 3 3,1 4 0,1 2 2,3 4 1,3 3 1,4 3 1,-3-1 1,-5-2 0,-7-3 1,-5-3 0,-3-1 1,4 4 0,3 3 0,3 3 2,3-1-1,3-2 0,3-3-1,4-3 1,-1-2-3,-3 0-1,-3 0-4,-2 0-1,-3 0-2,1 0 2,-1 0 0,1 0 2,-3 0 0,-2 0 1,-3 0 0,-3 0 0,-2 0 0,0 0 0,0 0 1,0 0-1,0 0 1,0 0-1,0 0 0,0 0 1,0 0-1,0 0 1,0 0-1,0 0 1,0 0 0,0 0 0,0 0 1,0 0-1,1 0 1,4 0-1,3 0 0,3 0 0,-1 1 0,-2 4 1,-3 3 0,-3 3 0,-2-1 1,0-2-1,0-3 0,0-3 0,1-2-1,4 0 1,3 0-1,3 0 0,1 0 0,1 0 0,-1 0 0,1 0 1,-1 0-1,1 0 0,-1 0 1,1 0 0,-3-2-1,-2-3 1,-3-3 0,-3-2 0,-1-1 0,4 3 0,3 3 0,3 4 0,-1 1 1,-2 0-1,-3 0 0,-3 0 0,-1 0-1,4 0 1,3 0-1,3 0-1,-1 0 1,-2 0-2,-3 0 0,-3 0 0,-2 1-1,0 4 0,0 3 0,0 3 0,1-1 0,4-2 0,3-3 0,3-3-1,-1-2 1,-2 0 0,-3 0 0,-3 0 0,-2 1 0,0 4 1,0 3-1,0 3 0,0-1 1,0-2 0,0-3 0,0-3 2,0-6-4,0-5-5,0-7-6,0-5-6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47"/>
    </inkml:context>
    <inkml:brush xml:id="br0">
      <inkml:brushProperty name="width" value="0.04499" units="cm"/>
      <inkml:brushProperty name="height" value="0.04499" units="cm"/>
      <inkml:brushProperty name="color" value="#00BFF3"/>
    </inkml:brush>
  </inkml:definitions>
  <inkml:trace contextRef="#ctx0" brushRef="#br0">49350 38400 488,'0'145'135,"0"-9"-32,0-10-30,0-8-30,-2-4-18,-3 3-3,-3 3-4,-2 4-3,-3 1-2,1 0-2,-1 0-2,1 0 0,-1 0-2,1 0 1,-1 0-2,1 0 1,1 3-2,3 6-3,3 7-2,4 6-3,2-2-2,4-9 0,3-10-2,3-8-1,1-15 0,1-19 0,-1-18 0,1-19 0,7-19-3,16-19-6,15-18-4,17-19-7,7-21-2,0-21 0,0-22-1,0-22 1,-4-10-1,-5 4 3,-7 3 1,-5 3 1,-9 7 2,-9 14-1,-10 11 0,-8 14 1,-8 10 0,-2 9 0,-3 10 1,-3 10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48"/>
    </inkml:context>
    <inkml:brush xml:id="br0">
      <inkml:brushProperty name="width" value="0.03917" units="cm"/>
      <inkml:brushProperty name="height" value="0.03917" units="cm"/>
      <inkml:brushProperty name="color" value="#00BFF3"/>
    </inkml:brush>
  </inkml:definitions>
  <inkml:trace contextRef="#ctx0" brushRef="#br0">48850 39500 561,'-157'0'-2,"39"0"6,36 0 4,39 0 6,30-2 9,26-3 12,24-3 12,26-2 12,15-5 0,6-2-10,7-3-12,6-3-10,4-1-7,4 4-1,3 3-2,3 3-1,-1 4-9,-2 7-17,-3 6-17,-3 7-16,-6 4-5,-5 3 9,-7 3 7,-5 4 9,-11-1-2,-11-3-11,-14-3-10,-11-2-12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48"/>
    </inkml:context>
    <inkml:brush xml:id="br0">
      <inkml:brushProperty name="width" value="0.04092" units="cm"/>
      <inkml:brushProperty name="height" value="0.04092" units="cm"/>
      <inkml:brushProperty name="color" value="#00BFF3"/>
    </inkml:brush>
  </inkml:definitions>
  <inkml:trace contextRef="#ctx0" brushRef="#br0">51200 40200 537,'23'-71'90,"-3"10"-20,-3 10-20,-2 9-18,-5 4-12,-2 1-2,-3-1-2,-3 1-4,-6-1-1,-5 1-1,-7-1-2,-5 1-1,-9 4-1,-9 9-1,-10 10-1,-8 10-1,-3 10-1,7 13 0,6 12-1,7 13 0,4 7 0,3 4 1,3 3 1,4 3 1,2-1 1,4-2 2,3-3 0,3-3 2,4-2-1,7 0 0,6 0-1,7 0-2,5-4 0,7-5 1,6-7-1,7-5 1,4-3-1,3 4-4,3 3-1,4 3-4,-1-1 0,-3-2 1,-3-3 0,-2-3 2,-6 1 0,-6 6 0,-6 7 0,-6 6-1,-6 4 1,-2 4 0,-3 3-1,-3 3 1,-6 1-1,-5 1 1,-7-1-1,-5 1-1,-8-6 1,-5-8 0,-7-10 0,-5-9 0,-6-7 0,-3-3 2,-3-3 0,-2-2 1,0-8 0,7-8 2,6-10 0,7-9 1,5-13-1,7-16-3,6-15-2,7-15-3,11-17-2,20-15-1,18-15-3,20-16-1,14-8 0,14 0 0,11 0 1,14 0 1,-3 10-5,-15 23-10,-15 22-11,-16 22-11,-10 13-4,-3 7 0,-3 6 1,-2 7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49"/>
    </inkml:context>
    <inkml:brush xml:id="br0">
      <inkml:brushProperty name="width" value="0.03369" units="cm"/>
      <inkml:brushProperty name="height" value="0.03369" units="cm"/>
      <inkml:brushProperty name="color" value="#00BFF3"/>
    </inkml:brush>
  </inkml:definitions>
  <inkml:trace contextRef="#ctx0" brushRef="#br0">54100 41500 652,'-22'-19'10,"6"13"7,7 12 10,6 13 8,3 12 3,0 13-4,0 12-2,0 13-3,0 10-3,0 10-2,0 10-3,0 9-2,-2-1-4,-3-8-4,-3-10-4,-2-9-5,-1-9-2,3-5-3,3-7-3,4-5-2,4-14-10,6-18-15,7-19-15,6-18-16,6-21-4,6-22 11,7-22 9,6-21 9,-1-4 9,-5 16 5,-7 15 7,-5 17 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55"/>
    </inkml:context>
    <inkml:brush xml:id="br0">
      <inkml:brushProperty name="width" value="0.04838" units="cm"/>
      <inkml:brushProperty name="height" value="0.04838" units="cm"/>
      <inkml:brushProperty name="color" value="#F2395B"/>
    </inkml:brush>
  </inkml:definitions>
  <inkml:trace contextRef="#ctx0" brushRef="#br0">53400 55950 454,'-46'-47'15,"10"6"0,10 7 0,9 6-1,9 7 6,9 10 10,10 10 9,10 9 10,5 7 1,4 7-7,3 6-8,3 7-8,1 7-5,1 9-3,-1 10-2,1 10-3,-1 5-3,1 4-2,-1 3-2,1 3-2,-3 4-2,-2 7-1,-3 6 0,-3 7-1,-2 4-1,0 3-1,0 3 0,0 4-1,-4-3 1,-5-5 0,-7-7 0,-5-5 2,-3-11-1,4-11-1,3-14 0,3-11-1,3-11 1,3-5 1,3-7 1,4-5 1,2-11 1,4-11-2,3-14-1,3-11-2,-2-12 2,-6-9 4,-6-10 4,-6-8 5,-2-6 1,3 1-1,3-1-2,4 1-2,4-7-2,6-12-2,7-13-2,6-12-2,4-9-2,4-2-1,3-3 0,3-3-2,-1-4 1,-2-3-1,-3-3-1,-3-2 1,-2 0-1,0 7 1,0 6 0,0 7 0,-5 7 0,-9 9 0,-10 10-1,-8 10 0,-6 7 0,1 6 0,-1 7 1,1 6 0,-6 4-4,-8 4-10,-10 3-9,-9 3-10,-7 6-10,-3 9-9,-3 10-10,-2 10-10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49"/>
    </inkml:context>
    <inkml:brush xml:id="br0">
      <inkml:brushProperty name="width" value="0.04009" units="cm"/>
      <inkml:brushProperty name="height" value="0.04009" units="cm"/>
      <inkml:brushProperty name="color" value="#00BFF3"/>
    </inkml:brush>
  </inkml:definitions>
  <inkml:trace contextRef="#ctx0" brushRef="#br0">54700 40300 548,'0'-69'0,"0"13"0,0 12 0,0 13 0,0 13 10,0 17 18,0 15 18,0 16 20,0 16 2,0 20-11,0 18-13,0 20-13,0 13-7,0 9-4,0 10-3,0 10-4,1 8-3,4 10-2,3 10-2,3 9-3,1 13-3,1 20-5,-1 18-6,1 20-4,1 16-2,3 16 2,3 15 3,4 17 3,1-1-6,0-16-11,0-15-13,0-15-12,-2-23-4,-3-28 4,-3-28 5,-2-27 5,-3-28 5,1-24 6,-1-26 6,1-24 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50"/>
    </inkml:context>
    <inkml:brush xml:id="br0">
      <inkml:brushProperty name="width" value="0.03268" units="cm"/>
      <inkml:brushProperty name="height" value="0.03268" units="cm"/>
      <inkml:brushProperty name="color" value="#00BFF3"/>
    </inkml:brush>
  </inkml:definitions>
  <inkml:trace contextRef="#ctx0" brushRef="#br0">54300 41900 673,'-19'-88'67,"13"26"-7,12 24-5,13 26-7,12 15-8,13 6-11,12 7-10,13 6-11,4 4-8,-3 4-10,-3 3-8,-2 3-8,-3-1-6,1-2 0,-1-3-1,1-3-1,-6-6-3,-8-5-2,-10-7-3,-9-5-4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50"/>
    </inkml:context>
    <inkml:brush xml:id="br0">
      <inkml:brushProperty name="width" value="0.03131" units="cm"/>
      <inkml:brushProperty name="height" value="0.03131" units="cm"/>
      <inkml:brushProperty name="color" value="#00BFF3"/>
    </inkml:brush>
  </inkml:definitions>
  <inkml:trace contextRef="#ctx0" brushRef="#br0">55950 40450 702,'95'23'120,"-9"-3"-32,-10-3-30,-8-2-32,-8 0-20,-2 7-10,-3 6-9,-3 7-10,-9 7-3,-11 9 0,-14 10 1,-11 10 2,-9 4-3,-3 0-4,-3 0-4,-2 0-6,-3-7 1,1-11 5,-1-14 4,1-11 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50"/>
    </inkml:context>
    <inkml:brush xml:id="br0">
      <inkml:brushProperty name="width" value="0.03962" units="cm"/>
      <inkml:brushProperty name="height" value="0.03962" units="cm"/>
      <inkml:brushProperty name="color" value="#00BFF3"/>
    </inkml:brush>
  </inkml:definitions>
  <inkml:trace contextRef="#ctx0" brushRef="#br0">55950 41500 555,'-47'-24'5,"6"4"9,7 3 9,6 3 10,6 6 7,6 9 5,7 10 6,6 10 6,3 13-5,0 19-13,0 19-13,0 19-14,-4 7-7,-5-3-3,-7-3-2,-5-2-1,-1-9-6,6-12-7,7-13-7,6-12-8,10-16-2,17-19 2,15-18 3,16-19 3,10-18 2,7-15 2,6-15 1,7-16 2,0-4 2,-2 10 4,-3 10 3,-3 9 3,-9 10 4,-11 14 4,-14 11 3,-11 14 5,-11 11 1,-5 14 1,-7 11 1,-5 14 1,-12 11-1,-16 14 0,-15 11-2,-15 14-1,-9 5-2,1 1-2,-1-1-2,1 1-2,1-7-2,3-12-1,3-13-2,4-12-2,16-15 0,32-15 1,31-15 2,32-16 0,11-7 2,-5 4 1,-7 3 1,-5 3 1,-8 4 0,-5 7-2,-7 6-2,-5 7-2,-14 7-2,-18 9 0,-19 10-1,-18 10-1,-12 2 0,-3-3 0,-3-3 0,-2-2 1,-3-3 1,1 1 0,-1-1 1,1 1 0,-3-3 2,-2-2 2,-3-3 2,-3-3 2,1-4 2,6-3 2,7-3 3,6-2 1,17-5 4,28-2 3,28-3 3,29-3 3,19-4-2,14-3-9,11-3-10,14-2-8,7-3-7,3 1-8,3-1-6,4 1-7,-3 1-6,-5 3-2,-7 3-4,-5 4-4,-12-1 2,-16-3 9,-15-3 6,-15-2 9,-11-3 1,-2 1-5,-3-1-4,-3 1-4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51"/>
    </inkml:context>
    <inkml:brush xml:id="br0">
      <inkml:brushProperty name="width" value="0.03257" units="cm"/>
      <inkml:brushProperty name="height" value="0.03257" units="cm"/>
      <inkml:brushProperty name="color" value="#00BFF3"/>
    </inkml:brush>
  </inkml:definitions>
  <inkml:trace contextRef="#ctx0" brushRef="#br0">57350 40200 675,'-40'-25'59,"23"0"-7,22 0-9,22 0-9,18 1-6,16 4-4,15 3-4,17 3-6,8 1-1,4 1-2,3-1 0,3 1-1,-7 1-5,-15 3-8,-15 3-8,-16 4-10,-12 1-2,-5 0 2,-7 0 3,-5 0 2,-9 3-3,-9 6-11,-10 7-11,-8 6-10,-8 1-1,-2-3 8,-3-3 8,-3-2 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51"/>
    </inkml:context>
    <inkml:brush xml:id="br0">
      <inkml:brushProperty name="width" value="0.04826" units="cm"/>
      <inkml:brushProperty name="height" value="0.04826" units="cm"/>
      <inkml:brushProperty name="color" value="#00BFF3"/>
    </inkml:brush>
  </inkml:definitions>
  <inkml:trace contextRef="#ctx0" brushRef="#br0">57750 40250 455,'-115'45'11,"23"-9"-4,22-10-2,22-8-2,15 0 7,9 14 17,10 11 17,10 14 18,4 7 3,0 3-10,0 3-11,0 4-11,0 10-6,0 19-2,0 19-3,0 19-2,0 10-2,0 4-1,0 3-2,0 3-1,-5 1-3,-9 1-4,-10-1-4,-8 1-5,-6-7-3,1-12-5,-1-13-4,1-12-4,-4-9-5,-6-2-2,-6-3-3,-6-3-4,-4-7 0,1-9 2,-1-10 2,1-8 2,1-12 0,3-12-4,3-13-4,4-12-3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52"/>
    </inkml:context>
    <inkml:brush xml:id="br0">
      <inkml:brushProperty name="width" value="0.04986" units="cm"/>
      <inkml:brushProperty name="height" value="0.04986" units="cm"/>
      <inkml:brushProperty name="color" value="#00BFF3"/>
    </inkml:brush>
  </inkml:definitions>
  <inkml:trace contextRef="#ctx0" brushRef="#br0">56950 41900 441,'95'-46'4,"-9"10"8,-10 10 8,-8 9 8,2 2 3,16-2-3,15-3-3,17-3-3,7-4-3,0-3-4,0-3-4,0-2-3,-7 0-2,-11 7-1,-14 6 1,-11 7-1,-12 4-3,-9 3-7,-10 3-5,-8 4-7,-15 1-8,-19 0-8,-18 0-10,-19 0-9,-13-4 1,-6-5 12,-6-7 11,-6-5 11,-4-8 6,1-5 4,-1-7 1,1-5 3,2-3 2,7 4 3,6 3 4,7 3 2,4 4 3,3 7 2,3 6 0,4 7 2,2 2 3,4 1 6,3-1 4,3 1 6,4 13 7,7 29 9,6 28 10,7 28 9,0 20-3,-2 13-12,-3 12-15,-3 13-12,-2 2-9,0-5-1,0-7-2,0-5-1,-2-8-3,-3-5-5,-3-7-5,-2-5-5,0-12-3,7-16-1,6-15-2,7-15-1,5-11 0,7-2-1,6-3-1,7-3 0,5-6 0,7-5 0,6-7-1,7-5 1,5-4-1,7 0-2,6 0 0,7 0-2,2-4-1,1-5 0,-1-7 1,1-5-1,-4-3 1,-6 4-1,-6 3 1,-6 3 0,-7 3 1,-6 3 1,-6 3 2,-6 4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52"/>
    </inkml:context>
    <inkml:brush xml:id="br0">
      <inkml:brushProperty name="width" value="0.03741" units="cm"/>
      <inkml:brushProperty name="height" value="0.03741" units="cm"/>
      <inkml:brushProperty name="color" value="#00BFF3"/>
    </inkml:brush>
  </inkml:definitions>
  <inkml:trace contextRef="#ctx0" brushRef="#br0">58550 42250 588,'-90'-46'6,"23"10"13,22 10 13,22 9 12,21 7 5,22 7-2,22 6-4,23 7-2,8 4-4,-3 3-5,-3 3-5,-2 4-4,-5 4-12,-2 6-15,-3 7-16,-3 6-16,-6-1-6,-5-5 1,-7-7 4,-5-5 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52"/>
    </inkml:context>
    <inkml:brush xml:id="br0">
      <inkml:brushProperty name="width" value="0.05059" units="cm"/>
      <inkml:brushProperty name="height" value="0.05059" units="cm"/>
      <inkml:brushProperty name="color" value="#00BFF3"/>
    </inkml:brush>
  </inkml:definitions>
  <inkml:trace contextRef="#ctx0" brushRef="#br0">60000 40800 434,'-36'25'43,"28"0"-1,28 0-2,29 0-2,16-2-3,7-3-7,6-3-7,7-2-6,2-3-5,1 1-4,-1-1-3,1 1-4,-4 2-1,-6 7 1,-6 6-1,-6 7 1,-9 4 1,-8 3 2,-10 3 1,-9 4 3,-9 7 1,-5 13 2,-7 12 1,-5 13 1,-8 7 2,-5 4 2,-7 3 2,-5 3 1,-9-1 2,-9-2 0,-10-3-1,-8-3 0,-6-4 0,1-3-2,-1-3-2,1-2-1,1-8-1,3-8-3,3-10-2,4-9-2,-1-13-6,-3-16-12,-3-15-11,-2-15-11,5-21-7,16-25-2,15-25 0,17-25-2,13-30 1,13-34 1,12-35 3,13-33 2,9-20 2,6-3 1,7-3 1,6-2 0,1 13 4,-3 31 5,-3 32 6,-2 31 4,-6 21 4,-6 14 4,-6 11 3,-6 14 2,-7 13 3,-6 16 2,-6 15 2,-6 17 2,-4 8 7,1 4 13,-1 3 13,1 3 12,-4 6 4,-6 9-5,-6 10-5,-6 10-6,-9 14-4,-8 23-4,-10 22-5,-9 22-3,-10 18-5,-9 16-2,-10 15-4,-8 17-3,-8 10-1,-2 6 0,-3 7 0,-3 6 2,-2 3-7,0 0-14,0 0-12,0 0-14,4-13-4,10-24 5,10-26 5,9-24 4,10-23-2,14-18-11,11-19-10,14-18-12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53"/>
    </inkml:context>
    <inkml:brush xml:id="br0">
      <inkml:brushProperty name="width" value="0.03975" units="cm"/>
      <inkml:brushProperty name="height" value="0.03975" units="cm"/>
      <inkml:brushProperty name="color" value="#00BFF3"/>
    </inkml:brush>
  </inkml:definitions>
  <inkml:trace contextRef="#ctx0" brushRef="#br0">61650 41600 553,'-22'139'131,"6"-22"-31,7-22-32,6-21-31,6-17-23,6-8-11,7-10-12,6-9-13,9-15-4,13-18-1,12-19 1,13-18 1,7-7 2,4 6 3,3 7 3,3 6 4,-2 6 3,-6 6 4,-6 7 3,-6 6 3,-9 10 5,-8 17 5,-10 15 7,-9 16 6,-7 9 4,-3 3 2,-3 3 3,-2 4 2,-6-3 0,-6-5-1,-6-7-2,-6-5-2,2-15-13,14-22-22,11-22-22,14-21-24,7-18-10,3-12 1,3-13 3,4-12 1,-4-1 4,-9 14 7,-10 11 7,-8 14 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56"/>
    </inkml:context>
    <inkml:brush xml:id="br0">
      <inkml:brushProperty name="width" value="0.04238" units="cm"/>
      <inkml:brushProperty name="height" value="0.04238" units="cm"/>
      <inkml:brushProperty name="color" value="#F2395B"/>
    </inkml:brush>
  </inkml:definitions>
  <inkml:trace contextRef="#ctx0" brushRef="#br0">57300 56650 519,'-5'-47'134,"-9"6"-29,-10 7-29,-8 6-31,-9 7-18,-6 10-8,-6 10-8,-6 9-7,-2 7-4,3 7 0,3 6 0,4 7 0,4 2 0,6 1 1,7-1 1,6 1 1,3 1 1,0 3 0,0 3 0,0 4 0,1 2 0,4 4-1,3 3 1,3 3 0,3-1-1,3-2 1,3-3-1,4-3 1,1-4 0,0-3-2,0-3 0,0-2-2,1-3 0,4 1 0,3-1 0,3 1-1,4 1 0,7 3-1,6 3-2,7 4-2,2-7 0,1-16-2,-1-15-2,1-15-1,4-12-2,9-6-4,10-6-3,10-6-4,2-4-1,-3 1 0,-3-1 0,-2 1-1,-5 1-1,-2 3-3,-3 3-2,-3 4-4,-6 2-1,-5 4 0,-7 3 1,-5 3-1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53"/>
    </inkml:context>
    <inkml:brush xml:id="br0">
      <inkml:brushProperty name="width" value="0.04441" units="cm"/>
      <inkml:brushProperty name="height" value="0.04441" units="cm"/>
      <inkml:brushProperty name="color" value="#00BFF3"/>
    </inkml:brush>
  </inkml:definitions>
  <inkml:trace contextRef="#ctx0" brushRef="#br0">63600 40500 495,'-47'96'169,"6"-5"-38,7-7-39,6-5-39,1-3-25,-3 4-8,-3 3-10,-2 3-8,-1-1-11,3-2-10,3-3-10,4-3-10,2-7-5,4-9 0,3-10-1,3-8 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54"/>
    </inkml:context>
    <inkml:brush xml:id="br0">
      <inkml:brushProperty name="width" value="0.03473" units="cm"/>
      <inkml:brushProperty name="height" value="0.03473" units="cm"/>
      <inkml:brushProperty name="color" value="#00BFF3"/>
    </inkml:brush>
  </inkml:definitions>
  <inkml:trace contextRef="#ctx0" brushRef="#br0">63450 39400 633,'1'-47'4,"4"6"9,3 7 8,3 6 9,3 6 14,3 6 20,3 7 21,4 6 20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54"/>
    </inkml:context>
    <inkml:brush xml:id="br0">
      <inkml:brushProperty name="width" value="0.04012" units="cm"/>
      <inkml:brushProperty name="height" value="0.04012" units="cm"/>
      <inkml:brushProperty name="color" value="#00BFF3"/>
    </inkml:brush>
  </inkml:definitions>
  <inkml:trace contextRef="#ctx0" brushRef="#br0">63450 39400 548,'-30'-24'11,"41"4"23,40 3 23,42 3 23,17 3 2,-2 3-16,-3 3-18,-3 4-16,-4 1-12,-3 0-6,-3 0-7,-2 0-6,-9 3-9,-12 6-9,-13 7-9,-12 6-10,-10 4-7,-6 4-1,-6 3-2,-6 3-2,-9 1 0,-8 1 5,-10-1 3,-9 1 4,-5-3 4,0-2 5,0-3 4,0-3 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54"/>
    </inkml:context>
    <inkml:brush xml:id="br0">
      <inkml:brushProperty name="width" value="0.05212" units="cm"/>
      <inkml:brushProperty name="height" value="0.05212" units="cm"/>
      <inkml:brushProperty name="color" value="#00BFF3"/>
    </inkml:brush>
  </inkml:definitions>
  <inkml:trace contextRef="#ctx0" brushRef="#br0">63750 39950 422,'-136'21'4,"28"-5"9,28-7 8,29-5 8,16 0 7,7 10 3,6 10 4,7 9 3,4 7 0,3 7-4,3 6-5,4 7-4,1 8-4,0 14-3,0 11-2,0 14-2,1 14-2,4 20-3,3 18-1,3 20-2,-1 11-3,-2 7-4,-3 6-4,-3 7-5,-2 4-4,0 3-8,0 3-7,0 4-8,-4 4-3,-5 6-1,-7 7 0,-5 6-2,-3-12 0,4-27-4,3-28-2,3-28-2,1-27-2,1-25 0,-1-25 0,1-25-1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55"/>
    </inkml:context>
    <inkml:brush xml:id="br0">
      <inkml:brushProperty name="width" value="0.03973" units="cm"/>
      <inkml:brushProperty name="height" value="0.03973" units="cm"/>
      <inkml:brushProperty name="color" value="#00BFF3"/>
    </inkml:brush>
  </inkml:definitions>
  <inkml:trace contextRef="#ctx0" brushRef="#br0">63850 40900 553,'26'-69'46,"4"13"-3,3 12-3,3 13-2,3 7-2,3 4-2,3 3-1,4 3-2,2 4-3,4 7-2,3 6-4,3 7-3,-4 8-3,-8 14-4,-10 11-3,-9 14-4,-9 7-2,-5 3-1,-7 3 0,-5 4-1,-8 4-2,-5 6-4,-7 7-5,-5 6-4,-9 1-4,-9-3-4,-10-3-3,-8-2-3,-8-9-2,-2-12-2,-3-13-2,-3-12-1,-1-13-2,4-12 0,3-13 0,3-12-2,4-16 3,7-19 4,6-18 6,7-19 3,5-8 6,7 3 5,6 3 6,7 4 5,5 5 3,7 10 3,6 10 2,7 9 2,5 9 5,7 9 9,6 10 7,7 10 8,5 10 5,7 13 0,6 12 2,7 13 0,4 9-1,3 6-3,3 7-5,4 6-3,1 1-6,0-3-7,0-3-6,0-2-7,-2-5-8,-3-2-6,-3-3-8,-2-3-7,-8-7-9,-8-9-8,-10-10-11,-9-8-8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55"/>
    </inkml:context>
    <inkml:brush xml:id="br0">
      <inkml:brushProperty name="width" value="0.0461" units="cm"/>
      <inkml:brushProperty name="height" value="0.0461" units="cm"/>
      <inkml:brushProperty name="color" value="#00BFF3"/>
    </inkml:brush>
  </inkml:definitions>
  <inkml:trace contextRef="#ctx0" brushRef="#br0">66150 38400 477,'3'-41'46,"6"19"-8,7 19-8,6 19-7,-1 21-10,-5 26-11,-7 24-13,-5 26-11,-12 13-6,-16 4-1,-15 3 1,-15 3-2,-12-5 3,-6-12 5,-6-13 5,-6-12 4,-1-12 3,7-8 4,6-10 1,7-9 3,7-10 5,9-9 8,10-10 7,10-8 8,19-9 7,32-6 6,31-6 6,32-6 5,18-7-2,6-6-10,7-6-12,6-6-10,-2-2-7,-9 3-5,-10 3-3,-8 4-5,-9 1-2,-6 0 1,-6 0 1,-6 0 1,-12 7 5,-15 17 9,-15 15 10,-16 16 9,-19 15 3,-22 16-2,-22 15-4,-21 17-1,-17 13-4,-8 13-4,-10 12-3,-9 13-4,-7 16-3,-3 23 0,-3 22-2,-2 22-1,-5 12-3,-2 3-5,-3 3-4,-3 4-4,2 1-4,10 0-3,10 0-3,9 0-3,12-13-2,16-24-1,15-26 0,17-24-2,13-23-1,13-18-2,12-19-3,13-18-2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56"/>
    </inkml:context>
    <inkml:brush xml:id="br0">
      <inkml:brushProperty name="width" value="0.0445" units="cm"/>
      <inkml:brushProperty name="height" value="0.0445" units="cm"/>
      <inkml:brushProperty name="color" value="#00BFF3"/>
    </inkml:brush>
  </inkml:definitions>
  <inkml:trace contextRef="#ctx0" brushRef="#br0">65400 41100 494,'25'-18'193,"0"17"-48,0 15-50,0 16-49,1 10-29,4 7-8,3 6-8,3 7-10,-1-1-5,-2-6-6,-3-6-4,-3-6-5,1-7-4,6-6-2,7-6-4,6-6-2,4-7 0,4-6 1,3-6 2,3-6 1,1-9 3,1-8 4,-1-10 3,1-9 3,-4-1 5,-6 10 4,-6 10 5,-6 9 4,-6 6 7,-2 3 7,-3 3 7,-3 4 9,-2 1 5,0 0 3,0 0 4,0 0 3,-8 4-1,-16 10-5,-15 10-6,-15 9-5,-15 7-5,-12 7-6,-13 6-5,-12 7-6,-9 4-2,-2 3-1,-3 3-1,-3 4 0,1-4 1,6-9 1,7-10 3,6-8 2,9-6 1,13 1 0,12-1 0,13 1 0,15-3 1,19-2 3,19-3 2,19-3 3,15-6-1,13-5-3,12-7-2,13-5-4,4-6-1,-3-3-1,-3-3 0,-2-2 0,0-1-3,7 3-5,6 3-3,7 4-6,0-1-4,-2-3-3,-3-3-4,-3-2-4,-4-6-2,-3-6 0,-3-6 0,-2-6 0,-11-1 0,-15 7 2,-15 6 2,-16 7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57"/>
    </inkml:context>
    <inkml:brush xml:id="br0">
      <inkml:brushProperty name="width" value="0.05376" units="cm"/>
      <inkml:brushProperty name="height" value="0.05376" units="cm"/>
      <inkml:brushProperty name="color" value="#00BFF3"/>
    </inkml:brush>
  </inkml:definitions>
  <inkml:trace contextRef="#ctx0" brushRef="#br0">67600 40150 409,'-44'-71'7,"13"10"13,12 10 14,13 9 14,10 13 3,10 20-6,10 18-8,9 20-6,-2 11-6,-12 7-8,-13 6-6,-12 7-6,-5 2-5,3 1-2,3-1-2,4 1-3,1-4-1,0-6 1,0-6 0,0-6 0,10-9 0,23-8-3,22-10-2,22-9-3,7-9 0,-6-5 0,-6-7 2,-6-5 0,-4-8 2,1-5 0,-1-7 2,1-5 2,-4-4 0,-6 0 0,-6 0 1,-6 0 0,-9 3 1,-8 6 2,-10 7 1,-9 6 1,-7 1 1,-3-3-1,-3-3 0,-2-2 0,-5-3 2,-2 1 3,-3-1 3,-3 1 4,-4 1 1,-3 3 0,-3 3-1,-2 4-1,-1 1 2,3 0 2,3 0 4,4 0 3,1 10 2,0 23 2,0 22 2,0 22 2,3 15-2,6 9-6,7 10-6,6 10-5,1 10-4,-3 13-1,-3 12 0,-2 13-1,-3 9-3,1 6-4,-1 7-5,1 6-4,-3-4-4,-2-11-5,-3-14-3,-3-11-5,-1-15-1,4-16 3,3-15 2,3-15 3,-2-15 2,-6-12 0,-6-13 2,-6-12 0,-6-9 1,-2-2 1,-3-3 1,-3-3 2,-1-10 1,4-16 3,3-15 2,3-15 3,4-14 3,7-8 2,6-10 4,7-9 4,7-5 2,9 0 2,10 0 2,10 0 2,13-2 1,19-3 0,19-3-1,19-2-1,13 0-1,10 7-3,10 6-2,9 7-3,6 7-2,3 9-1,3 10-3,4 10-1,2 7-2,4 6 1,3 7 0,3 6 1,-5 6 2,-12 6 4,-13 7 5,-12 6 5,-12 7 2,-8 10-3,-10 10 0,-9 9-3,-10 9 1,-9 9 2,-10 10 1,-8 10 2,-6 8 0,1 10 1,-1 10-1,1 9-1,-3 6 0,-2 3-1,-3 3-2,-3 4-2,-2-3 0,0-5-1,0-7 0,0-5 0,-4-9-2,-5-9-6,-7-10-3,-5-8-6,-6-6-3,-3 1-4,-3-1-2,-2 1-4,-9-6-4,-12-8-5,-13-10-6,-12-9-6,-12-9-1,-8-5 2,-10-7 3,-9-5 1,-2-14 2,6-18 0,7-19 0,6-18 0,4-23 0,4-24 2,3-26 2,3-24 1,6-13 4,9 0 4,10 0 4,10 0 5,7 14 3,6 28 2,7 28 2,6 29 2,3 18 4,0 9 5,0 10 4,0 10 5,-4 8 8,-5 10 9,-7 10 10,-5 9 10,-6 15 1,-3 22-8,-3 22-7,-2 23-7,-5 11-6,-2 4-5,-3 3-5,-3 3-4,-1-5-4,4-12-3,3-13-2,3-12-4,20-23-9,38-30-19,37-32-19,38-30-17,15-17-4,-6 1 11,-6-1 10,-6 1 11,-9 1 9,-8 3 6,-10 3 7,-9 4 5,-9 5 7,-5 10 4,-7 10 7,-5 9 4,-4 6 7,0 3 9,0 3 8,0 4 8,-4 4 4,-5 6-2,-7 7-2,-5 6-2,-4 7 0,0 10 0,0 10 0,0 9 1,-7 12-3,-11 16-5,-14 15-6,-11 17-6,-15 13-4,-16 13-7,-15 12-4,-15 13-6,-23 15-4,-28 19-3,-28 19-2,-27 19-4,-5 1-4,23-16-7,22-15-8,22-15-6,16-18-11,14-19-13,11-18-14,14-19-14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1:51:5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70200 5750 999,'-311'-132'-6,"78"39"-12,78 36-12,79 39-12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1:51:5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69100 6375 333,'157'63'167,"51"46"-1,50 47 1,49 47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6:57"/>
    </inkml:context>
    <inkml:brush xml:id="br0">
      <inkml:brushProperty name="width" value="0.04969" units="cm"/>
      <inkml:brushProperty name="height" value="0.04969" units="cm"/>
      <inkml:brushProperty name="color" value="#F2395B"/>
    </inkml:brush>
  </inkml:definitions>
  <inkml:trace contextRef="#ctx0" brushRef="#br0">59850 55350 442,'-25'-25'5,"0"0"8,0 0 9,0 0 8,10 7 8,23 17 3,22 15 5,22 16 4,12 7-2,3 1-6,3-1-7,4 1-8,2-1-4,4 1-3,3-1-4,3 1-3,4-3-3,7-2 0,6-3-1,7-3-2,-1-2 1,-6 0 0,-6 0 1,-6 0 2,-7-2-3,-6-3-2,-6-3-3,-6-2-4,-7 0-3,-6 7-3,-6 6-2,-6 7-3,-21 7 0,-34 9 4,-35 10 3,-33 10 4,-17 2 1,4-3 0,3-3 0,3-2-1,-7 3 0,-15 14-3,-15 11-1,-16 14-2,-4 2-1,10-6 1,10-6 0,9-6 0,7-4-4,7 1-9,6-1-10,7 1-8,10-9-7,16-15 0,15-15-2,17-16-2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1:51:55"/>
    </inkml:context>
    <inkml:brush xml:id="br0">
      <inkml:brushProperty name="width" value="0.04464" units="cm"/>
      <inkml:brushProperty name="height" value="0.04464" units="cm"/>
      <inkml:brushProperty name="color" value="#F2395B"/>
    </inkml:brush>
  </inkml:definitions>
  <inkml:trace contextRef="#ctx0" brushRef="#br0">2050 2450 492,'-22'-25'8,"6"0"14,7 0 14,6 0 15,7 4 3,10 10-10,10 10-8,9 9-10,6 12-5,3 16-1,3 15-2,4 17-2,1 11-1,0 10-3,0 10-2,0 9-2,-4 9-3,-5 9-1,-7 10-3,-5 10-2,-6 2-2,-3-3-2,-3-3-3,-2-2-1,-5-9-2,-2-12 2,-3-13 1,-3-12 1,-2-12 2,0-8 1,0-10 3,0-9 1,9-12 3,19-11 6,19-14 4,19-11 4,12-20 3,6-24-2,7-26-2,6-24-1,1-13-2,-3 0-2,-3 0-2,-2 0-2,-5-4-2,-2-5 0,-3-7-1,-3-5-1,-6-4-1,-5 0-1,-7 0 0,-5 0-2,-6 1-1,-3 4 1,-3 3-1,-2 3 1,-8 6 0,-8 9 0,-10 10 2,-9 10 0,-7 2 1,-3-3 0,-3-3-1,-2-2 0,-6-1-1,-6 3-1,-6 3-2,-6 4 0,-4 4-1,1 6 0,-1 7 0,1 6 1,-3 7 0,-2 10 1,-3 10-1,-3 9 1,-2 6 0,0 3 0,0 3 0,0 4-1,-2 7 0,-3 13-1,-3 12-1,-2 13-1,-1 9 0,3 6 1,3 7 2,4 6 1,5 3 1,10 0-1,10 0 0,9 0 0,6-2-1,3-3 1,3-3 0,4-2-1,4-5 0,6-2-2,7-3-2,6-3-2,6-4-2,6-3-3,7-3-4,6-2-4,10-3-3,17 1-4,15-1-4,16 1-4,10 2-1,7 7 2,6 6 2,7 7 3,-7-1 1,-19-6 3,-18-6 2,-19-6 3,-13-6 3,-6-2 3,-6-3 3,-6-3 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1:51:55"/>
    </inkml:context>
    <inkml:brush xml:id="br0">
      <inkml:brushProperty name="width" value="0.04303" units="cm"/>
      <inkml:brushProperty name="height" value="0.04303" units="cm"/>
      <inkml:brushProperty name="color" value="#F2395B"/>
    </inkml:brush>
  </inkml:definitions>
  <inkml:trace contextRef="#ctx0" brushRef="#br0">5050 3350 511,'-30'0'104,"41"0"-14,40 0-15,42 0-15,16-2-11,-6-3-9,-6-3-9,-6-2-8,5-3-9,20 1-11,18-1-11,20 1-11,3-1-6,-8 1-4,-10-1-3,-9 1-3,-12-1-3,-11 1-2,-14-1-1,-11 1-1,-9-1 1,-3 1 4,-3-1 5,-2 1 3,-8-1 3,-8 1 1,-10-1 1,-9 1 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1:51:56"/>
    </inkml:context>
    <inkml:brush xml:id="br0">
      <inkml:brushProperty name="width" value="0.05341" units="cm"/>
      <inkml:brushProperty name="height" value="0.05341" units="cm"/>
      <inkml:brushProperty name="color" value="#F2395B"/>
    </inkml:brush>
  </inkml:definitions>
  <inkml:trace contextRef="#ctx0" brushRef="#br0">8850 1450 411,'-25'-47'6,"0"6"9,0 7 11,0 6 10,0 17 9,0 28 10,0 28 7,0 29 10,3 15-2,6 3-14,7 3-12,6 4-13,1 4-9,-3 6-4,-3 7-5,-2 6-4,-1 12-4,3 19-2,3 19-3,4 19-1,-1 7-2,-3-3 1,-3-3 1,-2-2 0,-1-12-1,3-19-5,3-18-4,4-19-4,1-16-1,0-12 0,0-13 2,0-12 0,4-10 2,10-6-1,10-6 0,9-6 1,6-9-1,3-8-2,3-10-2,4-9-1,4-12-2,6-11 0,7-14 1,6-11-1,1-17-3,-3-18-5,-3-19-7,-2-18-5,-9-6 0,-12 10 5,-13 10 6,-12 9 4,-7 6 4,1 3 0,-1 3 1,1 4 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1:51:56"/>
    </inkml:context>
    <inkml:brush xml:id="br0">
      <inkml:brushProperty name="width" value="0.04045" units="cm"/>
      <inkml:brushProperty name="height" value="0.04045" units="cm"/>
      <inkml:brushProperty name="color" value="#F2395B"/>
    </inkml:brush>
  </inkml:definitions>
  <inkml:trace contextRef="#ctx0" brushRef="#br0">8000 2250 543,'-96'0'5,"10"0"11,10 0 9,9 0 10,9 0 4,9 0-3,10 0-3,10 0-4,11-2 1,17-3 3,15-3 5,16-2 3,20-3-2,25 1-11,25-1-8,25 1-10,17-3-12,9-2-11,10-3-12,10-3-13,5-1-7,4 4-5,3 3-3,3 3-5,-16 1 3,-34 1 10,-35-1 9,-33 1 11,-20 1 4,-3 3 0,-3 3 1,-2 4-1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1:51:56"/>
    </inkml:context>
    <inkml:brush xml:id="br0">
      <inkml:brushProperty name="width" value="0.04993" units="cm"/>
      <inkml:brushProperty name="height" value="0.04993" units="cm"/>
      <inkml:brushProperty name="color" value="#F2395B"/>
    </inkml:brush>
  </inkml:definitions>
  <inkml:trace contextRef="#ctx0" brushRef="#br0">11100 1750 440,'-116'-2'4,"19"-3"10,19-3 8,19-2 8,13 6 9,10 20 6,10 18 6,9 20 7,7 11 0,7 7-8,6 6-8,7 7-7,0 7-6,-2 9-4,-3 10-4,-3 10-4,-2 11-4,0 17-7,0 15-6,0 16-5,0 2-3,0-8-1,0-10-1,0-9 0,0-16-6,0-22-11,0-22-13,0-21-11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1:51:58"/>
    </inkml:context>
    <inkml:brush xml:id="br0">
      <inkml:brushProperty name="width" value="0.05474" units="cm"/>
      <inkml:brushProperty name="height" value="0.05474" units="cm"/>
      <inkml:brushProperty name="color" value="#F2395B"/>
    </inkml:brush>
  </inkml:definitions>
  <inkml:trace contextRef="#ctx0" brushRef="#br0">12300 450 401,'7'-47'2,"17"6"3,15 7 4,16 6 3,9 6 4,3 6 1,3 7 3,4 6 3,1 4-2,0 4-4,0 3-4,0 3-5,-4 6-2,-5 9-2,-7 10-1,-5 10-1,-6 7 0,-3 6 0,-3 7 2,-2 6 0,-6 6 2,-6 6 4,-6 7 2,-6 6 3,-6 3 3,-2 0 2,-3 0 3,-3 0 2,-2 1 1,0 4-2,0 3-2,0 3-1,1-1-2,4-2-1,3-3-2,3-3-1,-1-2-1,-2 0-2,-3 0-1,-3 0-2,-1 7 1,4 17-1,3 15 0,3 16 1,1 1-1,1-12-1,-1-13-2,1-12-1,-3-12-2,-2-8 0,-3-10-2,-3-9-2,-1-7-2,4-3-6,3-3-4,3-2-4,-7-11-5,-15-15-2,-15-15-3,-16-16-3,-12-16 0,-5-16 0,-7-15 2,-5-15 1,-4-15 3,0-12 3,0-13 4,0-12 3,-8-24-3,-16-34-12,-15-35-11,-15-33-12,-1-11-1,16 17 9,15 15 10,17 16 8,10 12 7,6 9 5,7 10 5,6 10 5,9 7 4,13 6 3,12 7 4,13 6 2,7 10 5,4 17 4,3 15 5,3 16 4,3 20 4,3 25 5,3 25 5,4 25 4,-3 23-1,-5 22-6,-7 22-8,-5 23-7,-6 10-4,-3 0-3,-3 0-2,-2 0-2,-6-2-4,-6-3-5,-6-3-4,-6-2-5,-6-6-4,-2-6-3,-3-6-3,-3-6-3,-2-9-3,0-8 0,0-10 0,0-9-1,6-21-1,13-31-1,12-31-2,13-31-2,18-21 1,26-9 5,24-10 5,26-8 4,22-9 4,23-6 1,22-6 2,22-6 2,1 9 4,-19 25 5,-18 25 7,-19 25 5,-19 17 2,-19 9 0,-18 10-3,-19 10-1,-13 11 1,-6 17 4,-6 15 3,-6 16 3,-15 15 0,-21 16-3,-22 15-5,-22 17-3,-15 8-2,-5 4-1,-7 3-1,-5 3 0,-9 3-4,-9 3-5,-10 3-6,-8 4-5,2-9-5,16-18 0,15-19-2,17-18-1,13-21-1,13-22 1,12-22 0,13-21 1,10-24 1,10-25 0,10-25 0,9-25 0,15-18 2,22-8 3,22-10 2,23-9 2,11 2 4,4 17 3,3 15 3,3 16 4,-5 15 3,-12 16 5,-13 15 2,-12 17 5,-13 14 0,-12 17-1,-13 15-3,-12 16-1,-13 15-2,-12 16 0,-13 15-1,-12 17 0,-12 11 0,-8 10-2,-10 10-1,-9 9-1,-4 1-1,4-6-2,3-6-2,3-6-2,4-12-3,7-15-3,6-15-3,7-16-4,15-18-4,25-18-5,25-19-4,25-18-5,14-15 0,3-9 4,3-10 4,4-8 5,-3-1 2,-5 9 4,-7 10 2,-5 10 3,-19 13 6,-27 19 8,-28 19 9,-28 19 7,-20 12 3,-8 6-5,-10 7-3,-9 6-5,-4 1-3,4-3-3,3-3-2,3-2-2,-1-3-2,-2 1 2,-3-1 0,-3 1 0,2-4 2,10-6 3,10-6 2,9-6 3,23-7 1,38-6 1,37-6 2,38-6 0,35-12-3,35-15-11,35-15-10,34-16-9,26-12-5,19-5 1,19-7 1,19-5 0,-16 2-8,-50 13-18,-50 12-20,-50 13-18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1:51:58"/>
    </inkml:context>
    <inkml:brush xml:id="br0">
      <inkml:brushProperty name="width" value="0.03262" units="cm"/>
      <inkml:brushProperty name="height" value="0.03262" units="cm"/>
      <inkml:brushProperty name="color" value="#F2395B"/>
    </inkml:brush>
  </inkml:definitions>
  <inkml:trace contextRef="#ctx0" brushRef="#br0">12250 2550 674,'-136'-15'31,"78"23"8,78 22 7,79 22 7,40 12-2,3 3-8,3 3-9,4 4-10,-12-4-20,-24-9-30,-26-10-33,-24-8-30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30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14250 42650 531,'-82'0'33,"39"0"14,36 0 13,39 0 13,21 1 1,6 4-14,7 3-14,6 3-13,3 1-10,0 1-9,0-1-9,0 1-7,-2-3-6,-3-2-5,-3-3-3,-2-3-4,-6-2-4,-6 0-1,-6 0-2,-6 0-2,-6 1-6,-2 4-10,-3 3-9,-3 3-11,-7 3 2,-9 3 13,-10 3 12,-8 4 12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31"/>
    </inkml:context>
    <inkml:brush xml:id="br0">
      <inkml:brushProperty name="width" value="0.03655" units="cm"/>
      <inkml:brushProperty name="height" value="0.03655" units="cm"/>
      <inkml:brushProperty name="color" value="#F2395B"/>
    </inkml:brush>
  </inkml:definitions>
  <inkml:trace contextRef="#ctx0" brushRef="#br0">14600 43250 601,'-66'4'-3,"19"10"20,19 10 20,19 9 20,10 7 5,4 7-9,3 6-10,3 7-10,1 8-7,1 14-6,-1 11-5,1 14-5,-3 11-2,-2 14-2,-3 11 0,-3 14-1,-2-3-2,0-15-4,0-15-4,0-16-5,3-18-13,6-18-22,7-19-22,6-18-23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31"/>
    </inkml:context>
    <inkml:brush xml:id="br0">
      <inkml:brushProperty name="width" value="0.04355" units="cm"/>
      <inkml:brushProperty name="height" value="0.04355" units="cm"/>
      <inkml:brushProperty name="color" value="#F2395B"/>
    </inkml:brush>
  </inkml:definitions>
  <inkml:trace contextRef="#ctx0" brushRef="#br0">16150 42450 505,'0'-94'9,"0"13"2,0 12 3,0 13 3,3 9 1,6 6 1,7 7-1,6 6 1,3 12 4,0 19 8,0 19 6,0 19 8,-4 19 1,-5 23-7,-7 22-6,-5 22-6,-6 13-4,-3 7-4,-3 6-2,-2 7-4,-1 10-3,3 16-5,3 15-4,4 17-3,2 3-7,4-5-7,3-7-7,3-5-8,3-17-2,3-24 2,3-26 3,4-24 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7:04"/>
    </inkml:context>
    <inkml:brush xml:id="br0">
      <inkml:brushProperty name="width" value="0.04713" units="cm"/>
      <inkml:brushProperty name="height" value="0.04713" units="cm"/>
      <inkml:brushProperty name="color" value="#F2395B"/>
    </inkml:brush>
  </inkml:definitions>
  <inkml:trace contextRef="#ctx0" brushRef="#br0">63800 55350 466,'-68'-69'-19,"17"13"11,15 12 13,16 13 13,9 6 5,3 0 0,3 0-1,4 0 0,4 4 2,6 10 8,7 10 7,6 9 7,4 13 0,4 20-5,3 18-7,3 20-6,-1 6-5,-2-2-3,-3-3-3,-3-3-3,-2-4-3,0-3-1,0-3 0,0-2-3,0-3 0,0 1-1,0-1-1,0 1-1,-2-1 0,-3 1 0,-3-1 0,-2 1 1,-5 2-2,-2 7 0,-3 6-2,-3 7-2,-2 4-1,0 3 1,0 3 0,0 4 0,0-6 1,0-11-1,0-14 1,0-11 0,0-9-1,0-3 1,0-3-1,0-2 0,0-3-1,0 1-1,0-1-2,0 1-2,1-10-1,4-19 0,3-18-1,3-19 0,3-10 1,3 1 1,3-1 4,4 1 1,1-1 2,0 1 1,0-1 0,0 1 2,3-4-1,6-6 1,7-6 0,6-6 0,3-4-1,0 1 1,0-1-1,0 1 0,-2-1 1,-3 1-2,-3-1 0,-2 1 0,-1 1-1,3 3 0,3 3-1,4 4 0,-1-3 0,-3-5-1,-3-7 0,-2-5-1,-3-6 0,1-3-1,-1-3-1,1-2 0,-3-1-1,-2 3 2,-3 3 0,-3 4 0,-6-1 1,-5-3 1,-7-3 0,-5-2 1,-3 0-1,4 7 1,3 6-2,3 7 1,-1 2-1,-2 1 2,-3-1 0,-3 1 1,-4 2-1,-3 7-1,-3 6-1,-2 7-2,-5 4 1,-2 3 0,-3 3 2,-3 4 0,-4 2 2,-3 4 0,-3 3 1,-2 3 1,-1 7-1,3 14 0,3 11-1,4 14 0,1 5 0,0 1 1,0-1 2,0 1 2,0-3 1,0-2-1,0-3-1,0-3-1,1-1 0,4 4 1,3 3 0,3 3 0,1 4 1,1 7 1,-1 6 0,1 7 2,4-1 0,9-6-1,10-6 0,10-6-2,5-6 0,4-2 0,3-3-2,3-3 0,3-1-1,3 4-1,3 3 0,4 3-1,-1-1-1,-3-2 1,-3-3-1,-2-3-1,-3-4-2,1-3-7,-1-3-7,1-2-5,-9-1-13,-15 3-20,-15 3-18,-16 4-19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31"/>
    </inkml:context>
    <inkml:brush xml:id="br0">
      <inkml:brushProperty name="width" value="0.03617" units="cm"/>
      <inkml:brushProperty name="height" value="0.03617" units="cm"/>
      <inkml:brushProperty name="color" value="#F2395B"/>
    </inkml:brush>
  </inkml:definitions>
  <inkml:trace contextRef="#ctx0" brushRef="#br0">16250 41950 608,'-2'-47'0,"-3"6"0,-3 7 0,-2 6 0,-3 3 3,1 0 8,-1 0 6,1 0 8,-3 6 6,-2 13 7,-3 12 8,-3 13 6,-2 13-2,0 17-10,0 15-10,0 16-10,-2 7-8,-3 1-3,-3-1-4,-2 1-2,-1-4-7,3-6-5,3-6-8,4-6-6,2-9-5,4-8-4,3-10-5,3-9-3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31"/>
    </inkml:context>
    <inkml:brush xml:id="br0">
      <inkml:brushProperty name="width" value="0.03661" units="cm"/>
      <inkml:brushProperty name="height" value="0.03661" units="cm"/>
      <inkml:brushProperty name="color" value="#F2395B"/>
    </inkml:brush>
  </inkml:definitions>
  <inkml:trace contextRef="#ctx0" brushRef="#br0">16450 41750 600,'25'25'49,"0"0"0,0 0-1,0 0-1,1 1-2,4 4-5,3 3-5,3 3-5,3-1-6,3-2-6,3-3-8,4-3-6,-1-1-8,-3 4-11,-3 3-10,-2 3-11,-8 1-4,-8 1 1,-10-1 1,-9 1 2,-5-3 0,0-2-5,0-3-2,0-3-4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32"/>
    </inkml:context>
    <inkml:brush xml:id="br0">
      <inkml:brushProperty name="width" value="0.03386" units="cm"/>
      <inkml:brushProperty name="height" value="0.03386" units="cm"/>
      <inkml:brushProperty name="color" value="#F2395B"/>
    </inkml:brush>
  </inkml:definitions>
  <inkml:trace contextRef="#ctx0" brushRef="#br0">13800 42550 649,'-63'1'18,"26"4"19,24 3 19,26 3 20,16 1-2,10 1-22,10-1-22,9 1-22,13-1-17,20 1-10,18-1-11,20 1-9,-4-1-9,-25 1-4,-25-1-5,-25 1-5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33"/>
    </inkml:context>
    <inkml:brush xml:id="br0">
      <inkml:brushProperty name="width" value="0.03835" units="cm"/>
      <inkml:brushProperty name="height" value="0.03835" units="cm"/>
      <inkml:brushProperty name="color" value="#F2395B"/>
    </inkml:brush>
  </inkml:definitions>
  <inkml:trace contextRef="#ctx0" brushRef="#br0">14050 47300 573,'26'-93'44,"4"17"-6,3 15-4,3 16-6,6 10-3,9 7 0,10 6 0,10 7-1,4 5-1,0 7-3,0 6-2,0 7-3,-5 8-1,-9 14-2,-10 11-2,-8 14-2,-8 7-1,-2 3 0,-3 3-1,-3 4-1,-6 2-1,-5 4-4,-7 3-2,-5 3-4,-8-2-2,-5-6-2,-7-6-1,-5-6-2,-6-7-3,-3-6-1,-3-6-1,-2-6-3,-5-9-1,-2-8 1,-3-10-1,-3-9-1,-4-9 2,-3-5 0,-3-7 1,-2-5 1,0-9 2,7-9 1,6-10 2,7-8 1,5-8 3,7-2 2,6-3 1,7-3 3,4 2 2,3 10 1,3 10 1,4 9 2,2 18 10,4 29 21,3 28 19,3 28 20,1 14 2,1 0-14,-1 0-15,1 0-16,-3 10-10,-2 23-6,-3 22-6,-3 22-8,-2-1-4,0-21-6,0-22-5,0-22-5,1-7-4,4 10-1,3 10-1,3 9-2,-1-5-2,-2-19-1,-3-18-2,-3-19-1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33"/>
    </inkml:context>
    <inkml:brush xml:id="br0">
      <inkml:brushProperty name="width" value="0.04174" units="cm"/>
      <inkml:brushProperty name="height" value="0.04174" units="cm"/>
      <inkml:brushProperty name="color" value="#F2395B"/>
    </inkml:brush>
  </inkml:definitions>
  <inkml:trace contextRef="#ctx0" brushRef="#br0">15600 47400 527,'46'-44'40,"-5"13"-6,-7 12-8,-5 13-7,-4 7-2,0 4 4,0 3 3,0 3 4,-4 9 1,-5 16-1,-7 15-1,-5 17-1,-4 13-2,0 13-1,0 12-1,0 13-1,1 7-3,4 4-2,3 3-3,3 3-3,-1 4-4,-2 7-5,-3 6-6,-3 7-4,-1 4-5,4 3-4,3 3-4,3 4-3,-1-6-4,-2-11-3,-3-14-2,-3-11-2,-2-12-1,0-9 4,0-10 4,0-8 2,-2-12 2,-3-12 0,-3-13 1,-2-12 0,-3-10 1,1-6 0,-1-6 1,1-6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34"/>
    </inkml:context>
    <inkml:brush xml:id="br0">
      <inkml:brushProperty name="width" value="0.03486" units="cm"/>
      <inkml:brushProperty name="height" value="0.03486" units="cm"/>
      <inkml:brushProperty name="color" value="#F2395B"/>
    </inkml:brush>
  </inkml:definitions>
  <inkml:trace contextRef="#ctx0" brushRef="#br0">16100 46850 631,'-2'-63'35,"-3"26"7,-3 24 5,-2 26 7,-5 22-3,-2 23-9,-3 22-10,-3 22-9,-4 10-7,-3 1-4,-3-1-3,-2 1-5,-5-4-3,-2-6-2,-3-6-4,-3-6-3,-2-7-6,0-6-10,0-6-10,0-6-9,3-12-6,6-15-3,7-15-3,6-16-3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34"/>
    </inkml:context>
    <inkml:brush xml:id="br0">
      <inkml:brushProperty name="width" value="0.04262" units="cm"/>
      <inkml:brushProperty name="height" value="0.04262" units="cm"/>
      <inkml:brushProperty name="color" value="#F2395B"/>
    </inkml:brush>
  </inkml:definitions>
  <inkml:trace contextRef="#ctx0" brushRef="#br0">16250 47150 516,'48'23'24,"-3"-3"5,-3-3 6,-2-2 6,2-1 1,9 3-1,10 3-3,10 4-2,0 2-3,-5 4-3,-7 3-5,-5 3-2,-6-1-3,-3-2 0,-3-3-1,-2-3 1,-8 1-12,-8 6-24,-10 7-22,-9 6-23,-9-1-11,-5-5 1,-7-7 0,-5-5 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50"/>
    </inkml:context>
    <inkml:brush xml:id="br0">
      <inkml:brushProperty name="width" value="0.03432" units="cm"/>
      <inkml:brushProperty name="height" value="0.03432" units="cm"/>
      <inkml:brushProperty name="color" value="#F2395B"/>
    </inkml:brush>
  </inkml:definitions>
  <inkml:trace contextRef="#ctx0" brushRef="#br0">25000 42200 641,'-4'-43'-7,"-5"17"18,-7 15 18,-5 16 16,-4 13 4,0 14-8,0 11-10,0 14-9,-2 7-7,-3 3-2,-3 3-4,-2 4-3,-3-3-3,1-5-3,-1-7-2,1-5-3,2-6-1,7-3-1,6-3 2,7-2-1,7-8-7,9-8-13,10-10-14,10-9-14,5-9-1,4-5 12,3-7 13,3-5 12,-2-3 9,-6 4 4,-6 3 5,-6 3 5,-6 10 12,-2 20 19,-3 18 20,-3 20 19,-4 17 2,-3 20-17,-3 18-17,-2 20-17,-3 19-12,1 22-7,-1 22-9,1 23-8,1 3-3,3-11 1,3-14 1,4-11 1,2-9-4,4-3-12,3-3-11,3-2-11,3-14-2,3-21 6,3-22 5,4-22 7,-1-18 4,-3-11 1,-3-14 3,-2-11 1,-3-12 4,1-9 3,-1-10 6,1-8 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51"/>
    </inkml:context>
    <inkml:brush xml:id="br0">
      <inkml:brushProperty name="width" value="0.02885" units="cm"/>
      <inkml:brushProperty name="height" value="0.02885" units="cm"/>
      <inkml:brushProperty name="color" value="#F2395B"/>
    </inkml:brush>
  </inkml:definitions>
  <inkml:trace contextRef="#ctx0" brushRef="#br0">25250 42800 762,'0'70'94,"0"-9"-26,0-10-26,0-8-27,0-8-16,0-2-6,0-3-5,0-3-7,1-2-3,4 0-1,3 0-1,3 0-1,6-5 3,9-9 7,10-10 5,10-8 7,5-11 1,4-8-2,3-10-4,3-9-2,-1-4-2,-2 4-1,-3 3-1,-3 3 0,-6 1 0,-5 1 2,-7-1 0,-5 1 2,-4 4 9,0 9 17,0 10 18,0 10 16,-2 7 5,-3 6-9,-3 7-8,-2 6-9,-1 3-10,3 0-13,3 0-13,4 0-13,1-2-8,0-3-6,0-3-6,0-2-6,-4-9 1,-5-12 8,-7-13 5,-5-12 8,-4-10 5,0-6 4,0-6 3,0-6 3,-2-4 4,-3 1 3,-3-1 3,-2 1 3,-3 4 2,1 9 3,-1 10 2,1 10 2,-1 4 2,1 0-1,-1 0 1,1 0-1,-1 1 7,1 4 12,-1 3 11,1 3 13,1 6 0,3 9-14,3 10-14,4 10-14,1 7-8,0 6-5,0 7-6,0 6-4,0 1-6,0-3-4,0-3-6,0-2-5,1-5-2,4-2 0,3-3-1,3-3 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51"/>
    </inkml:context>
    <inkml:brush xml:id="br0">
      <inkml:brushProperty name="width" value="0.02623" units="cm"/>
      <inkml:brushProperty name="height" value="0.02623" units="cm"/>
      <inkml:brushProperty name="color" value="#F2395B"/>
    </inkml:brush>
  </inkml:definitions>
  <inkml:trace contextRef="#ctx0" brushRef="#br0">25800 42100 838,'-21'-40'11,"10"23"7,10 22 8,9 22 6,2 12 0,-2 3-9,-3 3-9,-3 4-8,-2 5-8,0 10-3,0 10-5,0 9-3,0 1-5,0-6-1,0-6-2,0-6-3,-2-9 0,-3-8 1,-3-10 1,-2-9 1,0-10 0,7-9 0,6-10-2,7-8-1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7:0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65650 54900 999,'-22'-47'-6,"6"6"-12,7 7-12,6 6-12,4 3-2,4 0 10,3 0 10,3 0 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52"/>
    </inkml:context>
    <inkml:brush xml:id="br0">
      <inkml:brushProperty name="width" value="0.02942" units="cm"/>
      <inkml:brushProperty name="height" value="0.02942" units="cm"/>
      <inkml:brushProperty name="color" value="#F2395B"/>
    </inkml:brush>
  </inkml:definitions>
  <inkml:trace contextRef="#ctx0" brushRef="#br0">25950 42750 747,'-25'25'17,"0"0"-1,0 0 0,0 0-1,-2 3 0,-3 6 0,-3 7 0,-2 6 0,-5 4-1,-2 4-3,-3 3-3,-3 3-3,-2 6-1,0 9 0,0 10-2,0 10 1,3-3-1,6-11-1,7-14 0,6-11-1,4-9 0,4-3 1,3-3 1,3-2 2,7-14-8,14-21-14,11-22-14,14-22-15,3-8-2,-2 6 10,-3 7 10,-3 6 11,-4 4 7,-3 4 7,-3 3 7,-2 3 6,-1 6 8,3 9 7,3 10 8,4 10 9,-1 10 0,-3 13-5,-3 12-6,-2 13-4,-5 6-6,-2 0-4,-3 0-4,-3 0-5,-2-2-4,0-3-4,0-3-5,0-2-4,0-8-3,0-8 0,0-10-1,0-9 0,4-24-7,10-37-13,10-38-13,9-37-13,1-10 0,-6 19 13,-6 19 14,-6 19 13,-2 9 8,3 0 3,3 0 2,4 0 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53"/>
    </inkml:context>
    <inkml:brush xml:id="br0">
      <inkml:brushProperty name="width" value="0.03928" units="cm"/>
      <inkml:brushProperty name="height" value="0.03928" units="cm"/>
      <inkml:brushProperty name="color" value="#F2395B"/>
    </inkml:brush>
  </inkml:definitions>
  <inkml:trace contextRef="#ctx0" brushRef="#br0">26050 43350 560,'46'-90'2,"-5"23"4,-7 22 4,-5 22 4,-4 13 4,0 7 3,0 6 4,0 7 4,-4 7-2,-5 9-5,-7 10-6,-5 10-5,-4 11-5,0 17-4,0 15-4,0 16-3,-2 2-3,-3-8-2,-3-10-1,-2-9-1,-5-10-2,-2-9 0,-3-10 0,-3-8-1,-1-14-2,4-15-1,3-15-3,3-16-1,3-13 1,3-9 2,3-10 3,4-8 3,2-3 3,4 7 3,3 6 5,3 7 2,1 15 5,1 25 6,-1 25 4,1 25 6,-6 12 0,-8 1-5,-10-1-5,-9 1-4,-5-4-3,0-6-1,0-6 0,0-6-2,7-15-3,17-21-4,15-22-4,16-22-6,7-7 1,1 10 5,-1 10 4,1 9 6,-3 6 2,-2 3 3,-3 3 1,-3 4 2,-6 5 0,-5 10 0,-7 10-1,-5 9-1,-8 6-1,-5 3-2,-7 3-2,-5 4-1,-6-1-1,-3-3 0,-3-3 1,-2-2 0,-5-3 0,-2 1 0,-3-1 0,-3 1-1,-4-3 0,-3-2-1,-3-3-1,-2-3-1,-1-4 3,3-3 7,3-3 6,4-2 7,19-8 9,39-8 10,36-10 10,39-9 10,19-5-2,4 0-12,3 0-14,3 0-14,-5 3-7,-12 6-1,-13 7-3,-12 6-2,-5 3-1,3 0 0,3 0-2,4 0 0,-3 0-1,-5 0 1,-7 0 1,-5 0 1,-6 0 0,-3 0 2,-3 0 1,-2 0 1,-14 0-14,-21 0-32,-22 0-31,-22 0-32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54"/>
    </inkml:context>
    <inkml:brush xml:id="br0">
      <inkml:brushProperty name="width" value="0.03468" units="cm"/>
      <inkml:brushProperty name="height" value="0.03468" units="cm"/>
      <inkml:brushProperty name="color" value="#F2395B"/>
    </inkml:brush>
  </inkml:definitions>
  <inkml:trace contextRef="#ctx0" brushRef="#br0">25200 38200 634,'-25'-43'32,"0"17"-3,0 15-1,0 16-2,-5 16-3,-9 20-4,-10 18-4,-8 20-4,-8 16-2,-2 16-2,-3 15-1,-3 17-1,-6 7-2,-5 0-2,-7 0-2,-5 0-3,-8 1 1,-5 4-1,-7 3 2,-5 3 1,-1-5 0,6-12-1,7-13 0,6-12 0,7-12 1,10-8 1,10-10 2,9-9 2,9-12 1,9-11 0,10-14 0,10-11 1,13-15-2,19-16-1,19-15-2,19-15-2,15-11-1,13-2 0,12-3 0,13-3 1,6 1-1,0 6 1,0 7-1,0 6 0,1 6 1,4 6 0,3 7 0,3 6 1,-1 7 0,-2 10 0,-3 10 0,-3 9 0,-2 4-1,0 1-1,0-1-2,0 1-1,0-1-2,0 1 2,0-1 1,0 1 0,-2-4 2,-3-6-1,-3-6 2,-2-6-1,-6-4 2,-6 1-1,-6-1 1,-6 1 1,-7-3 0,-6-2 1,-6-3 0,-6-3 1,-6-2 2,-2 0 0,-3 0 3,-3 0 0,-6-4 2,-5-5 0,-7-7 1,-5-5 0,-4-8 1,0-5-1,0-7-1,0-5 0,-4-6-1,-5-3 1,-7-3-1,-5-2 1,-4-6-1,0-6 0,0-6-2,0-6-1,-4-9-1,-5-8-2,-7-10-1,-5-9-3,-4-5-4,0 0-6,0 0-5,0 0-6,-2-8-3,-3-16-2,-3-15-1,-2-15-2,2-6-2,9 7-2,10 6-4,10 7-4,4 18 2,0 31 4,0 32 5,0 31 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56"/>
    </inkml:context>
    <inkml:brush xml:id="br0">
      <inkml:brushProperty name="width" value="0.03155" units="cm"/>
      <inkml:brushProperty name="height" value="0.03155" units="cm"/>
      <inkml:brushProperty name="color" value="#F2395B"/>
    </inkml:brush>
  </inkml:definitions>
  <inkml:trace contextRef="#ctx0" brushRef="#br0">23400 47900 697,'165'-27'107,"-18"-3"-25,-19-3-28,-18-2-25,-14-3-17,-5 1-7,-7-1-7,-5 1-7,-14 10-9,-18 22-8,-19 22-10,-18 23-9,-18 13-2,-16 6 7,-15 7 5,-15 6 7,-7-1 5,3-5 5,3-7 5,4-5 4,-4-4 3,-9 0 1,-10 0 0,-8 0 0,0-5 5,14-9 8,11-10 7,14-8 9,10-11 5,9-8 3,10-10 1,10-9 3,10-7-2,13-3-9,12-3-7,13-2-8,6 0-5,0 7-1,0 6-1,0 7-2,-4 7-3,-5 9-5,-7 10-5,-5 10-5,-8 10-1,-5 13 0,-7 12 1,-5 13 1,-9 6 2,-9 0 0,-10 0 1,-8 0 1,-6-2 2,1-3 2,-1-3 3,1-2 2,1-8 2,3-8 2,3-10 3,4-9 1,1-7 3,0-3 3,0-3 3,0-2 2,6-8 5,13-8 8,12-10 8,13-9 8,10-13-2,10-16-12,10-15-11,9-15-13,6-14-6,3-8-1,3-10 0,4-9-1,-1-4-8,-3 4-16,-3 3-16,-2 3-16,-11 7-4,-15 14 8,-15 11 7,-16 14 8,-7 10 6,4 9 5,3 10 5,3 10 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56"/>
    </inkml:context>
    <inkml:brush xml:id="br0">
      <inkml:brushProperty name="width" value="0.03419" units="cm"/>
      <inkml:brushProperty name="height" value="0.03419" units="cm"/>
      <inkml:brushProperty name="color" value="#F2395B"/>
    </inkml:brush>
  </inkml:definitions>
  <inkml:trace contextRef="#ctx0" brushRef="#br0">24350 47000 643,'-47'-68'1,"6"17"1,7 15 1,6 16 2,10 18 5,17 22 12,15 22 11,16 23 11,12 20 3,9 23-7,10 22-5,10 22-7,4 15-4,0 9-4,0 10-3,0 10-3,1 16-5,4 26-7,3 24-5,3 26-6,3 7-7,3-9-6,3-10-8,4-8-6,-3-20-2,-5-28 3,-7-28 4,-5-27 4,-11-31-1,-11-31-4,-14-31-4,-11-31-5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56"/>
    </inkml:context>
    <inkml:brush xml:id="br0">
      <inkml:brushProperty name="width" value="0.03181" units="cm"/>
      <inkml:brushProperty name="height" value="0.03181" units="cm"/>
      <inkml:brushProperty name="color" value="#F2395B"/>
    </inkml:brush>
  </inkml:definitions>
  <inkml:trace contextRef="#ctx0" brushRef="#br0">25650 48150 691,'-69'-21'60,"13"10"-3,12 10-3,13 9-3,4 13-9,-3 20-13,-3 18-14,-2 20-14,-8 17-8,-8 20-2,-10 18 0,-9 20-3,-1 0 0,10-15 0,10-15 0,9-16 0,2-10-2,-2-3-5,-3-3-5,-3-2-4,1-17-5,6-28-5,7-28-4,6-27-5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56"/>
    </inkml:context>
    <inkml:brush xml:id="br0">
      <inkml:brushProperty name="width" value="0.02889" units="cm"/>
      <inkml:brushProperty name="height" value="0.02889" units="cm"/>
      <inkml:brushProperty name="color" value="#F2395B"/>
    </inkml:brush>
  </inkml:definitions>
  <inkml:trace contextRef="#ctx0" brushRef="#br0">24450 46250 761,'28'-88'35,"6"26"2,7 24 2,6 26 3,3 16-5,0 10-10,0 10-11,0 9-10,0 13-9,0 20-4,0 18-7,0 20-4,-5-1-2,-9-19 5,-10-18 3,-8-19 3,-4-12-4,3-2-15,3-3-13,4-3-15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58"/>
    </inkml:context>
    <inkml:brush xml:id="br0">
      <inkml:brushProperty name="width" value="0.03166" units="cm"/>
      <inkml:brushProperty name="height" value="0.03166" units="cm"/>
      <inkml:brushProperty name="color" value="#F2395B"/>
    </inkml:brush>
  </inkml:definitions>
  <inkml:trace contextRef="#ctx0" brushRef="#br0">27050 47350 694,'46'0'100,"-5"0"-25,-7 0-24,-5 0-23,-3 0-14,4 0-2,3 0-2,3 0-2,9 0-3,16 0-3,15 0-2,17 0-4,5-4 0,-3-5 0,-3-7 3,-2-5 0,-6-4-2,-6 0-7,-6 0-7,-6 0-8,-6-2-4,-2-3-2,-3-3-2,-3-2-2,-6 0-2,-5 7-1,-7 6-1,-5 7-1,-14 4 4,-18 3 7,-19 3 9,-18 4 7,-6-1 6,10-3 1,10-3 2,9-2 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58"/>
    </inkml:context>
    <inkml:brush xml:id="br0">
      <inkml:brushProperty name="width" value="0.03427" units="cm"/>
      <inkml:brushProperty name="height" value="0.03427" units="cm"/>
      <inkml:brushProperty name="color" value="#F2395B"/>
    </inkml:brush>
  </inkml:definitions>
  <inkml:trace contextRef="#ctx0" brushRef="#br0">27900 46350 641,'-46'-68'3,"10"17"5,10 15 4,9 16 6,6 12 4,3 9 4,3 10 5,4 10 3,1 13 1,0 19-6,0 19-3,0 19-5,0 13-2,0 10-1,0 10 0,0 9-1,-2 6-3,-3 3-7,-3 3-6,-2 4-7,-1 5-3,3 10 2,3 10 1,4 9 2,1 9-7,0 9-11,0 10-14,0 10-12,0-17-3,0-40 6,0-40 4,0-41 7,1-23 3,4-2 1,3-3 2,3-3 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59"/>
    </inkml:context>
    <inkml:brush xml:id="br0">
      <inkml:brushProperty name="width" value="0.0308" units="cm"/>
      <inkml:brushProperty name="height" value="0.0308" units="cm"/>
      <inkml:brushProperty name="color" value="#F2395B"/>
    </inkml:brush>
  </inkml:definitions>
  <inkml:trace contextRef="#ctx0" brushRef="#br0">28050 48150 714,'26'-22'30,"4"6"-2,3 7-3,3 6-3,4 1-2,7-3-1,6-3-1,7-2-2,2-3-1,1 1-1,-1-1-1,1 1-1,-6 1-2,-8 3-2,-10 3-3,-9 4-3,-5 8-5,0 17-6,0 15-6,0 16-7,-10 7-1,-18 1 4,-19-1 4,-18 1 4,-10-3 4,0-2 4,0-3 3,0-3 5,1-6 2,4-5 4,3-7 4,3-5 2,3-4 2,3 0-1,3 0-1,4 0-1,11-4-3,23-5-3,22-7-4,22-5-5,10-6-3,1-3-6,-1-3-6,1-2-4,4-3-8,9 1-7,10-1-8,10 1-9,-6-1 0,-18 1 4,-19-1 6,-18 1 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7:0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66050 55650 999,'26'76'-6,"4"4"-12,3 3-12,3 3-12,-2-5-2,-6-12 10,-6-13 10,-6-12 9,-4-7 6,1 1 3,-1-1 1,1 1 2,-1-1 2,1 1 2,-1-1 2,1 1 2,-3-3 0,-2-2 0,-3-3 0,-3-3-1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59"/>
    </inkml:context>
    <inkml:brush xml:id="br0">
      <inkml:brushProperty name="width" value="0.02915" units="cm"/>
      <inkml:brushProperty name="height" value="0.02915" units="cm"/>
      <inkml:brushProperty name="color" value="#F2395B"/>
    </inkml:brush>
  </inkml:definitions>
  <inkml:trace contextRef="#ctx0" brushRef="#br0">29950 47400 754,'-38'-22'46,"26"6"-5,24 7-4,26 6-5,15 3-5,6 0-4,7 0-6,6 0-6,4 0-3,4 0-5,3 0-3,3 0-3,-2-2-6,-6-3-5,-6-3-7,-6-2-6,-9 0-1,-8 7 5,-10 6 4,-9 7 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59"/>
    </inkml:context>
    <inkml:brush xml:id="br0">
      <inkml:brushProperty name="width" value="0.03033" units="cm"/>
      <inkml:brushProperty name="height" value="0.03033" units="cm"/>
      <inkml:brushProperty name="color" value="#F2395B"/>
    </inkml:brush>
  </inkml:definitions>
  <inkml:trace contextRef="#ctx0" brushRef="#br0">29900 48050 725,'-75'0'86,"50"0"-18,50 0-17,50 0-18,25-2-13,0-3-8,0-3-7,0-2-9,0-3-7,0 1-7,0-1-5,0 1-7,-5 1-4,-9 3-2,-10 3-3,-8 4-2,-11 1 0,-8 0 5,-10 0 4,-9 0 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2:59"/>
    </inkml:context>
    <inkml:brush xml:id="br0">
      <inkml:brushProperty name="width" value="0.02762" units="cm"/>
      <inkml:brushProperty name="height" value="0.02762" units="cm"/>
      <inkml:brushProperty name="color" value="#F2395B"/>
    </inkml:brush>
  </inkml:definitions>
  <inkml:trace contextRef="#ctx0" brushRef="#br0">31200 46800 796,'31'-68'59,"13"17"-12,12 15-11,13 16-13,7 7-7,4 1-4,3-1-5,3 1-4,-1-1-2,-2 1-2,-3-1 0,-3 1-2,-6 1-2,-5 3-5,-7 3-5,-5 4-6,-8 1-5,-5 0-5,-7 0-5,-5 0-6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00"/>
    </inkml:context>
    <inkml:brush xml:id="br0">
      <inkml:brushProperty name="width" value="0.03778" units="cm"/>
      <inkml:brushProperty name="height" value="0.03778" units="cm"/>
      <inkml:brushProperty name="color" value="#F2395B"/>
    </inkml:brush>
  </inkml:definitions>
  <inkml:trace contextRef="#ctx0" brushRef="#br0">32400 45650 582,'-49'4'24,"4"10"12,3 10 12,3 9 11,-1 13 1,-2 20-11,-3 18-10,-3 20-11,-6 16-7,-5 16-2,-7 15-4,-5 17-2,-3 3-7,4-5-8,3-7-10,3-5-8,6-14-5,9-18 0,10-19 1,10-18-1,5-14-3,4-5-7,3-7-7,3-5-7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00"/>
    </inkml:context>
    <inkml:brush xml:id="br0">
      <inkml:brushProperty name="width" value="0.03619" units="cm"/>
      <inkml:brushProperty name="height" value="0.03619" units="cm"/>
      <inkml:brushProperty name="color" value="#F2395B"/>
    </inkml:brush>
  </inkml:definitions>
  <inkml:trace contextRef="#ctx0" brushRef="#br0">31700 47550 607,'23'-19'57,"-3"13"0,-3 12-1,-2 13-1,-5 12-5,-2 13-12,-3 12-11,-3 13-13,-2 6-8,0 0-9,0 0-6,0 0-9,0-4-6,0-5-5,0-7-6,0-5-5,-2-17-5,-3-24-1,-3-26-3,-2-24-3,5-18 5,16-9 11,15-10 9,17-8 12,7-3 6,0 7 3,0 6 4,0 7 3,1 5 8,4 7 10,3 6 10,3 7 11,-2 5 6,-6 7 0,-6 6 2,-6 7 1,-6 4-2,-2 3-7,-3 3-6,-3 4-6,-6 8-6,-5 17-4,-7 15-4,-5 16-5,-9 10-3,-9 7-1,-10 6-1,-8 7-2,-6 0 0,1-2 0,-1-3 0,1-3-1,1-7 0,3-9-1,3-10-1,4-8-1,11-9-1,23-6 2,22-6 2,22-6 1,10-10 0,1-12-1,-1-13 0,1-12-1,-3-5-7,-2 3-11,-3 3-12,-3 4-12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01"/>
    </inkml:context>
    <inkml:brush xml:id="br0">
      <inkml:brushProperty name="width" value="0.03934" units="cm"/>
      <inkml:brushProperty name="height" value="0.03934" units="cm"/>
      <inkml:brushProperty name="color" value="#F2395B"/>
    </inkml:brush>
  </inkml:definitions>
  <inkml:trace contextRef="#ctx0" brushRef="#br0">25500 51250 559,'134'-22'46,"-31"6"-8,-31 7-9,-31 6-10,-13 3-4,6 0-1,7 0-1,6 0-1,1 4-1,-3 10 1,-3 10 0,-2 9-1,-6 10 1,-6 14 1,-6 11 0,-6 14 1,-4 13-2,1 16-3,-1 15-3,1 17-4,-6 3-1,-8-5 2,-10-7 0,-9-5 0,-5-12-1,0-16-5,0-15-5,0-15-5,0-15-2,0-12-2,0-13 0,0-12-1,-2-10-1,-3-6-2,-3-6-2,-2-6-1,-1-16 0,3-25-1,3-25 2,4-25-1,1-15 3,0-2 3,0-3 4,0-3 3,3 5 6,6 17 5,7 15 7,6 16 5,3 29 12,0 44 15,0 44 16,0 44 16,1 26 1,4 9-14,3 10-13,3 10-14,-1 0-11,-2-5-5,-3-7-7,-3-5-7,-2-6-5,0-3-8,0-3-6,0-2-7,3-9-4,6-12-5,7-13-4,6-12-3,3-16-1,0-19 4,0-18 5,0-19 3,0-12 1,0-2-2,0-3-1,0-3-2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01"/>
    </inkml:context>
    <inkml:brush xml:id="br0">
      <inkml:brushProperty name="width" value="0.0488" units="cm"/>
      <inkml:brushProperty name="height" value="0.0488" units="cm"/>
      <inkml:brushProperty name="color" value="#F2395B"/>
    </inkml:brush>
  </inkml:definitions>
  <inkml:trace contextRef="#ctx0" brushRef="#br0">27250 51250 450,'26'-66'27,"4"19"5,3 19 4,3 19 5,-1 16 2,-2 17-2,-3 15-2,-3 16-1,-6 18-3,-5 22-3,-7 22-3,-5 23-2,-4 17-3,0 17-1,0 15-2,0 16-2,-2 13-2,-3 14-5,-3 11-3,-2 14-5,-1 11-3,3 14-5,3 11-2,4 14-5,1-11-3,0-30-6,0-32-6,0-30-5,3-25-2,6-15-3,7-15 0,6-16-1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01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27300 51200 580,'-4'-75'50,"-5"50"5,-7 50 4,-5 50 5,-8 31-5,-5 13-11,-7 12-12,-5 13-12,-3 2-9,4-5-7,3-7-6,3-5-8,3-15-9,3-22-12,3-22-11,4-21-13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02"/>
    </inkml:context>
    <inkml:brush xml:id="br0">
      <inkml:brushProperty name="width" value="0.0469" units="cm"/>
      <inkml:brushProperty name="height" value="0.0469" units="cm"/>
      <inkml:brushProperty name="color" value="#F2395B"/>
    </inkml:brush>
  </inkml:definitions>
  <inkml:trace contextRef="#ctx0" brushRef="#br0">27900 51150 469,'51'1'91,"4"4"-17,3 3-17,3 3-17,1 4-7,1 7 1,-1 6 1,1 7 2,-1 0-2,1-2-5,-1-3-5,1-3-5,-4-1-6,-6 4-9,-6 3-6,-6 3-8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02"/>
    </inkml:context>
    <inkml:brush xml:id="br0">
      <inkml:brushProperty name="width" value="0.02672" units="cm"/>
      <inkml:brushProperty name="height" value="0.02672" units="cm"/>
      <inkml:brushProperty name="color" value="#F2395B"/>
    </inkml:brush>
  </inkml:definitions>
  <inkml:trace contextRef="#ctx0" brushRef="#br0">25900 53500 823,'-22'29'40,"6"10"-3,7 10-6,6 9-3,3 12-7,0 16-7,0 15-9,0 17-7,0 3-5,0-5-1,0-7-1,0-5-1,0-11-7,0-11-14,0-14-13,0-11-13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7:0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67050 56150 333,'157'63'167,"51"46"-1,49 47 1,51 47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15"/>
    </inkml:context>
    <inkml:brush xml:id="br0">
      <inkml:brushProperty name="width" value="0.02461" units="cm"/>
      <inkml:brushProperty name="height" value="0.02461" units="cm"/>
      <inkml:brushProperty name="color" value="#00BFF3"/>
    </inkml:brush>
  </inkml:definitions>
  <inkml:trace contextRef="#ctx0" brushRef="#br0">65900 28300 893,'-288'-199'55,"76"54"-20,74 53-18,76 53-21,43 23-14,13-6-12,12-6-12,13-6-11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16"/>
    </inkml:context>
    <inkml:brush xml:id="br0">
      <inkml:brushProperty name="width" value="0.04359" units="cm"/>
      <inkml:brushProperty name="height" value="0.04359" units="cm"/>
      <inkml:brushProperty name="color" value="#00BFF3"/>
    </inkml:brush>
  </inkml:definitions>
  <inkml:trace contextRef="#ctx0" brushRef="#br0">30000 41200 504,'-54'0'4,"-5"0"6,-7 0 6,-5 0 8,10-4 5,28-5 6,28-7 6,29-5 5,19-1 1,14 6-5,11 7-5,14 6-4,3 3-5,-2 0-4,-3 0-4,-3 0-4,-1 0-3,4 0-2,3 0-2,3 0-3,1 1-2,1 4-3,-1 3-4,1 3-3,-6-1-4,-8-2-5,-10-3-3,-9-3-5,-7-1-2,-3 4 2,-3 3 1,-2 3 0,-3-4-5,1-8-15,-1-10-13,1-9-15,-4-4 0,-6 4 15,-6 3 13,-6 3 14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17"/>
    </inkml:context>
    <inkml:brush xml:id="br0">
      <inkml:brushProperty name="width" value="0.0341" units="cm"/>
      <inkml:brushProperty name="height" value="0.0341" units="cm"/>
      <inkml:brushProperty name="color" value="#00BFF3"/>
    </inkml:brush>
  </inkml:definitions>
  <inkml:trace contextRef="#ctx0" brushRef="#br0">31050 41300 645,'-66'6'42,"19"13"6,19 12 4,19 13 5,7 9-4,-3 6-11,-3 7-12,-2 6-12,-1 4-8,3 4-8,3 3-5,4 3-7,1-4-5,0-8-6,0-10-5,0-9-5,1-5-6,4 0-5,3 0-7,3 0-5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17"/>
    </inkml:context>
    <inkml:brush xml:id="br0">
      <inkml:brushProperty name="width" value="0.04443" units="cm"/>
      <inkml:brushProperty name="height" value="0.04443" units="cm"/>
      <inkml:brushProperty name="color" value="#00BFF3"/>
    </inkml:brush>
  </inkml:definitions>
  <inkml:trace contextRef="#ctx0" brushRef="#br0">32150 40050 495,'3'-43'9,"6"17"20,7 15 18,6 16 20,1 13 3,-3 14-11,-3 11-11,-2 14-11,-3 10-8,1 9-3,-1 10-4,1 10-4,-3 11-3,-2 17-3,-3 15-2,-3 16-4,-2 7-6,0 1-9,0-1-9,0 1-10,1-6-5,4-8 0,3-10-1,3-9-1,1-13 0,1-16-1,-1-15 1,1-15 0,-3-14 1,-2-8 2,-3-10 3,-3-9 3,-4-7 1,-3-3 0,-3-3 0,-2-2 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17"/>
    </inkml:context>
    <inkml:brush xml:id="br0">
      <inkml:brushProperty name="width" value="0.03961" units="cm"/>
      <inkml:brushProperty name="height" value="0.03961" units="cm"/>
      <inkml:brushProperty name="color" value="#00BFF3"/>
    </inkml:brush>
  </inkml:definitions>
  <inkml:trace contextRef="#ctx0" brushRef="#br0">31850 41900 555,'-21'-40'39,"10"23"2,10 22 3,9 22 3,6 15-1,3 9-8,3 10-7,4 10-6,1 4-4,0 0-2,0 0 0,0 0-1,-2-4-3,-3-5-2,-3-7-3,-2-5-3,-3-6-2,1-3-1,-1-3-2,1-2-1,5-12-5,14-19-8,11-18-8,14-19-8,8-21-4,7-21 0,6-22-1,7-22 0,-1-7-1,-6 10 0,-6 10-2,-6 9 0,-6 9 1,-2 9 4,-3 10 3,-3 10 3,-7 7 3,-9 6 2,-10 7 1,-8 6 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18"/>
    </inkml:context>
    <inkml:brush xml:id="br0">
      <inkml:brushProperty name="width" value="0.03784" units="cm"/>
      <inkml:brushProperty name="height" value="0.03784" units="cm"/>
      <inkml:brushProperty name="color" value="#00BFF3"/>
    </inkml:brush>
  </inkml:definitions>
  <inkml:trace contextRef="#ctx0" brushRef="#br0">30850 43300 581,'-83'-2'48,"34"-3"0,35-3-2,35-2-1,21-1-3,9 3-5,10 3-6,10 4-5,2 1-5,-3 0-1,-3 0-2,-2 0-2,-5 9-4,-2 19-5,-3 19-5,-3 19-6,-10 10-2,-16 4-1,-15 3 1,-15 3-2,-11-1 0,-2-2-2,-3-3-2,-3-3-2,-4-7-1,-3-9-1,-3-10 0,-2-8-2,-1-9 0,3-6 1,3-6 0,4-6 0,-3-10 0,-5-12-2,-7-13-1,-5-12-3,-1-13 1,6-12 0,7-13 2,6-12 0,6-2 4,6 9 4,7 10 4,6 10 6,3 5 3,0 4 6,0 3 4,0 3 5,0 14 8,0 25 13,0 25 11,0 25 13,1 12 0,4 1-14,3-1-13,3 1-14,-1 2-7,-2 7-4,-3 6-3,-3 7-3,-2 2-7,0 1-7,0-1-9,0 1-8,0-4-6,0-6-7,0-6-5,0-6-6,3-10-2,6-12 5,7-13 3,6-12 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18"/>
    </inkml:context>
    <inkml:brush xml:id="br0">
      <inkml:brushProperty name="width" value="0.04695" units="cm"/>
      <inkml:brushProperty name="height" value="0.04695" units="cm"/>
      <inkml:brushProperty name="color" value="#00BFF3"/>
    </inkml:brush>
  </inkml:definitions>
  <inkml:trace contextRef="#ctx0" brushRef="#br0">33000 42750 468,'1'-46'-4,"4"10"10,3 10 10,3 9 11,1 9 7,1 9 4,-1 10 3,1 10 4,1 5-1,3 4-4,3 3-3,4 3-5,-3 4-2,-5 7-4,-7 6-4,-5 7-2,-3 5-3,4 7-2,3 6-1,3 7-3,-1 8-2,-2 14-3,-3 11-2,-3 14-3,-2 5-4,0 1-9,0-1-8,0 1-9,0-7-3,0-12-2,0-13 0,0-12 0,-2-13-2,-3-12-3,-3-13-2,-2-12-3,-5-12 0,-2-8 1,-3-10 1,-3-9 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19"/>
    </inkml:context>
    <inkml:brush xml:id="br0">
      <inkml:brushProperty name="width" value="0.04182" units="cm"/>
      <inkml:brushProperty name="height" value="0.04182" units="cm"/>
      <inkml:brushProperty name="color" value="#00BFF3"/>
    </inkml:brush>
  </inkml:definitions>
  <inkml:trace contextRef="#ctx0" brushRef="#br0">32700 43800 526,'70'95'121,"-9"-9"-27,-10-10-28,-8-8-28,-9-1-14,-6 9-1,-6 10-2,-6 10 0,-4 4-3,1 0-3,-1 0-3,1 0-4,-3-5-2,-2-9-2,-3-10-2,-3-8-2,10-31-1,26-49-3,24-51-1,26-49-3,15-37 1,6-21 1,7-22 2,6-22 2,-5 3 0,-16 28-2,-15 28-1,-15 29-3,-11 19-13,-2 14-24,-3 11-24,-3 14-24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28"/>
    </inkml:context>
    <inkml:brush xml:id="br0">
      <inkml:brushProperty name="width" value="0.02636" units="cm"/>
      <inkml:brushProperty name="height" value="0.02636" units="cm"/>
      <inkml:brushProperty name="color" value="#F2395B"/>
    </inkml:brush>
  </inkml:definitions>
  <inkml:trace contextRef="#ctx0" brushRef="#br0">57200 29450 834,'-2'-46'5,"-3"10"9,-3 10 9,-2 9 10,3 15 0,14 22-8,11 22-8,14 23-8,3 5-5,-2-9-2,-3-10-1,-3-8-3,-4-8-9,-3-2-17,-3-3-18,-2-3-18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30"/>
    </inkml:context>
    <inkml:brush xml:id="br0">
      <inkml:brushProperty name="width" value="0.03974" units="cm"/>
      <inkml:brushProperty name="height" value="0.03974" units="cm"/>
      <inkml:brushProperty name="color" value="#F2395B"/>
    </inkml:brush>
  </inkml:definitions>
  <inkml:trace contextRef="#ctx0" brushRef="#br0">39900 23850 553,'-69'0'5,"13"0"3,12 0 5,13 0 4,12 4 4,13 10 5,12 10 6,13 9 4,6 4 0,0 1-3,0-1-4,0 1-5,0-3-2,0-2-5,0-3-2,0-3-4,0-2-2,0 0 1,0 0 0,0 0 0,1 0 0,4 0-3,3 0-1,3 0-1,-1 0-2,-2 0 1,-3 0 0,-3 0 1,-1 0-1,4 0-3,3 0-4,3 0-2,1 1-1,1 4 2,-1 3 2,1 3 1,-3-1 2,-2-2-1,-3-3 2,-3-3 0,-1-1-1,4 4 1,3 3 0,3 3-1,-1-1 1,-2-2-1,-3-3-1,-3-3 0,2-1 0,10 4 0,10 3-1,9 3 0,-1-1 0,-8-2 1,-10-3 0,-9-3 1,-4-2 0,4 0 0,3 0-1,3 0 1,1-2-1,1-3 1,-1-3-1,1-2 1,-1-1-1,1 3 1,-1 3 0,1 4-1,-1 1 1,1 0-1,-1 0 1,1 0-1,-1 0 1,1 0-1,-1 0 1,1 0-1,-1 0 0,1 0 1,-1 0-1,1 0 1,1 0-1,3 0 1,3 0 0,4 0-1,-1 0 1,-3 0 0,-3 0 0,-2 0 0,-5 0 0,-2 0-1,-3 0 1,-3 0 0,-1-2-1,4-3 1,3-3-2,3-2 0,-1-1 0,-2 3 0,-3 3 0,-3 4 1,-1-1-1,4-3 1,3-3 0,3-2 1,4-3-1,7 1 0,6-1-1,7 1 1,-1-1-1,-6 1 0,-6-1-1,-6 1 1,-4-1 0,1 1-1,-1-1-1,1 1 1,2 1-2,7 3-3,6 3-1,7 4-3,0-1-1,-2-3 2,-3-3 0,-3-2 2,-2-3 0,0 1-1,0-1-1,0 1-1,1-1 1,4 1 0,3-1 0,3 1 2,-1-1-2,-2 1-3,-3-1-3,-3 1-3,-1-3-3,4-2-5,3-3-3,3-3-4,-4-2-2,-8 0 1,-10 0-1,-9 0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7:07"/>
    </inkml:context>
    <inkml:brush xml:id="br0">
      <inkml:brushProperty name="width" value="0.0427" units="cm"/>
      <inkml:brushProperty name="height" value="0.0427" units="cm"/>
      <inkml:brushProperty name="color" value="#F2395B"/>
    </inkml:brush>
  </inkml:definitions>
  <inkml:trace contextRef="#ctx0" brushRef="#br0">67150 56050 515,'0'-47'61,"0"6"-13,0 7-13,0 6-12,-4 3-10,-5 0-3,-7 0-5,-5 0-4,-6 3-2,-3 6-1,-3 7 0,-2 6 0,-5 7 0,-2 10 3,-3 10 2,-3 9 2,-4 6 2,-3 3 2,-3 3 2,-2 4 3,0 1 0,7 0 1,6 0-1,7 0 1,4 0 0,3 0-2,3 0 0,4 0-2,4-2 0,6-3-3,7-3-1,6-2-3,10-8-3,17-8-6,15-10-6,16-9-6,7-10-2,1-9-1,-1-10 1,1-8 0,-3-8 1,-2-2 2,-3-3 1,-3-3 3,-7-1 0,-9 4 2,-10 3 2,-8 3 1,-6 3 4,1 3 9,-1 3 8,1 4 7,1 13 6,3 26 2,3 24 1,4 26 2,2 13-1,4 4-4,3 3-3,3 3-4,-1-5-3,-2-12-4,-3-13-2,-3-12-3,-1-5-3,4 3-3,3 3-2,3 4-2,1-3-5,1-5-8,-1-7-7,1-5-7,-1-8-6,1-5-6,-1-7-7,1-5-4,-3-4-3,-2 0 1,-3 0 3,-3 0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31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39550 30600 554,'-46'-5'-1,"10"-9"24,10-10 21,9-8 24,9-8 3,9-2-14,10-3-14,10-3-14,4-4-10,0-3-3,0-3-4,0-2-5,3-3-2,6 1 0,7-1 0,6 1 0,3-1-2,0 1-1,0-1-3,0 1-1,-2 2-1,-3 7 0,-3 6 2,-2 7 0,-1 0 1,3-2-1,3-3 1,4-3 1,-1-1-1,-3 4 0,-3 3-1,-2 3 0,-1 1 0,3 1 1,3-1 0,4 1 0,2-3 1,4-2 0,3-3 2,3-3 0,3-2 1,3 0-2,3 0 1,4 0-2,1-2 0,0-3 0,0-3 0,0-2-1,1-5 0,4-2 1,3-3-1,3-3 1,1-2-1,1 0 0,-1 0 1,1 0-1,-3 1 0,-2 4 0,-3 3 0,-3 3 0,-6 6-1,-5 9 1,-7 10 0,-5 10 0,-4 4 0,0 0 0,0 0 1,0 0-1,1 3 0,4 6 1,3 7 0,3 6 0,1 1 1,1-3 0,-1-3 1,1-2 0,1-3 0,3 1-1,3-1-1,4 1 0,-1-3 0,-3-2 0,-3-3-1,-2-3 0,-1-1 0,3 4-1,3 3 0,4 3-2,-1 3-1,-3 3-1,-3 3-1,-2 4-1,-6 1-1,-6 0-1,-6 0 0,-6 0 0,-2 0-1,3 0 2,3 0 0,4 0 1,1 1-7,0 4-13,0 3-14,0 3-13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35"/>
    </inkml:context>
    <inkml:brush xml:id="br0">
      <inkml:brushProperty name="width" value="0.03212" units="cm"/>
      <inkml:brushProperty name="height" value="0.03212" units="cm"/>
      <inkml:brushProperty name="color" value="#F2395B"/>
    </inkml:brush>
  </inkml:definitions>
  <inkml:trace contextRef="#ctx0" brushRef="#br0">41500 24150 684,'71'73'87,"-5"-3"-18,-7-3-19,-5-2-18,-6 0-10,-3 7-5,-3 6-3,-2 7-5,-5 2-3,-2 1-4,-3-1-4,-3 1-3,-4-4-2,-3-6 1,-3-6 1,-2-6 0,-5-9 1,-2-8-1,-3-10 1,-3-9-1,4-18 2,13-24 4,12-26 3,13-24 4,7-26 1,4-24-2,3-26 0,3-24-2,4-13 0,7 0-1,6 0-1,7 0 0,-4 9-1,-12 19-2,-13 19 0,-12 19-2,-12 16-2,-8 17 0,-10 15 0,-9 16-1,-9 18-10,-5 22-16,-7 22-17,-5 23-18,-3 8-3,4-3 12,3-3 11,3-2 11,1-6 8,1-6 7,-1-6 4,1-6 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35"/>
    </inkml:context>
    <inkml:brush xml:id="br0">
      <inkml:brushProperty name="width" value="0.03178" units="cm"/>
      <inkml:brushProperty name="height" value="0.03178" units="cm"/>
      <inkml:brushProperty name="color" value="#F2395B"/>
    </inkml:brush>
  </inkml:definitions>
  <inkml:trace contextRef="#ctx0" brushRef="#br0">43000 24200 692,'50'0'3,"0"0"8,0 0 7,0 0 8,-4 0 1,-5 0-1,-7 0-4,-5 0-1,-4 1-2,0 4-1,0 3 1,0 3-1,-2 6-1,-3 9-1,-3 10-3,-2 10-1,-6 8-3,-6 10-3,-6 10-3,-6 9-3,-4 2-1,1-2-1,-1-3 1,1-3 0,-1-7 0,1-9 1,-1-10 2,1-8 1,4-9 0,9-6-1,10-6-3,10-6-2,5-9-3,4-8-4,3-10-4,3-9-4,3-7-2,3-3-1,3-3-1,4-2 0,-3 0-3,-5 7-3,-7 6-3,-5 7-5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35"/>
    </inkml:context>
    <inkml:brush xml:id="br0">
      <inkml:brushProperty name="width" value="0.03678" units="cm"/>
      <inkml:brushProperty name="height" value="0.03678" units="cm"/>
      <inkml:brushProperty name="color" value="#F2395B"/>
    </inkml:brush>
  </inkml:definitions>
  <inkml:trace contextRef="#ctx0" brushRef="#br0">43100 25100 598,'-47'0'0,"6"0"2,7 0 2,6 0 0,9 3 9,13 6 13,12 7 14,13 6 14,4 9 3,-3 13-10,-3 12-8,-2 13-10,-3 4-7,1-3-2,-1-3-4,1-2-3,1-6-4,3-6-4,3-6-3,4-6-5,2-9-3,4-8-2,3-10-2,3-9-4,6-5-3,9 0-7,10 0-6,10 0-6,4-4-4,0-5-2,0-7-2,0-5-1,-7-4 1,-11 0 5,-14 0 5,-11 0 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36"/>
    </inkml:context>
    <inkml:brush xml:id="br0">
      <inkml:brushProperty name="width" value="0.03896" units="cm"/>
      <inkml:brushProperty name="height" value="0.03896" units="cm"/>
      <inkml:brushProperty name="color" value="#F2395B"/>
    </inkml:brush>
  </inkml:definitions>
  <inkml:trace contextRef="#ctx0" brushRef="#br0">41600 28650 564,'-25'-25'3,"0"0"4,0 0 6,0 0 5,6 4 7,13 10 9,12 10 8,13 9 10,7 12 0,4 16-9,3 15-8,3 17-8,-1 8-6,-2 4-2,-3 3-3,-3 3-2,-4 3-4,-3 3-6,-3 3-4,-2 4-5,-3-6-3,1-11-1,-1-14 0,1-11 0,2-12 0,7-9-1,6-10 0,7-8-1,7-22 1,9-30 2,10-32 0,10-30 2,2-20 0,-3-6 2,-3-6-1,-2-6 2,-3-4-2,1 1-3,-1-1-4,1 1-3,-6 2-3,-8 7 1,-10 6-1,-9 7 0,-7 11-2,-3 20-2,-3 18-1,-2 20-3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36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43200 27350 540,'0'68'38,"0"-11"-6,0-14-6,0-11-4,0-4-5,0 6-1,0 7-3,0 6-1,0 1-3,0-3-1,0-3-1,0-2-1,3-8-4,6-8-6,7-10-4,6-9-6,6-12-3,6-11-1,7-14-2,6-11 0,1-4-1,-3 6 1,-3 7 1,-2 6 2,-6 4 0,-6 4 2,-6 3 1,-6 3 0,-4 6 6,1 9 6,-1 10 8,1 10 7,-7 8 4,-12 10-1,-13 10 0,-12 9-1,-7 4-1,1 1 1,-1-1-2,1 1 1,-1-1-2,1 1-1,-1-1-2,1 1-1,1-6-2,3-8 0,3-10-1,4-9 0,10-12-3,19-11-5,19-14-4,19-11-4,9-11-2,0-5 2,0-7 2,0-5 2,-4 0 2,-5 10 1,-7 10 0,-5 9 2,-8 10 1,-5 14 3,-7 11 4,-5 14 4,-9 7-1,-9 3-1,-10 3-1,-8 4-3,-8 1-2,-2 0 0,-3 0 0,-3 0-2,-1-4 0,4-5-1,3-7-2,3-5 1,3-3-2,3 4 0,3 3-1,4 3 0,1-2 0,0-6 0,0-6 1,0-6 0,-2-6 0,-3-2-3,-3-3-2,-2-3-3,-3-4 1,1-3 3,-1-3 5,1-2 3,1-1 4,3 3 6,3 3 4,4 4 5,7 4 7,13 6 8,12 7 10,13 6 8,12 1 0,13-3-9,12-3-10,13-2-8,10-3-6,10 1-5,10-1-5,9 1-3,9 1-3,9 3 0,10 3 1,10 4-1,8 1-9,10 0-22,10 0-21,9 0-21,-12-4-7,-30-5 6,-32-7 6,-30-5 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43"/>
    </inkml:context>
    <inkml:brush xml:id="br0">
      <inkml:brushProperty name="width" value="0.03249" units="cm"/>
      <inkml:brushProperty name="height" value="0.03249" units="cm"/>
      <inkml:brushProperty name="color" value="#F2395B"/>
    </inkml:brush>
  </inkml:definitions>
  <inkml:trace contextRef="#ctx0" brushRef="#br0">39100 42850 677,'-22'-16'86,"6"19"-15,7 19-15,6 19-15,3 12-12,0 6-7,0 7-9,0 6-8,0 1-7,0-3-4,0-3-3,0-2-6,0-8 0,0-8 1,0-10 2,0-9 1,3-12-4,6-11-12,7-14-12,6-11-12,1-7-2,-3 0 5,-3 0 7,-2 0 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43"/>
    </inkml:context>
    <inkml:brush xml:id="br0">
      <inkml:brushProperty name="width" value="0.03601" units="cm"/>
      <inkml:brushProperty name="height" value="0.03601" units="cm"/>
      <inkml:brushProperty name="color" value="#F2395B"/>
    </inkml:brush>
  </inkml:definitions>
  <inkml:trace contextRef="#ctx0" brushRef="#br0">39700 41400 610,'-22'-33'20,"6"34"11,7 35 14,6 35 12,3 18 1,0 3-9,0 3-10,0 4-10,1 7-8,4 13-4,3 12-4,3 13-6,-1 16-3,-2 23-6,-3 22-3,-3 22-5,-1 18-2,4 16 0,3 15-1,3 17 1,4-8-4,7-27-6,6-28-7,7-28-7,0-23-3,-2-15-1,-3-15-1,-3-16-1,-6-18 2,-5-18 6,-7-19 5,-5-18 5,-3-15 5,4-9 3,3-10 4,3-8 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44"/>
    </inkml:context>
    <inkml:brush xml:id="br0">
      <inkml:brushProperty name="width" value="0.03227" units="cm"/>
      <inkml:brushProperty name="height" value="0.03227" units="cm"/>
      <inkml:brushProperty name="color" value="#F2395B"/>
    </inkml:brush>
  </inkml:definitions>
  <inkml:trace contextRef="#ctx0" brushRef="#br0">39500 42950 681,'-40'-68'8,"23"17"17,22 15 16,22 16 16,15 10 3,9 7-13,10 6-10,10 7-13,2 4-9,-3 3-10,-3 3-10,-2 4-8,-5 1-10,-2 0-8,-3 0-10,-3 0-9,-6-2-3,-5-3 3,-7-3 3,-5-2 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44"/>
    </inkml:context>
    <inkml:brush xml:id="br0">
      <inkml:brushProperty name="width" value="0.03183" units="cm"/>
      <inkml:brushProperty name="height" value="0.03183" units="cm"/>
      <inkml:brushProperty name="color" value="#F2395B"/>
    </inkml:brush>
  </inkml:definitions>
  <inkml:trace contextRef="#ctx0" brushRef="#br0">40700 41700 691,'73'1'111,"-3"4"-27,-3 3-25,-2 3-28,-3 1-16,1 1-7,-1-1-8,1 1-7,-1-1-7,1 1-8,-1-1-8,1 1-7,-6 1-6,-8 3 0,-10 3-3,-9 4-2,-9 1 4,-5 0 7,-7 0 7,-5 0 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7:07"/>
    </inkml:context>
    <inkml:brush xml:id="br0">
      <inkml:brushProperty name="width" value="0.04737" units="cm"/>
      <inkml:brushProperty name="height" value="0.04737" units="cm"/>
      <inkml:brushProperty name="color" value="#F2395B"/>
    </inkml:brush>
  </inkml:definitions>
  <inkml:trace contextRef="#ctx0" brushRef="#br0">70000 55100 464,'-65'-21'7,"23"10"15,22 10 15,22 9 15,19 10 3,20 14-7,18 11-9,20 14-6,5 3-7,-6-2-2,-6-3-3,-6-3-3,1-2-2,9 0 1,10 0 0,10 0 1,-1-4-2,-9-5-2,-10-7-3,-8-5-2,-9-4-2,-6 0 0,-6 0-1,-6 0 0,-4 0-1,1 0-2,-1 0-2,1 0 0,-13 3-4,-25 6-1,-25 7-4,-25 6-1,-25 9-2,-25 13 2,-25 12 1,-25 13 1,-11 9 2,3 6 1,3 7 1,4 6 1,-3 9-7,-5 13-16,-7 12-15,-5 13-16,13-12-3,34-33 11,35-35 9,35-34 10,18-18 3,3 1-6,3-1-4,4 1-7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45"/>
    </inkml:context>
    <inkml:brush xml:id="br0">
      <inkml:brushProperty name="width" value="0.03419" units="cm"/>
      <inkml:brushProperty name="height" value="0.03419" units="cm"/>
      <inkml:brushProperty name="color" value="#F2395B"/>
    </inkml:brush>
  </inkml:definitions>
  <inkml:trace contextRef="#ctx0" brushRef="#br0">40900 42250 643,'-90'7'41,"23"17"2,22 15 3,22 16 1,10 9-2,1 3-8,-1 3-8,1 4-7,-1 1-5,1 0-5,-1 0-4,1 0-4,1-5-2,3-9-2,3-10 0,4-8-2,7-14-7,13-15-14,12-15-13,13-16-14,9-16-3,6-16 6,7-15 8,6-15 6,1-7 7,-3 3 6,-3 3 6,-2 4 6,-6 7 6,-6 13 4,-6 12 5,-6 13 4,-12 15 6,-15 19 6,-15 19 7,-16 19 6,-12 12 1,-5 6-6,-7 7-6,-5 6-5,-3-1-5,4-5-5,3-7-3,3-5-4,4-8-3,7-5-4,6-7-1,7-5-4,13-14-3,22-18-5,22-19-4,23-18-4,6-6 0,-5 10 7,-7 10 5,-5 9 6,-8 6 4,-5 3 1,-7 3 2,-5 4 1,-8 4 0,-5 6 1,-7 7-1,-5 6 0,-11 7 1,-11 10 1,-14 10 0,-11 9 1,-7 4 0,0 1-1,0-1-2,0 1-2,-2-4 0,-3-6-1,-3-6 0,-2-6-1,-3-6 1,1-2 0,-1-3 1,1-3 2,-1-2 0,1 0 1,-1 0 1,1 0 1,2-2 4,7-3 3,6-3 5,7-2 5,15-3 3,25 1 2,25-1 2,25 1 2,20-3-2,16-2-8,15-3-7,17-3-9,11-4-6,10-3-7,10-3-7,9-2-7,1-5-4,-6-2 0,-6-3-1,-6-3-1,-10-4-1,-12-3-5,-13-3-4,-12-2-5,-15 0 2,-15 7 5,-15 6 6,-16 7 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45"/>
    </inkml:context>
    <inkml:brush xml:id="br0">
      <inkml:brushProperty name="width" value="0.02836" units="cm"/>
      <inkml:brushProperty name="height" value="0.02836" units="cm"/>
      <inkml:brushProperty name="color" value="#F2395B"/>
    </inkml:brush>
  </inkml:definitions>
  <inkml:trace contextRef="#ctx0" brushRef="#br0">42350 41150 775,'6'-66'5,"13"19"11,12 19 9,13 19 11,6 12 2,0 6-5,0 7-4,0 6-5,-2 7-9,-3 10-11,-3 10-13,-2 9-11,-8 9-4,-8 9 2,-10 10 2,-9 10 4,-9 0-2,-5-5-5,-7-7-5,-5-5-5,-3-12-2,4-16 3,3-15 3,3-15 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45"/>
    </inkml:context>
    <inkml:brush xml:id="br0">
      <inkml:brushProperty name="width" value="0.03321" units="cm"/>
      <inkml:brushProperty name="height" value="0.03321" units="cm"/>
      <inkml:brushProperty name="color" value="#F2395B"/>
    </inkml:brush>
  </inkml:definitions>
  <inkml:trace contextRef="#ctx0" brushRef="#br0">42400 42100 662,'-4'-36'22,"-5"28"10,-7 28 8,-5 29 11,-4 13-1,0 1-9,0-1-9,0 1-9,1-3-7,4-2-4,3-3-4,3-3-4,10-13-9,20-22-14,18-22-13,20-21-14,11-17-5,7-8 7,6-10 4,7-9 5,-4 1 6,-12 13 6,-13 12 4,-12 13 7,-10 7 2,-6 4 0,-6 3 2,-6 3 0,-7 6 9,-6 9 17,-6 10 17,-6 10 17,-6 5 6,-2 4-8,-3 3-6,-3 3-7,-1-1-6,4-2-6,3-3-6,3-3-6,1-2-5,1 0-3,-1 0-3,1 0-4,-1 0-3,1 0-3,-1 0-2,1 0-4,-1 1 0,1 4 3,-1 3 2,1 3 3,-6 4 1,-8 7 1,-10 6 1,-9 7 1,-9 4 0,-5 3 1,-7 3-1,-5 4 1,-8 5 0,-5 10 0,-7 10 2,-5 9 0,-3 1 0,4-6 0,3-6-1,3-6 0,6-10-2,9-12-3,10-13-4,10-12-2,8-15-4,10-15-4,10-15-3,9-16-4,9-13 1,9-9 3,10-10 6,10-8 3,4-4 0,0 3-8,0 3-8,0 4-7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46"/>
    </inkml:context>
    <inkml:brush xml:id="br0">
      <inkml:brushProperty name="width" value="0.0289" units="cm"/>
      <inkml:brushProperty name="height" value="0.0289" units="cm"/>
      <inkml:brushProperty name="color" value="#F2395B"/>
    </inkml:brush>
  </inkml:definitions>
  <inkml:trace contextRef="#ctx0" brushRef="#br0">42600 42600 761,'139'0'68,"-22"0"-12,-22 0-12,-21 0-10,-14 3-12,-2 6-10,-3 7-9,-3 6-11,-7 4-10,-9 4-8,-10 3-9,-8 3-9,-9 4-3,-6 7 4,-6 6 3,-6 7 3,-6-3 5,-2-8 6,-3-10 6,-3-9 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46"/>
    </inkml:context>
    <inkml:brush xml:id="br0">
      <inkml:brushProperty name="width" value="0.03611" units="cm"/>
      <inkml:brushProperty name="height" value="0.03611" units="cm"/>
      <inkml:brushProperty name="color" value="#F2395B"/>
    </inkml:brush>
  </inkml:definitions>
  <inkml:trace contextRef="#ctx0" brushRef="#br0">42700 43750 609,'-43'-4'-15,"17"-5"11,15-7 12,16-5 10,12-6 6,9-3-2,10-3-1,10-2-1,4 2-2,0 9-2,0 10-2,0 10-2,-4 7-1,-5 6 0,-7 7 0,-5 6-1,-8 9 1,-5 13-1,-7 12 1,-5 13 0,-8 7 0,-5 4-1,-7 3-1,-5 3-1,-6-1-1,-3-2-1,-3-3-1,-2-3-1,-3-9-1,1-11-1,-1-14 1,1-11-1,-1-12-1,1-9 0,-1-10-1,1-8-1,2-15-2,7-19-2,6-18-3,7-19-2,7-16-3,9-12-2,10-13-2,10-12-3,8-4-5,10 7-8,10 6-7,9 7-9,2 8 1,-2 14 6,-3 11 8,-3 14 7,-1 8 6,4 7 5,3 6 4,3 7 5,-1 0 3,-2-2 3,-3-3 1,-3-3 2,-2 1 0,0 6 0,0 7-1,0 6-2,-4 4 7,-5 4 12,-7 3 13,-5 3 12,-8 7 5,-5 14-2,-7 11-4,-5 14-2,-8 8-3,-5 7-2,-7 6-3,-5 7-2,-4 5-3,0 7-3,0 6-3,0 7-4,0-1-4,0-6-4,0-6-4,0-6-6,3-20-15,6-30-25,7-32-27,6-30-26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46"/>
    </inkml:context>
    <inkml:brush xml:id="br0">
      <inkml:brushProperty name="width" value="0.03951" units="cm"/>
      <inkml:brushProperty name="height" value="0.03951" units="cm"/>
      <inkml:brushProperty name="color" value="#F2395B"/>
    </inkml:brush>
  </inkml:definitions>
  <inkml:trace contextRef="#ctx0" brushRef="#br0">43800 41850 556,'51'-18'56,"4"17"-5,3 15-6,3 16-4,4 9-4,7 3-2,6 3-4,7 4-1,7 2-4,9 4-2,10 3-2,10 3-2,8 3-5,10 3-6,10 3-8,9 4-6,1-1-8,-6-3-10,-6-3-11,-6-2-9,-13-5-6,-19-2-1,-18-3 0,-19-3-2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47"/>
    </inkml:context>
    <inkml:brush xml:id="br0">
      <inkml:brushProperty name="width" value="0.03532" units="cm"/>
      <inkml:brushProperty name="height" value="0.03532" units="cm"/>
      <inkml:brushProperty name="color" value="#F2395B"/>
    </inkml:brush>
  </inkml:definitions>
  <inkml:trace contextRef="#ctx0" brushRef="#br0">44300 43100 622,'-41'-2'4,"19"-3"8,19-3 7,19-2 7,16-1 3,17 3-3,15 3-3,16 4-3,4 1-2,-6 0-1,-6 0 0,-6 0 0,-9 3 0,-8 6-1,-10 7 1,-9 6 0,-9 12 0,-5 19-2,-7 19-1,-5 19-2,-9 10-2,-9 4-3,-10 3-2,-8 3-3,-4-5-3,3-12-4,3-13-4,4-12-4,1-13-2,0-12-2,0-13-1,0-12-2,0-15-1,0-15-5,0-15-3,0-16-4,3-18-3,6-18-1,7-19-2,6-18-2,6-6 3,6 10 6,7 10 6,6 9 6,3 9 6,0 9 7,0 10 6,0 10 7,-11 22 13,-22 39 17,-22 36 19,-21 39 18,-12 19 2,1 4-15,-1 3-15,1 3-14,-1-1-12,1-2-5,-1-3-6,1-3-7,4-9-7,9-11-9,10-14-8,10-11-10,7-17-7,6-18-7,7-19-7,6-18-7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48"/>
    </inkml:context>
    <inkml:brush xml:id="br0">
      <inkml:brushProperty name="width" value="0.04002" units="cm"/>
      <inkml:brushProperty name="height" value="0.04002" units="cm"/>
      <inkml:brushProperty name="color" value="#F2395B"/>
    </inkml:brush>
  </inkml:definitions>
  <inkml:trace contextRef="#ctx0" brushRef="#br0">45950 41350 549,'48'-69'1,"-3"13"2,-3 12 2,-2 13 2,-3 10-1,1 10 0,-1 10-2,1 9-2,-3 10 7,-2 14 16,-3 11 16,-3 14 15,-6 10-1,-5 9-15,-7 10-16,-5 10-16,-8 2-15,-5-3-14,-7-3-15,-5-2-14,-9-6-5,-9-6 5,-10-6 4,-8-6 4,-3-9 7,7-8 7,6-10 8,7-9 9,4-9 4,3-5 1,3-7 2,4-5 2,5-8 2,10-5 3,10-7 4,9-5 3,9-6 3,9-3 4,10-3 4,10-2 3,5-3 2,4 1 0,3-1 0,3 1 1,-1 2-1,-2 7-4,-3 6-2,-3 7-3,-7 10-2,-9 16-2,-10 15-2,-8 17-2,-12 8-1,-12 4-3,-13 3-1,-12 3-3,-7-1-2,1-2-2,-1-3-1,1-3-3,-1-7-2,1-9-2,-1-10-2,1-8-1,8-14-3,20-15-1,18-15-3,20-16-1,10-4 3,3 10 6,3 10 6,4 9 7,-1 6 4,-3 3 2,-3 3 3,-2 4 1,-6 5 1,-6 10-2,-6 10-1,-6 9-2,-12 6-2,-15 3-3,-15 3-4,-16 4-3,-8-1-1,0-3-1,0-3-1,0-2 0,-4-5-1,-5-2-1,-7-3 0,-5-3 0,-3-2 0,4 0 2,3 0 3,3 0 3,3 0 2,3 0 4,3 0 3,4 0 4,4 0 3,6 0 3,7 0 2,6 0 2,6 0 2,6 0-2,7 0 0,6 0-2,3 3-1,0 6-2,0 7-1,0 6-2,0 3-4,0 0-6,0 0-6,0 0-6,0-4-5,0-5-5,0-7-6,0-5-4,1-15-4,4-22-1,3-22-2,3-21-1,4-7 4,7 9 7,6 10 8,7 10 7,5 0 6,7-5 4,6-7 3,7-5 4,10-4 4,16 0 7,15 0 6,17 0 6,7 1 2,0 4-3,0 3-2,0 3-3,1 3-1,4 3 1,3 3 2,3 4 0,-4 4 0,-8 6-4,-10 7-2,-9 6-2,-12 6-3,-11 6-1,-14 7 0,-11 6-1,-14 6 0,-11 6 0,-14 7 1,-11 6 0,-11 4 0,-5 4 0,-7 3 1,-5 3-1,-8 3 0,-5 3 1,-7 3 0,-5 4 0,-8 2-2,-5 4-4,-7 3-5,-5 3-3,-6-4-5,-3-8-4,-3-10-4,-2-9-5,0-10-3,7-9 0,6-10-2,7-8-1,5-14 0,7-15 0,6-15-1,7-16 1,4-19-1,3-22-1,3-22 0,4-21-3,4-10 3,6 3 2,7 3 4,6 4 4,4 8 2,4 17 3,3 15 2,3 16 3,1 13 4,1 14 6,-1 11 7,1 14 6,-7 18 10,-12 25 14,-13 25 15,-12 25 13,-9 14 0,-2 3-12,-3 3-14,-3 4-13,1-4-9,6-9-5,7-10-4,6-8-6,18-20-11,32-28-21,31-28-19,32-27-21,13-14-2,-3 4 14,-3 3 14,-2 3 15,-6 4 7,-6 7 3,-6 6 1,-6 7 2,-9 5 4,-8 7 4,-10 6 6,-9 7 4,-9 10 4,-5 16 1,-7 15 3,-5 17 1,-6 2-2,-3-9-8,-3-10-7,-2-8-8,-3-6-6,1 1-5,-1-1-4,1 1-5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50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43850 46400 519,'-22'25'6,"6"0"13,7 0 12,6 0 12,4 4 3,4 10-5,3 10-5,3 9-6,1 10-5,1 14-3,-1 11-3,1 14-5,-4 5-2,-6 1-3,-6-1-4,-6 1-2,-4-4-5,1-6-5,-1-6-5,1-6-6,4-27-8,9-47-12,10-47-11,10-46-11,8-24 0,10 0 13,10 0 13,9 0 12,2 6 10,-2 13 6,-3 12 6,-3 13 6,-1 10 2,4 10-3,3 10-3,3 9-2,1 6 3,1 3 10,-1 3 11,1 4 10,-4 1 3,-6 0-5,-6 0-6,-6 0-4,-6 1-5,-2 4-5,-3 3-3,-3 3-5,-9-7-7,-11-15-13,-14-15-12,-11-16-12,-12-10-2,-9-3 8,-10-3 7,-8-2 9,-4-1 5,3 3 5,3 3 4,4 4 5,4 5 5,6 10 4,7 10 4,6 9 5,6 15 8,6 22 11,7 22 11,6 23 12,4 13 0,4 6-12,3 7-12,3 6-11,1 4-7,1 4-1,-1 3-1,1 3-2,-3 4-2,-2 7-5,-3 6-5,-3 7-3,-4-6-5,-3-15-5,-3-15-3,-2-16-5,-5-13-3,-2-9-2,-3-10-3,-3-8-3,-7-14-1,-9-15-1,-10-15-1,-8-16-1,0-8 3,14 0 8,11 0 7,14 0 7,11-8 5,14-16 4,11-15 4,14-15 3,10-4 2,9 9 0,10 10 0,10 10 0,2 8 1,-3 10 0,-3 10 2,-2 9 0,-6 7 0,-6 7-1,-6 6-3,-6 7-1,-9 8-1,-8 14 0,-10 11 0,-9 14 1,-12 8-1,-11 7-1,-14 6 1,-11 7-2,-9 2 1,-3 1-2,-3-1 0,-2 1-1,-3-6 0,1-8 0,-1-10-1,1-9 1,4-9-1,9-5 1,10-7 0,10-5 0,13-11-1,19-11-1,19-14-3,19-11 0,15-17-4,13-18-4,12-19-5,13-18-3,7-10-6,4 0-7,3 0-6,3 0-6,-4 3-1,-8 6 6,-10 7 7,-9 6 5,-12 9 3,-11 13 0,-14 12-2,-11 13 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50"/>
    </inkml:context>
    <inkml:brush xml:id="br0">
      <inkml:brushProperty name="width" value="0.03884" units="cm"/>
      <inkml:brushProperty name="height" value="0.03884" units="cm"/>
      <inkml:brushProperty name="color" value="#F2395B"/>
    </inkml:brush>
  </inkml:definitions>
  <inkml:trace contextRef="#ctx0" brushRef="#br0">45850 46850 566,'-60'-4'9,"32"-5"16,31-7 19,32-5 16,18-8 3,6-5-12,7-7-13,6-5-12,-1-3-8,-5 4-5,-7 3-3,-5 3-4,-9 10-3,-9 20-5,-10 18-2,-8 20-5,-15 17-1,-19 20 1,-18 18-1,-19 20 1,-12 8 1,-2 1 3,-3-1 3,-3 1 4,-4-4 1,-3-6 2,-3-6 1,-2-6 2,-1-4 0,3 1 0,3-1 0,4 1 0,5-7 0,10-12 0,10-13 1,9-12 0,18-19-5,29-25-8,28-25-10,28-25-8,17-15-3,6-2 2,7-3 3,6-3 2,-1 1 2,-5 6-1,-7 7 2,-5 6-1,-11 9 4,-11 13 6,-14 12 5,-11 13 6,-9 10 5,-3 10 4,-3 10 3,-2 9 3,-11 9 2,-15 9-2,-15 10 0,-16 10-2,-8 4 0,0 0-1,0 0-1,0 0-1,0-2-2,0-3-2,0-3-3,0-2-3,1-6-3,4-6-5,3-6-2,3-6-5,4-21-7,7-34-11,6-35-11,7-33-11,5-28-6,7-18 0,6-19 1,7-18 0,0 4 5,-2 28 9,-3 28 11,-3 29 9,-2 16 7,0 7 2,0 6 4,0 7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7:20"/>
    </inkml:context>
    <inkml:brush xml:id="br0">
      <inkml:brushProperty name="width" value="0.03359" units="cm"/>
      <inkml:brushProperty name="height" value="0.03359" units="cm"/>
      <inkml:brushProperty name="color" value="#F2395B"/>
    </inkml:brush>
  </inkml:definitions>
  <inkml:trace contextRef="#ctx0" brushRef="#br0">47300 56950 654,'50'23'125,"0"-3"-30,0-3-32,0-2-30,-4-3-18,-5 1-5,-7-1-5,-5 1-6,-3-3-5,4-2-7,3-3-6,3-3-5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7:08"/>
    </inkml:context>
    <inkml:brush xml:id="br0">
      <inkml:brushProperty name="width" value="0.0489" units="cm"/>
      <inkml:brushProperty name="height" value="0.0489" units="cm"/>
      <inkml:brushProperty name="color" value="#F2395B"/>
    </inkml:brush>
  </inkml:definitions>
  <inkml:trace contextRef="#ctx0" brushRef="#br0">73100 54300 449,'-2'-47'7,"-3"6"11,-3 7 14,-2 6 11,0 10 4,7 17-7,6 15-6,7 16-7,7 16-5,9 20-2,10 18-3,10 20-3,0 11 1,-5 7 2,-7 6 3,-5 7 2,-3 0 0,4-2-2,3-3-1,3-3-3,-1 2-2,-2 10-2,-3 10-3,-3 9-1,-4-1-2,-3-8 0,-3-10 0,-2-9 1,-1-12-1,3-11-3,3-14-2,4-11-2,1-11-2,0-5-1,0-7-2,0-5-2,6-23 1,13-37 3,12-38 1,13-37 3,7-30 2,4-22-1,3-22 2,3-21-1,4-20 0,7-15 0,6-15-1,7-16-1,2-7-1,1 4-2,-1 3-1,1 3-2,-7 14-1,-12 25-1,-13 25 0,-12 25-1,-10 21-2,-6 20-3,-6 18-3,-6 20-3,-6 19-11,-2 22-19,-3 22-19,-3 23-18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50"/>
    </inkml:context>
    <inkml:brush xml:id="br0">
      <inkml:brushProperty name="width" value="0.04424" units="cm"/>
      <inkml:brushProperty name="height" value="0.04424" units="cm"/>
      <inkml:brushProperty name="color" value="#F2395B"/>
    </inkml:brush>
  </inkml:definitions>
  <inkml:trace contextRef="#ctx0" brushRef="#br0">45550 46200 497,'23'-55'1,"-3"-9"3,-3-10 2,-2-8 3,-1 2 4,3 16 4,3 15 4,4 17 6,1 11 1,0 10-2,0 10-2,0 9-2,4 15 2,10 22 2,10 22 2,9 23 4,6 22 1,3 26-2,3 24 0,4 26-2,7 21-4,13 19-5,12 19-5,13 19-6,10 23-8,10 28-7,10 28-10,9 29-9,-1 2-6,-8-21-3,-10-22-5,-9-22-4,-15-38 0,-18-53 1,-19-53 2,-18-52 1,-14-34 2,-5-12-1,-7-13 0,-5-12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50"/>
    </inkml:context>
    <inkml:brush xml:id="br0">
      <inkml:brushProperty name="width" value="0.03741" units="cm"/>
      <inkml:brushProperty name="height" value="0.03741" units="cm"/>
      <inkml:brushProperty name="color" value="#F2395B"/>
    </inkml:brush>
  </inkml:definitions>
  <inkml:trace contextRef="#ctx0" brushRef="#br0">47400 47450 588,'-49'-125'69,"4"50"-5,3 50-6,3 50-5,-1 37-6,-2 26-7,-3 24-7,-3 26-7,-4 8-10,-3-5-10,-3-7-12,-2-5-11,-1-12-9,3-16-4,3-15-7,4-15-4,4-15-3,6-12 2,7-13 1,6-12 1,3-13 2,0-12 2,0-13 2,0-12 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52"/>
    </inkml:context>
    <inkml:brush xml:id="br0">
      <inkml:brushProperty name="width" value="0.0456" units="cm"/>
      <inkml:brushProperty name="height" value="0.0456" units="cm"/>
      <inkml:brushProperty name="color" value="#F2395B"/>
    </inkml:brush>
  </inkml:definitions>
  <inkml:trace contextRef="#ctx0" brushRef="#br0">46700 46000 482,'26'-24'2,"4"4"4,3 3 5,3 3 3,1 6 6,1 9 6,-1 10 5,1 10 6,1 11-1,3 17-10,3 15-7,4 16-10,-3 9-8,-5 3-9,-7 3-8,-5 4-8,-6-7-5,-3-16-1,-3-15 0,-2-15-1,-1-12 1,3-6 2,3-6 4,4-6 2,1-7 4,0-6 3,0-6 4,0-6 5,1-2 3,4 3 4,3 3 4,3 4 4,-2 2 1,-6 4 0,-6 3 0,-6 3 0,-4 6 2,1 9 7,-1 10 7,1 10 7,-4 7 2,-6 6-1,-6 7-3,-6 6-1,-4-1-3,1-5-4,-1-7-3,1-5-3,5-9-6,14-9-6,11-10-6,14-8-6,11-15-3,14-19-3,11-18-2,14-19-1,3-8 0,-2 3 1,-3 3 1,-3 4 2,-6 4 2,-5 6-1,-7 7 2,-5 6 0,-8 4-1,-5 4 1,-7 3-2,-5 3 0,-17-1 1,-24-2-1,-26-3 1,-24-3 0,-9-2 4,10 0 6,10 0 6,9 0 6,4 1 4,1 4 1,-1 3 2,1 3 1,1 1 2,3 1 2,3-1 2,4 1 2,5 8-1,10 20-2,10 18-4,9 20-2,4 13-4,1 9-2,-1 10-5,1 10-2,-1 4-3,1 0-1,-1 0 0,1 0-2,-3-2-3,-2-3-4,-3-3-6,-3-2-5,-4-6-4,-3-6-3,-3-6-3,-2-6-3,-6-9 1,-6-8 3,-6-10 4,-6-9 3,-4-7 3,1-3 3,-1-3 3,1-2 1,1-6 4,3-6 2,3-6 4,4-6 2,4-13 2,6-19 1,7-18 2,6-19 0,12-15 1,19-8 0,19-10-1,19-9 1,12-1-1,6 10-1,7 10 0,6 9 0,4 7 0,4 7 0,3 6 2,3 7 0,-1 7 3,-2 9 5,-3 10 4,-3 10 4,-4 10 3,-3 13 0,-3 12 1,-2 13 1,-8 12-2,-8 13-5,-10 12-2,-9 13-5,-5 7-2,0 4-2,0 3-1,0 3-2,-2-2 0,-3-6-2,-3-6 0,-2-6 0,-5-2-2,-2 3-1,-3 3-2,-3 4-2,-4-1-1,-3-3 0,-3-3 1,-2-2-1,-5-3-1,-2 1 0,-3-1-1,-3 1 0,-9-3-2,-11-2-1,-14-3-2,-11-3-1,-11-6-2,-5-5-1,-7-7-2,-5-5-2,-3-11-2,4-11-2,3-14-3,3-11-3,1-18-2,1-22-3,-1-22-2,1-21-1,4-15-3,9-6-1,10-6 0,10-6-2,7 4 3,6 16 7,7 15 7,6 17 8,3 13 5,0 13 2,0 12 3,0 13 2,-2 12 9,-3 13 13,-3 12 13,-2 13 15,-6 10 3,-6 10-4,-6 10-5,-6 9-5,-4 4-4,1 1-5,-1-1-3,1 1-4,2-4-6,7-6-5,6-6-7,7-6-6,11-15-9,20-21-11,18-22-11,20-22-11,3-8-3,-8 6 5,-10 7 5,-9 6 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52"/>
    </inkml:context>
    <inkml:brush xml:id="br0">
      <inkml:brushProperty name="width" value="0.03674" units="cm"/>
      <inkml:brushProperty name="height" value="0.03674" units="cm"/>
      <inkml:brushProperty name="color" value="#F2395B"/>
    </inkml:brush>
  </inkml:definitions>
  <inkml:trace contextRef="#ctx0" brushRef="#br0">49950 47700 598,'20'26'54,"-9"4"-6,-10 3-6,-8 3-5,-11 6-4,-8 9 1,-10 10 0,-9 10 1,-5 7-4,0 6-8,0 7-6,0 6-8,-5 7-5,-9 10-4,-10 10-2,-8 9-3,2-8-14,16-25-25,15-25-24,17-25-25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3:58"/>
    </inkml:context>
    <inkml:brush xml:id="br0">
      <inkml:brushProperty name="width" value="0.03734" units="cm"/>
      <inkml:brushProperty name="height" value="0.03734" units="cm"/>
      <inkml:brushProperty name="color" value="#F2395B"/>
    </inkml:brush>
  </inkml:definitions>
  <inkml:trace contextRef="#ctx0" brushRef="#br0">44500 26900 589,'-63'-24'44,"26"4"4,24 3 6,26 3 4,15 3-3,6 3-11,7 3-12,6 4-12,1-1-7,-3-3-1,-3-3-3,-2-2-2,-1-3-1,3 1-2,3-1-1,4 1-2,1 1-1,0 3 1,0 3-2,0 4 1,0 1-2,0 0-1,0 0-2,0 0-2,-2 0-1,-3 0 2,-3 0 1,-2 0 1,-3 0 1,1 0 0,-1 0-1,1 0 1,-1 0 0,1 0 0,-1 0 1,1 0 1,-1 0 1,1 0-1,-1 0 0,1 0 1,1 0-1,3 0 0,3 0-1,4 0 0,-1 0 0,-3 0 0,-3 0 1,-2 0-1,-1 0 0,3 0 1,3 0 0,4 0 0,-1 0 1,-3 0 0,-3 0-1,-2 0 1,0 0 0,7 0 0,6 0-1,7 0 1,-1 1-1,-6 4 1,-6 3-1,-6 3 1,-1-1 0,7-2 0,6-3 0,7-3 0,-1-2 0,-6 0 1,-6 0 0,-6 0 1,-2 0 0,3 0-1,3 0 1,4 0-2,-1 0 1,-3 0-2,-3 0 1,-2 0-1,-3-2 0,1-3 0,-1-3 1,1-2-1,1-1 1,3 3-1,3 3 1,4 4 0,2 1 0,4 0-2,3 0 0,3 0-2,-2 0 1,-6 0 0,-6 0 0,-6 0 1,-4 0 1,1 0-1,-1 0 0,1 0 0,1 0-1,3 0-3,3 0-2,4 0-2,-1 0-4,-3 0-2,-3 0-5,-2 0-2,-5 0-7,-2 0-8,-3 0-8,-3 0-8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4:13"/>
    </inkml:context>
    <inkml:brush xml:id="br0">
      <inkml:brushProperty name="width" value="0.02671" units="cm"/>
      <inkml:brushProperty name="height" value="0.02671" units="cm"/>
      <inkml:brushProperty name="color" value="#00BFF3"/>
    </inkml:brush>
  </inkml:definitions>
  <inkml:trace contextRef="#ctx0" brushRef="#br0">81800 26550 823,'-316'-329'89,"119"95"-30,119 93-30,119 95-32,51 46-20,-16 0-14,-15 0-12,-15 0-12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16"/>
    </inkml:context>
    <inkml:brush xml:id="br0">
      <inkml:brushProperty name="width" value="0.03274" units="cm"/>
      <inkml:brushProperty name="height" value="0.03274" units="cm"/>
      <inkml:brushProperty name="color" value="#00BFF3"/>
    </inkml:brush>
  </inkml:definitions>
  <inkml:trace contextRef="#ctx0" brushRef="#br0">49300 21050 671,'-46'-4'-1,"10"-5"-5,10-7-3,9-5-4,4-3 1,1 4 5,-1 3 5,1 3 4,2 4 8,7 7 11,6 6 11,7 7 10,2 5 1,1 7-6,-1 6-6,1 7-8,-1 0-5,1-2-3,-1-3-4,1-3-3,-1-1-3,1 4 0,-1 3-2,1 3 0,1-1-1,3-2 1,3-3 0,4-3 1,-1-2 0,-3 0 0,-3 0-2,-2 0 1,-1 0-1,3 0 0,3 0-1,4 0 1,1 0-1,0 0 1,0 0 1,0 0-1,1 0 1,4 0-2,3 0 1,3 0-2,3 1 0,3 4 1,3 3 0,4 3 0,1 1 1,0 1 0,0-1-1,0 1 1,-2 1-1,-3 3 1,-3 3-1,-2 4 0,-3-1 0,1-3 0,-1-3 0,1-2-1,-1-3 1,1 1 0,-1-1-1,1 1 1,-1-1 0,1 1-1,-1-1 1,1 1-1,-1-3 0,1-2 0,-1-3 0,1-3 0,-1-2 0,1 0 0,-1 0 0,1 0 0,-3 0 1,-2 0-2,-3 0 0,-3 0-1,1 0 0,6 0 0,7 0 1,6 0 0,1-2 0,-3-3 1,-3-3-1,-2-2 0,-1-3 0,3 1 0,3-1 0,4 1 0,1 1-1,0 3 1,0 3 0,0 4 0,0-1 0,0-3 0,0-3 0,0-2 1,1-3 0,4 1-1,3-1 0,3 1 0,-1 1 0,-2 3 0,-3 3 1,-3 4-1,-1-1 1,4-3-1,3-3 0,3-2 0,1-1 1,1 3-1,-1 3 0,1 4 0,-3-1 0,-2-3 0,-3-3-2,-3-2 1,-2-3-2,0 1 0,0-1 0,0 1-1,-2-1 0,-3 1-1,-3-1 0,-2 1-2,-3-3 0,1-2-3,-1-3 0,1-3-3,-3-2-3,-2 0-4,-3 0-4,-3 0-4,-2 0-3,0 0-1,0 0 1,0 0-2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17"/>
    </inkml:context>
    <inkml:brush xml:id="br0">
      <inkml:brushProperty name="width" value="0.03633" units="cm"/>
      <inkml:brushProperty name="height" value="0.03633" units="cm"/>
      <inkml:brushProperty name="color" value="#00BFF3"/>
    </inkml:brush>
  </inkml:definitions>
  <inkml:trace contextRef="#ctx0" brushRef="#br0">49200 30000 605,'-44'18'18,"13"-11"16,12-14 14,13-11 17,6-9 0,0-3-13,0-3-13,0-2-14,3-5-8,6-2-4,7-3-5,6-3-4,3 1-2,0 6-1,0 7 1,0 6-1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18"/>
    </inkml:context>
    <inkml:brush xml:id="br0">
      <inkml:brushProperty name="width" value="0.0391" units="cm"/>
      <inkml:brushProperty name="height" value="0.0391" units="cm"/>
      <inkml:brushProperty name="color" value="#00BFF3"/>
    </inkml:brush>
  </inkml:definitions>
  <inkml:trace contextRef="#ctx0" brushRef="#br0">49000 30450 562,'-46'-2'9,"10"-3"17,10-3 16,9-2 18,6-11 3,3-15-11,3-15-11,4-16-10,4-5-7,6 6-4,7 7-3,6 6-3,1 3-4,-3 0-3,-3 0-3,-2 0-4,0 0 0,7 0 1,6 0 1,7 0 1,2-2 0,1-3-4,-1-3-1,1-2-4,-3-3 0,-2 1 1,-3-1 2,-3 1 2,-1 1 1,4 3 1,3 3 0,3 4 2,-1 1-1,-2 0 0,-3 0 0,-3 0-1,-1 0 0,4 0 0,3 0 0,3 0-1,1-2 0,1-3 1,-1-3-1,1-2 0,-1-1 0,1 3 0,-1 3 0,1 4 1,-1 1-1,1 0 1,-1 0-2,1 0 0,-1 0 1,1 0-1,-1 0 2,1 0 0,-3 0 0,-2 0 0,-3 0 0,-3 0 0,-1 1 0,4 4 0,3 3 0,3 3 0,1 1-1,1 1 0,-1-1 1,1 1-1,-1 1 0,1 3 0,-1 3 0,1 4 0,1-1-1,3-3 1,3-3 0,4-2 0,-1-1 0,-3 3 0,-3 3 1,-2 4-1,-5 1 1,-2 0 0,-3 0-1,-3 0 1,-1 1-1,4 4 1,3 3-1,3 3 1,1-1-1,1-2 1,-1-3-1,1-3 0,-1-2 1,1 0-2,-1 0 1,1 0 0,-3 0 0,-2 0-1,-3 0 1,-3 0 0,-1 0-1,4 0 1,3 0-1,3 0 1,1 1-1,1 4 0,-1 3-1,1 3 0,1-1 0,3-2 0,3-3 0,4-3 1,1-2 0,0 0 0,0 0-1,0 0 0,0 0 0,0 0 0,0 0 0,0 0 0,-2 1 0,-3 4-1,-3 3 0,-2 3-1,-3 1 1,1 1-1,-1-1 1,1 1 0,-1-1 0,1 1-1,-1-1 1,1 1-1,2-1 0,7 1-3,6-1-3,7 1-2,0 1-5,-2 3-8,-3 3-8,-3 4-8,-6-1-5,-5-3-2,-7-3-2,-5-2-2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20"/>
    </inkml:context>
    <inkml:brush xml:id="br0">
      <inkml:brushProperty name="width" value="0.03968" units="cm"/>
      <inkml:brushProperty name="height" value="0.03968" units="cm"/>
      <inkml:brushProperty name="color" value="#00BFF3"/>
    </inkml:brush>
  </inkml:definitions>
  <inkml:trace contextRef="#ctx0" brushRef="#br0">49150 20950 554,'-21'25'28,"10"0"-3,10 0-2,9 0-3,9 3-2,9 6-2,10 7-2,10 6-2,0 1-1,-5-3-2,-7-3 0,-5-2-2,-3-3 0,4 1-2,3-1 1,3 1-2,1 1 1,1 3 0,-1 3-1,1 4 2,1 1-2,3 0 0,3 0-2,4 0-2,-1-2 1,-3-3 0,-3-3 1,-2-2 1,-3-1 0,1 3 0,-1 3-1,1 4 1,-1-1-1,1-3 1,-1-3-1,1-2 0,1-3 0,3 1 0,3-1 0,4 1 0,-1-1 0,-3 1 0,-3-1 0,-2 1 0,-1-3-1,3-2 0,3-3 1,4-3-1,-1-4 0,-3-3 0,-3-3 0,-2-2 0,-3-1 0,1 3 0,-1 3 1,1 4 0,-1-1 0,1-3-1,-1-3 1,1-2 0,-3-1 0,-2 3 0,-3 3 0,-3 4 0,-2-1 1,0-3-1,0-3 1,0-2-1,3-1 1,6 3 0,7 3 0,6 4 0,1-1 1,-3-3-1,-3-3 1,-2-2-1,-3-1 0,1 3 0,-1 3 0,1 4-1,2 1 0,7 0 0,6 0-1,7 0 1,2 0-1,1 0 1,-1 0 0,1 0 1,-4-2-1,-6-3 1,-6-3-1,-6-2-1,-2-1 1,3 3 1,3 3 0,4 4 1,-1-1-1,-3-3 0,-3-3-1,-2-2 0,-1-1-1,3 3 1,3 3-1,4 4 1,2 1 0,4 0 1,3 0 0,3 0 1,-4 0-1,-8 0 0,-10 0 0,-9 0-1,-2 1 0,6 4 0,7 3-1,6 3 0,1-2 0,-3-6-1,-3-6 1,-2-6-2,-5-2 1,-2 3 0,-3 3-1,-3 4 1,1 2-1,6 4 1,7 3 0,6 3 0,3-1 1,0-2-1,0-3 0,0-3 0,-4-2 0,-5 0 0,-7 0 0,-5 0 0,-3-2 0,4-3 0,3-3-1,3-2 1,4-1-2,7 3 1,6 3-1,7 4-1,-1-1 1,-6-3-1,-6-3 1,-6-2 0,-4-1-1,1 3 0,-1 3-1,1 4 0,1-1-2,3-3 1,3-3-2,4-2 0,-1-3-1,-3 1 1,-3-1 0,-2 1 0,0 1-1,7 3 0,6 3-2,7 4-1,-3-1 0,-8-3 1,-10-3 1,-9-2 0,-5-3-3,0 1-9,0-1-9,0 1-9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7:09"/>
    </inkml:context>
    <inkml:brush xml:id="br0">
      <inkml:brushProperty name="width" value="0.0488" units="cm"/>
      <inkml:brushProperty name="height" value="0.0488" units="cm"/>
      <inkml:brushProperty name="color" value="#F2395B"/>
    </inkml:brush>
  </inkml:definitions>
  <inkml:trace contextRef="#ctx0" brushRef="#br0">76300 55300 450,'-24'-21'0,"4"10"0,3 10 0,3 9 0,1 12 7,1 16 12,-1 15 14,1 17 12,-1 10 5,1 6-4,-1 7-4,1 6-3,1 4-4,3 4-6,3 3-4,4 3-5,-3 3-3,-5 3-2,-7 3-1,-5 4-2,-3-3-1,4-5-2,3-7-1,3-5-2,3-11 0,3-11-1,3-14 0,4-11-1,2-22-3,4-27-7,3-28-7,3-28-7,10-26-4,20-21 1,18-22-2,20-22 1,8-5 1,1 13 5,-1 12 3,1 13 6,-4 13 2,-6 17 2,-6 15 2,-6 16 2,-7 12 2,-6 9 4,-6 10 3,-6 10 4,-4 7 3,1 6 1,-1 7 2,1 6 1,-6 6 1,-8 6 0,-10 7-2,-9 6-1,-5 4 0,0 4-2,0 3-1,0 3-2,-5 3-1,-9 3-2,-10 3-2,-8 4-2,-11 1-2,-8 0-2,-10 0-4,-9 0-2,-9-4-1,-5-5 1,-7-7 0,-5-5 1,-4-11-5,0-11-11,0-14-12,0-11-10,6-11-6,13-5 0,12-7 1,13-5 1,9-6-1,6-3 0,7-3-1,6-2-1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20"/>
    </inkml:context>
    <inkml:brush xml:id="br0">
      <inkml:brushProperty name="width" value="0.03159" units="cm"/>
      <inkml:brushProperty name="height" value="0.03159" units="cm"/>
      <inkml:brushProperty name="color" value="#00BFF3"/>
    </inkml:brush>
  </inkml:definitions>
  <inkml:trace contextRef="#ctx0" brushRef="#br0">53000 25850 696,'53'-5'68,"6"-9"-12,7-10-13,6-8-12,1-6-8,-3 1-3,-3-1-3,-2 1-3,-3 1-3,1 3-3,-1 3-2,1 4-2,-1 2-2,1 4-2,-1 3 0,1 3-1,-1 1-1,1 1-1,-1-1-1,1 1-2,-3-3 1,-2-2 1,-3-3 1,-3-3 2,-2-2 1,0 0-1,0 0-1,0 0 0,0 1 0,0 4 1,0 3-1,0 3 2,-2 3-1,-3 3 1,-3 3 0,-2 4-1,-5 1 1,-2 0 0,-3 0 0,-3 0 0,-2-2-1,0-3 0,0-3-1,0-2-1,0-1 0,0 3 0,0 3-1,0 4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21"/>
    </inkml:context>
    <inkml:brush xml:id="br0">
      <inkml:brushProperty name="width" value="0.02998" units="cm"/>
      <inkml:brushProperty name="height" value="0.02998" units="cm"/>
      <inkml:brushProperty name="color" value="#00BFF3"/>
    </inkml:brush>
  </inkml:definitions>
  <inkml:trace contextRef="#ctx0" brushRef="#br0">48950 20950 733,'-40'3'12,"23"6"12,22 7 12,22 6 13,10 3 1,1 0-12,-1 0-11,1 0-11,-1 1-8,1 4-3,-1 3-4,1 3-2,2 3-3,7 3 0,6 3 0,7 4 1,7 5-6,9 10-8,10 10-9,10 9-10,-4-4 0,-16-15 5,-15-15 7,-15-16 5,-11-7 1,-2 4-6,-3 3-7,-3 3-6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24"/>
    </inkml:context>
    <inkml:brush xml:id="br0">
      <inkml:brushProperty name="width" value="0.03551" units="cm"/>
      <inkml:brushProperty name="height" value="0.03551" units="cm"/>
      <inkml:brushProperty name="color" value="#00BFF3"/>
    </inkml:brush>
  </inkml:definitions>
  <inkml:trace contextRef="#ctx0" brushRef="#br0">49850 19600 619,'-68'-91'7,"17"19"12,15 19 14,16 19 12,10 15 3,7 13-10,6 12-9,7 13-9,5 18-5,7 26-1,6 24 0,7 26 0,2 15 0,1 6 0,-1 7 1,1 6-1,-1-2-1,1-9-4,-1-10-4,1-8-5,-3-11-2,-2-8-3,-3-10-2,-3-9-3,-2-10 0,0-9 1,0-10 1,0-8 2,4-22-1,10-30 1,10-32 0,9-30-1,6-26 3,3-19 4,3-18 5,4-19 5,-3-13 1,-5-6-2,-7-6-2,-5-6-3,-6 4-1,-3 16-1,-3 15-1,-2 17-2,-6 13 0,-6 13 0,-6 12-1,-6 13 0,-9 20-12,-8 28-24,-10 28-23,-9 29-24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24"/>
    </inkml:context>
    <inkml:brush xml:id="br0">
      <inkml:brushProperty name="width" value="0.03307" units="cm"/>
      <inkml:brushProperty name="height" value="0.03307" units="cm"/>
      <inkml:brushProperty name="color" value="#00BFF3"/>
    </inkml:brush>
  </inkml:definitions>
  <inkml:trace contextRef="#ctx0" brushRef="#br0">51400 20000 665,'46'0'27,"-5"0"0,-7 0-2,-5 0 0,-4 0 0,0 0-2,0 0 0,0 0 0,1 0-2,4 0-3,3 0-3,3 0-2,-2 3-1,-6 6 0,-6 7 1,-6 6 1,-4 10-3,1 17-5,-1 15-5,1 16-4,-3 5-4,-2-2 2,-3-3-1,-3-3 2,-2-6 0,0-5 1,0-7 2,0-5 2,1-8 0,4-5-2,3-7-1,3-5-2,6-9-2,9-9-3,10-10-4,10-8-3,4-9-3,0-6-1,0-6-2,0-6-1,-4-2-1,-5 3-1,-7 3 0,-5 4 0,-9 1 0,-9 0-2,-10 0 0,-8 0-1,-6 1 2,1 4 3,-1 3 4,1 3 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24"/>
    </inkml:context>
    <inkml:brush xml:id="br0">
      <inkml:brushProperty name="width" value="0.04045" units="cm"/>
      <inkml:brushProperty name="height" value="0.04045" units="cm"/>
      <inkml:brushProperty name="color" value="#00BFF3"/>
    </inkml:brush>
  </inkml:definitions>
  <inkml:trace contextRef="#ctx0" brushRef="#br0">51650 20600 543,'-91'0'0,"19"0"11,19 0 11,19 0 11,12 3 3,6 6-4,7 7-6,6 6-4,4 4-3,4 4 1,3 3 0,3 3 0,1 1 0,1 1 0,-1-1-1,1 1 0,1-1 0,3 1-2,3-1-1,4 1 0,1-1-3,0 1-1,0-1-2,0 1-1,1-3-4,4-2-4,3-3-5,3-3-3,6-4-3,9-3 0,10-3 1,10-2-1,14-12-2,23-19-5,22-18-4,22-19-6,13-13-5,7-6-5,6-6-6,7-6-7,-14 4 0,-30 16 3,-32 15 3,-30 17 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25"/>
    </inkml:context>
    <inkml:brush xml:id="br0">
      <inkml:brushProperty name="width" value="0.03864" units="cm"/>
      <inkml:brushProperty name="height" value="0.03864" units="cm"/>
      <inkml:brushProperty name="color" value="#00BFF3"/>
    </inkml:brush>
  </inkml:definitions>
  <inkml:trace contextRef="#ctx0" brushRef="#br0">50550 29100 569,'-24'-24'0,"4"4"1,3 3 0,3 3 0,7 4 9,14 7 18,11 6 16,14 7 17,7 7 2,3 9-9,3 10-12,4 10-11,-1 5-8,-3 4-5,-3 3-4,-2 3-5,-3 4-2,1 7 0,-1 6-1,1 7 0,-3 0-2,-2-2-4,-3-3-3,-3-3-5,-2-9-1,0-11 0,0-14 2,0-11 2,3-28 0,6-40 2,7-40 3,6-41 0,1-23 2,-3-2 0,-3-3 1,-2-3 0,-5 2-3,-2 10-4,-3 10-5,-3 9-5,-2 10-3,0 14 0,0 11-2,0 14 0,-2 8-3,-3 7-5,-3 6-7,-2 7-4,-3 4-4,1 3-1,-1 3-1,1 4-1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26"/>
    </inkml:context>
    <inkml:brush xml:id="br0">
      <inkml:brushProperty name="width" value="0.04166" units="cm"/>
      <inkml:brushProperty name="height" value="0.04166" units="cm"/>
      <inkml:brushProperty name="color" value="#00BFF3"/>
    </inkml:brush>
  </inkml:definitions>
  <inkml:trace contextRef="#ctx0" brushRef="#br0">52550 27800 528,'23'29'40,"-3"10"-8,-3 10-7,-2 9-8,-3 6-4,1 3 0,-1 3-2,1 4 0,1-3-2,3-5-3,3-7-3,4-5-4,2-9-4,4-9-6,3-10-6,3-8-5,1-14-6,1-15-3,-1-15-4,1-16-3,-1-12 2,1-5 8,-1-7 8,1-5 8,-4 0 5,-6 10 4,-6 10 4,-6 9 3,-9 13 7,-8 20 12,-10 18 10,-9 20 12,-7 13 0,-3 9-11,-3 10-11,-2 10-11,-5 4-8,-2 0-5,-3 0-4,-3 0-5,-1-4-2,4-5 0,3-7 2,3-5 0,4-8 1,7-5 1,6-7 1,7-5 0,10-12 0,16-16-2,15-15-4,17-15-2,8-11 0,4-2 4,3-3 3,3-3 4,-4 1 1,-8 6 0,-10 7 0,-9 6-1,-9 9 5,-5 13 10,-7 12 9,-5 13 11,-11 10 0,-11 10-6,-14 10-6,-11 9-7,-6 2-4,4-2-1,3-3-2,3-3 0,3-6-3,3-5-3,3-7-3,4-5-4,8-8-3,17-5-6,15-7-5,16-5-6,10-9 1,7-9 6,6-10 5,7-8 7,-1-3 3,-6 7 0,-6 6 0,-6 7 1,-6 5 4,-2 7 7,-3 6 8,-3 7 6,-7 5 3,-9 7-4,-10 6-4,-8 7-5,-9 4-1,-6 3-2,-6 3 0,-6 4-2,-6-1-2,-2-3-2,-3-3-4,-3-2-3,-6-6-2,-5-6-1,-7-6-1,-5-6-2,-4-6 1,0-2 1,0-3 0,0-3 2,3-2 1,6 0 3,7 0 4,6 0 3,6-4 1,6-5 0,7-7 0,6-5 1,4-3 4,4 4 9,3 3 11,3 3 9,6 4 6,9 7 2,10 6 2,10 7 2,8 4-2,10 3-8,10 3-8,9 4-8,12 4-5,16 6-3,15 7-4,17 6-2,14 9-7,17 13-7,15 12-9,16 13-8,16 2-8,20-5-6,18-7-7,20-5-7,-3-11 0,-21-11 6,-22-14 6,-22-11 7,-19-11 1,-16-5-2,-15-7-3,-15-5-4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27"/>
    </inkml:context>
    <inkml:brush xml:id="br0">
      <inkml:brushProperty name="width" value="0.04239" units="cm"/>
      <inkml:brushProperty name="height" value="0.04239" units="cm"/>
      <inkml:brushProperty name="color" value="#00BFF3"/>
    </inkml:brush>
  </inkml:definitions>
  <inkml:trace contextRef="#ctx0" brushRef="#br0">58000 39250 519,'-2'-46'6,"-3"10"13,-3 10 14,-2 9 12,-1 10 5,3 14-4,3 11-3,4 14-3,2 13-3,4 16-5,3 15-4,3 17-4,-1 10-3,-2 6-3,-3 7-3,-3 6-4,-2 1-2,0-3-6,0-3-3,0-2-6,0-6-2,0-6-2,0-6-3,0-6-1,6-23-10,13-36-20,12-39-18,13-36-19,2-22-2,-5-2 14,-7-3 15,-5-3 14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27"/>
    </inkml:context>
    <inkml:brush xml:id="br0">
      <inkml:brushProperty name="width" value="0.05279" units="cm"/>
      <inkml:brushProperty name="height" value="0.05279" units="cm"/>
      <inkml:brushProperty name="color" value="#00BFF3"/>
    </inkml:brush>
  </inkml:definitions>
  <inkml:trace contextRef="#ctx0" brushRef="#br0">58750 37200 416,'-24'-46'4,"4"10"9,3 10 8,3 9 8,3 10 8,3 14 8,3 11 8,4 14 8,1 18-1,0 25-8,0 25-9,0 25-8,0 20-8,0 16-4,0 15-6,0 17-4,0 16-4,0 19 1,0 19 0,0 19 1,0 15-3,0 13-6,0 12-4,0 13-5,3 15-7,6 19-10,7 19-8,6 19-10,4-2-2,4-22 6,3-22 4,3-21 5,1-18-1,1-12-10,-1-13-9,1-12-9,-4-35 0,-6-56 10,-6-56 10,-6-56 10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28"/>
    </inkml:context>
    <inkml:brush xml:id="br0">
      <inkml:brushProperty name="width" value="0.03362" units="cm"/>
      <inkml:brushProperty name="height" value="0.03362" units="cm"/>
      <inkml:brushProperty name="color" value="#00BFF3"/>
    </inkml:brush>
  </inkml:definitions>
  <inkml:trace contextRef="#ctx0" brushRef="#br0">58200 40050 654,'-57'-22'10,"39"6"21,36 7 21,39 6 21,21 9 0,6 13-18,7 12-20,6 13-19,3 4-15,0-3-14,0-3-13,0-2-14,-8-5-8,-16-2-6,-15-3-5,-15-3-5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8:40"/>
    </inkml:context>
    <inkml:brush xml:id="br0">
      <inkml:brushProperty name="width" value="0.02736" units="cm"/>
      <inkml:brushProperty name="height" value="0.02736" units="cm"/>
      <inkml:brushProperty name="color" value="#F2395B"/>
    </inkml:brush>
  </inkml:definitions>
  <inkml:trace contextRef="#ctx0" brushRef="#br0">5554 21100 804,'-35'7'2,"9"-1"5,9 0 6,9-1 4,4 0-1,2 3-5,0 3-6,2 4-6,-1 2-2,-2 3 1,-2 3 0,-2 3 0,0 2 2,0 2 0,2 3 0,1 1 1,-1 2 1,0 1 2,-2 0 2,0 2 2,0-1 0,2-4 0,2-2-1,2-3-1,1-4-1,-2-5-1,0-5-1,-1-4 0,-2 0-1,2 7 1,-1 7 1,0 7 0,0 4 1,2 0 0,0 2 1,2 1-1,0 1 1,0 2-1,0 2-1,0 2 0,0 1 0,0 2-1,0 0 0,0 2-1,0-1 1,0-1-2,0 0-1,0-1 0,0-3-1,2-2 0,0-4 0,2-2-1,0-4 1,0-3 0,-1-5 1,2-3 0,-2-4 0,-1-3-1,0-3 1,-2-2-1,1 0 0,2 7 0,2 5 1,2 7 1,1 3 0,2 2 0,0 3 0,1 1-1,0 1 1,0-2-2,-2 0 0,-1-1-1,0-2 0,0 0 0,0-1 1,0-1 0,-1-1 0,-1-2 1,0 0-1,-2 0 1,0-3-1,0 0 1,0-1 0,0-1 0,0 0 1,2 1 0,0 1 0,2 1 1,-1 0 0,1-3-1,0-1 0,0-3 0,0 0 0,1 1 0,2 1 0,0 1-1,1 1 0,0 1-1,-1 1-1,1 1-2,0 0 1,2-3 0,0-1 1,1-3 0,0 0 1,-1-1 0,-1 1 1,0 0-1,-1-2 0,1 0 1,1 0 0,2-2 1,-1-1 0,-1-1 0,-1-1-1,0 0 1,-2-2-1,1-3 1,0-1-2,0-2 1,-1-1 0,-1 0-1,-1 0 1,0 0 0,-1-1 0,0-1 0,-1 0 0,1-1 0,0-3 0,2 0 0,0-3 1,1-2 1,1-2 0,0-2 0,0-2 0,-1-1 1,0-1 0,-2 1 0,-2 0-2,-2 2 1,0-5-1,6-11 0,2-11-1,5-10 1,2-7-1,3-4-1,1-2-2,3-3 0,0-3-2,1-5 0,-1-3 0,1-4 1,-2-4-2,-2 1 1,-1-2 0,-2 0 0,-3 0 0,-3 3-1,-3 3 1,-2 4 0,-4-4-1,-3-5 1,-2-8 0,-4-6 1,-2-3-1,-1 4 2,-3 3 1,-2 2 0,-1 5 2,-2 6 2,0 5 3,-1 7 3,1 5 0,1 4 0,2 6 0,2 5-1,0 3-3,-3 3-6,-4 4-5,-2 2-6,-1 4-4,-1 5-2,0 5-3,1 5-3,0 5 0,1 3 3,0 4 2,2 4 3,1 2 0,-1 0-2,0 0-2,1 0-2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28"/>
    </inkml:context>
    <inkml:brush xml:id="br0">
      <inkml:brushProperty name="width" value="0.03404" units="cm"/>
      <inkml:brushProperty name="height" value="0.03404" units="cm"/>
      <inkml:brushProperty name="color" value="#00BFF3"/>
    </inkml:brush>
  </inkml:definitions>
  <inkml:trace contextRef="#ctx0" brushRef="#br0">60250 38100 646,'51'0'134,"4"0"-33,3 0-32,3 0-34,-2 4-22,-6 10-12,-6 10-11,-6 9-11,-7 12-11,-6 16-9,-6 15-10,-6 17-8,-7-1-1,-6-16 11,-6-15 9,-6-15 10,-6-9 6,-2 1 4,-3-1 2,-3 1 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29"/>
    </inkml:context>
    <inkml:brush xml:id="br0">
      <inkml:brushProperty name="width" value="0.05171" units="cm"/>
      <inkml:brushProperty name="height" value="0.05171" units="cm"/>
      <inkml:brushProperty name="color" value="#00BFF3"/>
    </inkml:brush>
  </inkml:definitions>
  <inkml:trace contextRef="#ctx0" brushRef="#br0">60050 39150 425,'-46'-16'36,"10"19"9,10 19 7,9 19 8,4 13-1,1 10-12,-1 10-11,1 9-12,1 2-8,3-2-3,3-3-5,4-3-4,-1-6-4,-3-5-6,-3-7-6,-2-5-5,5-15-6,16-22-5,15-22-7,17-21-5,13-20-1,13-15 5,12-15 5,13-16 4,2-2 6,-5 13 6,-7 12 4,-5 13 6,-9 9 1,-9 6 0,-10 7-2,-8 6-2,-14 10 9,-15 17 18,-15 15 17,-16 16 17,-10 10 4,-3 7-11,-3 6-10,-2 7-10,-8 5-8,-8 7-4,-10 6-5,-9 7-5,-1-4-4,10-12-1,10-13-2,9-12-2,15-9-5,22-2-4,22-3-7,23-3-6,13-6 1,6-5 5,7-7 6,6-5 7,1-6 3,-3-3 4,-3-3 1,-2-2 4,-9 2 1,-12 9 2,-13 10 0,-12 10 1,-21 11 0,-28 17-2,-28 15-2,-27 16-2,-14 5 0,4-2-1,3-3 0,3-3 1,3-6-1,3-5 1,3-7-1,4-5 1,-1-4-1,-3 0 0,-3 0 0,-2 0-1,0-4 3,7-5 6,6-7 5,7-5 6,21-8 6,38-5 6,37-7 5,38-5 6,21-8 0,7-5-8,6-7-8,7-5-7,13-3-12,22 4-18,22 3-18,23 3-16,5 1-10,-9 1 2,-10-1-1,-8 1 1,-15-3 4,-19-2 8,-18-3 7,-19-3 9,-16-1 1,-12 4-5,-13 3-5,-12 3-4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29"/>
    </inkml:context>
    <inkml:brush xml:id="br0">
      <inkml:brushProperty name="width" value="0.0553" units="cm"/>
      <inkml:brushProperty name="height" value="0.0553" units="cm"/>
      <inkml:brushProperty name="color" value="#00BFF3"/>
    </inkml:brush>
  </inkml:definitions>
  <inkml:trace contextRef="#ctx0" brushRef="#br0">62050 38550 397,'-24'-47'0,"4"6"0,3 7 0,3 6 0,3 1 1,3-3 1,3-3 2,4-2 2,13-5 6,26-2 10,24-3 11,26-3 11,12 2 1,0 10-6,0 10-7,0 9-7,-4 6-5,-5 3-6,-7 3-4,-5 4-6,-9 2-5,-9 4-6,-10 3-7,-8 3-5,-11 4-6,-8 7-6,-10 6-5,-9 7-6,-12 5-1,-11 7 5,-14 6 3,-11 7 4,-11-4 5,-5-12 6,-7-13 5,-5-12 6,-6-5 5,-3 3 2,-3 3 3,-2 4 2,0 1 1,7 0-1,6 0-1,7 0-1,5 0 5,7 0 13,6 0 12,7 0 13,4 1 3,3 4-6,3 3-7,4 3-6,4 6-1,6 9 5,7 10 4,6 10 4,3 5 1,0 4-4,0 3-3,0 3-3,1 4-4,4 7-4,3 6-2,3 7-4,-2 8-3,-6 14-2,-6 11-1,-6 14-2,-4 5-2,1 1-4,-1-1-1,1 1-4,-4-3-1,-6-2 0,-6-3 0,-6-3 1,-7-7-1,-6-9-3,-6-10-3,-6-8-2,-4-12-8,1-12-12,-1-13-11,1-12-13,1-15-6,3-15 3,3-15 2,4-16 1,4-10 4,6-3 4,7-3 6,6-2 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29"/>
    </inkml:context>
    <inkml:brush xml:id="br0">
      <inkml:brushProperty name="width" value="0.03547" units="cm"/>
      <inkml:brushProperty name="height" value="0.03547" units="cm"/>
      <inkml:brushProperty name="color" value="#00BFF3"/>
    </inkml:brush>
  </inkml:definitions>
  <inkml:trace contextRef="#ctx0" brushRef="#br0">61800 40150 620,'28'-25'3,"6"0"5,7 0 6,6 0 6,6-2 1,6-3-3,7-3-2,6-2-2,7-3 2,10 1 11,10-1 8,9 1 11,2 1 0,-2 3-9,-3 3-8,-3 4-9,-7 2-10,-9 4-13,-10 3-11,-8 3-12,-17 4-13,-21 7-13,-22 6-13,-22 7-13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30"/>
    </inkml:context>
    <inkml:brush xml:id="br0">
      <inkml:brushProperty name="width" value="0.05641" units="cm"/>
      <inkml:brushProperty name="height" value="0.05641" units="cm"/>
      <inkml:brushProperty name="color" value="#00BFF3"/>
    </inkml:brush>
  </inkml:definitions>
  <inkml:trace contextRef="#ctx0" brushRef="#br0">62700 39400 390,'-25'-25'1,"0"0"5,0 0 3,0 0 3,4 14 12,10 28 20,10 28 19,9 29 19,2 18 2,-2 9-15,-3 10-15,-3 10-16,-4 5-11,-3 4-5,-3 3-6,-2 3-5,-3-2-4,1-6 1,-1-6-1,1-6 0,1-7-1,3-6 0,3-6-2,4-6-2,10-10-4,19-12-10,19-13-11,19-12-8,10-12-4,4-8 6,3-10 4,3-9 5,6-5 3,9 0 1,10 0 0,10 0 1,0 0 1,-5 0-1,-7 0 0,-5 0 0,-8 3-1,-5 6-2,-7 7-3,-5 6-2,-11 1-1,-11-3-1,-14-3 0,-11-2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30"/>
    </inkml:context>
    <inkml:brush xml:id="br0">
      <inkml:brushProperty name="width" value="0.04514" units="cm"/>
      <inkml:brushProperty name="height" value="0.04514" units="cm"/>
      <inkml:brushProperty name="color" value="#00BFF3"/>
    </inkml:brush>
  </inkml:definitions>
  <inkml:trace contextRef="#ctx0" brushRef="#br0">63150 40200 487,'-41'0'91,"19"0"-9,19 0-9,19 0-9,13 3-9,10 6-10,10 7-10,9 6-10,6 6-8,3 6-4,3 7-5,4 6-4,1 6-9,0 6-17,0 7-15,0 6-16,-8-4-10,-16-11-4,-15-14-5,-15-11-4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31"/>
    </inkml:context>
    <inkml:brush xml:id="br0">
      <inkml:brushProperty name="width" value="0.05473" units="cm"/>
      <inkml:brushProperty name="height" value="0.05473" units="cm"/>
      <inkml:brushProperty name="color" value="#00BFF3"/>
    </inkml:brush>
  </inkml:definitions>
  <inkml:trace contextRef="#ctx0" brushRef="#br0">64700 39500 401,'79'0'99,"10"0"-23,10 0-23,9 0-22,4 0-13,1 0-3,-1 0-5,1 0-3,-4 0-2,-6 0-2,-6 0-1,-6 0-1,-10 3-1,-12 6 0,-13 7-1,-12 6 0,-10 4 1,-6 4 1,-6 3 3,-6 3 2,-9 6 3,-8 9 5,-10 10 5,-9 10 5,-10 8 2,-9 10-2,-10 10 0,-8 9-2,-4 1-1,3-6-4,3-6-2,4-6-3,-3-1-1,-5 7-2,-7 6-1,-5 7-1,-3-6-1,4-15-4,3-15-4,3-16-3,6-21-5,9-24-8,10-26-6,10-24-8,8-34-6,10-40-3,10-40-4,9-41-4,10-26-1,14-8 0,11-10 2,14-9 0,3 2 4,-2 17 6,-3 15 7,-3 16 5,-4 16 7,-3 20 6,-3 18 5,-2 20 6,-5 17 6,-2 20 6,-3 18 7,-3 20 5,-12 30 10,-18 44 14,-19 44 13,-18 44 13,-15 27 0,-9 14-15,-10 11-15,-8 14-15,-8 3-12,-2-2-7,-3-3-9,-3-3-7,1-6-7,6-5-7,7-7-6,6-5-7,9-14-4,13-18-2,12-19-2,13-18-2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31"/>
    </inkml:context>
    <inkml:brush xml:id="br0">
      <inkml:brushProperty name="width" value="0.04464" units="cm"/>
      <inkml:brushProperty name="height" value="0.04464" units="cm"/>
      <inkml:brushProperty name="color" value="#00BFF3"/>
    </inkml:brush>
  </inkml:definitions>
  <inkml:trace contextRef="#ctx0" brushRef="#br0">66300 39950 492,'45'3'7,"-9"6"14,-10 7 13,-8 6 13,-8 7 7,-2 10-3,-3 10-2,-3 9-2,-4 1-6,-3-6-7,-3-6-9,-2-6-7,14-15-16,35-21-22,35-22-23,34-22-22,10-10-5,-11 4 13,-14 3 13,-11 3 12,-12 6 10,-9 9 7,-10 10 8,-8 10 8,-8 8 3,-2 10-1,-3 10-2,-3 9-1,-7 9 6,-9 9 14,-10 10 15,-8 10 13,-8 4 7,-2 0-2,-3 0-3,-3 0-2,-1-5-5,4-9-8,3-10-8,3-8-7,7-15-17,14-19-25,11-18-26,14-19-25,2-8-11,-6 3 7,-6 3 6,-6 4 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32"/>
    </inkml:context>
    <inkml:brush xml:id="br0">
      <inkml:brushProperty name="width" value="0.04119" units="cm"/>
      <inkml:brushProperty name="height" value="0.04119" units="cm"/>
      <inkml:brushProperty name="color" value="#00BFF3"/>
    </inkml:brush>
  </inkml:definitions>
  <inkml:trace contextRef="#ctx0" brushRef="#br0">67950 38150 534,'92'-2'83,"-16"-3"-12,-15-3-12,-15-2-12,-4-3-8,9 1-3,10-1-3,10 1-3,5 1-4,4 3-7,3 3-5,3 4-6,-2 1-7,-6 0-10,-6 0-7,-6 0-9,-13 6-13,-19 13-15,-18 12-16,-19 13-15,-16 4 0,-12-3 17,-13-3 18,-12-2 17,-2-6 11,9-6 5,10-6 4,10-6 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32"/>
    </inkml:context>
    <inkml:brush xml:id="br0">
      <inkml:brushProperty name="width" value="0.04918" units="cm"/>
      <inkml:brushProperty name="height" value="0.04918" units="cm"/>
      <inkml:brushProperty name="color" value="#00BFF3"/>
    </inkml:brush>
  </inkml:definitions>
  <inkml:trace contextRef="#ctx0" brushRef="#br0">68500 38600 447,'-116'25'1,"19"0"3,19 0 3,19 0 2,12 0 4,6 0 6,7 0 5,6 0 6,4 0 1,4 0-1,3 0-1,3 0-2,3 6 0,3 13 0,3 12 1,4 13-1,1 9 1,0 6 0,0 7 1,0 6 1,1 9-3,4 13-3,3 12-3,3 13-5,-1 16-4,-2 23-7,-3 22-7,-3 22-6,-4 10-3,-3 1 2,-3-1 1,-2 1 2,-5-13-9,-2-25-18,-3-25-19,-3-25-18,-1-27-5,4-28 8,3-28 8,3-27 8,1-17 7,1-3 7,-1-3 7,1-2 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8:46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53994 33947 509,'-27'-7'38,"11"2"6,9 2 8,10 2 6,5 1-2,2 0-10,0 0-9,1 0-11,1 1-6,0 0-4,-1 2-4,1 0-3,0 0-3,0 0-1,-1-2-2,1 0 0,1-1-2,0 0-3,1 0-2,1 0-2,1-1-2,1 0 0,2-2-1,0 0-1,0-1 1,-1 0 0,-1 0 2,-1 0-1,-1 0 2,-1 1-1,0-1 0,-2 0 1,0 0 0,0 2-1,-1 0 0,1 2 0,-3 2 4,-4 4 7,-6 4 8,-4 3 7,-3 2 3,0-1-3,1 0-1,-1-2-2,-1-1-3,0-1 0,-2 0-1,0-2-2,0 1-1,1 2-2,0 2 0,2 1-3,0 2 0,-2 2-1,0 0-2,-1 1-1,-2 3 0,-3 5 1,-4 4-1,-1 6 0,-3 3 0,2 0-1,1 2-1,1 1-2,1-1-1,3-2-1,1-2-1,3-2 0,-1-1-2,0-1-2,-1-1-1,-1-1-2,0-1-2,2 0-3,2 1-2,3-1-3,1-2-1,2-3-1,2-5 0,2-3-2,1-3 0,0-1-2,0-1-2,0 0-1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32"/>
    </inkml:context>
    <inkml:brush xml:id="br0">
      <inkml:brushProperty name="width" value="0.03785" units="cm"/>
      <inkml:brushProperty name="height" value="0.03785" units="cm"/>
      <inkml:brushProperty name="color" value="#00BFF3"/>
    </inkml:brush>
  </inkml:definitions>
  <inkml:trace contextRef="#ctx0" brushRef="#br0">68350 39650 581,'50'-22'3,"0"6"6,0 7 7,0 6 5,-2 3 6,-3 0 2,-3 0 4,-2 0 3,-3 4 1,1 10-3,-1 10-3,1 9-2,-4 9-4,-6 9-6,-6 10-5,-6 10-5,-13 5-4,-19 4 0,-18 3-2,-19 3-1,-10-1-4,1-2-8,-1-3-8,1-3-8,-1-9-6,1-11-3,-1-14-2,1-11-4,1-14-1,3-11 2,3-14 0,4-11 2,5-12 3,10-9 4,10-10 5,9-8 6,6-3 3,3 7 5,3 6 4,4 7 4,5 7 6,10 9 8,10 10 9,9 10 8,6 5 8,3 4 6,3 3 5,4 3 7,4 3 1,6 3-4,7 3-3,6 4-4,1 2-5,-3 4-7,-3 3-7,-2 3-7,-3-1-9,1-2-8,-1-3-10,1-3-10,-3-6-8,-2-5-7,-3-7-8,-3-5-8,-6-6-3,-5-3 0,-7-3 1,-5-2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33"/>
    </inkml:context>
    <inkml:brush xml:id="br0">
      <inkml:brushProperty name="width" value="0.04295" units="cm"/>
      <inkml:brushProperty name="height" value="0.04295" units="cm"/>
      <inkml:brushProperty name="color" value="#00BFF3"/>
    </inkml:brush>
  </inkml:definitions>
  <inkml:trace contextRef="#ctx0" brushRef="#br0">70550 36900 512,'25'-47'6,"0"6"14,0 7 13,0 6 14,-2 9 1,-3 13-9,-3 12-8,-2 13-10,-5 16-11,-2 23-11,-3 22-12,-3 22-13,-12 15-6,-18 9-1,-19 10-1,-18 10-2,-10 0 1,0-5 5,0-7 5,0-5 4,1-9 3,4-9 2,3-10 2,3-8 2,7-12 3,14-12 6,11-13 5,14-12 4,16-13 8,22-12 7,22-13 8,23-12 7,16-18 1,13-21-9,12-22-7,13-22-8,1-7-5,-9 10-3,-10 10-3,-8 9-4,-9 9 0,-6 9-2,-6 10 1,-6 10 0,-12 13 7,-15 19 14,-15 19 14,-16 19 14,-16 16 5,-16 17-8,-15 15-6,-15 16-6,-14 15-6,-8 16-5,-10 15-3,-9 17-5,-5 7-2,0 0 0,0 0 0,0 0 0,-8 4-4,-16 10-8,-15 10-8,-15 9-8,-9 12-7,1 16-4,-1 15-5,1 17-4,10-15-2,22-44 2,22-43 3,23-44 1,17-38 0,17-31-5,15-31-3,16-31-5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33"/>
    </inkml:context>
    <inkml:brush xml:id="br0">
      <inkml:brushProperty name="width" value="0.04462" units="cm"/>
      <inkml:brushProperty name="height" value="0.04462" units="cm"/>
      <inkml:brushProperty name="color" value="#00BFF3"/>
    </inkml:brush>
  </inkml:definitions>
  <inkml:trace contextRef="#ctx0" brushRef="#br0">69750 39600 493,'21'-25'0,"-5"0"0,-7 0 0,-5 0 0,-1 0 7,6 0 15,7 0 16,6 0 14,6 4 7,6 10-2,7 10 0,6 9-2,-2 13-6,-9 20-10,-10 18-10,-8 20-11,-6 6-7,1-2-3,-1-3-3,1-3-5,2-7-2,7-9-2,6-10-2,7-8-3,4-12-8,3-12-16,3-13-14,4-12-15,7-15-4,13-15 4,12-15 5,13-16 5,2-7 7,-5 4 6,-7 3 6,-5 3 8,-9 6 5,-9 9 4,-10 10 5,-8 10 4,-9 10 18,-6 13 29,-6 12 30,-6 13 30,-9 6 4,-8 0-21,-10 0-22,-9 0-22,-9 7-13,-5 17-5,-7 15-5,-5 16-6,-3 1-3,4-12 0,3-13 0,3-12-1,1-7-2,1 1-4,-1-1-4,1 1-5,-9 5-4,-15 14-7,-15 11-5,-16 14-7,-13 3-2,-9-2 1,-10-3 1,-8-3 1,-3-4 2,7-3 5,6-3 5,7-2 5,10-9 4,16-12 7,15-13 6,17-12 5,17-7 6,23 1 6,22-1 4,22 1 6,18-3 2,16-2-2,15-3 0,17-3-2,13-4-3,13-3-6,12-3-5,13-2-6,4-5-3,-3-2 0,-3-3 0,-2-3 1,-5-1-6,-2 4-12,-3 3-10,-3 3-11,-6-2-10,-5-6-8,-7-6-9,-5-6-7,-14-2 0,-18 3 10,-19 3 9,-18 4 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34"/>
    </inkml:context>
    <inkml:brush xml:id="br0">
      <inkml:brushProperty name="width" value="0.05938" units="cm"/>
      <inkml:brushProperty name="height" value="0.05938" units="cm"/>
      <inkml:brushProperty name="color" value="#00BFF3"/>
    </inkml:brush>
  </inkml:definitions>
  <inkml:trace contextRef="#ctx0" brushRef="#br0">72100 38400 370,'3'-65'55,"6"23"-3,7 22-4,6 22-2,-1 18-5,-5 16-8,-7 15-7,-5 17-8,-6 11-4,-3 10-1,-3 10-1,-2 9-1,-6 1-3,-6-6-3,-6-6-5,-6-6-5,-1-9-2,7-8-4,6-10-2,7-9-4,11-10-1,20-9-1,18-10-1,20-8-2,11-14 2,7-15 2,6-15 4,7-16 4,2-8 1,1 0 3,-1 0 2,1 0 2,-6-4 1,-8-5-1,-10-7 1,-9-5 0,-10-3 0,-9 4-1,-10 3-1,-8 3-2,-9-1 1,-6-2-1,-6-3 0,-6-3 0,-7 1 1,-6 6 2,-6 7 3,-6 6 1,-2 6 2,3 6 1,3 7 1,4 6 2,-1 1 1,-3-3 2,-3-3 1,-2-2 1,-1-1 4,3 3 7,3 3 7,4 4 7,4 16 0,6 32-4,7 31-4,6 32-5,3 19-3,0 10-5,0 10-2,0 9-4,0 6-3,0 3-1,0 3-3,0 4-1,0 2-2,0 4-3,0 3-2,0 3-1,-4-1-4,-5-2-3,-7-3-4,-5-3-3,-4-6-1,0-5 1,0-7 2,0-5 1,-4-11-1,-5-11-4,-7-14-4,-5-11-5,-6-15-1,-3-16 4,-3-15 1,-2-15 4,-3-14 3,1-8 2,-1-10 4,1-9 2,5-16 3,14-22-1,11-22-1,14-21 1,13-14 4,16-2 9,15-3 9,17-3 9,16-4 3,19-3-1,19-3-2,19-2-2,12-1-2,6 3-2,7 3-2,6 4-2,3 5-3,0 10-4,0 10-4,0 9-4,-4 10-1,-5 14 3,-7 11 3,-5 14 2,-8 8 3,-5 7 3,-7 6 3,-5 7 3,-9 10 3,-9 16 1,-10 15 2,-8 17 1,-9 11 1,-6 10-1,-6 10 0,-6 9-2,-6 7 0,-2 7-3,-3 6-1,-3 7-2,-4 0-3,-3-2-1,-3-3-1,-2-3-3,-3-4-1,1-3-3,-1-3-1,1-2-2,-1-3-1,1 1-4,-1-1-2,1 1-2,-1-3-2,1-2-3,-1-3-1,1-3-2,-6-4-4,-8-3-5,-10-3-6,-9-2-5,-10-12-2,-9-19 3,-10-18 2,-8-19 3,-11-21 0,-8-21-1,-10-22-2,-9-22-1,-1-18 1,10-11 4,10-14 4,9-11 5,9 7 1,9 28 0,10 28 0,10 29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34"/>
    </inkml:context>
    <inkml:brush xml:id="br0">
      <inkml:brushProperty name="width" value="0.04889" units="cm"/>
      <inkml:brushProperty name="height" value="0.04889" units="cm"/>
      <inkml:brushProperty name="color" value="#00BFF3"/>
    </inkml:brush>
  </inkml:definitions>
  <inkml:trace contextRef="#ctx0" brushRef="#br0">73950 39550 450,'-4'-104'34,"-5"45"16,-7 43 17,-5 45 17,-9 27 0,-9 13-17,-10 12-18,-8 13-16,-6 6-11,1 0-5,-1 0-5,1 0-5,1-5-2,3-9 0,3-10 1,4-8 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35"/>
    </inkml:context>
    <inkml:brush xml:id="br0">
      <inkml:brushProperty name="width" value="0.04618" units="cm"/>
      <inkml:brushProperty name="height" value="0.04618" units="cm"/>
      <inkml:brushProperty name="color" value="#00BFF3"/>
    </inkml:brush>
  </inkml:definitions>
  <inkml:trace contextRef="#ctx0" brushRef="#br0">74700 39500 476,'-7'53'166,"-11"6"-37,-14 7-37,-11 6-37,-14 10-22,-11 17-8,-14 15-10,-11 16-7,-9 13-8,-3 14-2,-3 11-5,-2 14-3,-1 2-9,3-6-13,3-6-12,4-6-12,10-18-8,19-28-1,19-28-1,19-27-2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3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77325 41725 333,'157'63'167,"51"46"-1,50 47 1,49 47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41"/>
    </inkml:context>
    <inkml:brush xml:id="br0">
      <inkml:brushProperty name="width" value="0.03265" units="cm"/>
      <inkml:brushProperty name="height" value="0.03265" units="cm"/>
      <inkml:brushProperty name="color" value="#00BFF3"/>
    </inkml:brush>
  </inkml:definitions>
  <inkml:trace contextRef="#ctx0" brushRef="#br0">68800 48700 673,'23'-52'2,"-3"-3"4,-3-3 3,-2-2 3,-5 2 2,-2 9 0,-3 10-1,-3 10-1,-4 0 1,-3-5 1,-3-7 2,-2-5 2,-6-3 0,-6 4-4,-6 3-3,-6 3-2,-2 3-3,3 3 0,3 3 0,4 4-1,-1 2 0,-3 4-1,-3 3 1,-2 3 0,-3 7 0,1 14-1,-1 11-1,1 14-1,-4 10 0,-6 9-3,-6 10-1,-6 10-1,-2 10 0,3 13 2,3 12 1,4 13 2,-1 10 0,-3 10 1,-3 10-1,-2 9 1,0 4 0,7 1 1,6-1 2,7 1 1,5-6 1,7-8 0,6-10 0,7-9-1,5-10 0,7-9-2,6-10-1,7-8 0,11-12-4,20-12-1,18-13-4,20-12-2,13-13-3,9-12-3,10-13-3,10-12-3,7-16-3,6-19-3,7-18-3,6-19-3,-1-10-3,-5 1 0,-7-1-2,-5 1-1,-12 5 2,-16 14 4,-15 11 5,-15 14 5,-14 7 4,-8 3 3,-10 3 4,-9 4 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41"/>
    </inkml:context>
    <inkml:brush xml:id="br0">
      <inkml:brushProperty name="width" value="0.03051" units="cm"/>
      <inkml:brushProperty name="height" value="0.03051" units="cm"/>
      <inkml:brushProperty name="color" value="#00BFF3"/>
    </inkml:brush>
  </inkml:definitions>
  <inkml:trace contextRef="#ctx0" brushRef="#br0">69900 48700 721,'-69'-2'1,"13"-3"4,12-3 3,13-2 2,12-1 6,13 3 5,12 3 7,13 4 5,12 1 1,13 0-6,12 0-5,13 0-6,7 1-4,4 4-1,3 3-1,3 3-2,-1-1-2,-2-2-4,-3-3-5,-3-3-4,-4-1-5,-3 4-6,-3 3-6,-2 3-6,-8 1-5,-8 1-1,-10-1-3,-9 1-3,-7-1 3,-3 1 6,-3-1 5,-2 1 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41"/>
    </inkml:context>
    <inkml:brush xml:id="br0">
      <inkml:brushProperty name="width" value="0.02936" units="cm"/>
      <inkml:brushProperty name="height" value="0.02936" units="cm"/>
      <inkml:brushProperty name="color" value="#00BFF3"/>
    </inkml:brush>
  </inkml:definitions>
  <inkml:trace contextRef="#ctx0" brushRef="#br0">69850 49600 749,'-90'45'0,"23"-9"0,22-10 0,22-8 0,5-6-1,-8 1-1,-10-1-2,-9 1-2,-2-1 1,6 1 0,7-1 1,6 1 2,3-3 2,0-2 6,0-3 5,0-3 5,6-1 6,13 4 4,12 3 5,13 3 6,13-1-1,17-2-7,15-3-5,16-3-8,10-2-4,7 0-4,6 0-3,7 0-5,0-2-1,-2-3 1,-3-3 0,-3-2 2,-4-1-5,-3 3-6,-3 3-8,-2 4-8,-1-1-5,3-3-3,3-3-4,4-2-3,-4-5 0,-9-2 3,-10-3 3,-8-3 5,-9-2 3,-6 0 6,-6 0 4,-6 0 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8:46"/>
    </inkml:context>
    <inkml:brush xml:id="br0">
      <inkml:brushProperty name="width" value="0.03469" units="cm"/>
      <inkml:brushProperty name="height" value="0.03469" units="cm"/>
      <inkml:brushProperty name="color" value="#F2395B"/>
    </inkml:brush>
  </inkml:definitions>
  <inkml:trace contextRef="#ctx0" brushRef="#br0">56250 34350 634,'23'0'138,"-1"0"-34,-1 0-35,-1 0-34,-1 2-22,-3 4-7,-1 4-6,-2 3-9,-3 3-10,-4 1-15,-4 2-15,-4 0-15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41"/>
    </inkml:context>
    <inkml:brush xml:id="br0">
      <inkml:brushProperty name="width" value="0.03249" units="cm"/>
      <inkml:brushProperty name="height" value="0.03249" units="cm"/>
      <inkml:brushProperty name="color" value="#00BFF3"/>
    </inkml:brush>
  </inkml:definitions>
  <inkml:trace contextRef="#ctx0" brushRef="#br0">72550 49150 677,'79'20'70,"10"-9"-14,10-10-13,9-8-14,7-8-8,7-2-3,6-3-3,7-3-4,5 1 0,7 6-1,6 7 1,7 6 0,5 6-2,7 6-3,6 7-4,7 6-4,2 1-4,1-3-2,-1-3-2,1-2-4,-1-8-1,1-8-1,-1-10 0,1-9 0,-1-7-2,1-3-2,-1-3-2,1-2-2,-10-1-3,-19 3-1,-18 3-3,-19 4-3,-21 8 2,-21 17 2,-22 15 3,-22 16 3,-15 5 4,-5-2 4,-7-3 5,-5-3 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42"/>
    </inkml:context>
    <inkml:brush xml:id="br0">
      <inkml:brushProperty name="width" value="0.04405" units="cm"/>
      <inkml:brushProperty name="height" value="0.04405" units="cm"/>
      <inkml:brushProperty name="color" value="#00BFF3"/>
    </inkml:brush>
  </inkml:definitions>
  <inkml:trace contextRef="#ctx0" brushRef="#br0">73900 46700 499,'0'-63'5,"0"26"11,0 24 9,0 26 11,3 18 3,6 13-7,7 12-5,6 13-6,-1 10-5,-5 10-4,-7 10-3,-5 9-4,-4 4-1,0 1 0,0-1 1,0 1 2,-2 2-1,-3 7 1,-3 6 1,-2 7-1,-1-6 0,3-15-1,3-15-3,4-16-1,8-29-5,17-40-8,15-40-9,16-41-8,9-32-3,3-21 4,3-22 1,4-22 4,2-16 2,4-9 2,3-10 1,3-8 3,-2-1 1,-6 9 4,-6 10 1,-6 10 4,-7 16 3,-6 26 5,-6 24 4,-6 26 6,-7 18 2,-6 13-1,-6 12 0,-6 13-1,-4 20 4,1 28 9,-1 28 8,1 29 9,-3 16 1,-2 7-5,-3 6-7,-3 7-7,-2 5-3,0 7-5,0 6-3,0 7-4,3 2-2,6 1-2,7-1-1,6 1-2,4-4-1,4-6 1,3-6 1,3-6-1,-1-7-9,-2-6-20,-3-6-21,-3-6-21,-6-9-7,-5-8 7,-7-10 6,-5-9 6,-3-10 7,4-9 7,3-10 7,3-8 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42"/>
    </inkml:context>
    <inkml:brush xml:id="br0">
      <inkml:brushProperty name="width" value="0.0398" units="cm"/>
      <inkml:brushProperty name="height" value="0.0398" units="cm"/>
      <inkml:brushProperty name="color" value="#00BFF3"/>
    </inkml:brush>
  </inkml:definitions>
  <inkml:trace contextRef="#ctx0" brushRef="#br0">74100 50250 552,'-19'-60'44,"13"32"-2,12 31-2,13 32-1,7 18-4,4 6-4,3 7-6,3 6-3,1 6-4,1 6-2,-1 7-1,1 6-1,-3 7-2,-2 10 1,-3 10 0,-3 9-1,-4 7 0,-3 7-1,-3 6-1,-2 7-1,-1-6-2,3-15-2,3-15-3,4-16-1,1-18-3,0-18 1,0-19-1,0-18 0,3-21-1,6-22-2,7-22-1,6-21-3,13-34 0,23-43 0,22-44 0,22-43-1,13-28-2,7-8-2,6-10-4,7-9-3,-1-1-2,-6 10-2,-6 10-1,-6 9-2,-15 23-4,-21 38-8,-22 37-7,-22 38-7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4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82000 49900 999,'45'-69'-78,"-9"13"21,-10 12 19,-8 13 20,-6 6 11,1 0 0,-1 0-1,1 0 1,-1 1 0,1 4 2,-1 3 2,1 3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5:57"/>
    </inkml:context>
    <inkml:brush xml:id="br0">
      <inkml:brushProperty name="width" value="0.0293" units="cm"/>
      <inkml:brushProperty name="height" value="0.0293" units="cm"/>
      <inkml:brushProperty name="color" value="#F2395B"/>
    </inkml:brush>
  </inkml:definitions>
  <inkml:trace contextRef="#ctx0" brushRef="#br0">76550 46300 750,'-22'-16'6,"6"19"10,7 19 10,6 19 12,4 5-1,4-5-11,3-7-10,3-5-11,1-4-7,1 0-3,-1 0-3,1 0-2,4-4-6,9-5-9,10-7-8,10-5-8,2-9-1,-3-9 7,-3-10 8,-2-8 7,-3-6 4,1 1 2,-1-1 1,1 1 1,-3 1 3,-2 3 4,-3 3 2,-3 4 5,-4 2 3,-3 4 3,-3 3 3,-2 3 3,-6 6 7,-6 9 9,-6 10 11,-6 10 9,-6 5 0,-2 4-11,-3 3-11,-3 3-10,-10 12-8,-16 22-5,-15 22-6,-15 23-5,-6 3-2,7-11 0,6-14-1,7-11 1,4-11 0,3-5 2,3-7 1,4-5 2,4-8 1,6-5 1,7-7-1,6-5 0,9-9 1,13-9-1,12-10 1,13-8-1,12-12 0,13-12 1,12-13 0,13-12 1,6-4 0,0 7 0,0 6 1,0 7 0,-4 5 0,-5 7 1,-7 6 1,-5 7 0,-8 4 0,-5 3 0,-7 3-2,-5 4 0,-12 8 0,-16 17 0,-15 15 0,-15 16 2,-11 5-1,-2-2 0,-3-3-1,-3-3-1,1-6 1,6-5 0,7-7 0,6-5 1,12-11-1,19-11-1,19-14-3,19-11-1,7-4-1,-3 6 0,-3 7 1,-2 6-1,-9 9 3,-12 13 3,-13 12 2,-12 13 4,-10 4 0,-6-3-1,-6-3-1,-6-2-1,-4-5-1,1-2 0,-1-3-2,1-3-1,-1-4 0,1-3-1,-1-3-2,1-2 0,1-3-1,3 1-1,3-1-1,4 1-1,1-3-1,0-2-1,0-3 0,0-3-1,1-6 0,4-5 0,3-7 0,3-5 0,1-4 1,1 0 0,-1 0 0,1 0 1,-3 0 1,-2 0 2,-3 0 1,-3 0 2,-1 1 2,4 4 3,3 3 3,3 3 4,-1 1 4,-2 1 5,-3-1 6,-3 1 5,10 8 2,26 20-1,24 18-2,26 20-1,18 6-5,13-2-8,12-3-8,13-3-7,16-6-9,23-5-8,22-7-9,22-5-9,-1-8-3,-21-5 1,-22-7 3,-22-5 1,-19-6 2,-16-3 0,-15-3 2,-15-2 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00"/>
    </inkml:context>
    <inkml:brush xml:id="br0">
      <inkml:brushProperty name="width" value="0.04038" units="cm"/>
      <inkml:brushProperty name="height" value="0.04038" units="cm"/>
      <inkml:brushProperty name="color" value="#F2395B"/>
    </inkml:brush>
  </inkml:definitions>
  <inkml:trace contextRef="#ctx0" brushRef="#br0">77700 49950 544,'0'-47'1,"0"6"1,0 7 1,0 6 1,1 23 7,4 41 12,3 40 13,3 42 12,-1 21 4,-2 3-7,-3 3-6,-3 4-6,-2 2-5,0 4-4,0 3-5,0 3-4,-4 6-3,-5 9-2,-7 10-2,-5 10-1,-4 0-1,0-5 1,0-7 0,0-5 2,0-9-3,0-9-5,0-10-7,0-8-4,-2-9-6,-3-6-3,-3-6-4,-2-6-3,0-13-3,7-19 0,6-18 0,7-19-1,4-21-1,3-21-2,3-22-3,4-22-1,4-27 0,6-31 3,7-31 2,6-31 3,1-2 3,-3 28 5,-3 28 5,-2 29 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00"/>
    </inkml:context>
    <inkml:brush xml:id="br0">
      <inkml:brushProperty name="width" value="0.02892" units="cm"/>
      <inkml:brushProperty name="height" value="0.02892" units="cm"/>
      <inkml:brushProperty name="color" value="#F2395B"/>
    </inkml:brush>
  </inkml:definitions>
  <inkml:trace contextRef="#ctx0" brushRef="#br0">77800 49800 760,'-5'-85'7,"-9"32"11,-10 31 14,-8 32 12,-4 22 1,3 17-11,3 15-10,4 16-11,-3 7-6,-5 1-1,-7-1-1,-5 1-2,-3-1-2,4 1-1,3-1-1,3 1-2,1-6-3,1-8-5,-1-10-4,1-9-5,2-7-5,7-3-4,6-3-5,7-2-4,5-9-2,7-12 2,6-13 3,7-12 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00"/>
    </inkml:context>
    <inkml:brush xml:id="br0">
      <inkml:brushProperty name="width" value="0.0374" units="cm"/>
      <inkml:brushProperty name="height" value="0.0374" units="cm"/>
      <inkml:brushProperty name="color" value="#F2395B"/>
    </inkml:brush>
  </inkml:definitions>
  <inkml:trace contextRef="#ctx0" brushRef="#br0">78050 49800 588,'48'6'35,"-3"13"-4,-3 12-5,-2 13-4,-1 9-1,3 6 4,3 7 5,4 6 3,1 1 1,0-3-4,0-3-3,0-2-4,-4-6-3,-5-6 0,-7-6-2,-5-6-1,-11-15-18,-11-21-33,-14-22-33,-11-22-34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14"/>
    </inkml:context>
    <inkml:brush xml:id="br0">
      <inkml:brushProperty name="width" value="0.05775" units="cm"/>
      <inkml:brushProperty name="height" value="0.05775" units="cm"/>
      <inkml:brushProperty name="color" value="#F2395B"/>
    </inkml:brush>
  </inkml:definitions>
  <inkml:trace contextRef="#ctx0" brushRef="#br0">84950 11000 380,'-24'-69'0,"4"13"0,3 12 0,3 13 0,-4 2 1,-8-5 1,-10-7 1,-9-5 2,-2 0 1,6 10 2,7 10 2,6 9 2,3 6 4,0 3 3,0 3 5,0 4 3,3 8 1,6 17-2,7 15-2,6 16-2,6 5-2,6-2 0,7-3 0,6-3-1,6-2-2,6 0-1,7 0-3,6 0-2,6-4-2,6-5 1,7-7-2,6-5 0,4-6 0,4-3-2,3-3 0,3-2-2,3-5 0,3-2-2,3-3 0,4-3-2,5-2-1,10 0 1,10 0-1,9 0 0,9-4 1,9-5-1,10-7 2,10-5-1,4-6 1,0-3-2,0-3 0,0-2-1,-2-3 0,-3 1 1,-3-1 1,-2 1 0,-8 4 1,-8 9 0,-10 10 1,-9 10 0,-10 5 0,-9 4 1,-10 3 0,-8 3 0,-6 3 1,1 3 1,-1 3 1,1 4 2,-3 2 0,-2 4 1,-3 3 1,-3 3 0,-2-1 0,0-2-1,0-3-1,0-3-1,0-2-1,0 0 0,0 0-1,0 0-1,3-4-1,6-5-1,7-7 0,6-5-2,6-6-1,6-3-2,7-3-2,6-2-1,6-5-1,6-2 1,7-3-1,6-3 2,1-2-1,-3 0-1,-3 0-1,-2 0-1,0 1 1,7 4 0,6 3 3,7 3 0,4 1 3,3 1 1,3-1 3,4 1 2,1 1 0,0 3 1,0 3-1,0 4 0,-4 1 1,-5 0-1,-7 0 1,-5 0 1,-6 0 0,-3 0 1,-3 0 1,-2 0 1,-3 1 0,1 4-1,-1 3 1,1 3-1,-3 1-1,-2 1-1,-3-1-1,-3 1-1,-4-1 0,-3 1 0,-3-1 0,-2 1 1,-5-3-1,-2-2-2,-3-3-2,-3-3-1,-4-2-2,-3 0-1,-3 0 1,-2 0-2,-3 0 1,1 0-1,-1 0-1,1 0 1,-3-2-1,-2-3 1,-3-3 0,-3-2 0,-4-1 0,-3 3-5,-3 3-3,-2 4-3,-5-1-5,-2-3-5,-3-3-6,-3-2-6,-4-5-5,-3-2-3,-3-3-4,-2-3-3,-11-2 0,-15 0 4,-15 0 5,-16 0 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15"/>
    </inkml:context>
    <inkml:brush xml:id="br0">
      <inkml:brushProperty name="width" value="0.04294" units="cm"/>
      <inkml:brushProperty name="height" value="0.04294" units="cm"/>
      <inkml:brushProperty name="color" value="#F2395B"/>
    </inkml:brush>
  </inkml:definitions>
  <inkml:trace contextRef="#ctx0" brushRef="#br0">84300 7100 512,'-27'-29'-1,"-3"-5"-3,-3-7-1,-2-5-3,-1-3 1,3 4 4,3 3 4,4 3 4,2 3 4,4 3 3,3 3 5,3 4 3,3 18 6,3 34 9,3 35 7,4 35 9,-3 19 0,-5 7-8,-7 6-7,-5 7-7,-8 5-6,-5 7-4,-7 6-3,-5 7-3,-3 5-3,4 7 1,3 6-1,3 7 0,1-1-2,1-6 0,-1-6-3,1-6-1,4-6-3,9-2-3,10-3-3,10-3-4,4-4-3,0-3 0,0-3-2,0-2-1,1-11 0,4-15 2,3-15 1,3-16 1,10-40-8,20-61-21,18-64-20,20-61-20,0-20-2,-15 26 17,-15 24 17,-16 26 18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8:46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56150 35150 616,'-26'15'43,"10"-1"6,12-1 6,11 0 6,5-2-3,1-1-12,1 0-13,1-2-12,1 0-9,0 2-6,-1 0-7,1 2-7,0-1-6,-1 1-7,1 0-8,0 0-6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16"/>
    </inkml:context>
    <inkml:brush xml:id="br0">
      <inkml:brushProperty name="width" value="0.05582" units="cm"/>
      <inkml:brushProperty name="height" value="0.05582" units="cm"/>
      <inkml:brushProperty name="color" value="#F2395B"/>
    </inkml:brush>
  </inkml:definitions>
  <inkml:trace contextRef="#ctx0" brushRef="#br0">85300 6550 394,'-22'-69'1,"6"13"5,7 12 3,6 13 5,10 6 2,17 0 2,15 0 3,16 0 3,13 3-1,14 6-4,11 7-3,14 6-4,14 1-1,20-3-2,18-3-1,20-2 0,14-6-1,14-6 0,11-6 0,14-6 0,8-1-1,7 7-2,6 6-1,7 7-1,10-1-2,16-6 1,15-6 1,17-6-1,3-1 1,-5 7-1,-7 6 1,-5 7-1,-8 0 0,-5-2-1,-7-3-1,-5-3-2,-3-1 1,4 4-1,3 3 1,3 3 1,-1 3 0,-2 3 1,-3 3 0,-3 4 0,-7 1 1,-9 0 0,-10 0-1,-8 0 0,-6 0 1,1 0 0,-1 0 1,1 0 0,-6 0 0,-8 0 0,-10 0 1,-9 0 0,-5 0-1,0 0 0,0 0 0,0 0 0,-5 0-1,-9 0 0,-10 0 0,-8 0 0,-11 0 0,-8 0 1,-10 0 2,-9 0 1,-12 1 1,-11 4 0,-14 3 1,-11 3 1,-12 6 1,-9 9 0,-10 10 2,-8 10 1,-9 4 0,-6 0-1,-6 0 0,-6 0-1,-4 1 0,1 4 0,-1 3 0,1 3 2,-3 4-1,-2 7 0,-3 6-1,-3 7 0,-4 4 1,-3 3-1,-3 3 0,-2 4 0,-5 7 0,-2 13 0,-3 12-1,-3 13-1,-1 7 0,4 4-1,3 3 0,3 3-2,1 1-1,1 1-2,-1-1-1,1 1-3,2-1 0,7 1-1,6-1 1,7 1 0,2-4-1,1-6-2,-1-6-2,1-6-2,-3-1-3,-2 7-1,-3 6-1,-3 7-3,-2 7-2,0 9-5,0 10-4,0 10-4,-4-4-5,-5-16-3,-7-15-5,-5-15-5,-3-21 4,4-25 8,3-25 9,3-25 10,1-15 1,1-2-4,-1-3-5,1-3-6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21"/>
    </inkml:context>
    <inkml:brush xml:id="br0">
      <inkml:brushProperty name="width" value="0.04225" units="cm"/>
      <inkml:brushProperty name="height" value="0.04225" units="cm"/>
      <inkml:brushProperty name="color" value="#F2395B"/>
    </inkml:brush>
  </inkml:definitions>
  <inkml:trace contextRef="#ctx0" brushRef="#br0">49150 38500 520,'20'214'154,"-9"-22"-37,-10-22-36,-8-21-36,-8-14-21,-2-2-4,-3-3-5,-3-3-4,-1-7-4,4-9-2,3-10-5,3-8-2,3-11-1,3-8-1,3-10 1,4-9-1,10-9-2,19-5-8,19-7-6,19-5-8,5-11-3,-5-11 0,-7-14 1,-5-11 1,-4-9 1,0-3 3,0-3 3,0-2 3,-4-5 0,-5-2-3,-7-3-2,-5-3-2,-8-1-1,-5 4 1,-7 3 3,-5 3 1,-3 3 2,4 3 1,3 3 2,3 4 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22"/>
    </inkml:context>
    <inkml:brush xml:id="br0">
      <inkml:brushProperty name="width" value="0.03506" units="cm"/>
      <inkml:brushProperty name="height" value="0.03506" units="cm"/>
      <inkml:brushProperty name="color" value="#F2395B"/>
    </inkml:brush>
  </inkml:definitions>
  <inkml:trace contextRef="#ctx0" brushRef="#br0">48800 39600 627,'-71'21'6,"10"-5"12,10-7 12,9-5 12,15-6 5,22-3 0,22-3-1,23-2-2,14-5-4,10-2-12,10-3-10,9-3-12,2-2-8,-2 0-8,-3 0-7,-3 0-8,-1 3-7,4 6-6,3 7-6,3 6-6,-7 3-2,-15 0 4,-15 0 3,-16 0 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6:22"/>
    </inkml:context>
    <inkml:brush xml:id="br0">
      <inkml:brushProperty name="width" value="0.03784" units="cm"/>
      <inkml:brushProperty name="height" value="0.03784" units="cm"/>
      <inkml:brushProperty name="color" value="#F2395B"/>
    </inkml:brush>
  </inkml:definitions>
  <inkml:trace contextRef="#ctx0" brushRef="#br0">50600 39850 581,'0'-47'3,"0"6"8,0 7 5,0 6 8,0 1 5,0-3 4,0-3 3,0-2 3,-2-1-2,-3 3-8,-3 3-10,-2 4-8,-5 2-6,-2 4-2,-3 3-2,-3 3-3,-6 4 0,-5 7 2,-7 6 0,-5 7 1,0 5 1,10 7 1,10 6 0,9 7 1,6 2 0,3 1 0,3-1 1,4 1 0,1-1 0,0 1-1,0-1 1,0 1-1,4 1 1,10 3-1,10 3 1,9 4 0,4-1-1,1-3 0,-1-3-1,1-2 0,-3-3-1,-2 1 1,-3-1 0,-3 1 0,-6 2 0,-5 7-4,-7 6-1,-5 7-3,-8 0-1,-5-2 0,-7-3 0,-5-3 1,-6-4 1,-3-3 2,-3-3 3,-2-2 2,-5-6 2,-2-6-2,-3-6-1,-3-6 0,-1-7 0,4-6-1,3-6 2,3-6-1,4-7 2,7-6 3,6-6 2,7-6 2,7-9-2,9-8-6,10-10-5,10-9-7,10-7-6,13-3-7,12-3-6,13-2-8,-1 5 1,-11 16 6,-14 15 7,-11 17 7,-7 7-4,0 0-12,0 0-14,0 0-13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7:08"/>
    </inkml:context>
    <inkml:brush xml:id="br0">
      <inkml:brushProperty name="width" value="0.04879" units="cm"/>
      <inkml:brushProperty name="height" value="0.04879" units="cm"/>
      <inkml:brushProperty name="color" value="#00BFF3"/>
    </inkml:brush>
  </inkml:definitions>
  <inkml:trace contextRef="#ctx0" brushRef="#br0">2550 2250 450,'-68'-47'5,"17"6"10,15 7 10,16 6 10,15 18 6,16 32 5,15 31 5,17 32 4,8 22-4,4 17-10,3 15-11,3 16-11,-1 10-7,-2 7-4,-3 6-3,-3 7-4,-6-4-2,-5-12-3,-7-13-2,-5-12-2,-4-15-1,0-15 1,0-15 0,0-16 1,3-21 4,6-24 9,7-26 9,6-24 8,6-26 4,6-24-5,7-26-3,6-24-4,3-24-3,0-22-2,0-22-3,0-21-3,-2-12-1,-3 1-2,-3-1-3,-2 1-1,-6 4-2,-6 9-3,-6 10-1,-6 10-4,-9 10 1,-8 13-1,-10 12 2,-9 13 1,-7 15 0,-3 19 2,-3 19 0,-2 19 2,-9 16-7,-12 17-11,-13 15-14,-12 16-11,-1 16-6,14 20 2,11 18 1,14 20 1,5 0 5,1-15 9,-1-15 9,1-16 8,1-7 5,3 4 2,3 3 2,4 3 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7:08"/>
    </inkml:context>
    <inkml:brush xml:id="br0">
      <inkml:brushProperty name="width" value="0.03937" units="cm"/>
      <inkml:brushProperty name="height" value="0.03937" units="cm"/>
      <inkml:brushProperty name="color" value="#00BFF3"/>
    </inkml:brush>
  </inkml:definitions>
  <inkml:trace contextRef="#ctx0" brushRef="#br0">4500 3400 558,'-55'-2'29,"41"-3"15,40-3 15,42-2 15,21-5 0,3-2-14,3-3-16,4-3-15,2-2-11,4 0-8,3 0-9,3 0-9,-2 1-8,-6 4-8,-6 3-9,-6 3-7,-6 3-6,-2 3-2,-3 3-2,-3 4-2,-9-1 4,-11-3 8,-14-3 9,-11-2 8,-9-3 5,-3 1 1,-3-1 0,-2 1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7:09"/>
    </inkml:context>
    <inkml:brush xml:id="br0">
      <inkml:brushProperty name="width" value="0.05011" units="cm"/>
      <inkml:brushProperty name="height" value="0.05011" units="cm"/>
      <inkml:brushProperty name="color" value="#00BFF3"/>
    </inkml:brush>
  </inkml:definitions>
  <inkml:trace contextRef="#ctx0" brushRef="#br0">6700 1350 439,'1'-61'39,"4"28"15,3 28 12,3 29 14,-1 24-1,-2 22-17,-3 22-14,-3 23-17,-2 13-9,0 6-4,0 7-3,0 6-5,0 9-1,0 13-1,0 12-1,0 13 0,0 1-2,0-9-5,0-10-2,0-8-5,3-14-2,6-15-1,7-15-1,6-16-2,4-16-1,4-16 0,3-15 0,3-15-1,3-14-2,3-8-1,3-10-4,4-9-2,4-12-1,6-11 0,7-14 1,6-11-1,1-18 0,-3-22-1,-3-22-2,-2-21-1,-9-12 1,-12 1 5,-13-1 4,-12 1 4,-9 10-1,-2 22-3,-3 22-6,-3 23-5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7:09"/>
    </inkml:context>
    <inkml:brush xml:id="br0">
      <inkml:brushProperty name="width" value="0.03729" units="cm"/>
      <inkml:brushProperty name="height" value="0.03729" units="cm"/>
      <inkml:brushProperty name="color" value="#00BFF3"/>
    </inkml:brush>
  </inkml:definitions>
  <inkml:trace contextRef="#ctx0" brushRef="#br0">6450 2200 589,'-140'21'1,"23"-5"1,22-7 2,22-5 1,15-4 7,9 0 11,10 0 12,10 0 11,14-2 6,23-3-2,22-3-1,22-2-1,23-6-8,25-6-12,25-6-14,25-6-12,10-2-12,-2 3-6,-3 3-9,-3 4-7,-4-1-5,-3-3-1,-3-3-2,-2-2-2,-14 0 2,-21 7 8,-22 6 6,-22 7 7,-15 2 2,-5 1-5,-7-1-4,-5 1-6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7:09"/>
    </inkml:context>
    <inkml:brush xml:id="br0">
      <inkml:brushProperty name="width" value="0.04736" units="cm"/>
      <inkml:brushProperty name="height" value="0.04736" units="cm"/>
      <inkml:brushProperty name="color" value="#00BFF3"/>
    </inkml:brush>
  </inkml:definitions>
  <inkml:trace contextRef="#ctx0" brushRef="#br0">8550 1400 464,'-19'100'152,"13"0"-35,12 0-36,13 0-36,2 6-19,-5 13-2,-7 12-1,-5 13-2,-4 16-3,0 23-4,0 22-5,0 22-4,0-1-8,0-21-14,0-22-13,0-22-13,0-26-8,0-27-1,0-28-2,0-28-1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7:10"/>
    </inkml:context>
    <inkml:brush xml:id="br0">
      <inkml:brushProperty name="width" value="0.06096" units="cm"/>
      <inkml:brushProperty name="height" value="0.06096" units="cm"/>
      <inkml:brushProperty name="color" value="#00BFF3"/>
    </inkml:brush>
  </inkml:definitions>
  <inkml:trace contextRef="#ctx0" brushRef="#br0">8950 750 360,'31'-49'3,"13"4"3,12 3 5,13 3 4,13-1 3,17-2 3,15-3 1,16-3 3,4 2-1,-6 10-4,-6 10-5,-6 9-4,-7 9-3,-6 9-4,-6 10-2,-6 10-4,-10 11-1,-12 17 2,-13 15 0,-12 16 2,-12 10 3,-8 7 4,-10 6 6,-9 7 5,-5 2 3,0 1 3,0-1 3,0 1 2,0-3 1,0-2-3,0-3 0,0-3-3,1 2-2,4 10-2,3 10-2,3 9-3,3 10-2,3 14-1,3 11-1,4 14-1,1 3-2,0-2 0,0-3-1,0-3-1,0-12 0,0-18-2,0-19-2,0-18-1,-2-15-3,-3-9-2,-3-10-2,-2-8-3,-17-31-6,-28-49-12,-28-51-11,-27-49-12,-15-38-3,0-25 5,0-25 5,0-25 4,1-10 2,4 7-1,3 6-2,3 7-1,6 10 3,9 16 6,10 15 6,10 17 6,7 16 4,6 19 4,7 19 3,6 19 2,6 15 7,6 13 8,7 12 8,6 13 9,4 15 7,4 19 3,3 19 4,3 19 4,-1 12-1,-2 6-8,-3 7-8,-3 6-7,-6 6-6,-5 6-6,-7 7-6,-5 6-4,-9 4-4,-9 4-2,-10 3-1,-8 3-2,-4-7-1,3-15-1,3-15-1,4-16-1,11-27-2,23-37-3,22-38-4,22-37-3,21-23-1,22-5 4,22-7 2,23-5 4,5 2 3,-9 13 3,-10 12 6,-8 13 3,-12 13 2,-12 17 2,-13 15 1,-12 16 1,-12 13 1,-8 14-1,-10 11 0,-9 14 0,-16 13 5,-22 16 10,-22 15 10,-21 17 10,-10 5 3,3-3-4,3-3-6,4-2-4,4-6-4,6-6-5,7-6-4,6-6-5,7-7-3,10-6-6,10-6-5,9-6-4,15-15-5,22-21-3,22-22-3,23-22-3,11-11-1,4 0 2,3 0 2,3 0 2,-1 3 2,-2 6 4,-3 7 2,-3 6 3,-9 6 2,-11 6-2,-14 7 0,-11 6-1,-18 13 5,-22 23 10,-22 22 10,-21 22 11,-14 12 2,-2 3-4,-3 3-4,-3 4-5,-4 1-2,-3 0-2,-3 0-1,-2 0-2,-5 0 0,-2 0 0,-3 0 1,-3 0 0,1-5 1,6-9 1,7-10 3,6-8 0,29-22 1,54-30-1,53-32-1,53-30 0,29-22-3,7-8-3,6-10-3,7-9-4,5 2-11,7 17-19,6 15-21,7 16-18,-15 10-9,-34 7 5,-35 6 5,-33 7 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8:46"/>
    </inkml:context>
    <inkml:brush xml:id="br0">
      <inkml:brushProperty name="width" value="0.0448" units="cm"/>
      <inkml:brushProperty name="height" value="0.0448" units="cm"/>
      <inkml:brushProperty name="color" value="#F2395B"/>
    </inkml:brush>
  </inkml:definitions>
  <inkml:trace contextRef="#ctx0" brushRef="#br0">58579 34130 491,'-22'-1'4,"4"0"8,4-2 8,5 0 9,2 2 8,2 6 8,2 6 9,2 6 9,1 4-3,0 2-11,0 4-12,0 3-12,0 3-7,0 3-1,0 3-2,0 2 0,0 4-7,0 2-10,0 4-10,0 2-11,0 2-10,0 0-10,0 0-8,0 0-9,0-6-4,0-8 3,0-11 2,0-9 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7:10"/>
    </inkml:context>
    <inkml:brush xml:id="br0">
      <inkml:brushProperty name="width" value="0.04267" units="cm"/>
      <inkml:brushProperty name="height" value="0.04267" units="cm"/>
      <inkml:brushProperty name="color" value="#00BFF3"/>
    </inkml:brush>
  </inkml:definitions>
  <inkml:trace contextRef="#ctx0" brushRef="#br0">12650 2200 515,'-40'0'55,"23"0"6,22 0 7,22 0 6,13 0-3,7 0-13,6 0-12,7 0-12,0 4-17,-2 10-20,-3 10-21,-3 9-21,-7 4-7,-9 1 4,-10-1 4,-8 1 5,-8-3 0,-2-2-4,-3-3-6,-3-3-5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7:11"/>
    </inkml:context>
    <inkml:brush xml:id="br0">
      <inkml:brushProperty name="width" value="0.02735" units="cm"/>
      <inkml:brushProperty name="height" value="0.02735" units="cm"/>
      <inkml:brushProperty name="color" value="#00BFF3"/>
    </inkml:brush>
  </inkml:definitions>
  <inkml:trace contextRef="#ctx0" brushRef="#br0">12700 3100 804,'-13'28'7,"26"6"13,24 7 13,26 6 14,5-1-1,-11-5-17,-14-7-16,-11-5-15,-6-6-17,4-3-15,3-3-16,3-2-15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1:57:08"/>
    </inkml:context>
    <inkml:brush xml:id="br0">
      <inkml:brushProperty name="width" value="0.04879" units="cm"/>
      <inkml:brushProperty name="height" value="0.04879" units="cm"/>
      <inkml:brushProperty name="color" value="#00BFF3"/>
    </inkml:brush>
  </inkml:definitions>
  <inkml:trace contextRef="#ctx0" brushRef="#br0">2550 2250 450,'-68'-47'5,"17"6"10,15 7 10,16 6 10,15 18 6,16 32 5,15 31 5,17 32 4,8 22-4,4 17-10,3 15-11,3 16-11,-1 10-7,-2 7-4,-3 6-3,-3 7-4,-6-4-2,-5-12-3,-7-13-2,-5-12-2,-4-15-1,0-15 1,0-15 0,0-16 1,3-21 4,6-24 9,7-26 9,6-24 8,6-26 4,6-24-5,7-26-3,6-24-4,3-24-3,0-22-2,0-22-3,0-21-3,-2-12-1,-3 1-2,-3-1-3,-2 1-1,-6 4-2,-6 9-3,-6 10-1,-6 10-4,-9 10 1,-8 13-1,-10 12 2,-9 13 1,-7 15 0,-3 19 2,-3 19 0,-2 19 2,-9 16-7,-12 17-11,-13 15-14,-12 16-11,-1 16-6,14 20 2,11 18 1,14 20 1,5 0 5,1-15 9,-1-15 9,1-16 8,1-7 5,3 4 2,3 3 2,4 3 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1:57:08"/>
    </inkml:context>
    <inkml:brush xml:id="br0">
      <inkml:brushProperty name="width" value="0.03937" units="cm"/>
      <inkml:brushProperty name="height" value="0.03937" units="cm"/>
      <inkml:brushProperty name="color" value="#00BFF3"/>
    </inkml:brush>
  </inkml:definitions>
  <inkml:trace contextRef="#ctx0" brushRef="#br0">4500 3400 558,'-55'-2'29,"41"-3"15,40-3 15,42-2 15,21-5 0,3-2-14,3-3-16,4-3-15,2-2-11,4 0-8,3 0-9,3 0-9,-2 1-8,-6 4-8,-6 3-9,-6 3-7,-6 3-6,-2 3-2,-3 3-2,-3 4-2,-9-1 4,-11-3 8,-14-3 9,-11-2 8,-9-3 5,-3 1 1,-3-1 0,-2 1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1:57:09"/>
    </inkml:context>
    <inkml:brush xml:id="br0">
      <inkml:brushProperty name="width" value="0.05011" units="cm"/>
      <inkml:brushProperty name="height" value="0.05011" units="cm"/>
      <inkml:brushProperty name="color" value="#00BFF3"/>
    </inkml:brush>
  </inkml:definitions>
  <inkml:trace contextRef="#ctx0" brushRef="#br0">6700 1350 439,'1'-61'39,"4"28"15,3 28 12,3 29 14,-1 24-1,-2 22-17,-3 22-14,-3 23-17,-2 13-9,0 6-4,0 7-3,0 6-5,0 9-1,0 13-1,0 12-1,0 13 0,0 1-2,0-9-5,0-10-2,0-8-5,3-14-2,6-15-1,7-15-1,6-16-2,4-16-1,4-16 0,3-15 0,3-15-1,3-14-2,3-8-1,3-10-4,4-9-2,4-12-1,6-11 0,7-14 1,6-11-1,1-18 0,-3-22-1,-3-22-2,-2-21-1,-9-12 1,-12 1 5,-13-1 4,-12 1 4,-9 10-1,-2 22-3,-3 22-6,-3 23-5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1:57:09"/>
    </inkml:context>
    <inkml:brush xml:id="br0">
      <inkml:brushProperty name="width" value="0.03729" units="cm"/>
      <inkml:brushProperty name="height" value="0.03729" units="cm"/>
      <inkml:brushProperty name="color" value="#00BFF3"/>
    </inkml:brush>
  </inkml:definitions>
  <inkml:trace contextRef="#ctx0" brushRef="#br0">6450 2200 589,'-140'21'1,"23"-5"1,22-7 2,22-5 1,15-4 7,9 0 11,10 0 12,10 0 11,14-2 6,23-3-2,22-3-1,22-2-1,23-6-8,25-6-12,25-6-14,25-6-12,10-2-12,-2 3-6,-3 3-9,-3 4-7,-4-1-5,-3-3-1,-3-3-2,-2-2-2,-14 0 2,-21 7 8,-22 6 6,-22 7 7,-15 2 2,-5 1-5,-7-1-4,-5 1-6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1:57:09"/>
    </inkml:context>
    <inkml:brush xml:id="br0">
      <inkml:brushProperty name="width" value="0.04736" units="cm"/>
      <inkml:brushProperty name="height" value="0.04736" units="cm"/>
      <inkml:brushProperty name="color" value="#00BFF3"/>
    </inkml:brush>
  </inkml:definitions>
  <inkml:trace contextRef="#ctx0" brushRef="#br0">8550 1400 464,'-19'100'152,"13"0"-35,12 0-36,13 0-36,2 6-19,-5 13-2,-7 12-1,-5 13-2,-4 16-3,0 23-4,0 22-5,0 22-4,0-1-8,0-21-14,0-22-13,0-22-13,0-26-8,0-27-1,0-28-2,0-28-1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1:57:10"/>
    </inkml:context>
    <inkml:brush xml:id="br0">
      <inkml:brushProperty name="width" value="0.06096" units="cm"/>
      <inkml:brushProperty name="height" value="0.06096" units="cm"/>
      <inkml:brushProperty name="color" value="#00BFF3"/>
    </inkml:brush>
  </inkml:definitions>
  <inkml:trace contextRef="#ctx0" brushRef="#br0">8950 750 360,'31'-49'3,"13"4"3,12 3 5,13 3 4,13-1 3,17-2 3,15-3 1,16-3 3,4 2-1,-6 10-4,-6 10-5,-6 9-4,-7 9-3,-6 9-4,-6 10-2,-6 10-4,-10 11-1,-12 17 2,-13 15 0,-12 16 2,-12 10 3,-8 7 4,-10 6 6,-9 7 5,-5 2 3,0 1 3,0-1 3,0 1 2,0-3 1,0-2-3,0-3 0,0-3-3,1 2-2,4 10-2,3 10-2,3 9-3,3 10-2,3 14-1,3 11-1,4 14-1,1 3-2,0-2 0,0-3-1,0-3-1,0-12 0,0-18-2,0-19-2,0-18-1,-2-15-3,-3-9-2,-3-10-2,-2-8-3,-17-31-6,-28-49-12,-28-51-11,-27-49-12,-15-38-3,0-25 5,0-25 5,0-25 4,1-10 2,4 7-1,3 6-2,3 7-1,6 10 3,9 16 6,10 15 6,10 17 6,7 16 4,6 19 4,7 19 3,6 19 2,6 15 7,6 13 8,7 12 8,6 13 9,4 15 7,4 19 3,3 19 4,3 19 4,-1 12-1,-2 6-8,-3 7-8,-3 6-7,-6 6-6,-5 6-6,-7 7-6,-5 6-4,-9 4-4,-9 4-2,-10 3-1,-8 3-2,-4-7-1,3-15-1,3-15-1,4-16-1,11-27-2,23-37-3,22-38-4,22-37-3,21-23-1,22-5 4,22-7 2,23-5 4,5 2 3,-9 13 3,-10 12 6,-8 13 3,-12 13 2,-12 17 2,-13 15 1,-12 16 1,-12 13 1,-8 14-1,-10 11 0,-9 14 0,-16 13 5,-22 16 10,-22 15 10,-21 17 10,-10 5 3,3-3-4,3-3-6,4-2-4,4-6-4,6-6-5,7-6-4,6-6-5,7-7-3,10-6-6,10-6-5,9-6-4,15-15-5,22-21-3,22-22-3,23-22-3,11-11-1,4 0 2,3 0 2,3 0 2,-1 3 2,-2 6 4,-3 7 2,-3 6 3,-9 6 2,-11 6-2,-14 7 0,-11 6-1,-18 13 5,-22 23 10,-22 22 10,-21 22 11,-14 12 2,-2 3-4,-3 3-4,-3 4-5,-4 1-2,-3 0-2,-3 0-1,-2 0-2,-5 0 0,-2 0 0,-3 0 1,-3 0 0,1-5 1,6-9 1,7-10 3,6-8 0,29-22 1,54-30-1,53-32-1,53-30 0,29-22-3,7-8-3,6-10-3,7-9-4,5 2-11,7 17-19,6 15-21,7 16-18,-15 10-9,-34 7 5,-35 6 5,-33 7 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1:57:10"/>
    </inkml:context>
    <inkml:brush xml:id="br0">
      <inkml:brushProperty name="width" value="0.04267" units="cm"/>
      <inkml:brushProperty name="height" value="0.04267" units="cm"/>
      <inkml:brushProperty name="color" value="#00BFF3"/>
    </inkml:brush>
  </inkml:definitions>
  <inkml:trace contextRef="#ctx0" brushRef="#br0">12650 2200 515,'-40'0'55,"23"0"6,22 0 7,22 0 6,13 0-3,7 0-13,6 0-12,7 0-12,0 4-17,-2 10-20,-3 10-21,-3 9-21,-7 4-7,-9 1 4,-10-1 4,-8 1 5,-8-3 0,-2-2-4,-3-3-6,-3-3-5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1:57:11"/>
    </inkml:context>
    <inkml:brush xml:id="br0">
      <inkml:brushProperty name="width" value="0.02735" units="cm"/>
      <inkml:brushProperty name="height" value="0.02735" units="cm"/>
      <inkml:brushProperty name="color" value="#00BFF3"/>
    </inkml:brush>
  </inkml:definitions>
  <inkml:trace contextRef="#ctx0" brushRef="#br0">12700 3100 804,'-13'28'7,"26"6"13,24 7 13,26 6 14,5-1-1,-11-5-17,-14-7-16,-11-5-15,-6-6-17,4-3-15,3-3-16,3-2-15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8:47"/>
    </inkml:context>
    <inkml:brush xml:id="br0">
      <inkml:brushProperty name="width" value="0.03957" units="cm"/>
      <inkml:brushProperty name="height" value="0.03957" units="cm"/>
      <inkml:brushProperty name="color" value="#F2395B"/>
    </inkml:brush>
  </inkml:definitions>
  <inkml:trace contextRef="#ctx0" brushRef="#br0">53082 26255 555,'-42'-13'28,"8"6"12,9 6 11,9 6 12,4 4 0,0 3-12,0 4-13,1 2-12,-2 3-7,0 5-3,-1 3-2,-1 5-3,0 0-3,2-2-1,2-1-2,3-3-1,1-2-4,2-1-2,2-3-3,2-1-4,1-2-2,2-1-1,0-1-1,2 0-1,1-3 0,6-3-1,2-3-1,5-2 1,2-3-1,3-1 1,1 0-1,3-1 1,1-3-3,1 0-5,0-3-4,3-2-6,-3-1-1,-2-2 4,-3 0 2,-3-1 2,-3 0 3,-2 2 1,-4 2 1,-3 2 1,-1 1 1,0-2 4,0 0 2,0-1 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7:55"/>
    </inkml:context>
    <inkml:brush xml:id="br0">
      <inkml:brushProperty name="width" value="0.03536" units="cm"/>
      <inkml:brushProperty name="height" value="0.03536" units="cm"/>
      <inkml:brushProperty name="color" value="#00BFF3"/>
    </inkml:brush>
  </inkml:definitions>
  <inkml:trace contextRef="#ctx0" brushRef="#br0">15150 27300 622,'-69'0'6,"13"0"11,12 0 13,13 0 11,9-4 3,6-5-3,7-7-4,6-5-4,3-6-6,0-3-6,0-3-6,0-2-7,3-3-4,6 1-1,7-1-2,6 1-1,1-1 0,-3 1-1,-3-1 0,-2 1 1,-1-1-1,3 1 0,3-1 0,4 1 0,1-3 0,0-2 1,0-3 0,0-3 1,-2-2 0,-3 0 0,-3 0 0,-2 0 1,-1-2 0,3-3 0,3-3 1,4-2 0,1-1 0,0 3 0,0 3 0,0 4 0,0 1-1,0 0 1,0 0 0,0 0 1,0-2-1,0-3 0,0-3 0,0-2 0,0-1-1,0 3-1,0 3 0,0 4 0,0-1-2,0-3 1,0-3 0,0-2-1,1-5 1,4-2-1,3-3 1,3-3 0,1-1 0,1 4 0,-1 3 0,1 3 0,-3 4-1,-2 7 1,-3 6-1,-3 7-1,-1 0 1,4-2-1,3-3 0,3-3 0,-1-1 0,-2 4-1,-3 3 1,-3 3-1,-2-1 0,0-2 1,0-3 0,0-3 1,0-1-1,0 4 1,0 3-1,0 3 1,0 1-1,0 1 1,0-1 0,0 1 1,0-1 0,0 1 0,0-1 0,0 1 0,0-3 0,0-2 0,0-3 0,0-3 0,1-1 0,4 4 0,3 3-1,3 3 0,1 1-1,1 1 1,-1-1 0,1 1 0,1-3 1,3-2-1,3-3 1,4-3 0,1-4-1,0-3 0,0-3-1,0-2 0,-2-1 0,-3 3-1,-3 3 1,-2 4 0,-3 4 0,1 6 0,-1 7 0,1 6 1,-1 1-1,1-3 1,-1-3 0,1-2 0,-1-3 0,1 1 1,-1-1 0,1 1 0,-1 1 0,1 3 0,-1 3 1,1 4 0,-1-1 0,1-3 0,-1-3-1,1-2 0,1-1-1,3 3 1,3 3 0,4 4-1,1-1 1,0-3-1,0-3 1,0-2-1,1-3 1,4 1-1,3-1 0,3 1 1,-1-1-1,-2 1 1,-3-1-1,-3 1 1,-4 1 0,-3 3-1,-3 3 1,-2 4 0,-3 1 0,1 0 1,-1 0-1,1 0 0,1 0 0,3 0 0,3 0 1,4 0 0,-1 0 0,-3 0 0,-3 0 1,-2 0 1,-1 0-1,3 0 1,3 0-1,4 0-1,1 0 1,0 0-1,0 0-1,0 0 1,0 1-1,0 4 1,0 3-1,0 3 1,-2-1 0,-3-2 0,-3-3 0,-2-3-1,-3-1 0,1 4 1,-1 3-1,1 3 1,-3 1-1,-2 1 0,-3-1 1,-3 1 0,-2-3-1,0-2 1,0-3 0,0-3 0,0-1 0,0 4 0,0 3 0,0 3-1,0 1 1,0 1 0,0-1 0,0 1 1,-2-3 0,-3-2 0,-3-3-1,-2-3 1,-1-1-1,3 4 0,3 3 1,4 3 0,1 1 0,0 1 0,0-1-1,0 1 0,1-3 0,4-2-2,3-3-2,3-3 0,-1-1-2,-2 4 0,-3 3 1,-3 3-2,1 3-3,6 3-9,7 3-8,6 4-9,-1 4-7,-5 6-6,-7 7-6,-5 6-6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7:5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72400 8000 333,'157'63'167,"51"46"-1,50 47 1,49 47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01"/>
    </inkml:context>
    <inkml:brush xml:id="br0">
      <inkml:brushProperty name="width" value="0.02561" units="cm"/>
      <inkml:brushProperty name="height" value="0.02561" units="cm"/>
      <inkml:brushProperty name="color" value="#F2395B"/>
    </inkml:brush>
  </inkml:definitions>
  <inkml:trace contextRef="#ctx0" brushRef="#br0">30900 9450 859,'-47'-22'-74,"6"6"21,7 7 19,6 6 21,3 3 13,0 0 7,0 0 7,0 0 7,3 3 5,6 6 4,7 7 3,6 6 3,3 3 0,0 0-6,0 0-5,0 0-6,1 0-4,4 0-4,3 0-3,3 0-5,1 1-3,1 4 0,-1 3 0,1 3-2,1-1 0,3-2 0,3-3-1,4-3 0,1-2 0,0 0 2,0 0 0,0 0 0,0 0 2,0 0 1,0 0 0,0 0 1,0 0-1,0 0-4,0 0-3,0 0-3,0 0-2,0 0 2,0 0 1,0 0 1,3 1-4,6 4-10,7 3-10,6 3-9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02"/>
    </inkml:context>
    <inkml:brush xml:id="br0">
      <inkml:brushProperty name="width" value="0.02854" units="cm"/>
      <inkml:brushProperty name="height" value="0.02854" units="cm"/>
      <inkml:brushProperty name="color" value="#F2395B"/>
    </inkml:brush>
  </inkml:definitions>
  <inkml:trace contextRef="#ctx0" brushRef="#br0">31650 10650 770,'-41'26'-18,"19"4"12,19 3 12,19 3 11,7-1 4,-3-2-4,-3-3-4,-2-3-5,0-1-2,7 4 0,6 3 1,7 3-1,-1-1 0,-6-2 0,-6-3-1,-6-3-1,-2-2 0,3 0 1,3 0 1,4 0 0,2 1 0,4 4 0,3 3-1,3 3 1,-1-1-2,-2-2-1,-3-3 0,-3-3-2,-2-2 0,0 0 0,0 0-1,0 0-1,0 0 1,0 0-1,0 0 1,0 0 0,0-2 0,0-3 0,0-3 1,0-2-1,0-1 1,0 3 0,0 3 0,0 4 0,1 2-1,4 4 1,3 3 0,3 3 0,1 1-1,1 1 1,-1-1 0,1 1 0,-3-3-1,-2-2 0,-3-3-1,-3-3-1,-1-2 0,4 0 0,3 0-1,3 0 2,-1 0-1,-2 0 0,-3 0 1,-3 0 0,-2-2 0,0-3 0,0-3 1,0-2-1,0-1 1,0 3 0,0 3 0,0 4-1,-2 1 1,-3 0 0,-3 0-1,-2 0 1,-1-2 0,3-3 0,3-3 1,4-2-1,2-1 0,4 3 0,3 3 0,3 4 0,-1-1 0,-2-3 0,-3-3 0,-3-2 0,-2-1 0,0 3 1,0 3-1,0 4 0,0-1 0,0-3 0,0-3 0,0-2 0,1-3 0,4 1 0,3-1 0,3 1 1,-1 1-1,-2 3 1,-3 3 1,-3 4 1,-1 2 0,4 4-1,3 3 0,3 3-1,-1-2 0,-2-6 0,-3-6 0,-3-6 0,-2-2 0,0 3 0,0 3 0,0 4-1,0-1 0,0-3 0,0-3 0,0-2 0,0-3 0,0 1 1,0-1-1,0 1 1,1-1 0,4 1 0,3-1 0,3 1 0,-1-1 1,-2 1 0,-3-1 0,-3 1 1,-2-1-1,0 1 0,0-1-1,0 1 0,0-1-1,0 1 1,0-1 1,0 1 1,0 1 0,0 3-1,0 3-1,0 4 0,0-1-1,0-3 0,0-3 0,0-2 1,1-3 0,4 1-1,3-1 1,3 1 0,-1-3 0,-2-2 0,-3-3 0,-3-3 0,-2-1 0,0 4 0,0 3 0,0 3-1,1 3 0,4 3 1,3 3 1,3 4 0,-1-1 1,-2-3-1,-3-3-1,-3-2 0,-2-1-1,0 3 0,0 3 0,0 4 0,0-1 0,0-3 0,0-3-1,0-2 0,0-5 1,0-2-1,0-3 1,0-3-1,0-1 1,0 4 0,0 3-1,0 3 1,0-1-1,0-2 0,0-3-1,0-3 0,0-2 0,0 0 0,0 0 0,0 0 0,0 1 0,0 4-1,0 3 0,0 3-1,1-1-2,4-2-5,3-3-4,3-3-4,-2 1-7,-6 6-9,-6 7-9,-6 6-10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02"/>
    </inkml:context>
    <inkml:brush xml:id="br0">
      <inkml:brushProperty name="width" value="0.02391" units="cm"/>
      <inkml:brushProperty name="height" value="0.02391" units="cm"/>
      <inkml:brushProperty name="color" value="#F2395B"/>
    </inkml:brush>
  </inkml:definitions>
  <inkml:trace contextRef="#ctx0" brushRef="#br0">30600 9450 920,'28'73'36,"6"-3"-11,7-3-10,6-2-11,7-1-9,10 3-5,10 3-6,9 4-5,-4-6-1,-15-11 3,-15-14 4,-16-11 3,-7-7 0,4 0-7,3 0-5,3 0-6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06"/>
    </inkml:context>
    <inkml:brush xml:id="br0">
      <inkml:brushProperty name="width" value="0.04658" units="cm"/>
      <inkml:brushProperty name="height" value="0.04658" units="cm"/>
      <inkml:brushProperty name="color" value="#F2395B"/>
    </inkml:brush>
  </inkml:definitions>
  <inkml:trace contextRef="#ctx0" brushRef="#br0">30900 9300 472,'-69'-22'-9,"13"6"2,12 7 4,13 6 3,7 1 2,4-3 2,3-3 0,3-2 3,1 2 5,1 9 11,-1 10 10,1 10 11,2 8 2,7 10-8,6 10-7,7 9-8,4-1-4,3-8-3,3-10-3,4-9-2,1-4-2,0 4-2,0 3-2,0 3-1,1 1 0,4 1-2,3-1 1,3 1-1,-1-1 0,-2 1 0,-3-1 0,-3 1-1,-2-3 0,0-2 1,0-3-1,0-3 0,1-2 1,4 0 0,3 0-1,3 0 1,-1 0 0,-2 0 0,-3 0 0,-3 0 0,-2 0 0,0 0 0,0 0 0,0 0 0,1 4 1,4 10 0,3 10 1,3 9 1,-1-1 0,-2-8-1,-3-10-1,-3-9 0,-1-2-1,4 6 0,3 7 1,3 6 0,-1 1-1,-2-3 0,-3-3 0,-3-2 0,-2-5-1,0-2 0,0-3 0,0-3 0,0-2-1,0 0 1,0 0 0,0 0 0,0 1 0,0 4 0,0 3 1,0 3-1,1 1 0,4 1 0,3-1 0,3 1 1,-1-1-1,-2 1-1,-3-1 0,-3 1 0,-2-3-1,0-2 1,0-3 0,0-3 0,1-2 1,4 0-1,3 0 1,3 0 0,1 1-1,1 4 1,-1 3 0,1 3 0,-3-1-1,-2-2 1,-3-3 1,-3-3-1,-1-2 1,4 0 0,3 0 0,3 0 1,3 1-1,3 4 2,3 3-1,4 3 0,1-1 0,0-2 0,0-3 0,0-3-1,0-2 0,0 0 1,0 0-1,0 0 1,1 3-1,4 6 2,3 7 0,3 6 0,-2-2 1,-6-9-2,-6-10 0,-6-8-1,-4-4-1,1 3 0,-1 3-1,1 4 1,1 2-1,3 4 0,3 3 1,4 3-1,-1 1 1,-3 1-1,-3-1 0,-2 1 0,-1-1 0,3 1 1,3-1-2,4 1 1,-1-3 0,-3-2-2,-3-3 0,-2-3-1,0-1 0,7 4 0,6 3 0,7 3 0,-1-1-1,-6-2 1,-6-3-1,-6-3-1,-4-2 1,1 0-1,-1 0 1,1 0 0,-1-2-1,1-3 0,-1-3-1,1-2 0,1-3-1,3 1 1,3-1-1,4 1 0,1 1 1,0 3 0,0 3-1,0 4 2,1 1-2,4 0-1,3 0-2,3 0-1,3 0-3,3 0-2,3 0-4,4 0-2,-3 0-3,-5 0-4,-7 0-2,-5 0-3,-8 0-2,-5 0-3,-7 0-1,-5 0-3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07"/>
    </inkml:context>
    <inkml:brush xml:id="br0">
      <inkml:brushProperty name="width" value="0.0373" units="cm"/>
      <inkml:brushProperty name="height" value="0.0373" units="cm"/>
      <inkml:brushProperty name="color" value="#F2395B"/>
    </inkml:brush>
  </inkml:definitions>
  <inkml:trace contextRef="#ctx0" brushRef="#br0">17400 23300 589,'-41'-22'18,"19"6"6,19 7 6,19 6 6,12 9 0,6 13-7,7 12-5,6 13-7,1 7-4,-3 4-3,-3 3-3,-2 3-2,-3 3-3,1 3 0,-1 3-2,1 4-1,-3-1 0,-2-3-1,-3-3 0,-3-2-1,-4-8 0,-3-8 0,-3-10 1,-2-9 0,-3-5 0,1 0 1,-1 0 1,1 0 1,1-2 0,3-3 1,3-3 1,4-2 0,-1-9 1,-3-12 1,-3-13 1,-2-12 2,0-16 0,7-19 1,6-18 0,7-19 0,-1-10 1,-6 1 1,-6-1 0,-6 1 1,-2-1 1,3 1-2,3-1 0,4 1-1,-1-1-1,-3 1-2,-3-1-3,-2 1-1,-3 1-5,1 3-4,-1 3-5,1 4-4,-1 5-4,1 10 0,-1 10-2,1 9-1,-1 6-2,1 3-5,-1 3-5,1 4-4,-1 4-3,1 6-1,-1 7-3,1 6-1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08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19050 22150 538,'1'70'52,"4"-9"-13,3-10-15,3-8-12,1-8-9,1-2-2,-1-3-3,1-3-2,4-7-4,9-9-7,10-10-6,10-8-5,4-14-2,0-15 4,0-15 5,0-16 4,-4-4 4,-5 10 1,-7 10 1,-5 9 3,-6 7 2,-3 7 3,-3 6 4,-2 7 3,-9 13 8,-12 22 14,-13 22 12,-12 23 13,-7 11 0,1 4-13,-1 3-13,1 3-13,-1-4-7,1-8-1,-1-10-2,1-9 0,2-7-3,7-3-4,6-3-3,7-2-3,4-5-4,3-2-1,3-3-4,4-3-2,4-6 0,6-5 2,7-7 1,6-5 2,3-8 3,0-5 4,0-7 5,0-5 3,0-3 2,0 4 1,0 3-1,0 3 0,-4 6 2,-5 9 4,-7 10 4,-5 10 3,-6 5 0,-3 4-3,-3 3-4,-2 3-4,-6 1-3,-6 1-3,-6-1-2,-6 1-4,-4-1 0,1 1 0,-1-1 1,1 1 0,-1-4 0,1-6 1,-1-6 1,1-6 0,-1-6 0,1-2-1,-1-3 0,1-3-2,-1-2 1,1 0 2,-1 0 1,1 0 1,1-2 3,3-3 1,3-3 3,4-2 2,1-1 8,0 3 12,0 3 14,0 4 11,7 4 4,17 6-6,15 7-6,16 6-7,10 4-5,7 4-6,6 3-5,7 3-6,7-1-4,9-2-4,10-3-5,10-3-2,8-1-3,10 4 2,10 3 1,9 3 1,12-1-10,16-2-20,15-3-20,17-3-22,-11-4-6,-33-3 8,-35-3 7,-34-2 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09"/>
    </inkml:context>
    <inkml:brush xml:id="br0">
      <inkml:brushProperty name="width" value="0.0355" units="cm"/>
      <inkml:brushProperty name="height" value="0.0355" units="cm"/>
      <inkml:brushProperty name="color" value="#F2395B"/>
    </inkml:brush>
  </inkml:definitions>
  <inkml:trace contextRef="#ctx0" brushRef="#br0">32300 9500 619,'-24'-24'-17,"4"4"16,3 3 17,3 3 17,4 9 6,7 16-3,6 15-3,7 17-3,5 10-3,7 6-5,6 7-4,7 6-4,2 4-3,1 4-2,-1 3-2,1 3-1,-1 1-2,1 1-1,-1-1-1,1 1-2,-3-4 1,-2-6-1,-3-6 1,-3-6-1,-2-4 1,0 1-2,0-1 0,0 1-1,-2-6 1,-3-8 0,-3-10 2,-2-9 1,-3-13 2,1-16 3,-1-15 3,1-15 4,1-18-1,3-19-1,3-18-2,4-19-3,5-15-1,10-8-3,10-10-1,9-9-1,2-4-2,-2 4-1,-3 3 0,-3 3 0,-4 4-2,-3 7-3,-3 6-4,-2 7-2,-8 5-3,-8 7-1,-10 6-2,-9 7-2,-5 5-2,0 7-5,0 6-3,0 7-4,0 7-3,0 9-2,0 10-2,0 10-2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11"/>
    </inkml:context>
    <inkml:brush xml:id="br0">
      <inkml:brushProperty name="width" value="0.03393" units="cm"/>
      <inkml:brushProperty name="height" value="0.03393" units="cm"/>
      <inkml:brushProperty name="color" value="#F2395B"/>
    </inkml:brush>
  </inkml:definitions>
  <inkml:trace contextRef="#ctx0" brushRef="#br0">34400 9300 648,'-21'-40'28,"10"23"4,10 22 3,9 22 4,6 10-4,3 1-10,3-1-10,4 1-9,-1-1-7,-3 1-5,-3-1-4,-2 1-4,0-3-4,7-2-2,6-3-3,7-3-2,2-4-2,1-3 0,-1-3-2,1-2 0,1-9 1,3-12 4,3-13 2,4-12 4,-3-12 2,-5-8 4,-7-10 4,-5-9 3,-6-1 2,-3 10 0,-3 10 2,-2 9 0,-5 6 6,-2 3 13,-3 3 13,-3 4 11,-9 11 5,-11 23-3,-14 22-5,-11 22-4,-6 12-5,4 3-8,3 3-8,3 4-7,1-3-4,1-5-1,-1-7 0,1-5-1,2-6-1,7-3-4,6-3-3,7-2-3,2-5-2,1-2-1,-1-3 0,1-3-1,5-4-1,14-3-2,11-3-2,14-2-2,2-6 3,-6-6 4,-6-6 4,-6-6 6,-6 2 4,-2 14 2,-3 11 3,-3 14 3,-9 8 1,-11 7-1,-14 6 0,-11 7 0,-6 0-2,4-2 1,3-3-2,3-3 0,4-6-1,7-5 0,6-7 0,7-5-1,8-8-2,14-5-4,11-7-5,14-5-5,8-9 0,7-9 2,6-10 2,7-8 3,0-4 2,-2 3 0,-3 3 2,-3 4 0,-4 2 1,-3 4 0,-3 3 0,-2 3 0,-6 6 2,-6 9 6,-6 10 5,-6 10 6,-6 5 0,-2 4-7,-3 3-6,-3 3-6,-2-1-2,0-2 0,0-3 1,0-3 0,-4-2 1,-5 0 0,-7 0 1,-5 0 0,-8 1-1,-5 4-1,-7 3-1,-5 3-2,-6 1 0,-3 1-2,-3-1 1,-2 1-1,-3-3 0,1-2 2,-1-3 1,1-3 0,-1-6 2,1-5-2,-1-7 0,1-5 0,2-8 1,7-5 2,6-7 2,7-5 2,5-3 2,7 4 4,6 3 3,7 3 2,8 4 8,14 7 9,11 6 12,14 7 9,8 8 0,7 14-10,6 11-12,7 14-11,8 7-7,14 3-4,11 3-4,14 4-3,11-3-3,14-5 2,11-7 2,14-5 1,10-12-11,9-16-22,10-15-22,10-15-22,-14-11-4,-33-2 11,-35-3 14,-34-3 11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8:47"/>
    </inkml:context>
    <inkml:brush xml:id="br0">
      <inkml:brushProperty name="width" value="0.03371" units="cm"/>
      <inkml:brushProperty name="height" value="0.03371" units="cm"/>
      <inkml:brushProperty name="color" value="#F2395B"/>
    </inkml:brush>
  </inkml:definitions>
  <inkml:trace contextRef="#ctx0" brushRef="#br0">53500 26650 652,'-22'0'20,"4"0"7,5 0 8,3 0 7,2 1 2,0 4-6,0 2-6,1 3-5,-2 4-5,0 4-3,-2 3-4,0 5-3,-1 4-3,-1 4-4,-2 6-5,0 5-3,0 2-7,1 0-10,1 0-11,0 0-11,3-5-1,3-6 7,2-9 7,4-7 7,0-5 0,0-1-7,-2-1-7,0 0-7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11"/>
    </inkml:context>
    <inkml:brush xml:id="br0">
      <inkml:brushProperty name="width" value="0.041" units="cm"/>
      <inkml:brushProperty name="height" value="0.041" units="cm"/>
      <inkml:brushProperty name="color" value="#F2395B"/>
    </inkml:brush>
  </inkml:definitions>
  <inkml:trace contextRef="#ctx0" brushRef="#br0">36100 8050 536,'-21'-16'94,"10"19"-13,10 19-13,9 19-12,6 12-11,3 6-6,3 7-8,4 6-6,2 7-9,4 10-7,3 10-10,3 9-7,-1-1-3,-2-8 3,-3-10 4,-3-9 4,-4-9-13,-3-5-29,-3-7-28,-2-5-29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25"/>
    </inkml:context>
    <inkml:brush xml:id="br0">
      <inkml:brushProperty name="width" value="0.03595" units="cm"/>
      <inkml:brushProperty name="height" value="0.03595" units="cm"/>
      <inkml:brushProperty name="color" value="#F2395B"/>
    </inkml:brush>
  </inkml:definitions>
  <inkml:trace contextRef="#ctx0" brushRef="#br0">30650 34450 611,'-4'53'46,"-5"6"-7,-7 7-6,-5 6-6,-3 6-4,4 6-2,3 7-2,3 6-1,1 6-1,1 6-2,-1 7-1,1 6-2,1 7 0,3 10 0,3 10-1,4 9 0,-1 4-1,-3 1-1,-3-1-1,-2 1-1,-1-9-1,3-15 0,3-15-1,4-16 0,2-16-2,4-16-6,3-15-3,3-15-5,4-14-6,7-8-5,6-10-6,7-9-6,4-10-4,3-9 0,3-10-1,4-8-2,-3-9 2,-5-6 3,-7-6 2,-5-6 4,-6 1 3,-3 9 5,-3 10 3,-2 10 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26"/>
    </inkml:context>
    <inkml:brush xml:id="br0">
      <inkml:brushProperty name="width" value="0.03201" units="cm"/>
      <inkml:brushProperty name="height" value="0.03201" units="cm"/>
      <inkml:brushProperty name="color" value="#F2395B"/>
    </inkml:brush>
  </inkml:definitions>
  <inkml:trace contextRef="#ctx0" brushRef="#br0">30050 35900 687,'-136'65'12,"28"-18"4,28-19 3,29-18 4,26-10 4,25 0 5,25 0 6,25 0 6,15-5-3,7-9-11,6-10-10,7-8-11,5-3-8,7 7-4,6 6-5,7 7-4,0 4-8,-2 3-8,-3 3-9,-3 4-9,-10 1-4,-16 0 2,-15 0 1,-15 0 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26"/>
    </inkml:context>
    <inkml:brush xml:id="br0">
      <inkml:brushProperty name="width" value="0.03676" units="cm"/>
      <inkml:brushProperty name="height" value="0.03676" units="cm"/>
      <inkml:brushProperty name="color" value="#F2395B"/>
    </inkml:brush>
  </inkml:definitions>
  <inkml:trace contextRef="#ctx0" brushRef="#br0">31900 36200 598,'48'-44'81,"-3"13"-17,-3 12-17,-2 13-17,-5 12-10,-2 13-4,-3 12-3,-3 13-3,-6 10-3,-5 10 0,-7 10 0,-5 9 0,-8 4-2,-5 1 0,-7-1-2,-5 1-2,-6-4 0,-3-6-1,-3-6 1,-2-6-1,-1-9 1,3-8 0,3-10 0,4-9 2,11-12 2,23-11 5,22-14 5,22-11 5,13-6-4,7 4-11,6 3-13,7 3-12,0 3-6,-2 3-3,-3 3-2,-3 4-3,-7 1-4,-9 0-9,-10 0-7,-8 0-8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27"/>
    </inkml:context>
    <inkml:brush xml:id="br0">
      <inkml:brushProperty name="width" value="0.03568" units="cm"/>
      <inkml:brushProperty name="height" value="0.03568" units="cm"/>
      <inkml:brushProperty name="color" value="#F2395B"/>
    </inkml:brush>
  </inkml:definitions>
  <inkml:trace contextRef="#ctx0" brushRef="#br0">35450 35100 616,'-46'3'46,"10"6"1,10 7 0,9 6 0,6 9-2,3 13-7,3 12-7,4 13-6,1 6-5,0 0-5,0 0-3,0 0-5,-2 1-3,-3 4-7,-3 3-4,-2 3-6,-1-2-2,3-6 0,3-6 1,4-6 0,4-16-8,6-25-18,7-25-19,6-25-17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27"/>
    </inkml:context>
    <inkml:brush xml:id="br0">
      <inkml:brushProperty name="width" value="0.04451" units="cm"/>
      <inkml:brushProperty name="height" value="0.04451" units="cm"/>
      <inkml:brushProperty name="color" value="#F2395B"/>
    </inkml:brush>
  </inkml:definitions>
  <inkml:trace contextRef="#ctx0" brushRef="#br0">35850 33350 494,'-4'-111'23,"-5"28"3,-7 28 5,-5 29 2,2 27 4,13 29 4,12 28 2,13 28 5,6 20-3,0 13-6,0 12-6,0 13-7,0 10-5,0 10-2,0 10-3,0 9-3,0 18-4,0 29-7,0 28-5,0 28-5,1 24-9,4 23-10,3 22-10,3 22-10,1 12-4,1 3 0,-1 3 1,1 4 1,-1-24 2,1-50 5,-1-50 5,1-50 5,-4-46 4,-6-40 4,-6-40 5,-6-41 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27"/>
    </inkml:context>
    <inkml:brush xml:id="br0">
      <inkml:brushProperty name="width" value="0.03532" units="cm"/>
      <inkml:brushProperty name="height" value="0.03532" units="cm"/>
      <inkml:brushProperty name="color" value="#F2395B"/>
    </inkml:brush>
  </inkml:definitions>
  <inkml:trace contextRef="#ctx0" brushRef="#br0">35750 35900 622,'-24'-47'6,"4"6"9,3 7 11,3 6 11,6 3 5,9 0 1,10 0 0,10 0 2,8 6-4,10 13-8,10 12-9,9 13-9,6 10-8,3 10-8,3 10-9,4 9-8,-3 1-10,-5-6-7,-7-6-10,-5-6-8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27"/>
    </inkml:context>
    <inkml:brush xml:id="br0">
      <inkml:brushProperty name="width" value="0.0343" units="cm"/>
      <inkml:brushProperty name="height" value="0.0343" units="cm"/>
      <inkml:brushProperty name="color" value="#F2395B"/>
    </inkml:brush>
  </inkml:definitions>
  <inkml:trace contextRef="#ctx0" brushRef="#br0">36700 34150 641,'4'-46'80,"10"10"-13,10 10-11,9 9-12,7 6-9,7 3-7,6 3-7,7 4-6,2 1-7,1 0-4,-1 0-4,1 0-5,-4 6-7,-6 13-9,-6 12-9,-6 13-9,-7 9-4,-6 6-1,-6 7 0,-6 6 0,-7-2 2,-6-9 4,-6-10 4,-6-8 6,-4-9 3,1-6 6,-1-6 4,1-6 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28"/>
    </inkml:context>
    <inkml:brush xml:id="br0">
      <inkml:brushProperty name="width" value="0.03948" units="cm"/>
      <inkml:brushProperty name="height" value="0.03948" units="cm"/>
      <inkml:brushProperty name="color" value="#F2395B"/>
    </inkml:brush>
  </inkml:definitions>
  <inkml:trace contextRef="#ctx0" brushRef="#br0">37300 34700 557,'-46'-19'-12,"10"13"23,10 12 20,9 13 22,4 7 6,1 4-9,-1 3-10,1 3-9,-1 1-7,1 1-1,-1-1-3,1 1-2,1-1-4,3 1-6,3-1-6,4 1-5,5-3-7,10-2-10,10-3-10,9-3-9,9-7-5,9-9 1,10-10 1,10-8 0,2-6 3,-3 1 6,-3-1 5,-2 1 5,-8 1 7,-8 3 8,-10 3 8,-9 4 7,-9 4 6,-5 6 5,-7 7 3,-5 6 4,-11 6 3,-11 6 1,-14 7 0,-11 6 1,-6 3-1,4 0-3,3 0-3,3 0-3,-1-4-4,-2-5-2,-3-7-3,-3-5-3,7-4-9,19 0-14,19 0-15,19 0-15,5 3-3,-5 6 9,-7 7 8,-5 6 8,-11 1 7,-11-3 4,-14-3 4,-11-2 5,-9-3 2,-3 1 3,-3-1 1,-2 1 2,-3-3 0,1-2 0,-1-3 0,1-3 0,-1-4 3,1-3 3,-1-3 6,1-2 4,2-3 4,7 1 1,6-1 2,7 1 2,13-3 2,22-2 2,22-3 3,23-3 1,17-2-4,17 0-9,15 0-10,16 0-11,13-2-4,14-3-1,11-3-1,14-2-1,7-1-7,3 3-12,3 3-13,4 4-11,-10 1-5,-22 0 7,-22 0 6,-21 0 6,-17 0 1,-8 0-5,-10 0-5,-9 0-3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29"/>
    </inkml:context>
    <inkml:brush xml:id="br0">
      <inkml:brushProperty name="width" value="0.03689" units="cm"/>
      <inkml:brushProperty name="height" value="0.03689" units="cm"/>
      <inkml:brushProperty name="color" value="#F2395B"/>
    </inkml:brush>
  </inkml:definitions>
  <inkml:trace contextRef="#ctx0" brushRef="#br0">38950 32800 596,'48'0'127,"-3"0"-30,-3 0-29,-2 0-31,2 1-15,9 4-4,10 3-2,10 3-4,5 6-6,4 9-9,3 10-10,3 10-10,-8 7-9,-19 6-6,-18 7-7,-19 6-8,-12-4 2,-2-11 10,-3-14 10,-3-11 9,-2-6 4,0 4-5,0 3-4,0 3-3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8:48"/>
    </inkml:context>
    <inkml:brush xml:id="br0">
      <inkml:brushProperty name="width" value="0.03032" units="cm"/>
      <inkml:brushProperty name="height" value="0.03032" units="cm"/>
      <inkml:brushProperty name="color" value="#F2395B"/>
    </inkml:brush>
  </inkml:definitions>
  <inkml:trace contextRef="#ctx0" brushRef="#br0">55150 26450 725,'37'15'126,"-6"-1"-38,-4-1-39,-4 0-37,-5-1-26,-1 1-9,-3 1-10,-1 2-9,-2-2-6,-2-1-1,-2-2 1,-2-2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29"/>
    </inkml:context>
    <inkml:brush xml:id="br0">
      <inkml:brushProperty name="width" value="0.03714" units="cm"/>
      <inkml:brushProperty name="height" value="0.03714" units="cm"/>
      <inkml:brushProperty name="color" value="#F2395B"/>
    </inkml:brush>
  </inkml:definitions>
  <inkml:trace contextRef="#ctx0" brushRef="#br0">39050 33650 592,'-46'28'-11,"10"6"20,10 7 18,9 6 20,6 3 6,3 0-8,3 0-7,4 0-8,-3 3-6,-5 6-2,-7 7-5,-5 6-2,-1-2-3,6-9-4,7-10-2,6-8-4,9-12-7,13-12-13,12-13-13,13-12-12,12-16-3,13-19 4,12-18 4,13-19 6,4-7 4,-3 7 3,-3 6 5,-2 7 3,-11 7 3,-15 9 5,-15 10 3,-16 10 5,-16 11 6,-16 17 12,-15 15 12,-15 16 10,-15 13 6,-12 14 0,-13 11 0,-12 14-1,-2 0-3,9-8-7,10-10-7,10-9-7,7-7-6,6-3-3,7-3-4,6-2-5,12-6-8,19-6-15,19-6-14,19-6-14,12-7-4,6-6 5,7-6 6,6-6 5,1-6 5,-3-2 4,-3-3 4,-2-3 3,-8 1 5,-8 6 6,-10 7 6,-9 6 5,-9 6 10,-5 6 15,-7 7 16,-5 6 14,-12 7 5,-16 10-8,-15 10-8,-15 9-7,-12 9-7,-6 9-5,-6 10-7,-6 10-5,-9 11-5,-8 17-4,-10 15-3,-9 16-3,-5 7-4,0 1-5,0-1-5,0 1-5,7-12-2,17-21 2,15-22 0,16-22 2,12-21 0,9-18 2,10-19 1,10-18 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30"/>
    </inkml:context>
    <inkml:brush xml:id="br0">
      <inkml:brushProperty name="width" value="0.03244" units="cm"/>
      <inkml:brushProperty name="height" value="0.03244" units="cm"/>
      <inkml:brushProperty name="color" value="#F2395B"/>
    </inkml:brush>
  </inkml:definitions>
  <inkml:trace contextRef="#ctx0" brushRef="#br0">39350 35100 678,'184'-90'46,"-31"23"-3,-31 22-3,-31 22-3,-16 10-3,0 1-3,0-1-3,0 1-2,-2 1-6,-3 3-8,-3 3-8,-2 4-7,-8 5-9,-8 10-9,-10 10-9,-9 9-10,-9 2-6,-5-2-4,-7-3-3,-5-3-3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30"/>
    </inkml:context>
    <inkml:brush xml:id="br0">
      <inkml:brushProperty name="width" value="0.03605" units="cm"/>
      <inkml:brushProperty name="height" value="0.03605" units="cm"/>
      <inkml:brushProperty name="color" value="#F2395B"/>
    </inkml:brush>
  </inkml:definitions>
  <inkml:trace contextRef="#ctx0" brushRef="#br0">39700 36150 610,'28'-47'3,"6"6"8,7 7 7,6 6 7,6 4 2,6 4-1,7 3-3,6 3-1,-2 4-4,-9 7-3,-10 6-3,-8 7-4,-11 7-1,-8 9-2,-10 10 0,-9 10 0,-9 8 1,-5 10 1,-7 10 3,-5 9 3,-9-1 0,-9-8 0,-10-10 0,-8-9 1,-4-9-1,3-5 0,3-7 1,4-5 1,1-9-4,0-9-6,0-10-8,0-8-6,4-14-2,10-15 0,10-15 2,9-16 1,7-15-6,7-11-12,6-14-11,7-11-13,4 2-5,3 19 1,3 19 2,4 19 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30"/>
    </inkml:context>
    <inkml:brush xml:id="br0">
      <inkml:brushProperty name="width" value="0.04521" units="cm"/>
      <inkml:brushProperty name="height" value="0.04521" units="cm"/>
      <inkml:brushProperty name="color" value="#F2395B"/>
    </inkml:brush>
  </inkml:definitions>
  <inkml:trace contextRef="#ctx0" brushRef="#br0">41300 34800 486,'76'-25'81,"4"0"-15,3 0-16,3 0-15,1 3-11,1 6-5,-1 7-6,1 6-5,-6 4-3,-8 4 1,-10 3 1,-9 3-1,-9 6 0,-5 9-2,-7 10-3,-5 10-3,-8 8 2,-5 10 2,-7 10 5,-5 9 2,-9 7 3,-9 7 1,-10 6 1,-8 7 0,-8 0 1,-2-2-1,-3-3 0,-3-3 0,-2-7 0,0-9-2,0-10-2,0-8-2,1-11-1,4-8-3,3-10-2,3-9-4,4-23-8,7-33-16,6-35-15,7-34-16,8-37-7,14-36 2,11-39 2,14-36 2,3 2 5,-2 44 7,-3 44 7,-3 44 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31"/>
    </inkml:context>
    <inkml:brush xml:id="br0">
      <inkml:brushProperty name="width" value="0.04127" units="cm"/>
      <inkml:brushProperty name="height" value="0.04127" units="cm"/>
      <inkml:brushProperty name="color" value="#F2395B"/>
    </inkml:brush>
  </inkml:definitions>
  <inkml:trace contextRef="#ctx0" brushRef="#br0">42300 33550 533,'20'-77'10,"-9"47"23,-10 47 22,-8 48 22,-12 30 3,-12 16-16,-13 15-15,-12 17-16,-12 10-10,-8 6-7,-10 7-6,-9 6-7,-5 1-1,0-3 0,0-3 2,0-2 1,7-11-6,17-15-15,15-15-14,16-16-16,10-18-6,7-18-1,6-19 0,7-18 1,16-29 1,29-37 4,28-38 4,28-37 4,23-23 5,19-5 8,19-7 7,19-5 8,1 6 4,-16 23 3,-15 22 2,-15 22 2,-17 18 4,-15 16 4,-15 15 6,-16 17 5,-15 10 5,-11 6 6,-14 7 6,-11 6 6,-7 7 2,0 10-2,0 10-3,0 9-2,-4 4-3,-5 1-4,-7-1-2,-5 1-4,-1-3-3,6-2-7,7-3-5,6-3-6,10-9-10,17-11-14,15-14-16,16-11-14,9-9-4,3-3 9,3-3 9,4-2 9,-4 2 7,-9 9 6,-10 10 5,-8 10 6,-8 8 5,-2 10 7,-3 10 4,-3 9 6,-6 1 2,-5-6-1,-7-6-2,-5-6-2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31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44525 34250 333,'157'63'167,"51"46"-1,50 47 1,49 47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33"/>
    </inkml:context>
    <inkml:brush xml:id="br0">
      <inkml:brushProperty name="width" value="0.04192" units="cm"/>
      <inkml:brushProperty name="height" value="0.04192" units="cm"/>
      <inkml:brushProperty name="color" value="#F2395B"/>
    </inkml:brush>
  </inkml:definitions>
  <inkml:trace contextRef="#ctx0" brushRef="#br0">43600 33250 524,'67'51'71,"-16"4"-15,-15 3-15,-15 3-15,-11 6-9,-2 9-5,-3 10-5,-3 10-4,-4 4-1,-3 0 1,-3 0 1,-2 0 3,-5-7-3,-2-11-5,-3-14-5,-3-11-5,4-12-2,13-9 1,12-10 3,13-8 1,7-11 2,4-8 1,3-10 2,3-9 1,1-5 1,1 0 1,-1 0 1,1 0 2,13-5-1,29-9 0,28-10 0,28-8 0,6-3 0,-16 7-1,-15 6-1,-15 7 1,-15 5-1,-12 7 1,-13 6 0,-12 7 0,-9 4 0,-2 3-2,-3 3-1,-3 4 0,-6-3-3,-5-5-3,-7-7-3,-5-5-2,-6-4-1,-3 0 2,-3 0 3,-2 0 1,-5-2 1,-2-3 0,-3-3-2,-3-2 0,-4-5-1,-3-2 1,-3-3 0,-2-3 0,-5-1 1,-2 4 1,-3 3 3,-3 3 0,1 1 3,6 1 2,7-1 2,6 1 3,3 1 1,0 3 1,0 3 0,0 4 1,0 2 3,0 4 1,0 3 4,0 3 3,3 7 5,6 14 8,7 11 8,6 14 8,3 16-1,0 22-10,0 22-10,0 23-10,0 10-7,0 0-1,0 0-3,0 0-2,0 1-2,0 4-6,0 3-3,0 3-4,0-1-4,0-2-2,0-3-2,0-3-2,-2-10-1,-3-16 0,-3-15 0,-2-15 1,-5-14 0,-2-8 2,-3-10 2,-3-9 1,-4-7 2,-3-3 1,-3-3 1,-2-2 1,-5-6 2,-2-6 0,-3-6 1,-3-6 1,-1-7 2,4-6 2,3-6 4,3-6 2,6-6 1,9-2-1,10-3 0,10-3-1,8-2 2,10 0 5,10 0 5,9 0 5,12-2 3,16-3 0,15-3-1,17-2 0,5 3-3,-3 14-4,-3 11-5,-2 14-5,-8 7-3,-8 3-3,-10 3-2,-9 4-4,-10 7-1,-9 13 1,-10 12 0,-8 13 0,-15 15 2,-19 19 1,-18 19 3,-19 19 2,-12 5 2,-2-5 2,-3-7 3,-3-5 2,-2-6 1,0-3 1,0-3-1,0-2 0,4-8 0,10-8 2,10-10 0,9-9 2,12-15 0,16-18 0,15-19 0,17-18 1,17-23-7,23-24-10,22-26-11,22-24-11,12-17-10,3-5-6,3-7-8,4-5-6,-4 0-1,-9 10 6,-10 10 6,-8 9 6,-12 13 3,-12 20 1,-13 18 1,-12 20 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34"/>
    </inkml:context>
    <inkml:brush xml:id="br0">
      <inkml:brushProperty name="width" value="0.05021" units="cm"/>
      <inkml:brushProperty name="height" value="0.05021" units="cm"/>
      <inkml:brushProperty name="color" value="#F2395B"/>
    </inkml:brush>
  </inkml:definitions>
  <inkml:trace contextRef="#ctx0" brushRef="#br0">45600 33800 438,'-69'23'9,"13"-3"-2,12-3 0,13-2-1,10-1 4,10 3 10,10 3 10,9 4 10,7-3 2,7-5-4,6-7-5,7-5-5,5-8-5,7-5-4,6-7-5,7-5-4,2-8-5,1-5-3,-1-7-4,1-5-4,1-6-4,3-3-2,3-3-4,4-2-3,-6 2 0,-11 9 2,-14 10 2,-11 10 2,-18 16 5,-22 26 8,-22 24 8,-21 26 9,-15 16 2,-6 10-1,-6 10-3,-6 9-3,-6 6-1,-2 3-1,-3 3-1,-3 4-2,-2 1-1,0 0-3,0 0-2,0 0-3,6-5-1,13-9-1,12-10 1,13-8-1,27-28-5,45-43-7,43-44-10,45-43-7,17-21-2,-5 3 4,-7 3 5,-5 4 5,-11 5 4,-11 10 4,-14 10 5,-11 9 5,-14 20 8,-11 31 14,-14 32 14,-11 31 14,-12 13 2,-9-2-10,-10-3-9,-8-3-9,-9 1-7,-6 6-6,-6 7-5,-6 6-6,-1-4-3,7-11-2,6-14-3,7-11-2,5-20-5,7-24-9,6-26-9,7-24-9,5-31-1,7-33 5,6-35 6,7-34 5,0-20 4,-2-2 3,-3-3 1,-3-3 3,-2 1 3,0 6 4,0 7 3,0 6 3,1 12 5,4 19 3,3 19 4,3 19 5,-1 16 1,-2 17-1,-3 15 0,-3 16 0,-1 10 5,4 7 11,3 6 12,3 7 11,4 5 4,7 7-3,6 6-5,7 7-3,8 15-4,14 25-3,11 25-4,14 25-2,5 23-3,1 22-3,-1 22-2,1 23-2,-1 24-4,1 28-4,-1 28-5,1 29-4,1 16-7,3 7-12,3 6-11,4 7-11,-3-14-5,-5-30-1,-7-32 2,-5-30-1,-12-37 3,-16-41 2,-15-40 4,-15-40 3,-9-21-1,1 0-2,-1 0-3,1 0-3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34"/>
    </inkml:context>
    <inkml:brush xml:id="br0">
      <inkml:brushProperty name="width" value="0.03863" units="cm"/>
      <inkml:brushProperty name="height" value="0.03863" units="cm"/>
      <inkml:brushProperty name="color" value="#F2395B"/>
    </inkml:brush>
  </inkml:definitions>
  <inkml:trace contextRef="#ctx0" brushRef="#br0">47200 34250 569,'-25'-22'6,"0"6"12,0 7 11,0 6 13,0 7 5,0 10-2,0 10-1,0 9-2,-2 13-3,-3 20-5,-3 18-6,-2 20-6,-6 13-5,-6 9-5,-6 10-7,-6 10-5,-7 4-6,-6 0-8,-6 0-7,-6 0-7,-1-10-7,7-18-5,6-19-5,7-18-5,5-18-1,7-16 1,6-15 2,7-15 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34"/>
    </inkml:context>
    <inkml:brush xml:id="br0">
      <inkml:brushProperty name="width" value="0.02878" units="cm"/>
      <inkml:brushProperty name="height" value="0.02878" units="cm"/>
      <inkml:brushProperty name="color" value="#F2395B"/>
    </inkml:brush>
  </inkml:definitions>
  <inkml:trace contextRef="#ctx0" brushRef="#br0">46000 32400 764,'48'0'1,"-3"0"-5,-3 0-3,-2 0-4,0 6 10,7 13 23,6 12 22,7 13 22,-1 18 0,-6 26-24,-6 24-24,-6 26-25,-7 2-16,-6-18-6,-6-19-6,-6-18-7,-4-14-2,1-5 1,-1-7 2,1-5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7:20"/>
    </inkml:context>
    <inkml:brush xml:id="br0">
      <inkml:brushProperty name="width" value="0.03608" units="cm"/>
      <inkml:brushProperty name="height" value="0.03608" units="cm"/>
      <inkml:brushProperty name="color" value="#F2395B"/>
    </inkml:brush>
  </inkml:definitions>
  <inkml:trace contextRef="#ctx0" brushRef="#br0">47300 58050 609,'-82'6'10,"39"13"18,36 12 20,39 13 18,18 2 3,0-5-12,0-7-12,0-5-13,-2-6-11,-3-3-9,-3-3-9,-2-2-10,-3-3-8,1 1-10,-1-1-9,1 1-9,-3-3-7,-2-2-4,-3-3-4,-3-3-3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8:48"/>
    </inkml:context>
    <inkml:brush xml:id="br0">
      <inkml:brushProperty name="width" value="0.03283" units="cm"/>
      <inkml:brushProperty name="height" value="0.03283" units="cm"/>
      <inkml:brushProperty name="color" value="#F2395B"/>
    </inkml:brush>
  </inkml:definitions>
  <inkml:trace contextRef="#ctx0" brushRef="#br0">55189 27750 670,'-5'8'57,"6"2"5,6 0 2,6 1 5,3 1-14,1 2-33,1 0-30,1 1-33,-1 0-13,-2-2 6,-4-3 5,-3-1 5,-1-1 2,0 0 0,0 0-1,0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35"/>
    </inkml:context>
    <inkml:brush xml:id="br0">
      <inkml:brushProperty name="width" value="0.05311" units="cm"/>
      <inkml:brushProperty name="height" value="0.05311" units="cm"/>
      <inkml:brushProperty name="color" value="#F2395B"/>
    </inkml:brush>
  </inkml:definitions>
  <inkml:trace contextRef="#ctx0" brushRef="#br0">47250 33900 414,'46'0'-7,"-5"0"8,-7 0 6,-5 0 8,-4 6 5,0 13 4,0 12 4,0 13 4,-4 7 1,-5 4-3,-7 3-3,-5 3-3,-6 1-4,-3 1-3,-3-1-4,-2 1-2,-3-4-4,1-6-1,-1-6-2,1-6-2,10-10-5,22-12-8,22-13-8,23-12-8,11-13-4,4-12 1,3-13 2,3-12 0,-1-9 3,-2-2 3,-3-3 3,-3-3 4,-7-1 2,-9 4 4,-10 3 2,-8 3 2,-11 1 2,-8 1-1,-10-1 1,-9 1 0,-9 2 3,-5 7 5,-7 6 6,-5 7 5,-6 4 2,-3 3-2,-3 3-3,-2 4-2,-1 2 1,3 4 5,3 3 5,4 3 4,-1 6 3,-3 9 2,-3 10 1,-2 10 1,0 7-2,7 6-5,6 7-5,7 6-6,4 7-2,3 10-3,3 10-2,4 9-1,2 4-2,4 1-2,3-1-2,3 1-2,1 2-1,1 7 1,-1 6-1,1 7 0,-3 4-2,-2 3-5,-3 3-5,-3 4-4,-4-3-3,-3-5-2,-3-7-2,-2-5-1,-5-8 0,-2-5 1,-3-7 1,-3-5 2,-6-9 2,-5-9 1,-7-10 2,-5-8 3,-11-9 1,-11-6 1,-14-6 2,-11-6 2,-4-10 2,6-12 4,7-13 4,6-12 3,9-12 3,13-8 2,12-10 2,13-9 2,13-12 1,17-11-1,15-14-2,16-11 0,18-7-1,22 0 0,22 0-1,23 0-1,11 6-1,4 13-3,3 12-3,3 13-2,-5 10-3,-12 10 1,-13 10 0,-12 9-1,-7 7 2,1 7 5,-1 6 3,1 7 4,-4 7 3,-6 9-1,-6 10 1,-6 10 0,-7 7 1,-6 6 4,-6 7 2,-6 6 4,-6 6 1,-2 6-2,-3 7-2,-3 6-1,-4 6-3,-3 6-3,-3 7-3,-2 6-2,-3 3-3,1 0 1,-1 0 0,1 0-1,-3 1 0,-2 4 0,-3 3-1,-3 3-1,-7-4-3,-9-8-8,-10-10-7,-8-9-7,-8-9-6,-2-5-1,-3-7-4,-3-5-2,-4-9 0,-3-9 1,-3-10 1,-2-8 2,-1-18-1,3-25-3,3-25-5,4-25-3,5-16 1,10-6 5,10-6 5,9-6 5,4 1 4,1 9 0,-1 10 1,1 10 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35"/>
    </inkml:context>
    <inkml:brush xml:id="br0">
      <inkml:brushProperty name="width" value="0.04418" units="cm"/>
      <inkml:brushProperty name="height" value="0.04418" units="cm"/>
      <inkml:brushProperty name="color" value="#F2395B"/>
    </inkml:brush>
  </inkml:definitions>
  <inkml:trace contextRef="#ctx0" brushRef="#br0">48600 34750 497,'17'-16'13,"-16"19"26,-15 19 26,-15 19 26,-14 15 3,-8 13-20,-10 12-20,-9 13-21,-2 6-12,6 0-8,7 0-7,6 0-8,7-8-7,10-16-8,10-15-9,9-15-9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8:36"/>
    </inkml:context>
    <inkml:brush xml:id="br0">
      <inkml:brushProperty name="width" value="0.04699" units="cm"/>
      <inkml:brushProperty name="height" value="0.04699" units="cm"/>
      <inkml:brushProperty name="color" value="#F2395B"/>
    </inkml:brush>
  </inkml:definitions>
  <inkml:trace contextRef="#ctx0" brushRef="#br0">48950 34950 468,'21'25'10,"-5"0"19,-7 0 21,-5 0 19,-9 9 6,-9 19-9,-10 19-10,-8 19-9,-11 15-7,-8 13-7,-10 12-6,-9 13-6,-13 15-13,-16 19-16,-15 19-18,-15 19-18,0-9-14,20-33-9,18-35-10,20-34-11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0:32"/>
    </inkml:context>
    <inkml:brush xml:id="br0">
      <inkml:brushProperty name="width" value="0.04484" units="cm"/>
      <inkml:brushProperty name="height" value="0.04484" units="cm"/>
      <inkml:brushProperty name="color" value="#F2395B"/>
    </inkml:brush>
  </inkml:definitions>
  <inkml:trace contextRef="#ctx0" brushRef="#br0">35966 17640 490,'-7'-5'-13,"2"8"14,2 6 15,2 7 16,1 3 4,2-1-6,0-1-6,2 0-6,0 1-3,2 5 0,0 5-1,1 4 0,1 4 0,2-1-1,0 0-1,2 0-1,0 1-1,1-1 0,1 0-2,1 0 0,1 1-2,2 3 1,0 1-1,1 2 0,0-1 0,-1-4-2,-1-4 0,-1-3-1,0-3 0,0-1-2,-1-1 1,1-1-2,0-1 1,1 1 0,2-1 0,0 1 1,0-1-1,1-2 0,-1 0-1,1 0 0,-1-2 0,1 1 0,0-1 1,-1 1 1,0 0-1,-1-1 1,0 1 1,-2-1-1,0 2 1,1 1-1,1 3 0,1 1 0,0 1 0,-1-1 1,0-1 0,-2-1 1,0 0 1,-1 1-2,1 1 0,0 1-1,-1 0-1,1-1 1,0-1 0,-1-1 0,1-1 1,0 1-2,-1-1 1,1 1-2,0-1 1,-1-1 0,1-1 0,0-1 0,-1-1 1,1-1-1,0-1 1,-1-1-1,1 0 2,2 2 0,0 0 2,1 1 1,0 1 1,1 1-2,0 1 0,-1 1-2,1 1 1,-1 1-1,1 1 1,0 1-1,-1 0 1,1 1-1,-1-1 0,1 0 0,-1 0 0,1-1-1,0-1 0,-1-1 0,0 0-1,-1-1 0,0 1 0,-2-1 0,0 1 0,1-1-1,1 1 0,1-1 0,0 1 0,-1-1 1,0 1 2,-2-1 0,0 0 0,-1-1 0,1-1-1,0-1 0,0 0-1,1 1 0,1 1 0,1 1-1,0 0 1,-1-1-2,-1-1 1,0 0-1,-1-1 0,1 1 0,1 1 1,1 1 1,0 0-1,-1-2 0,-1 0-1,0 0-1,-1-1 1,1 1 0,1 1 0,1 1 0,0 0 1,-1-1 0,0-1-1,-2-1 1,-1-1 0,1-1 0,0-1 0,0 0 0,-1-1 0,1 1-1,0 1 0,-1 1-1,1 0 1,0-3-1,-1-1 1,1-2-1,-1-2 1,-1 1-1,-1 0 0,0 0 0,-1-1-1,1 1 1,1 0 0,2 0 0,-1-1 0,-1 1 0,-1 0 1,-1 0-1,1-1 1,0 1 1,1 0-1,1 0 2,1-1-1,0-1 0,-1-1 0,1 0-1,0-1 1,-1 1-1,1 2-1,0 0 1,-1 0-1,1-1 0,0 0 0,-1-2 0,1 0 0,0 2-1,-1 0 0,1 1 0,0 0 0,-1 0 0,1-2 0,0-1 0,-1 1 1,-1 0-1,-1 1 1,0 2 0,-1-1 0,3 1 1,1 0-1,3 0 0,0-1 1,-1-1-1,0-1 0,-2 0 1,-1-1-1,-1 1 0,-1 2 1,0 0-1,-1 0 1,1 1 0,1 0-1,2 0 1,-1-1 0,-1-1 0,-1 0 0,-1-2 1,0 0 0,0 2 0,-1 0 1,1 1-1,0 1 1,0 0-1,0-1 1,-1 1-1,1-1 0,0-1 0,0 0 0,-1-2-1,1 0 0,0 0 0,0 0-1,-1 0 1,2-1-1,0 1 0,1 0 0,1 0 0,-2-4-7,-6-8-11,-6-8-13,-6-7-11,-3-3-8,0 4-1,0 5-3,1 3-1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0:35"/>
    </inkml:context>
    <inkml:brush xml:id="br0">
      <inkml:brushProperty name="width" value="0.03709" units="cm"/>
      <inkml:brushProperty name="height" value="0.03709" units="cm"/>
      <inkml:brushProperty name="color" value="#F2395B"/>
    </inkml:brush>
  </inkml:definitions>
  <inkml:trace contextRef="#ctx0" brushRef="#br0">22846 36474 593,'-34'13'2,"10"-5"6,12-4 6,11-6 4,6-2 2,3-2-3,4 0-3,2-1-3,4-5-1,3-7 0,5-9 0,3-7 1,3-7 1,1-4-2,1-6 0,1-4-1,0-4 0,0-1-2,0-3-1,1-2-2,-2 3 1,-2 7 0,-1 6 1,-3 8 0,-1 4 0,-1 3-1,-1 4-2,-1 2-2,0 2 0,3 1-1,1 1 0,3 1 0,0 1 0,2-1 0,1 1-1,1-1 1,1-2 1,2-5 1,2-5 3,3-4 1,0-4 1,2-2-1,0-2-1,2-2-1,0-2-1,2 0 1,1-1 0,0-2 0,3-1 0,4-1 0,3-3-1,5-2 1,2-2-1,1-3-1,1-3 1,2-3-1,-2 0 0,-3 3 0,-3 3 0,-3 3 0,-2 5 0,-2 6-1,-2 8-2,-2 6-1,-2 5 0,-1 2 2,0 1 0,-1 3 1,-2 0-1,-2 1 0,-2 0-3,-2-1-1,-1 0 0,-2-1 1,0 0 2,-1-2 1,-1-1 1,1 1 1,-1 0 1,0-1 0,1 0 2,3-2-1,1-3 1,2-1 0,2-1-1,0-2 0,2-1 0,0 0-1,0 1-1,-2 4 0,-2 3 0,-1 5-2,-2 1 1,2-1-1,1-1 0,0 0 0,0-1 0,-3 3 0,-4 1 0,-2 3 0,-1 0-1,-1-1 1,0-1 0,1-1 1,-1-1-1,2-1 0,1-1 0,1 0 0,1-1 0,0 3 1,2 1-1,1 3 1,0 0 1,-2-1 0,0-1 0,-1-1 1,-1 0 0,1 1 0,-1 1-1,0 1 0,0 1 0,1 1 0,-1 1 0,0 1-1,1-1 1,2-1-1,3-3 0,1-1 0,2-1 0,0 1-1,2 1 1,0 1 0,0 1 0,-2 1 0,-2 1-1,-1 1-1,-3 0 0,0 1 1,-1-1 0,-1 1-1,-1-1 1,0 1-1,0-1 0,1 0-1,-2 1 0,-2-1 0,-1 1 1,-3-1 0,0 0 1,1-1-1,1-1 1,1-1 0,0 0 0,2 1 0,1 1 0,1 1 0,0 1 1,1 1-1,-1 0 0,0 2 0,0 1 1,1-1-1,-1 0 1,0 1-1,-1-1 1,-1 2 0,-3 1-1,-1 1 1,-2 1-1,1 0 0,-1 2 0,0 1 0,1 0 0,-1 0 0,1 0 0,-1 0 0,0 0 0,1 1 1,-1-1 0,1 0 0,0 0 1,3 2-1,1 1 0,2 0 0,1 1-1,1-2 1,-1 0-1,0-1 1,0-1-2,-1 0 1,-1 0-1,-1 1 0,-1-2 0,0 0-1,1-2 2,-1 0-1,0 0 0,-1 1 1,-2 0-1,1 2 1,-1 0-1,0 1 1,2-1-1,1 0 0,-1 0 1,-1 2-1,-3 1 1,-1 0-1,-1 1 1,1-2 0,1 0-1,1-1 1,0-1-1,-1 2 0,-1 1 1,-1 1 0,-1 0-1,-1 2 1,-1 0 0,-1 2-1,-1-1 1,-3-1-1,-1 0-1,-2-1 0,-1-1-4,1 2-9,1 0-7,2 2-9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0:37"/>
    </inkml:context>
    <inkml:brush xml:id="br0">
      <inkml:brushProperty name="width" value="0.03448" units="cm"/>
      <inkml:brushProperty name="height" value="0.03448" units="cm"/>
      <inkml:brushProperty name="color" value="#F2395B"/>
    </inkml:brush>
  </inkml:definitions>
  <inkml:trace contextRef="#ctx0" brushRef="#br0">43832 30800 638,'-19'-8'33,"9"2"-6,8 1-5,10 0-5,5 0-4,5-2 0,3-1-1,5-3 0,4-2 0,4-2-2,6-1 1,5-3-2,2 0-1,2-1-1,0 1-2,2-1-1,-1 0-1,1-1 2,0-1 0,0-1 2,-1 0-1,0 1-1,-1 1-3,-2 1-2,0 1 0,0 1 0,0 1 1,0 1 1,-1 1 0,-2 2 3,-2 3 1,-1 1 2,-2 1 1,2 0-1,1 1 0,0-1-1,0 0 0,0 0-1,-1 0 0,-1 0 0,-2 1-1,0-1 2,-1 0-1,-1 0 2,-2 0-3,-2 1-3,-2-1-5,-1 0-4,-2 0-1,1 0 1,-1 0 0,1 1 1,-3-1 1,-1 2 0,-4 1 1,-3 0 0,-3 1 0,-1 0 0,-2 0-1,-2 1-1,-4 0-8,-2 3-16,-6 4-17,-2 2-16,-4 2-3,0 0 11,-1 0 10,-1 0 10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0:38"/>
    </inkml:context>
    <inkml:brush xml:id="br0">
      <inkml:brushProperty name="width" value="0.02331" units="cm"/>
      <inkml:brushProperty name="height" value="0.02331" units="cm"/>
      <inkml:brushProperty name="color" value="#F2395B"/>
    </inkml:brush>
  </inkml:definitions>
  <inkml:trace contextRef="#ctx0" brushRef="#br0">45981 29333 943,'-8'-6'-2,"2"4"4,1 4 7,1 4 4,0 1 2,2 1-5,0 0-3,2 0-5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0:38"/>
    </inkml:context>
    <inkml:brush xml:id="br0">
      <inkml:brushProperty name="width" value="0.03819" units="cm"/>
      <inkml:brushProperty name="height" value="0.03819" units="cm"/>
      <inkml:brushProperty name="color" value="#F2395B"/>
    </inkml:brush>
  </inkml:definitions>
  <inkml:trace contextRef="#ctx0" brushRef="#br0">44596 28887 576,'-17'-2'-4,"-1"-2"-6,-3-4-8,-1-2-6,1-1-1,5 3 5,4 1 6,6 2 6,1 1 5,0 0 4,-1 0 5,-1 0 5,-1 0 3,2-2 2,0 0 2,2-1 2,1-1 3,2 2 4,2 1 4,2 1 3,2 1 0,4 3-5,2 4-5,3 2-4,2 2-3,0 2-2,-1 0 0,1 1-1,0 2-1,1 0-1,1 1 0,1 1 0,2 1-1,1 1 0,3 2-2,1 0 0,1 1-1,-1 1 0,-1 1-1,-1 1 0,0 0-1,1-1 0,1-1-1,1-1-1,1 0 0,-1 1-2,0 1-1,1 1-1,0 0 0,3-1 1,1-1-1,2-1 2,1 0 0,-1-1 0,-1 1 1,-1-1 0,-2 0 0,-2-3 0,-2-1 0,-1-2-1,-2-1 0,-1 0 0,-1-1 0,-1 1 0,-1 0-1,-1-1-1,0 1-3,-2 0-2,-1-1-1,-1-3-2,-1-1-1,0-2-1,-1-1-7,1 0-11,1 0-10,2 0-12,-2-1-5,-1-2 0,-2-2-1,-2-2 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0:41"/>
    </inkml:context>
    <inkml:brush xml:id="br0">
      <inkml:brushProperty name="width" value="0.05705" units="cm"/>
      <inkml:brushProperty name="height" value="0.05705" units="cm"/>
      <inkml:brushProperty name="color" value="#F2395B"/>
    </inkml:brush>
  </inkml:definitions>
  <inkml:trace contextRef="#ctx0" brushRef="#br0">46781 3769 385,'0'-28'23,"0"5"0,0 7-1,0 5 0,-1 3 0,-2-2 0,-2 0 0,-2-1 0,-1 0 0,0 0-3,1 2-2,-1 1-1,-2 0-2,-2 0 0,-3 0 0,-3 1 0,-3-1 0,-1 0-3,-3 0-1,-1 0-2,-3 1 0,-1 0 0,-2 2 1,-3 1 0,-1 1 0,-2 4-1,-2 2-1,-2 4-1,-1 1 0,1 1 0,2 1-1,0 2 1,4-1-1,5-1-2,7-1-2,5 0 0,-3 1-2,-13 3-1,-12 5 1,-13 3-1,-3 2-1,8-3 1,8-1 1,8-2-1,4-1 1,0 1 2,-1 1 0,1 1 1,1 1 2,3 1-1,3 1 0,4 1 0,0 1-1,2 1 1,1 1-1,1 1-1,2 1 0,3 1 0,3 0 0,2 2 1,4 1-1,1 1 0,2 1 0,2 1-1,1-1 1,0-2-1,0-2 1,0-1-1,0-4 1,0-1-1,0-4 0,0-3-1,1-1 0,2 3 1,2 2 0,1 1 1,2 2-1,0-1 1,0 1 0,0-1 0,1 1 1,1 1-1,3 1 1,2 1 0,1-1 0,-1-1 0,1-3 0,0-1 0,0-2 0,3 1 1,1-1 0,3 1 2,2-1 1,3-1 1,3-1 0,2 0 2,3-2 0,1-1 0,0-1-1,2-1 0,1 0-2,-1 0-1,0-1-1,0 1-1,0 0-1,0 0 0,1-1-1,-1 1-1,-1-1 0,-2-2 1,-2-2 1,-1-2 0,1-2-1,8 1 0,7 0 0,6 0-2,5-1 1,1 0 1,3-2 1,2 0 1,-3-1 0,-7 2 0,-6 0-1,-8 2 0,0-1-1,3-1-1,4 0 0,4-1-1,1-1 0,1 0 0,0 0 1,0 0 0,-1 0 0,0 0-1,-2 0 0,0 0 0,-1-1 0,1-1 0,2 0 1,0-1 1,0-1 0,-2 0-1,-2 0 0,-2 0 1,-3 0-1,-2-2 0,-3 0 1,-4-1-1,2-1 1,7 0 0,4 0 0,8 0 0,-1 0 0,-3-1 0,-4-2 0,-4 0-1,-2 0 1,-2 1-1,0 0 0,-1 2 0,-2 0 0,0 0 0,-1 1 1,-1-1-1,-1 0 0,0 0 0,0 0 0,1 1-1,-1-1-1,0 0 1,0 0 0,1 0 1,-1 0-1,0-2 0,1 0 0,-1-1 1,-1-2-2,-2-1 0,-1-3 0,-3-2-1,-1 0 0,-1-1 0,-1 1 0,-1-1 0,-1 0 1,-1-1-1,-1-1 1,-1-1 0,-2-1-1,-2-1 1,-4-1 0,-3-1-1,-1-2 1,-2-2 0,-1-4-1,0-3 1,-3-2 0,-4 0-1,-4-2-1,-4 0 0,-3-1-1,-1 0 0,-3 0 0,-2 0-1,-1 0 0,-3 3-1,-1 2 1,-3 2-1,-2 1 0,-4 0 1,-5-1 1,-3 1 0,-3 1 1,-4 2 0,-2 1 1,-4 3-1,-2 1 0,-1 1 1,-3 1 0,-2 1 0,-2 1 0,-1 1 1,-3 1 0,-1 1 0,-3 1 1,-3 3-1,-3 1-1,-3 2 0,-2 2 0,-2 1 1,-3 0 0,-1 2 0,-1 1 1,-2 1 1,0 0 0,-2 2 0,-1 0 1,0 0-1,-2 0 0,0 0 0,-2 2 0,0 4 0,-1 4-1,-2 4 1,1 3-1,-1 3 1,0 3 0,0 3 0,2 3 0,4 1-1,4 3-1,4 1-1,2 2-1,1 0 0,2 2-1,0 1 0,3 2-1,5 4 0,5 4-1,5 4-1,3 4-1,4 6-2,3 4-2,3 5-3,3 3-3,7 1-4,6 1-5,6 0-3,6-3-1,6-11 5,8-9 5,7-9 3,3-8 1,2-4-5,0-3-5,2-5-6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0:48"/>
    </inkml:context>
    <inkml:brush xml:id="br0">
      <inkml:brushProperty name="width" value="0.04244" units="cm"/>
      <inkml:brushProperty name="height" value="0.04244" units="cm"/>
      <inkml:brushProperty name="color" value="#F2395B"/>
    </inkml:brush>
  </inkml:definitions>
  <inkml:trace contextRef="#ctx0" brushRef="#br0">84350 21594 518,'8'-35'38,"2"9"-6,0 9-6,1 9-6,2 4-3,1 2-2,3 0 0,2 2-1,1 1 0,3 4-1,1 2 0,3 3 1,-1 3-1,-2 0-2,-1 1 0,-2 1-1,-3 3-1,-1 3-1,-3 5-1,-1 3-2,-3 4 0,-2 1-2,-4 2 0,-2 2-2,-5 1-1,-4-2-1,-6 0 0,-3-1-1,-5-2-1,0-3-2,-1-4-2,-1-1-1,1-5-1,1-1 1,3-4-1,1-3 1,2-4 0,-1-4-2,0-6-1,1-4-1,1-5-1,4-4-2,4-3 1,4-5-2,2-2 1,0-1 2,0-1 1,0-1 3,1 1 2,0 3 3,2 3 3,0 3 3,1 3 3,0 1 6,0 2 5,0 2 5,-1 4 4,-1 6 6,0 6 4,-1 6 4,-1 4 0,1 3-5,2 3-7,0 3-6,1 3-3,-2 3-1,0 2-1,-2 4-1,0 3-5,-2 4-6,0 4-9,-2 4-7,0 6-2,-2 7 1,0 9 3,-1 7 2,-1 3-4,0-4-10,0-2-10,1-3-11,-1-5-3,2-7 6,1-6 3,0-8 6,2-7 2,0-8 0,2-7 0,0-9 1,2-6 0,0-6 2,2-6 1,0-6 2,0-3 4,0 0 3,-2 0 5,0 1 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8:48"/>
    </inkml:context>
    <inkml:brush xml:id="br0">
      <inkml:brushProperty name="width" value="0.04445" units="cm"/>
      <inkml:brushProperty name="height" value="0.04445" units="cm"/>
      <inkml:brushProperty name="color" value="#F2395B"/>
    </inkml:brush>
  </inkml:definitions>
  <inkml:trace contextRef="#ctx0" brushRef="#br0">57048 26600 494,'-15'1'11,"4"2"22,2 2 22,4 2 22,1 2 4,2 3-14,0 3-15,2 3-15,0 4-9,2 5-5,0 5-5,2 5-5,0 7-5,0 10-5,0 9-7,0 11-4,-1 4-2,0-2 1,-2 0 2,0-1 1,-1-7 2,0-14-1,0-14 0,0-14 1,-1-6-14,0 0-27,-2-1-26,0 1-26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0:48"/>
    </inkml:context>
    <inkml:brush xml:id="br0">
      <inkml:brushProperty name="width" value="0.03907" units="cm"/>
      <inkml:brushProperty name="height" value="0.03907" units="cm"/>
      <inkml:brushProperty name="color" value="#F2395B"/>
    </inkml:brush>
  </inkml:definitions>
  <inkml:trace contextRef="#ctx0" brushRef="#br0">85900 21964 563,'0'-16'0,"0"-1"0,0-2 0,0 1 0,0 3 9,0 10 17,0 10 19,0 10 17,0 8 4,2 6-12,0 8-11,2 7-11,-1 3-8,-1-1-4,0 1-3,-1 0-4,-1-1-3,0-2-3,0-2-2,0-2-3,0-3-1,2-6-1,0-4 0,1-5 0,2-5-2,2-6 0,2-6-3,2-6 0,2-8-2,5-8-1,3-9-2,5-8-1,2-9 0,3-6-2,1-7-1,2-7 0,0-2-1,-1 2 0,-3 4 0,-2 3-1,-3 6 1,-7 10 1,-5 10 0,-6 10 0,-4 7-5,-2 6-14,-2 6-13,-2 6-13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0:48"/>
    </inkml:context>
    <inkml:brush xml:id="br0">
      <inkml:brushProperty name="width" value="0.03206" units="cm"/>
      <inkml:brushProperty name="height" value="0.03206" units="cm"/>
      <inkml:brushProperty name="color" value="#F2395B"/>
    </inkml:brush>
  </inkml:definitions>
  <inkml:trace contextRef="#ctx0" brushRef="#br0">87450 22631 686,'1'-14'7,"4"5"16,2 3 16,3 4 14,4 2 3,1 0-10,5 0-10,2 0-11,1 0-8,2 0-8,1 0-7,1 0-6,-1 0-7,-3 2-5,-3 0-5,-3 2-5,-2 0-3,-3 1-4,-1 1-4,-2 2-3,-2 0 0,-2-1 0,-3 1 2,0 0 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0:48"/>
    </inkml:context>
    <inkml:brush xml:id="br0">
      <inkml:brushProperty name="width" value="0.03339" units="cm"/>
      <inkml:brushProperty name="height" value="0.03339" units="cm"/>
      <inkml:brushProperty name="color" value="#F2395B"/>
    </inkml:brush>
  </inkml:definitions>
  <inkml:trace contextRef="#ctx0" brushRef="#br0">87448 23450 658,'-17'14'30,"11"-1"7,12-3 8,11-1 9,8-2-1,3-2-9,3-3-11,3 0-9,0-2-9,0 0-8,-1 0-9,-1 0-6,-2-1-10,0 0-9,-1-2-8,-1 0-10,-2-2-5,-1 0 1,-3-1 0,-1-1 0,-3-1 4,-3 0 9,-3 1 8,-2-1 10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0:50"/>
    </inkml:context>
    <inkml:brush xml:id="br0">
      <inkml:brushProperty name="width" value="0.04863" units="cm"/>
      <inkml:brushProperty name="height" value="0.04863" units="cm"/>
      <inkml:brushProperty name="color" value="#F2395B"/>
    </inkml:brush>
  </inkml:definitions>
  <inkml:trace contextRef="#ctx0" brushRef="#br0">89569 21605 452,'7'-6'38,"-2"6"6,-2 4 4,-2 6 6,-1 4-2,0 5-9,0 5-10,0 5-9,-1 3-6,-2 0-4,-2 2-3,-2 1-3,-1 0-3,-1 1-1,-2-1 0,0 0-2,0-2-2,1-3-2,0-5-2,2-3-3,4-9-6,8-11-12,8-12-10,7-11-11,6-8-2,1-1 7,3-2 8,1-2 6,0 0 7,-1 5 3,-3 3 5,-1 5 5,-4 3 5,-3 3 9,-5 2 8,-3 4 8,-2 4 7,-2 4 3,-1 6 4,0 4 4,-2 4 0,0 1-6,-2 3-4,0 2-6,-2 1-3,-2 1-4,-2 1-3,-2 1-2,0 0-2,2-1 0,2-1 0,2-1 0,3-1-5,2-1-8,4-1-9,2-1-10,2-2-4,1-4-3,1-5 0,2-2-2,0-6-1,3-2 1,2-5 0,1-4 1,3-4 2,1-5 2,2-5 2,3-4 3,-1-4 3,-3-1 1,-4-1 2,-1 0 1,-1-5 3,5-6 2,3-8 2,4-5 2,0 0 0,-7 12 1,-5 10-2,-7 11 1,-5 12 11,-4 11 25,-6 12 25,-4 11 25,-3 8 3,0 1-16,1 3-18,-1 1-17,0 1-10,0 1-4,0-1-3,0 0-5,1 0-3,-1-1-2,0-1-2,0-1-4,0 0-1,-2 0-3,0 2-2,-1 1-3,-2 0-1,0-1 0,-1-2-1,-1 1 0,0-4-4,3-3-9,1-5-7,2-3-9,3-6-3,2-8 4,4-8 3,2-8 2,5-7 3,4-9 0,5-7 2,5-8 1,3-4 1,-1 1 4,1-2 2,-1 2 3,0 2 4,-1 6 5,-1 5 6,-1 7 6,-1 5 4,-3 3 3,-1 4 4,-2 5 3,-2 3 5,-1 4 8,0 4 8,-2 4 8,-1 3 0,-2 2-8,-2 2-6,-2 2-8,-1 2-5,0 3-3,0 3-3,0 3-4,-1 1-2,0-1-1,-2-1-2,0-1 0,-3 0-4,-2 1-3,-3 1-5,-3 1-4,-3-1-5,-2-1-3,-1-2-5,-3-2-5,0-3-1,1-1-1,1-3 0,1 0-1,2-4 2,3-3 4,3-2 3,2-4 3,3-1 3,1-2 3,0 0 2,2-1 1,1-1 3,0 0 3,1 0 2,2 1 3,1 0 3,4 2 5,2 2 4,4 2 4,1 2 4,3 4 0,2 2 1,1 3 1,2 3 0,-1 0-1,1 1-1,0 1-1,0 1 0,3-1 0,1 1 2,3 0 1,-1-1-2,0-1-7,-1-1-4,-1 0-6,0-3-7,0-1-8,-1-2-8,1-2-7,-2-2-5,0-2-1,-1-2-1,0-2-1,-3-5-1,-1-6-1,-3-7 0,-1-7-2,-2-1 4,-2 6 6,-2 3 7,-2 6 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0:50"/>
    </inkml:context>
    <inkml:brush xml:id="br0">
      <inkml:brushProperty name="width" value="0.03827" units="cm"/>
      <inkml:brushProperty name="height" value="0.03827" units="cm"/>
      <inkml:brushProperty name="color" value="#F2395B"/>
    </inkml:brush>
  </inkml:definitions>
  <inkml:trace contextRef="#ctx0" brushRef="#br0">93850 20546 574,'36'-20'67,"-6"5"-10,-5 7-7,-6 5-10,-2 3-4,5 0-3,3 0-3,5 0-2,2 0-4,4 0-3,3 0-5,2 0-3,1 0-5,-2 0-5,-1 0-6,-3 0-6,-2 0-6,-2 2-8,-1 0-9,-3 2-8,-3-1-5,-5-1 1,-5 0-1,-4-2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0:50"/>
    </inkml:context>
    <inkml:brush xml:id="br0">
      <inkml:brushProperty name="width" value="0.04246" units="cm"/>
      <inkml:brushProperty name="height" value="0.04246" units="cm"/>
      <inkml:brushProperty name="color" value="#F2395B"/>
    </inkml:brush>
  </inkml:definitions>
  <inkml:trace contextRef="#ctx0" brushRef="#br0">95130 20950 518,'-1'39'73,"0"0"-7,-2 0-5,0 1-8,-1 3-5,1 11-5,-1 10-6,0 9-6,1 7-5,1 1-8,0 2-6,2 2-7,0 5-3,0 6 0,0 7 0,0 8 0,0-3-3,0-11-9,0-11-9,0-9-7,0-7-11,2 1-15,0-1-12,1 0-15,0-6 0,0-14 15,-2-14 13,0-13 15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0:57"/>
    </inkml:context>
    <inkml:brush xml:id="br0">
      <inkml:brushProperty name="width" value="0.03846" units="cm"/>
      <inkml:brushProperty name="height" value="0.03846" units="cm"/>
      <inkml:brushProperty name="color" value="#F2395B"/>
    </inkml:brush>
  </inkml:definitions>
  <inkml:trace contextRef="#ctx0" brushRef="#br0">18512 11082 571,'0'-15'0,"0"2"0,0 3 0,0 1 0,0-6 4,-2-12 5,-1-12 6,0-13 6,0 1 8,0 18 8,2 15 9,1 18 9,0 11 0,0 7-10,0 7-10,0 7-10,-3 7-7,-5 8-4,-4 8-2,-5 8-5,-3 2-5,-1 0-9,-1 0-8,-1-2-8,-1 0-6,-1 1-3,-1 1-5,0 1-4,0-2 0,2-3 4,4-4 3,3-4 4,2-5 0,1-6-1,1-6-1,1-6-2,0-4 2,2-5 7,1-3 7,1-4 6,0-4 4,2-1 1,0-2 3,2-2 1,1-3 5,2-4 9,2-4 7,2-4 8,4-4 4,7-3 2,7-5 2,8-3 0,4-4 1,6-3-2,4-3-1,6-2-1,1-1-3,-2 3-2,-2 4-3,-2 2-2,-2 2-4,0 3-3,-2 1-4,0 3-3,-3 1-4,-4 1-4,-3 0-4,-5 3-4,-3 0-6,-3 4-5,-3 3-7,-2 2-5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0:57"/>
    </inkml:context>
    <inkml:brush xml:id="br0">
      <inkml:brushProperty name="width" value="0.03533" units="cm"/>
      <inkml:brushProperty name="height" value="0.03533" units="cm"/>
      <inkml:brushProperty name="color" value="#F2395B"/>
    </inkml:brush>
  </inkml:definitions>
  <inkml:trace contextRef="#ctx0" brushRef="#br0">19049 12850 622,'-36'0'4,"7"0"6,7 0 7,7 0 7,4 1 5,3 2 4,1 2 3,2 2 4,2 4 0,2 7-6,2 7-5,2 7-5,1 6-5,0 6-4,0 6-3,0 6-4,-1 1-5,1-3-4,0-2-6,0-4-5,1-2-6,0 0-6,1-2-7,2 0-6,0-5-3,1-10 0,1-8 2,2-8 0,-1-8 2,-1-6 0,-1-6 1,0-6 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0:57"/>
    </inkml:context>
    <inkml:brush xml:id="br0">
      <inkml:brushProperty name="width" value="0.04223" units="cm"/>
      <inkml:brushProperty name="height" value="0.04223" units="cm"/>
      <inkml:brushProperty name="color" value="#F2395B"/>
    </inkml:brush>
  </inkml:definitions>
  <inkml:trace contextRef="#ctx0" brushRef="#br0">19750 12084 520,'0'-16'2,"0"2"1,0 1 3,0 1 3,0 1 3,0 0 6,0 2 5,0 1 6,0 3 5,0 8 5,0 6 5,0 7 4,1 6-1,2 5-7,2 5-6,2 5-7,2 6-5,5 11-5,4 10-4,3 9-4,3 15-5,1 18-6,1 19-5,1 18-6,1 12-2,0 5 1,2 5 0,1 5 1,1-7-7,2-19-12,3-18-12,1-19-12,-3-19-3,-8-19 8,-7-20 8,-9-20 8,-3-10 5,0-1 2,0-1 0,0 0 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0:59"/>
    </inkml:context>
    <inkml:brush xml:id="br0">
      <inkml:brushProperty name="width" value="0.04704" units="cm"/>
      <inkml:brushProperty name="height" value="0.04704" units="cm"/>
      <inkml:brushProperty name="color" value="#F2395B"/>
    </inkml:brush>
  </inkml:definitions>
  <inkml:trace contextRef="#ctx0" brushRef="#br0">20666 10014 467,'-7'-38'5,"2"3"10,2 4 11,2 2 9,3 3 3,4 5-4,4 3-4,3 5-4,4 1-3,1 2-2,3 1-1,2 1-2,0 2-4,1 4-9,-1 4-7,1 4-9,-3 5-6,-3 7-7,-5 7-4,-3 7-7,-3 4-1,-2 2 0,-2 2 1,-2 2 1,-2-2 2,-2-7 3,-2-7 5,-2-7 3,0-5 5,1-3 3,0-3 6,2-2 3,3-2 6,6 3 6,5 2 6,7 2 7,1 4 1,-3 5-1,-2 6-3,-4 7-1,-2 1-2,0 0 0,-2-1-1,0-1 0,-2-2 0,-1-1 0,0-3-1,-2-1 0,0-4-1,0-3 0,0-5-1,0-3 0,1-5-2,2-8-3,2-6-2,2-7-3,1-7-2,0-5-1,0-6-2,-1-6-2,1-11-3,-2-14-4,-1-15-4,0-14-5,-1-3 0,0 10 2,0 10 1,0 9 3,-1 6 0,1 1 0,0 1-2,0 1 0,0 4 3,0 10 10,0 8 9,0 9 10,0 6 3,2 3-1,0 3-1,1 3-1,1 2 4,0 4 12,0 2 10,0 4 12,0 3-1,1 6-11,2 4-11,0 5-11,0 3-7,-3 1-3,-1 1-3,-2 1-4,-2 2-4,0 3-5,-1 3-5,-2 3-5,0-2-3,0-4 1,0-5-2,0-4 1,0-7-1,0-5 0,0-6-1,0-6 0,0-7 0,0-9 4,0-9 2,0-8 2,2-6 4,4 1 1,4 0 2,3 0 3,3 3 2,0 4 3,-1 5 2,1 5 4,-1 5 4,-3 3 7,-1 4 6,-2 5 7,-1 2 1,0 2-2,0 2-2,0 2-4,-1 2-2,-1 2-5,-1 2-3,0 2-4,-1 3-3,0 5-1,0 5 0,0 5-2,-1 2-1,-3 1-5,0-1-3,-3 1-3,-2-1-2,-2 0 1,-2 1 1,-2-1 1,0-1-4,3-3-8,1-3-7,2-3-8,3-4-3,2-6 2,3-6 2,4-6 2,1-3 3,1 0 5,2 1 5,0-1 5,0 0 5,-1 0 8,0 0 7,-2 0 7,-2 4 1,-4 6-3,-4 8-4,-4 6-4,-2 2-3,1-1 0,-1-2-1,0-2 0,-2 3-1,-6 10 0,-4 11 0,-5 9-1,-1 1-1,3-6 0,3-7-2,3-8-1,3-4 1,2-4 2,4-5 1,3-3 3,2-5 4,4-6 3,2-6 6,4-6 5,2-3 0,1-1-1,3-1-3,2-1-2,-1 1 1,-1 2 2,-2 4 4,-2 3 3,-3 5 2,-1 8 0,-2 8 1,-1 8 1,-3 4-2,-1 2-2,0 3-3,-1 1-3,-1 1-1,2 1 1,0-1 0,2 0 0,0-1 0,0-1-2,0-3-2,0-1-1,0-2-2,0-1-2,0-1-1,0-1-2,1-2-1,2-3-1,2-3 1,2-2-1,2-7-9,5-10-18,4-10-17,3-9-18,1-9-3,-1-5 12,-2-6 11,-2-5 13,-2-4 5,1 2 3,0 1 2,-1 0 2,1 4 7,0 6 11,-1 6 11,1 6 12,-2 4 6,-3 5 2,-3 3 2,-2 4 2,-3 5-2,0 7-6,-2 4-4,0 7-6,-2 7-4,-2 5-5,-2 8-5,-2 7-4,-1 2-5,1-2-4,-1-1-5,0-3-4,0-3-1,2-3 2,1-5 1,0-3 2,4-5 1,6-5-3,6-4-3,6-5-1,2-4 0,1 0 4,-1-2 3,1 0 4,0-1 5,-1-2 5,1 0 5,-1-1 6,-1 0 2,-2 2 2,-4 2 1,-3 3 1,-2 1-2,-2 6-5,-2 2-5,-2 5-6,-4 4-3,-4 4-1,-5 3-2,-5 5-1,-4 1-1,0 0 0,-1 1 0,0-1 1,-4 0 0,-3 1 0,-5-1 0,-3 1 1,-2-1 3,0 1 4,0-1 7,0 0 4,1-1 4,3-3 3,3-3 1,3-3 3,4-2-1,5-2-1,5-3-2,5-1-2,5-2-1,8-2-1,6-2 0,7-2-2,9-4-1,11-6-6,11-6-4,10-5-4,11-8-3,13-9-1,11-8-3,12-9-1,7-7 0,5-2 1,3-3 0,5-3 1,-6 4-7,-13 9-13,-14 10-14,-14 10-14,-13 7-8,-12 7-2,-13 5-1,-13 7-2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8:49"/>
    </inkml:context>
    <inkml:brush xml:id="br0">
      <inkml:brushProperty name="width" value="0.04107" units="cm"/>
      <inkml:brushProperty name="height" value="0.04107" units="cm"/>
      <inkml:brushProperty name="color" value="#F2395B"/>
    </inkml:brush>
  </inkml:definitions>
  <inkml:trace contextRef="#ctx0" brushRef="#br0">53600 21000 535,'-8'7'0,"2"-1"0,1 0 0,0-2 0,2 1 8,0 0 17,2 1 16,0 2 16,1 2 4,-2 3-7,0 5-8,-2 4-7,0 2-6,-2 2-4,0 3-5,-1 1-4,-1 1-5,0-1-6,0-1-5,0-1-7,1 0-6,1 0-6,0 2-4,2 1-7,0-1-2,0-3-2,0-3 0,0-3 0,1-2-6,2-3-9,2-1-10,2-2-8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05"/>
    </inkml:context>
    <inkml:brush xml:id="br0">
      <inkml:brushProperty name="width" value="0.03629" units="cm"/>
      <inkml:brushProperty name="height" value="0.03629" units="cm"/>
      <inkml:brushProperty name="color" value="#F2395B"/>
    </inkml:brush>
  </inkml:definitions>
  <inkml:trace contextRef="#ctx0" brushRef="#br0">24574 5399 606,'-11'0'9,"10"0"18,10 0 17,10 0 19,5-2 3,4 0-12,3-3-12,3-2-11,3-2-9,4-3-5,4-4-5,4-1-5,0-2-8,-4 2-10,-4 3-9,-4 1-11,-4 2-6,-3 1-2,-5 0-3,-3 2-2,-4 2-1,-3 2 1,-3 4 0,-2 2 1,-4 3 5,-3 0 7,-2 1 8,-4 2 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05"/>
    </inkml:context>
    <inkml:brush xml:id="br0">
      <inkml:brushProperty name="width" value="0.03406" units="cm"/>
      <inkml:brushProperty name="height" value="0.03406" units="cm"/>
      <inkml:brushProperty name="color" value="#F2395B"/>
    </inkml:brush>
  </inkml:definitions>
  <inkml:trace contextRef="#ctx0" brushRef="#br0">25696 5900 645,'-14'7'0,"3"-1"-1,3 0 0,3-2-1,1 2 8,2 2 15,0 3 16,2 4 15,0 1 3,2 3-8,0 1-9,2 3-9,0 1-6,1 2-5,2 3-3,0 1-5,1 2-4,-1 1-5,1 1-4,0 0-4,-1 1-3,-1 1 2,-1-1 1,0 0 1,-1-2-5,0-3-13,-1-5-11,2-3-12,-1-6-6,1-3 1,1-6 2,2-4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05"/>
    </inkml:context>
    <inkml:brush xml:id="br0">
      <inkml:brushProperty name="width" value="0.04443" units="cm"/>
      <inkml:brushProperty name="height" value="0.04443" units="cm"/>
      <inkml:brushProperty name="color" value="#F2395B"/>
    </inkml:brush>
  </inkml:definitions>
  <inkml:trace contextRef="#ctx0" brushRef="#br0">27139 4594 495,'-7'-8'3,"1"2"6,0 1 5,2 0 7,1 3 7,2 4 8,2 4 8,2 4 8,2 3 0,2 3-9,1 3-10,3 3-9,1 3-5,0 1-1,-1 3-2,1 1-1,0 4-2,-1 6 0,1 6-2,0 6-1,0 5-1,3 5-1,2 5-2,1 5-1,1 1-3,-3-3-2,-1-3-4,-2-3-3,-2-1-3,1 0-3,0-1-2,-1 1-3,1-2-2,0-3 1,-1-3 1,1-2 0,-2-5-1,-2-4-4,-4-5-3,-2-6-3,-2-3-2,0-5 2,0-4 2,0-3 1,-2-5-1,-2-6-1,-4-6-2,-2-6-2,-1-3 1,1-2 3,0 0 5,2-1 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06"/>
    </inkml:context>
    <inkml:brush xml:id="br0">
      <inkml:brushProperty name="width" value="0.03772" units="cm"/>
      <inkml:brushProperty name="height" value="0.03772" units="cm"/>
      <inkml:brushProperty name="color" value="#F2395B"/>
    </inkml:brush>
  </inkml:definitions>
  <inkml:trace contextRef="#ctx0" brushRef="#br0">26824 4259 583,'-8'-14'0,"2"3"0,1 3 0,1 2 0,0 4 9,2 4 19,0 4 19,2 4 18,0 4 3,0 5-11,0 5-12,0 5-12,0 2-9,0 2-6,0 1-5,0 1-6,-1 0-4,-2 0-6,-2 0-3,-2 0-4,0-1-6,-1-1-4,0-3-4,0-2-6,1-2 0,1-3 2,1-3 4,0-3 3,1-3-3,-2-4-11,0-4-11,-1-4-11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06"/>
    </inkml:context>
    <inkml:brush xml:id="br0">
      <inkml:brushProperty name="width" value="0.04637" units="cm"/>
      <inkml:brushProperty name="height" value="0.04637" units="cm"/>
      <inkml:brushProperty name="color" value="#F2395B"/>
    </inkml:brush>
  </inkml:definitions>
  <inkml:trace contextRef="#ctx0" brushRef="#br0">27150 4250 474,'16'0'38,"-1"2"3,1 0 1,0 2 1,0 0 1,3 1-1,1 2-2,3 0 0,0 1-4,1 0-3,-1 0-6,1-1-4,-2 1-3,-1-2-4,-3-1-3,-1 0-3,-1-1-5,2 0-5,0-1-7,1 1-6,-2 1-12,-3 2-18,-4 2-18,-4 2-19,-4 0-3,-4-1 9,-4-1 10,-4 0 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11"/>
    </inkml:context>
    <inkml:brush xml:id="br0">
      <inkml:brushProperty name="width" value="0.04403" units="cm"/>
      <inkml:brushProperty name="height" value="0.04403" units="cm"/>
      <inkml:brushProperty name="color" value="#F2395B"/>
    </inkml:brush>
  </inkml:definitions>
  <inkml:trace contextRef="#ctx0" brushRef="#br0">64501 1677 499,'-8'-7'49,"0"2"-4,1 3-2,-1 1-4,-4 4-4,-6 9-6,-7 8-7,-7 7-6,-1 2-5,4-3-1,3-5-3,5-3-1,-2 1 0,-5 5 1,-6 6 1,-7 7 2,1-1-1,6-6-5,5-5-5,7-7-4,4-3-3,3-2 1,2-3 1,4-1 0,1-1 1,1 2 2,-1 0 1,0 1 2,2 0-2,6 0-3,4-2-3,6-1-3,2 1-1,3 0 3,2 1 3,1 2 2,3-1 2,0-1 1,0-1 0,3 0 1,-1-2 1,3-1 0,0 0-1,0-2 2,1 0-1,-1 0 0,-1 0 1,-1 0 0,-1-1 0,-1-1 0,-1 0 0,-1-1-1,-1-3 2,-2 0 1,-3-3 1,-1-2 2,-2-1 0,-1-2 0,0 0 1,-2-1 1,0-2 0,-2 0 4,-1-1 3,0-1 2,-2-1 1,-2-1-2,-2-2-1,-2 1-2,-2-2-2,0 1 0,-1-1 0,-2 0-2,0 0-2,-2-1-3,0-1-4,-1-1-5,0 0-3,2-1-4,3 1-4,1-1-4,1 1-3,0 0-5,0-1-4,0 1-4,2-1-2,2 1-2,3-1-1,4 1-1,3 0 0,3 1 4,5 1 4,4 1 2,1 1 3,3 2 3,0 3 3,1 1 2,-2 2 3,-2 2 3,-3 2 5,-2 3 3,-4 0 3,-1 0 2,-2 0 2,-2 0 1,-1 1 9,-1 2 17,1 2 17,0 2 17,-1 1 3,-1 2-9,0 0-9,-1 2-10,-2 0-6,1 1-3,0 1-5,0 2-2,0 1-3,0 5-1,0 3 0,0 5-2,-1 3-1,-1 5-3,0 2-1,-1 6-4,-3 1-1,0 2-5,-3 0-2,-2 2-4,-1-2-5,0 0-3,1-3-6,-1-2-5,0-3-4,2-4-6,1-4-6,0-3-4,2-7-4,0-7 0,2-8-1,0-8 0,2-5 5,0-1 10,2-3 9,0-2 11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11"/>
    </inkml:context>
    <inkml:brush xml:id="br0">
      <inkml:brushProperty name="width" value="0.03176" units="cm"/>
      <inkml:brushProperty name="height" value="0.03176" units="cm"/>
      <inkml:brushProperty name="color" value="#F2395B"/>
    </inkml:brush>
  </inkml:definitions>
  <inkml:trace contextRef="#ctx0" brushRef="#br0">66600 2606 692,'1'-49'5,"2"12"16,2 12 17,2 11 15,1 7 3,1 0-10,1 2-11,2 1-10,1 0-9,3 2-6,3 0-7,3 2-7,0 0-6,0 0-6,-1 0-5,-1 0-5,-1 0-6,-3 2-5,-1 0-4,-2 2-4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11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67381 1216 440,'-1'-16'2,"-2"-1"4,-2-1 5,-2-1 5,1 1 3,1 2 3,2 4 3,2 3 2,2 5 6,2 8 7,2 8 7,1 7 7,2 7-1,0 5-8,0 5-8,-1 4-8,0 5-6,-2 2-3,-3 4-4,0 2-2,-2 6-3,0 7-5,0 9-2,0 7-5,0 4-5,0 0-7,0 0-7,0 0-7,0-2-8,0-5-9,0-6-9,0-3-10,0-8 1,0-7 11,0-8 10,0-8 10,0-6 4,0-3-1,0-5-3,0-3-2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12"/>
    </inkml:context>
    <inkml:brush xml:id="br0">
      <inkml:brushProperty name="width" value="0.04027" units="cm"/>
      <inkml:brushProperty name="height" value="0.04027" units="cm"/>
      <inkml:brushProperty name="color" value="#F2395B"/>
    </inkml:brush>
  </inkml:definitions>
  <inkml:trace contextRef="#ctx0" brushRef="#br0">68757 1778 546,'-7'-21'4,"1"3"8,0 4 8,2 5 8,-1 2 5,-2 2 4,-2 2 3,-2 2 4,-1 3-1,-3 4-4,-2 3-5,-1 5-5,-3 3-4,-3 3-7,-3 3-6,-3 3-6,-2 1-3,-1 1-2,-1-1-1,0 1-1,0-2-3,1 0-4,3-1-4,2-1-3,2-2-1,3-1 1,2-3 2,5-1 2,1-2 2,2-3 4,2-1 3,3-2 3,6-2 5,13-1 5,13 0 4,13-2 5,8 0 1,2 0-3,3 0-5,4 0-2,-1 0-4,-1 2-1,-2 0-1,-2 2-2,-2 0-4,-2 1-4,-2 1-4,-1 2-5,-4-1-3,-2 1-5,-3 0-2,-3-1-4,-3 0-4,-2-2-6,-1-2-6,-2-2-6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12"/>
    </inkml:context>
    <inkml:brush xml:id="br0">
      <inkml:brushProperty name="width" value="0.05055" units="cm"/>
      <inkml:brushProperty name="height" value="0.05055" units="cm"/>
      <inkml:brushProperty name="color" value="#F2395B"/>
    </inkml:brush>
  </inkml:definitions>
  <inkml:trace contextRef="#ctx0" brushRef="#br0">70795 1822 435,'-8'-13'102,"2"7"-14,0 5-15,2 6-16,0 5-10,0 7-7,0 5-8,0 7-7,0 3-5,-2 0-2,0 2-3,-1 1-2,0-1-2,4-2-2,3-1-3,2-3-1,2-2-2,2-3-3,0-3 0,2-3-2,1-3-1,3-2 0,3-4 1,3-3 0,2-2-3,1-4-6,1-2-6,2-3-6,0-6-3,2-6 2,3-7 1,1-6 1,0-6 3,-3-1 2,-3-2 4,-3-2 1,-3 0 5,-3 3 4,-3 4 5,-2 2 4,-5 2 3,-2 1 2,-6 2 2,-2 0 2,-5 2 1,-2 5 2,-3 3 1,-3 4 2,-5 4-3,-5 3-8,-6 2-8,-6 4-7,-6 6-8,-6 11-8,-6 11-9,-6 11-9,2 4-2,7-2 7,8-2 4,8-1 7,6-4-3,5-4-11,5-3-11,5-5-10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8:49"/>
    </inkml:context>
    <inkml:brush xml:id="br0">
      <inkml:brushProperty name="width" value="0.0358" units="cm"/>
      <inkml:brushProperty name="height" value="0.0358" units="cm"/>
      <inkml:brushProperty name="color" value="#F2395B"/>
    </inkml:brush>
  </inkml:definitions>
  <inkml:trace contextRef="#ctx0" brushRef="#br0">54900 21450 614,'29'0'147,"-5"2"-38,-5 0-36,-4 2-37,-4 0-22,-1 2-7,-1 0-8,0 1-6,-2 2-10,-1 2-13,0 2-13,-2 2-14,-1-1-5,-4-1 4,-2-2 2,-3-2 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17"/>
    </inkml:context>
    <inkml:brush xml:id="br0">
      <inkml:brushProperty name="width" value="0.05741" units="cm"/>
      <inkml:brushProperty name="height" value="0.05741" units="cm"/>
      <inkml:brushProperty name="color" value="#F2395B"/>
    </inkml:brush>
  </inkml:definitions>
  <inkml:trace contextRef="#ctx0" brushRef="#br0">85564 34458 383,'-23'-8'4,"1"0"7,1 1 8,1-1 8,4 0 7,10 2 3,8 1 6,10 0 4,4 3-2,1 4-5,1 4-8,1 4-6,1 3-4,-1 5-2,1 4-2,0 3-2,-2 3-1,1 3 1,-2 1 0,-1 2 0,-1 2 0,-1 1-2,-1 0-1,0 2-2,-1-1-1,-1-3-1,1-4-1,0-2-1,0-3-1,-1-3-2,1-3 0,0-3-2,0-3 0,3-4 0,2-5 0,2-2 0,5-12-2,10-18-1,10-17-3,10-17-2,11-18-1,11-17 0,12-16 1,12-16 1,5-6-4,0 5-8,-2 7-7,0 6-7,-10 12-7,-16 18-6,-17 19-4,-16 19-5,-12 11-3,-6 7-2,-5 5 0,-6 7-1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30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30065 46929 632,'-16'-15'2,"2"1"5,1 1 5,1 0 5,5 6 5,10 7 7,10 7 7,9 9 8,5 5 0,-1 5-7,-1 3-7,-1 5-6,-1 2-5,1 4-6,-1 2-4,1 4-5,-1 1-2,-2 0-3,0 0-1,0 0-1,-3-2-1,1-4 1,-2-4 0,-1-3 0,-1-6 1,-1-4 0,-1-5 1,0-4-1,-3-4 1,-1-1 0,-2-1 1,-2 0-1,-1-7 2,0-12 2,0-12 2,0-11 2,0-13 1,1-14-1,2-13-2,0-14 1,1-6-3,2 2-3,0 2-1,1 2-4,0 3-2,0 5-2,-2 6-3,-1 4-2,0 6-1,-2 8 1,-1 8 0,0 8 1,-2 7-5,-1 7-13,0 7-11,-1 7-12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31"/>
    </inkml:context>
    <inkml:brush xml:id="br0">
      <inkml:brushProperty name="width" value="0.04581" units="cm"/>
      <inkml:brushProperty name="height" value="0.04581" units="cm"/>
      <inkml:brushProperty name="color" value="#F2395B"/>
    </inkml:brush>
  </inkml:definitions>
  <inkml:trace contextRef="#ctx0" brushRef="#br0">32096 46100 480,'22'23'60,"-5"1"-13,-3-1-12,-4 1-13,-2 1-7,0 5-1,-1 3 1,1 4-1,-1 2-1,-2-2 0,-2 0 0,-2-1-1,-1-2-1,2-3-2,0-4-2,2-1-3,1-8-8,3-9-15,4-10-14,2-10-16,2-10-4,1-11 7,1-10 8,1-12 6,1-3 6,0 5 3,-1 3 3,1 4 3,-2 6 5,-3 7 5,-3 9 6,-2 7 7,-4 7 6,-1 6 9,-2 6 7,-2 6 10,-3 6 0,-4 5-4,-4 7-5,-3 5-5,-3 4-4,1 1-3,-1 0-3,0 2-4,1-1-2,1-2-2,1-2-1,0-1-2,2-4-2,1-3 1,0-5 1,2-3-1,1-3 0,2-1-2,3-1-2,1 0-2,2-2-4,1 1-8,3 0-7,2 0-8,1-3 0,0-5 6,0-4 7,0-5 7,1-6 3,3-4 0,3-5 1,3-5 1,2-1 0,0 3 1,-1 3 2,1 3 0,-2 2 1,-3 4 0,-3 3-1,-2 3-1,-4 2 2,-1 4 1,-2 2 3,-2 4 2,-2 3 3,-4 5 1,-2 5 3,-3 5 3,-2 2 0,0 1-1,0-1-2,1 1 0,-1-2-3,0-2 0,0-1-3,1-2 0,0-3-2,4-3-1,3-3-1,2-2 0,4-4-2,4-3-2,4-2-1,4-4-3,1-1 1,-1 1 3,-1-2 2,-1 2 3,-1 0 2,-4 3 1,-3 4 3,-2 3 1,-4 1 0,-4 1-2,-4 1-3,-3 2-1,-4-1-4,-2 1-3,-1 0-3,-3 0-3,0-1-1,-1-1 2,1-1 3,-1 0 3,-2-1 1,-5 1 2,-4 2 1,-6 0 1,0 0 1,4-1 2,3 0 0,5-2 1,3-1 2,3 0 2,3-2 2,3 0 3,6-2 5,10 1 10,10 0 8,10 0 9,4 0 0,1 0-9,-1 0-7,1 0-9,1 1-6,4 2-2,5 1-2,3 3-3,1 0-2,0-2-5,-1-2-2,-1-2-4,-2-2-4,0 1-6,-1 0-7,-1 0-6,0 0-5,1 0-3,0 0-4,2 0-3,0-1-2,-2-2 4,0-2 1,-1-2 3,-3-1 2,-7 0-2,-5 0 0,-6 0-1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3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36544 48400 999,'-13'1'-6,"5"2"-12,5 1-12,4 3-12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32"/>
    </inkml:context>
    <inkml:brush xml:id="br0">
      <inkml:brushProperty name="width" value="0.04104" units="cm"/>
      <inkml:brushProperty name="height" value="0.04104" units="cm"/>
      <inkml:brushProperty name="color" value="#F2395B"/>
    </inkml:brush>
  </inkml:definitions>
  <inkml:trace contextRef="#ctx0" brushRef="#br0">38020 44661 536,'-8'-8'6,"1"2"13,-1 1 12,0 0 13,3 1 7,6-2 0,6 0 1,6-1 0,4-2-4,3-2-11,3-1-8,3-3-11,2 0-6,2-1-4,2 1-3,3-1-4,-1 1-6,0 1-8,-1 1-8,-1 1-8,-3 1-5,-3 2-2,-5 2-2,-3 2-2,-4 3-1,-3 2-1,-3 4 1,-2 2 0,-3 2 3,0 0 6,-2 0 8,0-1 6,-1 1 4,0 0-1,0 0 1,0 0-1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3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36533 48393 999,'-6'-7'-27,"4"2"13,4 3 12,4 1 12,2 0 3,1 0-10,1-2-8,2 0-10,-2 1-5,1 4-5,-2 4-3,-1 3-3,0 2 0,-2-1 8,-1-1 6,0 0 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3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36500 49315 999,'42'-1'-38,"-10"-2"1,-10-2 2,-9-1 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35"/>
    </inkml:context>
    <inkml:brush xml:id="br0">
      <inkml:brushProperty name="width" value="0.04359" units="cm"/>
      <inkml:brushProperty name="height" value="0.04359" units="cm"/>
      <inkml:brushProperty name="color" value="#F2395B"/>
    </inkml:brush>
  </inkml:definitions>
  <inkml:trace contextRef="#ctx0" brushRef="#br0">39550 43928 504,'0'-15'-18,"0"2"11,0 3 12,0 1 10,0 3 10,2 4 9,0 4 9,2 4 9,0 2 0,0 0-11,-1 0-10,1-1-11,0 2-5,-2 2-3,0 2-3,-2 1-2,1 2-2,0 0-2,2-1-2,0 1-2,0-1-1,0 1 2,-2 0 0,0-1 0,-1 2 1,0 1 0,0 3-1,0 2 0,0 0 0,0 1 0,0-1-1,0 0 1,0 1-1,0 1 0,0 1 0,0 1 1,0 0-1,2-1 1,0-1-1,2-1 1,-1-1-1,-1-1 1,0-2-1,-1 1 0,-1-3 0,0-1-2,0-2-1,0-3 0,-1-6-4,-1-14-3,0-12-5,-1-12-5,-1-8 0,2-1 2,0 0 2,2-2 1,0-1 2,2-4 0,0-2-1,2-3 1,0 2 0,1 8 4,2 8 2,0 7 2,1 3 3,2-2 3,0-4 1,1-3 2,0 0 1,0 3-1,-2 4 1,-1 2-1,-1 3 0,-2 5 0,-2 3 1,-2 4 0,0 1 1,4-3 0,2-4 0,4-1 1,0-3 0,-1 2 4,-1 1 1,0 1 3,-2 1 0,1 3-3,0 1-1,0 2-2,0 1 0,0 1 2,-1-1 2,1 0 3,-1 2 1,0 6 2,-2 4 0,0 6 1,-2 1-1,-1 1-4,0 0-3,-1 0-3,-1 0-1,0 3-1,0 1 0,0 3 0,0 0-1,1-3 0,2-1 0,0-2-1,0-1-1,0 1 0,-1 1 0,-2 2 0,1-1-1,0 1 1,2-1 0,0 1 0,1-1-1,0-1 1,0-1 0,0 0 0,-1-1 0,1 1-1,0 1 0,0 2-1,-1-1 0,0-1 1,-2-1 0,0-1 0,-1 1-1,2 0 0,1 1 0,0 1-2,1 1 0,0-1 1,0 1 0,0 0 0,-1-1 0,1-1-2,0-1 0,0-1-2,1 1-1,0 0 0,1 1 0,2 1 1,1 0-11,5-3-18,4-1-18,3-2-19,1-2-5,-3 0 9,-3-2 9,-2 0 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36"/>
    </inkml:context>
    <inkml:brush xml:id="br0">
      <inkml:brushProperty name="width" value="0.0369" units="cm"/>
      <inkml:brushProperty name="height" value="0.0369" units="cm"/>
      <inkml:brushProperty name="color" value="#F2395B"/>
    </inkml:brush>
  </inkml:definitions>
  <inkml:trace contextRef="#ctx0" brushRef="#br0">41880 43121 596,'-15'-8'-3,"2"1"-6,3-1-6,1 0-6,3 2 6,4 6 18,4 4 16,4 6 19,2 4 5,-1 5-6,1 5-6,0 5-5,-1 3-4,-2 2-3,-2 3-2,-2 1-2,-1 1-5,0 2-6,0 1-5,0 0-6,0-1-3,0-6-2,0-4-1,0-5 0,0-4-1,0-3 0,0-3 0,0-2 0,1-5 0,3-3 0,4-4-1,2-4 0,3-5 0,3-5 2,4-7 0,2-5 1,1-4 3,1 1 2,-1-1 3,1 1 2,-1 1 3,-1 1-1,-1 3 2,-1 1 0,-2 2 0,-1 3 0,-2 1 0,-2 3 0,-2 0-1,-1 2 0,-1 1-1,0 0-1,-3 2 0,-1-1-2,-2 0-1,-1 0-1,-2 0-2,0-2-1,0 0-1,0-1-2,-1-1 0,-1 1 2,0-1 1,-1 0 1,-2 0 2,-2-2 1,-2 0 1,-2-1 1,-1 0 1,-1-1-1,-1 0-1,-1 1 0,-1 0 1,2 2 3,1 2 3,1 3 3,0 0 3,2 2 4,1 1 2,1 0 4,0 1 2,2 0 2,0 0 1,2 1 1,0 0 3,0 3 3,0 4 4,0 2 4,2 3 0,2 2-6,4 2-6,2 1-5,2 3-4,0 1-2,0 3-4,0 2-2,-1 0-2,1 2-2,0 1 0,0 1-2,-1 2-2,-1 1-5,0 2-3,-2 3-4,-1-1-1,0-2 1,-1-2 0,-2-1 2,0-3-3,0-1-8,0-3-8,0-1-7,0-3-3,-2-3 2,-1-3 2,0-2 2,-2-3 3,-2-1 3,-1-1 4,-3 0 4,0-3 2,0-2 1,2-3 0,1-4 2,2-3 2,6-3 5,4-5 4,6-3 5,2-2 3,3 2 4,2 3 3,1 1 3,1 3 1,-1 1 1,0 2 1,-2 2-1,-1 2-1,-1 2-3,-1 3-3,0 1-4,-3 4-2,-3 5 0,-2 7-1,-4 6 0,-2 3-2,-2 2-2,-2 3-3,-1 1-3,-4 1-1,0-1-3,-3-1 0,-1-1-2,-2-3 0,2-3 2,1-5 2,1-3 1,3-6 3,6-6 6,6-8 4,6-6 5,4-4-2,3-1-10,3-2-8,3 1-11,0-1-4,-3 2 2,-3 3-1,-2 1 2,-2 1-2,1 1-4,1-1-5,2 0-4,-1 0 2,-1-2 7,-1 0 7,-1-1 7,-2 1 4,-2 1 2,-4 2 2,-2 2 0,-2 2 2,2-1 0,0 0 0,2 0 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37"/>
    </inkml:context>
    <inkml:brush xml:id="br0">
      <inkml:brushProperty name="width" value="0.04823" units="cm"/>
      <inkml:brushProperty name="height" value="0.04823" units="cm"/>
      <inkml:brushProperty name="color" value="#F2395B"/>
    </inkml:brush>
  </inkml:definitions>
  <inkml:trace contextRef="#ctx0" brushRef="#br0">44166 41839 456,'-7'-49'-38,"2"10"13,2 11 13,2 11 12,1 5 9,0 1 2,0-1 4,0 0 3,0 1 2,0 1 1,0 0 2,0 2 1,0 0 3,0 1 2,0-1 3,0 0 3,1 3 3,4 6 1,2 6 2,3 6 1,2 3-2,0 1-7,-1 1-7,1 1-8,0 3-3,2 7-3,0 5-1,1 6-1,-1 1-2,-3-6-1,-3-4-2,-2-5-2,-2-2 0,2-1-1,0 1-1,1-1-1,1 5 0,0 11-3,0 8-2,0 11-2,-1 4-4,-1-1-7,-1-1-6,0 0-8,-1-4-3,2-5-2,0-4-2,1-5-2,1-6 0,-2-2 4,-1-5 2,0-3 4,-2-5 0,0-3 0,-2-5-1,0-3-2,-2-5 4,0-8 4,-2-6 5,0-7 6,-1-3 4,0 1 2,0 0 2,0 2 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8:49"/>
    </inkml:context>
    <inkml:brush xml:id="br0">
      <inkml:brushProperty name="width" value="0.03486" units="cm"/>
      <inkml:brushProperty name="height" value="0.03486" units="cm"/>
      <inkml:brushProperty name="color" value="#F2395B"/>
    </inkml:brush>
  </inkml:definitions>
  <inkml:trace contextRef="#ctx0" brushRef="#br0">54755 22300 631,'-13'14'51,"6"-3"3,6-3 2,6-2 1,3-2-4,2 2-12,0 0-12,1 2-11,1 0-10,0 1-7,-1 1-5,1 2-8,0-1-6,0 1-8,0 0-8,-1 0-7,0-1-6,0-1-3,-2-1-4,0 0-3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37"/>
    </inkml:context>
    <inkml:brush xml:id="br0">
      <inkml:brushProperty name="width" value="0.03427" units="cm"/>
      <inkml:brushProperty name="height" value="0.03427" units="cm"/>
      <inkml:brushProperty name="color" value="#F2395B"/>
    </inkml:brush>
  </inkml:definitions>
  <inkml:trace contextRef="#ctx0" brushRef="#br0">44106 41372 641,'0'-63'-25,"0"14"19,0 16 21,0 14 19,-1 11 12,0 8 3,-2 8 1,0 7 3,-2 8-4,0 5-10,-1 6-12,-1 6-9,-2 3-10,-2-2-7,-2 0-6,-1-2-8,-1-1-6,1-2-6,1-2-7,0-1-7,3-4-3,3-3-1,2-5-1,4-3-1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37"/>
    </inkml:context>
    <inkml:brush xml:id="br0">
      <inkml:brushProperty name="width" value="0.03919" units="cm"/>
      <inkml:brushProperty name="height" value="0.03919" units="cm"/>
      <inkml:brushProperty name="color" value="#F2395B"/>
    </inkml:brush>
  </inkml:definitions>
  <inkml:trace contextRef="#ctx0" brushRef="#br0">44450 41147 561,'22'-8'-2,"-1"0"14,-3 0 12,-1 1 14,-1 0 7,1 2 0,1 2 1,1 2 1,1 2-4,0 4-6,-1 2-7,1 3-7,-1 2-6,1 0-3,-1-1-3,1 1-4,-2 0-6,-3 0-5,-3-1-8,-3 1-6,-1 0-11,-2 3-15,-1 2-17,0 1-15,-2 1-2,0-3 14,-2-1 12,0-2 13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41"/>
    </inkml:context>
    <inkml:brush xml:id="br0">
      <inkml:brushProperty name="width" value="0.03746" units="cm"/>
      <inkml:brushProperty name="height" value="0.03746" units="cm"/>
      <inkml:brushProperty name="color" value="#F2395B"/>
    </inkml:brush>
  </inkml:definitions>
  <inkml:trace contextRef="#ctx0" brushRef="#br0">38100 50076 587,'1'-14'45,"2"4"-4,2 4-6,2 5-5,2 3-3,5 7-1,4 6-1,3 5-1,2 4-1,-3-1-3,-1 1-3,-2-1-3,-1 3-1,1 3-1,1 4-1,1 5-1,1 1-1,-1 0-2,1 0-2,-1 0-2,0-3-1,-2-5 1,-3-7 0,-1-5 2,-2-4-2,-2-1-5,-3-1-3,-1-1-5,0-4 0,0-10 5,1-8 4,2-9 4,0-10 1,0-12 0,-1-12 0,1-12-2,1-5 0,2 1-2,1 1-2,3 1-1,1 2-2,0 5-3,-1 3-3,1 4-2,-2 6-5,-1 6-7,-2 7-6,-2 8-6,-1 5-7,0 8-4,-1 7-6,1 7-4,-1 2 2,0 1 13,-2 0 13,0 0 11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42"/>
    </inkml:context>
    <inkml:brush xml:id="br0">
      <inkml:brushProperty name="width" value="0.0434" units="cm"/>
      <inkml:brushProperty name="height" value="0.0434" units="cm"/>
      <inkml:brushProperty name="color" value="#F2395B"/>
    </inkml:brush>
  </inkml:definitions>
  <inkml:trace contextRef="#ctx0" brushRef="#br0">40900 48890 506,'16'-5'91,"-1"8"-16,1 6-16,0 7-16,-2 6-9,-1 5-3,-3 5-3,0 5-3,-2 4-2,1 6-3,1 4-2,2 5-3,-1 4-2,1 0-4,0 1-3,0 1-2,-1 1-5,-1 1-2,-1 1-5,0 2-3,-1-2-3,-1 0-5,1 0-3,0-2-5,0-5-2,0-6-1,0-10-2,-1-6-1,1-7 0,-2-6-1,-1-3 1,0-6 1,-3-9-1,-4-14-1,-4-14 0,-4-13-1,-1-4 2,2 6 8,3 5 5,1 7 7,0 2 5,0-1 1,-1-1 2,-2-1 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42"/>
    </inkml:context>
    <inkml:brush xml:id="br0">
      <inkml:brushProperty name="width" value="0.03662" units="cm"/>
      <inkml:brushProperty name="height" value="0.03662" units="cm"/>
      <inkml:brushProperty name="color" value="#F2395B"/>
    </inkml:brush>
  </inkml:definitions>
  <inkml:trace contextRef="#ctx0" brushRef="#br0">40912 48529 600,'0'-50'1,"0"10"1,0 9 1,0 11 2,0 5 9,0 2 16,0 3 16,0 1 17,0 5 3,0 8-13,0 8-12,0 7-13,-1 8-8,0 7-5,-2 6-6,0 8-5,-2 4-5,0 1-1,-1 3-3,-1 2-2,-1-2-6,2-7-10,1-5-11,1-5-9,0-8-7,2-6 0,0-7-1,2-6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42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41500 48300 540,'58'8'152,"-7"0"-33,-8-1-32,-7 1-32,-5 0-24,0 2-16,1 0-15,-1 1-17,-1 2-14,0 5-12,-1 3-12,-1 5-12,-3-1-2,-7-3 6,-5-5 6,-6-3 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43"/>
    </inkml:context>
    <inkml:brush xml:id="br0">
      <inkml:brushProperty name="width" value="0.03485" units="cm"/>
      <inkml:brushProperty name="height" value="0.03485" units="cm"/>
      <inkml:brushProperty name="color" value="#F2395B"/>
    </inkml:brush>
  </inkml:definitions>
  <inkml:trace contextRef="#ctx0" brushRef="#br0">35014 51578 631,'-37'-1'7,"6"0"14,4-2 14,5 0 14,9-1 4,14 0-5,14 0-6,13 0-6,10-3-6,4-7-8,5-7-7,6-7-8,1-3-4,-1 0-2,-1-1-3,0 1-1,-4 2-4,-6 5-5,-6 5-6,-6 5-4,-5 4-7,-5 3-6,-4 2-8,-6 4-7,-4 3 0,-4 4 4,-4 3 6,-4 5 4,-3 1 6,0-3 5,-1-1 4,-1-2 6,-1-1 4,0 0 2,0-1 2,1 1 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43"/>
    </inkml:context>
    <inkml:brush xml:id="br0">
      <inkml:brushProperty name="width" value="0.03876" units="cm"/>
      <inkml:brushProperty name="height" value="0.03876" units="cm"/>
      <inkml:brushProperty name="color" value="#F2395B"/>
    </inkml:brush>
  </inkml:definitions>
  <inkml:trace contextRef="#ctx0" brushRef="#br0">35909 51850 567,'-34'14'-1,"8"-3"4,9-2 4,8-4 5,5 0 2,1 2 0,-1 1 1,0 3 1,0 2 1,2 0 0,0 1 0,2 1 1,1 4 2,2 5 4,2 6 5,2 7 4,1 3 1,1 2-5,1 2-5,2 2-3,0 2-5,1 4-5,1 2-4,1 3-4,2 4-3,1 4 3,3 3 0,1 4 3,-1-4-1,-3-14 1,-4-14-1,-4-14 0,-3-7-16,1-1-30,0-1-29,0 0-31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53"/>
    </inkml:context>
    <inkml:brush xml:id="br0">
      <inkml:brushProperty name="width" value="0.04496" units="cm"/>
      <inkml:brushProperty name="height" value="0.04496" units="cm"/>
      <inkml:brushProperty name="color" value="#F2395B"/>
    </inkml:brush>
  </inkml:definitions>
  <inkml:trace contextRef="#ctx0" brushRef="#br0">78129 38282 489,'7'-9'3,"-2"0"6,-3-2 6,0 0 5,-2-1 4,0 1 2,0-1 0,0 0 1,-2 1-1,0 1-2,-3 0-3,-2 2-3,-1 0-2,0 1-1,0-1-1,1 0 0,-3 0-2,-2 0 0,-3 1-1,-3-1-1,-4 0-1,-1 2-1,-4 1 0,-3 0 0,-3 3-2,-1 4-1,-2 4-1,-2 4-1,-3 3-1,-1 3 1,-2 3-1,-1 3 1,-2 2 0,0-1 0,-1 1-1,1-1 0,0 1 0,0 1 1,0 1 1,0 1 0,1 1 2,2 1-1,2 0 0,2 2-1,1 0 1,2-1-2,0-1 1,1-1-1,2-1-1,3 1 2,3-1 0,4 0 0,2 1 0,6 1 0,5 1-1,5 1 0,2 1 0,2 2-1,0 2 1,2 3 0,2-1 0,4 0 0,4-2-1,3 0-1,5-3-1,4-3 1,3-5-2,4-3 0,4-4 0,3-1 0,3-2-1,2-2 1,3-3-2,2-1 0,2-2-1,2-2-1,1-3 0,0-4 0,0-4 1,0-4 1,1-3 0,2-1-2,1-3-1,3-1-2,0-2 1,0 0-1,-2 1 2,0-1 0,-3 0 0,-3-1 0,-2-1 1,-4-1-1,-1 0 0,-2-1 1,0 1-1,-1-1 0,-3 1 1,-4 1 1,-3 1 1,-5 1 2,-3 1 0,-3 1 2,-3 1 0,-2 1 2,-3 0 1,-1 0-1,0 1 2,-2-1-1,-1-1 2,-2-1 1,-3-3 1,0-1 2,-2-2 0,0-1-2,0-1-2,0-1-3,-2-2-2,-4-3-2,-4-2-1,-4-4-3,-3-1-1,-1 2-2,-3 0-2,-1 1 0,-2 2-2,1 2-1,-1 1-1,1 3 0,-2 3-2,-1 5-2,-3 5-3,-1 5-3,-1 3-1,0 4-2,-1 2-1,1 4-2,0 6 1,1 9 2,1 11 3,1 9 2,3 1 1,3-6-2,5-7-2,3-7-1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56"/>
    </inkml:context>
    <inkml:brush xml:id="br0">
      <inkml:brushProperty name="width" value="0.04197" units="cm"/>
      <inkml:brushProperty name="height" value="0.04197" units="cm"/>
      <inkml:brushProperty name="color" value="#F2395B"/>
    </inkml:brush>
  </inkml:definitions>
  <inkml:trace contextRef="#ctx0" brushRef="#br0">80335 42831 524,'1'-13'4,"1"3"7,3 4 9,2 4 7,1 4 4,2 6 1,0 4-1,1 5 0,0 4-1,0 5-4,-2 3-2,0 5-4,-3 2-1,-1 2-1,-2 2-1,-2 2 0,-1 1-1,0 0 0,0 0-1,0 0-1,-1-1-2,-2-3-4,-2-4-3,-1-2-4,-3-1-2,-2-1 1,-2 0 0,-1 0 1,-3 0 0,-2-3-1,-1-2 0,-3-1-2,0-3-2,-1-1-5,1-3-4,-1-1-6,0-3-2,-3-2 3,-1-4 0,-2-3 2,-2-3 1,1-6 1,0-4-1,-1-5 0,1-5 1,0-3 1,-1-5 2,1-3 0,2-4 2,3-1 2,5-2 1,3-2 2,4 0 0,3 3 0,2 4-1,4 2-1,2 3 2,2 3 6,2 3 4,2 3 6,3 4 3,6 6 3,4 6 1,5 6 2,3 5 2,3 6 0,1 4 2,2 5 0,2 2-1,-1 1-1,0-1-4,1 0-1,-1 0-3,2-3-5,1-1-4,1-3-3,-1-1-6,-2-3-4,-1-1-6,-3-2-4,0-2-5,1-1-5,1 0-3,1-2-5,-1-1 0,-2-2 2,-2-3 2,-1 0 2,-3-2 1,-3 0 0,-3 0 0,-2 0-1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8:50"/>
    </inkml:context>
    <inkml:brush xml:id="br0">
      <inkml:brushProperty name="width" value="0.05197" units="cm"/>
      <inkml:brushProperty name="height" value="0.05197" units="cm"/>
      <inkml:brushProperty name="color" value="#F2395B"/>
    </inkml:brush>
  </inkml:definitions>
  <inkml:trace contextRef="#ctx0" brushRef="#br0">56410 21291 423,'-14'-4'15,"4"8"31,4 8 30,4 7 30,2 9 4,0 7-23,0 8-23,0 8-24,-1 7-17,-2 7-14,-2 7-11,-1 7-13,-2 0-11,0-7-7,0-7-9,0-6-8,1-7-7,-1-3-7,0-4-7,0-3-6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57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83439 43521 474,'0'-20'10,"1"9"18,2 7 20,0 8 18,2 6 4,0 5-12,1 5-11,2 5-12,0 4-8,-1 2-2,1 4-3,0 3-2,-1 1-3,-1-2-3,0 0-2,-2-1-3,0-1-2,0 2-1,0 1-3,0 0-2,-1 3-1,0 2 0,-2 4 0,0 2 0,-3 1-2,0-2-7,-3-2-6,-2-2-6,0-4-7,2-6-7,2-5-8,3-7-6,-1-9-5,-1-14-1,0-14-1,-1-13 0,-2-10 3,0-5 10,-1-4 9,-2-5 9,1-3 6,-1 0 5,0 1 4,0-1 4,1 0 2,0-2 1,2 0 1,1-1 1,0 2 1,2 4 3,0 6 3,2 4 2,0 6 2,0 4-1,0 5 0,0 5-1,0 6 7,0 7 16,0 6 15,0 8 14,0 4 4,2 5-9,0 4-10,2 3-8,-1 4-8,-2 3-3,-2 3-5,-2 3-5,-3 0-3,-2 0-5,-3-1-3,-3-1-4,-1-2-3,1-2-2,0-2-1,2-1-1,1-4-8,1-3-11,0-4-12,2-4-12,1-5-6,1-2 0,0-6 0,2-2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1:57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84000 43350 529,'22'0'98,"-1"2"-18,-3 0-18,-1 2-19,-1 1-11,1 5-3,1 4-3,1 4-4,1 1-2,-1 1-2,1-1 0,0 1-3,-2 0-7,0 1-17,0 0-15,-2 2-16,-2-1-7,-3-3 4,-3-3 4,-2-2 3,-3-3-2,0-1-5,-2-1-7,0 0-5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2:00"/>
    </inkml:context>
    <inkml:brush xml:id="br0">
      <inkml:brushProperty name="width" value="0.03596" units="cm"/>
      <inkml:brushProperty name="height" value="0.03596" units="cm"/>
      <inkml:brushProperty name="color" value="#F2395B"/>
    </inkml:brush>
  </inkml:definitions>
  <inkml:trace contextRef="#ctx0" brushRef="#br0">67690 46920 611,'-1'-11'-13,"0"8"20,-2 9 20,0 10 18,-2 5 7,-2 2-7,-2 4-8,-1 3-7,-3 3-5,0 1-5,-1 2-3,-1 2-4,-2 3-1,-2 4 1,-1 4 2,-2 4 2,-1 0-3,2-4-5,3-4-6,1-4-4,2-2-5,-1 2-2,0 1-2,1 0-3,0-2-3,2-6-3,3-5-3,1-6-4,1-6-3,2-1-1,1-4-3,0-3-1,2-4-3,0-8-1,2-6-3,0-7-1,1-5 2,-2-3 10,0-3 8,-1-3 9,-1 1 5,0 3 2,0 5 2,0 3 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2:00"/>
    </inkml:context>
    <inkml:brush xml:id="br0">
      <inkml:brushProperty name="width" value="0.03994" units="cm"/>
      <inkml:brushProperty name="height" value="0.03994" units="cm"/>
      <inkml:brushProperty name="color" value="#F2395B"/>
    </inkml:brush>
  </inkml:definitions>
  <inkml:trace contextRef="#ctx0" brushRef="#br0">66791 47671 550,'-2'-17'-1,"0"0"-3,-3-1-3,-2-1-2,-1 0 1,0 1 5,0 1 6,1 1 5,-1 1 4,2 2 3,1 3 3,0 1 3,3 3 6,4 4 10,4 4 11,4 4 9,3 3 0,3 1-10,3 3-10,3 2-10,3 2-7,1 3-4,2 3-2,3 3-5,1 2-3,2 2-4,2 3-3,3 1-5,0 3-3,2 4-3,0 4-2,2 4-3,1 4-7,2 4-12,2 3-12,2 5-12,-5-5-2,-8-11 11,-11-12 9,-9-11 11,-6-7 5,1-3 1,0-1 1,0-2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2:13"/>
    </inkml:context>
    <inkml:brush xml:id="br0">
      <inkml:brushProperty name="width" value="0.03961" units="cm"/>
      <inkml:brushProperty name="height" value="0.03961" units="cm"/>
      <inkml:brushProperty name="color" value="#F2395B"/>
    </inkml:brush>
  </inkml:definitions>
  <inkml:trace contextRef="#ctx0" brushRef="#br0">90975 53370 555,'-9'-4'120,"0"8"-27,-2 8-27,1 8-28,-3 3-16,0 1-3,-1-1-3,-1 1-5,-2 0 0,-3 4-1,-4 3 1,-1 3-1,-3 0-1,1-2-3,-1-2-4,1-1-4,-1-3-1,-1-3 2,-1-3 0,0-3 1,0-2 1,5-1 1,3-1 0,5 0 1,6-3-4,10-1-4,10-2-6,10-2-6,6-2 0,4-1 5,5 0 4,3-1 5,2-2 2,0-1 2,0 0 0,0-1 0,-1-1 2,-2 2-1,-1 0 1,-3 2 0,-3 0-1,-3 0-4,-5 0-2,-3 0-3,-5-2 1,-5-4 5,-4-4 4,-6-3 5,-2-3 2,-2-2 2,0 0 0,-1-1 1,-1-4-3,-2-6-4,0-8-6,-1-6-4,0-2-3,0 7 1,2 6 1,1 6 1,0 0-4,0-3-7,0-4-7,0-4-7,1-1-3,1 5 2,0 4 2,2 4 3,1 3-3,2 5-3,2 3-6,2 4-4,1 3 1,0 0 8,0 2 7,0 1 7,-1 0 4,1 0 0,0 0-2,0 0 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2:13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92550 52644 529,'7'-8'4,"-1"2"7,0 1 8,-2 0 8,1 3 4,2 4 2,2 4 1,2 4 3,0 2-1,-1 3-2,-1 2-3,0 1-3,-3 3-3,-1 3-3,-2 3-3,-1 3-4,-2 3-1,0 4-1,0 4-1,0 4 0,-2 3-4,-1 2-3,-2 2-4,-1 2-5,-3 0-5,0-1-4,-1-1-6,-1 0-6,0-5-5,2-6-7,2-7-7,2-8-7,2-9-3,1-12 1,0-13 0,2-13 1,0-9 6,2-3 9,0-4 11,1-4 11,1 0 6,-2 6 1,0 4 3,-2 5 2,1 5 1,0 5 1,2 4 1,0 6 0,2 3 3,4 0 8,2 2 5,3 0 8,3 1 4,1 0 2,3 0 4,1 0 2,2 1-2,1 0-6,1 2-6,1 0-6,0 0-5,-1 0-5,-1-2-4,-1 0-4,-3-1-4,-3 0-5,-5 0-3,-3 0-5,-2-1-3,-2-2-6,-1-2-4,0-2-5,-2-1 1,-2-1 8,-2-2 6,-2 0 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2:13"/>
    </inkml:context>
    <inkml:brush xml:id="br0">
      <inkml:brushProperty name="width" value="0.04628" units="cm"/>
      <inkml:brushProperty name="height" value="0.04628" units="cm"/>
      <inkml:brushProperty name="color" value="#F2395B"/>
    </inkml:brush>
  </inkml:definitions>
  <inkml:trace contextRef="#ctx0" brushRef="#br0">93850 52369 475,'7'-28'3,"-2"5"5,-3 7 7,0 5 5,-2 7 7,1 8 7,2 8 8,0 7 8,2 7 0,0 3-6,1 4-6,2 5-6,-1 2-5,-1 2-4,-1 2-2,0 2-3,-2 3-3,0 4 0,-2 3-3,0 5 0,-1 4-3,0 3-3,0 5-3,0 3-3,0 2-5,0 1-9,0-1-8,0 0-7,0 5-8,0 10-5,0 10-6,0 10-5,-1-7 2,0-22 7,-2-23 8,0-22 8,-1-14 2,0-2-3,0-3-2,0-2-4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2:14"/>
    </inkml:context>
    <inkml:brush xml:id="br0">
      <inkml:brushProperty name="width" value="0.03786" units="cm"/>
      <inkml:brushProperty name="height" value="0.03786" units="cm"/>
      <inkml:brushProperty name="color" value="#F2395B"/>
    </inkml:brush>
  </inkml:definitions>
  <inkml:trace contextRef="#ctx0" brushRef="#br0">95938 53466 581,'-14'-7'58,"1"2"-10,2 2-13,2 2-10,-1 3-7,-3 4-2,-5 4 0,-3 3-1,-4 3-2,-1 0 0,-3-1-2,-1 1-2,-2 1 1,-1 1-1,-1 3 1,0 1-1,-1 2 0,1-1-4,1 1-2,2-1-4,1 1-1,5-1 1,3 1 1,5-1 1,2 0 1,4-1 0,3-1 0,3-1 0,2-1 1,3-3 0,4-1-1,2-2 1,4-3 0,6-1 1,4-2 1,5-2 0,4-2 0,5-2-1,2-2 0,6-2-1,2-3 0,2-2 1,2-3 1,2-3 1,1 0 0,2 2-1,0 4-1,1 3-1,0 2-2,-2 4-3,-2 2-4,-2 4-3,-3 2-6,-4 5-7,-4 4-8,-3 3-7,-5 1-6,-3-3-5,-5-3-4,-3-2-6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2:14"/>
    </inkml:context>
    <inkml:brush xml:id="br0">
      <inkml:brushProperty name="width" value="0.04994" units="cm"/>
      <inkml:brushProperty name="height" value="0.04994" units="cm"/>
      <inkml:brushProperty name="color" value="#F2395B"/>
    </inkml:brush>
  </inkml:definitions>
  <inkml:trace contextRef="#ctx0" brushRef="#br0">99641 53560 440,'13'-6'8,"-5"6"17,-4 4 16,-5 6 16,-4 3 5,-1 3-8,0 3-9,-1 3-7,-1 4-6,-2 7-4,0 5-3,-1 6-3,0 2-3,2-2-2,2-2-1,3-2-3,0-2 0,3-2 0,2-2-1,3-1 0,0-5-4,3-5-9,2-7-9,2-5-7,2-4-4,3 0 1,3-2 2,3 0 1,2-4 1,1-6 2,1-6 2,1-6 1,1-7 1,3-9 1,1-8 0,3-9 1,-1-5 2,-2 0 3,-2 0 4,-1 1 2,-4 1 3,-3 6-2,-5 4 0,-3 6 0,-4 4-1,-2 5 2,-4 5 1,-2 5 0,-5 3 0,-6 4-4,-6 3-2,-5 3-4,-6 4-1,-5 7 0,-5 7 1,-4 8-1,-7 5-6,-5 8-12,-5 7-13,-7 6-12,4-1-2,12-9 9,14-11 10,12-9 8,6-6 2,0 1-4,1 0-6,-1 0-5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2:52"/>
    </inkml:context>
    <inkml:brush xml:id="br0">
      <inkml:brushProperty name="width" value="0.03062" units="cm"/>
      <inkml:brushProperty name="height" value="0.03062" units="cm"/>
      <inkml:brushProperty name="color" value="#F2395B"/>
    </inkml:brush>
  </inkml:definitions>
  <inkml:trace contextRef="#ctx0" brushRef="#br0">62959 6777 718,'-21'-6'5,"5"2"9,5 4 9,4 3 9,4 1 3,0 3-6,2 2-4,1 2-5,0 1-4,0 1-2,0 1-2,0 2-3,0-1 0,1-1-2,2-1 0,0-1-1,2-1-1,0 0-1,1-2-2,2-1 0,1 0-2,3-2-1,4-1-1,2 0-1,2-1-1,3 0 0,1-1-1,3 1 0,-1 0 0,0 0 2,-1 0 2,-1 0 0,-1 0 2,-3 0-1,-1 0 1,-2 0-1,-3-1-1,-1-1-1,-2 0-2,-2-1-1,-4-1-1,-2 3 0,-6 2-1,-2 2 0,-5 1 0,-2 2 1,-3 0 0,-3 1 1,-3 2 0,-3 1 0,-3 3-1,-3 2 0,-2 0 0,-1 1 1,-1-1 2,0 1 1,-1 0 0,0 1 1,-1 1-1,1 1 1,1 0 0,3-1 2,3-1 2,4-1 2,1-1 1,2-1 2,3-1 2,1-1 1,7-2 1,10-4-2,12-5 0,10-2-1,6-5 0,2-2 0,3-4 0,1-2 0,4-2-1,6 1-2,6-1-1,6 0-1,0 1-4,-5 3-1,-4 1-4,-5 2-3,-4 2-2,-2 0-4,-2 2-3,-1 0-3,-3 1-2,-4-2-2,-2 0-1,-2-2-2,-4 0 0,-1-2 0,-3 0 2,-1-1 0,-3-1 1,-2 0 2,-4 0 1,-2 1 2,-3-1 1,-1 0 2,0 0 2,-1 0 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00"/>
    </inkml:context>
    <inkml:brush xml:id="br0">
      <inkml:brushProperty name="width" value="0.04494" units="cm"/>
      <inkml:brushProperty name="height" value="0.04494" units="cm"/>
      <inkml:brushProperty name="color" value="#F2395B"/>
    </inkml:brush>
  </inkml:definitions>
  <inkml:trace contextRef="#ctx0" brushRef="#br0">67290 16894 489,'-28'-8'-5,"7"2"4,7 1 3,7 0 3,4 1 12,3 0 21,4 0 22,2 1 21,3-1 2,0 2-17,1 0-17,2 2-17,0 0-11,3 0-3,1 0-5,3 0-4,0-1-3,-3 0-1,-1-2-1,-2 0-1,-1 0-1,1 0 0,1 2-2,2 0 0,-1 1 0,-1-2-1,-1 0 1,0-2-1,-2 1 1,1 0-1,0 2 1,0 1 0,0 0-1,3 0 1,2 0 0,1 0 1,1 0 0,-1 0-1,0 0 0,-2 0 1,0 0-1,1 0 0,1 0 0,2 0-1,-2 0 1,1 0-1,-2 0 0,-1 0 0,0 0 0,1 0 1,1 0-1,2 0 0,-2 0 1,1 1 0,-2 2 0,-1 0 0,0 1 0,-1-2 0,1 0-1,0-2 0,0 1-1,1 0 1,1 2 0,1 0 1,1 0-1,0 0 1,-1-2 0,1 0 0,-1-2 0,1 0-1,-1-2 1,1 0 0,-1 0-1,-1 0 1,-1 2 0,0 0-1,-2 1 0,-1 0 1,-1 0-1,0 0 1,-1 0-1,1 0 0,1 0 0,1 0 1,1 0-1,0 0 0,-1 0 0,1 0 0,0 0 0,-1 0-1,1 0 0,0 0-1,0 0 0,-1-2 1,1 0 0,0-2 0,0 1 0,1 0 1,1 2-1,1 1 0,0 0 0,-3 0 0,-1 0 0,-2 0 0,-2 0 0,1 0 1,0 0 0,0 0 0,-1-1 0,1-1 0,0 0 1,0-1-1,-1-1 1,1 2 0,0 0-1,0 2 1,-1 0 0,1 0 0,0 0-1,0 0 1,0 0-1,-1 0 0,1 0-1,0 0 1,0 0-2,-1 0 1,1 0-1,0 0 1,0 0-1,1 0 0,1 0 0,2 0 0,-1 0 1,-1 0 0,-1 0 0,0 0 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2:52"/>
    </inkml:context>
    <inkml:brush xml:id="br0">
      <inkml:brushProperty name="width" value="0.03016" units="cm"/>
      <inkml:brushProperty name="height" value="0.03016" units="cm"/>
      <inkml:brushProperty name="color" value="#F2395B"/>
    </inkml:brush>
  </inkml:definitions>
  <inkml:trace contextRef="#ctx0" brushRef="#br0">63387 6671 729,'-8'-8'0,"2"0"2,1 1 1,0-1 1,2 3 4,0 8 7,2 6 8,0 7 6,1 5 3,-2 5-4,0 3-4,-1 5-4,-5 5-2,-6 8-1,-7 7-3,-7 9-1,-5 6-3,-2 5-3,-4 4-4,-3 6-3,2-3-3,4-10-1,5-9-2,5-10-2,5-6-6,3-1-10,5 0-12,3-1-11,4-7-4,4-10 3,4-11 4,4-10 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2:53"/>
    </inkml:context>
    <inkml:brush xml:id="br0">
      <inkml:brushProperty name="width" value="0.03272" units="cm"/>
      <inkml:brushProperty name="height" value="0.03272" units="cm"/>
      <inkml:brushProperty name="color" value="#F2395B"/>
    </inkml:brush>
  </inkml:definitions>
  <inkml:trace contextRef="#ctx0" brushRef="#br0">64200 9383 672,'13'-6'3,"-3"4"2,-4 4 2,-4 4 2,-2 3 2,-2 5 2,0 4 3,-2 3 2,0 3 2,1-1 1,-1 0 1,0 1 1,0-2 0,2-2-5,0-1-2,2-2-4,0-2-1,2-1 0,0-1 1,2-1 0,1-2-1,5-2 0,4-4-2,4-2 0,3-3-4,5 0-7,3-2-7,4 0-6,2-2-3,-2-2 1,0-2 0,-1-1 1,-2-3 2,-1 0 2,-3-1 3,-1-1 2,-2-3-4,-2-3-12,0-4-11,0-4-12,-4-1-3,-3 5 7,-4 3 5,-4 5 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2:53"/>
    </inkml:context>
    <inkml:brush xml:id="br0">
      <inkml:brushProperty name="width" value="0.03713" units="cm"/>
      <inkml:brushProperty name="height" value="0.03713" units="cm"/>
      <inkml:brushProperty name="color" value="#F2395B"/>
    </inkml:brush>
  </inkml:definitions>
  <inkml:trace contextRef="#ctx0" brushRef="#br0">65494 6788 592,'45'0'81,"-2"0"-21,-4 0-20,-2 0-21,-3 0-14,-1 0-6,-3 0-6,-2 0-6,-2 0-2,-3-2 1,-3 0 1,-3-2 2,-2-1-4,-4-3-10,-3-4-9,-2-2-10,-5-2-1,-5-1 10,-4-1 10,-5-1 8,-3-1 7,-1 1 3,-1-1 3,-1 1 2,0 0 3,2 2 2,3 3 3,1 1 1,1 2 5,1 1 7,-1 0 8,0 2 7,1 4 7,2 8 8,3 8 8,1 7 7,1 9-2,0 7-12,0 8-14,0 8-12,1 3-8,0-1-4,2-1-2,0 0-3,1-1-5,0 2-3,0 0-6,0 1-3,0-1-4,0-2 1,0-4-1,0-2 1,0-4-3,0-4-2,0-4-3,0-4-3,0-3-2,-2-5 2,0-3 0,-1-4 0,-2-4 2,-2-1 1,-2-2 1,-2-2 1,-2-2 2,-3-2 1,-3-2 3,-3-2 1,-1-3 2,1-2 3,1-3 1,1-3 3,2-2 3,4 2 4,4 1 5,5 1 3,1 0 2,2 1-1,0-1-1,2 0-2,2-1-1,4-1-1,4-3 1,3-1-1,6-4 1,5-1 1,7-4 2,5-3 3,3-2-4,0-1-6,0-1-7,0 0-7,0-1-5,-2 0-5,0-1-4,-1 1-5,-3 1 0,-6 2 2,-3 1 3,-6 3 2,-4 2 3,-1 5 0,-2 3 2,-2 5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2:54"/>
    </inkml:context>
    <inkml:brush xml:id="br0">
      <inkml:brushProperty name="width" value="0.03899" units="cm"/>
      <inkml:brushProperty name="height" value="0.03899" units="cm"/>
      <inkml:brushProperty name="color" value="#F2395B"/>
    </inkml:brush>
  </inkml:definitions>
  <inkml:trace contextRef="#ctx0" brushRef="#br0">66723 6082 564,'0'-19'20,"0"9"5,0 8 4,0 10 3,0 6-1,0 5-6,0 5-5,0 5-7,-1 4-4,0 4-3,-2 4-3,0 4-2,-2 0-4,-2-4-2,-2-4-3,-1-3-3,-1-4-2,0 0-3,2-1-3,1-1-2,2-7-3,6-13-4,4-12-3,5-13-3,5-10 2,2-7 6,3-6 6,3-8 6,1-1 4,-1 2 2,-1 4 1,-1 2 1,-2 5 5,-3 7 7,-2 7 8,-4 7 7,-2 7 5,-2 6 2,-3 8 2,0 6 2,-2 4-3,0 0-9,0-1-8,0 1-8,0-1-7,2-1-6,0-1-4,2 0-5,0-3-2,3-3 1,2-2 2,2-4 1,0-1 2,-1 0 5,0 0 2,-2 0 4,-1 1 3,-1 0 0,0 2 1,-2 0 1,-1 2 0,-4 2 1,-2 1 0,-3 3 0,-4 3 1,-4 6-1,-4 3 0,-3 6 0,-4 3 0,-1-1-2,-3 0 1,-1 1-1,-1 0 0,2 2 0,0 2 2,1 3 0,0 0 1,-1 0 1,-1 0 0,-1 0 2,1-1 0,3-4 1,3-2 0,3-3 1,4-4 0,3-5 0,4-5 0,5-4-1,5-6-1,11-5-1,10-4-1,9-5-1,7-6 0,2-6 0,4-5 1,3-6 1,-1-1 0,-2 5-1,-4 5 1,-2 5-1,-4 4-1,-3 2 1,-5 4 0,-3 3-1,-4 2 3,-3 2 4,-3 2 4,-2 2 4,-5 4 3,-3 5 1,-4 7 2,-3 6 2,-4 2-2,-2 0-4,-2 1-4,-1-1-4,-4 2-3,-3 3-2,-5 2-1,-3 4-1,-2-1-2,3-3 1,1-5-1,3-3-1,1-5-2,3-1-4,1-4-5,3-3-4,1-9-10,4-14-14,3-15-13,3-14-15,3-9-2,5-1 9,6 0 10,4-1 10,3-1 7,-1 0 6,1 0 6,0 0 5,-2 6 5,-3 12 1,-3 11 2,-2 13 2,-4 10 13,-4 11 24,-4 11 25,-4 11 23,-4 8 2,-5 6-20,-5 6-21,-5 6-20,-4 2-16,-3 1-12,-2 0-13,-4-1-11,2-3-4,6-6 5,5-8 3,7-6 5,4-7-2,2-4-10,4-4-9,3-6-10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2:55"/>
    </inkml:context>
    <inkml:brush xml:id="br0">
      <inkml:brushProperty name="width" value="0.02651" units="cm"/>
      <inkml:brushProperty name="height" value="0.02651" units="cm"/>
      <inkml:brushProperty name="color" value="#F2395B"/>
    </inkml:brush>
  </inkml:definitions>
  <inkml:trace contextRef="#ctx0" brushRef="#br0">69268 6182 829,'0'-19'13,"0"9"-5,0 8-5,0 10-5,-1 7 2,-2 9 8,-2 7 7,-2 8 9,0 2 2,-1-2-4,0-3-2,0-3-3,1-4-6,2-4-5,2-3-8,2-4-5,2-4-7,2-1-5,2-3-5,2 0-6,4-4-2,5-1 0,7-2 1,5-2 1,4-2 2,1-4 3,0-2 3,2-3 4,-2-1 2,-3 2 4,-5 2 3,-3 2 3,-5 1 1,-3 1 2,-5-2 1,-3 2 0,-6 1 1,-7 7 1,-9 6-1,-7 6 1,-7 4 0,-5 5 0,-5 3-1,-4 5 1,-2 0 0,2-2 0,2-2 0,2-1 0,1-3 1,2 0 0,0-1 1,2-1 1,1-2 2,5-4 5,3-5 4,5-3 5,5-3 3,7-1 0,6 0 2,8-2 0,7-1-1,9-4-5,9-2-5,8-3-5,6-4-3,2-4-1,2-4-1,2-3-1,-1-1-2,-4 1-2,-4 2-3,-4 3-3,-4 1-4,-2 0-5,-3 2-6,-3 1-7,-4 0 1,-3 1 4,-4-1 6,-4 0 4,-3-1 3,-1-3 4,-1-3 2,0-3 2,-2 0 2,0 2 0,-2 4 1,0 3 0,-1 2 0,2 1 1,0 0 0,2 2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2:55"/>
    </inkml:context>
    <inkml:brush xml:id="br0">
      <inkml:brushProperty name="width" value="0.02703" units="cm"/>
      <inkml:brushProperty name="height" value="0.02703" units="cm"/>
      <inkml:brushProperty name="color" value="#F2395B"/>
    </inkml:brush>
  </inkml:definitions>
  <inkml:trace contextRef="#ctx0" brushRef="#br0">69880 6530 813,'-15'-15'-5,"2"2"-9,3 3-11,1 1-10,0 3 6,0 4 21,-1 4 21,-1 4 21,-2 5 8,0 7-4,-1 7-5,-1 7-5,-2 4-3,-3 4-3,-3 2-2,-3 4-3,-2 1-3,1 2-4,0 0-5,0 2-4,-1 1-1,1 3-1,-1 3 0,1 4 1,2-3-9,7-7-17,5-7-16,7-6-18,4-9-3,5-9 13,6-11 11,4-8 11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2:55"/>
    </inkml:context>
    <inkml:brush xml:id="br0">
      <inkml:brushProperty name="width" value="0.02842" units="cm"/>
      <inkml:brushProperty name="height" value="0.02842" units="cm"/>
      <inkml:brushProperty name="color" value="#F2395B"/>
    </inkml:brush>
  </inkml:definitions>
  <inkml:trace contextRef="#ctx0" brushRef="#br0">70350 8750 774,'13'2'-5,"-3"4"-9,-4 3-10,-4 5-9,-2 2 5,0 1 19,0 1 19,0 1 18,1 1 10,0-1-1,2 1-1,0-1 1,2 0-3,4-1-3,2-1-4,3 0-3,3-4-5,1-3-7,3-4-7,1-4-6,2-4-9,1 0-9,1-3-9,1-2-10,2-4-4,2-5-2,4-7-1,3-5-1,-3-2 4,-8 3 9,-7 4 10,-8 2 9,-4 2 5,1 1 3,1 1 1,2 1 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2:56"/>
    </inkml:context>
    <inkml:brush xml:id="br0">
      <inkml:brushProperty name="width" value="0.02924" units="cm"/>
      <inkml:brushProperty name="height" value="0.02924" units="cm"/>
      <inkml:brushProperty name="color" value="#F2395B"/>
    </inkml:brush>
  </inkml:definitions>
  <inkml:trace contextRef="#ctx0" brushRef="#br0">71468 5422 752,'-6'-9'1,"1"-2"2,2-1 3,2-3 2,1 0 2,2 3 1,0 1 1,2 2 2,2 1 1,7-2 2,6 0 2,5-1 2,4 0-1,3 2-4,1 3-5,3 1-4,-3 1-3,-4 2-2,-5 0-2,-5 2-1,-3 1-6,-2 4-7,-3 2-8,-1 3-8,-2 3-4,-2 2 0,-2 1 1,-2 3 0,-3 2 4,-2 3 7,-3 3 6,-4 3 6,-1 1 5,-3 0 2,-2 1 2,-1-1 1,-3 1 3,-1 0 0,-3 2 1,-1 1 2,-1 0 1,1 0 4,1 0 4,1 1 3,2-3 0,3-2-4,3-3-3,3-3-5,2-3-2,4-3-3,2-3-4,4-2-2,3-4-3,6-3-3,4-3-3,5-2-3,6-4-2,5-6 0,6-4-2,7-5-1,1-3 2,0 1 4,-2-1 5,0 1 4,-3 0 4,-4 2 2,-3 3 3,-5 1 2,-3 2 3,-5 2 3,-3 2 2,-4 3 3,-6 2 7,-6 6 11,-8 4 11,-6 5 11,-6 4 2,-5 3-11,-4 3-9,-6 3-9,-5 3-7,-4 5-6,-6 3-6,-4 4-5,-3 2-6,1 0-3,-1 0-5,0 0-4,4-2 0,6-6 4,8-4 3,6-5 5,6-4 2,5-5 0,5-3 0,5-4 0,10-5-3,16-2-6,15-6-8,16-2-5,11-6-3,4-6 4,5-5 4,5-6 3,0-2 1,-3 3-2,-4 3-2,-4 3-1,-4 3-2,-1 2 2,-2 4-1,-2 3 0,-3 1 2,-4 1 0,-4-1 3,-3 0 0,-6 0 3,-5 2 2,-7 1 3,-5 0 2,-4 1 2,0-2 0,-2 0 1,0-1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2:56"/>
    </inkml:context>
    <inkml:brush xml:id="br0">
      <inkml:brushProperty name="width" value="0.03667" units="cm"/>
      <inkml:brushProperty name="height" value="0.03667" units="cm"/>
      <inkml:brushProperty name="color" value="#F2395B"/>
    </inkml:brush>
  </inkml:definitions>
  <inkml:trace contextRef="#ctx0" brushRef="#br0">72975 6371 599,'-9'-17'1,"-2"0"1,-2-1 1,-1-1 1,-1 8 8,2 16 15,3 17 16,1 17 14,2 13 3,0 10-8,2 9-10,1 10-8,0 13-9,2 14-7,0 15-7,2 14-8,0 12-3,0 6 1,0 7 1,0 7 1,1 5-8,2 6-21,2 5-18,2 4-20,0-12-6,-1-29 7,-1-30 9,0-28 8,-2-20 6,0-7 7,-2-8 6,0-8 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2:58"/>
    </inkml:context>
    <inkml:brush xml:id="br0">
      <inkml:brushProperty name="width" value="0.04331" units="cm"/>
      <inkml:brushProperty name="height" value="0.04331" units="cm"/>
      <inkml:brushProperty name="color" value="#F2395B"/>
    </inkml:brush>
  </inkml:definitions>
  <inkml:trace contextRef="#ctx0" brushRef="#br0">74825 5335 508,'-5'-7'24,"4"2"0,6 2 1,4 2 0,5 0-1,5 0-2,5-2-4,5 0-3,4-2-1,3-2-2,2-1-1,4-3 0,-1-1-4,-3 0-6,-5 1-6,-4-1-6,-3 1-4,-5 0-1,-3 2 0,-4 1-3,-4-1 0,-1-2-2,-2-2 0,-2-1-2,-3-3 0,-4-3 2,-4-4 2,-4-1 1,-3-3 2,-1 1 3,-3-1 4,-1 1 1,-2 1 3,2 1 0,1 3 0,1 1 1,1 3 5,1 1 10,0 2 10,2 3 9,1 2 9,2 6 9,3 4 8,1 6 8,1 5-2,2 7-14,0 7-13,2 7-13,0 6-7,0 6 2,0 6 2,0 6 1,0 0-1,2-3-3,0-4-4,2-4-3,-1-3-4,-1-2-3,0-2-5,-1-1-3,-1-5-3,0-4-3,0-5-2,0-5-3,-3-3-5,-2 0-6,-5-2-8,-4-1-7,-2-6-2,-1-10 3,-1-11 3,-1-11 4,0-7 2,2-2 4,3-4 2,1-3 3,2-2 4,1-2 4,0-2 4,2-1 4,0 1 4,2 7 5,1 8 5,1 6 5,1 6 5,6 7 6,2 5 6,5 6 5,3 3-2,1 0-11,3 0-10,2 0-11,2-1-7,5-2-2,3-2-4,5-2-2,0 0 0,0-1 2,-1 0 3,-1 0 2,-4 1 2,-6 2 4,-5 2 4,-6 2 3,-5 2 4,-2 2 7,-4 2 7,-2 2 5,-5 4 2,-6 5-2,-5 7-3,-7 5-3,-4 5-3,-3 3-5,-2 2-4,-4 4-5,0 0-5,1-2-5,3-2-5,2-2-5,3-2-5,5-5-3,5-4-4,5-3-4,4-4-1,6-5 1,4-3 1,6-4 1,7-6 3,9-6 4,10-7 5,11-7 4,4-4 3,0-1 4,0-1 2,0-1 3,-3 1 1,-4 5 0,-6 3 0,-3 5-1,-6 3 4,-2 2 6,-3 4 8,-2 2 7,-5 4 5,-3 2 4,-4 4 4,-4 2 4,-5 4-3,-6 5-8,-6 5-9,-5 5-9,-5 3-6,-1 0-3,-3 2-4,-1 1-3,-2-1-6,-1 0-10,0-1-9,-2-1-8,-1-1-2,-2-2 5,-3 0 6,0-1 6,-1-2 5,5-5 4,4-3 4,4-4 4,3-4 4,6-1 4,5-2 5,5-2 4,3-1 4,2 2 3,2 0 4,2 1 2,3 2 2,2 2 2,3 2 0,4 1 0,1 1 0,3-1-3,2 0-2,2-2-4,1 0-1,1 0-2,0-1-1,3 1-2,-2 0-1,-1 0-1,-3-1-3,-1 1-1,-2 0-4,-1-1-6,-1 1-6,0 0-6,-3 0-3,-3-1 0,-2 1-1,-4 0 1,-1-3-4,0-5-5,0-4-6,0-5-5,1-9-1,2-10 5,2-10 4,2-12 4,3-4 6,4 1 4,3 0 4,5 2 5,1 3 3,-2 5 1,0 7 1,0 6 0,-3 5 5,-1 5 7,-2 4 8,-2 6 8,-3 2 5,-1 0 2,-2 0 4,-2 0 2,-1 4 0,0 6-2,-1 7-2,2 8-2,-5 4-4,-6 6-5,-8 5-5,-6 5-5,-5 2-7,-4 2-8,-5 0-8,-3 2-9,-3-1-3,-2-1 1,-3 0 0,0-1 0,-1-5 2,3-8 0,4-8 2,2-7 1,4-5 1,5-3 0,5-1 1,5-2 0,5-4 2,3-8 4,4-6 2,4-7 5,7-8 1,11-10-2,11-10-1,11-10-1,9-6-1,6-1-1,7-3-1,7-1-1,4 2-1,-1 7 1,1 6-1,-1 8 0,0 5 4,-1 2 7,-1 3 8,0 4 7,-6 2 5,-9 7 3,-9 4 3,-8 4 3,-7 5 0,-7 3-2,-5 2-3,-6 4-2,-5 5-2,-3 8 0,-2 7 0,-3 9 0,-3 2-1,2-2-3,-1-2-3,0-1-2,0 0-3,2 1-2,0 2-3,2 3-3,0 1-1,0 2-2,0 2-2,0 2-1,-1 2-2,-2 1 1,-2 0-2,-2 2 1,-2-2-2,-1-4 0,-3-4 0,-2-3-1,-2-4-2,-1 0-2,-3-1-2,-1-1-2,-3-2-2,-1-5-1,-3-3-2,-1-4-1,-1-4-2,2-4 0,0-4-1,1-4 0,2-6 0,5-7 3,3-9 1,5-7 3,3-6-1,6-2-2,4-4-3,6-2-3,2 2 1,3 6 8,2 7 6,2 7 7,1 6 7,1 3 5,1 5 7,1 3 6,1 4 2,1 4 0,1 4-1,1 4-1,1 3 2,-1 3 7,1 3 6,-1 4 6,1 0-1,1 1-5,1-1-7,1 1-7,0 0-5,1 1-7,-1 1-6,1 1-6,-2-1-5,-1-1-3,-3-3-2,-1-1-4,-3-3-1,-3-2 1,-3-4 1,-2-3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03"/>
    </inkml:context>
    <inkml:brush xml:id="br0">
      <inkml:brushProperty name="width" value="0.04008" units="cm"/>
      <inkml:brushProperty name="height" value="0.04008" units="cm"/>
      <inkml:brushProperty name="color" value="#F2395B"/>
    </inkml:brush>
  </inkml:definitions>
  <inkml:trace contextRef="#ctx0" brushRef="#br0">73682 23063 548,'-2'-15'27,"0"2"6,-3 2 6,-2 3 7,-1 1-1,-2 2-8,0 2-8,-1 2-7,-2 1-5,0 0-3,-1 0-2,-1 0-3,-1 1-1,-2 4 1,0 2 0,0 4 0,-2 1 0,0 1-4,1 1-1,-1 1-3,1 1-1,1 2 0,1 0 1,1 1 1,0 1 0,0 1 0,1 1 2,-1 1 0,2 0 1,2-1-1,4-1-1,3-1 1,0 1-1,0 5 1,-1 3 1,-2 5 0,2 0 0,2-2-1,4-1-2,3-3-1,2-1 0,3-1 1,3-1 0,4-1 0,2-3-3,3-3-11,3-4-9,3-4-10,3-4-8,5-3-7,2-2-8,6-4-7,-3-1 0,-6-2 6,-7 0 7,-7-1 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2:58"/>
    </inkml:context>
    <inkml:brush xml:id="br0">
      <inkml:brushProperty name="width" value="0.04287" units="cm"/>
      <inkml:brushProperty name="height" value="0.04287" units="cm"/>
      <inkml:brushProperty name="color" value="#F2395B"/>
    </inkml:brush>
  </inkml:definitions>
  <inkml:trace contextRef="#ctx0" brushRef="#br0">79507 4845 513,'-8'-21'32,"2"3"7,1 5 7,0 3 7,1 4-2,0 4-9,0 4-10,1 4-9,-5 8-7,-8 15-4,-7 13-2,-9 14-3,-3 6-5,0 1-6,0 0-6,0-1-6,2-3-6,5-6-8,5-8-6,5-6-7,4-7-1,4-5 2,5-7 4,3-5 3,4-5 4,3-3 2,5-2 4,4-4 3,2-3 3,1-3 4,1-5 5,1-4 4,0-1 4,-3 3 4,-1 1 4,-2 2 4,-2 3 8,-1 4 11,0 4 12,-2 4 11,-1 5 4,-2 7-3,-3 7-3,0 7-2,-2 7-4,0 6-5,0 7-4,0 8-4,-3 7-5,-4 11-4,-6 9-4,-3 10-6,-5 6-4,-2 3-7,-1 3-7,-2 3-6,0-2-11,5-7-13,3-6-14,4-8-14,4-10-2,3-17 10,2-15 10,4-15 10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2:59"/>
    </inkml:context>
    <inkml:brush xml:id="br0">
      <inkml:brushProperty name="width" value="0.03058" units="cm"/>
      <inkml:brushProperty name="height" value="0.03058" units="cm"/>
      <inkml:brushProperty name="color" value="#F2395B"/>
    </inkml:brush>
  </inkml:definitions>
  <inkml:trace contextRef="#ctx0" brushRef="#br0">80700 5083 719,'32'-36'32,"2"7"2,3 7 2,1 7 2,2 3-1,4 1-5,3-1-6,2 0-5,0 0-6,-2 1-7,-3-1-7,-3 0-6,-5 2-6,-6 1 0,-6 2-2,-5 2-1,-8 1-9,-8 0-14,-10 0-15,-8 1-14,-3-1-1,1 0 15,2 0 15,3 0 15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00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80744 4277 542,'-1'-21'-12,"-1"5"11,0 5 13,-1 4 11,-1 6 7,2 6 2,0 6 3,2 6 3,-2 4 0,-2 6-3,-4 5-2,-2 5-3,-4 5-2,-5 8-2,-5 6-2,-5 7-2,-2 3-3,0-3-6,-1-1-3,1-2-6,1-5-6,1-7-7,3-6-8,1-7-7,7-11-11,9-11-11,10-14-14,10-12-12,4-6 2,1 1 14,0 1 14,-1 1 16,0 1 10,-1 4 5,0 3 6,-2 3 5,-1 2 6,-2 2 7,-3 2 6,-1 2 7,0 3 3,0 5 1,1 5 0,2 5 2,-1 3 0,-1 1 2,0 1 0,-2 1 2,0 0-1,-2 1-4,0-1-4,-2 1-4,-1 0-4,-4 0-5,-2 2-5,-3 1-6,-1-1-2,0-3-1,2-3-2,1-3-1,0-3-4,0-3-4,0-3-6,0-2-5,4-10-7,6-14-7,8-15-7,6-14-8,5-8 0,5 0 9,3 0 8,4 0 8,2 3 6,-3 4 7,-2 5 5,-1 6 6,-3 4 6,-2 5 4,-1 5 6,-2 5 4,-4 3 5,-1 2 1,-4 2 3,-3 2 3,-1 3 1,-2 4 2,-1 4 1,0 4 1,-3 3-3,-2 1-7,-4 3-8,-2 2-7,-4 2-7,-3 5-6,-5 3-7,-4 4-5,-3 2-3,-4-2-3,-5 0 0,-3-1-2,0-3-3,6-3-7,4-5-5,5-3-6,5-7-1,8-10 3,7-10 3,6-9 4,8-7 5,8 0 6,7-1 8,8 0 6,3 0 4,-2 3 1,-1 3 1,-3 3 2,-3 2 3,-3 4 2,-5 3 4,-3 3 3,-3 1 3,-3 2 3,-1 0 4,-2 2 3,-3 2 3,-2 5 3,-4 6 2,-2 4 4,-4 3-2,-2 3-7,-3 1-7,-3 3-6,-2 0-6,0 1-4,1-1-5,-1 0-5,-1 0-2,-1-1 0,-3-1 1,-1-1 0,-2 0-1,1 1 0,-1 1 0,1 1-1,-2 0 0,-1 1 1,-3-1 0,-1 0 0,-1 0 1,0-3 0,-1-1 1,1-3 1,-1 0 0,-1-1 1,-1 1 0,0 0 0,0-2 3,3-1 2,3-3 4,3-1 4,4-3 3,3-2 5,5-4 5,3-2 3,4-2 3,4 0 0,4 0-1,4 0 0,5-3-1,9-2-2,7-5-1,9-4-1,5-3-2,6-1 0,4-3-1,6-1-1,2-1-2,1 1-1,1 1-3,1 1-2,1 1-1,1 3 0,2 1 1,0 2 0,-3 3-6,-5 3-16,-6 2-15,-6 4-14,-5 0-9,-4 0-6,-4-2-3,-3 0-5,-6-1 4,-3 0 9,-6 0 11,-5 0 11,-3 0 7,0-2 4,-2 0 5,0-1 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00"/>
    </inkml:context>
    <inkml:brush xml:id="br0">
      <inkml:brushProperty name="width" value="0.05448" units="cm"/>
      <inkml:brushProperty name="height" value="0.05448" units="cm"/>
      <inkml:brushProperty name="color" value="#F2395B"/>
    </inkml:brush>
  </inkml:definitions>
  <inkml:trace contextRef="#ctx0" brushRef="#br0">83416 5488 403,'-8'-8'4,"1"-1"6,-1-2 7,0 0 8,6 0 7,14 1 9,12 0 8,12 2 10,8 0-3,2 0-13,2 1-15,2-1-13,3-1-8,2 0-4,3-1-2,4-1-3,-3-1-4,-5 0-6,-6 0-5,-6 1-6,-6-1-4,-7 2-2,-7 1-4,-7 1-2,-6 0 1,-6 0 3,-6 0 3,-6 0 4,-6-2 2,-5-3-1,-7-5 0,-5-3-1,-5-3 2,-2-1 4,-4-1 3,-2-1 4,-1 0 2,3 3 3,4 1 1,2 3 2,4 1 2,5 3 2,5 1 2,5 2 1,4 3 4,1 1 4,2 2 5,2 2 4,3 3 7,4 4 11,4 4 9,4 4 12,3 5 1,2 7-6,2 7-6,1 7-7,2 6-5,2 7-5,0 8-6,1 6-5,-1 1-3,-1-3-1,-2-4 0,-3-4-2,-2-4 0,-2-3-1,-4-2-1,-2-3-1,-5-2-8,-4 2-12,-5 0-14,-5 2-12,-7 1-7,-7 2 0,-8 2 1,-8 2 0,-5-1 0,0-1 0,-1-2-2,-2-1-2,3-5 2,4-6 2,6-6 3,4-5 2,6-6 4,7-3 4,7-4 5,7-4 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00"/>
    </inkml:context>
    <inkml:brush xml:id="br0">
      <inkml:brushProperty name="width" value="0.04555" units="cm"/>
      <inkml:brushProperty name="height" value="0.04555" units="cm"/>
      <inkml:brushProperty name="color" value="#F2395B"/>
    </inkml:brush>
  </inkml:definitions>
  <inkml:trace contextRef="#ctx0" brushRef="#br0">85900 8000 483,'15'23'154,"-1"-1"-35,-1-1-34,-1-1-35,0 1-20,0 2-4,-1 4-6,1 3-5,-1 1-4,-2-1-5,-3-2-5,-1 0-5,-1-2-1,0-3 4,0-3 2,0-3 4,-1-1-7,0-1-19,-2 1-18,0 0-19,-3-2-9,0-3-3,-3-3-3,-2-2-1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04"/>
    </inkml:context>
    <inkml:brush xml:id="br0">
      <inkml:brushProperty name="width" value="0.04258" units="cm"/>
      <inkml:brushProperty name="height" value="0.04258" units="cm"/>
      <inkml:brushProperty name="color" value="#F2395B"/>
    </inkml:brush>
  </inkml:definitions>
  <inkml:trace contextRef="#ctx0" brushRef="#br0">41767 17077 516,'-16'-8'7,"2"2"13,1 1 13,1 0 14,6 0 5,12-4-2,12-2-2,11-3-3,8-3-4,2-1-7,4-3-7,3-1-8,0-1-4,-1-1-1,0 1-3,-1-1-1,-3 2-4,-4 3-2,-4 3-3,-3 3-4,-5 2-4,-3 0-5,-5 2-4,-3 1-4,-5 2-13,-6 4-19,-6 4-20,-6 4-19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04"/>
    </inkml:context>
    <inkml:brush xml:id="br0">
      <inkml:brushProperty name="width" value="0.04717" units="cm"/>
      <inkml:brushProperty name="height" value="0.04717" units="cm"/>
      <inkml:brushProperty name="color" value="#F2395B"/>
    </inkml:brush>
  </inkml:definitions>
  <inkml:trace contextRef="#ctx0" brushRef="#br0">41813 15718 466,'-15'-8'0,"3"1"2,1-1 1,2 0 0,3 2 10,6 6 17,5 4 16,4 6 17,3 3 4,-1 3-10,1 3-10,0 3-11,-1 3-6,-1 3-3,0 3-5,-2 3-2,-1 3-4,-2 6-2,-3 4-3,0 6-2,-5 2-3,-2 1 0,-5 2-3,-4 0-1,-3-1-3,-1-3-7,-3-2-5,-1-4-7,-1-2-2,1-4 3,1-2 3,1-3 2,0-3-3,1-2-8,-1-2-8,1-1-9,0-4-4,2-3 1,3-5 1,1-3 2,2-4 1,1-2 3,0-4 3,2-2 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05"/>
    </inkml:context>
    <inkml:brush xml:id="br0">
      <inkml:brushProperty name="width" value="0.05192" units="cm"/>
      <inkml:brushProperty name="height" value="0.05192" units="cm"/>
      <inkml:brushProperty name="color" value="#F2395B"/>
    </inkml:brush>
  </inkml:definitions>
  <inkml:trace contextRef="#ctx0" brushRef="#br0">43250 17850 423,'43'8'46,"-6"2"-7,-7 0-6,-7 1-7,-3 2 0,1 1 6,1 3 5,1 2 6,-1-1 1,-1 0-7,-3 0-5,-1-2-5,-1 0-4,1 1-1,1 1-1,2 1 0,-2-1-2,-1-3-2,-3-2-2,-1-4-1,-6-4-12,-10-6-19,-10-6-21,-9-6-20,-4-1-13,5 1-4,3 2-4,5 2-4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08"/>
    </inkml:context>
    <inkml:brush xml:id="br0">
      <inkml:brushProperty name="width" value="0.04092" units="cm"/>
      <inkml:brushProperty name="height" value="0.04092" units="cm"/>
      <inkml:brushProperty name="color" value="#F2395B"/>
    </inkml:brush>
  </inkml:definitions>
  <inkml:trace contextRef="#ctx0" brushRef="#br0">65762 31883 537,'-8'-6'63,"2"4"-12,1 4-11,1 4-12,0 4-5,2 7-2,0 6-1,2 5 0,0 2-2,0-1-2,0-3-1,0-1-2,0 3-1,0 10 2,0 10 0,0 10 1,-1 3 0,0-3-3,-2-2-1,0-4-3,-1-1-2,0 0-1,0 0-3,1 0 0,-1 1-2,2 3 1,0 3 0,2 4 0,0 1 1,0 1 0,0 1 0,0 1 1,0 0-1,0-3 0,0-1 0,0-2-2,0-2 1,0-1-3,0 0 0,0-2-1,0 0-2,0 1 1,0 2 0,0 0-1,0 1 1,0 1-2,0 2 1,0 0-2,0-1 1,0-1-1,0-2 1,0-2 0,0-1 0,0 1 0,0 2 1,0 0-1,0 2 1,2 3 0,0 3 0,2 3 0,-1 1 0,-1-3 1,0-1-1,-2-2 1,1-2-2,0 1-1,2 0-1,0-1-1,0 0-3,0-1-1,-2-1-3,0 0-2,-1-4-2,0-5 0,0-4-2,0-5 0,0-6-1,2-6-1,0-5-1,2-7-1,-1-5-1,-1-6 0,0-6 0,-2-6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09"/>
    </inkml:context>
    <inkml:brush xml:id="br0">
      <inkml:brushProperty name="width" value="0.0291" units="cm"/>
      <inkml:brushProperty name="height" value="0.0291" units="cm"/>
      <inkml:brushProperty name="color" value="#F2395B"/>
    </inkml:brush>
  </inkml:definitions>
  <inkml:trace contextRef="#ctx0" brushRef="#br0">65163 31477 756,'-23'-6'4,"4"2"10,3 4 10,3 3 9,1 2 2,1 3-4,-1 3-5,0 4-4,0 2-4,-3 5-4,-2 3-2,-1 4-5,-1 3-4,1-1-4,0 0-6,3 0-6,0 0-1,2-1 0,2-2 1,3 1 1,1-4-1,2-4 1,2-3-2,2-4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03"/>
    </inkml:context>
    <inkml:brush xml:id="br0">
      <inkml:brushProperty name="width" value="0.04468" units="cm"/>
      <inkml:brushProperty name="height" value="0.04468" units="cm"/>
      <inkml:brushProperty name="color" value="#F2395B"/>
    </inkml:brush>
  </inkml:definitions>
  <inkml:trace contextRef="#ctx0" brushRef="#br0">75573 23250 492,'-15'0'64,"2"2"-11,2 0-12,3 2-11,0 1-6,0 3-2,0 4 1,0 2-2,0 2 0,-2 1 1,0 1 1,-1 2 0,0 0-1,2 2-1,2 3-2,3 2-1,-1 0-3,2 0-3,-1 1-2,0-1-3,0 1-2,2 1-1,0 1 0,2 1-1,0-2-3,2-2-6,0-3-6,2-2-6,1-4-6,1-1-2,3-3-4,2-1-2,1-3-3,0-2 2,-1-4-1,1-2 0,0-5 0,0-4-2,0-6-2,-1-3-1,0-3 0,-2 4 5,-2 3 5,-2 3 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09"/>
    </inkml:context>
    <inkml:brush xml:id="br0">
      <inkml:brushProperty name="width" value="0.03342" units="cm"/>
      <inkml:brushProperty name="height" value="0.03342" units="cm"/>
      <inkml:brushProperty name="color" value="#F2395B"/>
    </inkml:brush>
  </inkml:definitions>
  <inkml:trace contextRef="#ctx0" brushRef="#br0">66100 31400 658,'24'2'50,"3"4"1,1 3 0,3 5 0,-1 2-4,0 1-9,-1 1-9,-1 1-10,-1 1-13,1 1-22,-1 1-20,0 1-20,-2-2-8,-5-3 3,-5-4 3,-4-4 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11"/>
    </inkml:context>
    <inkml:brush xml:id="br0">
      <inkml:brushProperty name="width" value="0.04646" units="cm"/>
      <inkml:brushProperty name="height" value="0.04646" units="cm"/>
      <inkml:brushProperty name="color" value="#F2395B"/>
    </inkml:brush>
  </inkml:definitions>
  <inkml:trace contextRef="#ctx0" brushRef="#br0">65916 42600 473,'-7'21'0,"2"-3"2,2-4 2,2-4 4,1-2 0,0 1 2,0 1-1,0 2 1,0 0 1,2 3-1,0 2-1,2 1 0,-1 3 0,-1 3 1,0 3 0,-1 3 0,-1 3 0,0 2 0,0 4 0,0 3 0,0 1 0,0 0-1,0 0-1,0 0-1,-1-1-1,-1-2-1,0-2-2,-1-1-2,-1-3 0,2 0-1,0-1 1,2-1-1,0-1 0,0 0 0,0 1-1,0-1 0,0 0-1,2-2 1,0 0 0,2-1 0,-1 0 1,-1 1-1,0 1 0,-1 1 0,-1-1 0,0-2 0,0-1 0,0-3-1,0 0 1,0-1-2,0 1 1,0-1-1,0 0 0,0-3 0,0-1 1,0-2 0,0-3 0,0-1 0,0-3 0,0 0 1,0-3-1,0 1 0,0 0 0,0 0-1,0-3 3,2-2 7,0-6 4,2-2 7,0-3 2,3 2-1,2 1-2,2 0-1,0 1-2,1 1-1,0-2-2,0 2-2,0-1 0,-1 2-1,1 0 0,0 2 0,0-1-1,1 0 1,1-2-1,2 0 1,-1 0-1,-1 0-1,-1 2-2,0 0-1,-1 1 0,1-2 1,1 0 0,2-2 1,0 1 0,1 0 0,1 2-1,1 1-1,1 0 0,-1 0 0,1 0 0,-1 0-1,1 0 0,0 0 0,-1 0 0,1 0-1,-1 0 1,1 0 1,-1 0 1,1 0 1,0 0 1,1 1-1,1 2 0,1 0 0,1 1-2,1-2 0,1 0-2,1-2-1,0 0 0,-1 0-1,-1 0 1,-1 0 0,0 0-1,1 0 1,1 0-1,1 0 0,0 0 0,1-2 1,-1 0-1,1-2 1,0 1 0,2 0 2,3 2 1,1 1 1,1-1 1,-1-1-1,-1 0-1,-2-1-1,1-1 1,1 2-2,1 0 1,1 2-2,0 0 1,2 0 0,1 0-1,1 0 1,1-1-2,2 0 0,2-2-1,2 0-1,0-2-1,-4 0 1,-2-1-1,-3-1 1,-2-1 0,2 2 1,1 1 1,1 0 0,-1 2 1,0 0 0,-2 2-1,1 0 1,-2 1 0,0 0 0,0 0 0,1 0 0,-1 0 0,2 0 0,1 0 1,1 0-2,-1 0 1,0 0-1,-2 0 0,0 0 0,0 0-1,-1-2 1,0 0 1,1-2 0,0 1 0,2 1 2,2 0 0,2 2 0,1-1 0,1-1 0,-2 0-2,2-1 0,-2-2 0,0 0 0,-1-1 0,-2-2 0,1 1 0,2 1-1,3 0-1,1 2-1,0 0 0,0 0 1,-2 0 0,0 0 1,-2 0 1,0 0-1,-1 0 1,-1 1 0,-1-1-1,0 2-1,0 0-1,0 2-1,1-1 0,-1 0 0,0-2 0,0 0 0,0-1 1,-2 0 1,0 0 0,-1 0 1,0 1 0,1 0 1,0 2 0,2 0 0,0 1 0,0 0 0,1 0 1,-1 0-1,-1 1 1,0 0 0,-1 2-1,-1 0 1,0 0 0,2 0 0,2-2-1,2 0 1,2-1-1,1 0 0,0 0 0,2 0-1,-1 0 0,0 0-1,-2 0 0,0 0 0,-2 0 0,0 0 0,-1 0 0,-1 0 1,-2 0 0,0 0 0,-2 0 0,1 0-1,-3 0 1,0 0-1,-1 0 1,-1 0 0,-1 0 0,0 2 1,1 0-1,-1 2 1,1-1 1,3-2-1,1-2 0,2-2 1,1-1-1,-2 0 1,0 0-1,-1 0 0,0 0 1,1 0-1,0 0 0,2 1 0,0-1 0,-2 2 1,0 0-1,-1 2 0,-2-1 0,-1 0 0,-3-2 0,-2 0 0,-1-1-1,-1 2 0,-1 0-1,-1 2-1,-1 0 0,-3 0 0,-1 0 0,-2 0 1,-2 0-1,-1 0 2,-1 0-1,0 0 1,-2 0 0,1 0 0,0 0-1,0 0 0,0 0-1,1 0-1,1 0-1,1 0-2,1 0 0,2 2 0,0 0 0,1 2-1,0-1 1,-3 0 0,-1-2 1,-2 0 2,-1-1-1,1 0-1,1 0 0,2 0-1,-1-1 0,-1 0 0,-1-2 1,-1 0 0,1-1 1,0 2-2,1 0-1,1 2-1,0-1-2,0 0-1,-2-2-2,-1 0-1,-3-1-7,-4-2-9,-6 0-11,-4-1-10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11"/>
    </inkml:context>
    <inkml:brush xml:id="br0">
      <inkml:brushProperty name="width" value="0.04368" units="cm"/>
      <inkml:brushProperty name="height" value="0.04368" units="cm"/>
      <inkml:brushProperty name="color" value="#F2395B"/>
    </inkml:brush>
  </inkml:definitions>
  <inkml:trace contextRef="#ctx0" brushRef="#br0">89418 45350 503,'44'0'64,"-4"2"-8,-6 0-9,-4 2-8,-3 0-6,-3 2-3,-1 0-3,-3 1-4,0 2-2,-1 2-1,1 1-1,0 3-2,-2 1 0,1-1-2,-2 1-2,-1 0 0,0-1-3,1 1 0,1 0-2,2-1-2,-2 0-1,-1-1-3,-3 0-1,-1-2-1,-2-1-2,-1-1 0,0 0-1,-2-2 0,-1 1 0,0 2 0,-2 1 0,0 3 1,-4 1 0,-6-1 3,-6 1 2,-6 0 2,-4 0-1,-5 5-1,-3 2-3,-4 3-3,-5 2 0,-5 2 1,-4 2 0,-5 3 2,-8 2-9,-8 6-20,-8 4-19,-10 6-19,5-5-7,17-10 4,18-13 5,18-11 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13"/>
    </inkml:context>
    <inkml:brush xml:id="br0">
      <inkml:brushProperty name="width" value="0.04436" units="cm"/>
      <inkml:brushProperty name="height" value="0.04436" units="cm"/>
      <inkml:brushProperty name="color" value="#F2395B"/>
    </inkml:brush>
  </inkml:definitions>
  <inkml:trace contextRef="#ctx0" brushRef="#br0">66137 34054 495,'-16'-16'0,"-1"2"0,-2 1 0,1 1 0,0 3 7,4 6 13,4 6 14,5 6 14,2 2 2,3 1-8,4 0-9,2 0-8,3 0-5,0 1-2,1 1-1,2 2-1,0 0-1,1 3-2,1 1 0,1 3-2,1 0 0,0 1-2,-1-1 0,1 1-1,-1-1-1,-1-1 1,-1-1 1,0-1 0,0 0 0,3 1-3,3 1-2,4 1-3,0 0-1,1-1 0,-1-1-2,1-1 0,-1 0 0,3-1 1,0 1 0,1 0 1,0-1-1,0 1 1,1-1 0,-1 1 1,1-1-1,1-1 2,1-1 0,1-1 2,0 0 0,1 0 0,-1-1-1,0 1 0,1-1 0,1-1-2,1-1 0,0 0-1,1-1-1,-1 1 2,-1 1 0,-1 2 0,-1-1 1,0-1-1,1-1-1,-1-1-1,1 1 0,1 0 0,1 1 0,0 1 0,1 0 1,-1-1 0,-1-1 1,-1 0 1,-1-1 0,0-1-1,1 1 1,-1 0-1,0-1 0,-1-1 0,-2 0-1,1-2 1,-1 0 0,2 2-1,3 0 0,1 1 0,1 1 0,-2 0 0,0-1 0,-1 1 0,0 0-1,1 0 0,1-1 0,1 1 0,-1-1-1,0-2-1,-1-2-1,-1-2-1,-1-2 0,1 1 0,-1 0 1,0 0 1,1-1-1,-1 0-1,0-2-1,1 0-2,-2-1 0,0 0-1,-1 0 0,-1 0 0,0 0-2,1 0-1,1 0-2,1 0-3,0 0-2,-2 0-2,0 0-4,-1 0-2,0 0-3,-1 0-1,1 0-2,-1 0-2,-2 1-1,-5 2-1,-5 2 1,-4 2-1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14"/>
    </inkml:context>
    <inkml:brush xml:id="br0">
      <inkml:brushProperty name="width" value="0.04339" units="cm"/>
      <inkml:brushProperty name="height" value="0.04339" units="cm"/>
      <inkml:brushProperty name="color" value="#F2395B"/>
    </inkml:brush>
  </inkml:definitions>
  <inkml:trace contextRef="#ctx0" brushRef="#br0">66372 40923 507,'-19'-9'9,"7"-2"7,8-2 6,8-1 8,4-3 1,0 0-2,0-1-4,-1-1-3,3-3-1,2-5-2,3-5 1,3-4-2,1-3-1,-1 1-1,0 2-2,-2 0-2,1 0-1,3-1-1,3 0-1,3-2-1,0 2-1,-1 6-2,-3 4-1,-1 5-3,-1 0 0,3-3-1,1-5-2,3-3 1,1-3-1,1-2 0,1-3 1,1-1 0,1-1 0,2-2 0,2 0-2,3-2 0,0 1 1,0 2-1,0 2 1,0 2 1,0 2 1,-1 2-1,-2 1 1,0 3 0,-1 1 0,-1-1 0,-1 1 0,-1 0 0,-1-2 0,2-1 0,1-2-1,1-2 1,-1-3 0,0 0 0,-1-4 0,-1 0 0,1-2 0,2 2 1,4 0 1,3 2 0,0 0 0,0 3 1,-1 2 0,-1 2 0,-1 2 1,0 3-1,0 3-1,0 3 1,0 1-2,-2-1 1,0-1-1,-1 0 0,-1-1-1,-1 3 2,-2 1 0,0 3 1,-1 0 1,-1 1-1,-1-1 1,-1 0 0,0 0 0,3-3 1,1-1-1,2-3 0,2 1 0,-1 1 0,0 3-1,0 1-1,1 1 0,1-1 1,0-1-1,2-1 1,-1 1 0,-1 3 0,-3 3 1,-2 3 0,0 2 1,-1 0-1,0 2-1,1 1 1,-1 0 0,-2 2 0,0 1-1,-1 0 1,-1 1-1,-1 0-4,-1 0-3,-1 0-2,0 0-2,-1 1-2,1-1 0,-1 0-1,0 0 0,-3 2-2,-1 0-1,-2 2-1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15"/>
    </inkml:context>
    <inkml:brush xml:id="br0">
      <inkml:brushProperty name="width" value="0.03454" units="cm"/>
      <inkml:brushProperty name="height" value="0.03454" units="cm"/>
      <inkml:brushProperty name="color" value="#F2395B"/>
    </inkml:brush>
  </inkml:definitions>
  <inkml:trace contextRef="#ctx0" brushRef="#br0">65683 34159 636,'-6'-15'43,"4"4"3,4 3 3,4 3 3,2 2-4,1 3-9,2 4-9,0 2-9,2 2-7,5 2-4,3 0-5,5 1-5,3 2 0,5 3 0,3 3 3,4 4 0,2 1-5,2 2-15,0 3-15,2 1-13,-5-1-10,-6-6-1,-9-4-4,-7-4-1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16"/>
    </inkml:context>
    <inkml:brush xml:id="br0">
      <inkml:brushProperty name="width" value="0.03162" units="cm"/>
      <inkml:brushProperty name="height" value="0.03162" units="cm"/>
      <inkml:brushProperty name="color" value="#F2395B"/>
    </inkml:brush>
  </inkml:definitions>
  <inkml:trace contextRef="#ctx0" brushRef="#br0">75250 38439 695,'8'-8'2,"2"2"11,0 1 13,1 0 12,1 2 2,0 0-8,-1 2-8,1 1-8,-1-1-4,-1-1-2,0 0-1,-2-1-1,0-1-1,2 2 0,0 0-1,1 2-1,2 0 1,0 0 0,1 0 0,1 0 0,2-1 0,1-2-1,3-2 1,2-2-2,0-1 0,0-1-4,1-2-2,-1 0-2,0 0-2,-1 3 0,-1 1 0,0 2 0,-3 1-1,-1 0-1,-3 0-2,-1 1-1,-2-1 0,0 2 2,-2 0 4,-1 2 1,0-1 4,0 0 3,0-2 3,0 0 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19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76455 37513 546,'-13'0'-11,"6"0"26,6 0 25,6 0 27,3 0 5,2 0-16,0 0-15,1 0-17,2-2-8,1 0-4,3-3-3,2-2-3,0 0-2,-1 2-1,-1 2-1,-1 2-1,0 1 0,0-2 2,-1 0 0,1-1 2,0-1 1,-1 2 2,1 0 0,0 2 3,-1 0-1,1 0-2,0 0-3,-1 0-1,1 0-2,2 0 1,0 0-1,1 0 1,0-1-1,1 0-3,0-2-1,-1 0-2,1-1-1,0 0 0,-1 0 0,1 0 0,-2 0 1,-1 1 1,-2-2 0,-3 2 2,0-1 1,0 0 0,0 0 1,-1 0 1,1 1 0,0 0 1,0 2 1,-1 0-1,1 1 1,0 0 0,0 0 0,-1 0 0,2 0-1,0-2 1,1 0-1,1-2 0,1 1-1,0 0 0,-1 2-1,1 1 0,-1-1-1,-1-1 0,-1 0 0,0-1 0,-1-1-2,1 2 0,1 0 0,2 2-2,-1-1 0,1 0 1,0-2 0,-1 0 1,1 0 0,0 0 0,-1 2 0,1 0-1,-1 1 1,-1 0-1,-1 0 2,0 0 0,-1 0-1,1-2 1,1 0-2,2-1 1,0-1-1,-1 2 0,1 0 0,0 2 1,-1 0 0,1 0 0,0 0-1,-1 0 1,1-1 0,0 0 0,-1-2 0,1 0 1,0-1-1,-1 0 1,1 0 1,0 0 0,-1 1-1,1 0 1,0 2 0,-1 0 0,1 1-1,0-2 1,-1 0 0,1-1-1,-1-1 1,-1 0-1,-1 0 0,0 0 0,-2 0 0,1 0 0,0 0 0,0 0 0,-1 0 0,1 1 1,0-2-1,0 2 0,0-1 1,-1 2 0,1 0 0,0 2 0,0-1 1,-1 0-1,1-2 1,0 0 1,0-1-1,1 0-1,1 0 0,2 0-2,-1 1 0,-1 1 0,-1 0-2,0 2 0,-2-1 0,1-1 0,0 0 0,0-1 0,-1-1 0,1 2 2,0 0-1,0 2 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20"/>
    </inkml:context>
    <inkml:brush xml:id="br0">
      <inkml:brushProperty name="width" value="0.03409" units="cm"/>
      <inkml:brushProperty name="height" value="0.03409" units="cm"/>
      <inkml:brushProperty name="color" value="#F2395B"/>
    </inkml:brush>
  </inkml:definitions>
  <inkml:trace contextRef="#ctx0" brushRef="#br0">83250 30594 645,'0'-16'2,"0"-2"3,0 0 5,0-1 4,1 4 7,2 7 13,2 8 12,2 8 12,0 5 0,1 5-13,0 3-12,0 5-13,-1 2-12,1 3-8,0 1-10,0 2-10,0 3-7,-1 5-6,1 2-6,0 6-5,-2 2-2,-1 3 2,-2 3 2,-2 4 2,-1 0 4,0-1 7,0-1 5,0-1 7,0-3 4,0-6 4,0-6 2,0-6 5,1-4 1,0-2 0,2-1 2,0-3 0,0-1 2,0-1 3,-2-1 2,0-1 3,-1 0 1,0 1-1,0 1 0,0 1-2,0 1-1,0 2-2,0 3-2,0 1-2,0 2-2,0 2-2,0 2-1,0 3-2,0-1-1,0-2-1,0-2 1,0-2 0,0-3-1,0-5-1,0-5-1,0-5-1,0-3 1,2-1 0,0-1 1,2 0 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20"/>
    </inkml:context>
    <inkml:brush xml:id="br0">
      <inkml:brushProperty name="width" value="0.02711" units="cm"/>
      <inkml:brushProperty name="height" value="0.02711" units="cm"/>
      <inkml:brushProperty name="color" value="#F2395B"/>
    </inkml:brush>
  </inkml:definitions>
  <inkml:trace contextRef="#ctx0" brushRef="#br0">83662 38500 811,'-8'37'0,"2"-4"0,1-3 0,1-5 0,0-1 4,2-1 10,0 1 8,2-1 9,0 1 2,0 1-6,0 1-5,0 1-6,0 0-5,0 1-5,0-1-3,0 1-6,0 0-1,0 0-1,0 2 0,0 1-1,0 1-1,2 1-6,0 0-3,2 2-5,-1 1-3,-1 1-2,0 0 0,-2 2-2,0 1 0,0 2 2,0 2 3,0 2 1,0 0 2,0-4 2,0-2 3,0-3 2,0-4 2,0-2 2,0-3 3,0-3 2,0-1 2,-2-1 1,0 1-1,-1-1 2,-1 2 0,0 3 1,0 3 2,0 3 1,1 2 0,0 4-1,2 2-1,0 4-1,1 1 0,-2 0 0,0 0 1,-1 0 0,-1-4 0,2-6-2,0-7-1,2-7-2,0-4 0,2 1 0,0 0 1,2-1 0,-1 1 0,-1-1 0,0 1 0,-2 0 0,0-1 0,0 1 1,0-1 0,0 1 0,0 0 1,0 3 0,0 1 0,0 3-1,0 3 1,0 4 1,0 6-1,0 5 0,0 0 1,0-2-1,0-4 1,0-2-1,0-4 0,0-3 0,0-5 1,0-3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03"/>
    </inkml:context>
    <inkml:brush xml:id="br0">
      <inkml:brushProperty name="width" value="0.03718" units="cm"/>
      <inkml:brushProperty name="height" value="0.03718" units="cm"/>
      <inkml:brushProperty name="color" value="#F2395B"/>
    </inkml:brush>
  </inkml:definitions>
  <inkml:trace contextRef="#ctx0" brushRef="#br0">76316 23739 591,'6'-5'34,"0"6"10,-4 6 9,0 6 11,-2 3-1,0 3-12,0 2-13,0 1-12,-1 2-10,-1-1-4,0 1-6,-1-1-4,-1 1-8,0-1-7,0 1-8,0 0-8,0-2-4,2-3-2,0-3 0,2-3-1,0-4-3,0-4-4,0-6-5,0-4-4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2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74293 20849 999,'-16'-57'-6,"-1"-2"-12,-1-3-12,-1-2-12,4 5 1,7 16 15,8 16 15,8 15 16,3 9 3,1 2-8,-1 2-7,1 2-9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30"/>
    </inkml:context>
    <inkml:brush xml:id="br0">
      <inkml:brushProperty name="width" value="0.04138" units="cm"/>
      <inkml:brushProperty name="height" value="0.04138" units="cm"/>
      <inkml:brushProperty name="color" value="#00BFF3"/>
    </inkml:brush>
  </inkml:definitions>
  <inkml:trace contextRef="#ctx0" brushRef="#br0">69859 42186 531,'-14'-14'0,"3"2"0,2 4 0,4 3 0,1 1 4,0 0 9,0 0 8,1 0 9,-1-1 4,2-2 0,0-1 1,2-3-1,0-1-1,0 0-6,0 1-5,0-1-4,1 4-5,1 6-1,3 7-3,2 8-2,1 3 0,-2 3-1,-1 1 0,0 3-1,-2 2 1,2 5 0,-2 3 2,1 4 0,-1 0 0,0-6 0,-2-4 0,0-5 0,-2-7-2,-4-8-4,-2-10-2,-3-8-4,-1-7-1,2-3-1,2-5 0,3-3 1,0-2-1,2 2-1,0 0 0,2 1-1,0 2 2,0 5 1,0 3 4,0 5 2,1 2 1,3 2 3,4 2 0,2 3 2,1 1 0,-1 6 1,0 2-1,-2 5 1,-1 2 0,-2 0-2,-3-1 1,0 1-2,-2 0 0,0 2 0,0 0-2,0 1-1,-2 1 0,-2-1 0,-4 1-1,-2-1-1,-2 0 0,1-4-1,-1-3-2,1-2-1,-1-4-1,2-3 0,1-2 1,1-3-1,1-3 0,2-2-1,2-2 0,2-1-2,1-2 1,2-2 1,0 0 0,2-1 2,0 1 0,1 3 1,2 3 1,0 3 1,1 1 1,2 2 0,0 1 0,1 0 1,0 3 0,-1 2 1,0 4 1,-2 2 0,-1 2 1,-2 2 1,-3 0 0,0 1 1,-2 1 0,0 0-1,0-1 0,0 1-2,-2-1-1,0-1-1,-3 0-3,-2-2-2,-1 0-3,1 0-5,-1 0-4,0-1-4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31"/>
    </inkml:context>
    <inkml:brush xml:id="br0">
      <inkml:brushProperty name="width" value="0.04119" units="cm"/>
      <inkml:brushProperty name="height" value="0.04119" units="cm"/>
      <inkml:brushProperty name="color" value="#00BFF3"/>
    </inkml:brush>
  </inkml:definitions>
  <inkml:trace contextRef="#ctx0" brushRef="#br0">71664 41213 534,'-8'-15'4,"0"2"9,1 2 9,-1 3 9,2 2 4,4 4 2,4 4 1,4 4 0,2 3-1,1 5-5,2 4-5,0 3-5,0 4-3,-1 3-1,0 3-3,-2 3 0,-1 0-3,-1 0-1,0-1-1,-2-1-3,0-1 0,0 2-2,0 1-2,0 1 0,0-1-1,0-2-1,0-2 0,0-1 0,0-4-2,0-3 1,-1-5-1,1-3-1,2-7 1,2-10 0,3-10 1,4-9 2,0-7-1,1-3 0,-1-3 0,1-2-1,0-4-1,-1-1 1,1-2-1,0-1 0,0-4-1,1-2 0,1-4-1,1-2-1,-1 0-1,-1 3 0,-2 2-1,-2 4 0,-3 4 0,-1 6-1,-2 5 1,-2 7-1,-2 4-1,0 3-3,-2 3-3,0 3-2,-3 3-10,0 6-19,-3 4-18,-2 6-17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32"/>
    </inkml:context>
    <inkml:brush xml:id="br0">
      <inkml:brushProperty name="width" value="0.04372" units="cm"/>
      <inkml:brushProperty name="height" value="0.04372" units="cm"/>
      <inkml:brushProperty name="color" value="#00BFF3"/>
    </inkml:brush>
  </inkml:definitions>
  <inkml:trace contextRef="#ctx0" brushRef="#br0">73153 41400 503,'-8'9'39,"2"1"-5,1 3-6,1 2-7,-1 1-3,2 1-3,-1 1-2,0 1-3,0 0 0,0-1 0,0-1 0,0 0 1,0-3-1,0-1 1,0-3-1,1-1-1,2-3-4,7-6-9,7-4-9,8-5-10,2-4-3,1 0 2,-1-1 2,1-1 2,-3 0 2,-1 2 4,-4 3 3,-3 1 3,-2 2 3,-1 2 4,0 2 2,-2 2 2,-2 3 3,-2 2 2,-4 4 2,-2 2 1,-4 2 1,-2 3-2,-3 2-1,-3 1-2,-2 2-2,1-1-2,-1 1-2,0-1-3,1-1-1,1-2 0,1-4 0,0-3 0,4-3 1,7-2 1,4-4 1,7-2 1,4-3 0,2-2-1,1-2-2,3-1 0,0-1 0,-3 0 0,-1 2 2,-2 1 1,-2 0 0,-1 2 0,-1 1-1,0 0 0,-4 4 1,-2 4 5,-6 5 5,-2 6 4,-4 1 1,0-1-3,-1-1-4,-1-1-3,-1-1-3,0 0-1,0-2-2,1-1-1,-1 1-2,0 0 0,0 1-1,1 2-1,-1-2 0,0-1-2,0-2-1,1-2-1,-2-1-2,-2 1-1,-1 2 0,-3 0-2,0 0 0,1 0 1,1-2 1,1 0 1,0-2 1,0-1 0,1 0 0,-1-2 1,1 0 2,3-2 4,1 0 4,2-1 4,1-1 7,1 2 10,-1 0 11,0 2 10,2 0 3,6 0-4,4 0-4,6 0-4,2 0-4,3 2-4,2 0-4,1 2-5,2 0-2,1 1-2,1 2-1,1 0-2,1 0-1,-1 0-2,1-2-1,-1 0-3,1-1 0,-1 1 0,1 1-1,-1 2 1,0 0 0,-1 0-1,-1-1 0,-1 1 1,-1-1-13,-1 0-22,-1-2-24,0 0-22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33"/>
    </inkml:context>
    <inkml:brush xml:id="br0">
      <inkml:brushProperty name="width" value="0.0382" units="cm"/>
      <inkml:brushProperty name="height" value="0.0382" units="cm"/>
      <inkml:brushProperty name="color" value="#00BFF3"/>
    </inkml:brush>
  </inkml:definitions>
  <inkml:trace contextRef="#ctx0" brushRef="#br0">75509 41550 575,'-15'1'55,"1"4"-7,1 2-7,1 3-6,1 2-7,4 0-3,2-1-4,4 1-5,0 2-1,-2 3 1,-2 5 0,-1 3 0,-1 2 1,2-1-1,2-1-1,2-1 0,1 0-2,0 2-4,0 3-3,0 1-5,1-2-4,2-5-6,2-7-8,2-5-6,1-4-5,3-2-4,2-3-3,1 0-4,2-3 0,1 0 0,1-2 1,1 0 1,0-2 2,-3 0 1,-1-1 1,-2-2 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34"/>
    </inkml:context>
    <inkml:brush xml:id="br0">
      <inkml:brushProperty name="width" value="0.04225" units="cm"/>
      <inkml:brushProperty name="height" value="0.04225" units="cm"/>
      <inkml:brushProperty name="color" value="#00BFF3"/>
    </inkml:brush>
  </inkml:definitions>
  <inkml:trace contextRef="#ctx0" brushRef="#br0">76213 41400 520,'-15'1'94,"4"2"-18,3 2-20,3 2-19,0 2-10,0 3-3,-1 3-3,-2 3-2,-1 2-3,-1 1 0,-3 1 0,-1 1-2,-1 1-1,1-1 0,0 1-1,2-1 0,1 1-3,-1-1-4,0 0-6,1 1-4,0-2-8,2-1-13,2-3-11,3-1-13,2-4-8,5-5-4,6-4-4,4-6-4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34"/>
    </inkml:context>
    <inkml:brush xml:id="br0">
      <inkml:brushProperty name="width" value="0.04966" units="cm"/>
      <inkml:brushProperty name="height" value="0.04966" units="cm"/>
      <inkml:brushProperty name="color" value="#00BFF3"/>
    </inkml:brush>
  </inkml:definitions>
  <inkml:trace contextRef="#ctx0" brushRef="#br0">76600 41742 443,'8'-13'46,"0"4"-1,-1 6-2,1 5-1,-1 3-4,0 5-5,-2 4-3,0 3-5,-2 3-3,1-1 0,0 1-1,0-1-1,0 1-1,0-1-2,0 1-1,0-1-2,-1 0-2,0-3 0,-2-1-1,0-2-1,1-5-1,5-8 1,6-8-1,4-8-1,2-5 0,1-5-1,-1-3-3,1-4-1,-2-2-3,-1 2-5,-2 0-4,-3 1-6,-1 2-4,-2 4-1,-2 2-3,-2 3-2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34"/>
    </inkml:context>
    <inkml:brush xml:id="br0">
      <inkml:brushProperty name="width" value="0.04776" units="cm"/>
      <inkml:brushProperty name="height" value="0.04776" units="cm"/>
      <inkml:brushProperty name="color" value="#00BFF3"/>
    </inkml:brush>
  </inkml:definitions>
  <inkml:trace contextRef="#ctx0" brushRef="#br0">78150 40700 460,'29'1'56,"-3"4"-6,-5 2-6,-3 3-6,-2 3-4,1 0-2,1 1-3,1 1-1,-1 1-3,-1 1-2,-2 1-3,-3 2-2,-1-2-1,0 0 0,-2 0-1,0-2 1,-2 0-1,-1 1-2,-1 1-1,0 1-2,-2 1-2,-2-1-3,-2 1-1,-2-1-3,-3 3-5,-4 3-7,-3 4-6,-5 5-8,-4 2-6,-7 2-8,-5 2-7,-6 2-8,0-3-4,8-7-3,6-9-1,7-7-2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3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85439 27800 999,'-56'7'-54,"14"-1"13,14-1 14,13 0 14,9-1 8,1 2 0,2 0 2,2 1 1,0 1-1,0-1-4,-2 1-5,0 0-4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39"/>
    </inkml:context>
    <inkml:brush xml:id="br0">
      <inkml:brushProperty name="width" value="0.03267" units="cm"/>
      <inkml:brushProperty name="height" value="0.03267" units="cm"/>
      <inkml:brushProperty name="color" value="#F2395B"/>
    </inkml:brush>
  </inkml:definitions>
  <inkml:trace contextRef="#ctx0" brushRef="#br0">83305 27270 673,'-1'-30'-1,"-2"3"0,-2 4-1,-2 2-2,0 3 3,1 4 4,0 4 5,2 5 5,1 3 6,2 5 6,2 6 6,2 4 6,2 6 0,2 5-5,1 6-5,3 7-6,0 4-3,-3 4-2,-1 4-2,-2 4-1,-1 2-3,0 3-3,0 2-3,0 1-4,-1 5-1,0 5 0,-2 7-1,0 5 0,-1 3-4,0 2-6,0 1-7,0 0-6,1-3-5,1-7-4,3-9-2,2-7-3,2-8-1,2-5 1,1-6 1,3-5 2,-1-8 3,-1-6 7,-2-7 5,-2-6 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7:22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47850 22250 530,'-69'-90'2,"13"23"4,12 22 3,13 22 4,7 8 2,4-2-2,3-3-1,3-3 0,1-2 0,1 0 4,-1 0 4,1 0 4,1-2 3,3-3 5,3-3 4,4-2 4,5 2 1,10 9-6,10 10-6,9 10-4,2 8-6,-2 10-6,-3 10-6,-3 9-6,-4 7-4,-3 7-2,-3 6-3,-2 7-2,-8 0-1,-8-2 1,-10-3 2,-9-3 1,-9-4 1,-5-3 2,-7-3 0,-5-2 2,-3-6 1,4-6 0,3-6 0,3-6 0,1-13 2,1-19 2,-1-18 3,1-19 3,8-10 1,20 1-3,18-1-2,20 1-1,10 1-2,3 3 1,3 3 1,4 4 1,1 5 0,0 10 0,0 10 0,0 9 0,-4 10 0,-5 14-1,-7 11-1,-5 14-1,-9 7-6,-9 3-10,-10 3-9,-8 4-10,-6-1-12,1-3-12,-1-3-13,1-2-13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04"/>
    </inkml:context>
    <inkml:brush xml:id="br0">
      <inkml:brushProperty name="width" value="0.03307" units="cm"/>
      <inkml:brushProperty name="height" value="0.03307" units="cm"/>
      <inkml:brushProperty name="color" value="#F2395B"/>
    </inkml:brush>
  </inkml:definitions>
  <inkml:trace contextRef="#ctx0" brushRef="#br0">76450 23997 665,'16'-8'101,"-1"2"-20,1 1-20,0 0-20,-1 1-15,1 1-9,0-1-9,-1 0-10,1 0-7,0 2-8,-1 0-8,1 2-8,0 0-5,-1 0-4,1 0-4,0 0-3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40"/>
    </inkml:context>
    <inkml:brush xml:id="br0">
      <inkml:brushProperty name="width" value="0.04141" units="cm"/>
      <inkml:brushProperty name="height" value="0.04141" units="cm"/>
      <inkml:brushProperty name="color" value="#F2395B"/>
    </inkml:brush>
  </inkml:definitions>
  <inkml:trace contextRef="#ctx0" brushRef="#br0">83594 28414 531,'-8'-8'1,"2"0"3,1 1 2,0-1 2,3 2 5,4 4 7,4 4 6,4 4 7,2 4 1,1 3-2,1 5-4,2 3-3,0 3-3,3-1 1,1 1-2,3-1 0,-1-1-1,-1-3-4,-3-3-3,-1-2-3,0-2-2,1 1 0,3 1-1,2 1 0,1 1 0,1 0-1,1-1 1,1 1-1,0 0 1,0 1 0,1 1 0,-1 1-1,0 1 0,1 0-3,-1-1-3,1 1-2,0-2-1,1 1 0,0-2 1,2-1-1,1 0 2,1 1 0,1 1 0,1 1 2,0 0-2,0-1 0,0 0 0,1-2-2,-1-2-2,2-1 0,1-2-3,0-2 0,2-3-2,-1-1-1,0-2-1,0-2 0,0-1-1,0 0-2,1 0-1,-1 0-1,-1 0-1,-2 0-1,-2 0-2,-1 0 0,-3 1-2,-2 0-2,-1 2-2,-2 0-2,-3 2 1,0 0 4,-1 1 3,0 2 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41"/>
    </inkml:context>
    <inkml:brush xml:id="br0">
      <inkml:brushProperty name="width" value="0.04193" units="cm"/>
      <inkml:brushProperty name="height" value="0.04193" units="cm"/>
      <inkml:brushProperty name="color" value="#F2395B"/>
    </inkml:brush>
  </inkml:definitions>
  <inkml:trace contextRef="#ctx0" brushRef="#br0">83743 31833 524,'-22'0'-12,"3"0"3,3 0 3,3 0 5,1 0 4,2 0 7,1 0 6,1 0 6,0 0 2,0 0-1,0 0-2,0 0 0,0 0-3,1 2-2,-1 0-1,0 2-3,0-1-1,0 2-1,0-2-1,1 1-1,-1 1-2,2 0-2,0 1-3,2 2-3,1-3 6,2-2 13,2-6 13,2-2 13,4-6 3,6-8-9,5-6-7,7-6-9,2-4-6,1 1-6,-1 1-5,0 2-7,2-1-2,1 1 2,2 0 0,3 0 2,1-1 1,0-1 1,2-1 0,1 0 1,0-1 0,0 1-1,0 1 1,0 2-1,-1 1 0,-1 5-1,-3 3 0,-2 5 1,-2 1-1,-3 2 0,-3 1 0,-3 1 1,-1 1-1,-1 0-1,1 2-2,0 1-1,-2 0 0,1 0 0,-2 0 1,-1 0 1,0 1 1,1-1-1,1 0 1,2 0-1,-1 0 1,1 0 0,-1 1 0,1-1 1,-1 0 0,1 0-1,0 0 1,-1 1 0,1-1 0,-1 0-1,1 0 1,0 0 0,-2 1 0,-1 0 0,-3 2-2,-1 1 1,-1 0-1,0 2 0,-1 0 1,1 2 0,0-1-1,0 0 0,-1-2 0,1 0 0,0-1-1,0 0-1,-1 0 0,1 0-2,0 0 2,0 1 1,-1-1 3,1 0 3,0 0-1,0 0 0,-1 0-1,1 0-1,-1-1 0,0 0-3,-2-1 0,0-1-1,-1 0-2,1 2-4,1 2-4,2 2-3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42"/>
    </inkml:context>
    <inkml:brush xml:id="br0">
      <inkml:brushProperty name="width" value="0.03934" units="cm"/>
      <inkml:brushProperty name="height" value="0.03934" units="cm"/>
      <inkml:brushProperty name="color" value="#F2395B"/>
    </inkml:brush>
  </inkml:definitions>
  <inkml:trace contextRef="#ctx0" brushRef="#br0">88900 30147 559,'1'-14'-15,"4"4"19,2 4 19,4 4 20,0 2 5,1-2-9,0 0-9,0-1-8,0-1-7,1 2-1,1 0-2,1 2-2,1-1-1,0 0-1,-1-2-1,1 0-1,0 0-1,-1 0 0,1 2-1,0 0-1,-1 1-1,1-2 1,0 0 0,-1-2 0,1 0 0,2 1 0,0-1 0,1 0-1,1 0 1,1 0-1,1 0 0,1 0 0,0 1-1,-1 0 1,-1 2 0,-1 0 1,0 1-1,1-2 1,1 0-1,1-1 0,1-1 0,-1 2-1,1 0 1,-1 2-1,0-1 1,-1 0-1,-1-2 2,0 0-1,-1 0 1,1 0 0,1 1 0,1 2 0,0 0 1,-1-2-1,-1-1-1,-1 0 1,-1 0-1,-1 0 0,-1 2 1,0 1-1,-1-1 1,3-1-1,1 0 1,3-1 0,0-1 0,1 0 0,-1 0 0,1 0 1,0 0-1,1 0 0,1 0 0,1 1-1,0-2 0,1 2 0,-1-1 0,0 0 0,1 0 1,-1 0-1,1 0 0,-1 0-1,0 0 0,-1 0 0,-1 0-1,-1 1 0,0-1 0,-1 2 0,1 0-1,-1 2 0,1-1-1,-1 0 0,1-2 1,-1 0-1,0-1 0,-1 0-1,-1 0 0,-1 0-1,0 0 0,-1 1 1,1-1-1,0 0 0,-2 0 0,1 2 1,-2 0 0,-1 2 1,-1 0-1,-1 0 1,-1 0 0,0 0 0,-1 0 0,-1 0-1,1 0 0,0 0 0,0 0-1,-1 0 0,1 0-1,0 0 0,0 0 0,-1 0-1,1 0 1,0 0-1,0 0 0,-1 0-2,1 0-2,0 0-1,-4 0-10,-6 2-18,-8 0-16,-6 2-18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51"/>
    </inkml:context>
    <inkml:brush xml:id="br0">
      <inkml:brushProperty name="width" value="0.03303" units="cm"/>
      <inkml:brushProperty name="height" value="0.03303" units="cm"/>
      <inkml:brushProperty name="color" value="#F2395B"/>
    </inkml:brush>
  </inkml:definitions>
  <inkml:trace contextRef="#ctx0" brushRef="#br0">87442 28046 666,'-15'-7'13,"2"2"7,3 2 5,1 2 6,1 1 6,0-2 7,1 0 8,-1-1 6,-1-2-13,0 0-36,-1-1-36,-1-1-35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54"/>
    </inkml:context>
    <inkml:brush xml:id="br0">
      <inkml:brushProperty name="width" value="0.03893" units="cm"/>
      <inkml:brushProperty name="height" value="0.03893" units="cm"/>
      <inkml:brushProperty name="color" value="#F2395B"/>
    </inkml:brush>
  </inkml:definitions>
  <inkml:trace contextRef="#ctx0" brushRef="#br0">70061 32193 565,'-15'-1'6,"4"0"13,3-2 13,3 0 12,3 0 6,5 0-2,6 2-1,4 0-3,4 0-4,3-2-7,3-2-7,3-1-7,2-2-6,3 2-4,1 1-4,2 1-6,1-1-3,-2 0-6,0-1-6,-1-2-4,-1 2-6,-1 1-4,-2 2-5,1 2-5,-4 1-2,-2 0-1,-3 0 0,-2 0-1,-4 0 2,-3 2 7,-3 0 5,-2 2 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54"/>
    </inkml:context>
    <inkml:brush xml:id="br0">
      <inkml:brushProperty name="width" value="0.04109" units="cm"/>
      <inkml:brushProperty name="height" value="0.04109" units="cm"/>
      <inkml:brushProperty name="color" value="#F2395B"/>
    </inkml:brush>
  </inkml:definitions>
  <inkml:trace contextRef="#ctx0" brushRef="#br0">70956 32400 535,'-28'7'-9,"7"-1"5,7 0 7,7-2 6,2 1 8,0 2 8,-2 2 10,0 2 9,0 1 3,1 3-5,0 2-3,2 1-4,0 4-3,0 5-2,0 5-4,0 5-2,0 2-3,1 0-3,-1 0-4,0 0-3,0 1-6,2 0-5,0 2-8,2 0-6,0 1-3,0 0 0,0 0 1,0 1 0,1-3-3,2 0-5,2-3-5,2-2-6,0-3-6,-1-6-6,-1-3-8,0-6-6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3:55"/>
    </inkml:context>
    <inkml:brush xml:id="br0">
      <inkml:brushProperty name="width" value="0.04373" units="cm"/>
      <inkml:brushProperty name="height" value="0.04373" units="cm"/>
      <inkml:brushProperty name="color" value="#F2395B"/>
    </inkml:brush>
  </inkml:definitions>
  <inkml:trace contextRef="#ctx0" brushRef="#br0">71887 34031 503,'2'-14'6,"6"5"15,4 3 14,5 4 13,1 2 2,-1 0-12,-2 0-11,-2 0-11,-3 1-7,-1 4-1,-2 2-2,-2 3-1,-2 2-3,-1 0-1,0-1-2,-1 1-3,-3 1 0,0 3 1,-3 3-1,-2 3 1,-2 0 0,-2-3 0,-2-3 2,-1-2 1,-1-4 0,3 1 0,1-2 1,2 0-1,1-2 1,1-1 0,-1-1 0,0 0-1,2-2 6,6-2 8,4-2 10,6-2 8,2-1 3,3 0-6,2 0-5,1 0-6,1 1-3,-1 0-3,-1 2-2,0 1-2,-2-1-2,1-1-1,0 0-2,-1-1-1,1-1-1,-1 2 0,1 0 0,0 2-1,-1-1-2,1 0-8,0-2-6,-1 0-7,-3 1-13,-6 2-19,-8 3-19,-6 4-19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4:02"/>
    </inkml:context>
    <inkml:brush xml:id="br0">
      <inkml:brushProperty name="width" value="0.0483" units="cm"/>
      <inkml:brushProperty name="height" value="0.0483" units="cm"/>
      <inkml:brushProperty name="color" value="#00BFF3"/>
    </inkml:brush>
  </inkml:definitions>
  <inkml:trace contextRef="#ctx0" brushRef="#br0">90412 30153 455,'-42'-1'25,"9"-2"-11,11-2-8,9-1-11,5-1-3,-2 2 0,0 2 1,-1 2 1,0 1 3,1 0 4,0 0 3,2 0 4,0 0 3,1 0 0,-1 0 0,0 0 1,0-1 3,2-4 6,1-2 6,1-3 6,1-3 1,3-2-6,4-1-5,2-3-5,2 0-3,2 3 0,0 1-1,1 2 0,2 3 1,0 3 2,1 2 2,1 4 2,-1 2 1,-1 2-4,-2 2-3,-2 2-2,-3 1-4,0 1-2,-4 1-4,0 2-2,-2 0-2,0 3-1,0 2 0,0 1-1,-2 1-2,0-1 1,-4-1-1,0 0-1,-2-3 1,-2-1 1,0-2 1,-1-2 2,-2-3-2,0-3-4,-1-2-3,-1-4-4,1-2-2,3-1 3,2-3 1,4-2 2,2-1 2,0 1 1,2-1 2,0 0 0,2 1 3,2 1 1,2 0 3,2 2 1,2 1 5,3 0 4,4 2 6,2 1 5,-1 1 2,-1 4-2,-4 2-1,-3 4-1,-3 1-3,-4 3-8,-4 2-7,-4 1-6,-2 0-4,-2-4 0,0-4-1,-1-4 0,0-5-3,1-4-5,0-5-6,2-5-4,2-2-2,4 2 5,4 3 2,4 1 4,2 3 6,2 4 9,0 4 9,1 4 8,0 4 8,-2 4 5,-2 4 5,-3 3 4,-1 2-1,-4-1-8,-2-1-10,-3 0-8,-3-3-8,0-3-6,-1-3-8,-1-2-7,-1-4-14,2-4-24,1-4-23,1-4-24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4:03"/>
    </inkml:context>
    <inkml:brush xml:id="br0">
      <inkml:brushProperty name="width" value="0.04831" units="cm"/>
      <inkml:brushProperty name="height" value="0.04831" units="cm"/>
      <inkml:brushProperty name="color" value="#00BFF3"/>
    </inkml:brush>
  </inkml:definitions>
  <inkml:trace contextRef="#ctx0" brushRef="#br0">88673 22648 455,'-22'0'8,"3"0"16,3 0 17,3 0 16,5-2 6,6 0-7,7-3-6,8-2-5,6-1-6,7-1-6,6-2-5,8 0-6,3 0-4,0-1-1,0 0-1,0 1-2,-1 0-4,-4 2-6,-2 3-7,-3 1-6,-3 2-2,-3 2 1,-4 2 1,-1 2 1,-5 2-8,-3 1-17,-4 3-19,-4 2-18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4:03"/>
    </inkml:context>
    <inkml:brush xml:id="br0">
      <inkml:brushProperty name="width" value="0.04688" units="cm"/>
      <inkml:brushProperty name="height" value="0.04688" units="cm"/>
      <inkml:brushProperty name="color" value="#00BFF3"/>
    </inkml:brush>
  </inkml:definitions>
  <inkml:trace contextRef="#ctx0" brushRef="#br0">89647 23177 469,'-15'-6'10,"4"2"19,3 4 21,3 3 19,1 2 5,2 5-11,0 4-11,2 3-10,0 4-9,0 3-6,0 3-6,0 3-6,0 4-3,0 5-1,0 4 0,0 6-1,0 3-9,0 5-14,0 4-16,0 3-15,0-4-13,0-12-10,0-14-9,0-11-10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04"/>
    </inkml:context>
    <inkml:brush xml:id="br0">
      <inkml:brushProperty name="width" value="0.04597" units="cm"/>
      <inkml:brushProperty name="height" value="0.04597" units="cm"/>
      <inkml:brushProperty name="color" value="#F2395B"/>
    </inkml:brush>
  </inkml:definitions>
  <inkml:trace contextRef="#ctx0" brushRef="#br0">77272 23050 478,'-15'1'9,"4"4"17,3 2 18,3 4 17,1 3 6,0 5-9,0 5-8,0 5-7,1 1-7,0-2-5,2-1-5,0-3-5,1 1-4,-2 1-5,0 3-3,-2 1-4,0 2-2,1 1-1,-1 1-1,0 0 0,0 0-8,0-3-12,0-3-14,0-3-12,2-4-12,4-5-8,4-5-8,4-4-8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4:03"/>
    </inkml:context>
    <inkml:brush xml:id="br0">
      <inkml:brushProperty name="width" value="0.05204" units="cm"/>
      <inkml:brushProperty name="height" value="0.05204" units="cm"/>
      <inkml:brushProperty name="color" value="#00BFF3"/>
    </inkml:brush>
  </inkml:definitions>
  <inkml:trace contextRef="#ctx0" brushRef="#br0">90946 23777 422,'-8'-6'16,"2"2"27,1 4 28,1 3 27,0 1 4,0 3-21,0 2-21,1 2-22,-1 1-13,2 3-5,0 2-7,2 1-5,0 3-5,0 3-7,0 3-7,0 3-5,0 2-6,0 2-6,0 3-7,0 1-6,1 1-5,2 2-4,2 0-3,1 2-5,1-5 1,-1-8 5,0-9 5,-2-8 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4:04"/>
    </inkml:context>
    <inkml:brush xml:id="br0">
      <inkml:brushProperty name="width" value="0.04421" units="cm"/>
      <inkml:brushProperty name="height" value="0.04421" units="cm"/>
      <inkml:brushProperty name="color" value="#00BFF3"/>
    </inkml:brush>
  </inkml:definitions>
  <inkml:trace contextRef="#ctx0" brushRef="#br0">92369 22893 497,'-9'-8'3,"0"2"5,-1 1 5,-1 1 6,-1 1 1,2 3-3,1 4-4,1 2-3,0 3 2,0 4 7,0 2 6,0 3 8,-1 2 2,-1 3-1,-3 1-2,-2 3-2,1 0-1,1 1-3,2-1-2,3 0-2,1 1-2,2 1-2,2 1-1,2 1-3,1-2-5,2-3-9,0-5-11,2-3-9,1-2-8,5 1-6,4 1-5,4 1-6,2-1-3,1-5-1,0-3-1,3-4-2,-3-3 3,-3-2 6,-5-2 6,-3-2 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4:05"/>
    </inkml:context>
    <inkml:brush xml:id="br0">
      <inkml:brushProperty name="width" value="0.04942" units="cm"/>
      <inkml:brushProperty name="height" value="0.04942" units="cm"/>
      <inkml:brushProperty name="color" value="#00BFF3"/>
    </inkml:brush>
  </inkml:definitions>
  <inkml:trace contextRef="#ctx0" brushRef="#br0">93527 22473 445,'-6'-6'36,"2"4"9,4 4 9,3 4 8,0 3 0,1 3-9,0 3-10,0 3-9,0 2-6,0 1-3,0 1-3,0 1-4,0 2-2,0 1-1,-1 3-1,2 1-1,-2 1-4,1 1-4,0-1-5,0 0-4,-1-1-2,0-1-1,-2-3 1,0-1 0,-1-3 0,2-1-2,0-3-2,2-1-1,1-3 0,3-2 3,4-4 2,2-3 4,1-3 1,-1-6 0,-1-4 1,0-5 1,-1-5 0,3-3 0,2-5 0,2-3 1,1-5-1,2-2 0,3-6 0,2-3 1,-1-2-2,0 0 0,-1 0 0,-1 0-2,-2 2-1,-3 2-2,-3 4-3,-2 2-2,-3 2-2,-1 1 1,0 2 0,-2 0 0,-1 2-1,-2 1-1,-3 3-2,0 1-2,-2 3-2,0 3-3,0 3-1,0 3-4,-3 3-1,-2 4-1,-5 4-2,-4 4 0,0 3-2,1 0 0,2 1-1,2 2-1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4:06"/>
    </inkml:context>
    <inkml:brush xml:id="br0">
      <inkml:brushProperty name="width" value="0.04111" units="cm"/>
      <inkml:brushProperty name="height" value="0.04111" units="cm"/>
      <inkml:brushProperty name="color" value="#00BFF3"/>
    </inkml:brush>
  </inkml:definitions>
  <inkml:trace contextRef="#ctx0" brushRef="#br0">95400 23728 535,'23'-21'104,"1"3"-22,-1 4-25,1 5-23,-2 2-14,-1 2-6,-3 2-5,-1 2-6,-4 3-5,-3 6-3,-4 4-5,-4 5-3,-3 3 1,-2 1 6,-2 1 6,-2 1 6,-1 1 4,-1 1 3,-2 1 2,0 1 3,0-1 1,3 0-2,1-1 1,2-1-2,2-2-1,0-1-1,2-2-2,0-3-2,3-2-4,2-2-5,3-4-8,4-2-5,1-4-5,3-3-2,1-2-2,3-3-2,1-3-2,-1-2 0,1-2-1,-1-1 0,-1-1-1,-3 2-2,-2 3-1,-4 1-1,-4 1-2,-6 2-3,-6 1-3,-6 0-2,-2 2 3,1 1 8,1 0 8,1 2 10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4:07"/>
    </inkml:context>
    <inkml:brush xml:id="br0">
      <inkml:brushProperty name="width" value="0.05167" units="cm"/>
      <inkml:brushProperty name="height" value="0.05167" units="cm"/>
      <inkml:brushProperty name="color" value="#00BFF3"/>
    </inkml:brush>
  </inkml:definitions>
  <inkml:trace contextRef="#ctx0" brushRef="#br0">95194 24727 425,'-16'0'2,"1"-2"2,-1 0 3,0-1 3,3 0 10,3 3 18,4 4 16,4 2 18,2 3 2,0 4-11,0 2-12,0 3-12,0 2-7,0 3-6,0 1-3,0 3-5,0-1-4,0-2-2,0-1-4,0-2-3,1-3-3,4 0-3,2 0-5,3-2-3,4-2-3,4-3-5,3-3-3,5-2-4,3-3-1,4-2 1,4-2 1,5-2 1,1-2-3,3 0-7,2-1-7,2-1-7,-4 0-1,-9 2 5,-11 2 6,-9 2 6,-6 0 3,1 0-1,0-2 0,0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4:07"/>
    </inkml:context>
    <inkml:brush xml:id="br0">
      <inkml:brushProperty name="width" value="0.04844" units="cm"/>
      <inkml:brushProperty name="height" value="0.04844" units="cm"/>
      <inkml:brushProperty name="color" value="#00BFF3"/>
    </inkml:brush>
  </inkml:definitions>
  <inkml:trace contextRef="#ctx0" brushRef="#br0">97212 23650 454,'-15'-26'34,"3"10"8,1 12 8,2 11 7,0 6 2,-1 5-8,-3 3-7,-2 5-8,0 2-4,-1 2-5,1 2-3,-1 3-4,1 1-2,1 4-3,1 2-2,0 4-2,2 0-3,3-2-4,1-2-3,2-2-5,3-3-4,4-4-8,4-4-7,4-3-7,3-4-2,5-3 1,3-3 3,5-3 2,0-3-3,0-2-5,-1-4-6,-1-2-6,-3-2-3,-3 0 2,-4 0 3,-4 0 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4:08"/>
    </inkml:context>
    <inkml:brush xml:id="br0">
      <inkml:brushProperty name="width" value="0.06225" units="cm"/>
      <inkml:brushProperty name="height" value="0.06225" units="cm"/>
      <inkml:brushProperty name="color" value="#00BFF3"/>
    </inkml:brush>
  </inkml:definitions>
  <inkml:trace contextRef="#ctx0" brushRef="#br0">97763 24071 353,'-8'-8'5,"2"0"11,1 1 10,1-1 11,-1 3 5,-2 8 1,-2 6-1,-2 7 1,-1 4-3,1 3-6,-1 1-7,0 3-6,0 2-4,-1 2-4,-1 4-4,-2 3-4,0 1-1,-1 0 1,-1 0 0,-1 0 0,0-2-2,1-2-8,1-3-6,1-3-6,4-7-10,8-9-13,8-10-12,8-10-13,3-7 0,1-3 14,0-5 12,-1-3 12,1-5 8,0-3 0,-1-4 0,1-4 1,-2 1 2,-1 6 3,-2 5 4,-2 7 4,-1 4 4,-1 3 6,1 3 5,0 3 6,-1 3 9,-2 4 12,-2 4 11,-2 4 13,-1 2 0,2 3-8,0 2-9,2 1-8,-1 2-7,1 2-4,0 0-2,0 1-5,1 0-3,0 1-4,1-1-4,2 1-4,1-5-7,5-7-9,4-8-9,3-8-9,4-7-4,1-7 2,2-6 2,3-8 2,-2-1 3,-6 4 5,-3 3 4,-6 5 4,-3 2 2,-3 1 2,-1 1 1,-2 1 1,-1 2 6,0 3 8,0 2 10,0 4 10,-1 4 8,-1 6 10,0 6 9,-1 6 9,-1 3-1,0 3-12,0 2-11,0 1-13,-1 2-6,-1 3-3,0 1-3,-1 2-2,-1 2-3,2-1-3,0 0-3,2 0-3,0 1-1,0-1 0,0 0 2,0 0 1,0-1-7,0-1-14,0-3-12,0-1-15,0-2-4,0-2 4,0 0 3,0 0 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4:08"/>
    </inkml:context>
    <inkml:brush xml:id="br0">
      <inkml:brushProperty name="width" value="0.05221" units="cm"/>
      <inkml:brushProperty name="height" value="0.05221" units="cm"/>
      <inkml:brushProperty name="color" value="#00BFF3"/>
    </inkml:brush>
  </inkml:definitions>
  <inkml:trace contextRef="#ctx0" brushRef="#br0">99547 23013 421,'0'-15'3,"2"2"5,0 2 5,2 3 6,1 1 3,3 2 3,3 2 1,4 2 3,2 1 1,3 2-1,3 0-1,3 2 0,0 1-2,0 3-3,-1 4-2,0 2-3,-3 2 0,0 1 1,-1 1 2,0 1 1,-3 1 0,0 1 0,0 1-1,-2 1-1,-2 2-2,-1 3-2,-2 3-3,-2 3-3,-4 3-4,-2 4-3,-6 4-6,-2 4-4,-7 4-4,-7 7-6,-9 6-4,-7 5-5,-8 4-9,-6 1-12,-7 0-10,-7 2-13,2-6-2,10-15 7,12-13 7,10-13 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6:50"/>
    </inkml:context>
    <inkml:brush xml:id="br0">
      <inkml:brushProperty name="width" value="0.05474" units="cm"/>
      <inkml:brushProperty name="height" value="0.05474" units="cm"/>
      <inkml:brushProperty name="color" value="#00BFF3"/>
    </inkml:brush>
  </inkml:definitions>
  <inkml:trace contextRef="#ctx0" brushRef="#br0">55331 55480 401,'0'-49'2,"2"14"1,0 12 3,2 13 3,-1 5 4,-1-1 5,0 0 6,-1-1 5,-3 2 8,-2 6 7,-4 6 7,-2 6 9,-3 6-2,-3 9-9,-3 7-10,-3 8-10,-3 5-7,-1 4-4,-3 2-3,-1 3-4,-1 3-2,-1 2-1,1 1-1,-1 3 0,1 0-1,0 1 0,-1 0 0,1-1 0,-1-1-2,-1-2-1,-1-4-4,0-3-1,-1-1-2,3 2-1,2 0-2,1 1-1,4-1 0,3-4-1,4-4 0,5-4 0,2-5-2,2-6-1,2-5-3,3-7-2,3-6-5,7-8-10,7-8-10,8-8-9,3-11-3,3-13 4,1-14 5,3-14 5,-3 0 5,-6 12 6,-5 14 7,-6 12 6,-3 5 2,2 0-3,0-1-2,1-1-3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6:50"/>
    </inkml:context>
    <inkml:brush xml:id="br0">
      <inkml:brushProperty name="width" value="0.05572" units="cm"/>
      <inkml:brushProperty name="height" value="0.05572" units="cm"/>
      <inkml:brushProperty name="color" value="#00BFF3"/>
    </inkml:brush>
  </inkml:definitions>
  <inkml:trace contextRef="#ctx0" brushRef="#br0">56600 56028 394,'0'-15'2,"2"1"5,0 1 3,2 0 5,1 3 5,1 3 7,3 2 7,2 4 6,0 2 3,-1 4-3,0 2-3,-2 3-2,0 4-4,0 2-4,0 3-2,0 3-4,0 2-2,1 3 0,2 1-1,0 3-1,0 1-1,-1 4-1,0 3-3,-2 2-1,-1 3-1,-1 2 0,0 2 0,-1 2-1,-2 0 0,1-2-2,0-2-2,0-2-2,0-1-1,0 0-3,0 0-1,0 0-2,-1 0-2,-1-2-1,0 0-2,-1-1-1,-2-2-2,-1-2-1,0-2 0,-1-1-1,-1-4-1,2-2-3,0-3-1,2-3-2,-2-4-9,-2-6-14,-3-6-15,-3-6-15,-1-4 1,2 0 15,2-2 15,2 0 16,1-1 7,0 1 1,0-1 0,1 0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04"/>
    </inkml:context>
    <inkml:brush xml:id="br0">
      <inkml:brushProperty name="width" value="0.05367" units="cm"/>
      <inkml:brushProperty name="height" value="0.05367" units="cm"/>
      <inkml:brushProperty name="color" value="#F2395B"/>
    </inkml:brush>
  </inkml:definitions>
  <inkml:trace contextRef="#ctx0" brushRef="#br0">77857 23222 409,'-15'-7'-1,"2"2"12,3 2 12,1 2 12,0 3 6,0 2 2,-1 3 2,-1 4 0,0 1-2,2 1-7,2 1-8,2 2-6,1 0-5,-2 1-1,0 1-2,-1 1-2,0 0-1,2-1 0,2-1-1,2 0-1,1-2-2,0 1-2,0 0-3,0-1-2,1 0-3,4-2-4,2-3-4,4-1-3,1-2-4,3-2-1,2-2-2,1-2-3,2-3-1,2-6-3,-1-4-2,3-5-3,0-4 0,1-3 1,1-3 1,1-3 1,-1-1 2,-1-1 2,-3 1 3,-1 0 2,-3-1 3,-5 1 2,-3 0 2,-4-1 3,-2 2 3,0 1 5,0 3 4,0 2 5,-1 2 6,-1 4 6,0 5 7,-1 3 6,-2 4 8,-1 6 9,0 4 7,-1 6 10,-1 3-1,0 3-9,0 3-8,0 3-9,1 1-7,0-1-4,2-1-4,0-1-5,1 2-4,0 5-5,0 5-3,0 5-6,0 1-2,0-4-3,0-2-2,0-3-3,1-2-5,0-1-8,2-1-8,0-1-8,2-3-2,0-3 4,1-4 4,2-4 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6:50"/>
    </inkml:context>
    <inkml:brush xml:id="br0">
      <inkml:brushProperty name="width" value="0.04942" units="cm"/>
      <inkml:brushProperty name="height" value="0.04942" units="cm"/>
      <inkml:brushProperty name="color" value="#00BFF3"/>
    </inkml:brush>
  </inkml:definitions>
  <inkml:trace contextRef="#ctx0" brushRef="#br0">55849 58329 445,'-23'0'4,"1"0"8,1 0 8,1 0 8,2-2 5,5 0 0,3-3 0,4-2 1,3-1 0,2-2 0,2 0 0,2-1-1,4-3-1,7-3-2,7-5-3,8-3-2,3-2-3,4 1-2,3 1-2,2 1-2,2 2-3,-2 3-3,0 3-4,-1 2-3,-2 4-4,-2 3-6,-2 2-6,-1 4-5,-3 2-8,-3 2-10,-4 2-11,-1 2-9,-5 0-6,-3 1-2,-4 0-1,-4 0-1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6:53"/>
    </inkml:context>
    <inkml:brush xml:id="br0">
      <inkml:brushProperty name="width" value="0.04578" units="cm"/>
      <inkml:brushProperty name="height" value="0.04578" units="cm"/>
      <inkml:brushProperty name="color" value="#00BFF3"/>
    </inkml:brush>
  </inkml:definitions>
  <inkml:trace contextRef="#ctx0" brushRef="#br0">63754 56445 480,'7'-21'24,"0"3"-2,-2 5-3,0 3-2,-2 4 4,-1 4 9,0 4 10,-1 4 9,-3 2 1,-2-1-11,-4 1-8,-2 0-11,-3 1-5,0 2-3,-1 1-2,-1 3-2,-2 1-2,-1 1-2,-3 2-2,-1 0-1,-2 0-1,-2 1 0,0-1 1,0 1 0,-1-1 0,1 1 0,1 0 0,1-1 0,0 0-1,1-1-1,-1-1-1,1 0-1,0-2 0,1-1 0,1-1 2,1 0 0,0-2 0,2 1-1,1 0 0,1 0-2,0 0 0,1 1 1,-1 1 1,0 1 0,2 0 0,1 0 0,2-2 1,2-1-1,1 0 1,1 0 0,-1-1 0,0 1-1,2-1 2,4 0 2,4-2 3,4-1 2,4 0 1,5-2 0,5-1 1,5 0-1,2-1 2,-1 2-1,-1 0 1,-1 1 0,0 1-1,-1 0 1,1 0-1,-1 0-1,1 0-1,1 1-2,1 2-2,1 0-1,2 0-2,1 1 0,2 0 0,3 0 1,0-1-3,0-1-1,0 0-4,1-2-2,-2-1-3,0 0-3,-1-2-2,-1 0-4,-2-1 0,-3 1 1,-3 2 1,-3 0 1,-3 1-1,-3 0-5,-2 0-4,-4-1-4,-2 1-5,-2 0-7,-3 0-7,0 0-6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0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80563 57245 999,'-22'-8'-43,"6"2"17,5 1 16,5 0 18,2 1 2,2-1-10,0-2-12,2 0-11,0 0-4,2 1 3,0 0 2,2 2 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01"/>
    </inkml:context>
    <inkml:brush xml:id="br0">
      <inkml:brushProperty name="width" value="0.03497" units="cm"/>
      <inkml:brushProperty name="height" value="0.03497" units="cm"/>
      <inkml:brushProperty name="color" value="#00BFF3"/>
    </inkml:brush>
  </inkml:definitions>
  <inkml:trace contextRef="#ctx0" brushRef="#br0">80552 56097 629,'-14'-1'-40,"3"0"13,3-2 11,2 0 12,2-1 9,-2 2 7,0 0 5,-1 2 8,2-1 8,8 0 12,6-2 11,7 0 12,5 0-2,1 0-17,3 2-15,1 1-16,2 0-8,3 0-3,1 0-1,3 0-1,-1 0-3,0 0-4,-1 0-2,-1 0-4,-1-1-2,-2-1-3,0 0-2,-1-1-2,-2-1-4,-5 2-2,-3 0-4,-4 2-3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01"/>
    </inkml:context>
    <inkml:brush xml:id="br0">
      <inkml:brushProperty name="width" value="0.03269" units="cm"/>
      <inkml:brushProperty name="height" value="0.03269" units="cm"/>
      <inkml:brushProperty name="color" value="#00BFF3"/>
    </inkml:brush>
  </inkml:definitions>
  <inkml:trace contextRef="#ctx0" brushRef="#br0">81484 56400 673,'-14'4'37,"4"8"4,4 7 4,4 9 2,2 2-1,0 0-10,0-1-7,0-1-10,0-2-6,-2-1-4,0-3-4,-2-1-6,0 1-2,-2 5-1,0 5-3,-1 5-1,-1 2-3,0 2-5,0 0-5,1 2-6,-1-3 0,2-4 1,0-5 3,2-5 3,1-5 1,2-3 3,2-4 2,2-4 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02"/>
    </inkml:context>
    <inkml:brush xml:id="br0">
      <inkml:brushProperty name="width" value="0.04456" units="cm"/>
      <inkml:brushProperty name="height" value="0.04456" units="cm"/>
      <inkml:brushProperty name="color" value="#00BFF3"/>
    </inkml:brush>
  </inkml:definitions>
  <inkml:trace contextRef="#ctx0" brushRef="#br0">83660 55244 493,'-12'-18'53,"8"10"-2,8 11-2,8 12-2,3 6-4,-1 3-5,-1 3-5,0 3-6,-3 2-3,-1 2-2,-2 2-2,-2 3-3,-2 0-1,-1 2-1,0 0-2,-1 2-1,-3 5-2,0 12-3,-3 10-2,-2 11-2,-1 1-1,-2-8-3,0-7 0,-1-9-2,-2-3-3,0 0-5,-1 0-4,-1 0-4,0-3-4,1-2-3,0-6-3,2-2-3,1-6-1,2-6 3,3-5 2,1-7 3,1-5-2,2-6-3,0-6-5,2-6-4,0-4 2,0-2 5,0-2 7,0-1 5,0-2 4,0 1 1,0-1 0,0 0 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02"/>
    </inkml:context>
    <inkml:brush xml:id="br0">
      <inkml:brushProperty name="width" value="0.03509" units="cm"/>
      <inkml:brushProperty name="height" value="0.03509" units="cm"/>
      <inkml:brushProperty name="color" value="#00BFF3"/>
    </inkml:brush>
  </inkml:definitions>
  <inkml:trace contextRef="#ctx0" brushRef="#br0">83555 55043 626,'7'-72'3,"-2"15"6,-3 13 6,0 14 5,-2 11 7,0 10 6,0 10 6,0 10 6,-2 8 0,-2 7-7,-4 7-7,-2 6-7,-2 4-5,-1-2-6,-2 0-4,0-1-5,0-2-6,-1 0-3,0-2-5,1 0-5,-1-2-4,2-3-6,1-3-5,1-3-5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02"/>
    </inkml:context>
    <inkml:brush xml:id="br0">
      <inkml:brushProperty name="width" value="0.03632" units="cm"/>
      <inkml:brushProperty name="height" value="0.03632" units="cm"/>
      <inkml:brushProperty name="color" value="#00BFF3"/>
    </inkml:brush>
  </inkml:definitions>
  <inkml:trace contextRef="#ctx0" brushRef="#br0">84050 54750 605,'22'0'2,"-1"2"5,-3 0 4,-1 2 4,-1 1 7,0 3 7,-1 4 8,1 2 9,0 3 1,1 1-4,1 3-3,2 1-5,-2 2-6,1-1-9,-2 1-10,-1-1-9,0 0-8,1-1-10,2-1-9,0-1-8,-2-1-3,-3-3 5,-4-1 6,-4-2 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03"/>
    </inkml:context>
    <inkml:brush xml:id="br0">
      <inkml:brushProperty name="width" value="0.04175" units="cm"/>
      <inkml:brushProperty name="height" value="0.04175" units="cm"/>
      <inkml:brushProperty name="color" value="#00BFF3"/>
    </inkml:brush>
  </inkml:definitions>
  <inkml:trace contextRef="#ctx0" brushRef="#br0">88050 55982 526,'8'-22'3,"0"5"7,0 3 5,-1 4 7,1 3 4,2 2 2,0 2 2,2 3 3,-1 2-1,-1 5-5,-1 5-4,0 6-4,-1 2-3,-1 3 0,1 1-1,0 3 0,0 2-3,0 4-3,0 4-3,-1 5-4,0 0-2,-2 2-1,-2-2-2,-2 2-1,-1-3-1,0-2 1,0-3 0,0-4 0,-1-2 1,0-1 0,-2-3 0,0-1 1,4-9-1,10-16 0,10-16-1,9-15-2,5-10 1,0-3 1,1-2 1,-1-3 1,0-2 0,1 0 2,-1 0 0,0 0 2,-2 3-1,-3 4-1,-5 5-2,-3 6-1,-4 2-1,-3 3 0,-3 2-2,-2 1 0,-4 2-1,-3-1 1,-2 1 1,-4-1 0,-2 2 2,-3 1 1,-4 3 1,-2 1 3,-1 3 1,1 2 2,1 4 2,0 3 1,1 1 1,-1 2-1,-1 0 0,-1 2 0,-1 0-1,2 2 0,1 0-1,1 2 1,1 1-1,2 3 0,2 4-1,2 2 1,2 2 1,2 1 0,2 1 0,2 1 1,2 1 1,0 0 0,1-1 1,2 1 1,1-1-1,3 1 0,4-1-1,2 1-1,1-1-1,1 1-1,-1 0-2,1-1-1,0 0-2,-1-1-6,1-1-5,-1 0-4,0-1-7,-1 1-5,0 1-6,-2 1-7,0 0-4,-1-1-1,1-1-3,0 0-2,-2-3 2,-1-3 3,-2-3 4,-2-2 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03"/>
    </inkml:context>
    <inkml:brush xml:id="br0">
      <inkml:brushProperty name="width" value="0.04531" units="cm"/>
      <inkml:brushProperty name="height" value="0.04531" units="cm"/>
      <inkml:brushProperty name="color" value="#00BFF3"/>
    </inkml:brush>
  </inkml:definitions>
  <inkml:trace contextRef="#ctx0" brushRef="#br0">92577 55230 485,'-6'-27'8,"2"9"17,4 8 17,2 10 17,3 5 2,2 3-10,2 4-10,2 2-11,-1 3-5,-1 3-2,-2 3-2,-2 3-1,-1 3-2,0 5-2,-1 3-1,1 4-2,0 0-2,0-3 0,0-5-2,0-4-1,-1-1-3,0 1-2,-2 1-4,0 1-3,-2 5-3,0 12-3,-2 10-2,0 11-3,-2 3-1,0-5-2,-1-4 0,-1-6-2,-1-5-3,2-5-7,1-4-6,0-5-7,1-5-2,0-3 2,0-5 2,1-3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05"/>
    </inkml:context>
    <inkml:brush xml:id="br0">
      <inkml:brushProperty name="width" value="0.04602" units="cm"/>
      <inkml:brushProperty name="height" value="0.04602" units="cm"/>
      <inkml:brushProperty name="color" value="#F2395B"/>
    </inkml:brush>
  </inkml:definitions>
  <inkml:trace contextRef="#ctx0" brushRef="#br0">80250 22045 478,'1'-13'5,"4"4"11,2 6 10,4 5 12,1 3 3,3 3-2,2 3-2,1 4-2,2 2-1,1 3-1,1 3-1,2 3 0,-1 1-2,1 1-3,-1-1-5,1 1-3,-2-1-3,-1 0-2,-3 1-3,-1-1-2,-2 1-4,-4 1-5,-3 1-3,-2 1-5,-7 2-5,-8 6-7,-10 5-8,-7 4-7,-6 1-1,1-4 4,0-4 5,-1-4 5,2-2-4,3-3-15,3-2-13,3-1-14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04"/>
    </inkml:context>
    <inkml:brush xml:id="br0">
      <inkml:brushProperty name="width" value="0.03409" units="cm"/>
      <inkml:brushProperty name="height" value="0.03409" units="cm"/>
      <inkml:brushProperty name="color" value="#00BFF3"/>
    </inkml:brush>
  </inkml:definitions>
  <inkml:trace contextRef="#ctx0" brushRef="#br0">92179 54685 645,'-15'-40'9,"2"15"19,2 15 19,3 15 19,-1 10 1,0 7-14,-1 6-16,-1 8-14,-1 2-10,0-3-5,0-4-4,1-1-6,-3-1-4,-2 4-5,-3 4-6,-3 5-5,0-2-5,1-6-4,3-6-6,1-5-4,2-5-3,2-3 0,3-3-2,1-2 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04"/>
    </inkml:context>
    <inkml:brush xml:id="br0">
      <inkml:brushProperty name="width" value="0.04203" units="cm"/>
      <inkml:brushProperty name="height" value="0.04203" units="cm"/>
      <inkml:brushProperty name="color" value="#00BFF3"/>
    </inkml:brush>
  </inkml:definitions>
  <inkml:trace contextRef="#ctx0" brushRef="#br0">93050 55000 523,'9'8'85,"3"0"-10,4 0-12,2-1-12,3 2-7,3 4-6,3 2-4,3 3-4,1 2-7,1 1-5,-1 1-7,0 1-6,-1 0-7,-1-3-6,-3-1-7,-1-2-6,-3-3-3,-3-1 2,-3-2 0,-2-2 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11"/>
    </inkml:context>
    <inkml:brush xml:id="br0">
      <inkml:brushProperty name="width" value="0.03914" units="cm"/>
      <inkml:brushProperty name="height" value="0.03914" units="cm"/>
      <inkml:brushProperty name="color" value="#00BFF3"/>
    </inkml:brush>
  </inkml:definitions>
  <inkml:trace contextRef="#ctx0" brushRef="#br0">11405 14135 562,'-14'0'-1,"3"2"6,2 0 7,4 2 6,2-4 5,2-8 3,2-8 2,2-7 3,1-4-2,2 3-6,0 1-6,2 3-6,0 0-3,1 1-2,1-1 1,2 0-2,0 1 0,1 1-1,1 1-2,2 1-1,-1 0 0,1-2 0,0 0-1,-1 0 1,1-2-1,2 0 1,0 1-1,1-1 0,0 1 0,-1 1 0,-1 1 0,-1 1-1,-1 1 0,-2 2 0,-3 3 1,-1 1-1,0 0 1,0 0 0,1-1-1,2-1 0,-1-1 0,1 0 1,0 0 0,0 1 2,0-2 0,1 0 0,1-1 1,1-1 0,0-1 0,0 2 1,-2 1-1,-1 1 0,1-1 0,2 0 0,1-1 0,3-1 0,0 0-1,1-1 0,0 0 0,-1 1-2,1-1 1,0 0-1,-1 1-1,1-1 1,0 0-1,1 1 0,1-1 0,1 0 0,-1 1 0,-1-1 0,-3 0 0,-1 1 1,-1-1-1,0 2 1,-1 1 0,1 1 0,-2 1 0,-1 2 1,-2 2-1,-2 2 0,0 0 0,3-3 1,4-4 1,2-2 0,1-1 0,-1-1 0,-1 0 0,-1 1 0,0-1 0,0 0 0,-1 1 0,1-1 0,0 0 0,1 1 0,1-1-1,2 0 0,-1 1 0,1-1 0,-1 0 1,1 1 0,-1-1 0,-1 0 0,-1 1 0,-1-1 0,0 1-1,0 3 0,0 1 0,-1 2-1,0 1 1,-1 0-1,-1 1 0,0-1 0,-1 0-1,1 0 1,2 0-1,0 1 0,0-1 0,-1 0 0,-1 0 1,0 0 0,-2 1-1,1 0 1,0 2 0,0 1 0,0-1 0,1 0 0,1-2-1,2 0 1,0-1 0,1 1 0,1-1 0,1 0-1,1 0 1,-1 0 0,1 0 0,0 1-1,-2-1 1,0 0 0,0 0 1,-2 0-1,-1 0 1,-1 1-1,-1-1 1,0 0-1,-2 0 0,1 2 0,0 1 0,0 0 0,0 1 0,-1-2 0,1 0-1,0-1 0,-1-1-1,-1 2 2,0 1-1,-2 0 1,-3 2-2,-4 1-3,-6 0-5,-4 2-3,-2 0-1,1 2 2,0 0 2,2 1 3,-1 2 0,-4 2-1,-2 2 0,-3 2 0,-2 0-1,-1 1 1,-1 0 0,-1 0 1,0 0 0,-1 1 1,1 1 2,-1 2 1,0-1 0,1-1 1,-1-1-1,1-1 0,0 1 1,1 0 1,1 1 1,1 1 0,0 0 1,1-1-1,-1-1 0,0 0-1,0-1 0,-1 1 0,-1 1 1,-1 2 0,0 0 0,-1 1 1,1 1-1,-1 1 0,1 1 1,-1-1-1,1 1 0,-1 0 1,1-1-1,1 1 0,1-1 0,1 1 1,0-1-1,1 1 0,-1-1 0,1 1 0,-2 0 1,0 1-1,-1 1 0,-1 1 1,0 0 0,-1-1-1,1-1 1,-1-1-1,1 1 0,-1-1 0,1 2-1,-1 2 0,1-2 0,-1 0 0,1-1 0,-1 0 1,1-1-1,1 1 1,1 1-1,1 1 1,-1 1-1,-1 1 1,-3 1 0,-1 1 0,-1 1 0,1 0 1,1 2-1,1 1 0,0 0 0,-1 1 0,-1-1 0,-1 0 1,0 0 0,1-1-1,1-1 1,1-1-1,2-2 0,1-1 1,3-3 0,1-1 1,2-3 0,1-3 0,0-3 0,2-2 0,0-3 0,1 1 1,-1 0-1,0 0 0,1-1 1,1-1-1,0 0 0,2-2 0,1-2 2,4-4 5,3-4 5,2-3 5,3-3 1,0 2-5,1 1-3,2 1-4,-1 0-2,-1 0-2,-1 0-2,0 0 0,2-3-1,6-5 1,5-7-1,7-5 2,3-6-1,2-2 1,3-6 1,1-3 1,2-1-1,1 0 1,0 2-1,2 0 0,0 2 0,0 2 0,1 2 1,-1 2 0,0 1-1,2 1-1,1 1-1,0 2-1,0 0-1,-1 1 1,-3 1 0,-2 1 0,-1 1 1,-2 1-1,0 1 0,-1 1-1,-2 0 0,-1-1 1,-3-1-1,-1 0 2,-1-1 0,-1 1 1,1 1 1,-1 1 2,1-1 0,1-1-1,1-3 0,1-1-1,0-1 0,-1 1-1,-1 2 0,-1 0 0,-1 2-1,1 2 0,-1 4-1,1 4-1,-1 0 1,-1 0-1,-1 1 1,-1-1 1,-1 1-2,-1 2 0,-1 3-3,0 1-1,-2 1 0,1 0 0,0 0 0,-1 1 1,0-1 1,-1 2 0,0 0 0,-2 2 1,0-1 0,2 0 1,0-1-1,1-1 1,1-1 1,-1 2-1,1 1 0,0 0 1,-1 0-1,1 0 1,0-1-1,-1-1 1,0-1-1,0 2 0,-2 1 0,-1 0 0,0 0 0,0 0-1,-1-1 0,1-1 0,1-1-1,0 2 0,1 1 0,1 0-1,-3 1-3,-6 0-8,-8 0-6,-6 1-8,-5 0-1,-2 3 2,-1 4 2,-3 2 3,0 2 3,-1 2 4,0 0 3,1 1 4,-2 1 3,-1 0 1,-3 0 1,-1-1 2,-2 1 1,-1 0 1,-1 0 0,-1-1 1,0 2 1,0 0-2,-1 1 0,1 1 0,0 1-1,1 1 0,1 2 0,1 0 1,0 0 0,-1 1 0,0-1-1,-2 1 1,0 0 0,-1 1 0,1 1-1,-1 1 0,1 1 0,2-1 0,0 1 0,1-1 0,0 1 0,1-1 1,-1 1 0,1-1 0,0 1 0,1 1 1,1 1-1,1 1 0,0-1 0,-1 0 0,-1 0 1,-1-2-1,-1 1 0,-1 4 0,0 5 0,-2 3 0,-1 2-1,-1 2 0,-1 1 1,0 0-1,-2 1 0,1-2 0,0 0-1,0-1 1,-1-1 0,1 0 0,0 0 0,0 0-1,-1 0 1,1-1 0,0-2-1,0 0 0,-1-2 0,1-1-2,0-3-1,-1-2-1,4-2-2,4-3-3,4-3-2,7-2-4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19"/>
    </inkml:context>
    <inkml:brush xml:id="br0">
      <inkml:brushProperty name="width" value="0.03657" units="cm"/>
      <inkml:brushProperty name="height" value="0.03657" units="cm"/>
      <inkml:brushProperty name="color" value="#00BFF3"/>
    </inkml:brush>
  </inkml:definitions>
  <inkml:trace contextRef="#ctx0" brushRef="#br0">55211 45541 601,'-13'-8'44,"8"2"4,7 1 4,6 0 6,6 0-4,5-2-10,5-1-10,5-3-11,3-1-8,-1 1-2,0-1-5,1 0-3,-2 1-4,-2 2-4,-2 3-4,-1 1-3,-2 1-3,-1 2-1,-1 0-3,-1 2-1,-1 0-1,-3 0 1,-1 0-1,-2 0 2,-2 0-2,-1 2-2,0 0-4,-2 2-1,-1 0-5,0 2-5,-2 0-5,0 1-5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19"/>
    </inkml:context>
    <inkml:brush xml:id="br0">
      <inkml:brushProperty name="width" value="0.03357" units="cm"/>
      <inkml:brushProperty name="height" value="0.03357" units="cm"/>
      <inkml:brushProperty name="color" value="#00BFF3"/>
    </inkml:brush>
  </inkml:definitions>
  <inkml:trace contextRef="#ctx0" brushRef="#br0">56144 45850 655,'-16'0'4,"0"2"8,1 0 8,-1 2 8,2 3 6,5 7 4,3 7 3,4 7 4,2 5-2,0 1-10,0 2-9,0 2-8,0 2-9,0 0-8,0 2-8,0 0-8,0 0-5,0-1-2,0-3-4,0-2-3,0-2-1,0-2 1,0-1 1,0-3 1,0-3 0,2-5-4,0-5-2,2-4-2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20"/>
    </inkml:context>
    <inkml:brush xml:id="br0">
      <inkml:brushProperty name="width" value="0.03355" units="cm"/>
      <inkml:brushProperty name="height" value="0.03355" units="cm"/>
      <inkml:brushProperty name="color" value="#00BFF3"/>
    </inkml:brush>
  </inkml:definitions>
  <inkml:trace contextRef="#ctx0" brushRef="#br0">57666 45079 655,'0'-22'0,"0"3"6,0 3 6,0 3 6,0 5 6,0 10 6,0 8 6,0 9 6,-3 6-1,-2 3-9,-5 3-9,-4 2-9,-2 3-6,-1 1-2,-1 0-3,-1 2-2,0 0-3,3 0-3,1 1-4,2-1-4,3-3-3,1-4-2,2-5-3,2-5-2,3-9-1,4-12-2,4-14 0,4-11-1,1-6 4,-1 5 9,-1 3 9,0 5 9,-1 6 11,0 12 12,-1 10 11,1 11 13,-2 8 1,-2 5-12,-4 4-11,-2 6-10,-1-2-8,0-6-3,2-7-3,0-7-4,0-3-2,-2 1-2,-2 1-4,-1 1-2,-1-1-4,2-1-7,2-3-7,2-1-6,2-3-7,2-4-6,2-5-8,2-2-6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21"/>
    </inkml:context>
    <inkml:brush xml:id="br0">
      <inkml:brushProperty name="width" value="0.03843" units="cm"/>
      <inkml:brushProperty name="height" value="0.03843" units="cm"/>
      <inkml:brushProperty name="color" value="#00BFF3"/>
    </inkml:brush>
  </inkml:definitions>
  <inkml:trace contextRef="#ctx0" brushRef="#br0">58300 45316 572,'9'-23'3,"1"1"4,3 1 6,2 1 5,1 1 3,1 2 2,1 3 3,2 1 2,-1 2-1,1 2-2,-1 3-4,1 1-2,-2 1-5,-1 0-7,-2 0-8,-2 0-8,-3 2-8,-1 4-10,-2 4-10,-2 4-10,-3 1-2,-2-1 5,-4 0 6,-2-2 6,-2-1 5,-2-1 6,0 0 6,-1-1 6,0-2 4,0 1 1,2 0 1,1 0 1,0-1 3,0 0 5,0-2 4,0 0 6,1-1 2,1 2 0,0 0 0,2 2 1,0 1 4,0 6 6,0 2 8,0 5 8,0 3 0,0 3-3,0 3-5,1 3-3,-2 2-5,-2 4-5,-2 3-5,-2 2-5,-1 3-3,1 2-1,-1 2-2,0 2-2,1-1-3,2-6-5,3-4-5,1-5-4,2-6-9,2-5-14,2-7-12,2-5-13,1-8-1,2-8 13,0-9 13,1-9 11,2-6 10,2-3 4,2-3 6,1-2 4,2-2 5,0 0 6,-1-1 4,1 1 4,0 1 3,1 2-2,2 2-2,0 1 0,0 3-1,1 3 2,-1 3 2,1 3 2,-1 3 0,-1 1-2,-1 2-2,0 3-2,-2 1-10,-1 2-20,-1 2-20,-1 2-19,-3 1-9,-6 1 4,-6-1 4,-6 0 4,-2 0 8,1 0 12,0 0 13,2 0 12,1 2 13,0 2 13,2 3 15,1 4 12,1 2 5,2 3-6,2 4-4,2 2-6,1 3-5,3 3-4,2 3-3,2 3-4,1 1-4,2 2-2,0 1-3,1 1-3,1 0-4,1 2-5,1 1-7,2 1-6,-1-2-6,1-2-7,-1-3-5,1-3-7,-2-4-6,-1-1-4,-2-4-4,-2-3-4,-3-3 2,-1-3 11,-2-3 9,-2-2 11,-1-2 5,0 0 0,0 0 1,0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21"/>
    </inkml:context>
    <inkml:brush xml:id="br0">
      <inkml:brushProperty name="width" value="0.03229" units="cm"/>
      <inkml:brushProperty name="height" value="0.03229" units="cm"/>
      <inkml:brushProperty name="color" value="#00BFF3"/>
    </inkml:brush>
  </inkml:definitions>
  <inkml:trace contextRef="#ctx0" brushRef="#br0">59027 47200 681,'-15'0'0,"0"0"0,2 0 0,1 0 0,1 0 0,0 0 0,2 0 0,1 0 0,2 3 8,4 6 17,4 5 16,4 7 17,3 2 2,3 1-11,4-1-13,2 1-11,2-1-11,1-1-11,1-1-12,1-1-10,-1-2-9,-3-3-6,-3-3-7,-2-2-6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23"/>
    </inkml:context>
    <inkml:brush xml:id="br0">
      <inkml:brushProperty name="width" value="0.02893" units="cm"/>
      <inkml:brushProperty name="height" value="0.02893" units="cm"/>
      <inkml:brushProperty name="color" value="#00BFF3"/>
    </inkml:brush>
  </inkml:definitions>
  <inkml:trace contextRef="#ctx0" brushRef="#br0">63250 44900 760,'32'-22'53,"1"3"-7,0 3-9,2 3-6,1 1-7,3 0-5,1 0-6,2 1-4,0-1-4,-2 2-2,-2 1-4,-1 1-2,-6 0-4,-5 2-8,-8 1-8,-7 0-6,-4 3-5,-2 4 0,-3 4-1,0 4-1,-5 2 1,-4 3 2,-6 2 3,-3 1 2,-4 1 3,0-1 6,1-1 6,-1 0 5,2-3 3,3-3 1,2-3 1,4-2 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24"/>
    </inkml:context>
    <inkml:brush xml:id="br0">
      <inkml:brushProperty name="width" value="0.03225" units="cm"/>
      <inkml:brushProperty name="height" value="0.03225" units="cm"/>
      <inkml:brushProperty name="color" value="#00BFF3"/>
    </inkml:brush>
  </inkml:definitions>
  <inkml:trace contextRef="#ctx0" brushRef="#br0">62987 44610 682,'-29'6'0,"7"-1"0,5-2 0,6-2 0,4 1 4,1 2 8,0 4 9,2 2 8,-1 3 2,0 3-3,-1 3-5,-2 3-4,1 1-3,1-1-3,0-1-3,2-1-4,0-2-3,0-2-6,0-4-5,0-3-5,3-2-2,4-4-1,5-3 0,6-2-1,4-6 2,7-7 1,5-9 3,6-7 2,3-4 1,-1 1 1,-2 1 1,0 2 0,-2 1 2,-3 5 0,-3 3 0,-3 5 2,-3 2 2,-3 4 4,-3 3 4,-3 3 4,-4 3 2,-4 7-2,-6 6-2,-4 6-1,-5 3-3,-3 1-3,-5 1-3,-4 1-4,-1 0-2,1-1 0,1-1 0,1-1 0,1 0 0,-1 1 1,0 1 0,1 1 1,0 0 0,1-1 1,0-1 1,2-1 2,2-2 0,3-2 1,3-4 1,2-3 1,6-4 1,6-8 0,7-6 0,7-7 0,5-6 0,1-3-1,3-5-1,1-3 0,0-1-2,-1 3 0,-3 3-1,-1 4 0,-4 2-1,-3 5 1,-5 3 0,-3 4 1,-3 2-2,-2 0-2,-2 1-5,-2-1-2,-2 0-2,-2 0-2,-2 0 1,-2 0-1,0-1-1,-1-1 2,0-3 0,0-2 1,0-1 2,0-3 2,1-2 3,-1-1 2,0-2 2,0-1 0,0-1 1,0-1 0,1 1 2,1 1 4,0 3 4,2 1 4,-1 3 3,0 1 2,-1 2 1,-2 3 3,1 2 1,1 6 3,0 4 3,2 6 1,0 6 0,0 7-3,0 9-4,0 7-3,0 4-4,-2 2-1,0 1-3,-1 0-2,0 2-2,2 2-2,2 2-2,2 2-2,1 2 0,0 0 0,0 1 1,0 2 1,0-3-3,0-5-4,0-4-5,0-5-5,1-5-3,2-4-1,2-3-3,2-5-1,1-3-1,1-4 3,2-5 1,0-3 3,1-3 0,-1 0 2,1-2 0,0 0 1,1-2 0,1-4 0,3-2 1,2-3-1,-1-2 1,-3 0 0,-3 0 0,-3 1 1,-1 0 2,-2 2 7,-1 2 6,0 2 6,-3 1 0,-4 1-5,-4-2-7,-4 2-5,-3-1-3,-3 2-3,-3 0-1,-3 2-3,-3 0 1,-1 2 1,-3 0 1,-1 2 2,-2-2 1,-1-1 2,-1-2 2,0-1 2,-2-2 3,-1 0 2,0 0 3,-2 0 3,1 0 0,2 0 1,1 0-1,3 0 0,3 1 3,3 0 6,5 2 6,3 1 6,5 3 4,4 9 1,6 8 2,5 7 0,4 4-1,5 1-3,5-1-5,5 0-3,4 0-4,1-1-2,3-1-2,1-1-3,2-2-4,3-1-3,1-3-4,2-1-5,2-4-2,2-3-3,2-4-2,2-4-1,1-4-4,-2-4-2,0-4-4,-1-4-2,-2-4-2,0-3 2,-2-5 1,0-3 1,-1-3-1,0-1-4,1-1-4,-1-1-5,-3 2 2,-8 5 5,-6 5 5,-6 5 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05"/>
    </inkml:context>
    <inkml:brush xml:id="br0">
      <inkml:brushProperty name="width" value="0.04278" units="cm"/>
      <inkml:brushProperty name="height" value="0.04278" units="cm"/>
      <inkml:brushProperty name="color" value="#F2395B"/>
    </inkml:brush>
  </inkml:definitions>
  <inkml:trace contextRef="#ctx0" brushRef="#br0">71729 26147 514,'-9'-2'8,"12"0"16,13-3 16,14-2 16,6-1 3,2 2-12,2 1-11,2 0-12,4 1-6,4-2 0,6 0-1,4-1 0,6-1-1,5 0-2,7 0 0,5 1-2,4-1 0,2 0 0,3 0 0,1 0 0,2 0-2,4-2-4,2 0-4,4-1-5,0-1-4,-1 0-3,0 0-5,-2 1-3,-1-1-3,-4 0-1,-3 0-2,-2 1 0,-2 0-1,-2 2 0,0 2 1,-1 2-1,-4 1 2,-7 1 3,-7-2 3,-7 2 2,-5-1 4,-4 2 2,-4 0 2,-4 2 2,-4 0 1,-3 0-3,-5 0-2,-4 0-3,-3 0-3,-3 0-3,-3 0-3,-3 0-4,-2-1-1,-4 0 2,-3-2 2,-2 0 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25"/>
    </inkml:context>
    <inkml:brush xml:id="br0">
      <inkml:brushProperty name="width" value="0.03265" units="cm"/>
      <inkml:brushProperty name="height" value="0.03265" units="cm"/>
      <inkml:brushProperty name="color" value="#00BFF3"/>
    </inkml:brush>
  </inkml:definitions>
  <inkml:trace contextRef="#ctx0" brushRef="#br0">65771 44778 673,'2'-14'2,"4"1"5,3 2 4,5 2 5,1 2 2,-1 1 1,0 0 1,-2 2 1,1 0 0,1 2-1,3 0 0,2 2-2,0 0-1,-1 0-2,-1 0-1,-1 0-1,-1 1-9,-2 2-14,-3 2-16,-1 2-15,-4 1-4,-6 3 4,-6 2 5,-5 2 5,-5 0 4,0 1 3,-1 0 3,-1-1 2,-1 0 2,-1 0 2,-1-2 0,-1-1 2,0 0 3,1 0 5,1-1 6,1 1 4,2-2 3,2-2-3,4-4-1,3-2-2,4-3 4,8-2 11,6-2 10,7-2 12,4-1 2,0 0-6,-1 1-6,1-1-5,-2 0-5,-3 2-3,-3 1-2,-2 0-4,-3 3-3,-1 2-1,-1 3-2,0 4-2,-4 3-1,-4 5-2,-5 6-2,-5 4-1,-4 1-1,-2 0 0,-2-1 0,-1-1 1,0 0-1,3-1 1,3 1 1,3-1 0,1-1 1,0-2 0,0-4 1,1-3 1,2-3 0,8-4-2,6-4-1,8-4-1,3-5-1,3-4 2,1-5 1,3-5 1,0-2 2,1 3 2,-1 1 2,1 2 2,-2 3 1,-3 1-1,-3 2-2,-3 2-1,-2 4-2,-2 3-1,-2 4-3,-2 3-2,-2 4 0,-1 0-2,0 1 0,-1 2 0,-1-1-2,2 1-3,0 0-2,1 0-3,0-1-1,-4 1-1,-2 0 1,-3 0 0,-2-2 1,2-1 5,1-2 2,0-2 4,-2 2 3,-6 5-1,-5 7 1,-7 6 0,-3 3 1,-2 0 0,-3 2 1,-1 1 1,0 0 2,3-1 0,3-1 3,4-1 1,2-3 1,4-3 3,5-5 2,3-3 1,4-3 4,4-2 3,4-3 5,4-1 3,4-2 1,5-4-2,5-2-3,5-3-2,4-3-2,1-2-3,2-2-1,3-1-3,0-3-2,0 0-4,0-1-2,1-1-4,-3 0-2,-2 3 1,-3 1-1,-3 2 1,-2 2-5,-3 3-9,-1 1-8,-2 2-9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25"/>
    </inkml:context>
    <inkml:brush xml:id="br0">
      <inkml:brushProperty name="width" value="0.03283" units="cm"/>
      <inkml:brushProperty name="height" value="0.03283" units="cm"/>
      <inkml:brushProperty name="color" value="#00BFF3"/>
    </inkml:brush>
  </inkml:definitions>
  <inkml:trace contextRef="#ctx0" brushRef="#br0">66694 46198 670,'-29'-7'9,"7"1"4,5 0 3,7 2 4,3 5 4,2 11 6,2 12 5,2 9 7,1 9-2,0 4-6,0 6-8,0 4-6,0 4-7,2 3-7,0 3-5,2 4-5,-1 2-8,-1 6-7,0 5-7,-1 5-7,-1-4-2,0-10 5,0-11 4,0-10 6,0-9-3,0-6-7,0-6-8,0-5-8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26"/>
    </inkml:context>
    <inkml:brush xml:id="br0">
      <inkml:brushProperty name="width" value="0.02952" units="cm"/>
      <inkml:brushProperty name="height" value="0.02952" units="cm"/>
      <inkml:brushProperty name="color" value="#00BFF3"/>
    </inkml:brush>
  </inkml:definitions>
  <inkml:trace contextRef="#ctx0" brushRef="#br0">68613 45837 745,'-28'-6'73,"9"6"-16,7 4-14,8 6-16,4 3-9,0 5-4,0 3-3,0 5-3,0 1-4,0 1-5,0-1-4,0 1-5,0-2 0,0-2 1,0-1 2,0-2 1,0-3-4,2-1-13,0-3-13,2-1-11,0-3-5,2-4 6,0-4 6,1-4 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26"/>
    </inkml:context>
    <inkml:brush xml:id="br0">
      <inkml:brushProperty name="width" value="0.03393" units="cm"/>
      <inkml:brushProperty name="height" value="0.03393" units="cm"/>
      <inkml:brushProperty name="color" value="#00BFF3"/>
    </inkml:brush>
  </inkml:definitions>
  <inkml:trace contextRef="#ctx0" brushRef="#br0">68950 44255 648,'7'-19'1,"-1"-9"2,0-7 2,-1-8 3,-2 0 2,-1 8 4,0 7 4,-2 9 4,1 6 3,0 6 1,2 6 3,0 6 1,1 6-1,0 7-3,0 7-5,0 7-3,0 5-3,2 2-1,0 4-3,1 3-2,1 3-1,-2 7-3,-1 6-1,0 6-4,-1 5-1,0 8-5,-1 7-3,2 6-3,-2 1-1,1-8 1,0-6 1,0-7 2,0-7-4,0-9-9,0-7-9,0-8-9,-1-6-4,-1-3 1,0-5 2,-1-3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26"/>
    </inkml:context>
    <inkml:brush xml:id="br0">
      <inkml:brushProperty name="width" value="0.02701" units="cm"/>
      <inkml:brushProperty name="height" value="0.02701" units="cm"/>
      <inkml:brushProperty name="color" value="#00BFF3"/>
    </inkml:brush>
  </inkml:definitions>
  <inkml:trace contextRef="#ctx0" brushRef="#br0">69200 45777 814,'16'-6'54,"1"2"-11,1 4-10,2 2-9,-2 3-8,1 2-6,-2 2-5,-1 2-5,-1-1-6,-1-1-8,0-2-7,-2-2-7,-1-2-4,-1 0 1,0-2 1,-2 0 2,0-2-1,0 0 1,0-2 1,0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28"/>
    </inkml:context>
    <inkml:brush xml:id="br0">
      <inkml:brushProperty name="width" value="0.03317" units="cm"/>
      <inkml:brushProperty name="height" value="0.03317" units="cm"/>
      <inkml:brushProperty name="color" value="#00BFF3"/>
    </inkml:brush>
  </inkml:definitions>
  <inkml:trace contextRef="#ctx0" brushRef="#br0">70277 43894 663,'15'-41'37,"-3"12"-5,-1 11-3,-2 12-6,-1 8-2,2 4 0,0 4-2,1 3 0,0 4-2,-2 3-3,-2 3-3,-2 3-4,-2 0-1,1-5-3,0-3-3,0-4-1,1-4-2,0-1 0,1-2-1,2-2 0,0-2-3,1 0-2,2-2-4,0 0-3,1-4 0,1-4 2,1-5 3,2-5 4,-1-2 1,-1 2 1,-1 3 2,0 1 0,-2 2 1,-1 2 1,-1 3 1,0 1 0,-4 5-1,-4 8-3,-6 7-4,-4 9-3,-4 3-2,-2 1 0,-1-1 0,-3 0 0,0 0 0,1-3 1,1-1 2,1-3 0,0 0 0,2 0-1,1-1 0,1 1-1,-1-2 2,0-1 3,-1-2 4,-1-3 4,0-1 4,3 0 4,1-2 3,2 0 4,1-2 4,0 1 2,1 0 2,-1 0 2,0 1 3,0 3 2,0 4 2,0 2 3,1 2-3,1 1-6,0 1-8,2 1-7,0-1-3,0-3-1,0-3 0,0-3 0,3-3-5,6-4-10,6-4-8,6-4-9,4-6-5,5-7-1,3-9 1,4-7-1,1-4 2,-1 3 4,-3 2 3,-1 1 3,-3 4 4,0 3 2,-1 5 4,0 3 3,-4 3 4,-3 2 6,-5 2 7,-3 3 6,-4 2 3,-2 6-1,-4 4 1,-2 5-1,-5 5-3,-4 3-4,-5 5-6,-5 3-5,-2 3-4,1 1-2,1 1-3,1 0-1,1 1-2,1-3 1,0-2 0,2-1-1,1-3 2,1 0 0,1-1 1,1 0 2,1-4 1,4-3 2,2-5 2,4-3 3,3-4 1,4-6-2,4-5-1,3-4-1,3-4-2,0-5-2,-1-4-2,1-3-3,-1-2-2,-3 1-4,-1 1-4,-2 1-3,-2 1-2,-2-1 0,-2 1 2,-2-1 0,-1 1 3,0 1 3,0 1 3,0 1 3,-1 1 2,0 3 2,-2 1 0,0 2 1,-1 2 3,0 3 4,0 1 4,0 2 4,1 5 7,0 8 10,2 8 10,0 7 9,0 3 1,-2-1-9,-2-3-7,-1-1-8,-2-1-8,2 1-6,1 1-6,0 1-6,4-2-7,4-7-5,5-5-8,6-6-5,2-5-3,3-4 0,2-4 3,1-3 0,1-2 2,-1 2 4,-1 3 3,-1 1 3,-1 2 3,-3 2 4,-1 2 2,-2 2 2,-3 3 3,-2 2 0,-4 3 0,-2 4 2,-4 2-1,-2 5 1,-4 3 1,-2 5-1,-2 1 1,-2-1 0,0-1 1,-1-1-1,0-1 2,-1 1 2,0-1 1,1 1 3,-1-2 1,2-1-2,1-3 1,1-1-2,0-2 1,2-3 2,1-1 1,0-2 1,4-3 2,6-6 1,6-5 1,6-4 2,4-4-1,1-3-3,3-3-2,2-3-4,-1-1-2,0 3 0,-1 1-2,0 3-1,-2 1 1,-1 4 4,-1 3 2,-1 2 4,-2 5 1,-2 4-1,-4 5-1,-3 6-1,-3 3-2,-6 1-2,-4 3-2,-5 1-3,-4 2-3,-1 1-2,-3 1-4,-1 1-2,-2-1-1,2-1 0,1-3 0,1-1 2,1-2-4,-1-1-7,0-1-7,1 0-7,0-3-2,3-3 3,1-3 2,2-2 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28"/>
    </inkml:context>
    <inkml:brush xml:id="br0">
      <inkml:brushProperty name="width" value="0.03469" units="cm"/>
      <inkml:brushProperty name="height" value="0.03469" units="cm"/>
      <inkml:brushProperty name="color" value="#00BFF3"/>
    </inkml:brush>
  </inkml:definitions>
  <inkml:trace contextRef="#ctx0" brushRef="#br0">70500 47197 634,'8'-21'49,"0"7"-7,-1 5-7,1 6-8,1 3-3,2 2 2,2 0 1,1 2 1,4 1-1,3 3-4,5 4-2,3 2-3,4 2-5,3 1-7,2 1-9,4 1-6,0 0-7,-2-1-6,-2-1-6,-1 0-6,-3-2-4,-2-1-3,-1-1-2,-3-1-3,-4-1 0,-5-2 6,-6-2 4,-6-2 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28"/>
    </inkml:context>
    <inkml:brush xml:id="br0">
      <inkml:brushProperty name="width" value="0.02788" units="cm"/>
      <inkml:brushProperty name="height" value="0.02788" units="cm"/>
      <inkml:brushProperty name="color" value="#00BFF3"/>
    </inkml:brush>
  </inkml:definitions>
  <inkml:trace contextRef="#ctx0" brushRef="#br0">80545 45560 789,'-13'-2'3,"4"0"5,6-3 7,5-2 6,4-1 3,7 0 0,6 1 1,5-1 1,7-1-3,7 0-5,6-2-5,8 1-6,2-1-4,-2 4-2,-2 2-5,-2 4-2,-3 1-3,-4 0-3,-4 0-1,-3 0-2,-5 0-3,-3 0-4,-5 0-2,-3 0-4,-4 0-2,-3 2-1,-3 0-1,-2 2-2,-3 0 3,-2 0 6,-2-1 5,-2 2 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29"/>
    </inkml:context>
    <inkml:brush xml:id="br0">
      <inkml:brushProperty name="width" value="0.02941" units="cm"/>
      <inkml:brushProperty name="height" value="0.02941" units="cm"/>
      <inkml:brushProperty name="color" value="#00BFF3"/>
    </inkml:brush>
  </inkml:definitions>
  <inkml:trace contextRef="#ctx0" brushRef="#br0">81665 45650 747,'-36'1'28,"9"2"0,7 2 0,9 2 0,3 3-2,2 5-3,1 5-3,0 5-4,1 4-2,1 5-1,-2 3-3,2 4 0,-1 3-4,2 0-4,0 1-3,2 2-4,-1-1-5,0-4-5,-2-2-6,0-3-5,0-6-3,2-6-2,2-7-1,2-6-2,2-6 0,4-3 1,2-2 0,3-4 1,1-1 3,-3 1 6,-1-1 7,-2 0 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29"/>
    </inkml:context>
    <inkml:brush xml:id="br0">
      <inkml:brushProperty name="width" value="0.03782" units="cm"/>
      <inkml:brushProperty name="height" value="0.03782" units="cm"/>
      <inkml:brushProperty name="color" value="#00BFF3"/>
    </inkml:brush>
  </inkml:definitions>
  <inkml:trace contextRef="#ctx0" brushRef="#br0">83411 45000 581,'8'-26'35,"1"10"5,2 12 5,0 11 5,0 7-1,-3 7-8,-1 5-9,-2 7-8,-1 4-5,0 6 0,0 4-2,0 6-1,-1 6-2,-2 9-4,-2 9-4,-2 8-4,-2 3-5,-2-3-2,-2-5-5,-1-4-2,-2-4-3,0-7 2,0-5-1,1-6 1,0-5-3,0-2-8,2-4-8,1-2-7,0-4-3,2-6 3,1-4 2,0-5 2,1-5 3,0-6 1,0-6 2,1-6 2,-1-4 3,0 0 4,0-2 5,0 0 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06"/>
    </inkml:context>
    <inkml:brush xml:id="br0">
      <inkml:brushProperty name="width" value="0.04699" units="cm"/>
      <inkml:brushProperty name="height" value="0.04699" units="cm"/>
      <inkml:brushProperty name="color" value="#F2395B"/>
    </inkml:brush>
  </inkml:definitions>
  <inkml:trace contextRef="#ctx0" brushRef="#br0">73913 27497 468,'-22'-21'82,"5"7"-19,3 5-17,4 6-18,1 6-7,-1 6 3,-3 5 5,-2 7 4,0 3-1,-1 3-3,0 1-4,1 3-4,-2 0-2,0 2-4,-1 1-2,-1 1-3,0-1-1,1-3-1,1-4 0,1-1 0,0-1-3,2 4-2,1 5-3,1 3-2,2 1-4,6-2-2,4-2-3,6-1-3,6-4-6,7-5-8,9-5-8,7-5-9,7-5-4,6-4-1,6-6-1,6-4-1,-3-3 5,-10 0 8,-12 1 8,-10-1 10,-5-1 3,0 0 0,-1-2-1,1 1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29"/>
    </inkml:context>
    <inkml:brush xml:id="br0">
      <inkml:brushProperty name="width" value="0.02974" units="cm"/>
      <inkml:brushProperty name="height" value="0.02974" units="cm"/>
      <inkml:brushProperty name="color" value="#00BFF3"/>
    </inkml:brush>
  </inkml:definitions>
  <inkml:trace contextRef="#ctx0" brushRef="#br0">83220 44685 739,'8'-29'3,"-2"5"4,-1 5 4,0 5 6,-2 5 4,-2 6 5,-2 6 4,-2 6 5,-3 4-2,-2 5-8,-3 3-7,-3 5-7,-2 2-5,-2 1 0,0 1 0,-1 1 0,0-1-8,1-2-12,1-2-12,1-1-14,2-4-4,2-3 4,4-4 4,3-4 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29"/>
    </inkml:context>
    <inkml:brush xml:id="br0">
      <inkml:brushProperty name="width" value="0.03104" units="cm"/>
      <inkml:brushProperty name="height" value="0.03104" units="cm"/>
      <inkml:brushProperty name="color" value="#00BFF3"/>
    </inkml:brush>
  </inkml:definitions>
  <inkml:trace contextRef="#ctx0" brushRef="#br0">83950 44700 708,'14'0'5,"-1"0"8,-2 0 9,-2 0 9,0 1 3,1 2-1,3 2-1,2 2-1,0 1-4,-1 1-4,-1 1-4,0 2-5,-2 0-6,1 1-11,0 1-8,0 1-10,0 0-4,1-1-1,1-1-1,2 0-1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31"/>
    </inkml:context>
    <inkml:brush xml:id="br0">
      <inkml:brushProperty name="width" value="0.03245" units="cm"/>
      <inkml:brushProperty name="height" value="0.03245" units="cm"/>
      <inkml:brushProperty name="color" value="#00BFF3"/>
    </inkml:brush>
  </inkml:definitions>
  <inkml:trace contextRef="#ctx0" brushRef="#br0">85647 45085 677,'43'-16'29,"-4"2"-4,-7 1-3,-5 1-3,-3 1-3,2 0-3,3 2-2,1 1-3,2-1-3,1 0-4,1-2-5,0 1-3,-2-1-4,-7 2-3,-7 2-2,-6 2-3,-8 3-1,-7 4 1,-6 4 2,-7 4 0,-4 1 4,-1 1 4,-1 0 5,-1 0 4,-1 0 3,1 1 2,-1 1 2,1 2 2,-1 0 2,1 1 1,-1 1 2,1 1 2,1 1-1,3 1-2,3 1-3,2 1-2,3 0-2,3-1 0,1-1-2,2-1 0,1 1-1,0 3 0,0 3 0,0 3 0,2-1 0,2-5-2,4-5-2,2-5-2,5-4-3,5-2-3,7-4-6,6-2-3,3-5-2,2-4 3,2-5 1,3-5 2,-3-3 2,-2 1 2,-5-1 2,-3 0 2,-4 2 1,-1 1 4,-3 2 2,-1 3 2,-3 1 3,-2 0 2,-4 2 1,-3 1 2,-2 1 1,-4 2-1,-2 2 1,-3 2-1,-5 2-2,-4 2-2,-5 2-3,-5 2-2,-4 3-2,-5 7 0,-3 5-1,-4 7 1,-2 3-1,0 0-2,0 2 0,0 1-2,-1 0 0,2-2 1,-2 0 1,1-1 0,0-1 2,0-1 0,0-1 2,0-1 0,0-2 2,2-2 1,0-1 1,2-2 2,2-3 1,7-3 1,5-3 0,7-2 1,5-4-1,8-1-3,7-2-3,6-2-3,8-2 0,9-2 1,9-2 2,9-1 3,7-4 0,7-4 2,7-4 0,7-3 1,3-1 0,-3 3-1,-1 3-1,-3 2-1,-3 3-2,-5 3-2,-4 1-2,-5 2-1,-6 2-4,-5 0-3,-4 2-3,-5 0-5,-5 1-1,-5 0 0,-4 0 0,-6 0-1,-5 0-3,-2-2-6,-6 0-8,-2-2-6,-4-1 0,0-3 10,-1-4 8,-1-2 10,-1-3 5,0-1 2,0-3 1,1-1 2,-2-3 2,0-1 0,-1-3 0,-1-1 0,-1-1 1,1 0 2,-1-1 1,0 1 1,1 1 2,1 1 1,1 3 2,0 1 1,2 3 2,1 3 1,0 3 1,2 3 3,1 2-1,0 0-2,2 2 0,1 1-2,0 3 4,2 6 10,0 5 10,2 7 9,0 7 2,0 9-7,0 9-8,0 8-6,0 10-6,0 10-4,0 9-3,0 10-4,-1 6-3,0 2-5,-2 2-5,0 2-5,-1 2-4,0 0-5,0 1-4,0 2-5,1-5-1,0-10 0,2-10 2,1-9 0,0-10 0,3-9-2,2-8-3,2-9-2,1-8 1,0-7 3,0-7 4,0-6 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32"/>
    </inkml:context>
    <inkml:brush xml:id="br0">
      <inkml:brushProperty name="width" value="0.02649" units="cm"/>
      <inkml:brushProperty name="height" value="0.02649" units="cm"/>
      <inkml:brushProperty name="color" value="#00BFF3"/>
    </inkml:brush>
  </inkml:definitions>
  <inkml:trace contextRef="#ctx0" brushRef="#br0">89157 45249 830,'0'-31'2,"0"1"5,0 1 4,0 2 5,-2 3 3,0 10 1,-3 9 1,-2 8 1,-2 7-4,-2 2-9,-2 3-8,-1 3-10,0 1-5,4-1-1,5-1-1,3 0-1,4-3-1,3-3-1,5-3-2,4-2-1,0-1 3,-1 2 8,-2 1 8,-2 3 8,-3 4 4,-4 5 0,-4 7-1,-4 5 0,-3 5 0,-4 2 2,-2 4 3,-3 3 1,0-1 0,3-2 0,2-4-1,4-2-1,2-3-2,1-3 1,0-3-2,2-3 0,0-4 0,2-3-2,0-5-1,2-3-1,1-2-1,2-2-4,2-1-2,2 0-3,1-2-3,1-1-5,2 0-3,0-1-5,0-3-1,1-2-1,0-4-1,0-2 0,-1-5 0,1-5 0,0-7 0,0-5-1,0-5 2,1-4 3,1-4 3,2-4 2,-2 2 3,-1 8 2,-2 7 4,-2 9 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33"/>
    </inkml:context>
    <inkml:brush xml:id="br0">
      <inkml:brushProperty name="width" value="0.03751" units="cm"/>
      <inkml:brushProperty name="height" value="0.03751" units="cm"/>
      <inkml:brushProperty name="color" value="#00BFF3"/>
    </inkml:brush>
  </inkml:definitions>
  <inkml:trace contextRef="#ctx0" brushRef="#br0">89885 44780 586,'8'-23'0,"-1"3"0,1 1 0,0 3 0,1 0-2,2 2-2,1 1-4,3 1-3,-1 3 4,-4 4 13,-5 5 12,-2 6 12,-5 4 2,-2 4-8,-4 3-7,-2 5-9,-1 1-4,0-1-2,2-1-3,1-1-2,1-2-1,2-1-1,2-2 0,2-3-1,3-1-2,6-2 1,4-2-2,5-2-1,1-2 1,-2-1 2,-4 0 1,-3-1 3,-1-1 0,0 0 2,0 0 1,0 0 1,-2 1 0,-3 1 0,-2 3-1,-4 2 0,-3 3-1,-5 4 0,-5 3-1,-5 5 0,-3 2-1,1 1 0,-1 1-1,0 1 0,1 0 0,1 0 1,1 1 1,1-1 0,1 0 2,3-3 1,1-1 1,3-3 1,1-1 1,2-3 0,2-1 0,2-2-1,3-3 1,4-1 0,4-2 1,4-2 0,3-2 0,3 0 1,3-2 0,3 0 0,2-3 0,-1-2-2,1-3-2,-1-4-2,0-1-1,-1-1-1,-1-1-2,0-1-1,-3-1-2,-1 2 1,-2 1 0,-3 1 0,-2 0-1,-2 0 0,-4 1-1,-2-1-1,-3-1 1,0 0 0,-2-1 1,0-1 1,-2-1 0,0 1 2,-1-1 2,-1 1 1,0 0 1,2 2 3,2 2 3,2 3 2,0 4 4,-2 9 3,-2 9 5,-2 10 3,-1 4 0,-2 0-4,0 2-4,-1 1-4,-2 1-3,-3 1-5,-4 0-3,-2 2-4,-1 0-4,1-2-3,1 0-3,1-1-3,2-3-2,3-5 0,2-5 2,4-5-1,5-5 1,6-4-2,8-5-1,6-6 0,3-2 2,1 1 6,0-1 7,-1 0 6,0 1 4,-1 2 6,0 2 3,-2 2 5,0 2 1,1 2-1,1 2-1,1 2-1,0 1 0,-1 0-1,0-1-1,-2 1-1,-2-1-2,-1-2-3,-2-2-4,-2-2-4,-1-1-3,0 0-2,-1 0-2,1 0-2,0-2-2,0-2-3,0-4-3,0-2-3,-1-3-1,1-5 0,0-4-1,0-3-1,0-5 3,0-7 2,0-5 4,-1-5 4,1-5 2,0-2 2,0-2 2,0-2 0,1 0 2,3 1 0,3 0 0,4 2 1,1 3 1,1 4 5,1 6 3,1 4 5,0 4 3,-1 3 3,-1 4 4,-1 2 4,-4 9-3,-8 14-6,-8 15-7,-8 15-7,-6 7-5,-2 1-3,-3-1-2,-3 0-3,-1-1-2,1-3 1,1-3 1,1-3 0,1-3 2,3-1 5,1-3 3,2-1 3,3-2 3,2-1 0,4-1 1,3 0-1,3-3 0,4-1 0,3-2-2,5-2-1,3-2 0,3-2 0,3-2-1,3-2-1,1-3 0,-1-2-2,-1-3-1,-1-3-1,-2-1-1,-5 2-3,-3 3-1,-4 1-2,-3 1 0,-1 0-1,0 0 0,-2 1 0,-2 0 0,-6 2 0,-4 2 1,-5 2 1,-2 2 2,4 4 8,3 2 5,3 3 7,1 3 3,0 2-2,0 1-2,0 3-2,1 2 1,0 3 0,2 3 1,0 3 0,1 2 2,0 2-1,0 3 0,0 1 1,1 1 0,0 0 1,2 0 1,0 0 1,0-1-1,0-1 0,-2-3-2,0-2-1,-1-2-2,2-1-1,0-3-2,2-1-2,-1-3-1,2-3 2,-2-3 1,1-3 1,-3-1-1,-6 2-3,-5 0-4,-7 1-2,-4-1-4,-1-1-1,-3-2-3,-1-2-1,-3-2 0,-5-2 2,-3-3 1,-4 0 3,-2-2-3,2 0-8,0 0-8,1 0-7,4-2-5,7 0 0,7-3-1,7-2-1,4-1-2,1 0-3,0 1-3,2-1-4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34"/>
    </inkml:context>
    <inkml:brush xml:id="br0">
      <inkml:brushProperty name="width" value="0.0324" units="cm"/>
      <inkml:brushProperty name="height" value="0.0324" units="cm"/>
      <inkml:brushProperty name="color" value="#00BFF3"/>
    </inkml:brush>
  </inkml:definitions>
  <inkml:trace contextRef="#ctx0" brushRef="#br0">92985 44577 679,'29'-6'38,"-6"2"-5,-4 4-6,-4 3-5,-3 1-5,3 1-1,2 1-1,2 2-3,-1 0-3,-1 2-6,-3 0-6,-1 1-5,-3 1-5,-2 0-4,-4-1-3,-2 1-4,-5 1-3,-4 1 0,-6 3-1,-3 2-2,-6 1 2,-3 3 2,-5 1 2,-3 3 3,-4-1 3,-3-2 4,-2-1 4,-4-2 4,-1-1 3,0 1 3,0 1 4,0 1 2,2-1 3,2-1 3,4-3 2,2-1 3,4-3 1,7-1 1,5-2 1,7-2 1,7-2 2,10-2 6,10-3 5,9 0 5,10-5 0,7-2-8,8-5-6,8-4-8,2-2-3,-1-1 1,-2-1 0,-2-1 1,-4 0-5,-4 2-7,-5 3-9,-6 1-7,-4 2-7,-3 1-4,-4 0-5,-5 2-4,-3 0-5,-6 0-5,-5 1-5,-4-1-5,-5 0 2,-2 0 12,-3 0 10,-3 0 12,-3 0 7,0-1 3,-1-2 5,-1 0 3,0 0 4,3 3 2,1 1 4,3 2 3,1 1 2,2 0-2,2 0 1,2 0-1,1 0 2,0 1 6,0-2 6,1 2 6,-1 0 0,2 4-4,0 2-6,2 4-4,0 2-3,2 5 0,0 4 0,2 3 0,-1 5-1,-1 5-1,0 5-3,-2 4 0,-1 8-4,-4 8-4,-2 9-4,-3 9-4,-3 3-4,0-3-5,-1-4-4,-1-1-5,0-6-4,2-5-4,3-6-5,1-6-5,2-6-1,2-4 1,2-5 1,2-5 2,2-5 3,2-5 5,2-5 6,2-4 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35"/>
    </inkml:context>
    <inkml:brush xml:id="br0">
      <inkml:brushProperty name="width" value="0.02972" units="cm"/>
      <inkml:brushProperty name="height" value="0.02972" units="cm"/>
      <inkml:brushProperty name="color" value="#00BFF3"/>
    </inkml:brush>
  </inkml:definitions>
  <inkml:trace contextRef="#ctx0" brushRef="#br0">93156 45512 740,'-80'44'-21,"14"-4"8,14-6 10,14-4 8,8-3 6,3-1 3,4-1 2,2-1 3,3-2 0,4-3-2,4-3-3,5-3-2,3-2-3,5-2-4,6-2-3,4-2-4,6-4-3,5-6-4,6-6-4,7-6-4,3-6-1,4-6-3,2-8 0,4-7-2,1-5 0,0-3 3,0-5 1,0-4 3,-3 2 2,-4 5 4,-6 6 3,-4 6 3,-2 2 4,-1-1 4,0 0 4,1-1 4,-4 2 5,-4 9 7,-5 8 7,-4 7 7,-5 8 3,-3 6 1,-2 7-1,-4 8 1,0 2-6,2 1-8,2 0-10,2-1-9,1 1-6,2 0-1,0-1-3,1 1-2,0-1 0,-1-1 0,0-1 2,-2 0 1,0-2 0,-2 1-2,-1 0-2,0 0-2,-2-1-1,-1-1-1,0-1 0,-1 0 0,-2 0-3,-1 1-1,0 3-3,-1 2-2,-2-1 0,-2-1 3,-2-2 3,-1-2 2,-2-1 2,2-1 1,0 1-1,2 0 1,1-1-1,-1-2 0,0-3 1,0 0-1,0-4 1,2 0 2,1-3 2,0-2 1,3 0 4,2 2 4,4 2 5,2 2 3,1 3 1,-4 2-5,-3 4-4,-2 2-5,-3 2-1,-4 3-1,-2 2 0,-3 2-1,-2 1 0,-2 1-1,0 0-2,-1 3-1,0-3 0,1-1 1,1-4 1,1-3 0,3-4 1,8-5-3,7-4-2,6-5-1,5-4 0,1-2 1,3-2 3,2-1 2,-1-1 2,-1 2 5,-2 3 3,-3 1 3,-1 2 4,0 2-1,-2 2 2,0 2 0,-3 2-1,-1 2-2,-2 2-3,-2 2-2,-1 1-2,-2 0-2,0-1-1,-2 1-3,0 0 0,-2 2 0,0 0 1,-1 1 0,-1 0-2,-2 0-1,0-2-3,-1-1-2,0-2-5,4-4-5,3-4-6,2-4-5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36"/>
    </inkml:context>
    <inkml:brush xml:id="br0">
      <inkml:brushProperty name="width" value="0.03532" units="cm"/>
      <inkml:brushProperty name="height" value="0.03532" units="cm"/>
      <inkml:brushProperty name="color" value="#00BFF3"/>
    </inkml:brush>
  </inkml:definitions>
  <inkml:trace contextRef="#ctx0" brushRef="#br0">93737 46518 622,'-7'-29'-27,"2"7"13,2 5 12,3 7 13,0 2 9,1 2 5,2 0 6,0 2 6,2 1-1,0 2-8,1 2-7,2 2-7,0 1-5,0 0-4,-1 0-2,1 0-4,1 0-2,2 3-4,2 2-2,1 2-4,1 0-2,-1-3-3,0-1-1,-2-2-4,0-1-1,0 0-1,-1 0-1,1 0-2,1 0 1,0 0 3,1 0 3,1 0 4,1-2 3,0-2 2,-1-4 5,1-2 2,-2-2 2,-1 2 1,-2 1 0,-2 0 1,-2 1 2,-1 1 2,0-2 3,-2 2 3,-1 0 7,-4 4 13,-2 2 11,-3 4 12,-3 3 0,-2 5-9,-2 5-10,-1 5-11,-4 2-5,-2 1-1,-3-1-1,-3 1-1,-1-1-2,1 1-3,1-1-4,1 0-2,2 0-4,1-3 0,3-1-2,1-3-1,3-2 1,2-2 1,4-4 1,3-3 2,3-3-3,6-2-6,4-4-7,5-2-7,3-4-2,2-2 3,0-3 2,1-3 4,0-2 3,1 2 3,0 1 5,-1 1 3,0 1 2,-3 2 0,-1 2 0,-2 3 1,-2 0 2,-1 0 4,0 0 5,-2 0 4,-1 2 4,0 2-1,-2 3 2,0 4 0,-2 1-1,-1 1-3,0 2-2,-1 0-3,-3 2-1,-2 3 0,-4 3-1,-2 3-1,-4 3 0,-5 3-2,-5 3-2,-5 3-2,-4 4-1,-1 4 0,-2 5 0,-2 6-1,-3 4 0,-1 4 1,-2 3 0,-2 5 0,-2 0-3,-2-3-9,-2-3-9,-2-3-8,-1-3-4,0-2 2,0-4 1,1-2 1,2-7-2,9-8-6,8-9-6,8-9-6,5-6 0,5-4 7,3-4 5,4-4 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36"/>
    </inkml:context>
    <inkml:brush xml:id="br0">
      <inkml:brushProperty name="width" value="0.02869" units="cm"/>
      <inkml:brushProperty name="height" value="0.02869" units="cm"/>
      <inkml:brushProperty name="color" value="#00BFF3"/>
    </inkml:brush>
  </inkml:definitions>
  <inkml:trace contextRef="#ctx0" brushRef="#br0">94300 48266 766,'21'-1'0,"-3"-1"0,-4 0 0,-4-1 0,-1-1 4,5 2 7,4 0 7,3 2 8,1 0 1,-5 0-4,-3 0-3,-4 0-5,-1 2-1,3 6 1,4 4 1,2 5 2,2 3-3,1 1-6,1 1-7,1 1-5,0 1-8,-1 1-7,-1 1-7,-1 1-8,-1-2-4,-1-3 2,-1-4 1,0-5 0,-3-2 2,-1-2 3,-2-2 1,-2-2 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37"/>
    </inkml:context>
    <inkml:brush xml:id="br0">
      <inkml:brushProperty name="width" value="0.0421" units="cm"/>
      <inkml:brushProperty name="height" value="0.0421" units="cm"/>
      <inkml:brushProperty name="color" value="#00BFF3"/>
    </inkml:brush>
  </inkml:definitions>
  <inkml:trace contextRef="#ctx0" brushRef="#br0">97143 45293 522,'22'-14'34,"-1"4"-4,-3 4-7,-1 4-4,-2 3-4,-2 2-1,-3 2 0,-1 2 0,-1 1-3,-2 0-4,-1-1-4,0 1-4,-2 1-2,0 2-1,-2 2-2,0 1-1,-3 2-1,-2 1 1,-4 2 0,-2 0 0,-1-1 0,3 1-3,1-2-2,2-1-2,1-1-1,2-3-2,0-1 0,2-2 0,1-3 0,2-2 5,2-4 2,2-2 4,0-2 2,-1 0 3,0 0 2,-2 0 3,-1 2 0,0 4 0,-2 4-1,0 4 0,-2 4 2,-2 5 7,-2 5 7,-2 5 6,-1 2 1,-1 1-4,-2-1-5,0 0-3,-1-1-4,1-1 0,-1-3-1,0-1 0,1-1-2,1 1-1,0 1-2,2 1-2,1-2 0,0-1-1,2-4-1,1-3-1,1-3 0,3-3-3,4-3-1,2-2-2,3-3-2,2-2 0,2-2-2,1-2 0,3-3-2,2-4 1,1-3 1,3-5-1,-1-2 1,-1-1 0,-3-1 1,-1-1 1,-1 0 1,-1 3 3,1 1 2,0 3 3,-2 0 1,-1 2 0,-2 1 0,-2 1 1,-1 2 1,1 6 2,2 4 3,0 6 2,0 3 1,-2 1-3,-3 3-3,-1 2-2,-1-1-2,0-1-1,0-2-3,0-2-1,0-4-4,0-4-3,0-6-4,0-4-4,0-3 0,0-2 5,-1 0 4,1-1 4,0-2 4,-2-1 1,0-3 2,-2-1 3,1-2 0,0-1 1,2-1 0,0-1-1,2 1 2,0 1 1,1 3 0,2 1 2,0 2 1,3 1 0,2 1 0,2 1 1,1 0 0,3 1-1,1-1-1,3 0-1,2 1-1,1 1 0,2 1-1,3 0 0,0 2 0,-2 3 0,0 1 0,-1 2 0,0 2 1,1 2-1,1 2 1,1 2-1,-1 2 1,-3 2 0,-3 1 1,-3 3 2,-3 1 0,-1 0 1,-2-1 2,-2 1 1,-3 1 1,-1 0-2,-2 1 1,-2 1-2,-2 2 1,-2 1 0,-2 3 0,-2 1 0,-4 3 0,-4 1 0,-5 3 0,-5 1 0,-3 1-1,-1-1-2,-1-2-2,-1 1-2,0-3-1,1 0-1,1-1 0,1-1-1,1-1-1,-1-1-1,1-1-2,-1-1-1,1-1-1,1-2-3,1-3-3,1-1-2,1-2-6,3-2-9,1-3-8,2-1-9,3-4-3,5-8 3,2-6 4,6-7 3,1-7 2,3-6 3,2-8 1,2-7 2,1-5 3,3-5 2,2-5 3,2-5 2,-1-1 3,1 2 1,-2 5 2,-1 1 2,-1 5 2,-1 7 3,0 4 2,-2 7 3,-1 5 3,-2 4 2,-3 3 2,-1 5 1,-3 8 12,-4 14 19,-4 14 21,-3 13 20,-4 8 2,-2 2-16,-1 2-16,-3 3-16,-3 6-10,-5 11-6,-5 13-5,-5 11-6,-1 4-11,0-4-20,1-4-19,2-3-19,2-7-6,5-9 6,4-9 8,7-8 7,2-8 6,4-8 8,3-6 7,2-6 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06"/>
    </inkml:context>
    <inkml:brush xml:id="br0">
      <inkml:brushProperty name="width" value="0.04286" units="cm"/>
      <inkml:brushProperty name="height" value="0.04286" units="cm"/>
      <inkml:brushProperty name="color" value="#F2395B"/>
    </inkml:brush>
  </inkml:definitions>
  <inkml:trace contextRef="#ctx0" brushRef="#br0">76478 28031 513,'-2'-13'1,"-2"3"11,-4 4 11,-2 4 11,-2 3 6,-2 4 3,0 2 2,-1 3 2,0 4-1,1 4-6,1 3-5,0 5-6,2 1-4,-1 1-4,0-1-4,0 0-4,1 0-3,3-1-5,1-1-5,2-1-3,2-2-6,2-3-7,2-3-7,2-2-7,2-4-7,2-1-9,1-2-7,3-2-7,0-2-2,0-1 6,-2 0 7,0-1 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38"/>
    </inkml:context>
    <inkml:brush xml:id="br0">
      <inkml:brushProperty name="width" value="0.02743" units="cm"/>
      <inkml:brushProperty name="height" value="0.02743" units="cm"/>
      <inkml:brushProperty name="color" value="#00BFF3"/>
    </inkml:brush>
  </inkml:definitions>
  <inkml:trace contextRef="#ctx0" brushRef="#br0">97450 44461 801,'1'-15'0,"2"4"0,2 3 0,2 3-1,2 3 4,5 5 8,4 6 9,3 4 7,2 4 4,-1 3-4,-1 3-2,0 3-2,-3 2-6,0 1-6,0 1-7,-2 1-6,-2-1-5,-1 0 0,-2-1-2,-2-1-1,-2 0-1,-2 1 0,-3 1-1,0 1 0,-4-1-5,0 0-8,-3-1-9,-2-1-9,-1-3-1,0-3 8,1-4 6,-1-5 7,0-2 5,2-2 4,1-2 5,0-2 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7:38"/>
    </inkml:context>
    <inkml:brush xml:id="br0">
      <inkml:brushProperty name="width" value="0.03249" units="cm"/>
      <inkml:brushProperty name="height" value="0.03249" units="cm"/>
      <inkml:brushProperty name="color" value="#00BFF3"/>
    </inkml:brush>
  </inkml:definitions>
  <inkml:trace contextRef="#ctx0" brushRef="#br0">97167 46407 677,'-43'-1'-9,"9"-1"3,9 0 4,9-1 3,5-1 3,2 0 2,2 0 3,3 0 1,2-2 4,5-2 4,6-3 4,4-3 3,5-1 0,3 1-4,5 0-5,3 2-4,2 1-2,-1 2 0,-1 3 0,-1 1 2,-2 1-3,0 2-2,0 0-4,-2 2-3,-4 3-3,-5 6-1,-6 5-2,-6 7-2,-7 3 0,-6 1 1,-7 1 2,-7 1 2,-4 1 0,1 2 2,-1 3 0,1 1 0,-1 0 2,-1-2 1,-1-1 1,-1-3 2,0-1-1,2-1 0,0-1 0,1-1-2,2-2 2,5-1 2,3-3 3,5-1 3,2-2 0,4-1-1,2 0-1,4-2-1,4-1 0,6-2 0,5-3 0,7-1 1,4-2-2,5-4-5,3-2-6,4-3-4,0-2-6,-5 0-6,-5 0-7,-5 0-7,-3 1-7,-1-1-6,-1 0-7,0 0-7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8:2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76114 16008 999,'-9'-32'0,"0"-1"-1,-1-1 0,-1 0-2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8:29"/>
    </inkml:context>
    <inkml:brush xml:id="br0">
      <inkml:brushProperty name="width" value="0.04472" units="cm"/>
      <inkml:brushProperty name="height" value="0.04472" units="cm"/>
      <inkml:brushProperty name="color" value="#F2395B"/>
    </inkml:brush>
  </inkml:definitions>
  <inkml:trace contextRef="#ctx0" brushRef="#br0">99793 17289 491,'-8'-49'2,"1"14"4,-1 12 4,0 13 4,0 5 2,0 2 0,0-1 1,1 0-1,-1 1 3,0 2 2,0 2 4,0 2 3,-1 3-1,-2 5-5,-1 5-4,-3 6-4,-2 2-2,-1 2 0,-3 3 0,-1 1 1,-2 3-1,-1 1 1,-1 2-1,-1 2 1,-1 2-3,1 2-5,-1 2-6,1 2-5,-1 2-1,-1 2 2,-1 2 2,0 2 2,-2-1 0,1-2-1,-1-4-3,1-2-1,1-4 0,3-4 1,3-4 2,3-3 0,3-5 0,5-3-4,3-5-3,4-3-3,4-6-6,4-6-8,4-8-7,4-6-8,6-9-1,9-11 6,9-10 5,8-12 5,6-8 4,2-9 3,2-7 2,2-8 3,-1 0 1,-6 9 1,-4 9 1,-5 9 2,-4 6 1,-2 4 1,-2 4 3,-1 4 2,-3 3 1,-3 2 1,-3 2 0,-3 1 1,-2 3 2,-2 3 3,-3 4 5,-1 2 4,-2 5 7,-2 10 11,-2 9 10,-2 8 12,-1 7 0,0 7-7,0 5-9,0 6-7,0 4-5,0-1-4,0 0-2,0 0-3,0 0-2,0 0-2,0 0-3,0 1-1,0 0-2,2 2-2,0 2-2,2 2-1,0 0-2,0 0-2,-1-2-2,1 0-2,0-5-1,-2-8 1,0-7 1,-2-9 1,0-2 0,0 0 1,0 1-1,0 1 0,1 2-1,0 3-5,2 3-2,0 3-5,-2-2-2,-6-8-1,-6-9-2,-5-7-2,-5-6 1,0-3 1,-1-5 2,0-4 1,-2-3 1,2-3 3,1-3 0,1-2 3,1-3 0,-1 1 2,0 0 2,1-1 1,0 2 2,1 3 6,0 4 5,2 2 4,2 2 3,1 4 1,2 3 0,2 3 1,5 0 2,6 0 1,8-1 1,6-1 2,5-1 0,5 2-3,3 1-3,5 0-3,3 2-2,6-1-2,4 0-3,6 0-1,1 1-2,-2 0 1,-3 2 0,0 1 2,-4-1-1,-4 0 0,-4-2 0,-3 0 0,-4-1-6,-2 1-14,-2-1-12,-1 0-12,-2-2-6,-1-2 5,-1-3 4,-1-3 3,-1-3 5,-2-3 4,-3-3 6,-1-3 4,-2 0 4,0 1 5,-2 3 3,-1 2 5,0 1 3,-2 4 5,-1 3 3,0 3 5,-2 2 2,-2 1 2,-2 0 3,-2 2 2,-2 2 2,-2 6 3,-2 5 2,-1 4 4,-2 4-2,0 3-4,0 3-5,1 3-4,0 3-3,2 1-2,2 3-2,2 1-1,1 1-1,0 1 0,0-1-1,0 0-1,0 1 0,1 1-1,-1 1-1,0 0-2,0 1 0,2 1-3,0-1-2,2 0-2,0 0-2,2-1-1,0-2-1,2 0 0,-1 0-1,-1-1-1,0 0 1,-1 1-1,-1-3-2,0-2-2,0-3-3,0-3-3,0-2-4,0-1-7,0 0-7,0-2-7,0-4-4,2-7-1,0-6 0,1-7-1,3-9 2,4-10 4,4-9 4,4-10 4,-1-1 5,-1 8 5,-4 8 5,-3 7 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8:30"/>
    </inkml:context>
    <inkml:brush xml:id="br0">
      <inkml:brushProperty name="width" value="0.04752" units="cm"/>
      <inkml:brushProperty name="height" value="0.04752" units="cm"/>
      <inkml:brushProperty name="color" value="#F2395B"/>
    </inkml:brush>
  </inkml:definitions>
  <inkml:trace contextRef="#ctx0" brushRef="#br0">102570 16869 462,'0'-15'0,"0"1"0,0 1 0,0 0 0,0 0 1,0-3-1,0-3 1,0-3 1,1 0 1,0 5 4,2 3 2,0 4 3,2 3 3,2 1 1,2 0 2,2 2 1,1 0 1,3 2-1,1 0-1,3 2-2,2 2-1,3 4 0,3 4-1,3 3 0,1 3-2,-1 0-1,-1-1-1,-1 1-1,-2 0-1,-3 1-2,-3 1-1,-3 1 0,-3 1-3,-3 0-1,-2-1-3,-4 1-2,-4 0-1,-8 1 0,-6 1 0,-7 1-1,-7 0 0,-5 1-1,-6-1 0,-6 1-1,-3-2-1,2-1 1,0-3 0,2-1-1,1-2 2,5-1 2,4-1 1,3 0 1,13-2 5,19-3 6,19-1 5,21-2 7,9 0 1,1 0-1,2 1-3,0 2-2,-1 0-1,-4 1-2,-4 2-1,-4 0-2,-2 1 0,-1 3 0,-2 2 0,0 2 0,-2 0 0,-3 1-1,-3-1 0,-3 1-1,-3-1 1,-3 1-1,-3-1 1,-3 1 1,-2 0-1,-2-1 1,-2 1-1,-2-1 1,-3 0-1,-4-1 0,-4 0 0,-4-2-1,-5 0-1,-7 1-1,-7 1-2,-7 1-2,-8 1-1,-10 1 0,-10 1-2,-9 2-1,-9 0-7,-5 4-13,-6 3-12,-6 3-13,1 1-6,8 0-1,8 1-1,7-1 0,11-3 2,15-4 4,12-4 5,15-6 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8:36"/>
    </inkml:context>
    <inkml:brush xml:id="br0">
      <inkml:brushProperty name="width" value="0.04327" units="cm"/>
      <inkml:brushProperty name="height" value="0.04327" units="cm"/>
      <inkml:brushProperty name="color" value="#F2395B"/>
    </inkml:brush>
  </inkml:definitions>
  <inkml:trace contextRef="#ctx0" brushRef="#br0">87425 23356 508,'-48'-69'-3,"12"19"3,13 18 5,13 19 4,6 8 5,2 0 9,0-1 7,2-2 9,0 3 0,0 6-7,0 6-7,0 6-6,1 4-5,2 3-2,2 3-2,2 3-3,1 4-1,-1 5 1,1 4 2,0 6 0,0 3 1,0 4-1,0 2 0,-1 3 0,0 3-1,-2 2 0,-2 1-1,-2 3-1,-1 1-1,0 3-2,0 1-1,0 3-2,-1-2 0,0-5-1,-2-5 0,0-5 1,0-5-1,0-8-1,2-6 0,0-7 0,1-6 0,0-1 2,0-4 2,0-3 0,4-4 2,8-5 2,7-4 0,9-6 1,11-11 2,14-21 1,15-18 2,15-21 1,17-18 0,21-16-1,21-17-2,20-16-1,10-5-3,-1 8-8,-1 8-6,-1 8-7,-6 8-3,-11 10 1,-10 10 2,-11 10 1,-14 8 0,-17 7 1,-16 7-1,-17 7 0,-15 6-4,-16 7-9,-14 7-8,-14 8-9,-10 5-5,0 5 0,-3 4 0,-2 6-1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8:38"/>
    </inkml:context>
    <inkml:brush xml:id="br0">
      <inkml:brushProperty name="width" value="0.03035" units="cm"/>
      <inkml:brushProperty name="height" value="0.03035" units="cm"/>
      <inkml:brushProperty name="color" value="#F2395B"/>
    </inkml:brush>
  </inkml:definitions>
  <inkml:trace contextRef="#ctx0" brushRef="#br0">28830 4452 724,'-21'-28'0,"5"7"2,4 7 4,6 7 3,6 3 6,10 0 9,8 0 8,9 0 9,5 1 1,2 2-7,3 2-8,1 2-8,0 0-6,0 0-5,-1-2-5,-1 0-6,-1-1-3,0 0-4,0 0-3,1 0-4,-2 0-2,-2 0-2,-2 0 0,-1 0-3,-4 0-1,-3 0-4,-5 0-4,-3 0-3,-4 1-1,-2 2 5,-4 2 3,-2 1 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8:38"/>
    </inkml:context>
    <inkml:brush xml:id="br0">
      <inkml:brushProperty name="width" value="0.02835" units="cm"/>
      <inkml:brushProperty name="height" value="0.02835" units="cm"/>
      <inkml:brushProperty name="color" value="#F2395B"/>
    </inkml:brush>
  </inkml:definitions>
  <inkml:trace contextRef="#ctx0" brushRef="#br0">30012 4800 776,'-7'7'-16,"1"-1"2,0 0 1,2-2 3,-1 2 8,0 4 14,-1 4 13,-1 3 14,0 4 4,2 1-5,2 3-6,2 1-5,1 2-6,0-1-4,0 0-4,0 1-5,0 2-5,2 5-3,0 4-6,2 6-3,0-1-2,1-4 2,2-5 1,0-5 2,1-4-5,0-2-12,0-1-11,-1-2-11,1-5-4,0-3 8,0-6 5,0-4 6,-1-3 6,1 0 5,0 0 4,0 0 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8:38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31647 3671 630,'-15'-41'0,"4"10"0,3 11 0,3 11 0,1 6 4,2 3 8,0 4 8,2 2 8,1 4 2,2 4-1,2 3-4,2 5-2,1 2-2,1 3-2,1 1-1,2 3-2,-1 0-1,1 2 0,0 1 1,-1 1 0,1 2-1,0 6-1,-1 4-2,1 6-2,-2 3-2,-2 5-5,-4 4-3,-2 3-4,-2 2-3,0-1 2,0-1 0,0-1 1,0-3 0,0-4 1,0-6 1,0-5 0,0-2-6,0-2-14,0 0-13,0-1-14,0-4-3,0-4 5,0-5 6,0-5 5,-2-6 4,0-5 1,-3-6 3,-2-6 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8:38"/>
    </inkml:context>
    <inkml:brush xml:id="br0">
      <inkml:brushProperty name="width" value="0.02667" units="cm"/>
      <inkml:brushProperty name="height" value="0.02667" units="cm"/>
      <inkml:brushProperty name="color" value="#F2395B"/>
    </inkml:brush>
  </inkml:definitions>
  <inkml:trace contextRef="#ctx0" brushRef="#br0">31751 3358 824,'-35'-34'3,"9"13"3,9 11 5,9 12 5,3 9 2,2 5 0,-1 7 1,0 5 0,-1 6-1,0 3-5,-1 4-3,-2 4-5,1 1-2,-1-2 1,0-2 0,0-2 1,0-2-2,0-2-3,1-1-2,-1-3-3,0-3-8,0-5-11,0-5-12,0-5-12,1-4-2,-1-2 6,0-4 7,0-2 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07"/>
    </inkml:context>
    <inkml:brush xml:id="br0">
      <inkml:brushProperty name="width" value="0.04927" units="cm"/>
      <inkml:brushProperty name="height" value="0.04927" units="cm"/>
      <inkml:brushProperty name="color" value="#F2395B"/>
    </inkml:brush>
  </inkml:definitions>
  <inkml:trace contextRef="#ctx0" brushRef="#br0">77990 28016 446,'-9'-5'28,"0"7"10,-2 8 12,0 6 10,0 4 3,-1 1-9,0 1-7,0 1-9,1 1-5,1-1-5,0 1-4,2 0-4,1-1-4,0 1-1,2-1-3,1 1-2,0-2-3,0-3-1,0-3-3,0-3-2,4-4-5,10-6-10,8-6-9,9-6-10,4-5-4,-2-5-1,0-5 0,-1-5 1,-2-2 1,-3-1 5,-3 1 4,-2-1 4,-5 2 5,-3 3 2,-4 4 5,-4 2 2,-3 2 6,0 4 4,-2 3 5,0 3 5,-2 2 1,-2 2 0,-1 2-1,-3 2-2,-2 2 0,-2 4-2,-1 2-2,-3 4-1,0 1-5,3 1-8,1 1-8,2 1-8,2 0-4,3-2-1,1-3 0,2-1 0,3-2 1,2-2 1,3-2 2,4-2 1,2-1 4,3 0 4,4 0 5,2 0 5,2-1 5,1-2 4,1-2 5,1-2 4,1 0 6,-1 1 5,1 0 6,-1 2 6,1 0 4,-1 2 2,1 0 2,-1 2 3,-2 1-2,-3 4-5,-4 2-4,-4 4-6,-3 1-3,-1 1-4,0 1-5,-2 1-2,-2 2-4,-6 4 1,-4 2-2,-5 3 0,-3 0-1,1-1-1,-1-3 0,0-1-1,1-3 0,1-1-3,1-2-1,0-2-3,4-3 0,6-1-1,6-2 0,6-2-1,4-2-2,3-2-3,4-2-4,2-2-4,2-1-4,1 0-5,1 0-5,1 0-5,-1 0-2,-1 0-2,-3 0 0,-1 1-1,-3-2-1,-3 0 1,-3-2 0,-2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8:39"/>
    </inkml:context>
    <inkml:brush xml:id="br0">
      <inkml:brushProperty name="width" value="0.02973" units="cm"/>
      <inkml:brushProperty name="height" value="0.02973" units="cm"/>
      <inkml:brushProperty name="color" value="#F2395B"/>
    </inkml:brush>
  </inkml:definitions>
  <inkml:trace contextRef="#ctx0" brushRef="#br0">32187 3300 739,'-6'9'25,"6"1"-1,4 3-1,6 2 0,2 1-2,1 1-1,1 1-2,2 1-1,0 2 0,5-1 0,2 2 0,3 2 1,1-2-3,0 0-9,1-1-9,-1 0-8,0-3-9,-1-1-7,-1-2-9,-1-3-7,-3-1-4,-3-2 2,-4-2 2,-4-2 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8:39"/>
    </inkml:context>
    <inkml:brush xml:id="br0">
      <inkml:brushProperty name="width" value="0.03636" units="cm"/>
      <inkml:brushProperty name="height" value="0.03636" units="cm"/>
      <inkml:brushProperty name="color" value="#F2395B"/>
    </inkml:brush>
  </inkml:definitions>
  <inkml:trace contextRef="#ctx0" brushRef="#br0">34839 3798 605,'-9'-9'5,"-2"0"12,-1-2 12,-3 1 10,-1 2 5,1 10-5,-1 8-2,1 9-5,-2 6-3,0 3-3,-1 3-3,-1 2-3,-2 3-4,-3 1-6,-3 0-6,-3 2-6,-1 0-3,0 0-1,-1 1-1,1-1-1,2-2 0,3-4 2,5-4 1,3-3 2,3-4 1,2-3 0,3-3 1,1-3 1,5-3 1,8-2 2,8-4 1,7-2 1,6-3 2,3 0 0,3-2 1,3 0 1,1 0-1,0 0 0,0 2-2,1 0 0,-2 3-2,0 2-1,-1 3-2,-1 4-3,-2 1-1,-2 1-3,-1 1-4,-3 2-2,0-1-5,-1-1-6,1-1-7,-1-1-7,0-1-3,-3-2-3,-1-2-2,-2-2-3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8:39"/>
    </inkml:context>
    <inkml:brush xml:id="br0">
      <inkml:brushProperty name="width" value="0.03462" units="cm"/>
      <inkml:brushProperty name="height" value="0.03462" units="cm"/>
      <inkml:brushProperty name="color" value="#F2395B"/>
    </inkml:brush>
  </inkml:definitions>
  <inkml:trace contextRef="#ctx0" brushRef="#br0">35393 4532 635,'-16'-2'-1,"0"0"-1,1-3-1,-1-2-1,7 0 7,14 2 16,14 2 16,13 2 16,9 1 4,4-2-10,4 0-9,4-1-10,4-2-5,4 2-2,3-1-1,5 0-1,4-2-4,5-2-3,4-3-5,6-3-3,4-2-7,2 0-5,4 1-8,2-1-7,3 0-6,2-1-7,2-1-7,1-1-7,-8 1-1,-22 2 4,-19 4 6,-21 3 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8:54"/>
    </inkml:context>
    <inkml:brush xml:id="br0">
      <inkml:brushProperty name="width" value="0.02978" units="cm"/>
      <inkml:brushProperty name="height" value="0.02978" units="cm"/>
      <inkml:brushProperty name="color" value="#F2395B"/>
    </inkml:brush>
  </inkml:definitions>
  <inkml:trace contextRef="#ctx0" brushRef="#br0">60859 34025 738,'-25'-15'1,"11"4"14,12 3 16,12 3 14,8 1 3,3 0-10,5 0-10,3 0-10,3-1-6,1 0-3,0-1-3,2-1-2,-1-1-3,-3 2 1,-3 1 0,-3 0 0,-3 1-3,-1 1-3,-3-1-3,-1 0-3,-2 0-4,-3 2-1,-1 0-2,-2 2-3,-2 1-6,0 2-10,-2 2-11,0 2-10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8:54"/>
    </inkml:context>
    <inkml:brush xml:id="br0">
      <inkml:brushProperty name="width" value="0.02871" units="cm"/>
      <inkml:brushProperty name="height" value="0.02871" units="cm"/>
      <inkml:brushProperty name="color" value="#F2395B"/>
    </inkml:brush>
  </inkml:definitions>
  <inkml:trace contextRef="#ctx0" brushRef="#br0">61644 34450 766,'-22'1'22,"2"2"1,5 2 2,1 2 2,4 1-1,3 3-2,2 2-2,4 2-2,1 0-3,0 1-5,0 0-3,0-1-4,0 2-4,0 1 0,0 3-3,0 2-1,0 0-2,2 2-4,0 1-3,2 1-3,0 1-2,0-1-1,-1 0 0,1 1-1,0-2-1,0-1-5,0-3-2,0-1-5,-1-3 1,0-3 1,-2-3 3,0-2 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8:55"/>
    </inkml:context>
    <inkml:brush xml:id="br0">
      <inkml:brushProperty name="width" value="0.03086" units="cm"/>
      <inkml:brushProperty name="height" value="0.03086" units="cm"/>
      <inkml:brushProperty name="color" value="#F2395B"/>
    </inkml:brush>
  </inkml:definitions>
  <inkml:trace contextRef="#ctx0" brushRef="#br0">63133 33562 712,'0'-29'-1,"2"5"-2,0 5-2,2 5-2,-1 3 0,-1 0 3,0 2 2,-2 1 4,1 2 7,2 6 12,2 4 13,2 6 12,0 3 1,-1 3-8,0 3-9,-2 3-9,0 2-6,0 1-2,0 1-1,0 1-3,0 2-2,2 5-1,0 3-3,1 4-1,1 3-2,-2 4 0,-1 2 0,0 4 0,-2 0-3,0-1-3,-2 0-3,0-2-4,-1-4 0,0-10 1,0-8 2,0-9 3,-1 2-2,0 13-2,-2 12-3,0 14-3,-2 5-3,0-1-3,-1-1-3,-2-1-2,0 0 0,-1-1 0,-2 1 1,0 0 2,0-4 1,1-7 3,1-6 1,0-7 3,2-8 3,1-6 2,0-7 4,2-6 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8:5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62971 33044 999,'-28'-18'-62,"9"10"26,7 11 25,8 12 25,3 5 10,0 3-5,-2 1-7,0 3-5,-2 0-6,-2 0-4,-1 1-5,-3-1-4,-1 0-5,0-1-4,1-1-5,-1-1-3,1-3 1,2-3 6,2-5 6,3-3 7,0-3 3,0 0 2,0-2 1,0 0 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8:55"/>
    </inkml:context>
    <inkml:brush xml:id="br0">
      <inkml:brushProperty name="width" value="0.0286" units="cm"/>
      <inkml:brushProperty name="height" value="0.0286" units="cm"/>
      <inkml:brushProperty name="color" value="#F2395B"/>
    </inkml:brush>
  </inkml:definitions>
  <inkml:trace contextRef="#ctx0" brushRef="#br0">63400 33066 769,'8'-7'0,"0"2"3,0 2 0,-1 2 2,2 3 2,2 4 2,2 4 3,1 3 3,2 4 1,0 1 2,-1 3 0,1 2 2,0-1 0,0-2 0,-1-1-1,1-2 1,0-2-5,-1-1-6,1-1-7,0 0-8,-2-2-3,-1-1-3,-2-1-2,-2 0-3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02"/>
    </inkml:context>
    <inkml:brush xml:id="br0">
      <inkml:brushProperty name="width" value="0.03018" units="cm"/>
      <inkml:brushProperty name="height" value="0.03018" units="cm"/>
      <inkml:brushProperty name="color" value="#F2395B"/>
    </inkml:brush>
  </inkml:definitions>
  <inkml:trace contextRef="#ctx0" brushRef="#br0">68459 37044 728,'-15'-15'-12,"4"4"2,3 3 0,3 3 1,2 1 10,3 2 17,4 0 19,2 2 17,5 0 3,6 0-12,5 0-12,7 0-12,3 0-7,4 0-3,3 0-1,2 0-3,2-1-3,1-2-3,-1-2-5,0-2-3,-1 0-1,-2 0 0,-2 2 2,-2 1 0,-2 0-1,-5 2-2,-4 0-4,-3 2-3,-4 0-2,-3 0-4,-3 0-3,-2 0-2,-5 0-4,-2 2-3,-6 0-3,-2 2-5,-3 0 4,0 1 8,0 2 8,1 0 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03"/>
    </inkml:context>
    <inkml:brush xml:id="br0">
      <inkml:brushProperty name="width" value="0.03266" units="cm"/>
      <inkml:brushProperty name="height" value="0.03266" units="cm"/>
      <inkml:brushProperty name="color" value="#F2395B"/>
    </inkml:brush>
  </inkml:definitions>
  <inkml:trace contextRef="#ctx0" brushRef="#br0">69608 37300 673,'-29'0'3,"7"0"6,5 0 6,7 0 6,2 1 4,2 2 4,1 2 3,0 2 4,2 2-3,0 5-5,2 4-7,0 3-6,2 4-3,0 1 0,2 3 0,0 1 0,0 3-3,0 5-6,-2 3-7,0 4-6,-1 2-4,0 0-3,0 0-4,0 0-3,-1-2 1,0 0 4,-2-3 3,0-2 3,-1-2-1,0-4-9,0-2-9,1-3-8,-1-4-2,0-5 4,0-5 5,0-4 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07"/>
    </inkml:context>
    <inkml:brush xml:id="br0">
      <inkml:brushProperty name="width" value="0.05734" units="cm"/>
      <inkml:brushProperty name="height" value="0.05734" units="cm"/>
      <inkml:brushProperty name="color" value="#F2395B"/>
    </inkml:brush>
  </inkml:definitions>
  <inkml:trace contextRef="#ctx0" brushRef="#br0">80150 27425 383,'8'-8'3,"2"-2"7,0 0 7,1-1 6,1 1 4,2 4 2,0 4 3,1 4 1,1 5 0,1 6-1,1 5-1,2 7-3,0 3 1,1 2 0,0 3 2,3 1 2,-2 1-2,-3-2-3,-3 0-4,-3-1-3,-3 0-2,-2 1-3,-4 1-1,-2 0-2,-6 2-3,-6 3-1,-7 1-3,-7 2-2,-5 1-10,-1 0-20,-2 0-20,-2 0-19,1-3-10,5-7-3,5-7-2,5-7-3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03"/>
    </inkml:context>
    <inkml:brush xml:id="br0">
      <inkml:brushProperty name="width" value="0.0297" units="cm"/>
      <inkml:brushProperty name="height" value="0.0297" units="cm"/>
      <inkml:brushProperty name="color" value="#F2395B"/>
    </inkml:brush>
  </inkml:definitions>
  <inkml:trace contextRef="#ctx0" brushRef="#br0">70711 37922 740,'9'-19'5,"0"7"9,1 8 8,2 8 11,-2 5-1,-3 1-6,-2 3-8,-4 2-8,-1 2-4,-2 1-3,-1 3-1,0 1-2,-2 1-2,-2-1-1,-1-1-2,-3-1-1,0-2 0,0-4 0,2-5 0,1-3 0,2-1 3,4 0 7,4 1 6,4 2 7,2 0 2,3-1-2,2 1-4,2 0-1,0 0-3,-1 0-1,-1-1-1,0 1-1,-2 0-2,-1 2-1,-1 0-1,0 1-1,-2 1-2,-1 0 1,0-1-1,-2 1-1,-1 1 0,-4 0 0,-2 1 0,-3 1 0,-4 1 0,-4 1 0,-4 1 1,-3 2-1,-2-2-5,1 0-11,1 0-10,0-2-12,3-2-3,3-3 2,3-3 4,3-2 3,1-2 3,2 0 3,0 0 2,2 0 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06"/>
    </inkml:context>
    <inkml:brush xml:id="br0">
      <inkml:brushProperty name="width" value="0.0287" units="cm"/>
      <inkml:brushProperty name="height" value="0.0287" units="cm"/>
      <inkml:brushProperty name="color" value="#F2395B"/>
    </inkml:brush>
  </inkml:definitions>
  <inkml:trace contextRef="#ctx0" brushRef="#br0">64566 37225 766,'-12'-15'4,"8"4"11,8 3 10,8 3 10,6 0 3,7 0-6,5-1-5,6-2-6,5 1-5,2-1-4,4 0-5,3 0-5,-1 1-5,-3 0-4,-2 2-4,-3 1-5,-5 0-4,-6 2-3,-5 0-3,-7 2-4,-4 1-2,-2 2 1,-4 2-1,-3 2-1,-2 0 3,-4 1 3,-2 0 3,-3 0 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06"/>
    </inkml:context>
    <inkml:brush xml:id="br0">
      <inkml:brushProperty name="width" value="0.02911" units="cm"/>
      <inkml:brushProperty name="height" value="0.02911" units="cm"/>
      <inkml:brushProperty name="color" value="#F2395B"/>
    </inkml:brush>
  </inkml:definitions>
  <inkml:trace contextRef="#ctx0" brushRef="#br0">65378 37666 755,'-22'-7'27,"5"2"-3,3 2-2,5 2-3,2 3-1,2 6 0,2 4 1,2 5 1,1 5-2,0 7-1,0 5-4,0 6-1,1 5-4,2 2-2,2 4-3,2 2-2,0 3-6,-1 2-5,-1 2-5,0 1-7,-2 2-4,-1 1-2,0 2-1,-1 0-3,-1-3 0,0-7 3,0-6 3,0-8 2,0-5 1,0-5 1,0-6 1,0-3-1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06"/>
    </inkml:context>
    <inkml:brush xml:id="br0">
      <inkml:brushProperty name="width" value="0.03034" units="cm"/>
      <inkml:brushProperty name="height" value="0.03034" units="cm"/>
      <inkml:brushProperty name="color" value="#F2395B"/>
    </inkml:brush>
  </inkml:definitions>
  <inkml:trace contextRef="#ctx0" brushRef="#br0">66897 37897 725,'-8'-14'2,"0"2"6,0 4 5,1 3 5,-2 1 2,0 2 0,-2 0-1,0 2 0,-1 1 0,-1 4 1,-1 2 2,-1 4 1,-2 2-2,-2 3-5,-1 3-4,-3 3-6,-1 2-3,-3 1-1,-1 1 0,-2 1-1,-1-1 0,5-3-2,2-3-1,3-3-1,0-1 1,0-1 0,-1 1 3,0 0 1,0-2 0,4-3 1,5-3 0,3-2-1,4-2 1,4 2-2,4 0 0,4 1-2,4 1 0,5 0-1,5 0 1,5 0-1,4 0 0,3-1 2,3 1 0,3 0 1,1 0 0,0 2-2,0 0-2,0 1-1,0 1-6,-2 2-8,0 0-9,-1 1-8,-4-1-1,-7-3 6,-7-2 5,-7-4 6,-3 0-1,0 0-5,0 1-7,0 2-5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07"/>
    </inkml:context>
    <inkml:brush xml:id="br0">
      <inkml:brushProperty name="width" value="0.02838" units="cm"/>
      <inkml:brushProperty name="height" value="0.02838" units="cm"/>
      <inkml:brushProperty name="color" value="#F2395B"/>
    </inkml:brush>
  </inkml:definitions>
  <inkml:trace contextRef="#ctx0" brushRef="#br0">74925 36844 775,'3'-35'35,"6"9"-1,5 9-1,7 9-1,2 4-3,-1 2-8,-1 0-5,-1 2-7,-1 0-3,-1 0-2,-1 0-1,0 0 0,-3 0-7,-1 2-8,-2 0-11,-2 2-9,-4 1-4,-6 5-2,-6 4-1,-6 4-1,-4 2 3,-3 1 4,-3 1 4,-3 1 5,-3 0 4,-3 1 5,-3-1 4,-2 1 4,0-3 3,5-3 1,5-5 1,5-3 0,2-1 3,1 0 1,-1 1 3,1 2 1,0-2 4,4-1 5,3-2 3,3-2 6,4-2 3,8-2 4,6-2 4,7-2 4,6-3-2,5-2-6,5-3-6,5-3-7,2-2-4,0 2-1,0 1-2,1 1-2,-2 0-2,0 1-2,-1-1-3,-1 0-2,-2 1-4,-2 0-2,-1 2-4,-3 1-4,-3 0 0,-5 2 1,-5 1 2,-4 0 1,-5 0-5,-3-3-12,-2-4-13,-4-2-11,-1 0-1,1 1 12,-1 2 11,0 2 12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08"/>
    </inkml:context>
    <inkml:brush xml:id="br0">
      <inkml:brushProperty name="width" value="0.03297" units="cm"/>
      <inkml:brushProperty name="height" value="0.03297" units="cm"/>
      <inkml:brushProperty name="color" value="#F2395B"/>
    </inkml:brush>
  </inkml:definitions>
  <inkml:trace contextRef="#ctx0" brushRef="#br0">75443 35386 667,'-22'-50'-12,"5"10"6,3 9 7,4 11 5,2 7 8,0 4 7,1 6 7,-1 5 8,1 5 1,2 7-8,2 7-7,2 7-7,1 7-3,2 6 0,1 8 1,0 6-1,1 4 1,0 2-1,0 0-1,0 1-1,-1 2 0,-1 1-2,0 3-1,-2 1 0,0 3-2,0 1-1,0 3-1,0 1 0,0-1-4,0-5-4,0-5-4,0-5-4,0-5-3,-2-6-2,0-6-1,-1-6-1,-1-5-1,2-5 0,0-5 0,2-5 1,0-9-4,0-14-6,0-14-7,0-13-6,1-10 0,2-4 8,2-6 7,1-4 7,2-2 6,-2 0 3,-1 2 4,0 1 3,-2 4 2,0 8 1,-2 8 1,0 7 2,-4 11 7,-4 13 16,-5 12 16,-5 13 15,-4 7 1,0 3-15,-1 1-16,0 2-14,-2 1-9,1-3-3,-1-2-3,1-1-2,0-4-3,4-5-2,3-5-4,3-5-2,2-3-4,3 0-3,1-2-4,2 0-3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08"/>
    </inkml:context>
    <inkml:brush xml:id="br0">
      <inkml:brushProperty name="width" value="0.02619" units="cm"/>
      <inkml:brushProperty name="height" value="0.02619" units="cm"/>
      <inkml:brushProperty name="color" value="#F2395B"/>
    </inkml:brush>
  </inkml:definitions>
  <inkml:trace contextRef="#ctx0" brushRef="#br0">76300 38200 839,'44'30'3,"-4"-3"5,-5-4 5,-5-1 6,-4-4 3,0 1 0,0-2 3,-2-1 0,-1 0-6,-2-1-15,0 1-13,0 0-14,-3-2-11,-3-3-5,-3-3-6,-2-2-6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09"/>
    </inkml:context>
    <inkml:brush xml:id="br0">
      <inkml:brushProperty name="width" value="0.03022" units="cm"/>
      <inkml:brushProperty name="height" value="0.03022" units="cm"/>
      <inkml:brushProperty name="color" value="#F2395B"/>
    </inkml:brush>
  </inkml:definitions>
  <inkml:trace contextRef="#ctx0" brushRef="#br0">77838 36060 727,'17'-35'0,"1"9"0,3 9 0,1 8 0,2 5 1,-1 1 2,1-1 1,0 0 1,-2 0 2,-2 2 2,-1 0 0,-2 2 2,-4 3-3,-5 6-5,-4 5-7,-6 7-5,-4 2-3,-3-1 3,-5-1 1,-4-1 3,-1 0 2,-1-1 5,0 1 5,1-1 4,0 0 2,3-1 0,1 0 1,2-2 0,1 0 0,1 1 0,-1 1 0,0 1 0,1 1-2,3 0-4,1-1-3,2 1-3,1-2-2,2-1-2,0-3 0,2-1-1,1-2-4,2-2-3,2-2-6,2-2-4,2-3-2,5-3-1,4-2 1,3-3-1,3-3 2,1-2 3,1-2 4,1-1 3,0-1 1,-3 2 0,-1 3-1,-3 1 1,-2 1 2,-2 2 7,-4 1 5,-3 0 7,-3 3 5,-4 4 6,-4 4 4,-4 4 5,-4 3 1,-3 3-6,-5 3-4,-3 3-6,-4 2-3,-2 1-4,-1 1-4,-2 1-3,-2 0-3,-1-1-1,-1-1-3,0-1-2,0-2 2,3-1 3,3-3 3,3-1 5,2-2 1,3-1-2,1 0-1,3-2 0,4-2-1,8-4 4,8-4 2,8-4 2,6-3 2,9-2 1,5-2 0,8-2 1,3-1-1,0-1-3,0-1-2,1-1-4,-2 0-2,-2 2-2,-2 2 0,-2 3-3,-2 0-4,-3 2-6,-3 1-7,-3 0-7,-4 2-5,-3 0-3,-4 2-3,-4 0-3,-4 0 0,-3-2 2,-2-2 3,-4-1 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09"/>
    </inkml:context>
    <inkml:brush xml:id="br0">
      <inkml:brushProperty name="width" value="0.03358" units="cm"/>
      <inkml:brushProperty name="height" value="0.03358" units="cm"/>
      <inkml:brushProperty name="color" value="#F2395B"/>
    </inkml:brush>
  </inkml:definitions>
  <inkml:trace contextRef="#ctx0" brushRef="#br0">78744 36797 655,'-9'-8'2,"0"0"4,-1 1 4,-1-1 4,-1 1 4,2 2 4,1 2 5,1 2 3,1 3 1,2 6-4,2 4-4,2 5-3,1 7-2,0 7-1,0 8-1,0 8 0,0 7-1,2 7-3,0 7-3,2 8-1,0 3-4,0 2-5,-1 2-4,1 3-4,-1-1-4,-2 0-6,-2-2-4,-2 1-5,0-5-3,0-6 0,2-5-1,1-6-1,0-10 3,0-10 5,0-13 4,0-11 6,0-8 1,0 1-7,0-2-4,0 0-5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10"/>
    </inkml:context>
    <inkml:brush xml:id="br0">
      <inkml:brushProperty name="width" value="0.02814" units="cm"/>
      <inkml:brushProperty name="height" value="0.02814" units="cm"/>
      <inkml:brushProperty name="color" value="#F2395B"/>
    </inkml:brush>
  </inkml:definitions>
  <inkml:trace contextRef="#ctx0" brushRef="#br0">80138 35945 781,'0'-21'1,"-2"3"1,-1 5 1,0 3 2,0 4 4,0 4 6,2 4 8,0 4 7,1 4-1,-2 7-8,0 6-8,-1 5-8,-2 3-6,0 1-4,-2-1-6,0 0-4,0-1-3,2-3-1,2-3-1,2-3-1,3-4 1,2-7 1,4-5 1,2-6 3,1-2 3,-1 0 8,0 2 8,-2 1 6,-1 0 6,-2 3 1,-2 2 2,-2 2 3,-3 3-1,-2 6-1,-4 4-3,-2 5-1,-3 3-4,-1 2-3,-3 2-3,-1 3-4,-1-2-2,2-2-2,2-3-2,3-3-1,1-2-1,0-1 1,2-1 0,1-1 1,1-2 1,2-2 1,2-4 0,2-3 2,1-1 0,2 0 2,0 0 2,2-1 1,0-1-3,2-4-8,0-4-8,1-4-8,2-6-4,4-11-1,2-9-1,3-10 0,2-4 1,-1 2 3,1 2 2,0 2 2,1 0 4,2-1 2,4 0 3,4-2 3,-3 4 5,-4 6 8,-5 7 8,-4 7 8,-4 4 4,-1 2 0,0 3 2,-2 1 1,0 2 2,0 2 6,0 2 5,-1 2 5,0 3-3,-4 2-14,-3 3-12,-2 4-12,-3 1-11,-4 3-5,-2 2-7,-3 1-5,-1 1-4,2-3 2,3-1 2,1-2 1,3-4 2,6-6 4,4-6 5,6-6 3,1-2 4,1 2 2,0 2 3,0 3 3,-1 0 2,-1 2-1,0 0 1,-2 2 0,-1 1-1,-2 4 0,-3 2-2,0 3-1,-4 4-1,-2 1 0,-4 5-2,-2 2-2,-3 1 0,-1-1 0,-3-1-2,-2-1 1,0-1-1,-1 1 1,1-1 1,-1 1 1,2-1 1,3-1 0,2-1 2,4 0-1,4-6 1,8-7-3,6-8-3,8-7-1,2-6-1,1 0 0,-1-1 0,1-1 0,-1 0 1,-1 1 2,-1 1 2,0 1 2,-3 1 3,-3 4 5,-3 3 3,-2 3 4,-3 2 3,0 6 1,-2 2 1,0 5 2,-3 3-3,-2 1-5,-4 3-4,-2 2-7,-2 1-2,-2 1-2,0 1-1,-1 1-2,1 0-2,1-1-5,2-1-3,2-1-5,1 0-1,1 1 1,-1 1 1,0 1 2,1 0 1,2-1 1,2-1 0,2-1 0,1-2 5,0-3 7,0-2 8,0-4 7,2-2 4,2-2-1,3-3 0,4 0-1,2-5-1,3-4-2,3-6 0,3-3-2,2-6-3,-1-3-6,1-5-5,-1-3-5,0-2-3,-1 0-2,-1-1-1,0 1-2,-4 3-2,-3 5-3,-4 7-4,-4 5-2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10"/>
    </inkml:context>
    <inkml:brush xml:id="br0">
      <inkml:brushProperty name="width" value="0.05034" units="cm"/>
      <inkml:brushProperty name="height" value="0.05034" units="cm"/>
      <inkml:brushProperty name="color" value="#00BFF3"/>
    </inkml:brush>
  </inkml:definitions>
  <inkml:trace contextRef="#ctx0" brushRef="#br0">82841 21711 437,'0'-13'7,"2"8"17,0 7 15,2 6 16,0 6 5,2 3-4,0 5-5,1 3-6,1 5-4,-2 3-7,-1 4-5,0 4-7,-2 2-3,-1-2-2,0 0-1,-1-1-1,-2-1-3,-1 0-3,0 0-2,-1 1-4,-2-1-2,0 2-2,-1 1-3,-2 0-3,1 0-1,-1 0 1,0-1 0,0-1 0,0-2-2,-2-2-6,0-2-7,-1-1-7,0-4-2,2-3-1,2-5 0,3-3-1,-1-4 1,-1-3 1,0-3 1,-1-2 0,-1-3 3,0-1 1,1 0 1,-1-1 2,1-5 1,2-6 1,2-7 0,2-7 0,1-2 2,0 3 0,0 3 2,0 3 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11"/>
    </inkml:context>
    <inkml:brush xml:id="br0">
      <inkml:brushProperty name="width" value="0.03616" units="cm"/>
      <inkml:brushProperty name="height" value="0.03616" units="cm"/>
      <inkml:brushProperty name="color" value="#F2395B"/>
    </inkml:brush>
  </inkml:definitions>
  <inkml:trace contextRef="#ctx0" brushRef="#br0">81334 35418 608,'7'-8'3,"-2"1"5,-3-1 6,0 0 6,-2 2 0,2 6-5,0 4-5,2 6-5,-2 3-3,-1 5-2,-2 3-2,-1 5-1,-4 2-2,-2 1-1,-4 1-2,-2 1-2,-1-1-1,1-2-4,1-2-3,1-1-4,1-3 1,2-5 4,2-3 3,2-4 3,3-3 2,2-1 0,3 0 0,4-2-1,3-1 3,4-2 4,3-2 5,5-2 5,0-1 0,-1 1-3,-3-2-3,-1 2-4,-3-1-2,-1 0-1,-2 0-1,-2 0-1,-2 2 1,-2 2 5,-3 3 5,0 4 5,-3 0 2,0-1 2,-2 0 1,0-2 1,-1 1 1,2 2 2,0 2 1,2 2 2,0 0 1,0 1 0,0 0 0,0 0 0,0 0 1,0 3 1,0 2-1,0 1 2,0 2-2,0-1-1,0 1-2,0 0-2,0 1-1,0 2-1,0 4 0,0 3-1,0 1-2,0-1-1,0-1-1,0-1-1,0-1-2,0 1 1,0-1-2,0 1 1,0-2-2,0-2-2,0-1-4,0-2-2,0-3-1,0-1 1,0-3 1,0-1 1,-1-2-1,-2 0 2,-2-2-1,-2-1 1,-4 0 0,-7-2 0,-7-1 2,-7 0 0,-3-2-3,2-1-3,0 0-6,1-1-5,-3-4-2,-6-2-3,-8-5-2,-6-4-2,2 0 0,12 1-1,12 2 0,11 2 0,6 2-4,0-1-6,1 0-8,-1 0-6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11"/>
    </inkml:context>
    <inkml:brush xml:id="br0">
      <inkml:brushProperty name="width" value="0.02717" units="cm"/>
      <inkml:brushProperty name="height" value="0.02717" units="cm"/>
      <inkml:brushProperty name="color" value="#F2395B"/>
    </inkml:brush>
  </inkml:definitions>
  <inkml:trace contextRef="#ctx0" brushRef="#br0">84941 36463 809,'-4'-21'47,"8"8"-8,8 7-8,7 7-9,7 2-5,5 1-5,5 0-3,4 0-4,3-1-2,-2 0 0,0-2-2,-1 0 1,-4-1-6,-6 0-9,-5 0-8,-7 0-9,-4 1-6,-4 2-5,-5 2-3,-2 2-4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12"/>
    </inkml:context>
    <inkml:brush xml:id="br0">
      <inkml:brushProperty name="width" value="0.03152" units="cm"/>
      <inkml:brushProperty name="height" value="0.03152" units="cm"/>
      <inkml:brushProperty name="color" value="#F2395B"/>
    </inkml:brush>
  </inkml:definitions>
  <inkml:trace contextRef="#ctx0" brushRef="#br0">85713 36750 698,'-15'1'23,"4"4"6,3 2 5,3 4 5,1 2 0,2 5-5,0 3-6,2 5-5,0 3-4,0 2-5,0 4-4,0 3-3,0 1-5,0-2-2,0 0-3,0-1-4,-1 1-5,-1 2-7,0 4-8,-1 2-8,-1-2-6,2-7-1,0-9-3,2-7-2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12"/>
    </inkml:context>
    <inkml:brush xml:id="br0">
      <inkml:brushProperty name="width" value="0.03663" units="cm"/>
      <inkml:brushProperty name="height" value="0.03663" units="cm"/>
      <inkml:brushProperty name="color" value="#F2395B"/>
    </inkml:brush>
  </inkml:definitions>
  <inkml:trace contextRef="#ctx0" brushRef="#br0">87257 36366 600,'0'-12'59,"2"8"-9,0 8-9,2 8-8,0 5-5,3 3-3,2 3-3,2 3-2,0 2-1,-1 2-3,0 3-2,-2 1-1,-1 3-2,0 2 0,-2 4-1,0 3-1,-3 3-1,-4 5-3,-4 6-3,-4 4-2,-3 1-2,-1-3 3,-3-3 0,-2-2 2,0-5-5,-1-3-14,0-4-13,1-3-13,0-5-7,3-4 2,1-4 1,2-3 1,2-5 1,1-5 3,0-5 2,2-4 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12"/>
    </inkml:context>
    <inkml:brush xml:id="br0">
      <inkml:brushProperty name="width" value="0.02754" units="cm"/>
      <inkml:brushProperty name="height" value="0.02754" units="cm"/>
      <inkml:brushProperty name="color" value="#F2395B"/>
    </inkml:brush>
  </inkml:definitions>
  <inkml:trace contextRef="#ctx0" brushRef="#br0">87068 36095 798,'-1'-13'2,"-1"4"5,0 6 3,-1 5 5,-2 4 4,0 7 4,-1 5 3,-2 7 3,0 3-1,-1 3-7,-2 1-7,0 2-6,-2 1-9,-1-2-10,-3 0-8,-1-1-11,-1-2-3,0-3 0,2-3 2,1-3 0,2-4 2,2-3-1,4-4 0,3-4 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12"/>
    </inkml:context>
    <inkml:brush xml:id="br0">
      <inkml:brushProperty name="width" value="0.02587" units="cm"/>
      <inkml:brushProperty name="height" value="0.02587" units="cm"/>
      <inkml:brushProperty name="color" value="#F2395B"/>
    </inkml:brush>
  </inkml:definitions>
  <inkml:trace contextRef="#ctx0" brushRef="#br0">88150 36300 850,'16'23'10,"1"1"8,1-1 6,2 1 7,0-1-1,1 1-9,0-1-9,3 1-9,-3-2-9,-3-3-9,-5-3-9,-3-3-10,-2-2-5,0-2 0,0-2 0,0-2-1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13"/>
    </inkml:context>
    <inkml:brush xml:id="br0">
      <inkml:brushProperty name="width" value="0.02889" units="cm"/>
      <inkml:brushProperty name="height" value="0.02889" units="cm"/>
      <inkml:brushProperty name="color" value="#F2395B"/>
    </inkml:brush>
  </inkml:definitions>
  <inkml:trace contextRef="#ctx0" brushRef="#br0">90950 36100 761,'4'-18'5,"10"-3"10,8-5 9,9-3 11,2 0 2,-2 8-7,-3 7-6,-3 7-6,1 3-4,5 0-2,5 0-1,4 1-2,0 0-5,-9 3-8,-7 4-8,-9 2-9,-6 3-6,-4 4-3,-6 2-4,-4 3-3,-5 1-2,-3-1 1,-5-1 1,-4 0 1,0-3 3,3-3 8,3-3 7,3-2 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13"/>
    </inkml:context>
    <inkml:brush xml:id="br0">
      <inkml:brushProperty name="width" value="0.03008" units="cm"/>
      <inkml:brushProperty name="height" value="0.03008" units="cm"/>
      <inkml:brushProperty name="color" value="#F2395B"/>
    </inkml:brush>
  </inkml:definitions>
  <inkml:trace contextRef="#ctx0" brushRef="#br0">91205 35867 731,'0'16'35,"0"-1"0,0 1-2,0 0-1,-2-1-1,0 1-4,-3 0-3,-2-1-4,2-1-8,6-4-15,6-4-14,6-4-16,7-5-3,9-6 6,8-6 6,10-5 7,1-3 4,-4 2 5,-5 3 4,-6 1 4,-3 3 2,-3 3 0,-3 3 1,-3 2-1,-4 5 6,-7 4 7,-5 5 9,-5 6 8,-7 2 0,-6 3-8,-6 1-9,-5 3-8,-3-1-8,1-1-6,1-3-7,1-1-6,1-2-2,3-1 0,1 0 2,3-2 1,1-1 2,2-2 2,2-2 2,3-2 2,2-3 3,4-3 6,4-2 3,4-3 5,3-4 0,3-2-4,3-3-6,4-3-4,0-3-3,1-1 0,-1-3 1,1-1-1,-2-3 0,-3-3 1,-3-3-1,-2-2-1,-3-2 0,-1-1-2,-1 1-1,0 0-3,-2 2 1,0 4 3,-2 3 3,0 5 2,-1 3 7,0 5 12,0 3 12,0 4 11,0 6 7,0 8 4,0 8 1,0 7 4,-1 6-3,0 1-9,-2 3-8,0 1-8,-2 4-6,-2 6-3,-2 6-4,-1 6-2,-1 0-2,0-6-1,2-6-2,1-5-1,1-5-1,2-2-2,2-1-1,2-3-3,2-2 0,2-4 1,2-5 1,2-3 1,2-3 0,5-2-3,4-3-1,3 0-2,4-2 0,1 0 1,3 0 2,1 0 2,-1-1 1,-3-1 0,-5 0 0,-3-1 1,-6-1-5,-8 2-10,-8 0-10,-8 2-10,-6 0-3,-5 0 3,-5 0 3,-5 0 3,1 0 4,5 0 6,7 0 6,5 0 7,4-1 3,1 0 1,0-2 2,2 0 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14"/>
    </inkml:context>
    <inkml:brush xml:id="br0">
      <inkml:brushProperty name="width" value="0.03274" units="cm"/>
      <inkml:brushProperty name="height" value="0.03274" units="cm"/>
      <inkml:brushProperty name="color" value="#F2395B"/>
    </inkml:brush>
  </inkml:definitions>
  <inkml:trace contextRef="#ctx0" brushRef="#br0">90941 37440 671,'-50'-8'-47,"10"2"20,9 0 19,11 2 19,3 1 12,-2 2 1,-1 2 1,-3 2 3,1 2-1,3 4-1,3 2-1,3 3-2,2 3-1,2 1-2,2 3-2,3 2-2,1 1-1,3 2 0,4 3 0,2 1-1,4 1-1,6-1-2,4-1-1,5-1-1,6-3-2,6-1-3,8-4-1,7-3-2,4-4 0,5-5 0,4-4 0,3-6 2,1-4-6,-2-3-11,-4-5-10,-3-4-11,-5-1-6,-6 1-2,-7 1-3,-8 1-2,-5 1 2,-5 2 5,-5 3 5,-4 1 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14"/>
    </inkml:context>
    <inkml:brush xml:id="br0">
      <inkml:brushProperty name="width" value="0.03017" units="cm"/>
      <inkml:brushProperty name="height" value="0.03017" units="cm"/>
      <inkml:brushProperty name="color" value="#F2395B"/>
    </inkml:brush>
  </inkml:definitions>
  <inkml:trace contextRef="#ctx0" brushRef="#br0">93618 34740 729,'-8'-8'0,"2"2"0,0 0 0,2 2 0,2 1 3,4 2 7,4 2 6,4 2 7,3 1 2,3 2-5,3 0-3,3 2-5,0-1-4,-5 1-7,-3 0-6,-4 0-5,-5 1-5,-4 3-2,-6 4-2,-4 2-1,-7 2-1,-7 1 1,-8 1 2,-9 1 0,-2 0 2,2 1 3,2-1 2,2 1 2,2-3 2,5-3 0,3-5 1,5-3 1,6-3 3,10-4 7,10-2 7,10-4 6,6-1 2,3 0-4,3 0-3,3 1-4,0-1-1,-4 2 0,-2 0 1,-2 2 1,-5 2 0,-3 6-2,-4 4-2,-4 5-1,-5 3 0,-6 3-1,-6 1 0,-6 3 0,-4 0 0,-3 1 0,-3-1 1,-3 1 0,0-3-2,3-3-3,3-5-4,3-3-3,6-4-2,7-3 1,8-2 0,8-4 0,7-3 2,7-6 2,7-4 4,7-5 1,1-1 5,-2 3 5,-3 3 6,-3 2 5,-3 4 2,-3 1-2,-3 2-3,-3 2-2,-3 2-2,-2 2-4,-4 2-3,-3 1-3,-3 4-1,-6 2 2,-4 3 1,-5 3 2,-4 2-2,-3 1-5,-4 1-5,-1 1-6,-4 1-5,-1-1-2,-3 1-3,-1-1-4,-1 1 0,0-1 2,-1 1 1,1-1 1,0 0 4,1-1 4,1-1 6,2 0 4,1-3 4,5-1 3,3-3 3,5-1 2,5-3 3,8-2 4,8-4 3,8-2 4,7-4 0,9 0-3,7-3-3,8-2-4,5-1-2,0 0-4,2 1-3,0-1-3,-1 1-4,-4 2-7,-4 2-8,-3 2-5,-5 1-6,-4 0-3,-3 0-3,-5 0-3,-4-1-2,-4-2-1,-6-2 0,-4-2-1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5:47:23"/>
    </inkml:context>
    <inkml:brush xml:id="br0">
      <inkml:brushProperty name="width" value="0.04072" units="cm"/>
      <inkml:brushProperty name="height" value="0.04072" units="cm"/>
      <inkml:brushProperty name="color" value="#F2395B"/>
    </inkml:brush>
  </inkml:definitions>
  <inkml:trace contextRef="#ctx0" brushRef="#br0">64650 29900 540,'-38'-4'37,"26"-5"9,24-7 10,26-5 9,12-3-1,0 4-12,0 3-12,0 3-13,-2 3-6,-3 3-5,-3 3-2,-2 4-4,-8 10-4,-8 19-2,-10 19-2,-9 19-4,-10 5-3,-9-5-2,-10-7-3,-8-5-3,-8-6 0,-2-3 0,-3-3 2,-3-2 0,-2-6 2,0-6 2,0-6 1,0-6 2,1-10 2,4-12 1,3-13 2,3-12 2,6-9 0,9-2 1,10-3 1,10-3 0,5-4 0,4-3 1,3-3 1,3-2 0,3 2 1,3 9 0,3 10 1,4 10 0,4 5-2,6 4-4,7 3-3,6 3-4,-1 6-6,-5 9-11,-7 10-9,-5 10-11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11"/>
    </inkml:context>
    <inkml:brush xml:id="br0">
      <inkml:brushProperty name="width" value="0.04308" units="cm"/>
      <inkml:brushProperty name="height" value="0.04308" units="cm"/>
      <inkml:brushProperty name="color" value="#00BFF3"/>
    </inkml:brush>
  </inkml:definitions>
  <inkml:trace contextRef="#ctx0" brushRef="#br0">82983 21332 510,'-8'-19'82,"0"9"-7,0 8-7,0 10-8,-1 7-8,-3 6-9,-4 8-9,-2 7-10,-1 4-7,-1 0-3,0 2-3,1 1-4,0-2-4,0-4-6,2-4-5,1-3-4,1-5-7,2-2-6,3-3-6,1-2-6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15"/>
    </inkml:context>
    <inkml:brush xml:id="br0">
      <inkml:brushProperty name="width" value="0.03082" units="cm"/>
      <inkml:brushProperty name="height" value="0.03082" units="cm"/>
      <inkml:brushProperty name="color" value="#F2395B"/>
    </inkml:brush>
  </inkml:definitions>
  <inkml:trace contextRef="#ctx0" brushRef="#br0">94494 37400 713,'-22'0'22,"5"0"2,3 0 2,4 0 1,3 2 1,0 6-3,2 4-1,1 5-3,0 5-1,2 5-3,0 5-1,2 5-2,0 4-3,2 4-4,0 4-3,2 3-3,0 2-10,1-2-11,2-2-14,0-2-13,0-4-4,-2-6 4,-2-6 3,-2-5 5,-1-6 4,2-5 4,0-5 5,2-4 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15"/>
    </inkml:context>
    <inkml:brush xml:id="br0">
      <inkml:brushProperty name="width" value="0.04053" units="cm"/>
      <inkml:brushProperty name="height" value="0.04053" units="cm"/>
      <inkml:brushProperty name="color" value="#F2395B"/>
    </inkml:brush>
  </inkml:definitions>
  <inkml:trace contextRef="#ctx0" brushRef="#br0">96627 35895 542,'0'-39'43,"2"16"-4,0 15-2,2 16-2,0 10-3,1 7-2,2 5-3,0 6-3,0 5-1,-2 1-2,-3 2-1,0 2-2,-2 2 0,0 3-2,0 4 0,0 2-1,-1 6-1,0 7-3,-2 9-2,0 7-2,-2 2-5,0-4-4,-1-4-7,-2-3-5,1-5-4,-1-3-4,0-5-2,0-3-3,0-3-3,-2 0-3,0-2-2,-1-1-3,-1-3 0,0-6 4,1-6 4,-1-5 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15"/>
    </inkml:context>
    <inkml:brush xml:id="br0">
      <inkml:brushProperty name="width" value="0.03115" units="cm"/>
      <inkml:brushProperty name="height" value="0.03115" units="cm"/>
      <inkml:brushProperty name="color" value="#F2395B"/>
    </inkml:brush>
  </inkml:definitions>
  <inkml:trace contextRef="#ctx0" brushRef="#br0">96078 35375 706,'-8'-29'4,"2"4"10,1 3 10,0 4 8,1 10 5,0 14-2,0 15-1,0 15-2,-1 7-4,-3 0-5,-4 0-7,-2 0-5,-3-1-7,-1-3-9,-3-4-7,-1-2-8,-3-3-6,-1-3-4,-3-3-3,-1-3-3,1-3-4,5-3 0,5-3-3,5-2-2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15"/>
    </inkml:context>
    <inkml:brush xml:id="br0">
      <inkml:brushProperty name="width" value="0.03157" units="cm"/>
      <inkml:brushProperty name="height" value="0.03157" units="cm"/>
      <inkml:brushProperty name="color" value="#F2395B"/>
    </inkml:brush>
  </inkml:definitions>
  <inkml:trace contextRef="#ctx0" brushRef="#br0">97050 35650 696,'24'18'43,"1"3"-4,1 4-3,1 5-4,-1 0-3,-1-2-4,-3-1-4,-1-3-5,-2 0-1,-1-1-1,-1 1-1,-1-1 1,-1-1-7,-4-3-13,-3-3-13,-2-2-13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22"/>
    </inkml:context>
    <inkml:brush xml:id="br0">
      <inkml:brushProperty name="width" value="0.02854" units="cm"/>
      <inkml:brushProperty name="height" value="0.02854" units="cm"/>
      <inkml:brushProperty name="color" value="#F2395B"/>
    </inkml:brush>
  </inkml:definitions>
  <inkml:trace contextRef="#ctx0" brushRef="#br0">65256 43493 770,'-22'-16'-1,"5"2"-2,3 1-1,4 1-3,2 1 5,2 2 10,1 2 11,1 3 11,1 0 3,3 0-5,4 0-5,2 0-5,5-1-2,6 0-1,5-1 0,7-1-1,4-1-2,6 0-3,5 0-4,4 0-4,3 0-2,0-1-5,0-2-2,0 0-4,-3 0-4,-4 3-3,-6 1-4,-4 2-3,-5 2-4,-7 2-2,-5 2-3,-6 2-2,-5 2 2,-3 2 4,-2 1 4,-4 3 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22"/>
    </inkml:context>
    <inkml:brush xml:id="br0">
      <inkml:brushProperty name="width" value="0.02807" units="cm"/>
      <inkml:brushProperty name="height" value="0.02807" units="cm"/>
      <inkml:brushProperty name="color" value="#F2395B"/>
    </inkml:brush>
  </inkml:definitions>
  <inkml:trace contextRef="#ctx0" brushRef="#br0">66154 43900 783,'-29'0'0,"5"0"0,5 0 1,5 0-1,1 3 6,0 7 9,-1 8 9,-1 6 11,0 5 1,4 2-5,3 4-6,3 3-6,0 0-6,2 0-4,-1-1-6,0-1-6,0-1-2,2 2-2,0 1 0,2 0-2,1 0-2,2-1-6,2-3-4,2-2-5,1-3-4,-1-5-3,1-5-3,0-5-2,0-3 1,0-2 6,0-2 5,-1-2 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23"/>
    </inkml:context>
    <inkml:brush xml:id="br0">
      <inkml:brushProperty name="width" value="0.031" units="cm"/>
      <inkml:brushProperty name="height" value="0.031" units="cm"/>
      <inkml:brushProperty name="color" value="#F2395B"/>
    </inkml:brush>
  </inkml:definitions>
  <inkml:trace contextRef="#ctx0" brushRef="#br0">68113 42961 709,'-8'-15'2,"2"4"6,1 3 4,0 3 4,2 3 4,2 5 1,2 6 0,2 4 1,3 3 0,2 1-2,3 1-2,3 1-2,2 0-2,2-1-2,0 0-2,1-2-2,1 0-2,3-1 1,1 1-1,3 0 1,-1-1-2,-3-1-5,-3-1-5,-3-1-4,-2 1-1,-1 2 2,0 1 1,-2 3 3,-2-1 1,-2-3 2,-4-3 3,-2-2 1,-2-2 1,0-1 0,0 1 1,0 0-1,-1 0 1,-1 2 1,0 0 0,-1 1 1,-4 2 0,-4 3-2,-5 3-1,-5 4-2,-4 1-1,-1 2-5,-3 3-2,-1 1-3,-1 2-3,1-1-1,2 0-2,0 0 0,2 0-6,2-3-8,4-2-8,3-1-8,4-4-3,3-3 6,4-4 3,4-4 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23"/>
    </inkml:context>
    <inkml:brush xml:id="br0">
      <inkml:brushProperty name="width" value="0.02778" units="cm"/>
      <inkml:brushProperty name="height" value="0.02778" units="cm"/>
      <inkml:brushProperty name="color" value="#F2395B"/>
    </inkml:brush>
  </inkml:definitions>
  <inkml:trace contextRef="#ctx0" brushRef="#br0">70547 42539 791,'-8'-7'2,"-2"1"2,0 0 4,-1 2 2,3 1 5,8 2 4,8 2 5,8 2 6,5 1-2,4 0-6,5 0-8,3 0-7,3-1-3,1-1 1,0 0 2,2-2 0,-2 1-4,-6 0-14,-4 2-13,-4 0-12,-7 2-8,-3 0-1,-6 1-1,-4 2-2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23"/>
    </inkml:context>
    <inkml:brush xml:id="br0">
      <inkml:brushProperty name="width" value="0.03687" units="cm"/>
      <inkml:brushProperty name="height" value="0.03687" units="cm"/>
      <inkml:brushProperty name="color" value="#F2395B"/>
    </inkml:brush>
  </inkml:definitions>
  <inkml:trace contextRef="#ctx0" brushRef="#br0">70588 42950 596,'-15'9'36,"2"3"-5,3 4-5,1 2-3,1 3-4,0 5 0,0 3-2,0 4 0,2 4-1,1 3 0,2 2 0,2 4 0,0 2-1,0 2-1,-2 2-2,0 1 0,-1 3-1,0 2 1,0 2 2,0 1-1,0 2 1,-2 1-2,0 2-1,-1 0-2,-1-1-7,0-1-11,0-3-12,1-1-11,0-6-9,2-8-3,2-10-4,2-7-4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23"/>
    </inkml:context>
    <inkml:brush xml:id="br0">
      <inkml:brushProperty name="width" value="0.03028" units="cm"/>
      <inkml:brushProperty name="height" value="0.03028" units="cm"/>
      <inkml:brushProperty name="color" value="#F2395B"/>
    </inkml:brush>
  </inkml:definitions>
  <inkml:trace contextRef="#ctx0" brushRef="#br0">71596 44233 726,'0'-35'4,"1"7"9,2 9 9,0 7 9,2 7 2,2 6-5,2 6-3,2 6-5,-1 4-2,-1 3-2,-2 3-2,-2 3-1,-2 1-4,-2 0-5,-2 1-5,-2-1-6,-1-1-6,0-3-7,0-3-9,0-3-7,2-3 2,4-2 12,4-4 12,4-3 13,2 0 8,2 0 6,0 1 6,1 2 6,-1 0 1,-1 1-5,-2 2-5,-2 0-3,-2 1-6,-2 1-4,-3 1-4,0 2-6,-5 0-1,-4 3 1,-6 1-1,-4 3 2,-3 0-5,-1-1-11,-1-1-9,-1-1-10,1-2-4,1-5 0,2-3 2,3-4 2,1-2 1,0 0 5,2 0 3,1 0 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11"/>
    </inkml:context>
    <inkml:brush xml:id="br0">
      <inkml:brushProperty name="width" value="0.05178" units="cm"/>
      <inkml:brushProperty name="height" value="0.05178" units="cm"/>
      <inkml:brushProperty name="color" value="#00BFF3"/>
    </inkml:brush>
  </inkml:definitions>
  <inkml:trace contextRef="#ctx0" brushRef="#br0">83450 21450 424,'16'8'30,"-1"0"-8,1 0-8,0-1-6,0 2 4,-1 0 19,1 1 18,0 2 19,-1-1 4,1 1-10,0 0-9,0 0-9,-2-1-8,-1 1-6,-2 0-5,-2 0-6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24"/>
    </inkml:context>
    <inkml:brush xml:id="br0">
      <inkml:brushProperty name="width" value="0.02235" units="cm"/>
      <inkml:brushProperty name="height" value="0.02235" units="cm"/>
      <inkml:brushProperty name="color" value="#F2395B"/>
    </inkml:brush>
  </inkml:definitions>
  <inkml:trace contextRef="#ctx0" brushRef="#br0">69596 42811 984,'-29'-15'1,"8"2"1,7 3 2,7 1 2,9 1-3,14 2-8,11 1-7,14 1-6,8 0-5,6 2 0,4 0 0,5 2-1,-2-1 2,-12 0 1,-10-2 2,-11 0 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24"/>
    </inkml:context>
    <inkml:brush xml:id="br0">
      <inkml:brushProperty name="width" value="0.02653" units="cm"/>
      <inkml:brushProperty name="height" value="0.02653" units="cm"/>
      <inkml:brushProperty name="color" value="#F2395B"/>
    </inkml:brush>
  </inkml:definitions>
  <inkml:trace contextRef="#ctx0" brushRef="#br0">76127 43210 829,'-10'-22'3,"10"6"5,12 5 7,10 5 6,9 1 1,6 0 0,8-1-1,6-2-2,3 1-3,-2 1-4,-2 0-4,-2 2-4,-3 0-6,-4 2-4,-4 0-5,-3 2-5,-8 1-7,-9 2-10,-10 2-9,-10 2-9,-5 1 0,0-1 10,0 1 11,1 0 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24"/>
    </inkml:context>
    <inkml:brush xml:id="br0">
      <inkml:brushProperty name="width" value="0.02856" units="cm"/>
      <inkml:brushProperty name="height" value="0.02856" units="cm"/>
      <inkml:brushProperty name="color" value="#F2395B"/>
    </inkml:brush>
  </inkml:definitions>
  <inkml:trace contextRef="#ctx0" brushRef="#br0">76959 43650 770,'-7'8'1,"2"0"1,2 0 2,2-1 3,1 2 2,0 2 4,0 2 5,0 1 5,0 4 1,0 4-2,0 3-3,0 4-2,0 4-1,0 1-2,0 2-1,0 2-1,-1 2-3,0 2-4,-2 3-3,0 1-5,-1-2-4,0-2-6,0-5-5,1-4-7,0-4-3,3-7-5,4-5-4,2-6-3,2-5 0,0-3 4,0-2 4,0-4 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25"/>
    </inkml:context>
    <inkml:brush xml:id="br0">
      <inkml:brushProperty name="width" value="0.03318" units="cm"/>
      <inkml:brushProperty name="height" value="0.03318" units="cm"/>
      <inkml:brushProperty name="color" value="#F2395B"/>
    </inkml:brush>
  </inkml:definitions>
  <inkml:trace contextRef="#ctx0" brushRef="#br0">78389 42872 663,'0'-19'43,"0"7"-4,0 8-6,0 8-6,0 7-3,2 5-1,0 7-3,2 5-1,0 6-2,2 3-1,0 4-1,1 4-1,1 4-1,-2 6-3,-1 4-1,0 5-1,-3 4-4,-4 5-1,-4 3-4,-4 5-3,-2 2-3,-1 2-7,-2 2-5,0 2-6,0-2-3,-1-9-2,1-8 0,-1-7-1,1-8-2,2-8 1,3-8-1,1-8-1,2-6 2,0-7 4,2-5 3,1-6 3,0-3 4,0 0 4,0 0 3,0 0 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25"/>
    </inkml:context>
    <inkml:brush xml:id="br0">
      <inkml:brushProperty name="width" value="0.0264" units="cm"/>
      <inkml:brushProperty name="height" value="0.0264" units="cm"/>
      <inkml:brushProperty name="color" value="#F2395B"/>
    </inkml:brush>
  </inkml:definitions>
  <inkml:trace contextRef="#ctx0" brushRef="#br0">78052 43015 833,'-2'-22'2,"0"3"6,-3 3 4,-2 3 5,-1 3 3,0 6 2,1 4 1,-1 6 1,-1 5-3,0 5-8,-1 7-9,-1 5-7,-2 4-8,-2 1-7,-1 0-5,-3 2-6,1-2-3,3-3 1,3-5 1,2-3 1,3-5 2,1-3 1,0-4 3,2-4 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25"/>
    </inkml:context>
    <inkml:brush xml:id="br0">
      <inkml:brushProperty name="width" value="0.02895" units="cm"/>
      <inkml:brushProperty name="height" value="0.02895" units="cm"/>
      <inkml:brushProperty name="color" value="#F2395B"/>
    </inkml:brush>
  </inkml:definitions>
  <inkml:trace contextRef="#ctx0" brushRef="#br0">79250 42950 759,'16'10'58,"1"5"-10,1 5-8,1 5-9,1 3-7,1 1-6,1 1-5,2 1-5,-1 0-8,2-2-8,1 0-10,1-1-9,-2-3-8,-5-5-8,-5-5-7,-4-4-8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26"/>
    </inkml:context>
    <inkml:brush xml:id="br0">
      <inkml:brushProperty name="width" value="0.02921" units="cm"/>
      <inkml:brushProperty name="height" value="0.02921" units="cm"/>
      <inkml:brushProperty name="color" value="#F2395B"/>
    </inkml:brush>
  </inkml:definitions>
  <inkml:trace contextRef="#ctx0" brushRef="#br0">83187 42713 753,'-7'-15'2,"2"2"5,2 2 4,2 3 4,5 1 4,8 2 0,7 2 1,9 2 0,5 1 0,4 0-4,4 0-3,5 0-3,-2 0-1,-2 0-2,-5 0 1,-4 0-1,-3 0 1,-5 0 0,-3 0 2,-4 0 1,-6 1-4,-5 2-10,-6 2-10,-6 2-9,-5 0-5,-6 1-2,-4 0-1,-4 0-2,-3 0 2,1 2 4,1 0 4,1 1 4,0 1 8,3 2 11,-1 0 11,2 1 11,1 3 4,-1 5-3,0 5-2,1 5-2,0 3-2,1 2 0,0 2-2,2 2 0,2 0-3,1-3-7,2-4-5,2-2-7,2-4-3,2-3 1,3-5-1,1-3 1,3-4-1,5-3-4,6-2-3,4-4-4,5-4-1,5-4 1,5-5 1,5-5 1,2-5 0,2-3 2,1-5 1,0-3 1,-1-1 3,-6 5 5,-4 3 5,-4 5 6,-6 2 2,-3 4 1,-5 3 1,-3 3-1,-6 3 4,-8 7 6,-8 6 6,-7 6 6,-7 3 0,-3 1-7,-5 1-7,-3 1-6,-1 0-6,0-1-2,1-1-4,1-1-3,0 0-2,0-1-1,-2 1-2,-1 0 0,1-2 0,0 1 0,1-2 1,1-1 0,3-2 3,4-1 4,3-2 5,5-2 4,7-2 4,12-2 3,12-3 4,11 0 4,11-5-1,7-2-3,8-5-5,8-4-3,4 0-3,-1 1-3,1 2-3,0 2-2,-2 2-4,-2 1-5,-4 0-3,-2 2-5,-5 0-3,-4 2-2,-5 0-2,-5 2-2,-6-2-3,-7-2-3,-7-3-2,-6-3-2,-6-2 2,0 2 7,-3 1 9,-2 0 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26"/>
    </inkml:context>
    <inkml:brush xml:id="br0">
      <inkml:brushProperty name="width" value="0.03227" units="cm"/>
      <inkml:brushProperty name="height" value="0.03227" units="cm"/>
      <inkml:brushProperty name="color" value="#F2395B"/>
    </inkml:brush>
  </inkml:definitions>
  <inkml:trace contextRef="#ctx0" brushRef="#br0">84541 43240 681,'-8'-15'0,"2"2"0,1 3 0,0 1 0,0 1 3,-2 2 5,-1 1 4,-3 1 6,-1 1 3,1 3 0,-1 4 1,0 2 0,1 5-1,2 6-1,3 5-2,1 7-1,1 4 0,2 6 0,0 5 0,2 4 0,0 5-1,2 4-4,0 3-2,2 5-4,0 4-2,0 5-5,-1 5-4,1 5-4,-1 2-2,-2 2 0,-2 0-1,-2 2 0,0-5-4,1-11-7,0-11-8,2-11-7,0-9-3,0-7 2,0-9 1,0-7 3,-1-6 3,-1-3 3,0-3 5,-1-2 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27"/>
    </inkml:context>
    <inkml:brush xml:id="br0">
      <inkml:brushProperty name="width" value="0.02966" units="cm"/>
      <inkml:brushProperty name="height" value="0.02966" units="cm"/>
      <inkml:brushProperty name="color" value="#F2395B"/>
    </inkml:brush>
  </inkml:definitions>
  <inkml:trace contextRef="#ctx0" brushRef="#br0">86485 42721 741,'0'-35'1,"0"8"3,0 7 2,0 8 3,-2 8 4,-6 6 7,-4 8 8,-5 6 6,-4 5-3,-1 5-11,-3 3-13,-1 4-12,1 1-6,7-5 1,5-3 1,6-5 1,4-3-3,2-3-5,2-2-6,2-4-5,3-3-1,4-2 3,3-4 3,5-2 3,2-3 5,-1 0 5,1-1 5,0-2 5,-3 5 7,-5 10 8,-5 10 8,-4 9 8,-5 6 2,-4-1-7,-4 0-5,-3 1-6,-5 0-5,-2 4-4,-3 3-4,-3 2-3,1 0-3,5-7-1,5-6-1,5-5 0,3-5-1,2-1 0,2-2 2,2-3 0,1-1 1,2 0 1,0-2-1,2 0 2,0-1 0,0 1 2,-1 2 3,2 0 1,-2 0 1,-1-1-1,0 0-1,-2-2 0,0 0-3,0 0-1,0-1-4,0 1-2,0-3-5,0-8-7,0-6-8,0-7-8,3-7-1,6-7 3,6-7 4,5-6 4,4-7 3,1-4 5,1-6 3,1-4 4,1-2 3,-1 1 2,1 1 0,-1 1 2,-1 4 4,-1 8 4,-2 8 7,-3 8 4,-1 6 6,-3 5 5,-1 5 5,-2 5 6,-1 3 1,-1 2 0,1 2-3,0 3-1,-1 1-5,-3 3-11,-1 4-9,-2 2-10,-3 3-6,-6 4-2,-4 2-2,-5 3-3,-2 1 0,2-3-1,3-1 1,1-2 0,4-3 0,8-5-1,6-3 0,7-4-1,4-2 1,1-2 2,1 0 2,2-1 2,-3-1 2,-3 2 6,-5 1 3,-3 1 5,-2 1 2,-2 3 0,-1 4 0,0 2 0,-4 3-2,-6 4-4,-6 2-3,-6 3-4,-3 2-2,-3 1-1,-1 1-2,-3 1-2,1 1-1,1-1-2,3 1-2,1-1-2,2-1 2,1-3 3,1-3 5,1-2 3,1-3 3,4 1 4,3 0 1,3 0 4,1-1 0,2-1 0,0 0 0,2-2-1,2-1 0,7-1 1,6 0 2,6-2 0,3-1 0,3-4-4,1-2-3,2-3-4,1-3-2,-3-2-4,-2-2-2,-1-1-3,-3-2-3,-5 2-3,-3 1-2,-4 1-2,-3-1-1,-2 0 1,-3-1 3,0-1 1,-4 0 2,0 2 3,-3 3 3,-2 1 3,-1 2 3,-2 2 3,0 2 2,-1 2 3,0 2 3,0 0 1,2 2 1,1 0 3,0 2 2,2 4 4,0 2 3,2 3 3,1 3 2,0 3 1,2 3 0,0 3 0,0 1-2,-2-1-4,-2-1-4,-1-1-4,-4 0-1,0 1 0,-3 1 0,-2 1 1,-2 0-4,-3-1-10,-3-1-8,-3-1-10,1-2-4,3-3 0,4-3 0,5-3 1,3-3 0,4-6 0,4-4-1,4-6 1,4-2 2,6-2 4,4 0 4,5-1 4,2 0 4,-1 2 5,-1 3 4,-1 1 5,-1 2 0,-1 4-2,0 2-2,-2 4-3,-1 1 0,-1 1 3,-1 2 3,0 0 2,-3 0-1,-1-1-3,-2 0-4,-2-2-4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28"/>
    </inkml:context>
    <inkml:brush xml:id="br0">
      <inkml:brushProperty name="width" value="0.03631" units="cm"/>
      <inkml:brushProperty name="height" value="0.03631" units="cm"/>
      <inkml:brushProperty name="color" value="#F2395B"/>
    </inkml:brush>
  </inkml:definitions>
  <inkml:trace contextRef="#ctx0" brushRef="#br0">88195 42302 605,'21'-22'0,"-3"4"-1,-4 5 0,-4 3 0,-2 5 2,-1 6 5,1 6 7,0 6 5,-3 4-2,-6 3-9,-6 3-9,-6 3-10,-4 2-5,-5 0 0,-4 2-1,-3 1 0,-1 0 1,1-1 4,3-2 3,2 1 3,2-4 3,4-3 2,5-5 1,3-3 2,3-3 2,4-3 2,2-1 1,4-2 2,4-2 1,5-2 1,7-2-1,6-2 0,4-3-1,2-3-3,4-5-1,3-4-2,0-1-3,-4 3-2,-2 1-2,-3 3-2,-4 1-2,-5 2 1,-5 2 1,-4 2-1,-6 2 1,-2 2 1,-6 2 0,-2 2 1,-4 2 3,0 0 4,-1 1 4,-1 2 4,0 1 3,2 3 3,2 3 1,2 4 3,1 0 1,0 1-1,0-1 1,1 1-1,-1 0 0,0 3-1,0 1-1,0 3 0,0 1-1,2 2-1,0 3 1,2 1 0,-1 1-1,0-2 0,-2 0-1,0-1 0,-1 0 0,0-1-2,0 0-1,1 0-2,-2 0 0,2-1-2,-1-1 0,0-1-1,0-2-1,0 0-2,0 0 0,0-2-2,0-2-2,0-1-1,0-3-4,1-1-2,-3-2-2,0-1-3,-3-1-2,-2 0-2,-2-2 0,-3 1 1,-3 0 2,-3 0 2,-5-2-4,-5-1-9,-7-2-10,-5-2-9,1-1-3,8 0 0,7 0 2,9 0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12"/>
    </inkml:context>
    <inkml:brush xml:id="br0">
      <inkml:brushProperty name="width" value="0.03048" units="cm"/>
      <inkml:brushProperty name="height" value="0.03048" units="cm"/>
      <inkml:brushProperty name="color" value="#00BFF3"/>
    </inkml:brush>
  </inkml:definitions>
  <inkml:trace contextRef="#ctx0" brushRef="#br0">82150 25765 721,'9'-8'70,"1"2"-14,3 0-13,2 2-13,2 0-9,3 2-3,3 0-3,3 2-3,2 0-3,3 0-5,1 0-3,3 0-5,2 0-4,4 2-2,4 0-3,4 2-3,3-1-4,2 0-7,2-2-5,2 0-5,-3-2-1,-7 0 5,-6-2 5,-7 0 6,-5-1 1,-3 0-1,-4 0-1,-1 0-2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32"/>
    </inkml:context>
    <inkml:brush xml:id="br0">
      <inkml:brushProperty name="width" value="0.02948" units="cm"/>
      <inkml:brushProperty name="height" value="0.02948" units="cm"/>
      <inkml:brushProperty name="color" value="#F2395B"/>
    </inkml:brush>
  </inkml:definitions>
  <inkml:trace contextRef="#ctx0" brushRef="#br0">91273 42106 746,'0'-23'4,"2"2"8,1 3 8,0 1 9,1 7 3,2 10-1,0 12-1,1 10-1,1 4-3,-2 0-6,-1 0-7,0-2-6,-1-1-7,0 1-5,0-1-7,0 1-7,-1-2-3,-1-3-3,0-3-3,-2-3-1,2-3-4,4-4-3,4-4-5,4-4-3,1-4 2,-1-4 9,-1-4 10,0-3 9,-2-3 5,1 1 3,0-1 1,0 0 3,-1 1 0,-1 1 2,-1 1 1,0 1 0,-1 1 4,0 2 5,-1 3 4,1 1 6,0 2 4,0 4 6,0 3 4,-1 2 4,0 3 0,-2 4-6,-2 2-7,-2 3-7,-2 2-5,-4 0-3,-2-1-4,-3 1-4,-2 0-1,0 1-1,0 1 0,1 1 0,-3 0-1,-2-1 2,-3 0 0,-3-2 2,-1 1-1,1 1 1,1 3-1,1 1 1,0 0-2,1-1-2,-1-2-2,1-2-3,0-2-1,4 1-1,3 0 0,3-1-2,4-2 1,8-6 1,6-6 1,7-6 1,5-4 1,1-2 2,3-2 1,1-1 1,2-2 2,-1 1 0,0-1 1,1 0 1,-3 2 0,-3 5 0,-4 3 0,-5 4 0,-3 3 0,-2 2 1,-4 2 1,-2 2 1,-3 2 1,-2 3-1,-2 3 0,-2 3-1,-2 4 1,-3 3 1,-4 5 1,-2 3 1,-2 2 0,-3 1-1,-1-1-2,-3 0-2,1-2 0,1-3 0,3-5 0,1-3 1,1-3-2,-1 1-3,-1-1-3,-1 1-2,2-2-2,3-1 3,4-2 1,4-2 1,8-6 0,12-7-3,12-7-3,11-9-2,6-4-2,-2-1 1,0-1 1,-1-1 0,-2 0 2,-3 1 0,-4 1 1,-2 1 0,-3 1 2,-4 4-1,-5 3 0,-3 3 1,-3 1 0,0 0 3,-2 0 2,0 1 2,-2 1 2,-1 4 3,0 4 3,-2 4 2,0 2 1,0 1-3,0 1-2,0 2-2,1 1 0,0 3 2,2 3 3,0 3 2,1 0 1,0-1-2,0-2-1,0-3-2,-1-1-2,0-2-3,-2-3-1,0-1-2,-1-1-2,0 0 1,0 0-1,0 0 0,-2 0-3,-4-1-6,-4 1-5,-4 0-6,-2-1-3,-3 0-2,-2-2 0,-1 0-1,-2-2 0,-1-1 2,-1 0 2,-1-2 2,-1-1 0,-3-4 1,-1-2 0,-2-3 0,-1-3 2,1 0 4,1-1 3,2-1 4,0 0 2,3 1 0,2 1 0,1 0 1,2 1 1,1 1 3,1-1 4,1 0 2,2 1 3,2 1 2,4 0 3,3 2 2,2 1 2,0 0 3,2 2 3,1 1 3,3 1 0,7 6 0,7 2-1,8 5 0,2 3-2,-1 3-2,-1 4-3,-1 2-2,1 3-1,3 2-3,3 4-2,3 3-2,3 1-2,6 1-2,5-1-2,4 0-2,7 0-6,6-1-6,7-2-7,7 0-8,-2-4-2,-7-7 5,-10-7 3,-8-6 5,-7-5-3,-4-1-9,-4 0-8,-3-1-8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33"/>
    </inkml:context>
    <inkml:brush xml:id="br0">
      <inkml:brushProperty name="width" value="0.03407" units="cm"/>
      <inkml:brushProperty name="height" value="0.03407" units="cm"/>
      <inkml:brushProperty name="color" value="#F2395B"/>
    </inkml:brush>
  </inkml:definitions>
  <inkml:trace contextRef="#ctx0" brushRef="#br0">94732 42677 645,'2'-21'5,"2"5"8,4 5 10,2 4 9,3 6 1,3 6-5,3 6-7,3 6-6,0 3-5,-2 1-5,-5 0-5,-1 3-5,-6 0-7,-6 2-9,-8 3-8,-6 1-8,-6 0-2,-3-1 5,-5-3 4,-3-1 5,-5-1 4,-6 1 3,-7 1 4,-4 1 2,-2-2 5,6-2 3,4-2 5,6-4 5,3-3 3,3-1 4,3-2 3,3-2 4,4-2 1,5-1 0,4-1-1,6 0 0,4-2-2,4 0-1,4-2-4,4 0-1,6-3-2,7-4-2,8-4-2,9-3-1,2-4-3,2 0-3,-1-1-4,0-1-4,-2 0-1,-4 1 0,-4 1 0,-3 1 0,-5 1 0,-5 2 0,-5 3 0,-5 1 0,-3 0 1,-2 0 0,-2-1 1,-2-1 1,-2-2 1,-2 0 2,-2-1 0,-2-1 2,0 0 0,-1 0-1,0 2 0,0 1-1,0 1 3,0 2 5,1 2 5,-1 3 6,-1 3 6,0 7 7,-1 8 7,-1 6 7,-1 6 1,2 5-4,1 4-5,0 6-5,2 3-4,-1 2-4,0 2-5,0 2-4,1 2-3,0 1-3,2 3-1,1 2-2,0 0-5,2-3-9,0-1-10,2-2-9,-1-3-5,0-2-1,-2-3-2,0-4 0,-1-3-1,0-5 2,0-6 2,0-3 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34"/>
    </inkml:context>
    <inkml:brush xml:id="br0">
      <inkml:brushProperty name="width" value="0.03951" units="cm"/>
      <inkml:brushProperty name="height" value="0.03951" units="cm"/>
      <inkml:brushProperty name="color" value="#F2395B"/>
    </inkml:brush>
  </inkml:definitions>
  <inkml:trace contextRef="#ctx0" brushRef="#br0">94013 44307 556,'6'-7'0,"-2"-1"0,-4 0 1,-2 0-1,-4 2 3,-4 4 6,-4 4 6,-3 4 6,-2 3 2,0 1-3,2 3-2,1 2-3,0 2-3,-1 1-2,-2 3-5,1 1-2,-1 1-2,0-3-2,2-1 0,1-2-2,2-3 0,2-1 0,4-2 1,3-2 0,6-6-1,9-6-4,11-9-4,10-8-3,7-5-2,6-4 0,6-5 1,6-3 0,2-2 1,-1 0 4,0 0 3,-2-1 3,-3 3 2,-4 6 0,-6 4-1,-4 5 1,-5 4 2,-5 2 7,-5 4 6,-5 3 6,-4 5 5,-4 8 1,-5 8 2,-2 7 2,-6 5 0,-2-1-3,-5 1-2,-4-1-3,-1 1-5,-1-1-6,0 1-7,1-1-6,0-1-5,2-3 0,2-3-1,3-2-1,2-4-1,4-3 2,4-2 0,4-4 0,4-1 1,7-2 0,5 0 0,7-1-1,3-2 0,1-2-1,0-2 0,2-2-2,-2 1 1,-7 2 0,-5 4 2,-7 3 0,-5 2 4,-6 3 5,-6 4 6,-6 2 5,-4 2 2,-1 0-3,-3-1-1,-1 1-3,-4 1-1,-2 1-1,-3 3 0,-2 2-1,-2-1 0,3-1 0,1-2 1,3-2 1,1-2 0,3 1 0,1 0 0,3 0 0,1-2 0,2 1-1,2-2 0,2 0 0,4-2-2,3-1-2,4-1-3,3 0-3,6-2-1,8-2-3,6-2-2,7-2-3,3-2 0,2-2 1,1-2 0,1-1 0,-2-1 2,-4 0 5,-4 2 4,-3 1 4,-4 0 4,-3 2 2,-3 1 3,-2 0 2,-3 2 5,-1 0 5,-1 2 7,0 0 5,-4 3 1,-2 2-2,-6 4-2,-2 2-3,-5 3-2,-2 5-5,-3 3-4,-3 5-4,-4 4-4,-5 7-2,-5 5-4,-5 6-2,-3 4-1,-4 3 1,-3 4 3,-2 2 1,-4 2-3,-2-1-10,-3 1-7,-3 0-10,-4 1-6,-2 7-7,-3 4-5,-3 4-6,0 2-1,3-5 5,3-4 4,3-3 4,8-9 5,12-14 7,13-14 5,13-13 7,6-8 2,1 1-2,-1 0-2,0 0-1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34"/>
    </inkml:context>
    <inkml:brush xml:id="br0">
      <inkml:brushProperty name="width" value="0.02864" units="cm"/>
      <inkml:brushProperty name="height" value="0.02864" units="cm"/>
      <inkml:brushProperty name="color" value="#F2395B"/>
    </inkml:brush>
  </inkml:definitions>
  <inkml:trace contextRef="#ctx0" brushRef="#br0">95000 45600 768,'45'54'83,"-2"-3"-19,-3-1-20,-3-2-18,-3-1-15,0-2-7,-1 0-10,-1-2-8,-2-1-3,0-3 1,-1-4 3,-1-2 2,-3-5 0,-7-5 1,-5-7 0,-6-5 0,-3-3-5,0 0-12,0 0-12,0 0-12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36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40205 56400 587,'-84'0'0,"21"0"0,20 0 0,21 0 0,0 1-2,-20 4-4,-21 2-5,-21 4-3,-7 2-2,5 5 1,7 3 1,6 5 0,5 0 2,6-3 3,6-3 1,6-3 3,2-3 2,-2-1 0,-2-2 1,-1-2 0,1-2 2,7-2 2,8-3 3,6 0 2,5-4 2,3-2 2,3-4 1,3-2 2,2-2 2,2 1-1,2-1 1,3 0 1,1 1-1,2 1 0,2 0-1,2 2 0,3 1 0,6 4-1,4 3 1,5 2 0,3 3 0,1 2-2,1 2 0,1 2-2,5 0-1,9 1-1,8 0-1,10 0-1,4-2-1,0-3-1,-1-2 0,1-4-1,1-2 0,2-4 1,1-2 0,3-3 1,2-2-2,3 0-1,3 0-2,3 1-3,-3-1 0,-7 2 0,-8 1 1,-8 0 1,-2 2 0,4 1 1,4 0 2,3 2 0,3 0 1,-2 2-1,-1 0 1,0 2-1,-7 0-1,-11 0 1,-10 0 0,-11 0-1,2 0 1,15 0 0,14 0 1,16 0 1,5 0-1,1 2 1,-2 0-1,-1 2 0,0 0 0,1 2 0,1 0 0,1 1 1,1 2-2,1 0-2,1 1-2,1 2-2,0 0-1,0 1 2,1 1 2,-1 1 1,1 0 1,1-2 1,1-3-1,1-1 1,0-1 1,2-2-1,1-1 0,1 0 1,0-2-2,2-2-2,1-2-3,0-2-3,-2-1 0,-7 0 1,-7 0 2,-7 0 1,-9 1 1,-10 0 0,-11 2 2,-11 0 1,3 1 2,16-2 2,17 0 2,17-1 3,9-1 0,-1 0-2,0 0-1,0 0-2,1 0-1,1 2-2,0 0-1,2 2 0,3-1-2,4-2 0,5-2-2,6-2-1,2-2 0,-1-1 1,1-3 1,0-2 0,0 0 1,1 1-2,2 1-1,0 1 0,-1 0-1,-3 2 2,-3 1 2,-2 0 2,-4 2 1,-2 1 1,-4 0 1,-2 2 1,-5 1 1,-7 4-1,-7 2-1,-7 4 0,-9-1-1,-12-1-2,-12-2-1,-11-2-1,0 1-1,14 2-2,14 4-1,14 2-1,7 1-3,1-1-4,1 0-3,1-2-5,-1-1-2,-5 0-4,-3-2-2,-4 0-3,-5-2-2,-5-1 0,-4 0 0,-5-2 0,-7 0-1,-8-2-1,-7 0 0,-8-1-1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38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20388 50101 540,'-15'0'0,"3"0"0,1 0 0,2 0 0,-1-3-1,-3-2-2,-5-5-2,-4-4-3,1-1 2,3 1 4,4 1 4,5 1 5,2 0 5,2 2 4,2 0 5,2 2 5,2 1 0,4 2-6,2 3-5,4 1-5,2 1-3,3 2 0,3 0 0,3 2-1,2-1 1,-1 1-2,1 0 0,-1 0 0,1-1-1,1 0-1,1-2 0,1 0 0,0-2-1,1 0 2,-1-2 0,1 0 1,-2 0 1,-1 0-1,-3 2 1,-1 0-1,-1 1 1,3 0 0,1 0-1,3 0 1,1 1 0,3 0 0,1 2-1,2 0 1,2 1 0,1 0 0,0 0 0,2 0 1,1-1-3,1-1-1,0 0-3,2-1-2,-1-1 0,0 2 1,-1 0 1,-1 2 1,-1-1 1,0-1 1,0 0 0,0-2 0,1 1 1,-1 0 1,0 2 0,0 0 0,0 1 1,-2 0-1,0 0 0,-1 0 0,-1 0-1,-1 0-1,-2-1-1,0 2 0,0-2-2,1 1 2,1 0-1,1 0 1,0-1 0,2 0 0,1-2 2,1 0 0,0-1 0,2 0 0,1 0-1,0 0 0,2 0 0,0 2 1,2 0-1,1 2 1,0-1 0,0-1-1,0 0 0,0-1-2,0-1 0,0 0 1,0 0 0,0 0 0,0 0 0,2 0-3,0 0-1,2 0-2,-1-1 0,0-1 0,-2 0 2,0-1 1,-1-1 0,2 0 1,0 0 2,2 0 0,-1 1 0,0 0-1,-2 2 1,0 0-2,-2 1 0,0 0 1,-2 0-1,0 0 1,0 0-1,0 0 0,2 0 1,0 0-1,2 0 0,2-2-1,2 0 1,2-1-1,1-2 0,2 2-1,0-1-1,2 0 0,-1-1 0,1 0 0,0-1 1,0-2 0,-3 1 1,-5 1 0,-4 0 1,-5 2 0,-6 0 1,-6 2 0,-5 0 1,-6 2 0,3-1 1,16 0 0,14-2 1,16 0 1,8-1 0,2 0 0,4 0 0,3 1 0,3-2 0,2-1-1,4 0 0,3-1-1,0-1-1,0 0-2,-2 1 0,0-1-1,-3 0-2,-4 2-2,-4 1-1,-3 0-3,-4 2 0,-1 2 2,-3 2 1,-1 2 0,-4 2 2,-3 0-1,-4 1 0,-4 2 0,-2 0 1,1 1 2,2 2 3,0 0 2,2 0 1,3-1 1,3 0 0,4-2 0,1 0-1,1 0-1,1 0-1,1-1-2,1 1-1,1-2 0,0-1 0,2 0 1,2-1-1,1 0 0,2-1 0,3 2 0,0-2 0,0-1-1,0 0 1,1-2 0,0-1 1,4-4-2,3-2 1,2-3 0,1-2 0,0 0-1,-1 0 1,-2 1-1,-1-1 0,-2 0 0,-2 0-1,-1 1 1,0-1-1,4 0 2,4 0 0,4 1 1,1 0 0,-2 2 0,-2 2 1,-2 3-1,-3-1 0,-6 2 1,-4-1-2,-5 0 1,-9 0-1,-13 2 0,-12 0-1,-13 2-1,3 0-1,18 0-2,20 0-3,17 0-2,9 0-2,-2 0-3,-2 0-2,-1 0-3,-4 0-2,-4 2-4,-4 0-2,-3 2-3,-4 0-1,-1 0 1,-3-1 1,-1 2 1,-8-2 2,-12 1 1,-14 0 3,-11 0 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40"/>
    </inkml:context>
    <inkml:brush xml:id="br0">
      <inkml:brushProperty name="width" value="0.03386" units="cm"/>
      <inkml:brushProperty name="height" value="0.03386" units="cm"/>
      <inkml:brushProperty name="color" value="#F2395B"/>
    </inkml:brush>
  </inkml:definitions>
  <inkml:trace contextRef="#ctx0" brushRef="#br0">18972 57654 649,'-29'-2'-2,"5"-2"-3,5-4-3,5-2-4,4-1 3,4 2 10,4 3 11,4 1 9,3 2 3,2 2-4,2 2-3,2 2-4,2 1-2,3 0-2,3-1 0,3 2-2,3-2 0,1-1-1,2 0 0,3-2 0,2 0-1,4-2 0,4 0-1,5-1-1,2-2 1,1-1-1,4 0 1,0-1-1,3-1 1,0 2-1,1 1 0,2 1 0,-1 0-1,-1 2 0,0 0-1,-2 2 0,1 1 1,2 3 0,2 4 2,1 2 0,2 1 2,2-2-1,0-3 1,1 0 0,1-3-1,1 1 0,1 0-1,1 0-1,3-1 0,3 0 1,5-2-1,3 0 1,1-2 1,-2-2 1,-1-2 2,-3-2 0,-2 0 0,-3 2-1,-3 3-3,-3 1-1,-3 2-2,-4 3-1,-5 4-1,-3 2-1,-3 2-1,-4 0 1,-2-1 0,-3 1 0,-2-1 0,0-1 0,0 0-1,0-2 0,0 0 0,-1 0 1,-2 0 3,0 0 0,0 0 2,1-1 0,0 1 1,2 0 0,1-1 1,1-1 0,0 0 1,2-1 0,1-2-1,0 1 1,2 0-1,0 0 0,1 0-1,0 0-1,0 0 0,0 0-1,0-1 0,-2-1-1,0 0-1,-1-1 0,0-1-2,2 0 1,2 0 0,2 0-1,1 0 1,0 0 0,0 0-1,0 0 2,-1-1-1,2-1 2,-2 0 0,1-1 1,0-1 0,0 2 0,0 0 0,0 2 1,0 0-1,0 0-1,0 0-2,0 0 0,1 0 0,2 0 0,2 0 0,2 0 0,0-1 1,1 0-1,0-2 1,0 0 0,-1 0-1,1 0-1,0 2 0,0 0-2,0 1 0,1 0 1,2 0-1,0 0 0,1 0 1,-1-2 1,1 0 1,0-1 0,-1-2 2,-1 2 0,-1-1 1,0 0 0,-2 0 0,-1 2 0,0 0-1,-2 2-1,0 0-1,2 0 1,0 0-2,2 0 1,1-1-1,3-2 0,3-2 1,3-2 0,3-1 0,3-2 1,3 0-1,3-1 1,3-1 0,4-2 0,4 0-1,5-1 0,0 0 0,1 1 1,0 1 1,0 1 0,0 1 1,-2 2-2,0 2 0,-1 2-2,-3 2-1,-2 0 0,-4 2 0,-2 0-1,-1 1 0,1-2-1,1 0-1,0-1-1,3-3 1,3 0 0,2-3 2,4-2 1,0-1 1,0 1 0,-2-1 0,0 0 1,0 1 0,4 2 1,2 3 1,4 1 1,1 1 1,3 2-2,2 0-1,2 2-1,1 0 0,3 2 0,1 0 0,3 2 2,6-1-7,10-1-13,12 0-12,10-1-14,-9-2-4,-29-1 2,-30 0 2,-29-1 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54"/>
    </inkml:context>
    <inkml:brush xml:id="br0">
      <inkml:brushProperty name="width" value="0.04675" units="cm"/>
      <inkml:brushProperty name="height" value="0.04675" units="cm"/>
      <inkml:brushProperty name="color" value="#F2395B"/>
    </inkml:brush>
  </inkml:definitions>
  <inkml:trace contextRef="#ctx0" brushRef="#br0">70700 31900 470,'0'-69'-36,"0"13"10,0 12 9,0 13 10,-2 6 5,-3 0 2,-3 0 0,-2 0 2,-8 3 1,-8 6 0,-10 7 2,-9 6 2,-5 4-1,0 4-1,0 3 0,0 3 0,1-1-1,4-2 1,3-3 0,3-3 1,4-1 3,7 4 4,6 3 6,7 3 4,10 1 2,16 1-4,15-1-2,17 1-4,5-1-2,-3 1-2,-3-1-3,-2 1-2,-5-3-2,-2-2-1,-3-3-2,-3-3-1,-1-1 1,4 4-1,3 3 2,3 3 0,-1-1 0,-2-2-1,-3-3 0,-3-3 0,-2-1 0,0 4 0,0 3-1,0 3 1,0-1 0,0-2 0,0-3 0,0-3 0,0-1 0,0 4 0,0 3 1,0 3-1,1-1 0,4-2 1,3-3-1,3-3 1,-1-2 0,-2 0 0,-3 0-1,-3 0 1,1 1-1,6 4 1,7 3-1,6 3 0,1-1 0,-3-2 0,-3-3-1,-2-3 1,-1-1-1,3 4 0,3 3 0,4 3 0,-1-1 0,-3-2 0,-3-3 0,-2-3 0,-1-2-1,3 0 1,3 0 0,4 0 1,-1 1-1,-3 4 0,-3 3 0,-2 3 1,-1 1-1,3 1 1,3-1-1,4 1 1,1-1 0,0 1 0,0-1-1,0 1 1,0-3 0,0-2 1,0-3 1,0-3 1,3-2 0,6 0-1,7 0 1,6 0-1,1 1-1,-3 4 1,-3 3 0,-2 3-1,-3 1 1,1 1-1,-1-1 1,1 1-1,-1-3 0,1-2 0,-1-3 0,1-3-1,1-1 1,3 4 0,3 3 0,4 3 1,2-1 0,4-2-1,3-3 1,3-3-1,1-2 1,1 0-1,-1 0 0,1 0 0,-3 0 0,-2 0 0,-3 0 1,-3 0-1,-1 0 0,4 0 0,3 0 0,3 0 0,-2 0 0,-6 0-1,-6 0-1,-6 0 1,-4 0-1,1 0 0,-1 0 0,1 0-1,-3 0 1,-2 0 0,-3 0 0,-3 0 0,-4 0 0,-3 0 0,-3 0 0,-2 0 1,-3-2-1,1-3 1,-1-3-1,1-2 0,1-3 1,3 1-1,3-1 1,4 1 0,1-1 0,0 1 1,0-1-1,0 1 1,1 1 0,4 3-1,3 3 0,3 4 0,-1-1 0,-2-3 0,-3-3 0,-3-2 0,-4-1 0,-3 3-1,-3 3 1,-2 4-1,-3-1 1,1-3 2,-1-3 2,1-2 2,-1-1 1,1 3 0,-1 3 0,1 4 1,-1 1-1,1 0-2,-1 0 0,1 0-2,2 0 0,7 0-1,6 0 0,7 0-1,-1 0-1,-6 0 1,-6 0-1,-6 0 0,-2 0 0,3 0 0,3 0 0,4 0 0,1 0 1,0 0-1,0 0 0,0 0 1,1 1-1,4 4 1,3 3-1,3 3 0,-1-1 0,-2-2 0,-3-3 0,-3-3 0,-1-1-1,4 4 1,3 3 0,3 3 1,3-1-1,3-2 0,3-3 1,4-3-1,1-2 0,0 0 1,0 0 0,0 0 0,0 0 0,0 0 0,0 0 1,0 0-1,1 0 1,4 0-1,3 0-1,3 0 0,-1 0 0,-2 0 0,-3 0 0,-3 0 1,-2 0-1,0 0 0,0 0-1,0 0 0,0 0 0,0 0 0,0 0 0,0 0 1,-2 0 0,-3 0 0,-3 0-1,-2 0 0,-1 0 0,3 0 1,3 0-1,4 0 0,1 0 0,0 0 0,0 0 1,0 0-1,0-2 1,0-3-1,0-3 1,0-2-1,-2-1 1,-3 3 0,-3 3 1,-2 4-1,-3 1 1,1 0 0,-1 0-1,1 0 1,1 0-1,3 0 0,3 0 1,4 0-1,1-2 0,0-3 0,0-3 0,0-2 0,1-1-1,4 3 0,3 3 0,3 4-1,-1 1 1,-2 0-1,-3 0 0,-3 0 0,-1 0 1,4 0-1,3 0 0,3 0 1,1-2-1,1-3 2,-1-3-1,1-2 2,1-1-1,3 3 0,3 3 0,4 4 0,-1 1-1,-3 0 1,-3 0-1,-2 0 1,-1 0 0,3 0-1,3 0 1,4 0 0,2-2-1,4-3 1,3-3 0,3-2-1,1-1 1,1 3-1,-1 3 0,1 4-1,-1 1 1,1 0 0,-1 0-1,1 0 2,-1 0-1,1 0 0,-1 0-1,1 0 1,-1 0 0,1 0 0,-1 0-1,1 0 1,-3 0 0,-2 0 0,-3 0 1,-3 0-1,-1-2 1,4-3 0,3-3-1,3-2 1,3-1-1,3 3 1,3 3-1,4 4 1,1 1 0,0 0 0,0 0 0,0 0 0,0-2-1,0-3 1,0-3-1,0-2 1,1-1-1,4 3 1,3 3-1,3 4 1,1-1-1,1-3 0,-1-3 0,1-2 0,-3-3 0,-2 1-1,-3-1 1,-3 1 0,-1 1-1,4 3 1,3 3 0,3 4 0,4-1 0,7-3 0,6-3 0,7-2 1,2-3 0,1 1-1,-1-1 1,1 1-1,-1 1 0,1 3 0,-1 3 0,1 4 0,-4 1 0,-6 0 0,-6 0-1,-6 0 0,-7 0 0,-6 0 0,-6 0 0,-6 0 1,-6 0-1,-2 0 1,-3 0-1,-3 0 0,-4 0 1,-3 0 0,-3 0 0,-2 0 0,-1 0 1,3 0 0,3 0-1,4 0 1,-1 0 0,-3 0-1,-3 0-1,-2 0 0,0 0 0,7 0 0,6 0 1,7 0-1,7 1 1,9 4 0,10 3-1,10 3 1,7-1 0,6-2 0,7-3-1,6-3 1,-2-1 0,-9 4-1,-10 3 0,-8 3 0,-9-1 0,-6-2-2,-6-3 1,-6-3-2,-6-2 0,-2 0 1,-3 0 0,-3 0 1,-2 0 0,0 0 0,0 0 0,0 0 1,3 0 0,6 0-1,7 0 1,6 0-1,1 0 0,-3 0 1,-3 0 0,-2 0 0,-6 0 1,-6 0-1,-6 0 0,-6 0-1,-4 1 1,1 4-1,-1 3 0,1 3 0,-4-1 0,-6-2-1,-6-3 1,-6-3-1,-4-2 0,1 0 0,-1 0-1,1 0 0,-3 0 0,-2 0 0,-3 0 1,-3 0-1,-4 0 1,-3 0-2,-3 0 0,-2 0-1,-8-5-9,-8-9-16,-10-10-17,-9-8-17,-13-6-3,-16 1 11,-15-1 10,-15 1 11,-4 2 6,9 7 4,10 6 3,10 7 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55"/>
    </inkml:context>
    <inkml:brush xml:id="br0">
      <inkml:brushProperty name="width" value="0.04258" units="cm"/>
      <inkml:brushProperty name="height" value="0.04258" units="cm"/>
      <inkml:brushProperty name="color" value="#F2395B"/>
    </inkml:brush>
  </inkml:definitions>
  <inkml:trace contextRef="#ctx0" brushRef="#br0">86550 27050 516,'-90'-46'-18,"23"10"11,22 10 9,22 9 11,16 4 7,14 1 2,11-1 4,14 1 3,8-1-1,7 1-5,6-1-3,7 1-5,4-1-2,3 1-2,3-1 1,4 1-1,-1-1-1,-3 1-1,-3-1-1,-2 1 0,-3 1-2,1 3 1,-1 3-1,1 4-1,1 1 0,3 0 0,3 0 1,4 0-1,2 0-1,4 0 1,3 0-2,3 0 0,3 0 0,3 0-1,3 0 1,4 0-1,1 0-1,0 0 1,0 0 0,0 0 0,1 0 1,4 0-1,3 0 0,3 0 1,1-2-1,1-3 1,-1-3 0,1-2 0,-3-3 0,-2 1 0,-3-1 1,-3 1-1,-4 1 1,-3 3 0,-3 3-1,-2 4 1,0 1-1,7 0 1,6 0-1,7 0 1,2 0-1,1 0 0,-1 0 0,1 0 0,1 0 0,3 0-1,3 0-1,4 0 0,-1 1 0,-3 4 0,-3 3 0,-2 3-1,-3 1 1,1 1-1,-1-1 0,1 1 0,-1-1 0,1 1 1,-1-1-1,1 1 1,-1-1 0,1 1 1,-1-1-1,1 1 1,-1-1 0,1 1 0,-1-1 0,1 1 0,1-1 0,3 1 0,3-1 1,4 1 0,2-3 0,4-2 0,3-3-1,3-3 1,4-2 0,7 0-1,6 0 1,7 0 1,4 1-1,3 4-1,3 3 1,4 3-1,-3-1-1,-5-2 1,-7-3-1,-5-3-1,-1-2 1,6 0-1,7 0 1,6 0-1,9-2 0,13-3 1,12-3-2,13-2 1,2-3 0,-5 1-1,-7-1 1,-5 1 0,-8 1 0,-5 3-1,-7 3 1,-5 4 0,-9-1-1,-9-3 1,-10-3 0,-8-2 0,-8-1 0,-2 3 0,-3 3 0,-3 4-1,-7 1 1,-9 0 0,-10 0-1,-8 0 1,-9 0-1,-6 0 1,-6 0-1,-6 0 1,-7 0-2,-6 0-3,-6 0-4,-6 0-4,-20-4-7,-30-5-14,-32-7-13,-30-5-13,-39-3-4,-43 4 6,-44 3 6,-43 3 5,4 3 8,53 3 7,53 3 9,54 4 7,21-1 5,-9-3 0,-10-3-1,-8-2 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56"/>
    </inkml:context>
    <inkml:brush xml:id="br0">
      <inkml:brushProperty name="width" value="0.03183" units="cm"/>
      <inkml:brushProperty name="height" value="0.03183" units="cm"/>
      <inkml:brushProperty name="color" value="#F2395B"/>
    </inkml:brush>
  </inkml:definitions>
  <inkml:trace contextRef="#ctx0" brushRef="#br0">43250 32200 691,'-107'-132'0,"39"39"2,36 36 1,39 39 2,24 19 1,13 4 0,12 3 2,13 3 1,6-1 1,0-2-1,0-3-1,0-3 0,3-2-1,6 0 1,7 0 0,6 0-1,4-2 0,4-3 0,3-3-2,3-2 0,1-1 0,1 3-1,-1 3 0,1 4-1,-4-1 1,-6-3-1,-6-3 1,-6-2-1,-4 0 0,1 7 0,-1 6 0,1 7-1,-1 2 0,1 1 1,-1-1 0,1 1 0,1-3 1,3-2-1,3-3 0,4-3 1,1-2-1,0 0 1,0 0-1,0 0 0,1 1 0,4 4 1,3 3-1,3 3 1,-1-1-1,-2-2 0,-3-3 0,-3-3 0,-2-2-1,0 0 1,0 0 0,0 0 0,0 0-1,0 0 1,0 0-1,0 0 0,1 0 1,4 0-1,3 0 0,3 0 1,4 0-1,7 0 0,6 0 0,7 0 0,0-2 0,-2-3 0,-3-3 0,-3-2 1,1-1-1,6 3 1,7 3-1,6 4 0,3 1 0,0 0 0,0 0-1,0 0 0,-2 0 0,-3 0 1,-3 0 0,-2 0 0,-5 0 1,-2 0-2,-3 0 1,-3 0-2,1 0 0,6 0 1,7 0-2,6 0 1,-1 0 0,-5 0-1,-7 0 1,-5 0 0,-8 0 0,-5 0-1,-7 0-1,-5 0 1,-4 0-1,0 0 1,0 0 0,0 0 1,-4 0 0,-5 0 0,-7 0 0,-5 0 0,-4 0 0,0 0 0,0 0 0,0 0 0,-4 0 0,-5 0 0,-7 0 0,-5 0 0,-4 0 0,0 0-1,0 0 0,0 0 0,-2 0-1,-3 0 1,-3 0 0,-2 0 0,-1 0 0,3 0 0,3 0-1,4 0-1,1 0 1,0 0-1,0 0 1,0 0 0,1 0 0,4 0 0,3 0 0,3 0 0,4-2 0,7-3 0,6-3-1,7-2 1,5-3-3,7 1-3,6-1-3,7 1-3,10 1-5,16 3-6,15 3-7,17 4-6,5 1-2,-3 0 2,-3 0 3,-2 0 2,-14 0 4,-21 0 4,-22 0 5,-22 0 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23"/>
    </inkml:context>
    <inkml:brush xml:id="br0">
      <inkml:brushProperty name="width" value="0.04538" units="cm"/>
      <inkml:brushProperty name="height" value="0.04538" units="cm"/>
      <inkml:brushProperty name="color" value="#00BFF3"/>
    </inkml:brush>
  </inkml:definitions>
  <inkml:trace contextRef="#ctx0" brushRef="#br0">91055 22037 484,'7'-9'1,"-1"0"1,-1-2 2,0 0 1,-1 0 4,2 3 5,0 1 5,2 2 6,-1 2 1,1 2-1,0 2-2,0 2-2,0 2-2,0 2 0,-1 1-2,1 3 0,-1 2-1,0 2 0,-2 1-1,0 3 0,-2 1-1,-1 3-1,0 1 0,-1 3-1,-2 0-2,-1-1-1,0-1-1,-1-1-2,-2 0-1,-2 1 0,-2 1-1,-2 1-1,-1-1-1,-1-1-4,-1-3-4,-1-1-4,-2-2-1,0 1-1,-1-1-1,-1 1 0,-1-1 0,-1-3 1,-1-1 1,-1-2 0,0-2 0,1-1 2,1 0 0,1-2 1,0-1 1,0-2 0,1-3 0,-1 0 0,1-4 0,-1 0 0,0-3 0,1-2-1,1-1-1,2-2 1,4 0-1,3-1 0,1-2 0,0 0 0,1-1 0,-1-1 1,1-1 1,2-2 3,2 0 2,2-1 4,1 1 1,0 1 1,0 2 1,0 3 1,1 0 1,2 0 1,2 0 1,2 1 2,1 0 1,1 2 1,2 2 0,0 2 1,0 1 0,1 1 1,0-1 1,0 0 1,0 1 1,3 4 0,2 2 1,2 4 1,0 1 0,1 3-2,-1 2-1,1 2-1,-1 0-1,1 1-1,0 0-1,-1-1-1,1 1-2,0 0-2,-1-1-3,1 1-2,-1-1-5,1-1-5,-1-1-5,1 0-5,0-2-7,-1-1-7,1 0-7,-1-2-9,2-1-2,3-2-1,3-3 1,3 0 0,-1-2 2,-7 0 4,-5 0 5,-6 0 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09:58"/>
    </inkml:context>
    <inkml:brush xml:id="br0">
      <inkml:brushProperty name="width" value="0.03412" units="cm"/>
      <inkml:brushProperty name="height" value="0.03412" units="cm"/>
      <inkml:brushProperty name="color" value="#F2395B"/>
    </inkml:brush>
  </inkml:definitions>
  <inkml:trace contextRef="#ctx0" brushRef="#br0">68700 26650 644,'1'-107'-44,"4"39"15,3 36 16,3 39 14,1 21 8,1 6 0,-1 7 1,1 6-1,-3 1 0,-2-3-1,-3-3-1,-3-2-1,4-3 1,13 1 1,12-1 1,13 1 1,7-3 1,4-2 0,3-3-1,3-3 0,6-4 0,9-3-1,10-3 0,10-2-1,4-5-1,0-2 0,0-3 0,0-3-1,1-4 0,4-3 0,3-3-1,3-2 0,3-3-1,3 1 0,3-1-1,4 1 0,4-4 0,6-6-1,7-6-1,6-6 0,6-4-1,6 1 0,7-1-1,6 1 0,-1 1 0,-5 3 1,-7 3 1,-5 4 1,-11 2 1,-11 4-1,-14 3 1,-11 3-1,-12 3 0,-9 3 2,-10 3 1,-8 4 1,-9 4 0,-6 6-1,-6 7-2,-6 6-1,-4 1 0,1-3 0,-1-3 0,1-2 0,-1-5 1,1-2-1,-1-3-1,1-3 0,1-2 1,3 0 1,3 0 2,4 0 1,4 0 1,6 0-2,7 0 0,6 0-1,1 0-1,-3 0-2,-3 0 0,-2 0-2,0 0 1,7 0-1,6 0 2,7 0-1,7 0 1,9 0 0,10 0 0,10 0-1,11-4 0,17-5-1,15-7 1,16-5-1,9-4 1,3 0 0,3 0 0,4 0 0,-3 1 0,-5 4 0,-7 3 0,-5 3-1,-15 3 0,-22 3 1,-22 3-1,-21 4 0,-18 2 1,-12 4 2,-13 3 0,-12 3 2,-9 3 0,-2 3 0,-3 3-1,-3 4-1,-2-1 0,0-3 0,0-3 1,0-2 1,4-5-1,10-2 1,10-3-1,9-3-1,10-2 0,14 0 0,11 0 0,14 0-2,10-4 1,9-5 0,10-7 0,10-5-1,7-3 1,6 4 0,7 3 0,6 3 1,-2 1-2,-9 1 0,-10-1-2,-8 1-2,-11-1 1,-8 1 2,-10-1 1,-9 1 1,-10 2 2,-9 7-1,-10 6 0,-8 7 1,-9 2 0,-6 1-1,-6-1 0,-6 1-1,-6-1 0,-2 1-1,-3-1-2,-3 1-1,-1-1 0,4 1 1,3-1 0,3 1 1,6-3 1,9-2-1,10-3 1,10-3 0,10-2 0,13 0 0,12 0 0,13 0 0,10-2 0,10-3 1,10-3-1,9-2 0,7-5 0,7-2 0,6-3-2,7-3 1,4-1-1,3 4 1,3 3 0,4 3 1,-6 1 1,-11 1 0,-14-1 2,-11 1 0,-17 1 2,-18 3 0,-19 3 1,-18 4 0,-17 4 0,-11 6-2,-14 7-3,-11 6-1,-6 1-1,4-3 0,3-3 0,3-2 1,4-3 0,7 1 0,6-1-1,7 1 0,5-3 1,7-2 0,6-3 1,7-3 0,5-2 1,7 0-1,6 0 0,7 0-1,4 0 1,3 0 0,3 0 0,4 0 0,2 0 0,4 0-1,3 0 0,3 0-2,-4 1-1,-8 4-2,-10 3-1,-9 3-2,-10-1-2,-9-2-2,-10-3-4,-8-3-2,-9-1-8,-6 4-12,-6 3-12,-6 3-12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0:02"/>
    </inkml:context>
    <inkml:brush xml:id="br0">
      <inkml:brushProperty name="width" value="0.03722" units="cm"/>
      <inkml:brushProperty name="height" value="0.03722" units="cm"/>
      <inkml:brushProperty name="color" value="#F2395B"/>
    </inkml:brush>
  </inkml:definitions>
  <inkml:trace contextRef="#ctx0" brushRef="#br0">62450 22800 591,'21'-77'-1,"-5"-3"-2,-7-3-3,-5-2-1,-8 6 1,-5 20 2,-7 18 3,-5 20 4,-8 6 3,-5-2 3,-7-3 5,-5-3 3,-4-1 1,0 4-1,0 3-2,0 3-2,0 1 0,0 1-1,0-1-1,0 1 1,-2 1-2,-3 3 0,-3 3-2,-2 4-1,-3 1 0,1 0-2,-1 0 0,1 0-1,-1 1-1,1 4 0,-1 3 0,1 3-1,-3 3 1,-2 3-1,-3 3 2,-3 4-1,-2 2 1,0 4 0,0 3 0,0 3 0,0 1 0,0 1 0,0-1 1,0 1 1,-2 1-1,-3 3 0,-3 3 1,-2 4-1,-3 2 0,1 4 0,-1 3 1,1 3-1,1-1-1,3-2 0,3-3-1,4-3 0,2-2-1,4 0 1,3 0 0,3 0 1,1 0-2,1 0 0,-1 0-2,1 0-2,1 0 0,3 0 1,3 0 1,4 0 0,-1-2 1,-3-3 0,-3-3 1,-2-2 1,-5-1 0,-2 3 0,-3 3-1,-3 4 1,-1 1 0,4 0 0,3 0 0,3 0 1,4 0-1,7 0 0,6 0-2,7 0 0,4 1-1,3 4 1,3 3 0,4 3 0,2-1 0,4-2-1,3-3-1,3-3-1,1-2-1,1 0 1,-1 0 0,1 0 1,1 0 0,3 0 0,3 0 0,4 0 1,1 0-1,0 0 1,0 0 0,0 0 0,0 0 0,0 0 0,0 0 1,0 0-1,1 0 1,4 0 0,3 0 0,3 0-1,3 0 1,3 0 0,3 0-1,4 0 1,1 0 0,0 0 0,0 0 1,0 0-1,3 1 0,6 4 0,7 3 0,6 3 0,4-1 0,4-2 2,3-3 0,3-3 2,3-2 0,3 0-1,3 0-1,4 0 0,1-4-1,0-5 0,0-7-1,0-5 0,4-4-1,10 0 0,10 0 0,9 0 0,7-2-1,7-3 0,6-3 0,7-2 0,0-5-1,-2-2 2,-3-3-1,-3-3 1,-1-1 0,4 4 0,3 3 0,3 3 0,3 1 0,3 1 0,3-1 0,4 1 0,1-1 0,0 1 0,0-1 0,0 1 0,4-3 0,10-2 2,10-3 0,9-3 1,6-4 0,3-3 0,3-3-1,4-2-1,-3-3 0,-5 1 0,-7-1-1,-5 1-1,-6 1 0,-3 3-1,-3 3 0,-2 4-1,-5-1 0,-2-3 0,-3-3 2,-3-2 0,-2-5 1,0-2 0,0-3 1,0-3 1,3-2 0,6 0 0,7 0 0,6 0-1,-1 1 0,-5 4 1,-7 3-1,-5 3 0,-6 1 1,-3 1-1,-3-1-1,-2 1 1,0-3-1,7-2 0,6-3 1,7-3 0,7-1 0,9 4 0,10 3-1,10 3 1,0-1-1,-5-2 0,-7-3 0,-5-3 0,-3-1 0,4 4-1,3 3 0,3 3-1,-4-1 0,-8-2 0,-10-3 1,-9-3-1,-5-4 1,0-3 0,0-3 1,0-2-1,-5-3 1,-9 1 0,-10-1 0,-8 1 0,-9-3 0,-6-2 0,-6-3 0,-6-3 0,-7-2 1,-6 0-1,-6 0 0,-6 0 1,-7-2-1,-6-3 1,-6-3-1,-6-2 0,-9-1 0,-8 3 0,-10 3 0,-9 4 0,-9-1 0,-5-3 0,-7-3 0,-5-2 0,-9-3 0,-9 1 0,-10-1 0,-8 1 0,-6-3 0,1-2-1,-1-3-1,1-3 0,-6-1-1,-8 4 1,-10 3-1,-9 3 1,-7-1 1,-3-2-1,-3-3 1,-2-3 0,-6-1 0,-6 4 0,-6 3-1,-6 3 1,-6-1-2,-2-2 1,-3-3-2,-3-3 1,-7 1-1,-9 6 0,-10 7 1,-8 6 1,-6 1-1,1-3 0,-1-3-1,1-2 0,-4 0 0,-6 7 1,-6 6 2,-6 7 1,-7 2 1,-6 1-1,-6-1 0,-6 1-1,-10 4-1,-12 9 0,-13 10 0,-12 10-2,-10 7 0,-6 6-2,-6 7-2,-6 6-1,-6 4-1,-2 4 0,-3 3 0,-3 3 0,1 6 0,6 9-1,7 10-2,6 10 0,9 7 0,13 6-1,12 7 1,13 6 1,12 7-4,13 10-5,12 10-7,13 9-6,24-7-1,39-21 3,36-22 4,39-22 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0:06"/>
    </inkml:context>
    <inkml:brush xml:id="br0">
      <inkml:brushProperty name="width" value="0.04201" units="cm"/>
      <inkml:brushProperty name="height" value="0.04201" units="cm"/>
      <inkml:brushProperty name="color" value="#F2395B"/>
    </inkml:brush>
  </inkml:definitions>
  <inkml:trace contextRef="#ctx0" brushRef="#br0">48000 40350 523,'-96'-25'2,"10"0"2,10 0 3,9 0 3,10 6 4,14 13 3,11 12 5,14 13 3,10 4 0,9-3-5,10-3-6,10-2-4,4-1-4,0 3 0,0 3-1,0 4-1,4-1 1,10-3 0,10-3 1,9-2 1,6-5 1,3-2 1,3-3 2,4-3 1,7-1 1,13 4-2,12 3 0,13 3-1,10 3 0,10 3-1,10 3 0,9 4 0,15-1-2,22-3-2,22-3-3,23-2-2,0-5-1,-18-2 1,-19-3 0,-18-3 0,0-4 1,23-3 0,22-3 0,22-2 0,8-3 0,-2 1-2,-3-1-1,-3 1-1,-7 1 0,-9 3 1,-10 3 0,-8 4 2,-12 5 1,-12 10 0,-13 10 0,-12 9 1,-10 4 0,-6 1 1,-6-1 1,-6 1 0,-2-3 1,3-2-2,3-3-1,4-3 0,-1-2 0,-3 0 0,-3 0 2,-2 0 0,-3-2 0,1-3 0,-1-3-1,1-2 0,2-1 0,7 3 0,6 3 1,7 4-1,2-1 0,1-3 1,-1-3 0,1-2-1,-3-5 0,-2-2 0,-3-3-1,-3-3-2,-1-4 1,4-3 0,3-3 0,3-2 0,6-6 1,9-6 0,10-6 0,10-6 0,5-6-1,4-2 0,3-3 0,3-3-1,-1-1 0,-2 4 0,-3 3 1,-3 3 1,-7 3-1,-9 3 1,-10 3 1,-8 4 0,-11 4-1,-8 6 1,-10 7-1,-9 6 0,-5 3-1,0 0 0,0 0 0,0 0-1,-4 0 1,-5 0 0,-7 0 0,-5 0 0,-8 1 1,-5 4-3,-7 3-1,-5 3-1,-6-1-1,-3-2 0,-3-3 1,-2-3 0,-3-2 0,1 0 0,-1 0-2,1 0 0,-4 1-1,-6 4-3,-6 3-2,-6 3-3,-1 4-7,7 7-12,6 6-13,7 7-12,-3-3-5,-8-8 5,-10-10 4,-9-9 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0:09"/>
    </inkml:context>
    <inkml:brush xml:id="br0">
      <inkml:brushProperty name="width" value="0.04073" units="cm"/>
      <inkml:brushProperty name="height" value="0.04073" units="cm"/>
      <inkml:brushProperty name="color" value="#F2395B"/>
    </inkml:brush>
  </inkml:definitions>
  <inkml:trace contextRef="#ctx0" brushRef="#br0">81700 37000 540,'-27'-25'0,"-3"0"2,-3 0 1,-2 0 2,-1 1 0,3 4 2,3 3 2,4 3 1,2-1 0,4-2 1,3-3-1,3-3 1,-2-1-2,-6 4-1,-6 3-3,-6 3-2,-4 1-1,1 1 1,-1-1 0,1 1 0,-4 1 1,-6 3-1,-6 3 0,-6 4 0,-6 1 1,-2 0 0,-3 0 2,-3 0 0,-2 1 1,0 4-1,0 3 0,0 3 0,0 3-1,0 3 1,0 3 0,0 4-1,-2-1 0,-3-3-2,-3-3-1,-2-2-3,-5 0 0,-2 7 0,-3 6 1,-3 7 0,-2 0 1,0-2 0,0-3-1,0-3 1,-4-1 0,-5 4 1,-7 3 0,-5 3 1,-4 1 1,0 1-1,0-1-1,0 1 1,1 1-1,4 3 2,3 3 0,3 4 1,1 4 0,1 6 0,-1 7 0,1 6 0,4 4-1,9 4 0,10 3 1,10 3-1,5 3 0,4 3-1,3 3 0,3 4-1,6-1-1,9-3 1,10-3-1,10-2-1,5-5 1,4-2 0,3-3 0,3-3 1,3-1 0,3 4 0,3 3 0,4 3 1,1-2-1,0-6 0,0-6 0,0-6-1,0-2 0,0 3 1,0 3 0,0 4 2,4-1 0,10-3-1,10-3 0,9-2 0,4-1 0,1 3-1,-1 3 0,1 4 0,2 2-1,7 4 1,6 3 0,7 3 0,2-2 1,1-6-1,-1-6 0,1-6 0,2-4 0,7 1-1,6-1 0,7 1 0,2-3-1,1-2 1,-1-3 1,1-3 0,1-2 0,3 0 0,3 0-1,4 0 0,4-2 0,6-3 1,7-3-1,6-2 1,4-5 0,4-2 0,3-3-1,3-3 0,6-4 1,9-3-1,10-3 1,10-2-1,5-1 1,4 3 0,3 3 0,3 4-1,1-1 1,1-3-1,-1-3 0,1-2 0,-1-3 0,1 1-1,-1-1-1,1 1-1,1-1 0,3 1 1,3-1-1,4 1 1,2-3 1,4-2-1,3-3 0,3-3 0,1-2 1,1 0-1,-1 0 0,1 0 0,2 0 0,7 0 1,6 0 0,7 0 0,4-2 1,3-3 1,3-3 0,4-2 1,-3-1 1,-5 3-2,-7 3 1,-5 4-1,-3 1 0,4 0-1,3 0 1,3 0 0,-1-2-1,-2-3 1,-3-3 0,-3-2 0,-6-5-1,-5-2-2,-7-3-1,-5-3-1,-1-6-1,6-5 1,7-7 0,6-5 1,3-8 2,0-5 1,0-7 0,0-5 3,-5-4 0,-9 0 0,-10 0 1,-8 0 1,-11 0-1,-8 0 0,-10 0 0,-9 0-2,-12 1 0,-11 4-1,-14 3-3,-11 3 0,-15-2-1,-16-6 0,-15-6 0,-15-6 0,-15-6 1,-12-2 0,-13-3 0,-12-3 1,-16-2 0,-19 0 0,-18 0-1,-19 0 0,-15 0 0,-8 0 1,-10 0 0,-9 0 2,-9-4-1,-5-5 0,-7-7 1,-5-5-1,-4-3 0,0 4 0,0 3 0,0 3-1,-4 3 1,-5 3-1,-7 3 1,-5 4-1,-11 4 0,-11 6-1,-14 7 0,-11 6 0,-9 4-2,-3 4 0,-3 3-1,-2 3 0,-8 3-1,-8 3 0,-10 3 0,-9 4 1,2 1 1,17 0-1,15 0 1,16 0 1,-12 0 0,-36 0-1,-39 0 0,-36 0-1,-12 3 1,16 6 3,15 7 2,17 6 3,7 6 0,0 6 1,0 7-2,0 6 1,1 4-1,4 4-1,3 3 0,3 3 0,3 3-2,3 3 0,3 3-2,4 4 0,1 5-1,0 10 0,0 10 1,0 9 1,1 4-1,4 1 0,3-1 0,3 1-1,3 2-1,3 7 0,3 6-1,4 7-1,4 0-1,6-2-1,7-3-1,6-3-1,9-1-1,13 4-4,12 3-2,13 3-3,10-1-2,10-2-3,10-3-3,9-3-3,12-1 0,16 4 0,15 3 2,17 3 0,14-7 1,17-15 2,15-15 2,16-16 2,7-7 1,1 4 0,-1 3 0,1 3 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3:24"/>
    </inkml:context>
    <inkml:brush xml:id="br0">
      <inkml:brushProperty name="width" value="0.06361" units="cm"/>
      <inkml:brushProperty name="height" value="0.06361" units="cm"/>
      <inkml:brushProperty name="color" value="#F2395B"/>
    </inkml:brush>
  </inkml:definitions>
  <inkml:trace contextRef="#ctx0" brushRef="#br0">32500 53000 345,'-157'-90'0,"39"23"2,36 22 1,39 22 3,24 10 9,13 1 18,12-1 18,13 1 17,7 1 3,4 3-14,3 3-13,3 4-15,9 1-7,16 0-2,15 0-2,17 0-2,10 0-1,6 0-1,7 0-1,6 0-1,3 0-1,0 0 0,0 0-1,0 0 0,3-2-1,6-3 0,7-3 0,6-2 0,4-1-2,4 3-1,3 3-1,3 4-3,7-1 0,14-3 1,11-3 1,14-2 0,11-5 1,14-2-1,11-3 0,14-3 0,7-1 0,3 4-1,3 3-2,4 3 0,1 1 0,0 1 0,0-1 1,0 1 0,-4-1 0,-5 1-2,-7-1 0,-5 1-2,-14 4 0,-18 9-1,-19 10 0,-18 10-1,-14 5 0,-5 4 0,-7 3 1,-5 3-1,-1-2 2,6-6 0,7-6 1,6-6 1,4-4 1,4 1 0,3-1 0,3 1 0,1-3 0,1-2 0,-1-3-1,1-3 0,1-2 0,3 0 0,3 0 1,4 0 0,-4 0-1,-9 0-1,-10 0-3,-8 0-1,-6 1-1,1 4-1,-1 3 0,1 3-1,-1 1 1,1 1 2,-1-1 1,1 1 3,4-3 0,9-2 1,10-3-2,10-3 1,8-4-1,10-3 0,10-3 1,9-2-1,6-3 0,3 1-1,3-1 0,4 1-1,-7 1-1,-16 3 1,-15 3-1,-15 4 1,-9 2 0,1 4-1,-1 3 1,1 3 0,-1 1 0,1 1 1,-1-1-1,1 1 2,-1-1-1,1 1 1,-1-1-1,1 1 0,1-1 0,3 1 1,3-1 0,4 1 0,4-3 0,6-2 0,7-3 0,6-3 0,7-2 0,10 0-1,10 0 1,9 0-1,9 0 0,9 0 1,10 0-1,10 0 0,5-4 0,4-5 0,3-7 0,3-5 0,3-4 1,3 0-2,3 0 0,4 0 0,4 1-1,6 4-1,7 3 1,6 3 0,-2 3-1,-9 3 1,-10 3 0,-8 4 0,-9 1 0,-6 0 0,-6 0-1,-6 0-1,-4 1 0,1 4-1,-1 3 0,1 3-1,-1-1 0,1-2 1,-1-3 0,1-3 1,-7-4-1,-12-3-2,-13-3 0,-12-2-2,-13-3-1,-12 1-2,-13-1-2,-12 1-2,-21-3 0,-28-2-1,-28-3-1,-27-3 1,-25-2-1,-18 0 3,-19 0 0,-18 0 3,-14 1-1,-5 4 0,-7 3-2,-5 3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3:24"/>
    </inkml:context>
    <inkml:brush xml:id="br0">
      <inkml:brushProperty name="width" value="0.04339" units="cm"/>
      <inkml:brushProperty name="height" value="0.04339" units="cm"/>
      <inkml:brushProperty name="color" value="#F2395B"/>
    </inkml:brush>
  </inkml:definitions>
  <inkml:trace contextRef="#ctx0" brushRef="#br0">33650 50550 506,'-50'-83'59,"0"34"-3,0 35-3,0 35-3,-2 19-5,-3 7-8,-3 6-8,-2 7-8,-9 8-6,-12 14-3,-13 11-2,-12 14-3,-10 7-3,-6 3-2,-6 3-2,-6 4-3,2-4-1,14-9-1,11-10 0,14-8-1,5-3 0,1 7 1,-1 6-1,1 7 1,5-6 1,14-15 2,11-15 2,14-16 3,8-8 0,7 0 2,6 0 1,7 0 1,4-2 0,3-3 1,3-3-1,4-2-1,5-1 1,10 3 1,10 3 0,9 4 1,6 1-1,3 0 0,3 0 0,4 0-1,2 1 0,4 4-2,3 3-1,3 3 0,1 1-2,1 1 0,-1-1 1,1 1-1,4-3-2,9-2-1,10-3-3,10-3-2,5-4-1,4-3-2,3-3-2,3-2 0,-1-3-1,-2 1 0,-3-1 0,-3 1 0,-7-3-3,-9-2-7,-10-3-6,-8-3-6,-12-1-5,-12 4-2,-13 3-2,-12 3-2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3:25"/>
    </inkml:context>
    <inkml:brush xml:id="br0">
      <inkml:brushProperty name="width" value="0.04728" units="cm"/>
      <inkml:brushProperty name="height" value="0.04728" units="cm"/>
      <inkml:brushProperty name="color" value="#F2395B"/>
    </inkml:brush>
  </inkml:definitions>
  <inkml:trace contextRef="#ctx0" brushRef="#br0">24700 50000 465,'-290'0'36,"73"0"-2,72 0-3,72 0-1,58 1 1,48 4 8,47 3 6,47 3 7,24-1-2,4-2-7,3-3-10,3-3-8,4-2-5,7 0-1,6 0-3,7 0-1,-3-2-5,-8-3-5,-10-3-5,-9-2-7,-12-1-5,-11 3-7,-14 3-6,-11 4-7,-12 1-3,-9 0 1,-10 0 0,-8 0-1,-9 1 0,-6 4-2,-6 3-3,-6 3-1,-7 3 0,-6 3 1,-6 3 2,-6 4 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3:25"/>
    </inkml:context>
    <inkml:brush xml:id="br0">
      <inkml:brushProperty name="width" value="0.04333" units="cm"/>
      <inkml:brushProperty name="height" value="0.04333" units="cm"/>
      <inkml:brushProperty name="color" value="#F2395B"/>
    </inkml:brush>
  </inkml:definitions>
  <inkml:trace contextRef="#ctx0" brushRef="#br0">26100 50850 507,'-108'-36'61,"34"28"1,35 28 2,35 29 3,16 18-6,1 9-12,-1 10-12,1 10-13,-3 13-6,-2 19-3,-3 19-2,-3 19-3,-6 13-3,-5 10-3,-7 10-4,-5 9-3,-1-4-9,6-15-14,7-15-14,6-16-15,4-21-5,4-24 3,3-26 3,3-24 3,4-18 3,7-9 5,6-10 5,7-8 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3:26"/>
    </inkml:context>
    <inkml:brush xml:id="br0">
      <inkml:brushProperty name="width" value="0.05285" units="cm"/>
      <inkml:brushProperty name="height" value="0.05285" units="cm"/>
      <inkml:brushProperty name="color" value="#F2395B"/>
    </inkml:brush>
  </inkml:definitions>
  <inkml:trace contextRef="#ctx0" brushRef="#br0">28700 48800 416,'-65'-35'50,"23"32"6,22 31 6,22 32 5,12 21-3,3 13-11,3 12-12,4 13-11,1 10-7,0 10-3,0 10-3,0 9-2,-2 7-3,-3 7 1,-3 6-1,-2 7-1,-5 11-1,-2 20-1,-3 18-1,-3 20-2,-6 13-2,-5 9-3,-7 10-4,-5 10-3,-4 4-5,0 0-7,0 0-8,0 0-7,-4 1-7,-5 4-3,-7 3-5,-5 3-4,-4-10 0,0-21 6,0-22 6,0-22 5,3-32 5,6-40 6,7-40 6,6-41 5,3-26 0,0-8-3,0-10-3,0-9-5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3:26"/>
    </inkml:context>
    <inkml:brush xml:id="br0">
      <inkml:brushProperty name="width" value="0.03803" units="cm"/>
      <inkml:brushProperty name="height" value="0.03803" units="cm"/>
      <inkml:brushProperty name="color" value="#F2395B"/>
    </inkml:brush>
  </inkml:definitions>
  <inkml:trace contextRef="#ctx0" brushRef="#br0">28550 49000 578,'-5'-50'4,"-9"0"7,-10 0 8,-8 0 8,-4 18 8,3 39 8,3 36 8,4 39 9,-1 24-2,-3 13-13,-3 12-11,-2 13-13,-11 7-10,-15 4-8,-15 3-9,-16 3-8,-7-1-7,4-2-5,3-3-6,3-3-4,7-13-3,14-22 0,11-22 1,14-21 0,7-15 0,3-6 0,3-6-1,4-6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23"/>
    </inkml:context>
    <inkml:brush xml:id="br0">
      <inkml:brushProperty name="width" value="0.039" units="cm"/>
      <inkml:brushProperty name="height" value="0.039" units="cm"/>
      <inkml:brushProperty name="color" value="#00BFF3"/>
    </inkml:brush>
  </inkml:definitions>
  <inkml:trace contextRef="#ctx0" brushRef="#br0">93636 22400 564,'-23'24'94,"2"-1"-20,3 1-20,1-1-20,1 1-10,1 1-1,-1 1 0,0 1-1,1 0-2,1 1-4,1-1-3,0 1-3,2-2-3,2-1-1,3-3 1,1-1-2,1-2-1,2 1-6,0 0-3,2-1-5,1-1-1,2-2 1,2-4 2,2-3 2,3-1-9,7 0-22,6 0-22,5 0-21,1-2-3,-7-3 16,-5-2 14,-6-4 16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3:26"/>
    </inkml:context>
    <inkml:brush xml:id="br0">
      <inkml:brushProperty name="width" value="0.04766" units="cm"/>
      <inkml:brushProperty name="height" value="0.04766" units="cm"/>
      <inkml:brushProperty name="color" value="#F2395B"/>
    </inkml:brush>
  </inkml:definitions>
  <inkml:trace contextRef="#ctx0" brushRef="#br0">28850 49050 461,'75'25'83,"0"0"-12,0 0-13,0 0-11,1 4-9,4 10-4,3 10-5,3 9-5,-1 4-2,-2 1-2,-3-1 0,-3 1 0,-4-3-2,-3-2-3,-3-3-1,-2-3-4,-5-4-1,-2-3-4,-3-3-4,-3-2-2,-12-3-17,-18 1-32,-19-1-32,-18 1-31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8:37"/>
    </inkml:context>
    <inkml:brush xml:id="br0">
      <inkml:brushProperty name="width" value="0.06548" units="cm"/>
      <inkml:brushProperty name="height" value="0.06548" units="cm"/>
      <inkml:brushProperty name="color" value="#F2395B"/>
    </inkml:brush>
  </inkml:definitions>
  <inkml:trace contextRef="#ctx0" brushRef="#br0">31500 50650 336,'-25'-22'0,"0"6"0,0 7 0,0 6 0,-15 3 2,-27 0 6,-28 0 5,-28 0 5,-7 0 1,16 0-2,15 0-2,17 0-3,25 1 6,39 4 15,36 3 15,39 3 13,22-2 3,10-6-10,10-6-10,9-6-11,6-6-6,3-2-3,3-3-2,4-3-4,4-2-1,6 0-1,7 0-1,6 0-1,4 0-2,4 0-1,3 0-1,3 0-3,1 0-1,1 0-2,-1 0-2,1 0-3,-4 1-1,-6 4-1,-6 3 0,-6 3-1,-7 3-1,-6 3 2,-6 3-1,-6 4 2,-2 2-1,3 4 1,3 3 1,4 3 0,2-1 0,4-2-1,3-3 1,3-3-1,9-2-1,16 0-1,15 0-1,17 0-2,5-4 1,-3-5 2,-3-7 3,-2-5 1,-5-6 2,-2-3 0,-3-3 0,-3-2 0,-2 0 0,0 7 2,0 6 1,0 7 1,3 4-1,6 3-1,7 3-1,6 4-2,3-1-2,0-3-2,0-3-2,0-2-2,-2-3 0,-3 1-1,-3-1 1,-2 1 0,-1 1 1,3 3 0,3 3 2,4 4 0,2 1 1,4 0 0,3 0 1,3 0 0,-1-2 0,-2-3 0,-3-3 0,-3-2 0,1-3-1,6 1 1,7-1-1,6 1 0,13-6 0,23-8 0,22-10 0,22-9-1,8-4 2,-2 4 1,-3 3 2,-3 3 2,-4 4 0,-3 7-2,-3 6-1,-2 7-2,-5 4-1,-2 3 0,-3 3-1,-3 4 0,-6-1 1,-5-3-1,-7-3 2,-5-2-1,-8-1 2,-5 3-1,-7 3 1,-5 4 1,-4-1 0,0-3 1,0-3 0,0-2 0,1-1 0,4 3 1,3 3-1,3 4-1,-1-3 0,-2-5-1,-3-7-1,-3-5 0,-4-4-2,-3 0 1,-3 0 0,-2 0-1,-1-2 1,3-3-1,3-3 0,4-2 0,-3-1 0,-5 3 1,-7 3 0,-5 4 1,-6 1 0,-3 0 1,-3 0 0,-2 0 1,-3 0 0,1 0 0,-1 0-1,1 0 0,2 1-1,7 4 0,6 3-1,7 3 0,2 1-1,1 1 1,-1-1 1,1 1 0,1-1 0,3 1-1,3-1-1,4 1-1,2-3 1,4-2 0,3-3 0,3-3 1,-1 1 1,-2 6-1,-3 7 1,-3 6-1,-6 3 0,-5 0 0,-7 0 0,-5 0 0,-3 0 1,4 0-2,3 0 1,3 0-1,-1 0 1,-2 0-1,-3 0 1,-3 0-1,-2 1 0,0 4 1,0 3 0,0 3-1,0 1 1,0 1 0,0-1 0,0 1 0,-2-3-2,-3-2-1,-3-3-3,-2-3-1,-14 1-4,-21 6-3,-22 7-3,-22 6-5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8:38"/>
    </inkml:context>
    <inkml:brush xml:id="br0">
      <inkml:brushProperty name="width" value="0.04651" units="cm"/>
      <inkml:brushProperty name="height" value="0.04651" units="cm"/>
      <inkml:brushProperty name="color" value="#F2395B"/>
    </inkml:brush>
  </inkml:definitions>
  <inkml:trace contextRef="#ctx0" brushRef="#br0">32600 48200 472,'0'-63'52,"0"26"2,0 24 3,0 26 1,-7 19-3,-11 17-8,-14 15-9,-11 16-8,-11 10-5,-5 7-5,-7 6-4,-5 7-4,-4-3-3,0-8-2,0-10-4,0-9-2,-4 1-2,-5 13-2,-7 12-1,-5 13-1,-3-1-1,4-11-2,3-14-1,3-11-2,4-9 0,7-3 1,6-3 1,7-2 1,7-5 3,9-2 3,10-3 3,10-3 2,5-1 3,4 4 1,3 3 1,3 3 0,3-2 2,3-6-1,3-6 2,4-6 0,7-1 0,13 7-1,12 6-1,13 7 0,7-1-2,4-6-1,3-6-1,3-6-1,3-1-3,3 7-4,3 6-4,4 7-4,4 2-3,6 1-5,7-1-4,6 1-4,6-1-5,6 1-4,7-1-6,6 1-5,-5-3 0,-16-2 5,-15-3 5,-15-3 5,-12-6 1,-6-5 0,-6-7 0,-6-5-1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8:38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34250 52550 529,'-115'-47'59,"73"6"4,72 7 3,72 6 3,38 3-6,7 0-11,6 0-13,7 0-13,-1-2-9,-6-3-6,-6-3-5,-6-2-7,-13 2-2,-19 9 0,-18 10-1,-19 10 1,-15 7-13,-8 6-26,-10 7-27,-9 6-25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8:39"/>
    </inkml:context>
    <inkml:brush xml:id="br0">
      <inkml:brushProperty name="width" value="0.04932" units="cm"/>
      <inkml:brushProperty name="height" value="0.04932" units="cm"/>
      <inkml:brushProperty name="color" value="#F2395B"/>
    </inkml:brush>
  </inkml:definitions>
  <inkml:trace contextRef="#ctx0" brushRef="#br0">35300 52700 446,'-50'21'3,"0"-5"9,0-7 7,0-5 7,3-1 4,6 6-2,7 7-2,6 6-1,7 10 3,10 17 8,10 15 9,9 16 8,4 10 1,1 7-10,-1 6-7,1 7-10,-3 2-6,-2 1-7,-3-1-5,-3 1-6,-2-4-2,0-6 1,0-6 2,0-6 3,0-1-13,0 7-23,0 6-25,0 7-24,1-7-5,4-19 15,3-18 15,3-19 15,3-13 6,3-6-2,3-6-2,4-6-1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8:39"/>
    </inkml:context>
    <inkml:brush xml:id="br0">
      <inkml:brushProperty name="width" value="0.0575" units="cm"/>
      <inkml:brushProperty name="height" value="0.0575" units="cm"/>
      <inkml:brushProperty name="color" value="#F2395B"/>
    </inkml:brush>
  </inkml:definitions>
  <inkml:trace contextRef="#ctx0" brushRef="#br0">37550 51750 382,'-43'-63'84,"17"26"-13,15 24-14,16 26-13,9 19-8,3 17-3,3 15-3,4 16-4,-1 13 0,-3 14-1,-3 11 1,-2 14 0,-6 8-2,-6 7-2,-6 6-4,-6 7-3,-4 4-2,1 3-1,-1 3-2,1 4-1,-1 4-2,1 6-4,-1 7-2,1 6-4,-1 6-3,1 6-4,-1 7-4,1 6-4,-1-4-2,1-11 0,-1-14-1,1-11 0,-3-15-2,-2-16-6,-3-15-4,-3-15-5,-2-6-1,0 7 4,0 6 4,0 7 3,1-12 5,4-28 5,3-28 4,3-27 4,-1-15-2,-2 0-10,-3 0-11,-3 0-11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8:39"/>
    </inkml:context>
    <inkml:brush xml:id="br0">
      <inkml:brushProperty name="width" value="0.04303" units="cm"/>
      <inkml:brushProperty name="height" value="0.04303" units="cm"/>
      <inkml:brushProperty name="color" value="#F2395B"/>
    </inkml:brush>
  </inkml:definitions>
  <inkml:trace contextRef="#ctx0" brushRef="#br0">37800 51950 511,'0'-47'4,"0"6"10,0 7 8,0 6 10,-4 20 8,-5 34 5,-7 35 7,-5 35 7,-9 18-2,-9 3-10,-10 3-9,-8 4-10,-9 1-8,-6 0-4,-6 0-6,-6 0-6,-6-5-6,-2-9-9,-3-10-10,-3-8-8,4-11-8,13-8-5,12-10-4,13-9-6,9-12 2,6-11 7,7-14 8,6-11 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8:40"/>
    </inkml:context>
    <inkml:brush xml:id="br0">
      <inkml:brushProperty name="width" value="0.05587" units="cm"/>
      <inkml:brushProperty name="height" value="0.05587" units="cm"/>
      <inkml:brushProperty name="color" value="#F2395B"/>
    </inkml:brush>
  </inkml:definitions>
  <inkml:trace contextRef="#ctx0" brushRef="#br0">38150 52600 393,'68'1'62,"-11"4"-15,-14 3-12,-11 3-14,2 6-2,19 9 8,19 10 9,19 10 8,10 2 2,4-3-4,3-3-4,3-2-5,-4-3-3,-8 1-3,-10-1-3,-9 1-3,-9-3-2,-5-2-4,-7-3-3,-5-3-3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2:18:37"/>
    </inkml:context>
    <inkml:brush xml:id="br0">
      <inkml:brushProperty name="width" value="0.06548" units="cm"/>
      <inkml:brushProperty name="height" value="0.06548" units="cm"/>
      <inkml:brushProperty name="color" value="#F2395B"/>
    </inkml:brush>
  </inkml:definitions>
  <inkml:trace contextRef="#ctx0" brushRef="#br0">31500 50650 336,'-25'-22'0,"0"6"0,0 7 0,0 6 0,-15 3 2,-27 0 6,-28 0 5,-28 0 5,-7 0 1,16 0-2,15 0-2,17 0-3,25 1 6,39 4 15,36 3 15,39 3 13,22-2 3,10-6-10,10-6-10,9-6-11,6-6-6,3-2-3,3-3-2,4-3-4,4-2-1,6 0-1,7 0-1,6 0-1,4 0-2,4 0-1,3 0-1,3 0-3,1 0-1,1 0-2,-1 0-2,1 0-3,-4 1-1,-6 4-1,-6 3 0,-6 3-1,-7 3-1,-6 3 2,-6 3-1,-6 4 2,-2 2-1,3 4 1,3 3 1,4 3 0,2-1 0,4-2-1,3-3 1,3-3-1,9-2-1,16 0-1,15 0-1,17 0-2,5-4 1,-3-5 2,-3-7 3,-2-5 1,-5-6 2,-2-3 0,-3-3 0,-3-2 0,-2 0 0,0 7 2,0 6 1,0 7 1,3 4-1,6 3-1,7 3-1,6 4-2,3-1-2,0-3-2,0-3-2,0-2-2,-2-3 0,-3 1-1,-3-1 1,-2 1 0,-1 1 1,3 3 0,3 3 2,4 4 0,2 1 1,4 0 0,3 0 1,3 0 0,-1-2 0,-2-3 0,-3-3 0,-3-2 0,1-3-1,6 1 1,7-1-1,6 1 0,13-6 0,23-8 0,22-10 0,22-9-1,8-4 2,-2 4 1,-3 3 2,-3 3 2,-4 4 0,-3 7-2,-3 6-1,-2 7-2,-5 4-1,-2 3 0,-3 3-1,-3 4 0,-6-1 1,-5-3-1,-7-3 2,-5-2-1,-8-1 2,-5 3-1,-7 3 1,-5 4 1,-4-1 0,0-3 1,0-3 0,0-2 0,1-1 0,4 3 1,3 3-1,3 4-1,-1-3 0,-2-5-1,-3-7-1,-3-5 0,-4-4-2,-3 0 1,-3 0 0,-2 0-1,-1-2 1,3-3-1,3-3 0,4-2 0,-3-1 0,-5 3 1,-7 3 0,-5 4 1,-6 1 0,-3 0 1,-3 0 0,-2 0 1,-3 0 0,1 0 0,-1 0-1,1 0 0,2 1-1,7 4 0,6 3-1,7 3 0,2 1-1,1 1 1,-1-1 1,1 1 0,1-1 0,3 1-1,3-1-1,4 1-1,2-3 1,4-2 0,3-3 0,3-3 1,-1 1 1,-2 6-1,-3 7 1,-3 6-1,-6 3 0,-5 0 0,-7 0 0,-5 0 0,-3 0 1,4 0-2,3 0 1,3 0-1,-1 0 1,-2 0-1,-3 0 1,-3 0-1,-2 1 0,0 4 1,0 3 0,0 3-1,0 1 1,0 1 0,0-1 0,0 1 0,-2-3-2,-3-2-1,-3-3-3,-2-3-1,-14 1-4,-21 6-3,-22 7-3,-22 6-5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2:18:38"/>
    </inkml:context>
    <inkml:brush xml:id="br0">
      <inkml:brushProperty name="width" value="0.04651" units="cm"/>
      <inkml:brushProperty name="height" value="0.04651" units="cm"/>
      <inkml:brushProperty name="color" value="#F2395B"/>
    </inkml:brush>
  </inkml:definitions>
  <inkml:trace contextRef="#ctx0" brushRef="#br0">32600 48200 472,'0'-63'52,"0"26"2,0 24 3,0 26 1,-7 19-3,-11 17-8,-14 15-9,-11 16-8,-11 10-5,-5 7-5,-7 6-4,-5 7-4,-4-3-3,0-8-2,0-10-4,0-9-2,-4 1-2,-5 13-2,-7 12-1,-5 13-1,-3-1-1,4-11-2,3-14-1,3-11-2,4-9 0,7-3 1,6-3 1,7-2 1,7-5 3,9-2 3,10-3 3,10-3 2,5-1 3,4 4 1,3 3 1,3 3 0,3-2 2,3-6-1,3-6 2,4-6 0,7-1 0,13 7-1,12 6-1,13 7 0,7-1-2,4-6-1,3-6-1,3-6-1,3-1-3,3 7-4,3 6-4,4 7-4,4 2-3,6 1-5,7-1-4,6 1-4,6-1-5,6 1-4,7-1-6,6 1-5,-5-3 0,-16-2 5,-15-3 5,-15-3 5,-12-6 1,-6-5 0,-6-7 0,-6-5-1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24"/>
    </inkml:context>
    <inkml:brush xml:id="br0">
      <inkml:brushProperty name="width" value="0.03454" units="cm"/>
      <inkml:brushProperty name="height" value="0.03454" units="cm"/>
      <inkml:brushProperty name="color" value="#00BFF3"/>
    </inkml:brush>
  </inkml:definitions>
  <inkml:trace contextRef="#ctx0" brushRef="#br0">94746 22916 637,'0'-12'68,"0"8"-8,0 8-8,0 8-9,0 4-7,0 1-6,0 1-7,0 1-7,-1 1-4,-1 0-3,0-1-3,-1 1-4,-2-1-1,0 1 1,-1 0-1,-2-1 1,1 0-7,0-3-11,2-1-12,1-2-11,0-4-9,0-6-6,0-6-6,0-6-5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2:18:38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34250 52550 529,'-115'-47'59,"73"6"4,72 7 3,72 6 3,38 3-6,7 0-11,6 0-13,7 0-13,-1-2-9,-6-3-6,-6-3-5,-6-2-7,-13 2-2,-19 9 0,-18 10-1,-19 10 1,-15 7-13,-8 6-26,-10 7-27,-9 6-25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2:18:39"/>
    </inkml:context>
    <inkml:brush xml:id="br0">
      <inkml:brushProperty name="width" value="0.04932" units="cm"/>
      <inkml:brushProperty name="height" value="0.04932" units="cm"/>
      <inkml:brushProperty name="color" value="#F2395B"/>
    </inkml:brush>
  </inkml:definitions>
  <inkml:trace contextRef="#ctx0" brushRef="#br0">35300 52700 446,'-50'21'3,"0"-5"9,0-7 7,0-5 7,3-1 4,6 6-2,7 7-2,6 6-1,7 10 3,10 17 8,10 15 9,9 16 8,4 10 1,1 7-10,-1 6-7,1 7-10,-3 2-6,-2 1-7,-3-1-5,-3 1-6,-2-4-2,0-6 1,0-6 2,0-6 3,0-1-13,0 7-23,0 6-25,0 7-24,1-7-5,4-19 15,3-18 15,3-19 15,3-13 6,3-6-2,3-6-2,4-6-1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2:18:39"/>
    </inkml:context>
    <inkml:brush xml:id="br0">
      <inkml:brushProperty name="width" value="0.0575" units="cm"/>
      <inkml:brushProperty name="height" value="0.0575" units="cm"/>
      <inkml:brushProperty name="color" value="#F2395B"/>
    </inkml:brush>
  </inkml:definitions>
  <inkml:trace contextRef="#ctx0" brushRef="#br0">37550 51750 382,'-43'-63'84,"17"26"-13,15 24-14,16 26-13,9 19-8,3 17-3,3 15-3,4 16-4,-1 13 0,-3 14-1,-3 11 1,-2 14 0,-6 8-2,-6 7-2,-6 6-4,-6 7-3,-4 4-2,1 3-1,-1 3-2,1 4-1,-1 4-2,1 6-4,-1 7-2,1 6-4,-1 6-3,1 6-4,-1 7-4,1 6-4,-1-4-2,1-11 0,-1-14-1,1-11 0,-3-15-2,-2-16-6,-3-15-4,-3-15-5,-2-6-1,0 7 4,0 6 4,0 7 3,1-12 5,4-28 5,3-28 4,3-27 4,-1-15-2,-2 0-10,-3 0-11,-3 0-11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2:18:39"/>
    </inkml:context>
    <inkml:brush xml:id="br0">
      <inkml:brushProperty name="width" value="0.04303" units="cm"/>
      <inkml:brushProperty name="height" value="0.04303" units="cm"/>
      <inkml:brushProperty name="color" value="#F2395B"/>
    </inkml:brush>
  </inkml:definitions>
  <inkml:trace contextRef="#ctx0" brushRef="#br0">37800 51950 511,'0'-47'4,"0"6"10,0 7 8,0 6 10,-4 20 8,-5 34 5,-7 35 7,-5 35 7,-9 18-2,-9 3-10,-10 3-9,-8 4-10,-9 1-8,-6 0-4,-6 0-6,-6 0-6,-6-5-6,-2-9-9,-3-10-10,-3-8-8,4-11-8,13-8-5,12-10-4,13-9-6,9-12 2,6-11 7,7-14 8,6-11 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5T22:18:40"/>
    </inkml:context>
    <inkml:brush xml:id="br0">
      <inkml:brushProperty name="width" value="0.05587" units="cm"/>
      <inkml:brushProperty name="height" value="0.05587" units="cm"/>
      <inkml:brushProperty name="color" value="#F2395B"/>
    </inkml:brush>
  </inkml:definitions>
  <inkml:trace contextRef="#ctx0" brushRef="#br0">38150 52600 393,'68'1'62,"-11"4"-15,-14 3-12,-11 3-14,2 6-2,19 9 8,19 10 9,19 10 8,10 2 2,4-3-4,3-3-4,3-2-5,-4-3-3,-8 1-3,-10-1-3,-9 1-3,-9-3-2,-5-2-4,-7-3-3,-5-3-3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25"/>
    </inkml:context>
    <inkml:brush xml:id="br0">
      <inkml:brushProperty name="width" value="0.04871" units="cm"/>
      <inkml:brushProperty name="height" value="0.04871" units="cm"/>
      <inkml:brushProperty name="color" value="#F2395B"/>
    </inkml:brush>
  </inkml:definitions>
  <inkml:trace contextRef="#ctx0" brushRef="#br0">45200 32300 451,'-99'-46'48,"54"10"1,53 10 2,53 9 1,26 6-3,1 3-4,-1 3-7,1 4-6,4 1-3,9 0-1,10 0-2,10 0-1,-1 0-3,-9 0-3,-10 0-4,-8 0-4,-8 0-4,-2 0-5,-3 0-4,-3 0-5,-7 1-12,-9 4-20,-10 3-18,-8 3-20,-14 3-5,-15 3 7,-15 3 7,-16 4 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26"/>
    </inkml:context>
    <inkml:brush xml:id="br0">
      <inkml:brushProperty name="width" value="0.03541" units="cm"/>
      <inkml:brushProperty name="height" value="0.03541" units="cm"/>
      <inkml:brushProperty name="color" value="#F2395B"/>
    </inkml:brush>
  </inkml:definitions>
  <inkml:trace contextRef="#ctx0" brushRef="#br0">46300 32800 621,'-47'23'-1,"6"-3"-2,7-3-2,6-2-2,4-3 11,4 1 26,3-1 25,3 1 26,4 1 3,7 3-19,6 3-18,7 4-18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26"/>
    </inkml:context>
    <inkml:brush xml:id="br0">
      <inkml:brushProperty name="width" value="0.0363" units="cm"/>
      <inkml:brushProperty name="height" value="0.0363" units="cm"/>
      <inkml:brushProperty name="color" value="#F2395B"/>
    </inkml:brush>
  </inkml:definitions>
  <inkml:trace contextRef="#ctx0" brushRef="#br0">46000 32250 606,'-22'-16'72,"6"19"-7,7 19-6,6 19-6,4 10-9,4 4-9,3 3-10,3 3-10,1 4-6,1 7-3,-1 6-2,1 7-2,1 7-1,3 9 0,3 10 0,4 10 1,-1 5-4,-3 4-6,-3 3-7,-2 3-6,-3-2-4,1-6-5,-1-6-4,1-6-4,-3-12-1,-2-15-1,-3-15 0,-3-16 0,-1-12 2,4-5 3,3-7 4,3-5 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30"/>
    </inkml:context>
    <inkml:brush xml:id="br0">
      <inkml:brushProperty name="width" value="0.04133" units="cm"/>
      <inkml:brushProperty name="height" value="0.04133" units="cm"/>
      <inkml:brushProperty name="color" value="#F2395B"/>
    </inkml:brush>
  </inkml:definitions>
  <inkml:trace contextRef="#ctx0" brushRef="#br0">47650 31400 532,'-46'-15'9,"10"23"18,10 22 17,9 22 19,9 18 3,9 16-11,10 15-10,10 17-11,2 8-7,-3 4-4,-3 3-1,-2 3-4,-5 7-4,-2 14-3,-3 11-4,-3 14-4,-2 7-5,0 3-2,0 3-5,0 4-3,0-18 0,0-37 1,0-38 3,0-37 2,0-13 0,0 13-4,0 12-4,0 13-3,0 2-4,0-5-2,0-7-3,0-5-2,0-11-2,0-11 2,0-14 1,0-11 1,0-17 0,0-18 1,0-19-1,0-18 1,-2-9 2,-3 4 4,-3 3 4,-2 3 5,-1-1 0,3-2-2,3-3-2,4-3-3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30"/>
    </inkml:context>
    <inkml:brush xml:id="br0">
      <inkml:brushProperty name="width" value="0.03784" units="cm"/>
      <inkml:brushProperty name="height" value="0.03784" units="cm"/>
      <inkml:brushProperty name="color" value="#F2395B"/>
    </inkml:brush>
  </inkml:definitions>
  <inkml:trace contextRef="#ctx0" brushRef="#br0">47450 31850 581,'-2'-158'-2,"-3"34"8,-3 35 8,-2 35 7,-5 33 12,-2 35 13,-3 35 14,-3 34 15,-6 17-4,-5 0-20,-7 0-19,-5 0-21,-1-2-13,6-3-9,7-3-9,6-2-8,4-9-4,4-12 3,3-13 3,3-12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24"/>
    </inkml:context>
    <inkml:brush xml:id="br0">
      <inkml:brushProperty name="width" value="0.03219" units="cm"/>
      <inkml:brushProperty name="height" value="0.03219" units="cm"/>
      <inkml:brushProperty name="color" value="#00BFF3"/>
    </inkml:brush>
  </inkml:definitions>
  <inkml:trace contextRef="#ctx0" brushRef="#br0">94700 23326 683,'8'-29'5,"0"6"6,0 7 5,-1 5 5,2 4 3,0 0 2,1 2 0,2 1 2,0-1-1,3 2-4,2-1-3,1 0-4,1 0-2,-1 2 1,0 0-1,-2 2 1,0 0-4,-1 0-6,1 0-9,0 0-6,-2 0-7,-1 2-9,-2 0-7,-2 2-9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30"/>
    </inkml:context>
    <inkml:brush xml:id="br0">
      <inkml:brushProperty name="width" value="0.04422" units="cm"/>
      <inkml:brushProperty name="height" value="0.04422" units="cm"/>
      <inkml:brushProperty name="color" value="#F2395B"/>
    </inkml:brush>
  </inkml:definitions>
  <inkml:trace contextRef="#ctx0" brushRef="#br0">47650 31300 497,'4'-68'29,"10"17"12,10 15 11,9 16 11,9 10 1,9 7-9,10 6-11,10 7-10,4 2-6,0 1-2,0-1-3,0 1-3,-2 1-4,-3 3-9,-3 3-6,-2 4-9,-8 4-10,-8 6-12,-10 7-13,-9 6-12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33"/>
    </inkml:context>
    <inkml:brush xml:id="br0">
      <inkml:brushProperty name="width" value="0.04164" units="cm"/>
      <inkml:brushProperty name="height" value="0.04164" units="cm"/>
      <inkml:brushProperty name="color" value="#F2395B"/>
    </inkml:brush>
  </inkml:definitions>
  <inkml:trace contextRef="#ctx0" brushRef="#br0">51350 31050 528,'-68'-107'9,"17"39"18,15 36 17,16 39 19,9 25 3,3 17-11,3 15-11,4 16-11,2 12-6,4 9-4,3 10-3,3 10-3,-1 5-3,-2 4-3,-3 3-2,-3 3-2,-2 10-4,0 20-5,0 18-4,0 20-3,0 5-5,0-6-1,0-6-3,0-6-3,1-15-3,4-21-7,3-22-4,3-22-6,3-22-3,3-22 0,3-22 1,4-21 1,1-15 1,0-6 5,0-6 5,0-6 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33"/>
    </inkml:context>
    <inkml:brush xml:id="br0">
      <inkml:brushProperty name="width" value="0.03549" units="cm"/>
      <inkml:brushProperty name="height" value="0.03549" units="cm"/>
      <inkml:brushProperty name="color" value="#F2395B"/>
    </inkml:brush>
  </inkml:definitions>
  <inkml:trace contextRef="#ctx0" brushRef="#br0">52350 31850 619,'-5'-35'8,"-9"32"16,-10 31 17,-8 32 15,-9 15 2,-6 0-11,-6 0-11,-6 0-12,-2-4-10,3-5-7,3-7-7,4-5-7,1-6-4,0-3 0,0-3-1,0-2 0,3-6 1,6-6 4,7-6 3,6-6 3,15-4 4,26 1 5,24-1 6,26 1 5,12-1 2,0 1-2,0-1-2,0 1-1,0 1-3,0 3-5,0 3-4,0 4-5,0 1-2,0 0 2,0 0 0,0 0 2,-2-2-6,-3-3-13,-3-3-13,-2-2-11,-8-3-10,-8 1-3,-10-1-5,-9 1-4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33"/>
    </inkml:context>
    <inkml:brush xml:id="br0">
      <inkml:brushProperty name="width" value="0.04816" units="cm"/>
      <inkml:brushProperty name="height" value="0.04816" units="cm"/>
      <inkml:brushProperty name="color" value="#F2395B"/>
    </inkml:brush>
  </inkml:definitions>
  <inkml:trace contextRef="#ctx0" brushRef="#br0">53550 30850 456,'4'-90'8,"10"23"4,10 22 4,9 22 5,6 19 7,3 20 9,3 18 8,4 20 10,-4 10 0,-9 3-7,-10 3-7,-8 4-8,-6 5-6,1 10-2,-1 10-3,1 9-2,-3 9-4,-2 9-3,-3 10-2,-3 10-4,-1 11-3,4 17-5,3 15-5,3 16-4,-1 4-2,-2-6-2,-3-6 1,-3-6-2,-2-10-2,0-12-5,0-13-5,0-12-5,0-18 0,0-21 3,0-22 3,0-22 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34"/>
    </inkml:context>
    <inkml:brush xml:id="br0">
      <inkml:brushProperty name="width" value="0.03504" units="cm"/>
      <inkml:brushProperty name="height" value="0.03504" units="cm"/>
      <inkml:brushProperty name="color" value="#F2395B"/>
    </inkml:brush>
  </inkml:definitions>
  <inkml:trace contextRef="#ctx0" brushRef="#br0">53900 30600 627,'-24'-54'1,"4"-5"2,3-7 1,3-5 2,3 16 10,3 41 18,3 40 17,4 42 19,-6 24 0,-11 9-17,-14 10-16,-11 10-17,-7-1-13,0-9-8,0-10-11,0-8-8,3-11-9,6-8-4,7-10-7,6-9-5,4-9-3,4-5 0,3-7-1,3-5-1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34"/>
    </inkml:context>
    <inkml:brush xml:id="br0">
      <inkml:brushProperty name="width" value="0.04408" units="cm"/>
      <inkml:brushProperty name="height" value="0.04408" units="cm"/>
      <inkml:brushProperty name="color" value="#F2395B"/>
    </inkml:brush>
  </inkml:definitions>
  <inkml:trace contextRef="#ctx0" brushRef="#br0">54150 30400 499,'93'93'120,"-11"-11"-22,-14-14-23,-11-11-22,-7-9-15,0-3-6,0-3-7,0-2-7,-4-5-4,-5-2-3,-7-3-1,-5-3-4,-6-1-8,-3 4-18,-3 3-18,-2 3-17,-8-1-10,-8-2-3,-10-3-3,-9-3-4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36"/>
    </inkml:context>
    <inkml:brush xml:id="br0">
      <inkml:brushProperty name="width" value="0.04064" units="cm"/>
      <inkml:brushProperty name="height" value="0.04064" units="cm"/>
      <inkml:brushProperty name="color" value="#F2395B"/>
    </inkml:brush>
  </inkml:definitions>
  <inkml:trace contextRef="#ctx0" brushRef="#br0">55750 35300 541,'-24'46'108,"4"-5"-24,3-7-25,3-5-24,-1-1-15,-2 6-2,-3 7-3,-3 6-3,-10 12-2,-16 19 2,-15 19 0,-15 19 0,-4 2-2,9-11-6,10-14-6,10-11-7,4-11-1,0-5 0,0-7 3,0-5 0,10-9 2,23-9 2,22-10 1,22-8 1,16-9 1,14-6 1,11-6 0,14-6 0,5-4 0,1 1 0,-1-1 1,1 1 0,-4 1 0,-6 3 0,-6 3-1,-6 4 1,-7 1 0,-6 0 1,-6 0 1,-6 0 1,-10-13 2,-12-24 4,-13-26 5,-12-24 4,-9-17-4,-2-5-12,-3-7-14,-3-5-12,1-3-8,6 4-5,7 3-5,6 3-4,4 7-1,4 14 5,3 11 4,3 14 5,4 8 0,7 7-2,6 6-3,7 7-2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36"/>
    </inkml:context>
    <inkml:brush xml:id="br0">
      <inkml:brushProperty name="width" value="0.04274" units="cm"/>
      <inkml:brushProperty name="height" value="0.04274" units="cm"/>
      <inkml:brushProperty name="color" value="#F2395B"/>
    </inkml:brush>
  </inkml:definitions>
  <inkml:trace contextRef="#ctx0" brushRef="#br0">56650 34550 514,'48'7'23,"-3"17"12,-3 15 14,-2 16 13,-8 12 2,-8 9-11,-10 10-9,-9 10-10,-5 5-6,0 4-4,0 3-2,0 3-4,-4 6-3,-5 9-6,-7 10-4,-5 10-5,-4-3-2,0-11 1,0-14-1,0-11 0,3-25-12,6-33-28,7-35-26,6-34-27,4-18-3,4 1 17,3-1 20,3 1 18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36"/>
    </inkml:context>
    <inkml:brush xml:id="br0">
      <inkml:brushProperty name="width" value="0.03056" units="cm"/>
      <inkml:brushProperty name="height" value="0.03056" units="cm"/>
      <inkml:brushProperty name="color" value="#F2395B"/>
    </inkml:brush>
  </inkml:definitions>
  <inkml:trace contextRef="#ctx0" brushRef="#br0">56850 35550 719,'23'-47'0,"-3"6"0,-3 7 0,-2 6 0,-3 4 5,1 4 9,-1 3 9,1 3 9,1 3 3,3 3-1,3 3-3,4 4-2,1 1-3,0 0-6,0 0-4,0 0-5,0 0-6,0 0-7,0 0-5,0 0-6,0-4-12,0-5-15,0-7-16,0-5-16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36"/>
    </inkml:context>
    <inkml:brush xml:id="br0">
      <inkml:brushProperty name="width" value="0.04668" units="cm"/>
      <inkml:brushProperty name="height" value="0.04668" units="cm"/>
      <inkml:brushProperty name="color" value="#F2395B"/>
    </inkml:brush>
  </inkml:definitions>
  <inkml:trace contextRef="#ctx0" brushRef="#br0">57400 34700 471,'0'-115'1,"0"23"3,0 22 2,0 22 2,0 21 10,0 22 17,0 22 17,0 23 17,1 16 2,4 13-11,3 12-12,3 13-11,-1 12-7,-2 13-5,-3 12-3,-3 13-4,-2 15-5,0 19-4,0 19-7,0 19-4,-2 2-7,-3-11-8,-3-14-8,-2-11-9,0-17-2,7-18 2,6-19 3,7-18 1,0-18 3,-2-16 1,-3-15 1,-3-15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24"/>
    </inkml:context>
    <inkml:brush xml:id="br0">
      <inkml:brushProperty name="width" value="0.0405" units="cm"/>
      <inkml:brushProperty name="height" value="0.0405" units="cm"/>
      <inkml:brushProperty name="color" value="#00BFF3"/>
    </inkml:brush>
  </inkml:definitions>
  <inkml:trace contextRef="#ctx0" brushRef="#br0">95613 22644 543,'-1'-29'2,"-1"5"5,0 5 3,-1 5 4,-1 6 7,2 8 12,0 8 10,2 8 12,-1 4 0,0 2-9,-2 3-9,0 2-9,-1 0-6,0 0-1,0 1-2,1-1-2,-2 0-4,2-1-4,-1-1-5,0-1-4,0-2-6,2-3-6,0-3-7,2-2-5,1-3-5,2-1-6,2 0-4,2-2-5,1-1 1,-1-2 5,1-3 8,0 0 5,0-2 4,0 0 1,0 0 0,-1 0 1,1-2 0,2 0 1,0-3 0,2-2 0,-2-1 1,1 0 2,-2 0 1,0 1 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37"/>
    </inkml:context>
    <inkml:brush xml:id="br0">
      <inkml:brushProperty name="width" value="0.04715" units="cm"/>
      <inkml:brushProperty name="height" value="0.04715" units="cm"/>
      <inkml:brushProperty name="color" value="#F2395B"/>
    </inkml:brush>
  </inkml:definitions>
  <inkml:trace contextRef="#ctx0" brushRef="#br0">58700 34950 466,'-58'4'35,"34"10"14,35 10 13,35 9 15,14 4-1,-2 1-14,-3-1-14,-3 1-13,-1 1-10,4 3-5,3 3-4,3 4-4,-1 1-3,-2 0-4,-3 0-2,-3 0-4,-4 0-1,-3 0-2,-3 0-2,-2 0-1,-6 1-1,-6 4-1,-6 3-1,-6 3-1,-12 1 1,-15 1 2,-15-1 3,-16 1 2,-12-4 0,-5-6-1,-7-6-2,-5-6-2,-8 1-3,-5 9-3,-7 10-4,-5 10-3,-1 0-3,6-5-3,7-7-3,6-5-2,7-8-1,10-5 4,10-7 4,9-5 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37"/>
    </inkml:context>
    <inkml:brush xml:id="br0">
      <inkml:brushProperty name="width" value="0.04959" units="cm"/>
      <inkml:brushProperty name="height" value="0.04959" units="cm"/>
      <inkml:brushProperty name="color" value="#F2395B"/>
    </inkml:brush>
  </inkml:definitions>
  <inkml:trace contextRef="#ctx0" brushRef="#br0">60150 36000 443,'23'51'154,"-3"4"-35,-3 3-37,-2 3-35,-3 3-20,1 3-3,-1 3-2,1 4-4,-1-1-2,1-3-1,-1-3-3,1-2-2,2-8-2,7-8-6,6-10-3,7-9-5,4-7-2,3-3-2,3-3-1,4-2-2,2-6-2,4-6-4,3-6-4,3-6-3,-2-10-2,-6-12 1,-6-13 0,-6-12 1,-6-12 2,-2-8 5,-3-10 5,-3-9 5,-6-5 1,-5 0 0,-7 0-1,-5 0-1,-11 3 4,-11 6 6,-14 7 7,-11 6 6,-9 7 3,-3 10-3,-3 10-4,-2 9-2,-8 13-5,-8 20-9,-10 18-7,-9 20-9,2 6-2,17-2 2,15-3 2,16-3 2,7-1-1,1 4-8,-1 3-5,1 3-7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39"/>
    </inkml:context>
    <inkml:brush xml:id="br0">
      <inkml:brushProperty name="width" value="0.03901" units="cm"/>
      <inkml:brushProperty name="height" value="0.03901" units="cm"/>
      <inkml:brushProperty name="color" value="#F2395B"/>
    </inkml:brush>
  </inkml:definitions>
  <inkml:trace contextRef="#ctx0" brushRef="#br0">47200 10800 563,'-163'29'35,"26"10"-5,24 10-4,26 9-4,13 4-3,4 1-3,3-1-3,3 1-2,3-1-3,3 1 0,3-1-2,4 1-1,4-3-1,6-2-2,7-3-3,6-3-1,3-7-1,0-9 1,0-10 1,0-8 1,3-4 0,6 3 0,7 3 1,6 4 0,6-1 0,6-3-2,7-3-2,6-2-2,6-5 0,6-2 0,7-3 0,6-3 1,6-2 1,6 0 1,7 0 3,6 0 1,1 1 2,-3 4 0,-3 3-1,-2 3 1,-1 1-1,3 1 1,3-1-1,4 1 0,-4-3 0,-9-2 0,-10-3 1,-8-3 0,-8-2 0,-2 0 1,-3 0 1,-3 0 1,-6-8 2,-5-16 5,-7-15 4,-5-15 5,-8-12-2,-5-6-7,-7-6-6,-5-6-7,-1-6-8,6-2-8,7-3-7,6-3-7,4-4-5,4-3 0,3-3-1,3-2 0,4 2 1,7 9 1,6 10 2,7 10 1,5 5 3,7 4 3,6 3 3,7 3 3,-1 4 4,-6 7 2,-6 6 4,-6 7 3,-7 5 3,-6 7-1,-6 6 2,-6 7 0,-2 7 9,3 9 17,3 10 18,4 10 17,-1 5 6,-3 4-9,-3 3-7,-2 3-7,-5 1-7,-2 1-4,-3-1-4,-3 1-5,-2 4-4,0 9-2,0 10-4,0 10-3,0 4-2,0 0-1,0 0 0,0 0-1,0-5-1,0-9-2,0-10 0,0-8-2,0 3-2,0 20-4,0 18-4,0 20-4,0 3-4,0-8-5,0-10-4,0-9-5,1-10-4,4-9-1,3-10-2,3-8-2,-1-14-1,-2-15-1,-3-15 0,-3-16-1,-4-16 4,-3-16 8,-3-15 10,-2-15 7,-1-7 7,3 3 3,3 3 3,4 4 2,1 4 4,0 6 2,0 7 1,0 6 4,1 6 2,4 6 4,3 7 4,3 6 5,3 1 1,3-3-1,3-3 0,4-2-1,2 0 0,4 7-2,3 6-1,3 7-1,1 2-1,1 1-2,-1-1-1,1 1-1,2 1-9,7 3-17,6 3-17,7 4-16,-3-1-8,-8-3 1,-10-3 0,-9-2 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40"/>
    </inkml:context>
    <inkml:brush xml:id="br0">
      <inkml:brushProperty name="width" value="0.04752" units="cm"/>
      <inkml:brushProperty name="height" value="0.04752" units="cm"/>
      <inkml:brushProperty name="color" value="#F2395B"/>
    </inkml:brush>
  </inkml:definitions>
  <inkml:trace contextRef="#ctx0" brushRef="#br0">49000 9450 462,'-44'-119'42,"13"63"13,12 62 12,13 63 13,7 32-2,4 4-14,3 3-15,3 3-14,1 6-11,1 9-5,-1 10-6,1 10-6,-3 19-3,-2 32-4,-3 31-1,-3 32-3,-1 15-6,4 0-9,3 0-8,3 0-9,4-5-7,7-9-6,6-10-6,7-8-7,-3-29 2,-8-47 9,-10-47 9,-9-46 8,-4-23 6,4 4 3,3 3 1,3 3 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40"/>
    </inkml:context>
    <inkml:brush xml:id="br0">
      <inkml:brushProperty name="width" value="0.04242" units="cm"/>
      <inkml:brushProperty name="height" value="0.04242" units="cm"/>
      <inkml:brushProperty name="color" value="#F2395B"/>
    </inkml:brush>
  </inkml:definitions>
  <inkml:trace contextRef="#ctx0" brushRef="#br0">51100 10150 518,'-47'-44'41,"6"13"7,7 12 7,6 13 7,-1 9-3,-5 6-10,-7 7-12,-5 6-11,-9 9-11,-9 13-9,-10 12-10,-8 13-9,-6 4-5,1-3 1,-1-3 0,1-2 0,5-6 2,14-6 2,11-6 4,14-6 3,7-6 3,3-2 1,3-3 3,4-3 2,10-2 3,19 0 4,19 0 3,19 0 4,12-2 2,6-3 0,7-3 1,6-2 0,4-3 0,4 1-2,3-1-2,3 1-2,3-1-2,3 1-5,3-1-5,4 1-4,-1-1-5,-3 1-4,-3-1-7,-2 1-4,-5-1-5,-2 1-4,-3-1-6,-3 1-4,-4-3-3,-3-2-1,-3-3-1,-2-3-1,-8-2 3,-8 0 4,-10 0 6,-9 0 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2:41"/>
    </inkml:context>
    <inkml:brush xml:id="br0">
      <inkml:brushProperty name="width" value="0.04673" units="cm"/>
      <inkml:brushProperty name="height" value="0.04673" units="cm"/>
      <inkml:brushProperty name="color" value="#F2395B"/>
    </inkml:brush>
  </inkml:definitions>
  <inkml:trace contextRef="#ctx0" brushRef="#br0">53200 10050 470,'-69'-24'8,"13"4"14,12 3 16,13 3 14,6 9 6,0 16-5,0 15-5,0 17-4,3 10-6,6 6-5,7 7-6,6 6-6,3 4-4,0 4-2,0 3-3,0 3-2,1-1-2,4-2 0,3-3-2,3-3-1,4-6-1,7-5-2,6-7-2,7-5-1,5-9-4,7-9-2,6-10-3,7-8-3,2-9-1,1-6-2,-1-6 0,1-6 0,1-13 0,3-19 1,3-18 3,4-19 1,-1-13 2,-3-6 2,-3-6 1,-2-6 1,-9-4 3,-12 1 4,-13-1 4,-12 1 5,-10 4 2,-6 9 1,-6 10 1,-6 10 2,-9 8-1,-8 10 0,-10 10-1,-9 9-1,-10 7-3,-9 7-4,-10 6-3,-8 7-5,-12 10-5,-12 16-8,-13 15-7,-12 17-8,-4 13-7,7 13-4,6 12-5,7 13-5,8 1-2,14-9-2,11-10 0,14-8-1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9:01"/>
    </inkml:context>
    <inkml:brush xml:id="br0">
      <inkml:brushProperty name="width" value="0.05285" units="cm"/>
      <inkml:brushProperty name="height" value="0.05285" units="cm"/>
      <inkml:brushProperty name="color" value="#F2395B"/>
    </inkml:brush>
  </inkml:definitions>
  <inkml:trace contextRef="#ctx0" brushRef="#br0">40250 51850 416,'-68'20'1,"17"-9"1,15-10 1,16-8 2,9-8 5,3-2 7,3-3 8,4-3 7,4 1 6,6 6 3,7 7 2,6 6 4,7 3-2,10 0-6,10 0-6,9 0-7,6 0-4,3 0-3,3 0-2,4 0-4,-1 0 0,-3 0-2,-3 0-1,-2 0-1,2 0 0,9 0-1,10 0 1,10 0-1,7 3 0,6 6-1,7 7-2,6 6 0,4-1-2,4-5-2,3-7-3,3-5-1,4-4-1,7 0 1,6 0 1,7 0 1,4 0 0,3 0 0,3 0-1,4 0-1,4 1 1,6 4 0,7 3 0,6 3 1,1 1-1,-3 1 0,-3-1-2,-2 1 0,0-1-1,7 1 1,6-1 0,7 1 1,7-1-1,9 1 1,10-1 0,10 1-1,4-3 1,0-2 0,0-3-1,0-3 1,1-2 0,4 0-1,3 0 1,3 0-1,3-4 1,3-5 0,3-7 1,4-5 1,1-4 0,0 0 1,0 0 0,0 0 0,1 0 1,4 0 1,3 0 1,3 0 1,3 0 0,3 0-1,3 0 0,4 0-2,5 1-1,10 4-1,10 3-1,9 3 0,2-1-1,-2-2 0,-3-3 0,-3-3 0,-6 1 1,-5 6-2,-7 7 0,-5 6-1,-6 3 0,-3 0 0,-3 0 1,-2 0 0,-9 0 0,-12 0-2,-13 0-1,-12 0-2,-16 1-2,-19 4 0,-18 3-2,-19 3-2,-12 1 0,-2 1-2,-3-1-1,-3 1 0,-12-3-1,-18-2 1,-19-3 1,-18-3 0,-34-10-4,-46-16-7,-47-15-10,-47-15-7,-26-3 0,-2 14 7,-3 11 8,-3 14 7,2 5 6,10 1 4,10-1 2,9 1 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9:02"/>
    </inkml:context>
    <inkml:brush xml:id="br0">
      <inkml:brushProperty name="width" value="0.04048" units="cm"/>
      <inkml:brushProperty name="height" value="0.04048" units="cm"/>
      <inkml:brushProperty name="color" value="#F2395B"/>
    </inkml:brush>
  </inkml:definitions>
  <inkml:trace contextRef="#ctx0" brushRef="#br0">41200 49850 543,'1'-47'2,"4"6"2,3 7 3,3 6 4,-1 13 7,-2 23 12,-3 22 13,-3 22 12,-6 12 2,-5 3-9,-7 3-8,-5 4-10,-14 4-6,-18 6-4,-19 7-4,-18 6-5,-21 9-3,-22 13-3,-22 12-2,-21 13-3,-12 6-2,1 0-1,-1 0-1,1 0-1,7-2-1,16-3 1,15-3-1,17-2 1,14-11 2,17-15 1,15-15 3,16-16 3,23-15 1,31-11 1,32-14 1,31-11 2,26-7-1,22 0 0,22 0-1,23 0 0,8 3-3,-3 6-6,-3 7-4,-2 6-4,-3 7-7,1 10-6,-1 10-6,1 9-8,-3 6-3,-2 3-2,-3 3 0,-3 4-3,-6 1 2,-5 0 2,-7 0 2,-5 0 3,-12-10 4,-16-18 5,-15-19 6,-15-18 5,-11-10 4,-2 0 3,-3 0 2,-3 0 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9:02"/>
    </inkml:context>
    <inkml:brush xml:id="br0">
      <inkml:brushProperty name="width" value="0.03797" units="cm"/>
      <inkml:brushProperty name="height" value="0.03797" units="cm"/>
      <inkml:brushProperty name="color" value="#F2395B"/>
    </inkml:brush>
  </inkml:definitions>
  <inkml:trace contextRef="#ctx0" brushRef="#br0">41150 55000 579,'-52'-19'50,"47"13"2,47 12 4,48 13 2,35 2-3,25-5-10,25-7-11,25-5-9,9-4-7,-6 0-6,-6 0-4,-6 0-6,-13 0-1,-19 0 0,-18 0 0,-19 0 1,-16 1-3,-12 4-9,-13 3-9,-12 3-8,-13 3-10,-12 3-7,-13 3-10,-12 4-8,-9 1-1,-2 0 8,-3 0 8,-3 0 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9:03"/>
    </inkml:context>
    <inkml:brush xml:id="br0">
      <inkml:brushProperty name="width" value="0.03932" units="cm"/>
      <inkml:brushProperty name="height" value="0.03932" units="cm"/>
      <inkml:brushProperty name="color" value="#F2395B"/>
    </inkml:brush>
  </inkml:definitions>
  <inkml:trace contextRef="#ctx0" brushRef="#br0">42950 55550 559,'-46'1'8,"10"4"18,10 3 16,9 3 17,6 6 4,3 9-11,3 10-9,4 10-11,1 10-5,0 13-4,0 12-1,0 13-4,-2 10-3,-3 10-7,-3 10-6,-2 9-5,-3 2-10,1-2-11,-1-3-11,1-3-11,1-4-6,3-3 2,3-3 1,4-2 2,4-14 4,6-21 8,7-22 8,6-22 8,1-13 3,-3-3-1,-3-3-1,-2-2-2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24"/>
    </inkml:context>
    <inkml:brush xml:id="br0">
      <inkml:brushProperty name="width" value="0.04945" units="cm"/>
      <inkml:brushProperty name="height" value="0.04945" units="cm"/>
      <inkml:brushProperty name="color" value="#00BFF3"/>
    </inkml:brush>
  </inkml:definitions>
  <inkml:trace contextRef="#ctx0" brushRef="#br0">96040 23088 444,'13'-36'2,"-3"7"1,-4 7 4,-4 7 1,-4 8 10,-6 10 13,-4 10 15,-5 9 15,-2 6 1,1-1-10,0 0-11,2 1-11,1-2-7,1-1-4,1-3-3,0-1-4,2-2-2,3-3-2,1-1 0,2-2-2,6-4-6,11-5-12,12-4-11,10-5-12,5-6-6,2-6 0,1-6-2,0-5 0,-1-2 2,-7 1 5,-6 3 6,-5 1 6,-5 3 5,-3 3 6,-3 3 4,-2 3 6,-4 2 5,-1 0 6,-2 2 6,-1 1 6,-4 0 8,-1 2 10,-2 1 10,-1 0 10,-2 3 1,2 4-10,1 4-10,0 4-9,1 2-6,0 1-3,0 1-4,1 2-3,-1 0-3,2 3-2,0 2-3,2 1-2,0 0-1,0-1-1,0-2-1,0-2 0,1-2-6,2 1-8,2 0-9,1-1-8,2 0-6,0-1-4,0 0-4,0-2-3,0-2-1,1-2 1,2-4 2,0-2 1,0-2 5,-1 0 5,0 0 7,-2 0 6,0-1 4,0-1-1,0 0 1,0-1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9:03"/>
    </inkml:context>
    <inkml:brush xml:id="br0">
      <inkml:brushProperty name="width" value="0.05399" units="cm"/>
      <inkml:brushProperty name="height" value="0.05399" units="cm"/>
      <inkml:brushProperty name="color" value="#F2395B"/>
    </inkml:brush>
  </inkml:definitions>
  <inkml:trace contextRef="#ctx0" brushRef="#br0">45450 54600 407,'0'-41'32,"0"19"4,0 19 4,0 19 4,3 15 0,6 13-5,7 12-5,6 13-5,3 12-3,0 13 1,0 12 0,0 13 1,-4 7-1,-5 4-2,-7 3-2,-5 3-2,-3 4-2,4 7-2,3 6-3,3 7-2,-1 16-3,-2 29-1,-3 28-2,-3 28-2,-2 15-2,0 4-6,0 3-5,0 3-5,-2-2-4,-3-6-5,-3-6-5,-2-6-4,-3-12-1,1-15 3,-1-15 3,1-16 3,-6-7 0,-8 4-5,-10 3-3,-9 3-5,-2-21-3,6-43-3,7-44-3,6-43-2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9:03"/>
    </inkml:context>
    <inkml:brush xml:id="br0">
      <inkml:brushProperty name="width" value="0.03657" units="cm"/>
      <inkml:brushProperty name="height" value="0.03657" units="cm"/>
      <inkml:brushProperty name="color" value="#F2395B"/>
    </inkml:brush>
  </inkml:definitions>
  <inkml:trace contextRef="#ctx0" brushRef="#br0">46300 54400 601,'-27'96'143,"-3"-5"-36,-3-7-35,-2-5-36,-14 3-19,-21 17-5,-22 15-4,-22 16-4,-10 1-7,4-12-8,3-13-7,3-12-8,6-9-8,9-2-5,10-3-7,10-3-6,8-9-1,10-11 3,10-14 4,9-11 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9:04"/>
    </inkml:context>
    <inkml:brush xml:id="br0">
      <inkml:brushProperty name="width" value="0.04655" units="cm"/>
      <inkml:brushProperty name="height" value="0.04655" units="cm"/>
      <inkml:brushProperty name="color" value="#F2395B"/>
    </inkml:brush>
  </inkml:definitions>
  <inkml:trace contextRef="#ctx0" brushRef="#br0">46400 54950 472,'48'4'19,"-3"10"-6,-3 10-6,-2 9-6,3 7 5,14 7 17,11 6 16,14 7 18,5 2 4,1 1-7,-1-1-9,1 1-7,-3-3-5,-2-2-5,-3-3-3,-3-3-5,-2-4-2,0-3-4,0-3-2,0-2-4,-5-5-3,-9-2-3,-10-3-6,-8-3-3,-6-4-6,1-3-6,-1-3-7,1-2-7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0:46"/>
    </inkml:context>
    <inkml:brush xml:id="br0">
      <inkml:brushProperty name="width" value="0.05255" units="cm"/>
      <inkml:brushProperty name="height" value="0.05255" units="cm"/>
      <inkml:brushProperty name="color" value="#F2395B"/>
    </inkml:brush>
  </inkml:definitions>
  <inkml:trace contextRef="#ctx0" brushRef="#br0">34200 47900 418,'-47'0'0,"6"0"0,7 0 0,6 0 0,-5 0 0,-16 0-2,-15 0 0,-15 0-2,-1 0 6,16 0 10,15 0 10,17 0 11,13-4 9,13-5 7,12-7 9,13-5 8,9-1-3,6 6-13,7 7-12,6 6-14,4 3-7,4 0-4,3 0-2,3 0-3,3 0-2,3 0-1,3 0-2,4 0 0,2 0 0,4 0-1,3 0 0,3 0 0,-1 0 0,-2 0-2,-3 0-1,-3 0-2,-1 0 0,4 0 2,3 0 1,3 0 2,3 1 0,3 4 1,3 3-1,4 3 1,4-1-1,6-2 1,7-3-1,6-3-1,3 1 1,0 6 0,0 7 0,0 6 1,0 1 0,0-3-2,0-3 0,0-2-1,1-5 0,4-2-1,3-3 0,3-3 1,-1-1-1,-2 4 0,-3 3 1,-3 3 0,1-1 0,6-2 1,7-3-1,6-3 1,3-2-1,0 0 0,0 0 0,0 0 0,0-2 0,0-3-1,0-3 1,0-2-1,1-3 0,4 1 1,3-1-1,3 1 1,1-1-1,1 1 1,-1-1-1,1 1 0,1-3 1,3-2-1,3-3 0,4-3 1,2-1 0,4 4 0,3 3 0,3 3 1,-1-1 0,-2-2-1,-3-3 1,-3-3-1,2-2 0,10 0-1,10 0-1,9 0-1,6 0 1,3 0 3,3 0 2,4 0 3,-1 1 1,-3 4-1,-3 3-2,-2 3 0,3-2-1,14-6-1,11-6-1,14-6 0,3-4 0,-2 1 0,-3-1 0,-3 1 0,-2 1 0,0 3-1,0 3 0,0 4-2,3 2 0,6 4-1,7 3-1,6 3 0,1 1 0,-3 1 0,-3-1-1,-2 1 1,-6-1 0,-6 1 0,-6-1 0,-6 1-1,-4-3 0,1-2 0,-1-3-2,1-3 0,-6-2-1,-8 0-2,-10 0-1,-9 0-1,-10 1-1,-9 4 0,-10 3 0,-8 3 0,-8-1 0,-2-2-3,-3-3 0,-3-3-1,-10 1-3,-16 6-1,-15 7-2,-15 6-2,-14 3 1,-8 0 1,-10 0 3,-9 0 2,-15 0-2,-18 0-3,-19 0-4,-18 0-5,-10 1 0,0 4 3,0 3 2,0 3 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0:47"/>
    </inkml:context>
    <inkml:brush xml:id="br0">
      <inkml:brushProperty name="width" value="0.03927" units="cm"/>
      <inkml:brushProperty name="height" value="0.03927" units="cm"/>
      <inkml:brushProperty name="color" value="#F2395B"/>
    </inkml:brush>
  </inkml:definitions>
  <inkml:trace contextRef="#ctx0" brushRef="#br0">35250 45900 560,'-25'-25'2,"0"0"4,0 0 4,0 0 4,-4 3 5,-5 6 6,-7 7 5,-5 6 7,-4 4 1,0 4-3,0 3-3,0 3-4,-5 7-2,-9 14-3,-10 11-3,-8 14-4,-9 10-1,-6 9-1,-6 10-2,-6 10-1,-6 4-1,-2 0-3,-3 0-2,-3 0-2,-1-2-2,4-3-1,3-3-1,3-2-2,6-6 0,9-6 1,10-6 1,10-6 1,8-7 1,10-6 1,10-6 0,9-6 0,6-2-1,3 3 0,3 3-1,4 4 0,7-3-2,13-5 1,12-7-2,13-5 1,9-3-1,6 4 1,7 3 0,6 3 1,4 3 0,4 3 1,3 3 0,3 4 2,4 1-1,7 0 0,6 0-1,7 0-1,4 3 0,3 6 1,3 7-1,4 6 2,4 4-4,6 4-5,7 3-5,6 3-7,6 6-4,6 9-6,7 10-4,6 10-6,3 2 0,0-3 4,0-3 4,0-2 4,-13-12 0,-24-19-3,-26-18-4,-24-19-3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0:47"/>
    </inkml:context>
    <inkml:brush xml:id="br0">
      <inkml:brushProperty name="width" value="0.02924" units="cm"/>
      <inkml:brushProperty name="height" value="0.02924" units="cm"/>
      <inkml:brushProperty name="color" value="#F2395B"/>
    </inkml:brush>
  </inkml:definitions>
  <inkml:trace contextRef="#ctx0" brushRef="#br0">38100 50400 752,'-54'1'0,"-5"4"0,-7 3 0,-5 3 0,2-1-1,13-2-2,12-3-3,13-3-1,13-2 5,17 0 12,15 0 12,16 0 13,16-2 4,20-3-4,18-3-6,20-2-4,11-5-4,7-2-4,6-3-2,7-3-4,4-4-5,3-3-5,3-3-5,4-2-6,-4 2-7,-9 9-9,-10 10-9,-8 10-9,-14 10-2,-15 13 4,-15 12 3,-16 13 3,-13 1 5,-9-9 7,-10-10 5,-8-8 6,-6-4 4,1 3 1,-1 3 1,1 4 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0:48"/>
    </inkml:context>
    <inkml:brush xml:id="br0">
      <inkml:brushProperty name="width" value="0.03033" units="cm"/>
      <inkml:brushProperty name="height" value="0.03033" units="cm"/>
      <inkml:brushProperty name="color" value="#F2395B"/>
    </inkml:brush>
  </inkml:definitions>
  <inkml:trace contextRef="#ctx0" brushRef="#br0">39350 50850 725,'-50'0'-1,"0"0"-3,0 0-2,0 0-3,1 0 3,4 0 9,3 0 7,3 0 9,6 6 6,9 13 6,10 12 6,10 13 5,8 9 0,10 6-9,10 7-9,9 6-7,2 10-6,-2 17-6,-3 15-3,-3 16-6,-1 13-4,4 14-4,3 11-3,3 14-5,3-1-6,3-12-8,3-13-9,4-12-8,-4-23 0,-9-30 9,-10-32 8,-8-30 9,-4-17 6,3 1 3,3-1 3,4 1 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0:48"/>
    </inkml:context>
    <inkml:brush xml:id="br0">
      <inkml:brushProperty name="width" value="0.04205" units="cm"/>
      <inkml:brushProperty name="height" value="0.04205" units="cm"/>
      <inkml:brushProperty name="color" value="#F2395B"/>
    </inkml:brush>
  </inkml:definitions>
  <inkml:trace contextRef="#ctx0" brushRef="#br0">41350 49850 523,'-18'-36'41,"17"28"3,15 28 2,16 29 2,5 18-2,-2 9-6,-3 10-7,-3 10-5,-4 13-5,-3 19-2,-3 19-4,-2 19-1,-5 29-3,-2 41 0,-3 40 1,-3 42-1,-1 21-2,4 3-5,3 3-3,3 4-3,1-3-7,1-5-6,-1-7-7,1-5-7,2-17-5,7-24-4,6-26-4,7-24-3,2-26-2,1-24-2,-1-26 0,1-24-1,-3-21 2,-2-16 9,-3-15 6,-3-15 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0:48"/>
    </inkml:context>
    <inkml:brush xml:id="br0">
      <inkml:brushProperty name="width" value="0.03218" units="cm"/>
      <inkml:brushProperty name="height" value="0.03218" units="cm"/>
      <inkml:brushProperty name="color" value="#F2395B"/>
    </inkml:brush>
  </inkml:definitions>
  <inkml:trace contextRef="#ctx0" brushRef="#br0">41150 49750 683,'-2'-71'0,"-3"10"0,-3 10-1,-2 9 1,-3 15 7,1 22 16,-1 22 16,1 23 15,-3 22 3,-2 26-11,-3 24-10,-3 26-12,-4 15-7,-3 6-7,-3 7-5,-2 6-7,-1-2-7,3-9-9,3-10-8,4-8-9,4-14-2,6-15 4,7-15 3,6-16 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0:49"/>
    </inkml:context>
    <inkml:brush xml:id="br0">
      <inkml:brushProperty name="width" value="0.0383" units="cm"/>
      <inkml:brushProperty name="height" value="0.0383" units="cm"/>
      <inkml:brushProperty name="color" value="#F2395B"/>
    </inkml:brush>
  </inkml:definitions>
  <inkml:trace contextRef="#ctx0" brushRef="#br0">41300 49950 574,'51'0'-8,"4"0"21,3 0 19,3 0 21,4 4 7,7 10-5,6 10-4,7 9-6,4 4-6,3 1-8,3-1-9,4 1-7,-4-3-6,-9-2-4,-10-3-2,-8-3-3,-11-1-1,-8 4-1,-10 3-1,-9 3 0,-5 1-7,0 1-13,0-1-13,0 1-12,-4-1-9,-5 1-2,-7-1-2,-5 1-4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39:25"/>
    </inkml:context>
    <inkml:brush xml:id="br0">
      <inkml:brushProperty name="width" value="0.04285" units="cm"/>
      <inkml:brushProperty name="height" value="0.04285" units="cm"/>
      <inkml:brushProperty name="color" value="#00BFF3"/>
    </inkml:brush>
  </inkml:definitions>
  <inkml:trace contextRef="#ctx0" brushRef="#br0">97950 22118 513,'7'-8'3,"0"1"7,-2-1 7,0 0 6,0 2 5,3 6 4,3 4 4,4 6 3,-1 2 0,-1 3-6,-2 2-4,-2 1-6,-1 3-2,2 0 1,0 1 2,1 1 0,0 0-1,-2 1-3,-2-1-4,-2 1-3,-2 1-5,-1 2-5,0 4-4,-1 3-5,-5 2-7,-6 1-9,-7 0-8,-7 2-10,-2-3 0,4-5 7,5-7 8,3-5 8,2-3-4,0-1-14,1 1-15,-1 0-14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1:03"/>
    </inkml:context>
    <inkml:brush xml:id="br0">
      <inkml:brushProperty name="width" value="0.05144" units="cm"/>
      <inkml:brushProperty name="height" value="0.05144" units="cm"/>
      <inkml:brushProperty name="color" value="#F2395B"/>
    </inkml:brush>
  </inkml:definitions>
  <inkml:trace contextRef="#ctx0" brushRef="#br0">20537 46806 427,'-22'0'-1,"1"0"-1,2 0-2,3 0-1,1-1 1,4-1 6,3 0 6,3-1 6,2-1 11,3 2 18,4 0 18,2 2 18,3-1 0,4 0-16,2-2-17,3 0-17,3 0-10,1 0-5,3 2-4,1 0-5,1 1-2,-1 0-1,-1 0 1,-1 0 0,-1 0 0,-1-2 0,-1 0 0,-1-1 1,1-2-1,0 2 0,0-1 0,3 0 0,-1-1 0,1 0 0,-1-1 0,1-2 1,0 1-1,1-1 1,1 0-1,1 0 0,1 1 0,2 0 0,3 2-1,1 1 0,1-1-1,-2 2 1,0-1 1,-1 0-1,-1 0 0,-1 0 0,-1 0 0,-1 0-1,-1 1 0,-1 0 0,-1 2 0,-1 0 0,-1 1-1,1 0 0,-1 0 0,1 0 0,-1 0 0,1-2 0,-1 0 0,1-1 0,0-1-1,-1 0 0,1 0-2,-1 0 0,1 0-1,-1 0 0,1 0 1,-1 0 0,1 1 1,1 0-1,1 2 0,1 0 0,0 1 0,-1 0 0,-1 0 0,-1 0 0,-1 1 0,1 0-1,0 2 2,-1 0-1,1 0 0,1 0 0,1-2 0,1 0-1,0-1 1,1 2-1,-1 0 1,1 2 0,-1 0 0,1 0 0,-1 0 0,0 0 0,2-1 0,1-1 0,2 0 0,3-2-1,-1 1 1,0 0 1,-1 2-1,-1 0 1,0 1 0,1 0 0,1 0 1,0 0 0,1 0 0,-1 0 0,-1-1-2,-1 2-1,-2-2 0,0 1 0,-1 0 0,-1 0 1,0-1 0,3 0 0,1-2 0,3 0 0,0-1 0,0 2 0,0 0 1,1 2 1,-1-1 0,0 0-1,0-2-1,1 0 1,-1-1-2,0 0 1,1 0 0,-1 0-1,0-1 1,1 0 0,-1-2 1,0 0 1,-1-1 0,-3 2-1,-3 0 1,-3 2-1,0-1 0,5 0 3,3-2 2,4 0 2,1 0 1,-2 0-2,-1 2 0,-3 0-2,0 1-1,1 0 0,1 0-1,1 0 0,1 0-1,2 0 1,2 0-1,2 0 1,1 0-1,-2 0 1,0 0-1,-1 0 0,-1 0-1,2 0 1,1 0 0,1 0 0,0 0 0,2 0 0,0 0 1,2 0-1,-1 0 1,0 0-2,-2 0 0,0 0-1,-2 0 0,0 0 0,-1 0 0,-1 0 2,-4 0-1,-8 0 0,-6 0 1,-6 0-1,0 0 1,11 0-1,9 0 0,10 0-1,6 1 1,0 0 1,1 2 1,2 0 1,0 0 1,0 0 0,-1-2 1,1 0 0,1-1 1,2 0-2,2 0 0,1 0 0,2 0-1,0 0 1,0 0 0,-1 0-1,1-1 1,2 0 0,0-2 0,1 0-1,1-1 0,1 0 0,1 0-2,1 1 0,1-2-1,-1 0 1,1-2 0,0 0 0,-1-1 1,1 0 0,-1 1-1,1-1 1,0-1 1,3 0-1,1-1 0,3-1 1,-1-1 0,-2 0-1,-1 0 1,-2 1 0,-2-1-1,1 2 0,-1 1-1,1 0 0,-1 2-1,1-1 1,-1 0 1,1 0-1,-2 1 0,-1 0-5,-2 2-2,-2 1-4,-3-1-2,-3-2-2,-3-2-1,-2-2-3,-5 0 0,-6 3-1,-6 1 0,-5 2-1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1:04"/>
    </inkml:context>
    <inkml:brush xml:id="br0">
      <inkml:brushProperty name="width" value="0.0394" units="cm"/>
      <inkml:brushProperty name="height" value="0.0394" units="cm"/>
      <inkml:brushProperty name="color" value="#F2395B"/>
    </inkml:brush>
  </inkml:definitions>
  <inkml:trace contextRef="#ctx0" brushRef="#br0">20647 45290 558,'12'-5'5,"-7"8"10,-6 6 11,-8 7 10,-3 4 2,-3 1-4,-2 1-4,-1 1-4,-5 3-4,-5 5-2,-7 5-2,-5 4-2,-3 4-2,0 0-2,0 2-2,0 1-2,-3 0-2,-4-1-1,-6 1-4,-4 0-1,2-4-1,10-7 2,10-9 1,10-7 1,5-5 1,2 1 1,3 0 2,1-1 0,4 1 0,3 0 2,4-1 0,4 1 1,4-2 0,6-1-2,4-2-2,5-2-2,4-1 0,3 2-2,3 0 0,3 1-2,2 1 0,3 0 0,1-1 0,2 1-1,1 0-1,-2 0-3,0-1-3,-1 1-3,1 0 0,5 1 1,2 2 4,6 0 1,1 1-3,3-1-7,2 1-9,2 0-9,1-1-5,2-1-6,0-1-5,1-1-4,-5-1 0,-10-2 7,-11-2 8,-11-2 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1:04"/>
    </inkml:context>
    <inkml:brush xml:id="br0">
      <inkml:brushProperty name="width" value="0.03927" units="cm"/>
      <inkml:brushProperty name="height" value="0.03927" units="cm"/>
      <inkml:brushProperty name="color" value="#F2395B"/>
    </inkml:brush>
  </inkml:definitions>
  <inkml:trace contextRef="#ctx0" brushRef="#br0">25721 48716 560,'-29'0'6,"7"0"14,5 0 12,6 0 13,8 0 6,8 0-3,9 0-3,10 0-2,4 0-5,2 0-7,3 0-8,1 0-8,1-1-4,1-1-1,-1 0-2,0-1-1,-1-1-2,-1 2-4,-3 0-1,-1 2-4,-3 0-8,-2 0-12,-1 0-14,-2 0-13,-3 0-5,-1 0 2,-2 0 2,-3 0 1,-1 0 5,0 2 5,-2 0 5,0 2 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1:05"/>
    </inkml:context>
    <inkml:brush xml:id="br0">
      <inkml:brushProperty name="width" value="0.03601" units="cm"/>
      <inkml:brushProperty name="height" value="0.03601" units="cm"/>
      <inkml:brushProperty name="color" value="#F2395B"/>
    </inkml:brush>
  </inkml:definitions>
  <inkml:trace contextRef="#ctx0" brushRef="#br0">26894 49100 610,'-22'13'3,"5"-2"6,3-6 6,4-3 6,3-1 7,1 2 9,0 2 10,2 2 9,0 2-2,2 1-11,0 3-12,2 2-12,0 3-8,2 5-2,0 5-4,2 5-3,0 3-5,0 4-4,-1 3-5,1 2-5,1 2-6,0 0-6,1 0-5,2 0-7,0-2-1,0-6 1,-1-4 2,1-5 2,-1-6 1,0-5 3,-2-6 2,0-6 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1:05"/>
    </inkml:context>
    <inkml:brush xml:id="br0">
      <inkml:brushProperty name="width" value="0.04346" units="cm"/>
      <inkml:brushProperty name="height" value="0.04346" units="cm"/>
      <inkml:brushProperty name="color" value="#F2395B"/>
    </inkml:brush>
  </inkml:definitions>
  <inkml:trace contextRef="#ctx0" brushRef="#br0">29200 48400 506,'7'18'166,"-1"3"-41,0 5-40,-1 3-41,-1 7-22,1 8-4,1 9-4,2 10-3,-1 5-4,-1 5-5,0 3-6,-1 5-5,-2 2-4,1 2-1,0 2-2,0 2-2,1 1-3,0 0-5,1 0-3,2 1-5,0-7-3,-1-8 1,1-11 1,0-8-1,-1-10 2,-2-5 1,-3-5 4,0-7 1,-2-5 3,0-5 4,0-5 3,0-4 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1:05"/>
    </inkml:context>
    <inkml:brush xml:id="br0">
      <inkml:brushProperty name="width" value="0.03705" units="cm"/>
      <inkml:brushProperty name="height" value="0.03705" units="cm"/>
      <inkml:brushProperty name="color" value="#F2395B"/>
    </inkml:brush>
  </inkml:definitions>
  <inkml:trace contextRef="#ctx0" brushRef="#br0">28487 48426 593,'-8'-21'10,"2"5"18,1 5 19,0 5 20,2 4 2,0 5-13,2 6-12,0 4-12,0 5-10,-2 5-6,-2 5-5,-1 5-6,-4 5-9,-4 6-9,-4 6-10,-3 6-10,-1 0-7,3-3-4,3-4-4,2-4-3,3-6-1,3-7 5,1-9 4,2-7 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1:05"/>
    </inkml:context>
    <inkml:brush xml:id="br0">
      <inkml:brushProperty name="width" value="0.04206" units="cm"/>
      <inkml:brushProperty name="height" value="0.04206" units="cm"/>
      <inkml:brushProperty name="color" value="#F2395B"/>
    </inkml:brush>
  </inkml:definitions>
  <inkml:trace contextRef="#ctx0" brushRef="#br0">29450 48500 523,'37'1'53,"-4"2"1,-3 2 0,-5 2 2,-2 1-3,-1-1-7,-1 1-8,-1 0-7,0 0-5,-1 2-6,1 0-5,-1 1-5,0 0-3,-1-1-1,0 0-2,-2-2-1,-1 0-4,-1 0-8,-1 0-8,0 0-8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3:40"/>
    </inkml:context>
    <inkml:brush xml:id="br0">
      <inkml:brushProperty name="width" value="0.04277" units="cm"/>
      <inkml:brushProperty name="height" value="0.04277" units="cm"/>
      <inkml:brushProperty name="color" value="#F2395B"/>
    </inkml:brush>
  </inkml:definitions>
  <inkml:trace contextRef="#ctx0" brushRef="#br0">36698 9338 514,'-8'-8'0,"0"-2"2,0 0 1,0-1 1,1 2 9,2 6 17,3 6 17,1 6 17,1 4 3,0 3-12,0 3-12,0 3-10,-1 2-8,-1 1-4,0 1-2,-1 1-4,-2 2-2,-2 3-3,-2 2-2,-1 4-3,-2 1-1,2 0-1,0 1-2,2-1 0,1 1-3,-1 2-2,0 2-3,0 2-2,0-1-3,2-4-1,1-4-3,1-4-1,-1-3 0,2-5 2,-1-3 1,0-5 3,0-2-5,2 0-12,0-2-12,2-1-11,-1-2-3,-2-2 8,-2-4 8,-2-2 8,-1-6 4,-2-6 1,0-7 1,-1-7 1,0-2 2,1 3 5,0 3 4,2 3 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3:40"/>
    </inkml:context>
    <inkml:brush xml:id="br0">
      <inkml:brushProperty name="width" value="0.04408" units="cm"/>
      <inkml:brushProperty name="height" value="0.04408" units="cm"/>
      <inkml:brushProperty name="color" value="#F2395B"/>
    </inkml:brush>
  </inkml:definitions>
  <inkml:trace contextRef="#ctx0" brushRef="#br0">35661 10042 499,'-14'-28'2,"3"7"4,3 7 4,2 7 4,5 5 9,6 5 14,6 6 14,6 4 14,3 4 2,1 1-12,1 3-11,1 1-11,0 1-7,-1-1-6,-2-1-4,1-1-5,0 2-3,5 5-2,3 5-3,4 5-2,2 0-2,-3-2 2,-2-3 0,-1-3 0,-2-3-3,1 0-9,-1-1-9,0 0-8,2-2-8,1 2-6,2 1-7,3 1-5,-3-2-3,-6-5 1,-5-5 2,-6-4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3:41"/>
    </inkml:context>
    <inkml:brush xml:id="br0">
      <inkml:brushProperty name="width" value="0.05082" units="cm"/>
      <inkml:brushProperty name="height" value="0.05082" units="cm"/>
      <inkml:brushProperty name="color" value="#F2395B"/>
    </inkml:brush>
  </inkml:definitions>
  <inkml:trace contextRef="#ctx0" brushRef="#br0">41811 12900 432,'-3'48'181,"-2"4"-44,-5 2-43,-4 3-43,-3 6-24,-1 9-4,-3 9-3,-1 9-4,-2 2-5,-1-2-5,-1-4-5,-1-2-5,0-2-3,3 1-3,1-1-1,3 0-2,2-5-1,5-9-1,2-11 0,6-8-1,1-10-3,2-8-6,0-8-8,2-7-6,2-6-3,4-4 0,4-4 1,3-4 0,2-3 1,-2 0 0,-3-1-1,-1-2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0B6D-51A1-4C68-AE3A-F4589C18D821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6.xml"/><Relationship Id="rId117" Type="http://schemas.openxmlformats.org/officeDocument/2006/relationships/customXml" Target="../ink/ink237.xml"/><Relationship Id="rId21" Type="http://schemas.openxmlformats.org/officeDocument/2006/relationships/customXml" Target="../ink/ink141.xml"/><Relationship Id="rId42" Type="http://schemas.openxmlformats.org/officeDocument/2006/relationships/customXml" Target="../ink/ink162.xml"/><Relationship Id="rId47" Type="http://schemas.openxmlformats.org/officeDocument/2006/relationships/customXml" Target="../ink/ink167.xml"/><Relationship Id="rId63" Type="http://schemas.openxmlformats.org/officeDocument/2006/relationships/customXml" Target="../ink/ink183.xml"/><Relationship Id="rId68" Type="http://schemas.openxmlformats.org/officeDocument/2006/relationships/customXml" Target="../ink/ink188.xml"/><Relationship Id="rId84" Type="http://schemas.openxmlformats.org/officeDocument/2006/relationships/customXml" Target="../ink/ink204.xml"/><Relationship Id="rId89" Type="http://schemas.openxmlformats.org/officeDocument/2006/relationships/customXml" Target="../ink/ink209.xml"/><Relationship Id="rId112" Type="http://schemas.openxmlformats.org/officeDocument/2006/relationships/customXml" Target="../ink/ink232.xml"/><Relationship Id="rId16" Type="http://schemas.openxmlformats.org/officeDocument/2006/relationships/customXml" Target="../ink/ink136.xml"/><Relationship Id="rId107" Type="http://schemas.openxmlformats.org/officeDocument/2006/relationships/customXml" Target="../ink/ink227.xml"/><Relationship Id="rId11" Type="http://schemas.openxmlformats.org/officeDocument/2006/relationships/customXml" Target="../ink/ink131.xml"/><Relationship Id="rId32" Type="http://schemas.openxmlformats.org/officeDocument/2006/relationships/customXml" Target="../ink/ink152.xml"/><Relationship Id="rId37" Type="http://schemas.openxmlformats.org/officeDocument/2006/relationships/customXml" Target="../ink/ink157.xml"/><Relationship Id="rId53" Type="http://schemas.openxmlformats.org/officeDocument/2006/relationships/customXml" Target="../ink/ink173.xml"/><Relationship Id="rId58" Type="http://schemas.openxmlformats.org/officeDocument/2006/relationships/customXml" Target="../ink/ink178.xml"/><Relationship Id="rId74" Type="http://schemas.openxmlformats.org/officeDocument/2006/relationships/customXml" Target="../ink/ink194.xml"/><Relationship Id="rId79" Type="http://schemas.openxmlformats.org/officeDocument/2006/relationships/customXml" Target="../ink/ink199.xml"/><Relationship Id="rId102" Type="http://schemas.openxmlformats.org/officeDocument/2006/relationships/customXml" Target="../ink/ink222.xml"/><Relationship Id="rId123" Type="http://schemas.openxmlformats.org/officeDocument/2006/relationships/customXml" Target="../ink/ink243.xml"/><Relationship Id="rId5" Type="http://schemas.openxmlformats.org/officeDocument/2006/relationships/customXml" Target="../ink/ink125.xml"/><Relationship Id="rId90" Type="http://schemas.openxmlformats.org/officeDocument/2006/relationships/customXml" Target="../ink/ink210.xml"/><Relationship Id="rId95" Type="http://schemas.openxmlformats.org/officeDocument/2006/relationships/customXml" Target="../ink/ink215.xml"/><Relationship Id="rId22" Type="http://schemas.openxmlformats.org/officeDocument/2006/relationships/customXml" Target="../ink/ink142.xml"/><Relationship Id="rId27" Type="http://schemas.openxmlformats.org/officeDocument/2006/relationships/customXml" Target="../ink/ink147.xml"/><Relationship Id="rId43" Type="http://schemas.openxmlformats.org/officeDocument/2006/relationships/customXml" Target="../ink/ink163.xml"/><Relationship Id="rId48" Type="http://schemas.openxmlformats.org/officeDocument/2006/relationships/customXml" Target="../ink/ink168.xml"/><Relationship Id="rId64" Type="http://schemas.openxmlformats.org/officeDocument/2006/relationships/customXml" Target="../ink/ink184.xml"/><Relationship Id="rId69" Type="http://schemas.openxmlformats.org/officeDocument/2006/relationships/customXml" Target="../ink/ink189.xml"/><Relationship Id="rId113" Type="http://schemas.openxmlformats.org/officeDocument/2006/relationships/customXml" Target="../ink/ink233.xml"/><Relationship Id="rId118" Type="http://schemas.openxmlformats.org/officeDocument/2006/relationships/customXml" Target="../ink/ink238.xml"/><Relationship Id="rId80" Type="http://schemas.openxmlformats.org/officeDocument/2006/relationships/customXml" Target="../ink/ink200.xml"/><Relationship Id="rId85" Type="http://schemas.openxmlformats.org/officeDocument/2006/relationships/customXml" Target="../ink/ink205.xml"/><Relationship Id="rId12" Type="http://schemas.openxmlformats.org/officeDocument/2006/relationships/customXml" Target="../ink/ink132.xml"/><Relationship Id="rId17" Type="http://schemas.openxmlformats.org/officeDocument/2006/relationships/customXml" Target="../ink/ink137.xml"/><Relationship Id="rId33" Type="http://schemas.openxmlformats.org/officeDocument/2006/relationships/customXml" Target="../ink/ink153.xml"/><Relationship Id="rId38" Type="http://schemas.openxmlformats.org/officeDocument/2006/relationships/customXml" Target="../ink/ink158.xml"/><Relationship Id="rId59" Type="http://schemas.openxmlformats.org/officeDocument/2006/relationships/customXml" Target="../ink/ink179.xml"/><Relationship Id="rId103" Type="http://schemas.openxmlformats.org/officeDocument/2006/relationships/customXml" Target="../ink/ink223.xml"/><Relationship Id="rId108" Type="http://schemas.openxmlformats.org/officeDocument/2006/relationships/customXml" Target="../ink/ink228.xml"/><Relationship Id="rId124" Type="http://schemas.openxmlformats.org/officeDocument/2006/relationships/customXml" Target="../ink/ink244.xml"/><Relationship Id="rId54" Type="http://schemas.openxmlformats.org/officeDocument/2006/relationships/customXml" Target="../ink/ink174.xml"/><Relationship Id="rId70" Type="http://schemas.openxmlformats.org/officeDocument/2006/relationships/customXml" Target="../ink/ink190.xml"/><Relationship Id="rId75" Type="http://schemas.openxmlformats.org/officeDocument/2006/relationships/customXml" Target="../ink/ink195.xml"/><Relationship Id="rId91" Type="http://schemas.openxmlformats.org/officeDocument/2006/relationships/customXml" Target="../ink/ink211.xml"/><Relationship Id="rId96" Type="http://schemas.openxmlformats.org/officeDocument/2006/relationships/customXml" Target="../ink/ink2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6.xml"/><Relationship Id="rId23" Type="http://schemas.openxmlformats.org/officeDocument/2006/relationships/customXml" Target="../ink/ink143.xml"/><Relationship Id="rId28" Type="http://schemas.openxmlformats.org/officeDocument/2006/relationships/customXml" Target="../ink/ink148.xml"/><Relationship Id="rId49" Type="http://schemas.openxmlformats.org/officeDocument/2006/relationships/customXml" Target="../ink/ink169.xml"/><Relationship Id="rId114" Type="http://schemas.openxmlformats.org/officeDocument/2006/relationships/customXml" Target="../ink/ink234.xml"/><Relationship Id="rId119" Type="http://schemas.openxmlformats.org/officeDocument/2006/relationships/customXml" Target="../ink/ink239.xml"/><Relationship Id="rId44" Type="http://schemas.openxmlformats.org/officeDocument/2006/relationships/customXml" Target="../ink/ink164.xml"/><Relationship Id="rId60" Type="http://schemas.openxmlformats.org/officeDocument/2006/relationships/customXml" Target="../ink/ink180.xml"/><Relationship Id="rId65" Type="http://schemas.openxmlformats.org/officeDocument/2006/relationships/customXml" Target="../ink/ink185.xml"/><Relationship Id="rId81" Type="http://schemas.openxmlformats.org/officeDocument/2006/relationships/customXml" Target="../ink/ink201.xml"/><Relationship Id="rId86" Type="http://schemas.openxmlformats.org/officeDocument/2006/relationships/customXml" Target="../ink/ink206.xml"/><Relationship Id="rId13" Type="http://schemas.openxmlformats.org/officeDocument/2006/relationships/customXml" Target="../ink/ink133.xml"/><Relationship Id="rId18" Type="http://schemas.openxmlformats.org/officeDocument/2006/relationships/customXml" Target="../ink/ink138.xml"/><Relationship Id="rId39" Type="http://schemas.openxmlformats.org/officeDocument/2006/relationships/customXml" Target="../ink/ink159.xml"/><Relationship Id="rId109" Type="http://schemas.openxmlformats.org/officeDocument/2006/relationships/customXml" Target="../ink/ink229.xml"/><Relationship Id="rId34" Type="http://schemas.openxmlformats.org/officeDocument/2006/relationships/customXml" Target="../ink/ink154.xml"/><Relationship Id="rId50" Type="http://schemas.openxmlformats.org/officeDocument/2006/relationships/customXml" Target="../ink/ink170.xml"/><Relationship Id="rId55" Type="http://schemas.openxmlformats.org/officeDocument/2006/relationships/customXml" Target="../ink/ink175.xml"/><Relationship Id="rId76" Type="http://schemas.openxmlformats.org/officeDocument/2006/relationships/customXml" Target="../ink/ink196.xml"/><Relationship Id="rId97" Type="http://schemas.openxmlformats.org/officeDocument/2006/relationships/customXml" Target="../ink/ink217.xml"/><Relationship Id="rId104" Type="http://schemas.openxmlformats.org/officeDocument/2006/relationships/customXml" Target="../ink/ink224.xml"/><Relationship Id="rId120" Type="http://schemas.openxmlformats.org/officeDocument/2006/relationships/customXml" Target="../ink/ink240.xml"/><Relationship Id="rId125" Type="http://schemas.openxmlformats.org/officeDocument/2006/relationships/customXml" Target="../ink/ink245.xml"/><Relationship Id="rId7" Type="http://schemas.openxmlformats.org/officeDocument/2006/relationships/customXml" Target="../ink/ink127.xml"/><Relationship Id="rId71" Type="http://schemas.openxmlformats.org/officeDocument/2006/relationships/customXml" Target="../ink/ink191.xml"/><Relationship Id="rId92" Type="http://schemas.openxmlformats.org/officeDocument/2006/relationships/customXml" Target="../ink/ink212.xml"/><Relationship Id="rId2" Type="http://schemas.openxmlformats.org/officeDocument/2006/relationships/image" Target="../media/image13.png"/><Relationship Id="rId29" Type="http://schemas.openxmlformats.org/officeDocument/2006/relationships/customXml" Target="../ink/ink149.xml"/><Relationship Id="rId24" Type="http://schemas.openxmlformats.org/officeDocument/2006/relationships/customXml" Target="../ink/ink144.xml"/><Relationship Id="rId40" Type="http://schemas.openxmlformats.org/officeDocument/2006/relationships/customXml" Target="../ink/ink160.xml"/><Relationship Id="rId45" Type="http://schemas.openxmlformats.org/officeDocument/2006/relationships/customXml" Target="../ink/ink165.xml"/><Relationship Id="rId66" Type="http://schemas.openxmlformats.org/officeDocument/2006/relationships/customXml" Target="../ink/ink186.xml"/><Relationship Id="rId87" Type="http://schemas.openxmlformats.org/officeDocument/2006/relationships/customXml" Target="../ink/ink207.xml"/><Relationship Id="rId110" Type="http://schemas.openxmlformats.org/officeDocument/2006/relationships/customXml" Target="../ink/ink230.xml"/><Relationship Id="rId115" Type="http://schemas.openxmlformats.org/officeDocument/2006/relationships/customXml" Target="../ink/ink235.xml"/><Relationship Id="rId61" Type="http://schemas.openxmlformats.org/officeDocument/2006/relationships/customXml" Target="../ink/ink181.xml"/><Relationship Id="rId82" Type="http://schemas.openxmlformats.org/officeDocument/2006/relationships/customXml" Target="../ink/ink202.xml"/><Relationship Id="rId19" Type="http://schemas.openxmlformats.org/officeDocument/2006/relationships/customXml" Target="../ink/ink139.xml"/><Relationship Id="rId14" Type="http://schemas.openxmlformats.org/officeDocument/2006/relationships/customXml" Target="../ink/ink134.xml"/><Relationship Id="rId30" Type="http://schemas.openxmlformats.org/officeDocument/2006/relationships/customXml" Target="../ink/ink150.xml"/><Relationship Id="rId35" Type="http://schemas.openxmlformats.org/officeDocument/2006/relationships/customXml" Target="../ink/ink155.xml"/><Relationship Id="rId56" Type="http://schemas.openxmlformats.org/officeDocument/2006/relationships/customXml" Target="../ink/ink176.xml"/><Relationship Id="rId77" Type="http://schemas.openxmlformats.org/officeDocument/2006/relationships/customXml" Target="../ink/ink197.xml"/><Relationship Id="rId100" Type="http://schemas.openxmlformats.org/officeDocument/2006/relationships/customXml" Target="../ink/ink220.xml"/><Relationship Id="rId105" Type="http://schemas.openxmlformats.org/officeDocument/2006/relationships/customXml" Target="../ink/ink225.xml"/><Relationship Id="rId126" Type="http://schemas.openxmlformats.org/officeDocument/2006/relationships/customXml" Target="../ink/ink246.xml"/><Relationship Id="rId8" Type="http://schemas.openxmlformats.org/officeDocument/2006/relationships/customXml" Target="../ink/ink128.xml"/><Relationship Id="rId51" Type="http://schemas.openxmlformats.org/officeDocument/2006/relationships/customXml" Target="../ink/ink171.xml"/><Relationship Id="rId72" Type="http://schemas.openxmlformats.org/officeDocument/2006/relationships/customXml" Target="../ink/ink192.xml"/><Relationship Id="rId93" Type="http://schemas.openxmlformats.org/officeDocument/2006/relationships/customXml" Target="../ink/ink213.xml"/><Relationship Id="rId98" Type="http://schemas.openxmlformats.org/officeDocument/2006/relationships/customXml" Target="../ink/ink218.xml"/><Relationship Id="rId121" Type="http://schemas.openxmlformats.org/officeDocument/2006/relationships/customXml" Target="../ink/ink241.xml"/><Relationship Id="rId3" Type="http://schemas.openxmlformats.org/officeDocument/2006/relationships/image" Target="../media/image14.png"/><Relationship Id="rId25" Type="http://schemas.openxmlformats.org/officeDocument/2006/relationships/customXml" Target="../ink/ink145.xml"/><Relationship Id="rId46" Type="http://schemas.openxmlformats.org/officeDocument/2006/relationships/customXml" Target="../ink/ink166.xml"/><Relationship Id="rId67" Type="http://schemas.openxmlformats.org/officeDocument/2006/relationships/customXml" Target="../ink/ink187.xml"/><Relationship Id="rId116" Type="http://schemas.openxmlformats.org/officeDocument/2006/relationships/customXml" Target="../ink/ink236.xml"/><Relationship Id="rId20" Type="http://schemas.openxmlformats.org/officeDocument/2006/relationships/customXml" Target="../ink/ink140.xml"/><Relationship Id="rId41" Type="http://schemas.openxmlformats.org/officeDocument/2006/relationships/customXml" Target="../ink/ink161.xml"/><Relationship Id="rId62" Type="http://schemas.openxmlformats.org/officeDocument/2006/relationships/customXml" Target="../ink/ink182.xml"/><Relationship Id="rId83" Type="http://schemas.openxmlformats.org/officeDocument/2006/relationships/customXml" Target="../ink/ink203.xml"/><Relationship Id="rId88" Type="http://schemas.openxmlformats.org/officeDocument/2006/relationships/customXml" Target="../ink/ink208.xml"/><Relationship Id="rId111" Type="http://schemas.openxmlformats.org/officeDocument/2006/relationships/customXml" Target="../ink/ink231.xml"/><Relationship Id="rId15" Type="http://schemas.openxmlformats.org/officeDocument/2006/relationships/customXml" Target="../ink/ink135.xml"/><Relationship Id="rId36" Type="http://schemas.openxmlformats.org/officeDocument/2006/relationships/customXml" Target="../ink/ink156.xml"/><Relationship Id="rId57" Type="http://schemas.openxmlformats.org/officeDocument/2006/relationships/customXml" Target="../ink/ink177.xml"/><Relationship Id="rId106" Type="http://schemas.openxmlformats.org/officeDocument/2006/relationships/customXml" Target="../ink/ink226.xml"/><Relationship Id="rId127" Type="http://schemas.openxmlformats.org/officeDocument/2006/relationships/customXml" Target="../ink/ink247.xml"/><Relationship Id="rId10" Type="http://schemas.openxmlformats.org/officeDocument/2006/relationships/customXml" Target="../ink/ink130.xml"/><Relationship Id="rId31" Type="http://schemas.openxmlformats.org/officeDocument/2006/relationships/customXml" Target="../ink/ink151.xml"/><Relationship Id="rId52" Type="http://schemas.openxmlformats.org/officeDocument/2006/relationships/customXml" Target="../ink/ink172.xml"/><Relationship Id="rId73" Type="http://schemas.openxmlformats.org/officeDocument/2006/relationships/customXml" Target="../ink/ink193.xml"/><Relationship Id="rId78" Type="http://schemas.openxmlformats.org/officeDocument/2006/relationships/customXml" Target="../ink/ink198.xml"/><Relationship Id="rId94" Type="http://schemas.openxmlformats.org/officeDocument/2006/relationships/customXml" Target="../ink/ink214.xml"/><Relationship Id="rId99" Type="http://schemas.openxmlformats.org/officeDocument/2006/relationships/customXml" Target="../ink/ink219.xml"/><Relationship Id="rId101" Type="http://schemas.openxmlformats.org/officeDocument/2006/relationships/customXml" Target="../ink/ink221.xml"/><Relationship Id="rId122" Type="http://schemas.openxmlformats.org/officeDocument/2006/relationships/customXml" Target="../ink/ink242.xml"/><Relationship Id="rId4" Type="http://schemas.openxmlformats.org/officeDocument/2006/relationships/customXml" Target="../ink/ink124.xml"/><Relationship Id="rId9" Type="http://schemas.openxmlformats.org/officeDocument/2006/relationships/customXml" Target="../ink/ink129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6.xml"/><Relationship Id="rId18" Type="http://schemas.openxmlformats.org/officeDocument/2006/relationships/customXml" Target="../ink/ink261.xml"/><Relationship Id="rId26" Type="http://schemas.openxmlformats.org/officeDocument/2006/relationships/customXml" Target="../ink/ink269.xml"/><Relationship Id="rId39" Type="http://schemas.openxmlformats.org/officeDocument/2006/relationships/customXml" Target="../ink/ink282.xml"/><Relationship Id="rId21" Type="http://schemas.openxmlformats.org/officeDocument/2006/relationships/customXml" Target="../ink/ink264.xml"/><Relationship Id="rId34" Type="http://schemas.openxmlformats.org/officeDocument/2006/relationships/customXml" Target="../ink/ink277.xml"/><Relationship Id="rId42" Type="http://schemas.openxmlformats.org/officeDocument/2006/relationships/customXml" Target="../ink/ink285.xml"/><Relationship Id="rId47" Type="http://schemas.openxmlformats.org/officeDocument/2006/relationships/customXml" Target="../ink/ink290.xml"/><Relationship Id="rId50" Type="http://schemas.openxmlformats.org/officeDocument/2006/relationships/customXml" Target="../ink/ink293.xml"/><Relationship Id="rId7" Type="http://schemas.openxmlformats.org/officeDocument/2006/relationships/customXml" Target="../ink/ink250.xml"/><Relationship Id="rId2" Type="http://schemas.openxmlformats.org/officeDocument/2006/relationships/image" Target="../media/image15.png"/><Relationship Id="rId16" Type="http://schemas.openxmlformats.org/officeDocument/2006/relationships/customXml" Target="../ink/ink259.xml"/><Relationship Id="rId29" Type="http://schemas.openxmlformats.org/officeDocument/2006/relationships/customXml" Target="../ink/ink272.xml"/><Relationship Id="rId11" Type="http://schemas.openxmlformats.org/officeDocument/2006/relationships/customXml" Target="../ink/ink254.xml"/><Relationship Id="rId24" Type="http://schemas.openxmlformats.org/officeDocument/2006/relationships/customXml" Target="../ink/ink267.xml"/><Relationship Id="rId32" Type="http://schemas.openxmlformats.org/officeDocument/2006/relationships/customXml" Target="../ink/ink275.xml"/><Relationship Id="rId37" Type="http://schemas.openxmlformats.org/officeDocument/2006/relationships/customXml" Target="../ink/ink280.xml"/><Relationship Id="rId40" Type="http://schemas.openxmlformats.org/officeDocument/2006/relationships/customXml" Target="../ink/ink283.xml"/><Relationship Id="rId45" Type="http://schemas.openxmlformats.org/officeDocument/2006/relationships/customXml" Target="../ink/ink288.xml"/><Relationship Id="rId5" Type="http://schemas.openxmlformats.org/officeDocument/2006/relationships/customXml" Target="../ink/ink248.xml"/><Relationship Id="rId15" Type="http://schemas.openxmlformats.org/officeDocument/2006/relationships/customXml" Target="../ink/ink258.xml"/><Relationship Id="rId23" Type="http://schemas.openxmlformats.org/officeDocument/2006/relationships/customXml" Target="../ink/ink266.xml"/><Relationship Id="rId28" Type="http://schemas.openxmlformats.org/officeDocument/2006/relationships/customXml" Target="../ink/ink271.xml"/><Relationship Id="rId36" Type="http://schemas.openxmlformats.org/officeDocument/2006/relationships/customXml" Target="../ink/ink279.xml"/><Relationship Id="rId49" Type="http://schemas.openxmlformats.org/officeDocument/2006/relationships/customXml" Target="../ink/ink292.xml"/><Relationship Id="rId10" Type="http://schemas.openxmlformats.org/officeDocument/2006/relationships/customXml" Target="../ink/ink253.xml"/><Relationship Id="rId19" Type="http://schemas.openxmlformats.org/officeDocument/2006/relationships/customXml" Target="../ink/ink262.xml"/><Relationship Id="rId31" Type="http://schemas.openxmlformats.org/officeDocument/2006/relationships/customXml" Target="../ink/ink274.xml"/><Relationship Id="rId44" Type="http://schemas.openxmlformats.org/officeDocument/2006/relationships/customXml" Target="../ink/ink287.xml"/><Relationship Id="rId4" Type="http://schemas.openxmlformats.org/officeDocument/2006/relationships/image" Target="../media/image17.png"/><Relationship Id="rId9" Type="http://schemas.openxmlformats.org/officeDocument/2006/relationships/customXml" Target="../ink/ink252.xml"/><Relationship Id="rId14" Type="http://schemas.openxmlformats.org/officeDocument/2006/relationships/customXml" Target="../ink/ink257.xml"/><Relationship Id="rId22" Type="http://schemas.openxmlformats.org/officeDocument/2006/relationships/customXml" Target="../ink/ink265.xml"/><Relationship Id="rId27" Type="http://schemas.openxmlformats.org/officeDocument/2006/relationships/customXml" Target="../ink/ink270.xml"/><Relationship Id="rId30" Type="http://schemas.openxmlformats.org/officeDocument/2006/relationships/customXml" Target="../ink/ink273.xml"/><Relationship Id="rId35" Type="http://schemas.openxmlformats.org/officeDocument/2006/relationships/customXml" Target="../ink/ink278.xml"/><Relationship Id="rId43" Type="http://schemas.openxmlformats.org/officeDocument/2006/relationships/customXml" Target="../ink/ink286.xml"/><Relationship Id="rId48" Type="http://schemas.openxmlformats.org/officeDocument/2006/relationships/customXml" Target="../ink/ink291.xml"/><Relationship Id="rId8" Type="http://schemas.openxmlformats.org/officeDocument/2006/relationships/customXml" Target="../ink/ink251.xml"/><Relationship Id="rId51" Type="http://schemas.openxmlformats.org/officeDocument/2006/relationships/customXml" Target="../ink/ink294.xml"/><Relationship Id="rId3" Type="http://schemas.openxmlformats.org/officeDocument/2006/relationships/image" Target="../media/image16.png"/><Relationship Id="rId12" Type="http://schemas.openxmlformats.org/officeDocument/2006/relationships/customXml" Target="../ink/ink255.xml"/><Relationship Id="rId17" Type="http://schemas.openxmlformats.org/officeDocument/2006/relationships/customXml" Target="../ink/ink260.xml"/><Relationship Id="rId25" Type="http://schemas.openxmlformats.org/officeDocument/2006/relationships/customXml" Target="../ink/ink268.xml"/><Relationship Id="rId33" Type="http://schemas.openxmlformats.org/officeDocument/2006/relationships/customXml" Target="../ink/ink276.xml"/><Relationship Id="rId38" Type="http://schemas.openxmlformats.org/officeDocument/2006/relationships/customXml" Target="../ink/ink281.xml"/><Relationship Id="rId46" Type="http://schemas.openxmlformats.org/officeDocument/2006/relationships/customXml" Target="../ink/ink289.xml"/><Relationship Id="rId20" Type="http://schemas.openxmlformats.org/officeDocument/2006/relationships/customXml" Target="../ink/ink263.xml"/><Relationship Id="rId41" Type="http://schemas.openxmlformats.org/officeDocument/2006/relationships/customXml" Target="../ink/ink28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ustomXml" Target="../ink/ink29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96.xml"/><Relationship Id="rId5" Type="http://schemas.openxmlformats.org/officeDocument/2006/relationships/customXml" Target="../ink/ink29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8.xml"/><Relationship Id="rId21" Type="http://schemas.openxmlformats.org/officeDocument/2006/relationships/customXml" Target="../ink/ink313.xml"/><Relationship Id="rId42" Type="http://schemas.openxmlformats.org/officeDocument/2006/relationships/customXml" Target="../ink/ink334.xml"/><Relationship Id="rId47" Type="http://schemas.openxmlformats.org/officeDocument/2006/relationships/customXml" Target="../ink/ink339.xml"/><Relationship Id="rId63" Type="http://schemas.openxmlformats.org/officeDocument/2006/relationships/customXml" Target="../ink/ink355.xml"/><Relationship Id="rId68" Type="http://schemas.openxmlformats.org/officeDocument/2006/relationships/customXml" Target="../ink/ink360.xml"/><Relationship Id="rId2" Type="http://schemas.openxmlformats.org/officeDocument/2006/relationships/image" Target="../media/image18.png"/><Relationship Id="rId16" Type="http://schemas.openxmlformats.org/officeDocument/2006/relationships/customXml" Target="../ink/ink308.xml"/><Relationship Id="rId29" Type="http://schemas.openxmlformats.org/officeDocument/2006/relationships/customXml" Target="../ink/ink321.xml"/><Relationship Id="rId11" Type="http://schemas.openxmlformats.org/officeDocument/2006/relationships/customXml" Target="../ink/ink303.xml"/><Relationship Id="rId24" Type="http://schemas.openxmlformats.org/officeDocument/2006/relationships/customXml" Target="../ink/ink316.xml"/><Relationship Id="rId32" Type="http://schemas.openxmlformats.org/officeDocument/2006/relationships/customXml" Target="../ink/ink324.xml"/><Relationship Id="rId37" Type="http://schemas.openxmlformats.org/officeDocument/2006/relationships/customXml" Target="../ink/ink329.xml"/><Relationship Id="rId40" Type="http://schemas.openxmlformats.org/officeDocument/2006/relationships/customXml" Target="../ink/ink332.xml"/><Relationship Id="rId45" Type="http://schemas.openxmlformats.org/officeDocument/2006/relationships/customXml" Target="../ink/ink337.xml"/><Relationship Id="rId53" Type="http://schemas.openxmlformats.org/officeDocument/2006/relationships/customXml" Target="../ink/ink345.xml"/><Relationship Id="rId58" Type="http://schemas.openxmlformats.org/officeDocument/2006/relationships/customXml" Target="../ink/ink350.xml"/><Relationship Id="rId66" Type="http://schemas.openxmlformats.org/officeDocument/2006/relationships/customXml" Target="../ink/ink358.xml"/><Relationship Id="rId74" Type="http://schemas.openxmlformats.org/officeDocument/2006/relationships/customXml" Target="../ink/ink366.xml"/><Relationship Id="rId5" Type="http://schemas.openxmlformats.org/officeDocument/2006/relationships/image" Target="../media/image21.png"/><Relationship Id="rId61" Type="http://schemas.openxmlformats.org/officeDocument/2006/relationships/customXml" Target="../ink/ink353.xml"/><Relationship Id="rId19" Type="http://schemas.openxmlformats.org/officeDocument/2006/relationships/customXml" Target="../ink/ink311.xml"/><Relationship Id="rId14" Type="http://schemas.openxmlformats.org/officeDocument/2006/relationships/customXml" Target="../ink/ink306.xml"/><Relationship Id="rId22" Type="http://schemas.openxmlformats.org/officeDocument/2006/relationships/customXml" Target="../ink/ink314.xml"/><Relationship Id="rId27" Type="http://schemas.openxmlformats.org/officeDocument/2006/relationships/customXml" Target="../ink/ink319.xml"/><Relationship Id="rId30" Type="http://schemas.openxmlformats.org/officeDocument/2006/relationships/customXml" Target="../ink/ink322.xml"/><Relationship Id="rId35" Type="http://schemas.openxmlformats.org/officeDocument/2006/relationships/customXml" Target="../ink/ink327.xml"/><Relationship Id="rId43" Type="http://schemas.openxmlformats.org/officeDocument/2006/relationships/customXml" Target="../ink/ink335.xml"/><Relationship Id="rId48" Type="http://schemas.openxmlformats.org/officeDocument/2006/relationships/customXml" Target="../ink/ink340.xml"/><Relationship Id="rId56" Type="http://schemas.openxmlformats.org/officeDocument/2006/relationships/customXml" Target="../ink/ink348.xml"/><Relationship Id="rId64" Type="http://schemas.openxmlformats.org/officeDocument/2006/relationships/customXml" Target="../ink/ink356.xml"/><Relationship Id="rId69" Type="http://schemas.openxmlformats.org/officeDocument/2006/relationships/customXml" Target="../ink/ink361.xml"/><Relationship Id="rId8" Type="http://schemas.openxmlformats.org/officeDocument/2006/relationships/customXml" Target="../ink/ink300.xml"/><Relationship Id="rId51" Type="http://schemas.openxmlformats.org/officeDocument/2006/relationships/customXml" Target="../ink/ink343.xml"/><Relationship Id="rId72" Type="http://schemas.openxmlformats.org/officeDocument/2006/relationships/customXml" Target="../ink/ink364.xml"/><Relationship Id="rId3" Type="http://schemas.openxmlformats.org/officeDocument/2006/relationships/image" Target="../media/image19.png"/><Relationship Id="rId12" Type="http://schemas.openxmlformats.org/officeDocument/2006/relationships/customXml" Target="../ink/ink304.xml"/><Relationship Id="rId17" Type="http://schemas.openxmlformats.org/officeDocument/2006/relationships/customXml" Target="../ink/ink309.xml"/><Relationship Id="rId25" Type="http://schemas.openxmlformats.org/officeDocument/2006/relationships/customXml" Target="../ink/ink317.xml"/><Relationship Id="rId33" Type="http://schemas.openxmlformats.org/officeDocument/2006/relationships/customXml" Target="../ink/ink325.xml"/><Relationship Id="rId38" Type="http://schemas.openxmlformats.org/officeDocument/2006/relationships/customXml" Target="../ink/ink330.xml"/><Relationship Id="rId46" Type="http://schemas.openxmlformats.org/officeDocument/2006/relationships/customXml" Target="../ink/ink338.xml"/><Relationship Id="rId59" Type="http://schemas.openxmlformats.org/officeDocument/2006/relationships/customXml" Target="../ink/ink351.xml"/><Relationship Id="rId67" Type="http://schemas.openxmlformats.org/officeDocument/2006/relationships/customXml" Target="../ink/ink359.xml"/><Relationship Id="rId20" Type="http://schemas.openxmlformats.org/officeDocument/2006/relationships/customXml" Target="../ink/ink312.xml"/><Relationship Id="rId41" Type="http://schemas.openxmlformats.org/officeDocument/2006/relationships/customXml" Target="../ink/ink333.xml"/><Relationship Id="rId54" Type="http://schemas.openxmlformats.org/officeDocument/2006/relationships/customXml" Target="../ink/ink346.xml"/><Relationship Id="rId62" Type="http://schemas.openxmlformats.org/officeDocument/2006/relationships/customXml" Target="../ink/ink354.xml"/><Relationship Id="rId70" Type="http://schemas.openxmlformats.org/officeDocument/2006/relationships/customXml" Target="../ink/ink36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98.xml"/><Relationship Id="rId15" Type="http://schemas.openxmlformats.org/officeDocument/2006/relationships/customXml" Target="../ink/ink307.xml"/><Relationship Id="rId23" Type="http://schemas.openxmlformats.org/officeDocument/2006/relationships/customXml" Target="../ink/ink315.xml"/><Relationship Id="rId28" Type="http://schemas.openxmlformats.org/officeDocument/2006/relationships/customXml" Target="../ink/ink320.xml"/><Relationship Id="rId36" Type="http://schemas.openxmlformats.org/officeDocument/2006/relationships/customXml" Target="../ink/ink328.xml"/><Relationship Id="rId49" Type="http://schemas.openxmlformats.org/officeDocument/2006/relationships/customXml" Target="../ink/ink341.xml"/><Relationship Id="rId57" Type="http://schemas.openxmlformats.org/officeDocument/2006/relationships/customXml" Target="../ink/ink349.xml"/><Relationship Id="rId10" Type="http://schemas.openxmlformats.org/officeDocument/2006/relationships/customXml" Target="../ink/ink302.xml"/><Relationship Id="rId31" Type="http://schemas.openxmlformats.org/officeDocument/2006/relationships/customXml" Target="../ink/ink323.xml"/><Relationship Id="rId44" Type="http://schemas.openxmlformats.org/officeDocument/2006/relationships/customXml" Target="../ink/ink336.xml"/><Relationship Id="rId52" Type="http://schemas.openxmlformats.org/officeDocument/2006/relationships/customXml" Target="../ink/ink344.xml"/><Relationship Id="rId60" Type="http://schemas.openxmlformats.org/officeDocument/2006/relationships/customXml" Target="../ink/ink352.xml"/><Relationship Id="rId65" Type="http://schemas.openxmlformats.org/officeDocument/2006/relationships/customXml" Target="../ink/ink357.xml"/><Relationship Id="rId73" Type="http://schemas.openxmlformats.org/officeDocument/2006/relationships/customXml" Target="../ink/ink365.xml"/><Relationship Id="rId4" Type="http://schemas.openxmlformats.org/officeDocument/2006/relationships/image" Target="../media/image20.png"/><Relationship Id="rId9" Type="http://schemas.openxmlformats.org/officeDocument/2006/relationships/customXml" Target="../ink/ink301.xml"/><Relationship Id="rId13" Type="http://schemas.openxmlformats.org/officeDocument/2006/relationships/customXml" Target="../ink/ink305.xml"/><Relationship Id="rId18" Type="http://schemas.openxmlformats.org/officeDocument/2006/relationships/customXml" Target="../ink/ink310.xml"/><Relationship Id="rId39" Type="http://schemas.openxmlformats.org/officeDocument/2006/relationships/customXml" Target="../ink/ink331.xml"/><Relationship Id="rId34" Type="http://schemas.openxmlformats.org/officeDocument/2006/relationships/customXml" Target="../ink/ink326.xml"/><Relationship Id="rId50" Type="http://schemas.openxmlformats.org/officeDocument/2006/relationships/customXml" Target="../ink/ink342.xml"/><Relationship Id="rId55" Type="http://schemas.openxmlformats.org/officeDocument/2006/relationships/customXml" Target="../ink/ink347.xml"/><Relationship Id="rId7" Type="http://schemas.openxmlformats.org/officeDocument/2006/relationships/customXml" Target="../ink/ink299.xml"/><Relationship Id="rId71" Type="http://schemas.openxmlformats.org/officeDocument/2006/relationships/customXml" Target="../ink/ink3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89.xml"/><Relationship Id="rId117" Type="http://schemas.openxmlformats.org/officeDocument/2006/relationships/customXml" Target="../ink/ink480.xml"/><Relationship Id="rId21" Type="http://schemas.openxmlformats.org/officeDocument/2006/relationships/customXml" Target="../ink/ink384.xml"/><Relationship Id="rId42" Type="http://schemas.openxmlformats.org/officeDocument/2006/relationships/customXml" Target="../ink/ink405.xml"/><Relationship Id="rId47" Type="http://schemas.openxmlformats.org/officeDocument/2006/relationships/customXml" Target="../ink/ink410.xml"/><Relationship Id="rId63" Type="http://schemas.openxmlformats.org/officeDocument/2006/relationships/customXml" Target="../ink/ink426.xml"/><Relationship Id="rId68" Type="http://schemas.openxmlformats.org/officeDocument/2006/relationships/customXml" Target="../ink/ink431.xml"/><Relationship Id="rId84" Type="http://schemas.openxmlformats.org/officeDocument/2006/relationships/customXml" Target="../ink/ink447.xml"/><Relationship Id="rId89" Type="http://schemas.openxmlformats.org/officeDocument/2006/relationships/customXml" Target="../ink/ink452.xml"/><Relationship Id="rId112" Type="http://schemas.openxmlformats.org/officeDocument/2006/relationships/customXml" Target="../ink/ink475.xml"/><Relationship Id="rId16" Type="http://schemas.openxmlformats.org/officeDocument/2006/relationships/customXml" Target="../ink/ink379.xml"/><Relationship Id="rId107" Type="http://schemas.openxmlformats.org/officeDocument/2006/relationships/customXml" Target="../ink/ink470.xml"/><Relationship Id="rId11" Type="http://schemas.openxmlformats.org/officeDocument/2006/relationships/customXml" Target="../ink/ink374.xml"/><Relationship Id="rId32" Type="http://schemas.openxmlformats.org/officeDocument/2006/relationships/customXml" Target="../ink/ink395.xml"/><Relationship Id="rId37" Type="http://schemas.openxmlformats.org/officeDocument/2006/relationships/customXml" Target="../ink/ink400.xml"/><Relationship Id="rId53" Type="http://schemas.openxmlformats.org/officeDocument/2006/relationships/customXml" Target="../ink/ink416.xml"/><Relationship Id="rId58" Type="http://schemas.openxmlformats.org/officeDocument/2006/relationships/customXml" Target="../ink/ink421.xml"/><Relationship Id="rId74" Type="http://schemas.openxmlformats.org/officeDocument/2006/relationships/customXml" Target="../ink/ink437.xml"/><Relationship Id="rId79" Type="http://schemas.openxmlformats.org/officeDocument/2006/relationships/customXml" Target="../ink/ink442.xml"/><Relationship Id="rId102" Type="http://schemas.openxmlformats.org/officeDocument/2006/relationships/customXml" Target="../ink/ink465.xml"/><Relationship Id="rId123" Type="http://schemas.openxmlformats.org/officeDocument/2006/relationships/customXml" Target="../ink/ink486.xml"/><Relationship Id="rId5" Type="http://schemas.openxmlformats.org/officeDocument/2006/relationships/customXml" Target="../ink/ink368.xml"/><Relationship Id="rId90" Type="http://schemas.openxmlformats.org/officeDocument/2006/relationships/customXml" Target="../ink/ink453.xml"/><Relationship Id="rId95" Type="http://schemas.openxmlformats.org/officeDocument/2006/relationships/customXml" Target="../ink/ink458.xml"/><Relationship Id="rId22" Type="http://schemas.openxmlformats.org/officeDocument/2006/relationships/customXml" Target="../ink/ink385.xml"/><Relationship Id="rId27" Type="http://schemas.openxmlformats.org/officeDocument/2006/relationships/customXml" Target="../ink/ink390.xml"/><Relationship Id="rId43" Type="http://schemas.openxmlformats.org/officeDocument/2006/relationships/customXml" Target="../ink/ink406.xml"/><Relationship Id="rId48" Type="http://schemas.openxmlformats.org/officeDocument/2006/relationships/customXml" Target="../ink/ink411.xml"/><Relationship Id="rId64" Type="http://schemas.openxmlformats.org/officeDocument/2006/relationships/customXml" Target="../ink/ink427.xml"/><Relationship Id="rId69" Type="http://schemas.openxmlformats.org/officeDocument/2006/relationships/customXml" Target="../ink/ink432.xml"/><Relationship Id="rId113" Type="http://schemas.openxmlformats.org/officeDocument/2006/relationships/customXml" Target="../ink/ink476.xml"/><Relationship Id="rId118" Type="http://schemas.openxmlformats.org/officeDocument/2006/relationships/customXml" Target="../ink/ink481.xml"/><Relationship Id="rId80" Type="http://schemas.openxmlformats.org/officeDocument/2006/relationships/customXml" Target="../ink/ink443.xml"/><Relationship Id="rId85" Type="http://schemas.openxmlformats.org/officeDocument/2006/relationships/customXml" Target="../ink/ink448.xml"/><Relationship Id="rId12" Type="http://schemas.openxmlformats.org/officeDocument/2006/relationships/customXml" Target="../ink/ink375.xml"/><Relationship Id="rId17" Type="http://schemas.openxmlformats.org/officeDocument/2006/relationships/customXml" Target="../ink/ink380.xml"/><Relationship Id="rId33" Type="http://schemas.openxmlformats.org/officeDocument/2006/relationships/customXml" Target="../ink/ink396.xml"/><Relationship Id="rId38" Type="http://schemas.openxmlformats.org/officeDocument/2006/relationships/customXml" Target="../ink/ink401.xml"/><Relationship Id="rId59" Type="http://schemas.openxmlformats.org/officeDocument/2006/relationships/customXml" Target="../ink/ink422.xml"/><Relationship Id="rId103" Type="http://schemas.openxmlformats.org/officeDocument/2006/relationships/customXml" Target="../ink/ink466.xml"/><Relationship Id="rId108" Type="http://schemas.openxmlformats.org/officeDocument/2006/relationships/customXml" Target="../ink/ink471.xml"/><Relationship Id="rId54" Type="http://schemas.openxmlformats.org/officeDocument/2006/relationships/customXml" Target="../ink/ink417.xml"/><Relationship Id="rId70" Type="http://schemas.openxmlformats.org/officeDocument/2006/relationships/customXml" Target="../ink/ink433.xml"/><Relationship Id="rId75" Type="http://schemas.openxmlformats.org/officeDocument/2006/relationships/customXml" Target="../ink/ink438.xml"/><Relationship Id="rId91" Type="http://schemas.openxmlformats.org/officeDocument/2006/relationships/customXml" Target="../ink/ink454.xml"/><Relationship Id="rId96" Type="http://schemas.openxmlformats.org/officeDocument/2006/relationships/customXml" Target="../ink/ink45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69.xml"/><Relationship Id="rId23" Type="http://schemas.openxmlformats.org/officeDocument/2006/relationships/customXml" Target="../ink/ink386.xml"/><Relationship Id="rId28" Type="http://schemas.openxmlformats.org/officeDocument/2006/relationships/customXml" Target="../ink/ink391.xml"/><Relationship Id="rId49" Type="http://schemas.openxmlformats.org/officeDocument/2006/relationships/customXml" Target="../ink/ink412.xml"/><Relationship Id="rId114" Type="http://schemas.openxmlformats.org/officeDocument/2006/relationships/customXml" Target="../ink/ink477.xml"/><Relationship Id="rId119" Type="http://schemas.openxmlformats.org/officeDocument/2006/relationships/customXml" Target="../ink/ink482.xml"/><Relationship Id="rId44" Type="http://schemas.openxmlformats.org/officeDocument/2006/relationships/customXml" Target="../ink/ink407.xml"/><Relationship Id="rId60" Type="http://schemas.openxmlformats.org/officeDocument/2006/relationships/customXml" Target="../ink/ink423.xml"/><Relationship Id="rId65" Type="http://schemas.openxmlformats.org/officeDocument/2006/relationships/customXml" Target="../ink/ink428.xml"/><Relationship Id="rId81" Type="http://schemas.openxmlformats.org/officeDocument/2006/relationships/customXml" Target="../ink/ink444.xml"/><Relationship Id="rId86" Type="http://schemas.openxmlformats.org/officeDocument/2006/relationships/customXml" Target="../ink/ink449.xml"/><Relationship Id="rId4" Type="http://schemas.openxmlformats.org/officeDocument/2006/relationships/customXml" Target="../ink/ink367.xml"/><Relationship Id="rId9" Type="http://schemas.openxmlformats.org/officeDocument/2006/relationships/customXml" Target="../ink/ink372.xml"/><Relationship Id="rId13" Type="http://schemas.openxmlformats.org/officeDocument/2006/relationships/customXml" Target="../ink/ink376.xml"/><Relationship Id="rId18" Type="http://schemas.openxmlformats.org/officeDocument/2006/relationships/customXml" Target="../ink/ink381.xml"/><Relationship Id="rId39" Type="http://schemas.openxmlformats.org/officeDocument/2006/relationships/customXml" Target="../ink/ink402.xml"/><Relationship Id="rId109" Type="http://schemas.openxmlformats.org/officeDocument/2006/relationships/customXml" Target="../ink/ink472.xml"/><Relationship Id="rId34" Type="http://schemas.openxmlformats.org/officeDocument/2006/relationships/customXml" Target="../ink/ink397.xml"/><Relationship Id="rId50" Type="http://schemas.openxmlformats.org/officeDocument/2006/relationships/customXml" Target="../ink/ink413.xml"/><Relationship Id="rId55" Type="http://schemas.openxmlformats.org/officeDocument/2006/relationships/customXml" Target="../ink/ink418.xml"/><Relationship Id="rId76" Type="http://schemas.openxmlformats.org/officeDocument/2006/relationships/customXml" Target="../ink/ink439.xml"/><Relationship Id="rId97" Type="http://schemas.openxmlformats.org/officeDocument/2006/relationships/customXml" Target="../ink/ink460.xml"/><Relationship Id="rId104" Type="http://schemas.openxmlformats.org/officeDocument/2006/relationships/customXml" Target="../ink/ink467.xml"/><Relationship Id="rId120" Type="http://schemas.openxmlformats.org/officeDocument/2006/relationships/customXml" Target="../ink/ink483.xml"/><Relationship Id="rId7" Type="http://schemas.openxmlformats.org/officeDocument/2006/relationships/customXml" Target="../ink/ink370.xml"/><Relationship Id="rId71" Type="http://schemas.openxmlformats.org/officeDocument/2006/relationships/customXml" Target="../ink/ink434.xml"/><Relationship Id="rId92" Type="http://schemas.openxmlformats.org/officeDocument/2006/relationships/customXml" Target="../ink/ink455.xml"/><Relationship Id="rId2" Type="http://schemas.openxmlformats.org/officeDocument/2006/relationships/image" Target="../media/image22.png"/><Relationship Id="rId29" Type="http://schemas.openxmlformats.org/officeDocument/2006/relationships/customXml" Target="../ink/ink392.xml"/><Relationship Id="rId24" Type="http://schemas.openxmlformats.org/officeDocument/2006/relationships/customXml" Target="../ink/ink387.xml"/><Relationship Id="rId40" Type="http://schemas.openxmlformats.org/officeDocument/2006/relationships/customXml" Target="../ink/ink403.xml"/><Relationship Id="rId45" Type="http://schemas.openxmlformats.org/officeDocument/2006/relationships/customXml" Target="../ink/ink408.xml"/><Relationship Id="rId66" Type="http://schemas.openxmlformats.org/officeDocument/2006/relationships/customXml" Target="../ink/ink429.xml"/><Relationship Id="rId87" Type="http://schemas.openxmlformats.org/officeDocument/2006/relationships/customXml" Target="../ink/ink450.xml"/><Relationship Id="rId110" Type="http://schemas.openxmlformats.org/officeDocument/2006/relationships/customXml" Target="../ink/ink473.xml"/><Relationship Id="rId115" Type="http://schemas.openxmlformats.org/officeDocument/2006/relationships/customXml" Target="../ink/ink478.xml"/><Relationship Id="rId61" Type="http://schemas.openxmlformats.org/officeDocument/2006/relationships/customXml" Target="../ink/ink424.xml"/><Relationship Id="rId82" Type="http://schemas.openxmlformats.org/officeDocument/2006/relationships/customXml" Target="../ink/ink445.xml"/><Relationship Id="rId19" Type="http://schemas.openxmlformats.org/officeDocument/2006/relationships/customXml" Target="../ink/ink382.xml"/><Relationship Id="rId14" Type="http://schemas.openxmlformats.org/officeDocument/2006/relationships/customXml" Target="../ink/ink377.xml"/><Relationship Id="rId30" Type="http://schemas.openxmlformats.org/officeDocument/2006/relationships/customXml" Target="../ink/ink393.xml"/><Relationship Id="rId35" Type="http://schemas.openxmlformats.org/officeDocument/2006/relationships/customXml" Target="../ink/ink398.xml"/><Relationship Id="rId56" Type="http://schemas.openxmlformats.org/officeDocument/2006/relationships/customXml" Target="../ink/ink419.xml"/><Relationship Id="rId77" Type="http://schemas.openxmlformats.org/officeDocument/2006/relationships/customXml" Target="../ink/ink440.xml"/><Relationship Id="rId100" Type="http://schemas.openxmlformats.org/officeDocument/2006/relationships/customXml" Target="../ink/ink463.xml"/><Relationship Id="rId105" Type="http://schemas.openxmlformats.org/officeDocument/2006/relationships/customXml" Target="../ink/ink468.xml"/><Relationship Id="rId8" Type="http://schemas.openxmlformats.org/officeDocument/2006/relationships/customXml" Target="../ink/ink371.xml"/><Relationship Id="rId51" Type="http://schemas.openxmlformats.org/officeDocument/2006/relationships/customXml" Target="../ink/ink414.xml"/><Relationship Id="rId72" Type="http://schemas.openxmlformats.org/officeDocument/2006/relationships/customXml" Target="../ink/ink435.xml"/><Relationship Id="rId93" Type="http://schemas.openxmlformats.org/officeDocument/2006/relationships/customXml" Target="../ink/ink456.xml"/><Relationship Id="rId98" Type="http://schemas.openxmlformats.org/officeDocument/2006/relationships/customXml" Target="../ink/ink461.xml"/><Relationship Id="rId121" Type="http://schemas.openxmlformats.org/officeDocument/2006/relationships/customXml" Target="../ink/ink484.xml"/><Relationship Id="rId3" Type="http://schemas.openxmlformats.org/officeDocument/2006/relationships/image" Target="../media/image23.png"/><Relationship Id="rId25" Type="http://schemas.openxmlformats.org/officeDocument/2006/relationships/customXml" Target="../ink/ink388.xml"/><Relationship Id="rId46" Type="http://schemas.openxmlformats.org/officeDocument/2006/relationships/customXml" Target="../ink/ink409.xml"/><Relationship Id="rId67" Type="http://schemas.openxmlformats.org/officeDocument/2006/relationships/customXml" Target="../ink/ink430.xml"/><Relationship Id="rId116" Type="http://schemas.openxmlformats.org/officeDocument/2006/relationships/customXml" Target="../ink/ink479.xml"/><Relationship Id="rId20" Type="http://schemas.openxmlformats.org/officeDocument/2006/relationships/customXml" Target="../ink/ink383.xml"/><Relationship Id="rId41" Type="http://schemas.openxmlformats.org/officeDocument/2006/relationships/customXml" Target="../ink/ink404.xml"/><Relationship Id="rId62" Type="http://schemas.openxmlformats.org/officeDocument/2006/relationships/customXml" Target="../ink/ink425.xml"/><Relationship Id="rId83" Type="http://schemas.openxmlformats.org/officeDocument/2006/relationships/customXml" Target="../ink/ink446.xml"/><Relationship Id="rId88" Type="http://schemas.openxmlformats.org/officeDocument/2006/relationships/customXml" Target="../ink/ink451.xml"/><Relationship Id="rId111" Type="http://schemas.openxmlformats.org/officeDocument/2006/relationships/customXml" Target="../ink/ink474.xml"/><Relationship Id="rId15" Type="http://schemas.openxmlformats.org/officeDocument/2006/relationships/customXml" Target="../ink/ink378.xml"/><Relationship Id="rId36" Type="http://schemas.openxmlformats.org/officeDocument/2006/relationships/customXml" Target="../ink/ink399.xml"/><Relationship Id="rId57" Type="http://schemas.openxmlformats.org/officeDocument/2006/relationships/customXml" Target="../ink/ink420.xml"/><Relationship Id="rId106" Type="http://schemas.openxmlformats.org/officeDocument/2006/relationships/customXml" Target="../ink/ink469.xml"/><Relationship Id="rId10" Type="http://schemas.openxmlformats.org/officeDocument/2006/relationships/customXml" Target="../ink/ink373.xml"/><Relationship Id="rId31" Type="http://schemas.openxmlformats.org/officeDocument/2006/relationships/customXml" Target="../ink/ink394.xml"/><Relationship Id="rId52" Type="http://schemas.openxmlformats.org/officeDocument/2006/relationships/customXml" Target="../ink/ink415.xml"/><Relationship Id="rId73" Type="http://schemas.openxmlformats.org/officeDocument/2006/relationships/customXml" Target="../ink/ink436.xml"/><Relationship Id="rId78" Type="http://schemas.openxmlformats.org/officeDocument/2006/relationships/customXml" Target="../ink/ink441.xml"/><Relationship Id="rId94" Type="http://schemas.openxmlformats.org/officeDocument/2006/relationships/customXml" Target="../ink/ink457.xml"/><Relationship Id="rId99" Type="http://schemas.openxmlformats.org/officeDocument/2006/relationships/customXml" Target="../ink/ink462.xml"/><Relationship Id="rId101" Type="http://schemas.openxmlformats.org/officeDocument/2006/relationships/customXml" Target="../ink/ink464.xml"/><Relationship Id="rId122" Type="http://schemas.openxmlformats.org/officeDocument/2006/relationships/customXml" Target="../ink/ink485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95.xml"/><Relationship Id="rId18" Type="http://schemas.openxmlformats.org/officeDocument/2006/relationships/customXml" Target="../ink/ink500.xml"/><Relationship Id="rId26" Type="http://schemas.openxmlformats.org/officeDocument/2006/relationships/customXml" Target="../ink/ink508.xml"/><Relationship Id="rId39" Type="http://schemas.openxmlformats.org/officeDocument/2006/relationships/customXml" Target="../ink/ink521.xml"/><Relationship Id="rId21" Type="http://schemas.openxmlformats.org/officeDocument/2006/relationships/customXml" Target="../ink/ink503.xml"/><Relationship Id="rId34" Type="http://schemas.openxmlformats.org/officeDocument/2006/relationships/customXml" Target="../ink/ink516.xml"/><Relationship Id="rId42" Type="http://schemas.openxmlformats.org/officeDocument/2006/relationships/customXml" Target="../ink/ink524.xml"/><Relationship Id="rId7" Type="http://schemas.openxmlformats.org/officeDocument/2006/relationships/customXml" Target="../ink/ink489.xml"/><Relationship Id="rId2" Type="http://schemas.openxmlformats.org/officeDocument/2006/relationships/image" Target="../media/image24.png"/><Relationship Id="rId16" Type="http://schemas.openxmlformats.org/officeDocument/2006/relationships/customXml" Target="../ink/ink498.xml"/><Relationship Id="rId29" Type="http://schemas.openxmlformats.org/officeDocument/2006/relationships/customXml" Target="../ink/ink51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88.xml"/><Relationship Id="rId11" Type="http://schemas.openxmlformats.org/officeDocument/2006/relationships/customXml" Target="../ink/ink493.xml"/><Relationship Id="rId24" Type="http://schemas.openxmlformats.org/officeDocument/2006/relationships/customXml" Target="../ink/ink506.xml"/><Relationship Id="rId32" Type="http://schemas.openxmlformats.org/officeDocument/2006/relationships/customXml" Target="../ink/ink514.xml"/><Relationship Id="rId37" Type="http://schemas.openxmlformats.org/officeDocument/2006/relationships/customXml" Target="../ink/ink519.xml"/><Relationship Id="rId40" Type="http://schemas.openxmlformats.org/officeDocument/2006/relationships/customXml" Target="../ink/ink522.xml"/><Relationship Id="rId45" Type="http://schemas.openxmlformats.org/officeDocument/2006/relationships/customXml" Target="../ink/ink527.xml"/><Relationship Id="rId5" Type="http://schemas.openxmlformats.org/officeDocument/2006/relationships/customXml" Target="../ink/ink487.xml"/><Relationship Id="rId15" Type="http://schemas.openxmlformats.org/officeDocument/2006/relationships/customXml" Target="../ink/ink497.xml"/><Relationship Id="rId23" Type="http://schemas.openxmlformats.org/officeDocument/2006/relationships/customXml" Target="../ink/ink505.xml"/><Relationship Id="rId28" Type="http://schemas.openxmlformats.org/officeDocument/2006/relationships/customXml" Target="../ink/ink510.xml"/><Relationship Id="rId36" Type="http://schemas.openxmlformats.org/officeDocument/2006/relationships/customXml" Target="../ink/ink518.xml"/><Relationship Id="rId10" Type="http://schemas.openxmlformats.org/officeDocument/2006/relationships/customXml" Target="../ink/ink492.xml"/><Relationship Id="rId19" Type="http://schemas.openxmlformats.org/officeDocument/2006/relationships/customXml" Target="../ink/ink501.xml"/><Relationship Id="rId31" Type="http://schemas.openxmlformats.org/officeDocument/2006/relationships/customXml" Target="../ink/ink513.xml"/><Relationship Id="rId44" Type="http://schemas.openxmlformats.org/officeDocument/2006/relationships/customXml" Target="../ink/ink526.xml"/><Relationship Id="rId4" Type="http://schemas.openxmlformats.org/officeDocument/2006/relationships/image" Target="../media/image26.png"/><Relationship Id="rId9" Type="http://schemas.openxmlformats.org/officeDocument/2006/relationships/customXml" Target="../ink/ink491.xml"/><Relationship Id="rId14" Type="http://schemas.openxmlformats.org/officeDocument/2006/relationships/customXml" Target="../ink/ink496.xml"/><Relationship Id="rId22" Type="http://schemas.openxmlformats.org/officeDocument/2006/relationships/customXml" Target="../ink/ink504.xml"/><Relationship Id="rId27" Type="http://schemas.openxmlformats.org/officeDocument/2006/relationships/customXml" Target="../ink/ink509.xml"/><Relationship Id="rId30" Type="http://schemas.openxmlformats.org/officeDocument/2006/relationships/customXml" Target="../ink/ink512.xml"/><Relationship Id="rId35" Type="http://schemas.openxmlformats.org/officeDocument/2006/relationships/customXml" Target="../ink/ink517.xml"/><Relationship Id="rId43" Type="http://schemas.openxmlformats.org/officeDocument/2006/relationships/customXml" Target="../ink/ink525.xml"/><Relationship Id="rId8" Type="http://schemas.openxmlformats.org/officeDocument/2006/relationships/customXml" Target="../ink/ink490.xml"/><Relationship Id="rId3" Type="http://schemas.openxmlformats.org/officeDocument/2006/relationships/image" Target="../media/image25.png"/><Relationship Id="rId12" Type="http://schemas.openxmlformats.org/officeDocument/2006/relationships/customXml" Target="../ink/ink494.xml"/><Relationship Id="rId17" Type="http://schemas.openxmlformats.org/officeDocument/2006/relationships/customXml" Target="../ink/ink499.xml"/><Relationship Id="rId25" Type="http://schemas.openxmlformats.org/officeDocument/2006/relationships/customXml" Target="../ink/ink507.xml"/><Relationship Id="rId33" Type="http://schemas.openxmlformats.org/officeDocument/2006/relationships/customXml" Target="../ink/ink515.xml"/><Relationship Id="rId38" Type="http://schemas.openxmlformats.org/officeDocument/2006/relationships/customXml" Target="../ink/ink520.xml"/><Relationship Id="rId20" Type="http://schemas.openxmlformats.org/officeDocument/2006/relationships/customXml" Target="../ink/ink502.xml"/><Relationship Id="rId41" Type="http://schemas.openxmlformats.org/officeDocument/2006/relationships/customXml" Target="../ink/ink523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40.xml"/><Relationship Id="rId21" Type="http://schemas.openxmlformats.org/officeDocument/2006/relationships/customXml" Target="../ink/ink544.xml"/><Relationship Id="rId42" Type="http://schemas.openxmlformats.org/officeDocument/2006/relationships/customXml" Target="../ink/ink565.xml"/><Relationship Id="rId47" Type="http://schemas.openxmlformats.org/officeDocument/2006/relationships/customXml" Target="../ink/ink570.xml"/><Relationship Id="rId63" Type="http://schemas.openxmlformats.org/officeDocument/2006/relationships/customXml" Target="../ink/ink586.xml"/><Relationship Id="rId68" Type="http://schemas.openxmlformats.org/officeDocument/2006/relationships/customXml" Target="../ink/ink591.xml"/><Relationship Id="rId84" Type="http://schemas.openxmlformats.org/officeDocument/2006/relationships/customXml" Target="../ink/ink607.xml"/><Relationship Id="rId89" Type="http://schemas.openxmlformats.org/officeDocument/2006/relationships/customXml" Target="../ink/ink612.xml"/><Relationship Id="rId112" Type="http://schemas.openxmlformats.org/officeDocument/2006/relationships/customXml" Target="../ink/ink635.xml"/><Relationship Id="rId16" Type="http://schemas.openxmlformats.org/officeDocument/2006/relationships/customXml" Target="../ink/ink539.xml"/><Relationship Id="rId107" Type="http://schemas.openxmlformats.org/officeDocument/2006/relationships/customXml" Target="../ink/ink630.xml"/><Relationship Id="rId11" Type="http://schemas.openxmlformats.org/officeDocument/2006/relationships/customXml" Target="../ink/ink534.xml"/><Relationship Id="rId32" Type="http://schemas.openxmlformats.org/officeDocument/2006/relationships/customXml" Target="../ink/ink555.xml"/><Relationship Id="rId37" Type="http://schemas.openxmlformats.org/officeDocument/2006/relationships/customXml" Target="../ink/ink560.xml"/><Relationship Id="rId53" Type="http://schemas.openxmlformats.org/officeDocument/2006/relationships/customXml" Target="../ink/ink576.xml"/><Relationship Id="rId58" Type="http://schemas.openxmlformats.org/officeDocument/2006/relationships/customXml" Target="../ink/ink581.xml"/><Relationship Id="rId74" Type="http://schemas.openxmlformats.org/officeDocument/2006/relationships/customXml" Target="../ink/ink597.xml"/><Relationship Id="rId79" Type="http://schemas.openxmlformats.org/officeDocument/2006/relationships/customXml" Target="../ink/ink602.xml"/><Relationship Id="rId102" Type="http://schemas.openxmlformats.org/officeDocument/2006/relationships/customXml" Target="../ink/ink625.xml"/><Relationship Id="rId123" Type="http://schemas.openxmlformats.org/officeDocument/2006/relationships/customXml" Target="../ink/ink646.xml"/><Relationship Id="rId128" Type="http://schemas.openxmlformats.org/officeDocument/2006/relationships/customXml" Target="../ink/ink651.xml"/><Relationship Id="rId5" Type="http://schemas.openxmlformats.org/officeDocument/2006/relationships/customXml" Target="../ink/ink528.xml"/><Relationship Id="rId90" Type="http://schemas.openxmlformats.org/officeDocument/2006/relationships/customXml" Target="../ink/ink613.xml"/><Relationship Id="rId95" Type="http://schemas.openxmlformats.org/officeDocument/2006/relationships/customXml" Target="../ink/ink618.xml"/><Relationship Id="rId22" Type="http://schemas.openxmlformats.org/officeDocument/2006/relationships/customXml" Target="../ink/ink545.xml"/><Relationship Id="rId27" Type="http://schemas.openxmlformats.org/officeDocument/2006/relationships/customXml" Target="../ink/ink550.xml"/><Relationship Id="rId43" Type="http://schemas.openxmlformats.org/officeDocument/2006/relationships/customXml" Target="../ink/ink566.xml"/><Relationship Id="rId48" Type="http://schemas.openxmlformats.org/officeDocument/2006/relationships/customXml" Target="../ink/ink571.xml"/><Relationship Id="rId64" Type="http://schemas.openxmlformats.org/officeDocument/2006/relationships/customXml" Target="../ink/ink587.xml"/><Relationship Id="rId69" Type="http://schemas.openxmlformats.org/officeDocument/2006/relationships/customXml" Target="../ink/ink592.xml"/><Relationship Id="rId113" Type="http://schemas.openxmlformats.org/officeDocument/2006/relationships/customXml" Target="../ink/ink636.xml"/><Relationship Id="rId118" Type="http://schemas.openxmlformats.org/officeDocument/2006/relationships/customXml" Target="../ink/ink641.xml"/><Relationship Id="rId80" Type="http://schemas.openxmlformats.org/officeDocument/2006/relationships/customXml" Target="../ink/ink603.xml"/><Relationship Id="rId85" Type="http://schemas.openxmlformats.org/officeDocument/2006/relationships/customXml" Target="../ink/ink608.xml"/><Relationship Id="rId12" Type="http://schemas.openxmlformats.org/officeDocument/2006/relationships/customXml" Target="../ink/ink535.xml"/><Relationship Id="rId17" Type="http://schemas.openxmlformats.org/officeDocument/2006/relationships/customXml" Target="../ink/ink540.xml"/><Relationship Id="rId33" Type="http://schemas.openxmlformats.org/officeDocument/2006/relationships/customXml" Target="../ink/ink556.xml"/><Relationship Id="rId38" Type="http://schemas.openxmlformats.org/officeDocument/2006/relationships/customXml" Target="../ink/ink561.xml"/><Relationship Id="rId59" Type="http://schemas.openxmlformats.org/officeDocument/2006/relationships/customXml" Target="../ink/ink582.xml"/><Relationship Id="rId103" Type="http://schemas.openxmlformats.org/officeDocument/2006/relationships/customXml" Target="../ink/ink626.xml"/><Relationship Id="rId108" Type="http://schemas.openxmlformats.org/officeDocument/2006/relationships/customXml" Target="../ink/ink631.xml"/><Relationship Id="rId124" Type="http://schemas.openxmlformats.org/officeDocument/2006/relationships/customXml" Target="../ink/ink647.xml"/><Relationship Id="rId129" Type="http://schemas.openxmlformats.org/officeDocument/2006/relationships/customXml" Target="../ink/ink652.xml"/><Relationship Id="rId54" Type="http://schemas.openxmlformats.org/officeDocument/2006/relationships/customXml" Target="../ink/ink577.xml"/><Relationship Id="rId70" Type="http://schemas.openxmlformats.org/officeDocument/2006/relationships/customXml" Target="../ink/ink593.xml"/><Relationship Id="rId75" Type="http://schemas.openxmlformats.org/officeDocument/2006/relationships/customXml" Target="../ink/ink598.xml"/><Relationship Id="rId91" Type="http://schemas.openxmlformats.org/officeDocument/2006/relationships/customXml" Target="../ink/ink614.xml"/><Relationship Id="rId96" Type="http://schemas.openxmlformats.org/officeDocument/2006/relationships/customXml" Target="../ink/ink61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29.xml"/><Relationship Id="rId23" Type="http://schemas.openxmlformats.org/officeDocument/2006/relationships/customXml" Target="../ink/ink546.xml"/><Relationship Id="rId28" Type="http://schemas.openxmlformats.org/officeDocument/2006/relationships/customXml" Target="../ink/ink551.xml"/><Relationship Id="rId49" Type="http://schemas.openxmlformats.org/officeDocument/2006/relationships/customXml" Target="../ink/ink572.xml"/><Relationship Id="rId114" Type="http://schemas.openxmlformats.org/officeDocument/2006/relationships/customXml" Target="../ink/ink637.xml"/><Relationship Id="rId119" Type="http://schemas.openxmlformats.org/officeDocument/2006/relationships/customXml" Target="../ink/ink642.xml"/><Relationship Id="rId44" Type="http://schemas.openxmlformats.org/officeDocument/2006/relationships/customXml" Target="../ink/ink567.xml"/><Relationship Id="rId60" Type="http://schemas.openxmlformats.org/officeDocument/2006/relationships/customXml" Target="../ink/ink583.xml"/><Relationship Id="rId65" Type="http://schemas.openxmlformats.org/officeDocument/2006/relationships/customXml" Target="../ink/ink588.xml"/><Relationship Id="rId81" Type="http://schemas.openxmlformats.org/officeDocument/2006/relationships/customXml" Target="../ink/ink604.xml"/><Relationship Id="rId86" Type="http://schemas.openxmlformats.org/officeDocument/2006/relationships/customXml" Target="../ink/ink609.xml"/><Relationship Id="rId130" Type="http://schemas.openxmlformats.org/officeDocument/2006/relationships/customXml" Target="../ink/ink653.xml"/><Relationship Id="rId13" Type="http://schemas.openxmlformats.org/officeDocument/2006/relationships/customXml" Target="../ink/ink536.xml"/><Relationship Id="rId18" Type="http://schemas.openxmlformats.org/officeDocument/2006/relationships/customXml" Target="../ink/ink541.xml"/><Relationship Id="rId39" Type="http://schemas.openxmlformats.org/officeDocument/2006/relationships/customXml" Target="../ink/ink562.xml"/><Relationship Id="rId109" Type="http://schemas.openxmlformats.org/officeDocument/2006/relationships/customXml" Target="../ink/ink632.xml"/><Relationship Id="rId34" Type="http://schemas.openxmlformats.org/officeDocument/2006/relationships/customXml" Target="../ink/ink557.xml"/><Relationship Id="rId50" Type="http://schemas.openxmlformats.org/officeDocument/2006/relationships/customXml" Target="../ink/ink573.xml"/><Relationship Id="rId55" Type="http://schemas.openxmlformats.org/officeDocument/2006/relationships/customXml" Target="../ink/ink578.xml"/><Relationship Id="rId76" Type="http://schemas.openxmlformats.org/officeDocument/2006/relationships/customXml" Target="../ink/ink599.xml"/><Relationship Id="rId97" Type="http://schemas.openxmlformats.org/officeDocument/2006/relationships/customXml" Target="../ink/ink620.xml"/><Relationship Id="rId104" Type="http://schemas.openxmlformats.org/officeDocument/2006/relationships/customXml" Target="../ink/ink627.xml"/><Relationship Id="rId120" Type="http://schemas.openxmlformats.org/officeDocument/2006/relationships/customXml" Target="../ink/ink643.xml"/><Relationship Id="rId125" Type="http://schemas.openxmlformats.org/officeDocument/2006/relationships/customXml" Target="../ink/ink648.xml"/><Relationship Id="rId7" Type="http://schemas.openxmlformats.org/officeDocument/2006/relationships/customXml" Target="../ink/ink530.xml"/><Relationship Id="rId71" Type="http://schemas.openxmlformats.org/officeDocument/2006/relationships/customXml" Target="../ink/ink594.xml"/><Relationship Id="rId92" Type="http://schemas.openxmlformats.org/officeDocument/2006/relationships/customXml" Target="../ink/ink615.xml"/><Relationship Id="rId2" Type="http://schemas.openxmlformats.org/officeDocument/2006/relationships/image" Target="../media/image24.png"/><Relationship Id="rId29" Type="http://schemas.openxmlformats.org/officeDocument/2006/relationships/customXml" Target="../ink/ink552.xml"/><Relationship Id="rId24" Type="http://schemas.openxmlformats.org/officeDocument/2006/relationships/customXml" Target="../ink/ink547.xml"/><Relationship Id="rId40" Type="http://schemas.openxmlformats.org/officeDocument/2006/relationships/customXml" Target="../ink/ink563.xml"/><Relationship Id="rId45" Type="http://schemas.openxmlformats.org/officeDocument/2006/relationships/customXml" Target="../ink/ink568.xml"/><Relationship Id="rId66" Type="http://schemas.openxmlformats.org/officeDocument/2006/relationships/customXml" Target="../ink/ink589.xml"/><Relationship Id="rId87" Type="http://schemas.openxmlformats.org/officeDocument/2006/relationships/customXml" Target="../ink/ink610.xml"/><Relationship Id="rId110" Type="http://schemas.openxmlformats.org/officeDocument/2006/relationships/customXml" Target="../ink/ink633.xml"/><Relationship Id="rId115" Type="http://schemas.openxmlformats.org/officeDocument/2006/relationships/customXml" Target="../ink/ink638.xml"/><Relationship Id="rId61" Type="http://schemas.openxmlformats.org/officeDocument/2006/relationships/customXml" Target="../ink/ink584.xml"/><Relationship Id="rId82" Type="http://schemas.openxmlformats.org/officeDocument/2006/relationships/customXml" Target="../ink/ink605.xml"/><Relationship Id="rId19" Type="http://schemas.openxmlformats.org/officeDocument/2006/relationships/customXml" Target="../ink/ink542.xml"/><Relationship Id="rId14" Type="http://schemas.openxmlformats.org/officeDocument/2006/relationships/customXml" Target="../ink/ink537.xml"/><Relationship Id="rId30" Type="http://schemas.openxmlformats.org/officeDocument/2006/relationships/customXml" Target="../ink/ink553.xml"/><Relationship Id="rId35" Type="http://schemas.openxmlformats.org/officeDocument/2006/relationships/customXml" Target="../ink/ink558.xml"/><Relationship Id="rId56" Type="http://schemas.openxmlformats.org/officeDocument/2006/relationships/customXml" Target="../ink/ink579.xml"/><Relationship Id="rId77" Type="http://schemas.openxmlformats.org/officeDocument/2006/relationships/customXml" Target="../ink/ink600.xml"/><Relationship Id="rId100" Type="http://schemas.openxmlformats.org/officeDocument/2006/relationships/customXml" Target="../ink/ink623.xml"/><Relationship Id="rId105" Type="http://schemas.openxmlformats.org/officeDocument/2006/relationships/customXml" Target="../ink/ink628.xml"/><Relationship Id="rId126" Type="http://schemas.openxmlformats.org/officeDocument/2006/relationships/customXml" Target="../ink/ink649.xml"/><Relationship Id="rId8" Type="http://schemas.openxmlformats.org/officeDocument/2006/relationships/customXml" Target="../ink/ink531.xml"/><Relationship Id="rId51" Type="http://schemas.openxmlformats.org/officeDocument/2006/relationships/customXml" Target="../ink/ink574.xml"/><Relationship Id="rId72" Type="http://schemas.openxmlformats.org/officeDocument/2006/relationships/customXml" Target="../ink/ink595.xml"/><Relationship Id="rId93" Type="http://schemas.openxmlformats.org/officeDocument/2006/relationships/customXml" Target="../ink/ink616.xml"/><Relationship Id="rId98" Type="http://schemas.openxmlformats.org/officeDocument/2006/relationships/customXml" Target="../ink/ink621.xml"/><Relationship Id="rId121" Type="http://schemas.openxmlformats.org/officeDocument/2006/relationships/customXml" Target="../ink/ink644.xml"/><Relationship Id="rId3" Type="http://schemas.openxmlformats.org/officeDocument/2006/relationships/image" Target="../media/image25.png"/><Relationship Id="rId25" Type="http://schemas.openxmlformats.org/officeDocument/2006/relationships/customXml" Target="../ink/ink548.xml"/><Relationship Id="rId46" Type="http://schemas.openxmlformats.org/officeDocument/2006/relationships/customXml" Target="../ink/ink569.xml"/><Relationship Id="rId67" Type="http://schemas.openxmlformats.org/officeDocument/2006/relationships/customXml" Target="../ink/ink590.xml"/><Relationship Id="rId116" Type="http://schemas.openxmlformats.org/officeDocument/2006/relationships/customXml" Target="../ink/ink639.xml"/><Relationship Id="rId20" Type="http://schemas.openxmlformats.org/officeDocument/2006/relationships/customXml" Target="../ink/ink543.xml"/><Relationship Id="rId41" Type="http://schemas.openxmlformats.org/officeDocument/2006/relationships/customXml" Target="../ink/ink564.xml"/><Relationship Id="rId62" Type="http://schemas.openxmlformats.org/officeDocument/2006/relationships/customXml" Target="../ink/ink585.xml"/><Relationship Id="rId83" Type="http://schemas.openxmlformats.org/officeDocument/2006/relationships/customXml" Target="../ink/ink606.xml"/><Relationship Id="rId88" Type="http://schemas.openxmlformats.org/officeDocument/2006/relationships/customXml" Target="../ink/ink611.xml"/><Relationship Id="rId111" Type="http://schemas.openxmlformats.org/officeDocument/2006/relationships/customXml" Target="../ink/ink634.xml"/><Relationship Id="rId15" Type="http://schemas.openxmlformats.org/officeDocument/2006/relationships/customXml" Target="../ink/ink538.xml"/><Relationship Id="rId36" Type="http://schemas.openxmlformats.org/officeDocument/2006/relationships/customXml" Target="../ink/ink559.xml"/><Relationship Id="rId57" Type="http://schemas.openxmlformats.org/officeDocument/2006/relationships/customXml" Target="../ink/ink580.xml"/><Relationship Id="rId106" Type="http://schemas.openxmlformats.org/officeDocument/2006/relationships/customXml" Target="../ink/ink629.xml"/><Relationship Id="rId127" Type="http://schemas.openxmlformats.org/officeDocument/2006/relationships/customXml" Target="../ink/ink650.xml"/><Relationship Id="rId10" Type="http://schemas.openxmlformats.org/officeDocument/2006/relationships/customXml" Target="../ink/ink533.xml"/><Relationship Id="rId31" Type="http://schemas.openxmlformats.org/officeDocument/2006/relationships/customXml" Target="../ink/ink554.xml"/><Relationship Id="rId52" Type="http://schemas.openxmlformats.org/officeDocument/2006/relationships/customXml" Target="../ink/ink575.xml"/><Relationship Id="rId73" Type="http://schemas.openxmlformats.org/officeDocument/2006/relationships/customXml" Target="../ink/ink596.xml"/><Relationship Id="rId78" Type="http://schemas.openxmlformats.org/officeDocument/2006/relationships/customXml" Target="../ink/ink601.xml"/><Relationship Id="rId94" Type="http://schemas.openxmlformats.org/officeDocument/2006/relationships/customXml" Target="../ink/ink617.xml"/><Relationship Id="rId99" Type="http://schemas.openxmlformats.org/officeDocument/2006/relationships/customXml" Target="../ink/ink622.xml"/><Relationship Id="rId101" Type="http://schemas.openxmlformats.org/officeDocument/2006/relationships/customXml" Target="../ink/ink624.xml"/><Relationship Id="rId122" Type="http://schemas.openxmlformats.org/officeDocument/2006/relationships/customXml" Target="../ink/ink645.xml"/><Relationship Id="rId4" Type="http://schemas.openxmlformats.org/officeDocument/2006/relationships/image" Target="../media/image26.png"/><Relationship Id="rId9" Type="http://schemas.openxmlformats.org/officeDocument/2006/relationships/customXml" Target="../ink/ink532.xml"/><Relationship Id="rId26" Type="http://schemas.openxmlformats.org/officeDocument/2006/relationships/customXml" Target="../ink/ink54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9.xml"/><Relationship Id="rId3" Type="http://schemas.openxmlformats.org/officeDocument/2006/relationships/customXml" Target="../ink/ink654.xml"/><Relationship Id="rId7" Type="http://schemas.openxmlformats.org/officeDocument/2006/relationships/customXml" Target="../ink/ink65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57.xml"/><Relationship Id="rId5" Type="http://schemas.openxmlformats.org/officeDocument/2006/relationships/customXml" Target="../ink/ink656.xml"/><Relationship Id="rId10" Type="http://schemas.openxmlformats.org/officeDocument/2006/relationships/customXml" Target="../ink/ink661.xml"/><Relationship Id="rId4" Type="http://schemas.openxmlformats.org/officeDocument/2006/relationships/customXml" Target="../ink/ink655.xml"/><Relationship Id="rId9" Type="http://schemas.openxmlformats.org/officeDocument/2006/relationships/customXml" Target="../ink/ink6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72.xml"/><Relationship Id="rId18" Type="http://schemas.openxmlformats.org/officeDocument/2006/relationships/customXml" Target="../ink/ink677.xml"/><Relationship Id="rId26" Type="http://schemas.openxmlformats.org/officeDocument/2006/relationships/customXml" Target="../ink/ink685.xml"/><Relationship Id="rId39" Type="http://schemas.openxmlformats.org/officeDocument/2006/relationships/customXml" Target="../ink/ink698.xml"/><Relationship Id="rId21" Type="http://schemas.openxmlformats.org/officeDocument/2006/relationships/customXml" Target="../ink/ink680.xml"/><Relationship Id="rId34" Type="http://schemas.openxmlformats.org/officeDocument/2006/relationships/customXml" Target="../ink/ink693.xml"/><Relationship Id="rId42" Type="http://schemas.openxmlformats.org/officeDocument/2006/relationships/customXml" Target="../ink/ink701.xml"/><Relationship Id="rId7" Type="http://schemas.openxmlformats.org/officeDocument/2006/relationships/customXml" Target="../ink/ink666.xml"/><Relationship Id="rId2" Type="http://schemas.openxmlformats.org/officeDocument/2006/relationships/image" Target="../media/image27.png"/><Relationship Id="rId16" Type="http://schemas.openxmlformats.org/officeDocument/2006/relationships/customXml" Target="../ink/ink675.xml"/><Relationship Id="rId20" Type="http://schemas.openxmlformats.org/officeDocument/2006/relationships/customXml" Target="../ink/ink679.xml"/><Relationship Id="rId29" Type="http://schemas.openxmlformats.org/officeDocument/2006/relationships/customXml" Target="../ink/ink688.xml"/><Relationship Id="rId41" Type="http://schemas.openxmlformats.org/officeDocument/2006/relationships/customXml" Target="../ink/ink70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65.xml"/><Relationship Id="rId11" Type="http://schemas.openxmlformats.org/officeDocument/2006/relationships/customXml" Target="../ink/ink670.xml"/><Relationship Id="rId24" Type="http://schemas.openxmlformats.org/officeDocument/2006/relationships/customXml" Target="../ink/ink683.xml"/><Relationship Id="rId32" Type="http://schemas.openxmlformats.org/officeDocument/2006/relationships/customXml" Target="../ink/ink691.xml"/><Relationship Id="rId37" Type="http://schemas.openxmlformats.org/officeDocument/2006/relationships/customXml" Target="../ink/ink696.xml"/><Relationship Id="rId40" Type="http://schemas.openxmlformats.org/officeDocument/2006/relationships/customXml" Target="../ink/ink699.xml"/><Relationship Id="rId5" Type="http://schemas.openxmlformats.org/officeDocument/2006/relationships/customXml" Target="../ink/ink664.xml"/><Relationship Id="rId15" Type="http://schemas.openxmlformats.org/officeDocument/2006/relationships/customXml" Target="../ink/ink674.xml"/><Relationship Id="rId23" Type="http://schemas.openxmlformats.org/officeDocument/2006/relationships/customXml" Target="../ink/ink682.xml"/><Relationship Id="rId28" Type="http://schemas.openxmlformats.org/officeDocument/2006/relationships/customXml" Target="../ink/ink687.xml"/><Relationship Id="rId36" Type="http://schemas.openxmlformats.org/officeDocument/2006/relationships/customXml" Target="../ink/ink695.xml"/><Relationship Id="rId10" Type="http://schemas.openxmlformats.org/officeDocument/2006/relationships/customXml" Target="../ink/ink669.xml"/><Relationship Id="rId19" Type="http://schemas.openxmlformats.org/officeDocument/2006/relationships/customXml" Target="../ink/ink678.xml"/><Relationship Id="rId31" Type="http://schemas.openxmlformats.org/officeDocument/2006/relationships/customXml" Target="../ink/ink690.xml"/><Relationship Id="rId4" Type="http://schemas.openxmlformats.org/officeDocument/2006/relationships/customXml" Target="../ink/ink663.xml"/><Relationship Id="rId9" Type="http://schemas.openxmlformats.org/officeDocument/2006/relationships/customXml" Target="../ink/ink668.xml"/><Relationship Id="rId14" Type="http://schemas.openxmlformats.org/officeDocument/2006/relationships/customXml" Target="../ink/ink673.xml"/><Relationship Id="rId22" Type="http://schemas.openxmlformats.org/officeDocument/2006/relationships/customXml" Target="../ink/ink681.xml"/><Relationship Id="rId27" Type="http://schemas.openxmlformats.org/officeDocument/2006/relationships/customXml" Target="../ink/ink686.xml"/><Relationship Id="rId30" Type="http://schemas.openxmlformats.org/officeDocument/2006/relationships/customXml" Target="../ink/ink689.xml"/><Relationship Id="rId35" Type="http://schemas.openxmlformats.org/officeDocument/2006/relationships/customXml" Target="../ink/ink694.xml"/><Relationship Id="rId43" Type="http://schemas.openxmlformats.org/officeDocument/2006/relationships/customXml" Target="../ink/ink702.xml"/><Relationship Id="rId8" Type="http://schemas.openxmlformats.org/officeDocument/2006/relationships/customXml" Target="../ink/ink667.xml"/><Relationship Id="rId3" Type="http://schemas.openxmlformats.org/officeDocument/2006/relationships/customXml" Target="../ink/ink662.xml"/><Relationship Id="rId12" Type="http://schemas.openxmlformats.org/officeDocument/2006/relationships/customXml" Target="../ink/ink671.xml"/><Relationship Id="rId17" Type="http://schemas.openxmlformats.org/officeDocument/2006/relationships/customXml" Target="../ink/ink676.xml"/><Relationship Id="rId25" Type="http://schemas.openxmlformats.org/officeDocument/2006/relationships/customXml" Target="../ink/ink684.xml"/><Relationship Id="rId33" Type="http://schemas.openxmlformats.org/officeDocument/2006/relationships/customXml" Target="../ink/ink692.xml"/><Relationship Id="rId38" Type="http://schemas.openxmlformats.org/officeDocument/2006/relationships/customXml" Target="../ink/ink69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11.xml"/><Relationship Id="rId18" Type="http://schemas.openxmlformats.org/officeDocument/2006/relationships/customXml" Target="../ink/ink716.xml"/><Relationship Id="rId26" Type="http://schemas.openxmlformats.org/officeDocument/2006/relationships/customXml" Target="../ink/ink724.xml"/><Relationship Id="rId39" Type="http://schemas.openxmlformats.org/officeDocument/2006/relationships/customXml" Target="../ink/ink737.xml"/><Relationship Id="rId21" Type="http://schemas.openxmlformats.org/officeDocument/2006/relationships/customXml" Target="../ink/ink719.xml"/><Relationship Id="rId34" Type="http://schemas.openxmlformats.org/officeDocument/2006/relationships/customXml" Target="../ink/ink732.xml"/><Relationship Id="rId42" Type="http://schemas.openxmlformats.org/officeDocument/2006/relationships/customXml" Target="../ink/ink740.xml"/><Relationship Id="rId47" Type="http://schemas.openxmlformats.org/officeDocument/2006/relationships/customXml" Target="../ink/ink745.xml"/><Relationship Id="rId50" Type="http://schemas.openxmlformats.org/officeDocument/2006/relationships/customXml" Target="../ink/ink748.xml"/><Relationship Id="rId55" Type="http://schemas.openxmlformats.org/officeDocument/2006/relationships/customXml" Target="../ink/ink753.xml"/><Relationship Id="rId7" Type="http://schemas.openxmlformats.org/officeDocument/2006/relationships/customXml" Target="../ink/ink705.xml"/><Relationship Id="rId2" Type="http://schemas.openxmlformats.org/officeDocument/2006/relationships/image" Target="../media/image28.png"/><Relationship Id="rId16" Type="http://schemas.openxmlformats.org/officeDocument/2006/relationships/customXml" Target="../ink/ink714.xml"/><Relationship Id="rId29" Type="http://schemas.openxmlformats.org/officeDocument/2006/relationships/customXml" Target="../ink/ink727.xml"/><Relationship Id="rId11" Type="http://schemas.openxmlformats.org/officeDocument/2006/relationships/customXml" Target="../ink/ink709.xml"/><Relationship Id="rId24" Type="http://schemas.openxmlformats.org/officeDocument/2006/relationships/customXml" Target="../ink/ink722.xml"/><Relationship Id="rId32" Type="http://schemas.openxmlformats.org/officeDocument/2006/relationships/customXml" Target="../ink/ink730.xml"/><Relationship Id="rId37" Type="http://schemas.openxmlformats.org/officeDocument/2006/relationships/customXml" Target="../ink/ink735.xml"/><Relationship Id="rId40" Type="http://schemas.openxmlformats.org/officeDocument/2006/relationships/customXml" Target="../ink/ink738.xml"/><Relationship Id="rId45" Type="http://schemas.openxmlformats.org/officeDocument/2006/relationships/customXml" Target="../ink/ink743.xml"/><Relationship Id="rId53" Type="http://schemas.openxmlformats.org/officeDocument/2006/relationships/customXml" Target="../ink/ink751.xml"/><Relationship Id="rId58" Type="http://schemas.openxmlformats.org/officeDocument/2006/relationships/customXml" Target="../ink/ink756.xml"/><Relationship Id="rId5" Type="http://schemas.openxmlformats.org/officeDocument/2006/relationships/customXml" Target="../ink/ink703.xml"/><Relationship Id="rId19" Type="http://schemas.openxmlformats.org/officeDocument/2006/relationships/customXml" Target="../ink/ink717.xml"/><Relationship Id="rId4" Type="http://schemas.openxmlformats.org/officeDocument/2006/relationships/image" Target="../media/image30.png"/><Relationship Id="rId9" Type="http://schemas.openxmlformats.org/officeDocument/2006/relationships/customXml" Target="../ink/ink707.xml"/><Relationship Id="rId14" Type="http://schemas.openxmlformats.org/officeDocument/2006/relationships/customXml" Target="../ink/ink712.xml"/><Relationship Id="rId22" Type="http://schemas.openxmlformats.org/officeDocument/2006/relationships/customXml" Target="../ink/ink720.xml"/><Relationship Id="rId27" Type="http://schemas.openxmlformats.org/officeDocument/2006/relationships/customXml" Target="../ink/ink725.xml"/><Relationship Id="rId30" Type="http://schemas.openxmlformats.org/officeDocument/2006/relationships/customXml" Target="../ink/ink728.xml"/><Relationship Id="rId35" Type="http://schemas.openxmlformats.org/officeDocument/2006/relationships/customXml" Target="../ink/ink733.xml"/><Relationship Id="rId43" Type="http://schemas.openxmlformats.org/officeDocument/2006/relationships/customXml" Target="../ink/ink741.xml"/><Relationship Id="rId48" Type="http://schemas.openxmlformats.org/officeDocument/2006/relationships/customXml" Target="../ink/ink746.xml"/><Relationship Id="rId56" Type="http://schemas.openxmlformats.org/officeDocument/2006/relationships/customXml" Target="../ink/ink754.xml"/><Relationship Id="rId8" Type="http://schemas.openxmlformats.org/officeDocument/2006/relationships/customXml" Target="../ink/ink706.xml"/><Relationship Id="rId51" Type="http://schemas.openxmlformats.org/officeDocument/2006/relationships/customXml" Target="../ink/ink749.xml"/><Relationship Id="rId3" Type="http://schemas.openxmlformats.org/officeDocument/2006/relationships/image" Target="../media/image29.png"/><Relationship Id="rId12" Type="http://schemas.openxmlformats.org/officeDocument/2006/relationships/customXml" Target="../ink/ink710.xml"/><Relationship Id="rId17" Type="http://schemas.openxmlformats.org/officeDocument/2006/relationships/customXml" Target="../ink/ink715.xml"/><Relationship Id="rId25" Type="http://schemas.openxmlformats.org/officeDocument/2006/relationships/customXml" Target="../ink/ink723.xml"/><Relationship Id="rId33" Type="http://schemas.openxmlformats.org/officeDocument/2006/relationships/customXml" Target="../ink/ink731.xml"/><Relationship Id="rId38" Type="http://schemas.openxmlformats.org/officeDocument/2006/relationships/customXml" Target="../ink/ink736.xml"/><Relationship Id="rId46" Type="http://schemas.openxmlformats.org/officeDocument/2006/relationships/customXml" Target="../ink/ink744.xml"/><Relationship Id="rId59" Type="http://schemas.openxmlformats.org/officeDocument/2006/relationships/customXml" Target="../ink/ink757.xml"/><Relationship Id="rId20" Type="http://schemas.openxmlformats.org/officeDocument/2006/relationships/customXml" Target="../ink/ink718.xml"/><Relationship Id="rId41" Type="http://schemas.openxmlformats.org/officeDocument/2006/relationships/customXml" Target="../ink/ink739.xml"/><Relationship Id="rId54" Type="http://schemas.openxmlformats.org/officeDocument/2006/relationships/customXml" Target="../ink/ink75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04.xml"/><Relationship Id="rId15" Type="http://schemas.openxmlformats.org/officeDocument/2006/relationships/customXml" Target="../ink/ink713.xml"/><Relationship Id="rId23" Type="http://schemas.openxmlformats.org/officeDocument/2006/relationships/customXml" Target="../ink/ink721.xml"/><Relationship Id="rId28" Type="http://schemas.openxmlformats.org/officeDocument/2006/relationships/customXml" Target="../ink/ink726.xml"/><Relationship Id="rId36" Type="http://schemas.openxmlformats.org/officeDocument/2006/relationships/customXml" Target="../ink/ink734.xml"/><Relationship Id="rId49" Type="http://schemas.openxmlformats.org/officeDocument/2006/relationships/customXml" Target="../ink/ink747.xml"/><Relationship Id="rId57" Type="http://schemas.openxmlformats.org/officeDocument/2006/relationships/customXml" Target="../ink/ink755.xml"/><Relationship Id="rId10" Type="http://schemas.openxmlformats.org/officeDocument/2006/relationships/customXml" Target="../ink/ink708.xml"/><Relationship Id="rId31" Type="http://schemas.openxmlformats.org/officeDocument/2006/relationships/customXml" Target="../ink/ink729.xml"/><Relationship Id="rId44" Type="http://schemas.openxmlformats.org/officeDocument/2006/relationships/customXml" Target="../ink/ink742.xml"/><Relationship Id="rId52" Type="http://schemas.openxmlformats.org/officeDocument/2006/relationships/customXml" Target="../ink/ink750.xml"/><Relationship Id="rId60" Type="http://schemas.openxmlformats.org/officeDocument/2006/relationships/customXml" Target="../ink/ink7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67.xml"/><Relationship Id="rId18" Type="http://schemas.openxmlformats.org/officeDocument/2006/relationships/customXml" Target="../ink/ink772.xml"/><Relationship Id="rId26" Type="http://schemas.openxmlformats.org/officeDocument/2006/relationships/customXml" Target="../ink/ink780.xml"/><Relationship Id="rId39" Type="http://schemas.openxmlformats.org/officeDocument/2006/relationships/customXml" Target="../ink/ink793.xml"/><Relationship Id="rId21" Type="http://schemas.openxmlformats.org/officeDocument/2006/relationships/customXml" Target="../ink/ink775.xml"/><Relationship Id="rId34" Type="http://schemas.openxmlformats.org/officeDocument/2006/relationships/customXml" Target="../ink/ink788.xml"/><Relationship Id="rId42" Type="http://schemas.openxmlformats.org/officeDocument/2006/relationships/customXml" Target="../ink/ink796.xml"/><Relationship Id="rId47" Type="http://schemas.openxmlformats.org/officeDocument/2006/relationships/customXml" Target="../ink/ink801.xml"/><Relationship Id="rId50" Type="http://schemas.openxmlformats.org/officeDocument/2006/relationships/customXml" Target="../ink/ink804.xml"/><Relationship Id="rId55" Type="http://schemas.openxmlformats.org/officeDocument/2006/relationships/customXml" Target="../ink/ink809.xml"/><Relationship Id="rId63" Type="http://schemas.openxmlformats.org/officeDocument/2006/relationships/customXml" Target="../ink/ink817.xml"/><Relationship Id="rId7" Type="http://schemas.openxmlformats.org/officeDocument/2006/relationships/customXml" Target="../ink/ink761.xml"/><Relationship Id="rId2" Type="http://schemas.openxmlformats.org/officeDocument/2006/relationships/image" Target="../media/image31.png"/><Relationship Id="rId16" Type="http://schemas.openxmlformats.org/officeDocument/2006/relationships/customXml" Target="../ink/ink770.xml"/><Relationship Id="rId29" Type="http://schemas.openxmlformats.org/officeDocument/2006/relationships/customXml" Target="../ink/ink783.xml"/><Relationship Id="rId11" Type="http://schemas.openxmlformats.org/officeDocument/2006/relationships/customXml" Target="../ink/ink765.xml"/><Relationship Id="rId24" Type="http://schemas.openxmlformats.org/officeDocument/2006/relationships/customXml" Target="../ink/ink778.xml"/><Relationship Id="rId32" Type="http://schemas.openxmlformats.org/officeDocument/2006/relationships/customXml" Target="../ink/ink786.xml"/><Relationship Id="rId37" Type="http://schemas.openxmlformats.org/officeDocument/2006/relationships/customXml" Target="../ink/ink791.xml"/><Relationship Id="rId40" Type="http://schemas.openxmlformats.org/officeDocument/2006/relationships/customXml" Target="../ink/ink794.xml"/><Relationship Id="rId45" Type="http://schemas.openxmlformats.org/officeDocument/2006/relationships/customXml" Target="../ink/ink799.xml"/><Relationship Id="rId53" Type="http://schemas.openxmlformats.org/officeDocument/2006/relationships/customXml" Target="../ink/ink807.xml"/><Relationship Id="rId58" Type="http://schemas.openxmlformats.org/officeDocument/2006/relationships/customXml" Target="../ink/ink812.xml"/><Relationship Id="rId5" Type="http://schemas.openxmlformats.org/officeDocument/2006/relationships/customXml" Target="../ink/ink759.xml"/><Relationship Id="rId61" Type="http://schemas.openxmlformats.org/officeDocument/2006/relationships/customXml" Target="../ink/ink815.xml"/><Relationship Id="rId19" Type="http://schemas.openxmlformats.org/officeDocument/2006/relationships/customXml" Target="../ink/ink773.xml"/><Relationship Id="rId14" Type="http://schemas.openxmlformats.org/officeDocument/2006/relationships/customXml" Target="../ink/ink768.xml"/><Relationship Id="rId22" Type="http://schemas.openxmlformats.org/officeDocument/2006/relationships/customXml" Target="../ink/ink776.xml"/><Relationship Id="rId27" Type="http://schemas.openxmlformats.org/officeDocument/2006/relationships/customXml" Target="../ink/ink781.xml"/><Relationship Id="rId30" Type="http://schemas.openxmlformats.org/officeDocument/2006/relationships/customXml" Target="../ink/ink784.xml"/><Relationship Id="rId35" Type="http://schemas.openxmlformats.org/officeDocument/2006/relationships/customXml" Target="../ink/ink789.xml"/><Relationship Id="rId43" Type="http://schemas.openxmlformats.org/officeDocument/2006/relationships/customXml" Target="../ink/ink797.xml"/><Relationship Id="rId48" Type="http://schemas.openxmlformats.org/officeDocument/2006/relationships/customXml" Target="../ink/ink802.xml"/><Relationship Id="rId56" Type="http://schemas.openxmlformats.org/officeDocument/2006/relationships/customXml" Target="../ink/ink810.xml"/><Relationship Id="rId8" Type="http://schemas.openxmlformats.org/officeDocument/2006/relationships/customXml" Target="../ink/ink762.xml"/><Relationship Id="rId51" Type="http://schemas.openxmlformats.org/officeDocument/2006/relationships/customXml" Target="../ink/ink805.xml"/><Relationship Id="rId3" Type="http://schemas.openxmlformats.org/officeDocument/2006/relationships/image" Target="../media/image32.png"/><Relationship Id="rId12" Type="http://schemas.openxmlformats.org/officeDocument/2006/relationships/customXml" Target="../ink/ink766.xml"/><Relationship Id="rId17" Type="http://schemas.openxmlformats.org/officeDocument/2006/relationships/customXml" Target="../ink/ink771.xml"/><Relationship Id="rId25" Type="http://schemas.openxmlformats.org/officeDocument/2006/relationships/customXml" Target="../ink/ink779.xml"/><Relationship Id="rId33" Type="http://schemas.openxmlformats.org/officeDocument/2006/relationships/customXml" Target="../ink/ink787.xml"/><Relationship Id="rId38" Type="http://schemas.openxmlformats.org/officeDocument/2006/relationships/customXml" Target="../ink/ink792.xml"/><Relationship Id="rId46" Type="http://schemas.openxmlformats.org/officeDocument/2006/relationships/customXml" Target="../ink/ink800.xml"/><Relationship Id="rId59" Type="http://schemas.openxmlformats.org/officeDocument/2006/relationships/customXml" Target="../ink/ink813.xml"/><Relationship Id="rId20" Type="http://schemas.openxmlformats.org/officeDocument/2006/relationships/customXml" Target="../ink/ink774.xml"/><Relationship Id="rId41" Type="http://schemas.openxmlformats.org/officeDocument/2006/relationships/customXml" Target="../ink/ink795.xml"/><Relationship Id="rId54" Type="http://schemas.openxmlformats.org/officeDocument/2006/relationships/customXml" Target="../ink/ink808.xml"/><Relationship Id="rId62" Type="http://schemas.openxmlformats.org/officeDocument/2006/relationships/customXml" Target="../ink/ink8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60.xml"/><Relationship Id="rId15" Type="http://schemas.openxmlformats.org/officeDocument/2006/relationships/customXml" Target="../ink/ink769.xml"/><Relationship Id="rId23" Type="http://schemas.openxmlformats.org/officeDocument/2006/relationships/customXml" Target="../ink/ink777.xml"/><Relationship Id="rId28" Type="http://schemas.openxmlformats.org/officeDocument/2006/relationships/customXml" Target="../ink/ink782.xml"/><Relationship Id="rId36" Type="http://schemas.openxmlformats.org/officeDocument/2006/relationships/customXml" Target="../ink/ink790.xml"/><Relationship Id="rId49" Type="http://schemas.openxmlformats.org/officeDocument/2006/relationships/customXml" Target="../ink/ink803.xml"/><Relationship Id="rId57" Type="http://schemas.openxmlformats.org/officeDocument/2006/relationships/customXml" Target="../ink/ink811.xml"/><Relationship Id="rId10" Type="http://schemas.openxmlformats.org/officeDocument/2006/relationships/customXml" Target="../ink/ink764.xml"/><Relationship Id="rId31" Type="http://schemas.openxmlformats.org/officeDocument/2006/relationships/customXml" Target="../ink/ink785.xml"/><Relationship Id="rId44" Type="http://schemas.openxmlformats.org/officeDocument/2006/relationships/customXml" Target="../ink/ink798.xml"/><Relationship Id="rId52" Type="http://schemas.openxmlformats.org/officeDocument/2006/relationships/customXml" Target="../ink/ink806.xml"/><Relationship Id="rId60" Type="http://schemas.openxmlformats.org/officeDocument/2006/relationships/customXml" Target="../ink/ink814.xml"/><Relationship Id="rId4" Type="http://schemas.openxmlformats.org/officeDocument/2006/relationships/image" Target="../media/image33.png"/><Relationship Id="rId9" Type="http://schemas.openxmlformats.org/officeDocument/2006/relationships/customXml" Target="../ink/ink7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27.xml"/><Relationship Id="rId18" Type="http://schemas.openxmlformats.org/officeDocument/2006/relationships/customXml" Target="../ink/ink832.xml"/><Relationship Id="rId26" Type="http://schemas.openxmlformats.org/officeDocument/2006/relationships/customXml" Target="../ink/ink840.xml"/><Relationship Id="rId39" Type="http://schemas.openxmlformats.org/officeDocument/2006/relationships/customXml" Target="../ink/ink853.xml"/><Relationship Id="rId21" Type="http://schemas.openxmlformats.org/officeDocument/2006/relationships/customXml" Target="../ink/ink835.xml"/><Relationship Id="rId34" Type="http://schemas.openxmlformats.org/officeDocument/2006/relationships/customXml" Target="../ink/ink848.xml"/><Relationship Id="rId42" Type="http://schemas.openxmlformats.org/officeDocument/2006/relationships/customXml" Target="../ink/ink856.xml"/><Relationship Id="rId47" Type="http://schemas.openxmlformats.org/officeDocument/2006/relationships/customXml" Target="../ink/ink861.xml"/><Relationship Id="rId7" Type="http://schemas.openxmlformats.org/officeDocument/2006/relationships/customXml" Target="../ink/ink821.xml"/><Relationship Id="rId2" Type="http://schemas.openxmlformats.org/officeDocument/2006/relationships/image" Target="../media/image34.png"/><Relationship Id="rId16" Type="http://schemas.openxmlformats.org/officeDocument/2006/relationships/customXml" Target="../ink/ink830.xml"/><Relationship Id="rId29" Type="http://schemas.openxmlformats.org/officeDocument/2006/relationships/customXml" Target="../ink/ink84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20.xml"/><Relationship Id="rId11" Type="http://schemas.openxmlformats.org/officeDocument/2006/relationships/customXml" Target="../ink/ink825.xml"/><Relationship Id="rId24" Type="http://schemas.openxmlformats.org/officeDocument/2006/relationships/customXml" Target="../ink/ink838.xml"/><Relationship Id="rId32" Type="http://schemas.openxmlformats.org/officeDocument/2006/relationships/customXml" Target="../ink/ink846.xml"/><Relationship Id="rId37" Type="http://schemas.openxmlformats.org/officeDocument/2006/relationships/customXml" Target="../ink/ink851.xml"/><Relationship Id="rId40" Type="http://schemas.openxmlformats.org/officeDocument/2006/relationships/customXml" Target="../ink/ink854.xml"/><Relationship Id="rId45" Type="http://schemas.openxmlformats.org/officeDocument/2006/relationships/customXml" Target="../ink/ink859.xml"/><Relationship Id="rId5" Type="http://schemas.openxmlformats.org/officeDocument/2006/relationships/customXml" Target="../ink/ink819.xml"/><Relationship Id="rId15" Type="http://schemas.openxmlformats.org/officeDocument/2006/relationships/customXml" Target="../ink/ink829.xml"/><Relationship Id="rId23" Type="http://schemas.openxmlformats.org/officeDocument/2006/relationships/customXml" Target="../ink/ink837.xml"/><Relationship Id="rId28" Type="http://schemas.openxmlformats.org/officeDocument/2006/relationships/customXml" Target="../ink/ink842.xml"/><Relationship Id="rId36" Type="http://schemas.openxmlformats.org/officeDocument/2006/relationships/customXml" Target="../ink/ink850.xml"/><Relationship Id="rId10" Type="http://schemas.openxmlformats.org/officeDocument/2006/relationships/customXml" Target="../ink/ink824.xml"/><Relationship Id="rId19" Type="http://schemas.openxmlformats.org/officeDocument/2006/relationships/customXml" Target="../ink/ink833.xml"/><Relationship Id="rId31" Type="http://schemas.openxmlformats.org/officeDocument/2006/relationships/customXml" Target="../ink/ink845.xml"/><Relationship Id="rId44" Type="http://schemas.openxmlformats.org/officeDocument/2006/relationships/customXml" Target="../ink/ink858.xml"/><Relationship Id="rId4" Type="http://schemas.openxmlformats.org/officeDocument/2006/relationships/customXml" Target="../ink/ink818.xml"/><Relationship Id="rId9" Type="http://schemas.openxmlformats.org/officeDocument/2006/relationships/customXml" Target="../ink/ink823.xml"/><Relationship Id="rId14" Type="http://schemas.openxmlformats.org/officeDocument/2006/relationships/customXml" Target="../ink/ink828.xml"/><Relationship Id="rId22" Type="http://schemas.openxmlformats.org/officeDocument/2006/relationships/customXml" Target="../ink/ink836.xml"/><Relationship Id="rId27" Type="http://schemas.openxmlformats.org/officeDocument/2006/relationships/customXml" Target="../ink/ink841.xml"/><Relationship Id="rId30" Type="http://schemas.openxmlformats.org/officeDocument/2006/relationships/customXml" Target="../ink/ink844.xml"/><Relationship Id="rId35" Type="http://schemas.openxmlformats.org/officeDocument/2006/relationships/customXml" Target="../ink/ink849.xml"/><Relationship Id="rId43" Type="http://schemas.openxmlformats.org/officeDocument/2006/relationships/customXml" Target="../ink/ink857.xml"/><Relationship Id="rId8" Type="http://schemas.openxmlformats.org/officeDocument/2006/relationships/customXml" Target="../ink/ink822.xml"/><Relationship Id="rId3" Type="http://schemas.openxmlformats.org/officeDocument/2006/relationships/image" Target="../media/image35.png"/><Relationship Id="rId12" Type="http://schemas.openxmlformats.org/officeDocument/2006/relationships/customXml" Target="../ink/ink826.xml"/><Relationship Id="rId17" Type="http://schemas.openxmlformats.org/officeDocument/2006/relationships/customXml" Target="../ink/ink831.xml"/><Relationship Id="rId25" Type="http://schemas.openxmlformats.org/officeDocument/2006/relationships/customXml" Target="../ink/ink839.xml"/><Relationship Id="rId33" Type="http://schemas.openxmlformats.org/officeDocument/2006/relationships/customXml" Target="../ink/ink847.xml"/><Relationship Id="rId38" Type="http://schemas.openxmlformats.org/officeDocument/2006/relationships/customXml" Target="../ink/ink852.xml"/><Relationship Id="rId46" Type="http://schemas.openxmlformats.org/officeDocument/2006/relationships/customXml" Target="../ink/ink860.xml"/><Relationship Id="rId20" Type="http://schemas.openxmlformats.org/officeDocument/2006/relationships/customXml" Target="../ink/ink834.xml"/><Relationship Id="rId41" Type="http://schemas.openxmlformats.org/officeDocument/2006/relationships/customXml" Target="../ink/ink8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83.xml"/><Relationship Id="rId21" Type="http://schemas.openxmlformats.org/officeDocument/2006/relationships/customXml" Target="../ink/ink878.xml"/><Relationship Id="rId42" Type="http://schemas.openxmlformats.org/officeDocument/2006/relationships/customXml" Target="../ink/ink899.xml"/><Relationship Id="rId47" Type="http://schemas.openxmlformats.org/officeDocument/2006/relationships/customXml" Target="../ink/ink904.xml"/><Relationship Id="rId63" Type="http://schemas.openxmlformats.org/officeDocument/2006/relationships/customXml" Target="../ink/ink920.xml"/><Relationship Id="rId68" Type="http://schemas.openxmlformats.org/officeDocument/2006/relationships/customXml" Target="../ink/ink925.xml"/><Relationship Id="rId7" Type="http://schemas.openxmlformats.org/officeDocument/2006/relationships/customXml" Target="../ink/ink864.xml"/><Relationship Id="rId2" Type="http://schemas.openxmlformats.org/officeDocument/2006/relationships/image" Target="../media/image36.png"/><Relationship Id="rId16" Type="http://schemas.openxmlformats.org/officeDocument/2006/relationships/customXml" Target="../ink/ink873.xml"/><Relationship Id="rId29" Type="http://schemas.openxmlformats.org/officeDocument/2006/relationships/customXml" Target="../ink/ink886.xml"/><Relationship Id="rId11" Type="http://schemas.openxmlformats.org/officeDocument/2006/relationships/customXml" Target="../ink/ink868.xml"/><Relationship Id="rId24" Type="http://schemas.openxmlformats.org/officeDocument/2006/relationships/customXml" Target="../ink/ink881.xml"/><Relationship Id="rId32" Type="http://schemas.openxmlformats.org/officeDocument/2006/relationships/customXml" Target="../ink/ink889.xml"/><Relationship Id="rId37" Type="http://schemas.openxmlformats.org/officeDocument/2006/relationships/customXml" Target="../ink/ink894.xml"/><Relationship Id="rId40" Type="http://schemas.openxmlformats.org/officeDocument/2006/relationships/customXml" Target="../ink/ink897.xml"/><Relationship Id="rId45" Type="http://schemas.openxmlformats.org/officeDocument/2006/relationships/customXml" Target="../ink/ink902.xml"/><Relationship Id="rId53" Type="http://schemas.openxmlformats.org/officeDocument/2006/relationships/customXml" Target="../ink/ink910.xml"/><Relationship Id="rId58" Type="http://schemas.openxmlformats.org/officeDocument/2006/relationships/customXml" Target="../ink/ink915.xml"/><Relationship Id="rId66" Type="http://schemas.openxmlformats.org/officeDocument/2006/relationships/customXml" Target="../ink/ink923.xml"/><Relationship Id="rId5" Type="http://schemas.openxmlformats.org/officeDocument/2006/relationships/customXml" Target="../ink/ink862.xml"/><Relationship Id="rId61" Type="http://schemas.openxmlformats.org/officeDocument/2006/relationships/customXml" Target="../ink/ink918.xml"/><Relationship Id="rId19" Type="http://schemas.openxmlformats.org/officeDocument/2006/relationships/customXml" Target="../ink/ink876.xml"/><Relationship Id="rId14" Type="http://schemas.openxmlformats.org/officeDocument/2006/relationships/customXml" Target="../ink/ink871.xml"/><Relationship Id="rId22" Type="http://schemas.openxmlformats.org/officeDocument/2006/relationships/customXml" Target="../ink/ink879.xml"/><Relationship Id="rId27" Type="http://schemas.openxmlformats.org/officeDocument/2006/relationships/customXml" Target="../ink/ink884.xml"/><Relationship Id="rId30" Type="http://schemas.openxmlformats.org/officeDocument/2006/relationships/customXml" Target="../ink/ink887.xml"/><Relationship Id="rId35" Type="http://schemas.openxmlformats.org/officeDocument/2006/relationships/customXml" Target="../ink/ink892.xml"/><Relationship Id="rId43" Type="http://schemas.openxmlformats.org/officeDocument/2006/relationships/customXml" Target="../ink/ink900.xml"/><Relationship Id="rId48" Type="http://schemas.openxmlformats.org/officeDocument/2006/relationships/customXml" Target="../ink/ink905.xml"/><Relationship Id="rId56" Type="http://schemas.openxmlformats.org/officeDocument/2006/relationships/customXml" Target="../ink/ink913.xml"/><Relationship Id="rId64" Type="http://schemas.openxmlformats.org/officeDocument/2006/relationships/customXml" Target="../ink/ink921.xml"/><Relationship Id="rId69" Type="http://schemas.openxmlformats.org/officeDocument/2006/relationships/customXml" Target="../ink/ink926.xml"/><Relationship Id="rId8" Type="http://schemas.openxmlformats.org/officeDocument/2006/relationships/customXml" Target="../ink/ink865.xml"/><Relationship Id="rId51" Type="http://schemas.openxmlformats.org/officeDocument/2006/relationships/customXml" Target="../ink/ink908.xml"/><Relationship Id="rId3" Type="http://schemas.openxmlformats.org/officeDocument/2006/relationships/image" Target="../media/image37.png"/><Relationship Id="rId12" Type="http://schemas.openxmlformats.org/officeDocument/2006/relationships/customXml" Target="../ink/ink869.xml"/><Relationship Id="rId17" Type="http://schemas.openxmlformats.org/officeDocument/2006/relationships/customXml" Target="../ink/ink874.xml"/><Relationship Id="rId25" Type="http://schemas.openxmlformats.org/officeDocument/2006/relationships/customXml" Target="../ink/ink882.xml"/><Relationship Id="rId33" Type="http://schemas.openxmlformats.org/officeDocument/2006/relationships/customXml" Target="../ink/ink890.xml"/><Relationship Id="rId38" Type="http://schemas.openxmlformats.org/officeDocument/2006/relationships/customXml" Target="../ink/ink895.xml"/><Relationship Id="rId46" Type="http://schemas.openxmlformats.org/officeDocument/2006/relationships/customXml" Target="../ink/ink903.xml"/><Relationship Id="rId59" Type="http://schemas.openxmlformats.org/officeDocument/2006/relationships/customXml" Target="../ink/ink916.xml"/><Relationship Id="rId67" Type="http://schemas.openxmlformats.org/officeDocument/2006/relationships/customXml" Target="../ink/ink924.xml"/><Relationship Id="rId20" Type="http://schemas.openxmlformats.org/officeDocument/2006/relationships/customXml" Target="../ink/ink877.xml"/><Relationship Id="rId41" Type="http://schemas.openxmlformats.org/officeDocument/2006/relationships/customXml" Target="../ink/ink898.xml"/><Relationship Id="rId54" Type="http://schemas.openxmlformats.org/officeDocument/2006/relationships/customXml" Target="../ink/ink911.xml"/><Relationship Id="rId62" Type="http://schemas.openxmlformats.org/officeDocument/2006/relationships/customXml" Target="../ink/ink91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63.xml"/><Relationship Id="rId15" Type="http://schemas.openxmlformats.org/officeDocument/2006/relationships/customXml" Target="../ink/ink872.xml"/><Relationship Id="rId23" Type="http://schemas.openxmlformats.org/officeDocument/2006/relationships/customXml" Target="../ink/ink880.xml"/><Relationship Id="rId28" Type="http://schemas.openxmlformats.org/officeDocument/2006/relationships/customXml" Target="../ink/ink885.xml"/><Relationship Id="rId36" Type="http://schemas.openxmlformats.org/officeDocument/2006/relationships/customXml" Target="../ink/ink893.xml"/><Relationship Id="rId49" Type="http://schemas.openxmlformats.org/officeDocument/2006/relationships/customXml" Target="../ink/ink906.xml"/><Relationship Id="rId57" Type="http://schemas.openxmlformats.org/officeDocument/2006/relationships/customXml" Target="../ink/ink914.xml"/><Relationship Id="rId10" Type="http://schemas.openxmlformats.org/officeDocument/2006/relationships/customXml" Target="../ink/ink867.xml"/><Relationship Id="rId31" Type="http://schemas.openxmlformats.org/officeDocument/2006/relationships/customXml" Target="../ink/ink888.xml"/><Relationship Id="rId44" Type="http://schemas.openxmlformats.org/officeDocument/2006/relationships/customXml" Target="../ink/ink901.xml"/><Relationship Id="rId52" Type="http://schemas.openxmlformats.org/officeDocument/2006/relationships/customXml" Target="../ink/ink909.xml"/><Relationship Id="rId60" Type="http://schemas.openxmlformats.org/officeDocument/2006/relationships/customXml" Target="../ink/ink917.xml"/><Relationship Id="rId65" Type="http://schemas.openxmlformats.org/officeDocument/2006/relationships/customXml" Target="../ink/ink922.xml"/><Relationship Id="rId4" Type="http://schemas.openxmlformats.org/officeDocument/2006/relationships/image" Target="../media/image38.png"/><Relationship Id="rId9" Type="http://schemas.openxmlformats.org/officeDocument/2006/relationships/customXml" Target="../ink/ink866.xml"/><Relationship Id="rId13" Type="http://schemas.openxmlformats.org/officeDocument/2006/relationships/customXml" Target="../ink/ink870.xml"/><Relationship Id="rId18" Type="http://schemas.openxmlformats.org/officeDocument/2006/relationships/customXml" Target="../ink/ink875.xml"/><Relationship Id="rId39" Type="http://schemas.openxmlformats.org/officeDocument/2006/relationships/customXml" Target="../ink/ink896.xml"/><Relationship Id="rId34" Type="http://schemas.openxmlformats.org/officeDocument/2006/relationships/customXml" Target="../ink/ink891.xml"/><Relationship Id="rId50" Type="http://schemas.openxmlformats.org/officeDocument/2006/relationships/customXml" Target="../ink/ink907.xml"/><Relationship Id="rId55" Type="http://schemas.openxmlformats.org/officeDocument/2006/relationships/customXml" Target="../ink/ink9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1.xml"/><Relationship Id="rId3" Type="http://schemas.openxmlformats.org/officeDocument/2006/relationships/image" Target="../media/image40.png"/><Relationship Id="rId7" Type="http://schemas.openxmlformats.org/officeDocument/2006/relationships/customXml" Target="../ink/ink930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29.xml"/><Relationship Id="rId5" Type="http://schemas.openxmlformats.org/officeDocument/2006/relationships/customXml" Target="../ink/ink928.xml"/><Relationship Id="rId10" Type="http://schemas.openxmlformats.org/officeDocument/2006/relationships/customXml" Target="../ink/ink933.xml"/><Relationship Id="rId4" Type="http://schemas.openxmlformats.org/officeDocument/2006/relationships/customXml" Target="../ink/ink927.xml"/><Relationship Id="rId9" Type="http://schemas.openxmlformats.org/officeDocument/2006/relationships/customXml" Target="../ink/ink9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7.xml"/><Relationship Id="rId3" Type="http://schemas.openxmlformats.org/officeDocument/2006/relationships/image" Target="../media/image44.png"/><Relationship Id="rId7" Type="http://schemas.openxmlformats.org/officeDocument/2006/relationships/customXml" Target="../ink/ink936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35.xml"/><Relationship Id="rId11" Type="http://schemas.openxmlformats.org/officeDocument/2006/relationships/customXml" Target="../ink/ink940.xml"/><Relationship Id="rId5" Type="http://schemas.openxmlformats.org/officeDocument/2006/relationships/customXml" Target="../ink/ink934.xml"/><Relationship Id="rId10" Type="http://schemas.openxmlformats.org/officeDocument/2006/relationships/customXml" Target="../ink/ink939.xml"/><Relationship Id="rId4" Type="http://schemas.openxmlformats.org/officeDocument/2006/relationships/image" Target="../media/image45.png"/><Relationship Id="rId9" Type="http://schemas.openxmlformats.org/officeDocument/2006/relationships/customXml" Target="../ink/ink93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6.xml"/><Relationship Id="rId3" Type="http://schemas.openxmlformats.org/officeDocument/2006/relationships/customXml" Target="../ink/ink941.xml"/><Relationship Id="rId7" Type="http://schemas.openxmlformats.org/officeDocument/2006/relationships/customXml" Target="../ink/ink945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44.xml"/><Relationship Id="rId5" Type="http://schemas.openxmlformats.org/officeDocument/2006/relationships/customXml" Target="../ink/ink943.xml"/><Relationship Id="rId4" Type="http://schemas.openxmlformats.org/officeDocument/2006/relationships/customXml" Target="../ink/ink942.xml"/><Relationship Id="rId9" Type="http://schemas.openxmlformats.org/officeDocument/2006/relationships/customXml" Target="../ink/ink94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53.xml"/><Relationship Id="rId13" Type="http://schemas.openxmlformats.org/officeDocument/2006/relationships/customXml" Target="../ink/ink958.xml"/><Relationship Id="rId18" Type="http://schemas.openxmlformats.org/officeDocument/2006/relationships/customXml" Target="../ink/ink963.xml"/><Relationship Id="rId26" Type="http://schemas.openxmlformats.org/officeDocument/2006/relationships/customXml" Target="../ink/ink971.xml"/><Relationship Id="rId3" Type="http://schemas.openxmlformats.org/officeDocument/2006/relationships/customXml" Target="../ink/ink948.xml"/><Relationship Id="rId21" Type="http://schemas.openxmlformats.org/officeDocument/2006/relationships/customXml" Target="../ink/ink966.xml"/><Relationship Id="rId7" Type="http://schemas.openxmlformats.org/officeDocument/2006/relationships/customXml" Target="../ink/ink952.xml"/><Relationship Id="rId12" Type="http://schemas.openxmlformats.org/officeDocument/2006/relationships/customXml" Target="../ink/ink957.xml"/><Relationship Id="rId17" Type="http://schemas.openxmlformats.org/officeDocument/2006/relationships/customXml" Target="../ink/ink962.xml"/><Relationship Id="rId25" Type="http://schemas.openxmlformats.org/officeDocument/2006/relationships/customXml" Target="../ink/ink970.xml"/><Relationship Id="rId2" Type="http://schemas.openxmlformats.org/officeDocument/2006/relationships/image" Target="../media/image46.png"/><Relationship Id="rId16" Type="http://schemas.openxmlformats.org/officeDocument/2006/relationships/customXml" Target="../ink/ink961.xml"/><Relationship Id="rId20" Type="http://schemas.openxmlformats.org/officeDocument/2006/relationships/customXml" Target="../ink/ink965.xml"/><Relationship Id="rId29" Type="http://schemas.openxmlformats.org/officeDocument/2006/relationships/customXml" Target="../ink/ink97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51.xml"/><Relationship Id="rId11" Type="http://schemas.openxmlformats.org/officeDocument/2006/relationships/customXml" Target="../ink/ink956.xml"/><Relationship Id="rId24" Type="http://schemas.openxmlformats.org/officeDocument/2006/relationships/customXml" Target="../ink/ink969.xml"/><Relationship Id="rId5" Type="http://schemas.openxmlformats.org/officeDocument/2006/relationships/customXml" Target="../ink/ink950.xml"/><Relationship Id="rId15" Type="http://schemas.openxmlformats.org/officeDocument/2006/relationships/customXml" Target="../ink/ink960.xml"/><Relationship Id="rId23" Type="http://schemas.openxmlformats.org/officeDocument/2006/relationships/customXml" Target="../ink/ink968.xml"/><Relationship Id="rId28" Type="http://schemas.openxmlformats.org/officeDocument/2006/relationships/customXml" Target="../ink/ink973.xml"/><Relationship Id="rId10" Type="http://schemas.openxmlformats.org/officeDocument/2006/relationships/customXml" Target="../ink/ink955.xml"/><Relationship Id="rId19" Type="http://schemas.openxmlformats.org/officeDocument/2006/relationships/customXml" Target="../ink/ink964.xml"/><Relationship Id="rId4" Type="http://schemas.openxmlformats.org/officeDocument/2006/relationships/customXml" Target="../ink/ink949.xml"/><Relationship Id="rId9" Type="http://schemas.openxmlformats.org/officeDocument/2006/relationships/customXml" Target="../ink/ink954.xml"/><Relationship Id="rId14" Type="http://schemas.openxmlformats.org/officeDocument/2006/relationships/customXml" Target="../ink/ink959.xml"/><Relationship Id="rId22" Type="http://schemas.openxmlformats.org/officeDocument/2006/relationships/customXml" Target="../ink/ink967.xml"/><Relationship Id="rId27" Type="http://schemas.openxmlformats.org/officeDocument/2006/relationships/customXml" Target="../ink/ink972.xml"/><Relationship Id="rId30" Type="http://schemas.openxmlformats.org/officeDocument/2006/relationships/customXml" Target="../ink/ink97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1.xml"/><Relationship Id="rId3" Type="http://schemas.openxmlformats.org/officeDocument/2006/relationships/customXml" Target="../ink/ink976.xml"/><Relationship Id="rId7" Type="http://schemas.openxmlformats.org/officeDocument/2006/relationships/customXml" Target="../ink/ink980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79.xml"/><Relationship Id="rId5" Type="http://schemas.openxmlformats.org/officeDocument/2006/relationships/customXml" Target="../ink/ink978.xml"/><Relationship Id="rId4" Type="http://schemas.openxmlformats.org/officeDocument/2006/relationships/customXml" Target="../ink/ink977.xml"/><Relationship Id="rId9" Type="http://schemas.openxmlformats.org/officeDocument/2006/relationships/customXml" Target="../ink/ink98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8.xml"/><Relationship Id="rId3" Type="http://schemas.openxmlformats.org/officeDocument/2006/relationships/customXml" Target="../ink/ink983.xml"/><Relationship Id="rId7" Type="http://schemas.openxmlformats.org/officeDocument/2006/relationships/customXml" Target="../ink/ink987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86.xml"/><Relationship Id="rId5" Type="http://schemas.openxmlformats.org/officeDocument/2006/relationships/customXml" Target="../ink/ink985.xml"/><Relationship Id="rId4" Type="http://schemas.openxmlformats.org/officeDocument/2006/relationships/customXml" Target="../ink/ink984.xml"/><Relationship Id="rId9" Type="http://schemas.openxmlformats.org/officeDocument/2006/relationships/customXml" Target="../ink/ink98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94.xml"/><Relationship Id="rId13" Type="http://schemas.openxmlformats.org/officeDocument/2006/relationships/customXml" Target="../ink/ink999.xml"/><Relationship Id="rId18" Type="http://schemas.openxmlformats.org/officeDocument/2006/relationships/customXml" Target="../ink/ink1004.xml"/><Relationship Id="rId3" Type="http://schemas.openxmlformats.org/officeDocument/2006/relationships/image" Target="../media/image50.png"/><Relationship Id="rId21" Type="http://schemas.openxmlformats.org/officeDocument/2006/relationships/customXml" Target="../ink/ink1007.xml"/><Relationship Id="rId7" Type="http://schemas.openxmlformats.org/officeDocument/2006/relationships/customXml" Target="../ink/ink993.xml"/><Relationship Id="rId12" Type="http://schemas.openxmlformats.org/officeDocument/2006/relationships/customXml" Target="../ink/ink998.xml"/><Relationship Id="rId17" Type="http://schemas.openxmlformats.org/officeDocument/2006/relationships/customXml" Target="../ink/ink1003.xml"/><Relationship Id="rId2" Type="http://schemas.openxmlformats.org/officeDocument/2006/relationships/image" Target="../media/image49.png"/><Relationship Id="rId16" Type="http://schemas.openxmlformats.org/officeDocument/2006/relationships/customXml" Target="../ink/ink1002.xml"/><Relationship Id="rId20" Type="http://schemas.openxmlformats.org/officeDocument/2006/relationships/customXml" Target="../ink/ink100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92.xml"/><Relationship Id="rId11" Type="http://schemas.openxmlformats.org/officeDocument/2006/relationships/customXml" Target="../ink/ink997.xml"/><Relationship Id="rId5" Type="http://schemas.openxmlformats.org/officeDocument/2006/relationships/customXml" Target="../ink/ink991.xml"/><Relationship Id="rId15" Type="http://schemas.openxmlformats.org/officeDocument/2006/relationships/customXml" Target="../ink/ink1001.xml"/><Relationship Id="rId23" Type="http://schemas.openxmlformats.org/officeDocument/2006/relationships/customXml" Target="../ink/ink1009.xml"/><Relationship Id="rId10" Type="http://schemas.openxmlformats.org/officeDocument/2006/relationships/customXml" Target="../ink/ink996.xml"/><Relationship Id="rId19" Type="http://schemas.openxmlformats.org/officeDocument/2006/relationships/customXml" Target="../ink/ink1005.xml"/><Relationship Id="rId4" Type="http://schemas.openxmlformats.org/officeDocument/2006/relationships/customXml" Target="../ink/ink990.xml"/><Relationship Id="rId9" Type="http://schemas.openxmlformats.org/officeDocument/2006/relationships/customXml" Target="../ink/ink995.xml"/><Relationship Id="rId14" Type="http://schemas.openxmlformats.org/officeDocument/2006/relationships/customXml" Target="../ink/ink1000.xml"/><Relationship Id="rId22" Type="http://schemas.openxmlformats.org/officeDocument/2006/relationships/customXml" Target="../ink/ink100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15.xml"/><Relationship Id="rId3" Type="http://schemas.openxmlformats.org/officeDocument/2006/relationships/customXml" Target="../ink/ink1010.xml"/><Relationship Id="rId7" Type="http://schemas.openxmlformats.org/officeDocument/2006/relationships/customXml" Target="../ink/ink1014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13.xml"/><Relationship Id="rId11" Type="http://schemas.openxmlformats.org/officeDocument/2006/relationships/customXml" Target="../ink/ink1018.xml"/><Relationship Id="rId5" Type="http://schemas.openxmlformats.org/officeDocument/2006/relationships/customXml" Target="../ink/ink1012.xml"/><Relationship Id="rId10" Type="http://schemas.openxmlformats.org/officeDocument/2006/relationships/customXml" Target="../ink/ink1017.xml"/><Relationship Id="rId4" Type="http://schemas.openxmlformats.org/officeDocument/2006/relationships/customXml" Target="../ink/ink1011.xml"/><Relationship Id="rId9" Type="http://schemas.openxmlformats.org/officeDocument/2006/relationships/customXml" Target="../ink/ink1016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29.xml"/><Relationship Id="rId18" Type="http://schemas.openxmlformats.org/officeDocument/2006/relationships/customXml" Target="../ink/ink1034.xml"/><Relationship Id="rId26" Type="http://schemas.openxmlformats.org/officeDocument/2006/relationships/customXml" Target="../ink/ink1042.xml"/><Relationship Id="rId3" Type="http://schemas.openxmlformats.org/officeDocument/2006/relationships/customXml" Target="../ink/ink1019.xml"/><Relationship Id="rId21" Type="http://schemas.openxmlformats.org/officeDocument/2006/relationships/customXml" Target="../ink/ink1037.xml"/><Relationship Id="rId34" Type="http://schemas.openxmlformats.org/officeDocument/2006/relationships/customXml" Target="../ink/ink1050.xml"/><Relationship Id="rId7" Type="http://schemas.openxmlformats.org/officeDocument/2006/relationships/customXml" Target="../ink/ink1023.xml"/><Relationship Id="rId12" Type="http://schemas.openxmlformats.org/officeDocument/2006/relationships/customXml" Target="../ink/ink1028.xml"/><Relationship Id="rId17" Type="http://schemas.openxmlformats.org/officeDocument/2006/relationships/customXml" Target="../ink/ink1033.xml"/><Relationship Id="rId25" Type="http://schemas.openxmlformats.org/officeDocument/2006/relationships/customXml" Target="../ink/ink1041.xml"/><Relationship Id="rId33" Type="http://schemas.openxmlformats.org/officeDocument/2006/relationships/customXml" Target="../ink/ink1049.xml"/><Relationship Id="rId2" Type="http://schemas.openxmlformats.org/officeDocument/2006/relationships/image" Target="../media/image51.png"/><Relationship Id="rId16" Type="http://schemas.openxmlformats.org/officeDocument/2006/relationships/customXml" Target="../ink/ink1032.xml"/><Relationship Id="rId20" Type="http://schemas.openxmlformats.org/officeDocument/2006/relationships/customXml" Target="../ink/ink1036.xml"/><Relationship Id="rId29" Type="http://schemas.openxmlformats.org/officeDocument/2006/relationships/customXml" Target="../ink/ink104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22.xml"/><Relationship Id="rId11" Type="http://schemas.openxmlformats.org/officeDocument/2006/relationships/customXml" Target="../ink/ink1027.xml"/><Relationship Id="rId24" Type="http://schemas.openxmlformats.org/officeDocument/2006/relationships/customXml" Target="../ink/ink1040.xml"/><Relationship Id="rId32" Type="http://schemas.openxmlformats.org/officeDocument/2006/relationships/customXml" Target="../ink/ink1048.xml"/><Relationship Id="rId5" Type="http://schemas.openxmlformats.org/officeDocument/2006/relationships/customXml" Target="../ink/ink1021.xml"/><Relationship Id="rId15" Type="http://schemas.openxmlformats.org/officeDocument/2006/relationships/customXml" Target="../ink/ink1031.xml"/><Relationship Id="rId23" Type="http://schemas.openxmlformats.org/officeDocument/2006/relationships/customXml" Target="../ink/ink1039.xml"/><Relationship Id="rId28" Type="http://schemas.openxmlformats.org/officeDocument/2006/relationships/customXml" Target="../ink/ink1044.xml"/><Relationship Id="rId10" Type="http://schemas.openxmlformats.org/officeDocument/2006/relationships/customXml" Target="../ink/ink1026.xml"/><Relationship Id="rId19" Type="http://schemas.openxmlformats.org/officeDocument/2006/relationships/customXml" Target="../ink/ink1035.xml"/><Relationship Id="rId31" Type="http://schemas.openxmlformats.org/officeDocument/2006/relationships/customXml" Target="../ink/ink1047.xml"/><Relationship Id="rId4" Type="http://schemas.openxmlformats.org/officeDocument/2006/relationships/customXml" Target="../ink/ink1020.xml"/><Relationship Id="rId9" Type="http://schemas.openxmlformats.org/officeDocument/2006/relationships/customXml" Target="../ink/ink1025.xml"/><Relationship Id="rId14" Type="http://schemas.openxmlformats.org/officeDocument/2006/relationships/customXml" Target="../ink/ink1030.xml"/><Relationship Id="rId22" Type="http://schemas.openxmlformats.org/officeDocument/2006/relationships/customXml" Target="../ink/ink1038.xml"/><Relationship Id="rId27" Type="http://schemas.openxmlformats.org/officeDocument/2006/relationships/customXml" Target="../ink/ink1043.xml"/><Relationship Id="rId30" Type="http://schemas.openxmlformats.org/officeDocument/2006/relationships/customXml" Target="../ink/ink1046.xml"/><Relationship Id="rId35" Type="http://schemas.openxmlformats.org/officeDocument/2006/relationships/customXml" Target="../ink/ink1051.xml"/><Relationship Id="rId8" Type="http://schemas.openxmlformats.org/officeDocument/2006/relationships/customXml" Target="../ink/ink102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57.xml"/><Relationship Id="rId13" Type="http://schemas.openxmlformats.org/officeDocument/2006/relationships/customXml" Target="../ink/ink1062.xml"/><Relationship Id="rId3" Type="http://schemas.openxmlformats.org/officeDocument/2006/relationships/customXml" Target="../ink/ink1052.xml"/><Relationship Id="rId7" Type="http://schemas.openxmlformats.org/officeDocument/2006/relationships/customXml" Target="../ink/ink1056.xml"/><Relationship Id="rId12" Type="http://schemas.openxmlformats.org/officeDocument/2006/relationships/customXml" Target="../ink/ink106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55.xml"/><Relationship Id="rId11" Type="http://schemas.openxmlformats.org/officeDocument/2006/relationships/customXml" Target="../ink/ink1060.xml"/><Relationship Id="rId5" Type="http://schemas.openxmlformats.org/officeDocument/2006/relationships/customXml" Target="../ink/ink1054.xml"/><Relationship Id="rId15" Type="http://schemas.openxmlformats.org/officeDocument/2006/relationships/customXml" Target="../ink/ink1064.xml"/><Relationship Id="rId10" Type="http://schemas.openxmlformats.org/officeDocument/2006/relationships/customXml" Target="../ink/ink1059.xml"/><Relationship Id="rId4" Type="http://schemas.openxmlformats.org/officeDocument/2006/relationships/customXml" Target="../ink/ink1053.xml"/><Relationship Id="rId9" Type="http://schemas.openxmlformats.org/officeDocument/2006/relationships/customXml" Target="../ink/ink1058.xml"/><Relationship Id="rId14" Type="http://schemas.openxmlformats.org/officeDocument/2006/relationships/customXml" Target="../ink/ink106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70.xml"/><Relationship Id="rId13" Type="http://schemas.openxmlformats.org/officeDocument/2006/relationships/customXml" Target="../ink/ink1075.xml"/><Relationship Id="rId3" Type="http://schemas.openxmlformats.org/officeDocument/2006/relationships/customXml" Target="../ink/ink1065.xml"/><Relationship Id="rId7" Type="http://schemas.openxmlformats.org/officeDocument/2006/relationships/customXml" Target="../ink/ink1069.xml"/><Relationship Id="rId12" Type="http://schemas.openxmlformats.org/officeDocument/2006/relationships/customXml" Target="../ink/ink1074.xml"/><Relationship Id="rId17" Type="http://schemas.openxmlformats.org/officeDocument/2006/relationships/customXml" Target="../ink/ink1079.xml"/><Relationship Id="rId2" Type="http://schemas.openxmlformats.org/officeDocument/2006/relationships/image" Target="../media/image52.png"/><Relationship Id="rId16" Type="http://schemas.openxmlformats.org/officeDocument/2006/relationships/customXml" Target="../ink/ink107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68.xml"/><Relationship Id="rId11" Type="http://schemas.openxmlformats.org/officeDocument/2006/relationships/customXml" Target="../ink/ink1073.xml"/><Relationship Id="rId5" Type="http://schemas.openxmlformats.org/officeDocument/2006/relationships/customXml" Target="../ink/ink1067.xml"/><Relationship Id="rId15" Type="http://schemas.openxmlformats.org/officeDocument/2006/relationships/customXml" Target="../ink/ink1077.xml"/><Relationship Id="rId10" Type="http://schemas.openxmlformats.org/officeDocument/2006/relationships/customXml" Target="../ink/ink1072.xml"/><Relationship Id="rId4" Type="http://schemas.openxmlformats.org/officeDocument/2006/relationships/customXml" Target="../ink/ink1066.xml"/><Relationship Id="rId9" Type="http://schemas.openxmlformats.org/officeDocument/2006/relationships/customXml" Target="../ink/ink1071.xml"/><Relationship Id="rId14" Type="http://schemas.openxmlformats.org/officeDocument/2006/relationships/customXml" Target="../ink/ink1076.xml"/></Relationships>
</file>

<file path=ppt/slides/_rels/slide4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95.xml"/><Relationship Id="rId21" Type="http://schemas.openxmlformats.org/officeDocument/2006/relationships/customXml" Target="../ink/ink1099.xml"/><Relationship Id="rId42" Type="http://schemas.openxmlformats.org/officeDocument/2006/relationships/customXml" Target="../ink/ink1120.xml"/><Relationship Id="rId63" Type="http://schemas.openxmlformats.org/officeDocument/2006/relationships/customXml" Target="../ink/ink1141.xml"/><Relationship Id="rId84" Type="http://schemas.openxmlformats.org/officeDocument/2006/relationships/customXml" Target="../ink/ink1162.xml"/><Relationship Id="rId138" Type="http://schemas.openxmlformats.org/officeDocument/2006/relationships/customXml" Target="../ink/ink1216.xml"/><Relationship Id="rId159" Type="http://schemas.openxmlformats.org/officeDocument/2006/relationships/customXml" Target="../ink/ink1237.xml"/><Relationship Id="rId170" Type="http://schemas.openxmlformats.org/officeDocument/2006/relationships/customXml" Target="../ink/ink1248.xml"/><Relationship Id="rId107" Type="http://schemas.openxmlformats.org/officeDocument/2006/relationships/customXml" Target="../ink/ink1185.xml"/><Relationship Id="rId11" Type="http://schemas.openxmlformats.org/officeDocument/2006/relationships/customXml" Target="../ink/ink1089.xml"/><Relationship Id="rId32" Type="http://schemas.openxmlformats.org/officeDocument/2006/relationships/customXml" Target="../ink/ink1110.xml"/><Relationship Id="rId53" Type="http://schemas.openxmlformats.org/officeDocument/2006/relationships/customXml" Target="../ink/ink1131.xml"/><Relationship Id="rId74" Type="http://schemas.openxmlformats.org/officeDocument/2006/relationships/customXml" Target="../ink/ink1152.xml"/><Relationship Id="rId128" Type="http://schemas.openxmlformats.org/officeDocument/2006/relationships/customXml" Target="../ink/ink1206.xml"/><Relationship Id="rId149" Type="http://schemas.openxmlformats.org/officeDocument/2006/relationships/customXml" Target="../ink/ink1227.xml"/><Relationship Id="rId5" Type="http://schemas.openxmlformats.org/officeDocument/2006/relationships/customXml" Target="../ink/ink1083.xml"/><Relationship Id="rId95" Type="http://schemas.openxmlformats.org/officeDocument/2006/relationships/customXml" Target="../ink/ink1173.xml"/><Relationship Id="rId160" Type="http://schemas.openxmlformats.org/officeDocument/2006/relationships/customXml" Target="../ink/ink1238.xml"/><Relationship Id="rId181" Type="http://schemas.openxmlformats.org/officeDocument/2006/relationships/customXml" Target="../ink/ink1259.xml"/><Relationship Id="rId22" Type="http://schemas.openxmlformats.org/officeDocument/2006/relationships/customXml" Target="../ink/ink1100.xml"/><Relationship Id="rId43" Type="http://schemas.openxmlformats.org/officeDocument/2006/relationships/customXml" Target="../ink/ink1121.xml"/><Relationship Id="rId64" Type="http://schemas.openxmlformats.org/officeDocument/2006/relationships/customXml" Target="../ink/ink1142.xml"/><Relationship Id="rId118" Type="http://schemas.openxmlformats.org/officeDocument/2006/relationships/customXml" Target="../ink/ink1196.xml"/><Relationship Id="rId139" Type="http://schemas.openxmlformats.org/officeDocument/2006/relationships/customXml" Target="../ink/ink1217.xml"/><Relationship Id="rId85" Type="http://schemas.openxmlformats.org/officeDocument/2006/relationships/customXml" Target="../ink/ink1163.xml"/><Relationship Id="rId150" Type="http://schemas.openxmlformats.org/officeDocument/2006/relationships/customXml" Target="../ink/ink1228.xml"/><Relationship Id="rId171" Type="http://schemas.openxmlformats.org/officeDocument/2006/relationships/customXml" Target="../ink/ink1249.xml"/><Relationship Id="rId12" Type="http://schemas.openxmlformats.org/officeDocument/2006/relationships/customXml" Target="../ink/ink1090.xml"/><Relationship Id="rId33" Type="http://schemas.openxmlformats.org/officeDocument/2006/relationships/customXml" Target="../ink/ink1111.xml"/><Relationship Id="rId108" Type="http://schemas.openxmlformats.org/officeDocument/2006/relationships/customXml" Target="../ink/ink1186.xml"/><Relationship Id="rId129" Type="http://schemas.openxmlformats.org/officeDocument/2006/relationships/customXml" Target="../ink/ink1207.xml"/><Relationship Id="rId54" Type="http://schemas.openxmlformats.org/officeDocument/2006/relationships/customXml" Target="../ink/ink1132.xml"/><Relationship Id="rId75" Type="http://schemas.openxmlformats.org/officeDocument/2006/relationships/customXml" Target="../ink/ink1153.xml"/><Relationship Id="rId96" Type="http://schemas.openxmlformats.org/officeDocument/2006/relationships/customXml" Target="../ink/ink1174.xml"/><Relationship Id="rId140" Type="http://schemas.openxmlformats.org/officeDocument/2006/relationships/customXml" Target="../ink/ink1218.xml"/><Relationship Id="rId161" Type="http://schemas.openxmlformats.org/officeDocument/2006/relationships/customXml" Target="../ink/ink1239.xml"/><Relationship Id="rId182" Type="http://schemas.openxmlformats.org/officeDocument/2006/relationships/customXml" Target="../ink/ink1260.xml"/><Relationship Id="rId6" Type="http://schemas.openxmlformats.org/officeDocument/2006/relationships/customXml" Target="../ink/ink1084.xml"/><Relationship Id="rId23" Type="http://schemas.openxmlformats.org/officeDocument/2006/relationships/customXml" Target="../ink/ink1101.xml"/><Relationship Id="rId119" Type="http://schemas.openxmlformats.org/officeDocument/2006/relationships/customXml" Target="../ink/ink1197.xml"/><Relationship Id="rId44" Type="http://schemas.openxmlformats.org/officeDocument/2006/relationships/customXml" Target="../ink/ink1122.xml"/><Relationship Id="rId60" Type="http://schemas.openxmlformats.org/officeDocument/2006/relationships/customXml" Target="../ink/ink1138.xml"/><Relationship Id="rId65" Type="http://schemas.openxmlformats.org/officeDocument/2006/relationships/customXml" Target="../ink/ink1143.xml"/><Relationship Id="rId81" Type="http://schemas.openxmlformats.org/officeDocument/2006/relationships/customXml" Target="../ink/ink1159.xml"/><Relationship Id="rId86" Type="http://schemas.openxmlformats.org/officeDocument/2006/relationships/customXml" Target="../ink/ink1164.xml"/><Relationship Id="rId130" Type="http://schemas.openxmlformats.org/officeDocument/2006/relationships/customXml" Target="../ink/ink1208.xml"/><Relationship Id="rId135" Type="http://schemas.openxmlformats.org/officeDocument/2006/relationships/customXml" Target="../ink/ink1213.xml"/><Relationship Id="rId151" Type="http://schemas.openxmlformats.org/officeDocument/2006/relationships/customXml" Target="../ink/ink1229.xml"/><Relationship Id="rId156" Type="http://schemas.openxmlformats.org/officeDocument/2006/relationships/customXml" Target="../ink/ink1234.xml"/><Relationship Id="rId177" Type="http://schemas.openxmlformats.org/officeDocument/2006/relationships/customXml" Target="../ink/ink1255.xml"/><Relationship Id="rId172" Type="http://schemas.openxmlformats.org/officeDocument/2006/relationships/customXml" Target="../ink/ink1250.xml"/><Relationship Id="rId13" Type="http://schemas.openxmlformats.org/officeDocument/2006/relationships/customXml" Target="../ink/ink1091.xml"/><Relationship Id="rId18" Type="http://schemas.openxmlformats.org/officeDocument/2006/relationships/customXml" Target="../ink/ink1096.xml"/><Relationship Id="rId39" Type="http://schemas.openxmlformats.org/officeDocument/2006/relationships/customXml" Target="../ink/ink1117.xml"/><Relationship Id="rId109" Type="http://schemas.openxmlformats.org/officeDocument/2006/relationships/customXml" Target="../ink/ink1187.xml"/><Relationship Id="rId34" Type="http://schemas.openxmlformats.org/officeDocument/2006/relationships/customXml" Target="../ink/ink1112.xml"/><Relationship Id="rId50" Type="http://schemas.openxmlformats.org/officeDocument/2006/relationships/customXml" Target="../ink/ink1128.xml"/><Relationship Id="rId55" Type="http://schemas.openxmlformats.org/officeDocument/2006/relationships/customXml" Target="../ink/ink1133.xml"/><Relationship Id="rId76" Type="http://schemas.openxmlformats.org/officeDocument/2006/relationships/customXml" Target="../ink/ink1154.xml"/><Relationship Id="rId97" Type="http://schemas.openxmlformats.org/officeDocument/2006/relationships/customXml" Target="../ink/ink1175.xml"/><Relationship Id="rId104" Type="http://schemas.openxmlformats.org/officeDocument/2006/relationships/customXml" Target="../ink/ink1182.xml"/><Relationship Id="rId120" Type="http://schemas.openxmlformats.org/officeDocument/2006/relationships/customXml" Target="../ink/ink1198.xml"/><Relationship Id="rId125" Type="http://schemas.openxmlformats.org/officeDocument/2006/relationships/customXml" Target="../ink/ink1203.xml"/><Relationship Id="rId141" Type="http://schemas.openxmlformats.org/officeDocument/2006/relationships/customXml" Target="../ink/ink1219.xml"/><Relationship Id="rId146" Type="http://schemas.openxmlformats.org/officeDocument/2006/relationships/customXml" Target="../ink/ink1224.xml"/><Relationship Id="rId167" Type="http://schemas.openxmlformats.org/officeDocument/2006/relationships/customXml" Target="../ink/ink1245.xml"/><Relationship Id="rId7" Type="http://schemas.openxmlformats.org/officeDocument/2006/relationships/customXml" Target="../ink/ink1085.xml"/><Relationship Id="rId71" Type="http://schemas.openxmlformats.org/officeDocument/2006/relationships/customXml" Target="../ink/ink1149.xml"/><Relationship Id="rId92" Type="http://schemas.openxmlformats.org/officeDocument/2006/relationships/customXml" Target="../ink/ink1170.xml"/><Relationship Id="rId162" Type="http://schemas.openxmlformats.org/officeDocument/2006/relationships/customXml" Target="../ink/ink1240.xml"/><Relationship Id="rId2" Type="http://schemas.openxmlformats.org/officeDocument/2006/relationships/customXml" Target="../ink/ink1080.xml"/><Relationship Id="rId29" Type="http://schemas.openxmlformats.org/officeDocument/2006/relationships/customXml" Target="../ink/ink1107.xml"/><Relationship Id="rId24" Type="http://schemas.openxmlformats.org/officeDocument/2006/relationships/customXml" Target="../ink/ink1102.xml"/><Relationship Id="rId40" Type="http://schemas.openxmlformats.org/officeDocument/2006/relationships/customXml" Target="../ink/ink1118.xml"/><Relationship Id="rId45" Type="http://schemas.openxmlformats.org/officeDocument/2006/relationships/customXml" Target="../ink/ink1123.xml"/><Relationship Id="rId66" Type="http://schemas.openxmlformats.org/officeDocument/2006/relationships/customXml" Target="../ink/ink1144.xml"/><Relationship Id="rId87" Type="http://schemas.openxmlformats.org/officeDocument/2006/relationships/customXml" Target="../ink/ink1165.xml"/><Relationship Id="rId110" Type="http://schemas.openxmlformats.org/officeDocument/2006/relationships/customXml" Target="../ink/ink1188.xml"/><Relationship Id="rId115" Type="http://schemas.openxmlformats.org/officeDocument/2006/relationships/customXml" Target="../ink/ink1193.xml"/><Relationship Id="rId131" Type="http://schemas.openxmlformats.org/officeDocument/2006/relationships/customXml" Target="../ink/ink1209.xml"/><Relationship Id="rId136" Type="http://schemas.openxmlformats.org/officeDocument/2006/relationships/customXml" Target="../ink/ink1214.xml"/><Relationship Id="rId157" Type="http://schemas.openxmlformats.org/officeDocument/2006/relationships/customXml" Target="../ink/ink1235.xml"/><Relationship Id="rId178" Type="http://schemas.openxmlformats.org/officeDocument/2006/relationships/customXml" Target="../ink/ink1256.xml"/><Relationship Id="rId61" Type="http://schemas.openxmlformats.org/officeDocument/2006/relationships/customXml" Target="../ink/ink1139.xml"/><Relationship Id="rId82" Type="http://schemas.openxmlformats.org/officeDocument/2006/relationships/customXml" Target="../ink/ink1160.xml"/><Relationship Id="rId152" Type="http://schemas.openxmlformats.org/officeDocument/2006/relationships/customXml" Target="../ink/ink1230.xml"/><Relationship Id="rId173" Type="http://schemas.openxmlformats.org/officeDocument/2006/relationships/customXml" Target="../ink/ink1251.xml"/><Relationship Id="rId19" Type="http://schemas.openxmlformats.org/officeDocument/2006/relationships/customXml" Target="../ink/ink1097.xml"/><Relationship Id="rId14" Type="http://schemas.openxmlformats.org/officeDocument/2006/relationships/customXml" Target="../ink/ink1092.xml"/><Relationship Id="rId30" Type="http://schemas.openxmlformats.org/officeDocument/2006/relationships/customXml" Target="../ink/ink1108.xml"/><Relationship Id="rId35" Type="http://schemas.openxmlformats.org/officeDocument/2006/relationships/customXml" Target="../ink/ink1113.xml"/><Relationship Id="rId56" Type="http://schemas.openxmlformats.org/officeDocument/2006/relationships/customXml" Target="../ink/ink1134.xml"/><Relationship Id="rId77" Type="http://schemas.openxmlformats.org/officeDocument/2006/relationships/customXml" Target="../ink/ink1155.xml"/><Relationship Id="rId100" Type="http://schemas.openxmlformats.org/officeDocument/2006/relationships/customXml" Target="../ink/ink1178.xml"/><Relationship Id="rId105" Type="http://schemas.openxmlformats.org/officeDocument/2006/relationships/customXml" Target="../ink/ink1183.xml"/><Relationship Id="rId126" Type="http://schemas.openxmlformats.org/officeDocument/2006/relationships/customXml" Target="../ink/ink1204.xml"/><Relationship Id="rId147" Type="http://schemas.openxmlformats.org/officeDocument/2006/relationships/customXml" Target="../ink/ink1225.xml"/><Relationship Id="rId168" Type="http://schemas.openxmlformats.org/officeDocument/2006/relationships/customXml" Target="../ink/ink1246.xml"/><Relationship Id="rId8" Type="http://schemas.openxmlformats.org/officeDocument/2006/relationships/customXml" Target="../ink/ink1086.xml"/><Relationship Id="rId51" Type="http://schemas.openxmlformats.org/officeDocument/2006/relationships/customXml" Target="../ink/ink1129.xml"/><Relationship Id="rId72" Type="http://schemas.openxmlformats.org/officeDocument/2006/relationships/customXml" Target="../ink/ink1150.xml"/><Relationship Id="rId93" Type="http://schemas.openxmlformats.org/officeDocument/2006/relationships/customXml" Target="../ink/ink1171.xml"/><Relationship Id="rId98" Type="http://schemas.openxmlformats.org/officeDocument/2006/relationships/customXml" Target="../ink/ink1176.xml"/><Relationship Id="rId121" Type="http://schemas.openxmlformats.org/officeDocument/2006/relationships/customXml" Target="../ink/ink1199.xml"/><Relationship Id="rId142" Type="http://schemas.openxmlformats.org/officeDocument/2006/relationships/customXml" Target="../ink/ink1220.xml"/><Relationship Id="rId163" Type="http://schemas.openxmlformats.org/officeDocument/2006/relationships/customXml" Target="../ink/ink1241.xml"/><Relationship Id="rId3" Type="http://schemas.openxmlformats.org/officeDocument/2006/relationships/customXml" Target="../ink/ink1081.xml"/><Relationship Id="rId25" Type="http://schemas.openxmlformats.org/officeDocument/2006/relationships/customXml" Target="../ink/ink1103.xml"/><Relationship Id="rId46" Type="http://schemas.openxmlformats.org/officeDocument/2006/relationships/customXml" Target="../ink/ink1124.xml"/><Relationship Id="rId67" Type="http://schemas.openxmlformats.org/officeDocument/2006/relationships/customXml" Target="../ink/ink1145.xml"/><Relationship Id="rId116" Type="http://schemas.openxmlformats.org/officeDocument/2006/relationships/customXml" Target="../ink/ink1194.xml"/><Relationship Id="rId137" Type="http://schemas.openxmlformats.org/officeDocument/2006/relationships/customXml" Target="../ink/ink1215.xml"/><Relationship Id="rId158" Type="http://schemas.openxmlformats.org/officeDocument/2006/relationships/customXml" Target="../ink/ink1236.xml"/><Relationship Id="rId20" Type="http://schemas.openxmlformats.org/officeDocument/2006/relationships/customXml" Target="../ink/ink1098.xml"/><Relationship Id="rId41" Type="http://schemas.openxmlformats.org/officeDocument/2006/relationships/customXml" Target="../ink/ink1119.xml"/><Relationship Id="rId62" Type="http://schemas.openxmlformats.org/officeDocument/2006/relationships/customXml" Target="../ink/ink1140.xml"/><Relationship Id="rId83" Type="http://schemas.openxmlformats.org/officeDocument/2006/relationships/customXml" Target="../ink/ink1161.xml"/><Relationship Id="rId88" Type="http://schemas.openxmlformats.org/officeDocument/2006/relationships/customXml" Target="../ink/ink1166.xml"/><Relationship Id="rId111" Type="http://schemas.openxmlformats.org/officeDocument/2006/relationships/customXml" Target="../ink/ink1189.xml"/><Relationship Id="rId132" Type="http://schemas.openxmlformats.org/officeDocument/2006/relationships/customXml" Target="../ink/ink1210.xml"/><Relationship Id="rId153" Type="http://schemas.openxmlformats.org/officeDocument/2006/relationships/customXml" Target="../ink/ink1231.xml"/><Relationship Id="rId174" Type="http://schemas.openxmlformats.org/officeDocument/2006/relationships/customXml" Target="../ink/ink1252.xml"/><Relationship Id="rId179" Type="http://schemas.openxmlformats.org/officeDocument/2006/relationships/customXml" Target="../ink/ink1257.xml"/><Relationship Id="rId15" Type="http://schemas.openxmlformats.org/officeDocument/2006/relationships/customXml" Target="../ink/ink1093.xml"/><Relationship Id="rId36" Type="http://schemas.openxmlformats.org/officeDocument/2006/relationships/customXml" Target="../ink/ink1114.xml"/><Relationship Id="rId57" Type="http://schemas.openxmlformats.org/officeDocument/2006/relationships/customXml" Target="../ink/ink1135.xml"/><Relationship Id="rId106" Type="http://schemas.openxmlformats.org/officeDocument/2006/relationships/customXml" Target="../ink/ink1184.xml"/><Relationship Id="rId127" Type="http://schemas.openxmlformats.org/officeDocument/2006/relationships/customXml" Target="../ink/ink1205.xml"/><Relationship Id="rId10" Type="http://schemas.openxmlformats.org/officeDocument/2006/relationships/customXml" Target="../ink/ink1088.xml"/><Relationship Id="rId31" Type="http://schemas.openxmlformats.org/officeDocument/2006/relationships/customXml" Target="../ink/ink1109.xml"/><Relationship Id="rId52" Type="http://schemas.openxmlformats.org/officeDocument/2006/relationships/customXml" Target="../ink/ink1130.xml"/><Relationship Id="rId73" Type="http://schemas.openxmlformats.org/officeDocument/2006/relationships/customXml" Target="../ink/ink1151.xml"/><Relationship Id="rId78" Type="http://schemas.openxmlformats.org/officeDocument/2006/relationships/customXml" Target="../ink/ink1156.xml"/><Relationship Id="rId94" Type="http://schemas.openxmlformats.org/officeDocument/2006/relationships/customXml" Target="../ink/ink1172.xml"/><Relationship Id="rId99" Type="http://schemas.openxmlformats.org/officeDocument/2006/relationships/customXml" Target="../ink/ink1177.xml"/><Relationship Id="rId101" Type="http://schemas.openxmlformats.org/officeDocument/2006/relationships/customXml" Target="../ink/ink1179.xml"/><Relationship Id="rId122" Type="http://schemas.openxmlformats.org/officeDocument/2006/relationships/customXml" Target="../ink/ink1200.xml"/><Relationship Id="rId143" Type="http://schemas.openxmlformats.org/officeDocument/2006/relationships/customXml" Target="../ink/ink1221.xml"/><Relationship Id="rId148" Type="http://schemas.openxmlformats.org/officeDocument/2006/relationships/customXml" Target="../ink/ink1226.xml"/><Relationship Id="rId164" Type="http://schemas.openxmlformats.org/officeDocument/2006/relationships/customXml" Target="../ink/ink1242.xml"/><Relationship Id="rId169" Type="http://schemas.openxmlformats.org/officeDocument/2006/relationships/customXml" Target="../ink/ink1247.xml"/><Relationship Id="rId4" Type="http://schemas.openxmlformats.org/officeDocument/2006/relationships/customXml" Target="../ink/ink1082.xml"/><Relationship Id="rId9" Type="http://schemas.openxmlformats.org/officeDocument/2006/relationships/customXml" Target="../ink/ink1087.xml"/><Relationship Id="rId180" Type="http://schemas.openxmlformats.org/officeDocument/2006/relationships/customXml" Target="../ink/ink1258.xml"/><Relationship Id="rId26" Type="http://schemas.openxmlformats.org/officeDocument/2006/relationships/customXml" Target="../ink/ink1104.xml"/><Relationship Id="rId47" Type="http://schemas.openxmlformats.org/officeDocument/2006/relationships/customXml" Target="../ink/ink1125.xml"/><Relationship Id="rId68" Type="http://schemas.openxmlformats.org/officeDocument/2006/relationships/customXml" Target="../ink/ink1146.xml"/><Relationship Id="rId89" Type="http://schemas.openxmlformats.org/officeDocument/2006/relationships/customXml" Target="../ink/ink1167.xml"/><Relationship Id="rId112" Type="http://schemas.openxmlformats.org/officeDocument/2006/relationships/customXml" Target="../ink/ink1190.xml"/><Relationship Id="rId133" Type="http://schemas.openxmlformats.org/officeDocument/2006/relationships/customXml" Target="../ink/ink1211.xml"/><Relationship Id="rId154" Type="http://schemas.openxmlformats.org/officeDocument/2006/relationships/customXml" Target="../ink/ink1232.xml"/><Relationship Id="rId175" Type="http://schemas.openxmlformats.org/officeDocument/2006/relationships/customXml" Target="../ink/ink1253.xml"/><Relationship Id="rId16" Type="http://schemas.openxmlformats.org/officeDocument/2006/relationships/customXml" Target="../ink/ink1094.xml"/><Relationship Id="rId37" Type="http://schemas.openxmlformats.org/officeDocument/2006/relationships/customXml" Target="../ink/ink1115.xml"/><Relationship Id="rId58" Type="http://schemas.openxmlformats.org/officeDocument/2006/relationships/customXml" Target="../ink/ink1136.xml"/><Relationship Id="rId79" Type="http://schemas.openxmlformats.org/officeDocument/2006/relationships/customXml" Target="../ink/ink1157.xml"/><Relationship Id="rId102" Type="http://schemas.openxmlformats.org/officeDocument/2006/relationships/customXml" Target="../ink/ink1180.xml"/><Relationship Id="rId123" Type="http://schemas.openxmlformats.org/officeDocument/2006/relationships/customXml" Target="../ink/ink1201.xml"/><Relationship Id="rId144" Type="http://schemas.openxmlformats.org/officeDocument/2006/relationships/customXml" Target="../ink/ink1222.xml"/><Relationship Id="rId90" Type="http://schemas.openxmlformats.org/officeDocument/2006/relationships/customXml" Target="../ink/ink1168.xml"/><Relationship Id="rId165" Type="http://schemas.openxmlformats.org/officeDocument/2006/relationships/customXml" Target="../ink/ink1243.xml"/><Relationship Id="rId27" Type="http://schemas.openxmlformats.org/officeDocument/2006/relationships/customXml" Target="../ink/ink1105.xml"/><Relationship Id="rId48" Type="http://schemas.openxmlformats.org/officeDocument/2006/relationships/customXml" Target="../ink/ink1126.xml"/><Relationship Id="rId69" Type="http://schemas.openxmlformats.org/officeDocument/2006/relationships/customXml" Target="../ink/ink1147.xml"/><Relationship Id="rId113" Type="http://schemas.openxmlformats.org/officeDocument/2006/relationships/customXml" Target="../ink/ink1191.xml"/><Relationship Id="rId134" Type="http://schemas.openxmlformats.org/officeDocument/2006/relationships/customXml" Target="../ink/ink1212.xml"/><Relationship Id="rId80" Type="http://schemas.openxmlformats.org/officeDocument/2006/relationships/customXml" Target="../ink/ink1158.xml"/><Relationship Id="rId155" Type="http://schemas.openxmlformats.org/officeDocument/2006/relationships/customXml" Target="../ink/ink1233.xml"/><Relationship Id="rId176" Type="http://schemas.openxmlformats.org/officeDocument/2006/relationships/customXml" Target="../ink/ink1254.xml"/><Relationship Id="rId17" Type="http://schemas.openxmlformats.org/officeDocument/2006/relationships/customXml" Target="../ink/ink1095.xml"/><Relationship Id="rId38" Type="http://schemas.openxmlformats.org/officeDocument/2006/relationships/customXml" Target="../ink/ink1116.xml"/><Relationship Id="rId59" Type="http://schemas.openxmlformats.org/officeDocument/2006/relationships/customXml" Target="../ink/ink1137.xml"/><Relationship Id="rId103" Type="http://schemas.openxmlformats.org/officeDocument/2006/relationships/customXml" Target="../ink/ink1181.xml"/><Relationship Id="rId124" Type="http://schemas.openxmlformats.org/officeDocument/2006/relationships/customXml" Target="../ink/ink1202.xml"/><Relationship Id="rId70" Type="http://schemas.openxmlformats.org/officeDocument/2006/relationships/customXml" Target="../ink/ink1148.xml"/><Relationship Id="rId91" Type="http://schemas.openxmlformats.org/officeDocument/2006/relationships/customXml" Target="../ink/ink1169.xml"/><Relationship Id="rId145" Type="http://schemas.openxmlformats.org/officeDocument/2006/relationships/customXml" Target="../ink/ink1223.xml"/><Relationship Id="rId166" Type="http://schemas.openxmlformats.org/officeDocument/2006/relationships/customXml" Target="../ink/ink1244.xml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1106.xml"/><Relationship Id="rId49" Type="http://schemas.openxmlformats.org/officeDocument/2006/relationships/customXml" Target="../ink/ink1127.xml"/><Relationship Id="rId114" Type="http://schemas.openxmlformats.org/officeDocument/2006/relationships/customXml" Target="../ink/ink119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66.xml"/><Relationship Id="rId13" Type="http://schemas.openxmlformats.org/officeDocument/2006/relationships/customXml" Target="../ink/ink1271.xml"/><Relationship Id="rId18" Type="http://schemas.openxmlformats.org/officeDocument/2006/relationships/customXml" Target="../ink/ink1276.xml"/><Relationship Id="rId3" Type="http://schemas.openxmlformats.org/officeDocument/2006/relationships/customXml" Target="../ink/ink1261.xml"/><Relationship Id="rId7" Type="http://schemas.openxmlformats.org/officeDocument/2006/relationships/customXml" Target="../ink/ink1265.xml"/><Relationship Id="rId12" Type="http://schemas.openxmlformats.org/officeDocument/2006/relationships/customXml" Target="../ink/ink1270.xml"/><Relationship Id="rId17" Type="http://schemas.openxmlformats.org/officeDocument/2006/relationships/customXml" Target="../ink/ink1275.xml"/><Relationship Id="rId2" Type="http://schemas.openxmlformats.org/officeDocument/2006/relationships/image" Target="../media/image53.png"/><Relationship Id="rId16" Type="http://schemas.openxmlformats.org/officeDocument/2006/relationships/customXml" Target="../ink/ink127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64.xml"/><Relationship Id="rId11" Type="http://schemas.openxmlformats.org/officeDocument/2006/relationships/customXml" Target="../ink/ink1269.xml"/><Relationship Id="rId5" Type="http://schemas.openxmlformats.org/officeDocument/2006/relationships/customXml" Target="../ink/ink1263.xml"/><Relationship Id="rId15" Type="http://schemas.openxmlformats.org/officeDocument/2006/relationships/customXml" Target="../ink/ink1273.xml"/><Relationship Id="rId10" Type="http://schemas.openxmlformats.org/officeDocument/2006/relationships/customXml" Target="../ink/ink1268.xml"/><Relationship Id="rId4" Type="http://schemas.openxmlformats.org/officeDocument/2006/relationships/customXml" Target="../ink/ink1262.xml"/><Relationship Id="rId9" Type="http://schemas.openxmlformats.org/officeDocument/2006/relationships/customXml" Target="../ink/ink1267.xml"/><Relationship Id="rId14" Type="http://schemas.openxmlformats.org/officeDocument/2006/relationships/customXml" Target="../ink/ink127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79.xml"/><Relationship Id="rId5" Type="http://schemas.openxmlformats.org/officeDocument/2006/relationships/customXml" Target="../ink/ink1278.xml"/><Relationship Id="rId4" Type="http://schemas.openxmlformats.org/officeDocument/2006/relationships/customXml" Target="../ink/ink1277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89.xml"/><Relationship Id="rId18" Type="http://schemas.openxmlformats.org/officeDocument/2006/relationships/customXml" Target="../ink/ink1294.xml"/><Relationship Id="rId26" Type="http://schemas.openxmlformats.org/officeDocument/2006/relationships/customXml" Target="../ink/ink1302.xml"/><Relationship Id="rId3" Type="http://schemas.openxmlformats.org/officeDocument/2006/relationships/image" Target="../media/image55.png"/><Relationship Id="rId21" Type="http://schemas.openxmlformats.org/officeDocument/2006/relationships/customXml" Target="../ink/ink1297.xml"/><Relationship Id="rId34" Type="http://schemas.openxmlformats.org/officeDocument/2006/relationships/customXml" Target="../ink/ink1310.xml"/><Relationship Id="rId7" Type="http://schemas.openxmlformats.org/officeDocument/2006/relationships/customXml" Target="../ink/ink1283.xml"/><Relationship Id="rId12" Type="http://schemas.openxmlformats.org/officeDocument/2006/relationships/customXml" Target="../ink/ink1288.xml"/><Relationship Id="rId17" Type="http://schemas.openxmlformats.org/officeDocument/2006/relationships/customXml" Target="../ink/ink1293.xml"/><Relationship Id="rId25" Type="http://schemas.openxmlformats.org/officeDocument/2006/relationships/customXml" Target="../ink/ink1301.xml"/><Relationship Id="rId33" Type="http://schemas.openxmlformats.org/officeDocument/2006/relationships/customXml" Target="../ink/ink1309.xml"/><Relationship Id="rId2" Type="http://schemas.openxmlformats.org/officeDocument/2006/relationships/image" Target="../media/image54.png"/><Relationship Id="rId16" Type="http://schemas.openxmlformats.org/officeDocument/2006/relationships/customXml" Target="../ink/ink1292.xml"/><Relationship Id="rId20" Type="http://schemas.openxmlformats.org/officeDocument/2006/relationships/customXml" Target="../ink/ink1296.xml"/><Relationship Id="rId29" Type="http://schemas.openxmlformats.org/officeDocument/2006/relationships/customXml" Target="../ink/ink130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82.xml"/><Relationship Id="rId11" Type="http://schemas.openxmlformats.org/officeDocument/2006/relationships/customXml" Target="../ink/ink1287.xml"/><Relationship Id="rId24" Type="http://schemas.openxmlformats.org/officeDocument/2006/relationships/customXml" Target="../ink/ink1300.xml"/><Relationship Id="rId32" Type="http://schemas.openxmlformats.org/officeDocument/2006/relationships/customXml" Target="../ink/ink1308.xml"/><Relationship Id="rId5" Type="http://schemas.openxmlformats.org/officeDocument/2006/relationships/customXml" Target="../ink/ink1281.xml"/><Relationship Id="rId15" Type="http://schemas.openxmlformats.org/officeDocument/2006/relationships/customXml" Target="../ink/ink1291.xml"/><Relationship Id="rId23" Type="http://schemas.openxmlformats.org/officeDocument/2006/relationships/customXml" Target="../ink/ink1299.xml"/><Relationship Id="rId28" Type="http://schemas.openxmlformats.org/officeDocument/2006/relationships/customXml" Target="../ink/ink1304.xml"/><Relationship Id="rId10" Type="http://schemas.openxmlformats.org/officeDocument/2006/relationships/customXml" Target="../ink/ink1286.xml"/><Relationship Id="rId19" Type="http://schemas.openxmlformats.org/officeDocument/2006/relationships/customXml" Target="../ink/ink1295.xml"/><Relationship Id="rId31" Type="http://schemas.openxmlformats.org/officeDocument/2006/relationships/customXml" Target="../ink/ink1307.xml"/><Relationship Id="rId4" Type="http://schemas.openxmlformats.org/officeDocument/2006/relationships/customXml" Target="../ink/ink1280.xml"/><Relationship Id="rId9" Type="http://schemas.openxmlformats.org/officeDocument/2006/relationships/customXml" Target="../ink/ink1285.xml"/><Relationship Id="rId14" Type="http://schemas.openxmlformats.org/officeDocument/2006/relationships/customXml" Target="../ink/ink1290.xml"/><Relationship Id="rId22" Type="http://schemas.openxmlformats.org/officeDocument/2006/relationships/customXml" Target="../ink/ink1298.xml"/><Relationship Id="rId27" Type="http://schemas.openxmlformats.org/officeDocument/2006/relationships/customXml" Target="../ink/ink1303.xml"/><Relationship Id="rId30" Type="http://schemas.openxmlformats.org/officeDocument/2006/relationships/customXml" Target="../ink/ink1306.xml"/><Relationship Id="rId8" Type="http://schemas.openxmlformats.org/officeDocument/2006/relationships/customXml" Target="../ink/ink128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customXml" Target="../ink/ink10.xml"/><Relationship Id="rId3" Type="http://schemas.openxmlformats.org/officeDocument/2006/relationships/image" Target="../media/image10.png"/><Relationship Id="rId7" Type="http://schemas.openxmlformats.org/officeDocument/2006/relationships/customXml" Target="../ink/ink4.xml"/><Relationship Id="rId12" Type="http://schemas.openxmlformats.org/officeDocument/2006/relationships/customXml" Target="../ink/ink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5" Type="http://schemas.openxmlformats.org/officeDocument/2006/relationships/customXml" Target="../ink/ink2.xml"/><Relationship Id="rId10" Type="http://schemas.openxmlformats.org/officeDocument/2006/relationships/customXml" Target="../ink/ink7.xml"/><Relationship Id="rId4" Type="http://schemas.openxmlformats.org/officeDocument/2006/relationships/customXml" Target="../ink/ink1.xml"/><Relationship Id="rId9" Type="http://schemas.openxmlformats.org/officeDocument/2006/relationships/customXml" Target="../ink/ink6.xml"/><Relationship Id="rId14" Type="http://schemas.openxmlformats.org/officeDocument/2006/relationships/customXml" Target="../ink/ink11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19.xml"/><Relationship Id="rId18" Type="http://schemas.openxmlformats.org/officeDocument/2006/relationships/customXml" Target="../ink/ink1324.xml"/><Relationship Id="rId26" Type="http://schemas.openxmlformats.org/officeDocument/2006/relationships/customXml" Target="../ink/ink1332.xml"/><Relationship Id="rId39" Type="http://schemas.openxmlformats.org/officeDocument/2006/relationships/customXml" Target="../ink/ink1345.xml"/><Relationship Id="rId21" Type="http://schemas.openxmlformats.org/officeDocument/2006/relationships/customXml" Target="../ink/ink1327.xml"/><Relationship Id="rId34" Type="http://schemas.openxmlformats.org/officeDocument/2006/relationships/customXml" Target="../ink/ink1340.xml"/><Relationship Id="rId42" Type="http://schemas.openxmlformats.org/officeDocument/2006/relationships/customXml" Target="../ink/ink1348.xml"/><Relationship Id="rId47" Type="http://schemas.openxmlformats.org/officeDocument/2006/relationships/customXml" Target="../ink/ink1353.xml"/><Relationship Id="rId50" Type="http://schemas.openxmlformats.org/officeDocument/2006/relationships/customXml" Target="../ink/ink1356.xml"/><Relationship Id="rId7" Type="http://schemas.openxmlformats.org/officeDocument/2006/relationships/customXml" Target="../ink/ink1313.xml"/><Relationship Id="rId2" Type="http://schemas.openxmlformats.org/officeDocument/2006/relationships/image" Target="../media/image56.png"/><Relationship Id="rId16" Type="http://schemas.openxmlformats.org/officeDocument/2006/relationships/customXml" Target="../ink/ink1322.xml"/><Relationship Id="rId29" Type="http://schemas.openxmlformats.org/officeDocument/2006/relationships/customXml" Target="../ink/ink1335.xml"/><Relationship Id="rId11" Type="http://schemas.openxmlformats.org/officeDocument/2006/relationships/customXml" Target="../ink/ink1317.xml"/><Relationship Id="rId24" Type="http://schemas.openxmlformats.org/officeDocument/2006/relationships/customXml" Target="../ink/ink1330.xml"/><Relationship Id="rId32" Type="http://schemas.openxmlformats.org/officeDocument/2006/relationships/customXml" Target="../ink/ink1338.xml"/><Relationship Id="rId37" Type="http://schemas.openxmlformats.org/officeDocument/2006/relationships/customXml" Target="../ink/ink1343.xml"/><Relationship Id="rId40" Type="http://schemas.openxmlformats.org/officeDocument/2006/relationships/customXml" Target="../ink/ink1346.xml"/><Relationship Id="rId45" Type="http://schemas.openxmlformats.org/officeDocument/2006/relationships/customXml" Target="../ink/ink1351.xml"/><Relationship Id="rId53" Type="http://schemas.openxmlformats.org/officeDocument/2006/relationships/customXml" Target="../ink/ink1359.xml"/><Relationship Id="rId5" Type="http://schemas.openxmlformats.org/officeDocument/2006/relationships/customXml" Target="../ink/ink1311.xml"/><Relationship Id="rId10" Type="http://schemas.openxmlformats.org/officeDocument/2006/relationships/customXml" Target="../ink/ink1316.xml"/><Relationship Id="rId19" Type="http://schemas.openxmlformats.org/officeDocument/2006/relationships/customXml" Target="../ink/ink1325.xml"/><Relationship Id="rId31" Type="http://schemas.openxmlformats.org/officeDocument/2006/relationships/customXml" Target="../ink/ink1337.xml"/><Relationship Id="rId44" Type="http://schemas.openxmlformats.org/officeDocument/2006/relationships/customXml" Target="../ink/ink1350.xml"/><Relationship Id="rId52" Type="http://schemas.openxmlformats.org/officeDocument/2006/relationships/customXml" Target="../ink/ink1358.xml"/><Relationship Id="rId4" Type="http://schemas.openxmlformats.org/officeDocument/2006/relationships/image" Target="../media/image58.png"/><Relationship Id="rId9" Type="http://schemas.openxmlformats.org/officeDocument/2006/relationships/customXml" Target="../ink/ink1315.xml"/><Relationship Id="rId14" Type="http://schemas.openxmlformats.org/officeDocument/2006/relationships/customXml" Target="../ink/ink1320.xml"/><Relationship Id="rId22" Type="http://schemas.openxmlformats.org/officeDocument/2006/relationships/customXml" Target="../ink/ink1328.xml"/><Relationship Id="rId27" Type="http://schemas.openxmlformats.org/officeDocument/2006/relationships/customXml" Target="../ink/ink1333.xml"/><Relationship Id="rId30" Type="http://schemas.openxmlformats.org/officeDocument/2006/relationships/customXml" Target="../ink/ink1336.xml"/><Relationship Id="rId35" Type="http://schemas.openxmlformats.org/officeDocument/2006/relationships/customXml" Target="../ink/ink1341.xml"/><Relationship Id="rId43" Type="http://schemas.openxmlformats.org/officeDocument/2006/relationships/customXml" Target="../ink/ink1349.xml"/><Relationship Id="rId48" Type="http://schemas.openxmlformats.org/officeDocument/2006/relationships/customXml" Target="../ink/ink1354.xml"/><Relationship Id="rId8" Type="http://schemas.openxmlformats.org/officeDocument/2006/relationships/customXml" Target="../ink/ink1314.xml"/><Relationship Id="rId51" Type="http://schemas.openxmlformats.org/officeDocument/2006/relationships/customXml" Target="../ink/ink1357.xml"/><Relationship Id="rId3" Type="http://schemas.openxmlformats.org/officeDocument/2006/relationships/image" Target="../media/image57.png"/><Relationship Id="rId12" Type="http://schemas.openxmlformats.org/officeDocument/2006/relationships/customXml" Target="../ink/ink1318.xml"/><Relationship Id="rId17" Type="http://schemas.openxmlformats.org/officeDocument/2006/relationships/customXml" Target="../ink/ink1323.xml"/><Relationship Id="rId25" Type="http://schemas.openxmlformats.org/officeDocument/2006/relationships/customXml" Target="../ink/ink1331.xml"/><Relationship Id="rId33" Type="http://schemas.openxmlformats.org/officeDocument/2006/relationships/customXml" Target="../ink/ink1339.xml"/><Relationship Id="rId38" Type="http://schemas.openxmlformats.org/officeDocument/2006/relationships/customXml" Target="../ink/ink1344.xml"/><Relationship Id="rId46" Type="http://schemas.openxmlformats.org/officeDocument/2006/relationships/customXml" Target="../ink/ink1352.xml"/><Relationship Id="rId20" Type="http://schemas.openxmlformats.org/officeDocument/2006/relationships/customXml" Target="../ink/ink1326.xml"/><Relationship Id="rId41" Type="http://schemas.openxmlformats.org/officeDocument/2006/relationships/customXml" Target="../ink/ink134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12.xml"/><Relationship Id="rId15" Type="http://schemas.openxmlformats.org/officeDocument/2006/relationships/customXml" Target="../ink/ink1321.xml"/><Relationship Id="rId23" Type="http://schemas.openxmlformats.org/officeDocument/2006/relationships/customXml" Target="../ink/ink1329.xml"/><Relationship Id="rId28" Type="http://schemas.openxmlformats.org/officeDocument/2006/relationships/customXml" Target="../ink/ink1334.xml"/><Relationship Id="rId36" Type="http://schemas.openxmlformats.org/officeDocument/2006/relationships/customXml" Target="../ink/ink1342.xml"/><Relationship Id="rId49" Type="http://schemas.openxmlformats.org/officeDocument/2006/relationships/customXml" Target="../ink/ink135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136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65.xml"/><Relationship Id="rId13" Type="http://schemas.openxmlformats.org/officeDocument/2006/relationships/customXml" Target="../ink/ink1370.xml"/><Relationship Id="rId3" Type="http://schemas.openxmlformats.org/officeDocument/2006/relationships/image" Target="../media/image60.png"/><Relationship Id="rId7" Type="http://schemas.openxmlformats.org/officeDocument/2006/relationships/customXml" Target="../ink/ink1364.xml"/><Relationship Id="rId12" Type="http://schemas.openxmlformats.org/officeDocument/2006/relationships/customXml" Target="../ink/ink1369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63.xml"/><Relationship Id="rId11" Type="http://schemas.openxmlformats.org/officeDocument/2006/relationships/customXml" Target="../ink/ink1368.xml"/><Relationship Id="rId5" Type="http://schemas.openxmlformats.org/officeDocument/2006/relationships/customXml" Target="../ink/ink1362.xml"/><Relationship Id="rId15" Type="http://schemas.openxmlformats.org/officeDocument/2006/relationships/customXml" Target="../ink/ink1372.xml"/><Relationship Id="rId10" Type="http://schemas.openxmlformats.org/officeDocument/2006/relationships/customXml" Target="../ink/ink1367.xml"/><Relationship Id="rId4" Type="http://schemas.openxmlformats.org/officeDocument/2006/relationships/customXml" Target="../ink/ink1361.xml"/><Relationship Id="rId9" Type="http://schemas.openxmlformats.org/officeDocument/2006/relationships/customXml" Target="../ink/ink1366.xml"/><Relationship Id="rId14" Type="http://schemas.openxmlformats.org/officeDocument/2006/relationships/customXml" Target="../ink/ink137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.xml"/><Relationship Id="rId18" Type="http://schemas.openxmlformats.org/officeDocument/2006/relationships/customXml" Target="../ink/ink26.xml"/><Relationship Id="rId26" Type="http://schemas.openxmlformats.org/officeDocument/2006/relationships/customXml" Target="../ink/ink34.xml"/><Relationship Id="rId39" Type="http://schemas.openxmlformats.org/officeDocument/2006/relationships/customXml" Target="../ink/ink47.xml"/><Relationship Id="rId21" Type="http://schemas.openxmlformats.org/officeDocument/2006/relationships/customXml" Target="../ink/ink29.xml"/><Relationship Id="rId34" Type="http://schemas.openxmlformats.org/officeDocument/2006/relationships/customXml" Target="../ink/ink42.xml"/><Relationship Id="rId42" Type="http://schemas.openxmlformats.org/officeDocument/2006/relationships/customXml" Target="../ink/ink50.xml"/><Relationship Id="rId47" Type="http://schemas.openxmlformats.org/officeDocument/2006/relationships/customXml" Target="../ink/ink55.xml"/><Relationship Id="rId50" Type="http://schemas.openxmlformats.org/officeDocument/2006/relationships/customXml" Target="../ink/ink58.xml"/><Relationship Id="rId7" Type="http://schemas.openxmlformats.org/officeDocument/2006/relationships/customXml" Target="../ink/ink15.xml"/><Relationship Id="rId2" Type="http://schemas.openxmlformats.org/officeDocument/2006/relationships/image" Target="../media/image9.png"/><Relationship Id="rId16" Type="http://schemas.openxmlformats.org/officeDocument/2006/relationships/customXml" Target="../ink/ink24.xml"/><Relationship Id="rId29" Type="http://schemas.openxmlformats.org/officeDocument/2006/relationships/customXml" Target="../ink/ink37.xml"/><Relationship Id="rId11" Type="http://schemas.openxmlformats.org/officeDocument/2006/relationships/customXml" Target="../ink/ink19.xml"/><Relationship Id="rId24" Type="http://schemas.openxmlformats.org/officeDocument/2006/relationships/customXml" Target="../ink/ink32.xml"/><Relationship Id="rId32" Type="http://schemas.openxmlformats.org/officeDocument/2006/relationships/customXml" Target="../ink/ink40.xml"/><Relationship Id="rId37" Type="http://schemas.openxmlformats.org/officeDocument/2006/relationships/customXml" Target="../ink/ink45.xml"/><Relationship Id="rId40" Type="http://schemas.openxmlformats.org/officeDocument/2006/relationships/customXml" Target="../ink/ink48.xml"/><Relationship Id="rId45" Type="http://schemas.openxmlformats.org/officeDocument/2006/relationships/customXml" Target="../ink/ink53.xml"/><Relationship Id="rId53" Type="http://schemas.openxmlformats.org/officeDocument/2006/relationships/customXml" Target="../ink/ink61.xml"/><Relationship Id="rId5" Type="http://schemas.openxmlformats.org/officeDocument/2006/relationships/customXml" Target="../ink/ink13.xml"/><Relationship Id="rId10" Type="http://schemas.openxmlformats.org/officeDocument/2006/relationships/customXml" Target="../ink/ink18.xml"/><Relationship Id="rId19" Type="http://schemas.openxmlformats.org/officeDocument/2006/relationships/customXml" Target="../ink/ink27.xml"/><Relationship Id="rId31" Type="http://schemas.openxmlformats.org/officeDocument/2006/relationships/customXml" Target="../ink/ink39.xml"/><Relationship Id="rId44" Type="http://schemas.openxmlformats.org/officeDocument/2006/relationships/customXml" Target="../ink/ink52.xml"/><Relationship Id="rId52" Type="http://schemas.openxmlformats.org/officeDocument/2006/relationships/customXml" Target="../ink/ink60.xml"/><Relationship Id="rId4" Type="http://schemas.openxmlformats.org/officeDocument/2006/relationships/customXml" Target="../ink/ink12.xml"/><Relationship Id="rId9" Type="http://schemas.openxmlformats.org/officeDocument/2006/relationships/customXml" Target="../ink/ink17.xml"/><Relationship Id="rId14" Type="http://schemas.openxmlformats.org/officeDocument/2006/relationships/customXml" Target="../ink/ink22.xml"/><Relationship Id="rId22" Type="http://schemas.openxmlformats.org/officeDocument/2006/relationships/customXml" Target="../ink/ink30.xml"/><Relationship Id="rId27" Type="http://schemas.openxmlformats.org/officeDocument/2006/relationships/customXml" Target="../ink/ink35.xml"/><Relationship Id="rId30" Type="http://schemas.openxmlformats.org/officeDocument/2006/relationships/customXml" Target="../ink/ink38.xml"/><Relationship Id="rId35" Type="http://schemas.openxmlformats.org/officeDocument/2006/relationships/customXml" Target="../ink/ink43.xml"/><Relationship Id="rId43" Type="http://schemas.openxmlformats.org/officeDocument/2006/relationships/customXml" Target="../ink/ink51.xml"/><Relationship Id="rId48" Type="http://schemas.openxmlformats.org/officeDocument/2006/relationships/customXml" Target="../ink/ink56.xml"/><Relationship Id="rId8" Type="http://schemas.openxmlformats.org/officeDocument/2006/relationships/customXml" Target="../ink/ink16.xml"/><Relationship Id="rId51" Type="http://schemas.openxmlformats.org/officeDocument/2006/relationships/customXml" Target="../ink/ink59.xml"/><Relationship Id="rId3" Type="http://schemas.openxmlformats.org/officeDocument/2006/relationships/image" Target="../media/image10.png"/><Relationship Id="rId12" Type="http://schemas.openxmlformats.org/officeDocument/2006/relationships/customXml" Target="../ink/ink20.xml"/><Relationship Id="rId17" Type="http://schemas.openxmlformats.org/officeDocument/2006/relationships/customXml" Target="../ink/ink25.xml"/><Relationship Id="rId25" Type="http://schemas.openxmlformats.org/officeDocument/2006/relationships/customXml" Target="../ink/ink33.xml"/><Relationship Id="rId33" Type="http://schemas.openxmlformats.org/officeDocument/2006/relationships/customXml" Target="../ink/ink41.xml"/><Relationship Id="rId38" Type="http://schemas.openxmlformats.org/officeDocument/2006/relationships/customXml" Target="../ink/ink46.xml"/><Relationship Id="rId46" Type="http://schemas.openxmlformats.org/officeDocument/2006/relationships/customXml" Target="../ink/ink54.xml"/><Relationship Id="rId20" Type="http://schemas.openxmlformats.org/officeDocument/2006/relationships/customXml" Target="../ink/ink28.xml"/><Relationship Id="rId41" Type="http://schemas.openxmlformats.org/officeDocument/2006/relationships/customXml" Target="../ink/ink4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.xml"/><Relationship Id="rId15" Type="http://schemas.openxmlformats.org/officeDocument/2006/relationships/customXml" Target="../ink/ink23.xml"/><Relationship Id="rId23" Type="http://schemas.openxmlformats.org/officeDocument/2006/relationships/customXml" Target="../ink/ink31.xml"/><Relationship Id="rId28" Type="http://schemas.openxmlformats.org/officeDocument/2006/relationships/customXml" Target="../ink/ink36.xml"/><Relationship Id="rId36" Type="http://schemas.openxmlformats.org/officeDocument/2006/relationships/customXml" Target="../ink/ink44.xml"/><Relationship Id="rId49" Type="http://schemas.openxmlformats.org/officeDocument/2006/relationships/customXml" Target="../ink/ink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4.xml"/><Relationship Id="rId21" Type="http://schemas.openxmlformats.org/officeDocument/2006/relationships/customXml" Target="../ink/ink79.xml"/><Relationship Id="rId34" Type="http://schemas.openxmlformats.org/officeDocument/2006/relationships/customXml" Target="../ink/ink92.xml"/><Relationship Id="rId42" Type="http://schemas.openxmlformats.org/officeDocument/2006/relationships/customXml" Target="../ink/ink100.xml"/><Relationship Id="rId47" Type="http://schemas.openxmlformats.org/officeDocument/2006/relationships/customXml" Target="../ink/ink105.xml"/><Relationship Id="rId50" Type="http://schemas.openxmlformats.org/officeDocument/2006/relationships/customXml" Target="../ink/ink108.xml"/><Relationship Id="rId55" Type="http://schemas.openxmlformats.org/officeDocument/2006/relationships/customXml" Target="../ink/ink113.xml"/><Relationship Id="rId63" Type="http://schemas.openxmlformats.org/officeDocument/2006/relationships/customXml" Target="../ink/ink121.xml"/><Relationship Id="rId7" Type="http://schemas.openxmlformats.org/officeDocument/2006/relationships/customXml" Target="../ink/ink65.xml"/><Relationship Id="rId2" Type="http://schemas.openxmlformats.org/officeDocument/2006/relationships/image" Target="../media/image11.png"/><Relationship Id="rId16" Type="http://schemas.openxmlformats.org/officeDocument/2006/relationships/customXml" Target="../ink/ink74.xml"/><Relationship Id="rId29" Type="http://schemas.openxmlformats.org/officeDocument/2006/relationships/customXml" Target="../ink/ink87.xml"/><Relationship Id="rId11" Type="http://schemas.openxmlformats.org/officeDocument/2006/relationships/customXml" Target="../ink/ink69.xml"/><Relationship Id="rId24" Type="http://schemas.openxmlformats.org/officeDocument/2006/relationships/customXml" Target="../ink/ink82.xml"/><Relationship Id="rId32" Type="http://schemas.openxmlformats.org/officeDocument/2006/relationships/customXml" Target="../ink/ink90.xml"/><Relationship Id="rId37" Type="http://schemas.openxmlformats.org/officeDocument/2006/relationships/customXml" Target="../ink/ink95.xml"/><Relationship Id="rId40" Type="http://schemas.openxmlformats.org/officeDocument/2006/relationships/customXml" Target="../ink/ink98.xml"/><Relationship Id="rId45" Type="http://schemas.openxmlformats.org/officeDocument/2006/relationships/customXml" Target="../ink/ink103.xml"/><Relationship Id="rId53" Type="http://schemas.openxmlformats.org/officeDocument/2006/relationships/customXml" Target="../ink/ink111.xml"/><Relationship Id="rId58" Type="http://schemas.openxmlformats.org/officeDocument/2006/relationships/customXml" Target="../ink/ink116.xml"/><Relationship Id="rId5" Type="http://schemas.openxmlformats.org/officeDocument/2006/relationships/customXml" Target="../ink/ink63.xml"/><Relationship Id="rId61" Type="http://schemas.openxmlformats.org/officeDocument/2006/relationships/customXml" Target="../ink/ink119.xml"/><Relationship Id="rId19" Type="http://schemas.openxmlformats.org/officeDocument/2006/relationships/customXml" Target="../ink/ink77.xml"/><Relationship Id="rId14" Type="http://schemas.openxmlformats.org/officeDocument/2006/relationships/customXml" Target="../ink/ink72.xml"/><Relationship Id="rId22" Type="http://schemas.openxmlformats.org/officeDocument/2006/relationships/customXml" Target="../ink/ink80.xml"/><Relationship Id="rId27" Type="http://schemas.openxmlformats.org/officeDocument/2006/relationships/customXml" Target="../ink/ink85.xml"/><Relationship Id="rId30" Type="http://schemas.openxmlformats.org/officeDocument/2006/relationships/customXml" Target="../ink/ink88.xml"/><Relationship Id="rId35" Type="http://schemas.openxmlformats.org/officeDocument/2006/relationships/customXml" Target="../ink/ink93.xml"/><Relationship Id="rId43" Type="http://schemas.openxmlformats.org/officeDocument/2006/relationships/customXml" Target="../ink/ink101.xml"/><Relationship Id="rId48" Type="http://schemas.openxmlformats.org/officeDocument/2006/relationships/customXml" Target="../ink/ink106.xml"/><Relationship Id="rId56" Type="http://schemas.openxmlformats.org/officeDocument/2006/relationships/customXml" Target="../ink/ink114.xml"/><Relationship Id="rId64" Type="http://schemas.openxmlformats.org/officeDocument/2006/relationships/customXml" Target="../ink/ink122.xml"/><Relationship Id="rId8" Type="http://schemas.openxmlformats.org/officeDocument/2006/relationships/customXml" Target="../ink/ink66.xml"/><Relationship Id="rId51" Type="http://schemas.openxmlformats.org/officeDocument/2006/relationships/customXml" Target="../ink/ink109.xml"/><Relationship Id="rId3" Type="http://schemas.openxmlformats.org/officeDocument/2006/relationships/image" Target="../media/image12.png"/><Relationship Id="rId12" Type="http://schemas.openxmlformats.org/officeDocument/2006/relationships/customXml" Target="../ink/ink70.xml"/><Relationship Id="rId17" Type="http://schemas.openxmlformats.org/officeDocument/2006/relationships/customXml" Target="../ink/ink75.xml"/><Relationship Id="rId25" Type="http://schemas.openxmlformats.org/officeDocument/2006/relationships/customXml" Target="../ink/ink83.xml"/><Relationship Id="rId33" Type="http://schemas.openxmlformats.org/officeDocument/2006/relationships/customXml" Target="../ink/ink91.xml"/><Relationship Id="rId38" Type="http://schemas.openxmlformats.org/officeDocument/2006/relationships/customXml" Target="../ink/ink96.xml"/><Relationship Id="rId46" Type="http://schemas.openxmlformats.org/officeDocument/2006/relationships/customXml" Target="../ink/ink104.xml"/><Relationship Id="rId59" Type="http://schemas.openxmlformats.org/officeDocument/2006/relationships/customXml" Target="../ink/ink117.xml"/><Relationship Id="rId20" Type="http://schemas.openxmlformats.org/officeDocument/2006/relationships/customXml" Target="../ink/ink78.xml"/><Relationship Id="rId41" Type="http://schemas.openxmlformats.org/officeDocument/2006/relationships/customXml" Target="../ink/ink99.xml"/><Relationship Id="rId54" Type="http://schemas.openxmlformats.org/officeDocument/2006/relationships/customXml" Target="../ink/ink112.xml"/><Relationship Id="rId62" Type="http://schemas.openxmlformats.org/officeDocument/2006/relationships/customXml" Target="../ink/ink12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4.xml"/><Relationship Id="rId15" Type="http://schemas.openxmlformats.org/officeDocument/2006/relationships/customXml" Target="../ink/ink73.xml"/><Relationship Id="rId23" Type="http://schemas.openxmlformats.org/officeDocument/2006/relationships/customXml" Target="../ink/ink81.xml"/><Relationship Id="rId28" Type="http://schemas.openxmlformats.org/officeDocument/2006/relationships/customXml" Target="../ink/ink86.xml"/><Relationship Id="rId36" Type="http://schemas.openxmlformats.org/officeDocument/2006/relationships/customXml" Target="../ink/ink94.xml"/><Relationship Id="rId49" Type="http://schemas.openxmlformats.org/officeDocument/2006/relationships/customXml" Target="../ink/ink107.xml"/><Relationship Id="rId57" Type="http://schemas.openxmlformats.org/officeDocument/2006/relationships/customXml" Target="../ink/ink115.xml"/><Relationship Id="rId10" Type="http://schemas.openxmlformats.org/officeDocument/2006/relationships/customXml" Target="../ink/ink68.xml"/><Relationship Id="rId31" Type="http://schemas.openxmlformats.org/officeDocument/2006/relationships/customXml" Target="../ink/ink89.xml"/><Relationship Id="rId44" Type="http://schemas.openxmlformats.org/officeDocument/2006/relationships/customXml" Target="../ink/ink102.xml"/><Relationship Id="rId52" Type="http://schemas.openxmlformats.org/officeDocument/2006/relationships/customXml" Target="../ink/ink110.xml"/><Relationship Id="rId60" Type="http://schemas.openxmlformats.org/officeDocument/2006/relationships/customXml" Target="../ink/ink118.xml"/><Relationship Id="rId65" Type="http://schemas.openxmlformats.org/officeDocument/2006/relationships/customXml" Target="../ink/ink123.xml"/><Relationship Id="rId4" Type="http://schemas.openxmlformats.org/officeDocument/2006/relationships/customXml" Target="../ink/ink62.xml"/><Relationship Id="rId9" Type="http://schemas.openxmlformats.org/officeDocument/2006/relationships/customXml" Target="../ink/ink67.xml"/><Relationship Id="rId13" Type="http://schemas.openxmlformats.org/officeDocument/2006/relationships/customXml" Target="../ink/ink71.xml"/><Relationship Id="rId18" Type="http://schemas.openxmlformats.org/officeDocument/2006/relationships/customXml" Target="../ink/ink76.xml"/><Relationship Id="rId39" Type="http://schemas.openxmlformats.org/officeDocument/2006/relationships/customXml" Target="../ink/ink9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96" y="414337"/>
            <a:ext cx="8796354" cy="39607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17" y="4874417"/>
            <a:ext cx="9620854" cy="8191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916" y="5850035"/>
            <a:ext cx="6086483" cy="839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76" y="0"/>
            <a:ext cx="5185646" cy="49363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10" y="423855"/>
            <a:ext cx="6719314" cy="33194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843411" y="394786"/>
              <a:ext cx="619478" cy="59499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5843411" y="394786"/>
                <a:ext cx="619478" cy="594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5962826" y="1322533"/>
              <a:ext cx="666926" cy="57455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962826" y="1322533"/>
                <a:ext cx="666926" cy="574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8974666" y="2927057"/>
              <a:ext cx="107244" cy="445544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974666" y="2927057"/>
                <a:ext cx="107244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9172222" y="3096251"/>
              <a:ext cx="360" cy="12689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9172222" y="3096251"/>
                <a:ext cx="360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9306101" y="2934636"/>
              <a:ext cx="197202" cy="23493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306101" y="2934636"/>
                <a:ext cx="197202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9589911" y="2831180"/>
              <a:ext cx="101600" cy="53860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589911" y="2831180"/>
                <a:ext cx="101600" cy="538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9691511" y="3018704"/>
              <a:ext cx="172156" cy="14311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691511" y="3018704"/>
                <a:ext cx="172156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9874955" y="2865019"/>
              <a:ext cx="187149" cy="29327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874955" y="2865019"/>
                <a:ext cx="187149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0148711" y="2712745"/>
              <a:ext cx="127529" cy="57244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0148711" y="2712745"/>
                <a:ext cx="127529" cy="572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10289822" y="2848100"/>
              <a:ext cx="122060" cy="26225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0289822" y="2848100"/>
                <a:ext cx="122060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6355644" y="3601013"/>
              <a:ext cx="1459088" cy="5357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355644" y="3601013"/>
                <a:ext cx="1459088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6694311" y="3885823"/>
              <a:ext cx="252589" cy="524502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694311" y="3885823"/>
                <a:ext cx="252589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6733822" y="4077577"/>
              <a:ext cx="203905" cy="4511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733822" y="4077577"/>
                <a:ext cx="20390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6852355" y="4007079"/>
              <a:ext cx="45156" cy="5921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852355" y="4007079"/>
                <a:ext cx="451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6742288" y="3863264"/>
              <a:ext cx="200378" cy="13253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742288" y="3863264"/>
                <a:ext cx="200378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6733822" y="3908383"/>
              <a:ext cx="214488" cy="67959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733822" y="3908383"/>
                <a:ext cx="214488" cy="679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6991350" y="3985578"/>
              <a:ext cx="154516" cy="18223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991350" y="3985578"/>
                <a:ext cx="154516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7374466" y="3820613"/>
              <a:ext cx="256822" cy="67430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374466" y="3820613"/>
                <a:ext cx="256822" cy="674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7723540" y="4030696"/>
              <a:ext cx="12171" cy="106627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723540" y="4030696"/>
                <a:ext cx="12171" cy="106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7778044" y="4071937"/>
              <a:ext cx="11288" cy="8036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778044" y="4071937"/>
                <a:ext cx="11288" cy="80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7872236" y="3844230"/>
              <a:ext cx="130175" cy="31512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872236" y="3844230"/>
                <a:ext cx="130175" cy="315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7967133" y="3932352"/>
              <a:ext cx="160867" cy="29750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967133" y="3932352"/>
                <a:ext cx="160867" cy="297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8318147" y="3882299"/>
              <a:ext cx="148519" cy="19668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318147" y="3882299"/>
                <a:ext cx="148519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8398933" y="3979938"/>
              <a:ext cx="45156" cy="24356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398933" y="3979938"/>
                <a:ext cx="45156" cy="243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8472311" y="3990160"/>
              <a:ext cx="104422" cy="8177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472311" y="3990160"/>
                <a:ext cx="104422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8669161" y="3778667"/>
              <a:ext cx="274461" cy="122137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669161" y="3778667"/>
                <a:ext cx="274461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8778522" y="3679971"/>
              <a:ext cx="55033" cy="239692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778522" y="3679971"/>
                <a:ext cx="55033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8576733" y="3816560"/>
              <a:ext cx="313267" cy="402012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8576733" y="3816560"/>
                <a:ext cx="313267" cy="4020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8822266" y="3956321"/>
              <a:ext cx="107244" cy="4793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8822266" y="3956321"/>
                <a:ext cx="107244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8777111" y="3925302"/>
              <a:ext cx="139700" cy="246213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777111" y="3925302"/>
                <a:ext cx="139700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9022644" y="3612998"/>
              <a:ext cx="276578" cy="681711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022644" y="3612998"/>
                <a:ext cx="276578" cy="681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9127066" y="3826077"/>
              <a:ext cx="212549" cy="27405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127066" y="3826077"/>
                <a:ext cx="212549" cy="274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9177866" y="3981700"/>
              <a:ext cx="282222" cy="17289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177866" y="3981700"/>
                <a:ext cx="282222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9733844" y="4012719"/>
              <a:ext cx="105017" cy="5995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733844" y="4012719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6974416" y="4765633"/>
              <a:ext cx="160161" cy="3101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974416" y="4765633"/>
                <a:ext cx="16016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6959600" y="4822031"/>
              <a:ext cx="50800" cy="403246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959600" y="4822031"/>
                <a:ext cx="50800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6987822" y="4912268"/>
              <a:ext cx="163688" cy="149807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987822" y="4912268"/>
                <a:ext cx="163688" cy="149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7066844" y="4649136"/>
              <a:ext cx="285926" cy="67765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066844" y="4649136"/>
                <a:ext cx="285926" cy="677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7221184" y="4872789"/>
              <a:ext cx="311326" cy="20867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7221184" y="4872789"/>
                <a:ext cx="311326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7621411" y="4793832"/>
              <a:ext cx="110772" cy="262251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621411" y="4793832"/>
                <a:ext cx="110772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7584722" y="5047623"/>
              <a:ext cx="196144" cy="1550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584722" y="5047623"/>
                <a:ext cx="196144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7879644" y="4669756"/>
              <a:ext cx="188383" cy="296971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879644" y="4669756"/>
                <a:ext cx="188383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8015111" y="4816391"/>
              <a:ext cx="45156" cy="516042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015111" y="4816391"/>
                <a:ext cx="45156" cy="516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8077200" y="4867149"/>
              <a:ext cx="141111" cy="2255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077200" y="4867149"/>
                <a:ext cx="1411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8308622" y="4609833"/>
              <a:ext cx="112888" cy="121961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308622" y="4609833"/>
                <a:ext cx="112888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8229952" y="4720514"/>
              <a:ext cx="256470" cy="5498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229952" y="4720514"/>
                <a:ext cx="256470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8331200" y="4494922"/>
              <a:ext cx="56444" cy="276351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331200" y="4494922"/>
                <a:ext cx="56444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8184444" y="4712055"/>
              <a:ext cx="248356" cy="31864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184444" y="4712055"/>
                <a:ext cx="248356" cy="318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8342488" y="4799472"/>
              <a:ext cx="139171" cy="6767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342488" y="4799472"/>
                <a:ext cx="139171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8305800" y="4805111"/>
              <a:ext cx="155222" cy="23845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305800" y="4805111"/>
                <a:ext cx="155222" cy="23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8579555" y="4457382"/>
              <a:ext cx="259468" cy="61280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579555" y="4457382"/>
                <a:ext cx="259468" cy="612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8683977" y="4592737"/>
              <a:ext cx="200378" cy="268772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683977" y="4592737"/>
                <a:ext cx="200378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8677451" y="4861509"/>
              <a:ext cx="20637" cy="6203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677451" y="4861509"/>
                <a:ext cx="2063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8799688" y="4822031"/>
              <a:ext cx="189794" cy="175538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799688" y="4822031"/>
                <a:ext cx="189794" cy="175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8873066" y="4855870"/>
              <a:ext cx="62089" cy="1409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873066" y="4855870"/>
                <a:ext cx="62089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9239955" y="4847410"/>
              <a:ext cx="11289" cy="2537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239955" y="4847410"/>
                <a:ext cx="112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7227005" y="5617243"/>
              <a:ext cx="127706" cy="19809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227005" y="5617243"/>
                <a:ext cx="127706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7329311" y="5546217"/>
              <a:ext cx="155222" cy="321997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329311" y="5546217"/>
                <a:ext cx="155222" cy="321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7433733" y="5780797"/>
              <a:ext cx="120650" cy="9199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433733" y="5780797"/>
                <a:ext cx="120650" cy="91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7760228" y="5540224"/>
              <a:ext cx="143581" cy="4318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760228" y="5540224"/>
                <a:ext cx="143581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7704666" y="5589044"/>
              <a:ext cx="79022" cy="473743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704666" y="5589044"/>
                <a:ext cx="79022" cy="473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7786511" y="5701840"/>
              <a:ext cx="119062" cy="200566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786511" y="5701840"/>
                <a:ext cx="119062" cy="200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7766755" y="5780797"/>
              <a:ext cx="169334" cy="6626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766755" y="5780797"/>
                <a:ext cx="169334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7837311" y="5444347"/>
              <a:ext cx="341489" cy="600992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837311" y="5444347"/>
                <a:ext cx="341489" cy="6009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7992533" y="5694438"/>
              <a:ext cx="400756" cy="15262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7992533" y="5694438"/>
                <a:ext cx="400756" cy="152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8511822" y="5572125"/>
              <a:ext cx="178505" cy="4511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8511822" y="5572125"/>
                <a:ext cx="17850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8488538" y="5628522"/>
              <a:ext cx="288572" cy="186114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488538" y="5628522"/>
                <a:ext cx="28857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8816622" y="5422669"/>
              <a:ext cx="366888" cy="817772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8816622" y="5422669"/>
                <a:ext cx="366888" cy="817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9210146" y="5577764"/>
              <a:ext cx="211843" cy="9023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210146" y="5577764"/>
                <a:ext cx="211843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9245600" y="5663243"/>
              <a:ext cx="28222" cy="120727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245600" y="5663243"/>
                <a:ext cx="28222" cy="120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9138355" y="5655135"/>
              <a:ext cx="352778" cy="19898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138355" y="5655135"/>
                <a:ext cx="352778" cy="198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9535759" y="5481182"/>
              <a:ext cx="260703" cy="344205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9535759" y="5481182"/>
                <a:ext cx="260703" cy="344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9623777" y="5746958"/>
              <a:ext cx="70556" cy="22560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9623777" y="5746958"/>
                <a:ext cx="7055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9542991" y="5473252"/>
              <a:ext cx="131586" cy="121432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542991" y="5473252"/>
                <a:ext cx="131586" cy="1214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9878483" y="5408570"/>
              <a:ext cx="433917" cy="402541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878483" y="5408570"/>
                <a:ext cx="433917" cy="402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10541000" y="5681572"/>
              <a:ext cx="2822" cy="898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0541000" y="5681572"/>
                <a:ext cx="2822" cy="8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1083733" y="826231"/>
              <a:ext cx="3680178" cy="1807556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083733" y="826231"/>
                <a:ext cx="3680178" cy="18075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1043869" y="5624292"/>
              <a:ext cx="192264" cy="21150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043869" y="5624292"/>
                <a:ext cx="192264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1140177" y="5662361"/>
              <a:ext cx="22578" cy="21995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140177" y="5662361"/>
                <a:ext cx="22578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1371600" y="5527006"/>
              <a:ext cx="39511" cy="637298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371600" y="5527006"/>
                <a:ext cx="39511" cy="637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1306688" y="5537581"/>
              <a:ext cx="64912" cy="152980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306688" y="5537581"/>
                <a:ext cx="64912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1422400" y="5532646"/>
              <a:ext cx="82550" cy="73318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422400" y="5532646"/>
                <a:ext cx="82550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1890888" y="5474838"/>
              <a:ext cx="270934" cy="34825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890888" y="5474838"/>
                <a:ext cx="270934" cy="348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2291644" y="5589044"/>
              <a:ext cx="28222" cy="169194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2291644" y="5589044"/>
                <a:ext cx="28222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2393244" y="5631343"/>
              <a:ext cx="237067" cy="141876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2393244" y="5631343"/>
                <a:ext cx="237067" cy="141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2669822" y="5534937"/>
              <a:ext cx="95955" cy="257140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2669822" y="5534937"/>
                <a:ext cx="95955" cy="257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2935111" y="5323973"/>
              <a:ext cx="90311" cy="448365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2935111" y="5323973"/>
                <a:ext cx="90311" cy="448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2923822" y="5532646"/>
              <a:ext cx="228600" cy="222948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2923822" y="5532646"/>
                <a:ext cx="228600" cy="222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3680177" y="5464968"/>
              <a:ext cx="158045" cy="199508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3680177" y="5464968"/>
                <a:ext cx="158045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3852333" y="5399229"/>
              <a:ext cx="98778" cy="280052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3852333" y="5399229"/>
                <a:ext cx="98778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3956755" y="5543925"/>
              <a:ext cx="98778" cy="129716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956755" y="5543925"/>
                <a:ext cx="9877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4368800" y="5258234"/>
              <a:ext cx="99659" cy="265952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4368800" y="5258234"/>
                <a:ext cx="99659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4331581" y="5546746"/>
              <a:ext cx="234774" cy="25379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4331581" y="5546746"/>
                <a:ext cx="23477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4637969" y="5346533"/>
              <a:ext cx="261408" cy="209553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4637969" y="5346533"/>
                <a:ext cx="261408" cy="209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4673600" y="5164649"/>
              <a:ext cx="177800" cy="31441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4673600" y="5164649"/>
                <a:ext cx="177800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4746977" y="5405750"/>
              <a:ext cx="73378" cy="4793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4746977" y="5405750"/>
                <a:ext cx="73378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4690533" y="5184388"/>
              <a:ext cx="101600" cy="77548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4690533" y="5184388"/>
                <a:ext cx="101600" cy="77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5091288" y="5123760"/>
              <a:ext cx="65794" cy="70498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5091288" y="5123760"/>
                <a:ext cx="65794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4997273" y="5290134"/>
              <a:ext cx="511704" cy="301025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4997273" y="5290134"/>
                <a:ext cx="511704" cy="301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1902177" y="6356057"/>
              <a:ext cx="169334" cy="211493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902177" y="6356057"/>
                <a:ext cx="169334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2060222" y="6231981"/>
              <a:ext cx="146755" cy="304550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2060222" y="6231981"/>
                <a:ext cx="146755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2167466" y="6389896"/>
              <a:ext cx="73378" cy="118436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2167466" y="6389896"/>
                <a:ext cx="7337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2286352" y="6133109"/>
              <a:ext cx="324203" cy="209553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2286352" y="6133109"/>
                <a:ext cx="324203" cy="209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2455333" y="5927432"/>
              <a:ext cx="33867" cy="910828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2455333" y="5927432"/>
                <a:ext cx="33867" cy="910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2348088" y="6352532"/>
              <a:ext cx="141112" cy="161440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2348088" y="6352532"/>
                <a:ext cx="141112" cy="16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2562577" y="6395536"/>
              <a:ext cx="84667" cy="59218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2562577" y="6395536"/>
                <a:ext cx="84667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2991555" y="6115660"/>
              <a:ext cx="287867" cy="296795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2991555" y="6115660"/>
                <a:ext cx="287867" cy="296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3256844" y="6305299"/>
              <a:ext cx="135467" cy="64857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3256844" y="6305299"/>
                <a:ext cx="135467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3728155" y="6008328"/>
              <a:ext cx="171979" cy="502824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3728155" y="6008328"/>
                <a:ext cx="171979" cy="502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3787422" y="6164304"/>
              <a:ext cx="189089" cy="181883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3787422" y="6164304"/>
                <a:ext cx="189089" cy="181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3897488" y="5940650"/>
              <a:ext cx="311856" cy="626900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3897488" y="5940650"/>
                <a:ext cx="311856" cy="626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4052181" y="6141744"/>
              <a:ext cx="222780" cy="251853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4052181" y="6141744"/>
                <a:ext cx="222780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4514320" y="6028949"/>
              <a:ext cx="207257" cy="28199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4514320" y="6028949"/>
                <a:ext cx="20725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4572000" y="6119185"/>
              <a:ext cx="22577" cy="124076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4572000" y="6119185"/>
                <a:ext cx="22577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4667955" y="6105791"/>
              <a:ext cx="14993" cy="179768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4667955" y="6105791"/>
                <a:ext cx="14993" cy="179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4759677" y="6071247"/>
              <a:ext cx="15523" cy="211493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4759677" y="6071247"/>
                <a:ext cx="15523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4468636" y="6310939"/>
              <a:ext cx="331964" cy="28199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4468636" y="6310939"/>
                <a:ext cx="33196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4837288" y="6103676"/>
              <a:ext cx="282223" cy="248328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4837288" y="6103676"/>
                <a:ext cx="282223" cy="248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4879622" y="5945761"/>
              <a:ext cx="155222" cy="311599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4879622" y="5945761"/>
                <a:ext cx="155222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4921955" y="6179108"/>
              <a:ext cx="101600" cy="64153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4921955" y="6179108"/>
                <a:ext cx="101600" cy="64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4884384" y="5930252"/>
              <a:ext cx="68616" cy="84597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4884384" y="5930252"/>
                <a:ext cx="6861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5288844" y="5884781"/>
              <a:ext cx="88194" cy="163907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288844" y="5884781"/>
                <a:ext cx="88194" cy="163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5264502" y="6062787"/>
              <a:ext cx="292453" cy="280052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5264502" y="6062787"/>
                <a:ext cx="292453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5687483" y="6254541"/>
              <a:ext cx="4939" cy="11279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5687483" y="6254541"/>
                <a:ext cx="4939" cy="11279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0" y="350037"/>
            <a:ext cx="4726458" cy="39719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68" y="522038"/>
            <a:ext cx="4943482" cy="37999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955" y="5059611"/>
            <a:ext cx="2805446" cy="12763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3554588" y="3778667"/>
              <a:ext cx="1054100" cy="3383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554588" y="3778667"/>
                <a:ext cx="10541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3582105" y="3795587"/>
              <a:ext cx="1015295" cy="2255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582105" y="3795587"/>
                <a:ext cx="101529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3668888" y="3874544"/>
              <a:ext cx="191912" cy="31582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668888" y="3874544"/>
                <a:ext cx="191912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986388" y="3908383"/>
              <a:ext cx="100189" cy="24251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986388" y="3908383"/>
                <a:ext cx="100189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4094162" y="3938520"/>
              <a:ext cx="212549" cy="18488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094162" y="3938520"/>
                <a:ext cx="212549" cy="184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4323644" y="4009899"/>
              <a:ext cx="110067" cy="12971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323644" y="4009899"/>
                <a:ext cx="110067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4436533" y="3930942"/>
              <a:ext cx="73378" cy="25661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436533" y="3930942"/>
                <a:ext cx="73378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2423406" y="1249216"/>
              <a:ext cx="20638" cy="160734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423406" y="1249216"/>
                <a:ext cx="20638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2421466" y="1652462"/>
              <a:ext cx="11289" cy="169194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421466" y="1652462"/>
                <a:ext cx="1128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2424288" y="2002129"/>
              <a:ext cx="105018" cy="5995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424288" y="2002129"/>
                <a:ext cx="105018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2449688" y="3022934"/>
              <a:ext cx="14112" cy="11279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449688" y="3022934"/>
                <a:ext cx="14112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2500488" y="4258051"/>
              <a:ext cx="189971" cy="34684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500488" y="4258051"/>
                <a:ext cx="189971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2361847" y="4573879"/>
              <a:ext cx="530930" cy="6203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361847" y="4573879"/>
                <a:ext cx="53093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2681111" y="4692315"/>
              <a:ext cx="22577" cy="33838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681111" y="4692315"/>
                <a:ext cx="22577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1581855" y="5231974"/>
              <a:ext cx="342900" cy="42192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581855" y="5231974"/>
                <a:ext cx="342900" cy="421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1938866" y="5384249"/>
              <a:ext cx="68615" cy="17095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938866" y="5384249"/>
                <a:ext cx="68615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1899355" y="5206418"/>
              <a:ext cx="256822" cy="64769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899355" y="5206418"/>
                <a:ext cx="256822" cy="647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2105377" y="5546746"/>
              <a:ext cx="47273" cy="5727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105377" y="5546746"/>
                <a:ext cx="47273" cy="57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2273476" y="5346533"/>
              <a:ext cx="289101" cy="135355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2273476" y="5346533"/>
                <a:ext cx="289101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2733851" y="5137860"/>
              <a:ext cx="99660" cy="30736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2733851" y="5137860"/>
                <a:ext cx="99660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2805288" y="5044803"/>
              <a:ext cx="173038" cy="817771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2805288" y="5044803"/>
                <a:ext cx="173038" cy="817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2799644" y="5199898"/>
              <a:ext cx="152400" cy="219952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2799644" y="5199898"/>
                <a:ext cx="152400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2957688" y="5256296"/>
              <a:ext cx="107245" cy="81777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2957688" y="5256296"/>
                <a:ext cx="107245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2837568" y="5388831"/>
              <a:ext cx="207609" cy="3665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2837568" y="5388831"/>
                <a:ext cx="20760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3215745" y="5101906"/>
              <a:ext cx="74966" cy="126191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3215745" y="5101906"/>
                <a:ext cx="74966" cy="126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3119966" y="5236556"/>
              <a:ext cx="162278" cy="6485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119966" y="5236556"/>
                <a:ext cx="162278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3222977" y="5205537"/>
              <a:ext cx="33867" cy="236872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3222977" y="5205537"/>
                <a:ext cx="33867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3153127" y="5308464"/>
              <a:ext cx="126295" cy="131301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3153127" y="5308464"/>
                <a:ext cx="126295" cy="131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3364088" y="5128695"/>
              <a:ext cx="26282" cy="17835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3364088" y="5128695"/>
                <a:ext cx="26282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3378023" y="5123055"/>
              <a:ext cx="87665" cy="274236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3378023" y="5123055"/>
                <a:ext cx="87665" cy="274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3476977" y="5386011"/>
              <a:ext cx="90311" cy="3947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3476977" y="5386011"/>
                <a:ext cx="903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3640666" y="5112481"/>
              <a:ext cx="73378" cy="13253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3640666" y="5112481"/>
                <a:ext cx="73378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3702755" y="4943287"/>
              <a:ext cx="344311" cy="27917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3702755" y="4943287"/>
                <a:ext cx="344311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3759905" y="5211177"/>
              <a:ext cx="140406" cy="191753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3759905" y="5211177"/>
                <a:ext cx="14040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3685822" y="5226863"/>
              <a:ext cx="166687" cy="17888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3685822" y="5226863"/>
                <a:ext cx="166687" cy="178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4001911" y="5058902"/>
              <a:ext cx="179211" cy="5639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4001911" y="5058902"/>
                <a:ext cx="179211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4030133" y="4903808"/>
              <a:ext cx="95955" cy="40395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4030133" y="4903808"/>
                <a:ext cx="95955" cy="403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4165600" y="5071592"/>
              <a:ext cx="77081" cy="108566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4165600" y="5071592"/>
                <a:ext cx="77081" cy="108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4021666" y="5301414"/>
              <a:ext cx="101600" cy="112796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4021666" y="5301414"/>
                <a:ext cx="10160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4041422" y="5137860"/>
              <a:ext cx="383822" cy="278113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4041422" y="5137860"/>
                <a:ext cx="383822" cy="278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4410251" y="4805111"/>
              <a:ext cx="362832" cy="396902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4410251" y="4805111"/>
                <a:ext cx="362832" cy="396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4452761" y="5052029"/>
              <a:ext cx="401461" cy="346672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4452761" y="5052029"/>
                <a:ext cx="401461" cy="346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4876800" y="5008144"/>
              <a:ext cx="186090" cy="7895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876800" y="5008144"/>
                <a:ext cx="186090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4831644" y="4910858"/>
              <a:ext cx="116240" cy="421575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4831644" y="4910858"/>
                <a:ext cx="116240" cy="4215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5029200" y="5171698"/>
              <a:ext cx="155222" cy="172014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029200" y="5171698"/>
                <a:ext cx="155222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5431896" y="5621649"/>
              <a:ext cx="2949398" cy="153508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431896" y="5621649"/>
                <a:ext cx="2949398" cy="153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5480050" y="6153024"/>
              <a:ext cx="2721327" cy="206382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480050" y="6153024"/>
                <a:ext cx="2721327" cy="206382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0" y="350037"/>
            <a:ext cx="4726458" cy="39719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68" y="522038"/>
            <a:ext cx="4943482" cy="37999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955" y="5059611"/>
            <a:ext cx="2805446" cy="12763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8596488" y="1426870"/>
              <a:ext cx="1109134" cy="64857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596488" y="1426870"/>
                <a:ext cx="1109134" cy="648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5710766" y="5646852"/>
              <a:ext cx="2637366" cy="167784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710766" y="5646852"/>
                <a:ext cx="2637366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650088" y="6186863"/>
              <a:ext cx="2794000" cy="28763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650088" y="6186863"/>
                <a:ext cx="2794000" cy="28763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2" y="1112040"/>
            <a:ext cx="859244" cy="24098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0" y="971546"/>
            <a:ext cx="5408140" cy="54780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652" y="408381"/>
            <a:ext cx="5800360" cy="13346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576" y="2984298"/>
            <a:ext cx="5847803" cy="1823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2" y="1112040"/>
            <a:ext cx="859244" cy="24098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0" y="971546"/>
            <a:ext cx="5408140" cy="54780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652" y="408381"/>
            <a:ext cx="5800360" cy="13346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576" y="2984298"/>
            <a:ext cx="5847803" cy="1823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8937096" y="157914"/>
              <a:ext cx="216252" cy="197393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937096" y="157914"/>
                <a:ext cx="21625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9166577" y="86535"/>
              <a:ext cx="169334" cy="30225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9166577" y="86535"/>
                <a:ext cx="169334" cy="302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9313333" y="43355"/>
              <a:ext cx="33867" cy="47550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313333" y="43355"/>
                <a:ext cx="33867" cy="475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9436100" y="86006"/>
              <a:ext cx="275166" cy="195984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436100" y="86006"/>
                <a:ext cx="275166" cy="195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9761184" y="137470"/>
              <a:ext cx="189971" cy="18540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761184" y="137470"/>
                <a:ext cx="189971" cy="185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5966177" y="97286"/>
              <a:ext cx="118534" cy="317944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966177" y="97286"/>
                <a:ext cx="118534" cy="317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6138333" y="83539"/>
              <a:ext cx="53622" cy="40712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138333" y="83539"/>
                <a:ext cx="53622" cy="407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6101644" y="41946"/>
              <a:ext cx="79022" cy="16390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101644" y="41946"/>
                <a:ext cx="79022" cy="163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6191955" y="67677"/>
              <a:ext cx="115712" cy="6767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191955" y="67677"/>
                <a:ext cx="11571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6385983" y="231231"/>
              <a:ext cx="491772" cy="1128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385983" y="231231"/>
                <a:ext cx="49177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6818488" y="129715"/>
              <a:ext cx="203200" cy="28199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818488" y="129715"/>
                <a:ext cx="203200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7536744" y="161439"/>
              <a:ext cx="215900" cy="14663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536744" y="161439"/>
                <a:ext cx="21590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7729713" y="88650"/>
              <a:ext cx="108126" cy="27229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729713" y="88650"/>
                <a:ext cx="108126" cy="272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7885288" y="163554"/>
              <a:ext cx="177800" cy="121961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885288" y="163554"/>
                <a:ext cx="177800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8046155" y="145929"/>
              <a:ext cx="25400" cy="24885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046155" y="145929"/>
                <a:ext cx="25400" cy="248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7236177" y="97815"/>
              <a:ext cx="262467" cy="27088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236177" y="97815"/>
                <a:ext cx="262467" cy="270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7315200" y="63095"/>
              <a:ext cx="232127" cy="41910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315200" y="63095"/>
                <a:ext cx="232127" cy="419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8142111" y="30842"/>
              <a:ext cx="70556" cy="597995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142111" y="30842"/>
                <a:ext cx="70556" cy="597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8077200" y="29608"/>
              <a:ext cx="112888" cy="167785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077200" y="29608"/>
                <a:ext cx="112888" cy="167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8223955" y="16919"/>
              <a:ext cx="129822" cy="9305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223955" y="16919"/>
                <a:ext cx="129822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8192911" y="1136420"/>
              <a:ext cx="115711" cy="5921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192911" y="1136420"/>
                <a:ext cx="115711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5949597" y="716254"/>
              <a:ext cx="214136" cy="3947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949597" y="716254"/>
                <a:ext cx="21413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6045200" y="772652"/>
              <a:ext cx="39511" cy="177654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045200" y="772652"/>
                <a:ext cx="39511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6239933" y="609098"/>
              <a:ext cx="68615" cy="60909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239933" y="609098"/>
                <a:ext cx="68615" cy="609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6191955" y="573497"/>
              <a:ext cx="101600" cy="22735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191955" y="573497"/>
                <a:ext cx="101600" cy="227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6333066" y="609098"/>
              <a:ext cx="110066" cy="12125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333066" y="609098"/>
                <a:ext cx="110066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6574013" y="752032"/>
              <a:ext cx="159809" cy="16161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574013" y="752032"/>
                <a:ext cx="159809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6678788" y="823411"/>
              <a:ext cx="452967" cy="1691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678788" y="823411"/>
                <a:ext cx="4529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7440788" y="658270"/>
              <a:ext cx="184856" cy="22153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440788" y="658270"/>
                <a:ext cx="184856" cy="221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7445022" y="623198"/>
              <a:ext cx="208844" cy="32146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445022" y="623198"/>
                <a:ext cx="208844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7699022" y="733174"/>
              <a:ext cx="214488" cy="107156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699022" y="733174"/>
                <a:ext cx="21448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7865533" y="637297"/>
              <a:ext cx="70556" cy="31582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7865533" y="637297"/>
                <a:ext cx="70556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7907866" y="782170"/>
              <a:ext cx="37571" cy="142757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907866" y="782170"/>
                <a:ext cx="37571" cy="142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8000647" y="767013"/>
              <a:ext cx="164041" cy="92351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000647" y="767013"/>
                <a:ext cx="164041" cy="92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8133644" y="743748"/>
              <a:ext cx="45156" cy="237577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133644" y="743748"/>
                <a:ext cx="45156" cy="237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8348133" y="547060"/>
              <a:ext cx="50800" cy="37786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348133" y="547060"/>
                <a:ext cx="50800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8297333" y="761373"/>
              <a:ext cx="234244" cy="19739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297333" y="761373"/>
                <a:ext cx="23424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7712956" y="1019041"/>
              <a:ext cx="14288" cy="7403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712956" y="1019041"/>
                <a:ext cx="14288" cy="74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2263422" y="1866774"/>
              <a:ext cx="223661" cy="6767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2263422" y="1866774"/>
                <a:ext cx="223661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2310518" y="1866774"/>
              <a:ext cx="3336748" cy="6203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2310518" y="1866774"/>
                <a:ext cx="333674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2889250" y="2478693"/>
              <a:ext cx="2769305" cy="2360257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2889250" y="2478693"/>
                <a:ext cx="2769305" cy="23602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8150577" y="1957011"/>
              <a:ext cx="56445" cy="2819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150577" y="1957011"/>
                <a:ext cx="564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2756429" y="2100297"/>
              <a:ext cx="3006548" cy="2400265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2756429" y="2100297"/>
                <a:ext cx="3006548" cy="2400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2325511" y="4850230"/>
              <a:ext cx="3539066" cy="9023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2325511" y="4850230"/>
                <a:ext cx="353906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8046155" y="1959831"/>
              <a:ext cx="70556" cy="64858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046155" y="1959831"/>
                <a:ext cx="70556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1707444" y="2289759"/>
              <a:ext cx="642408" cy="32710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707444" y="2289759"/>
                <a:ext cx="642408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2980266" y="2427053"/>
              <a:ext cx="84667" cy="9393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2980266" y="2427053"/>
                <a:ext cx="84667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5386916" y="2363077"/>
              <a:ext cx="181328" cy="179064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386916" y="2363077"/>
                <a:ext cx="181328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5375803" y="2323598"/>
              <a:ext cx="238302" cy="186114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375803" y="2323598"/>
                <a:ext cx="23830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5486400" y="1883694"/>
              <a:ext cx="5644" cy="507582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486400" y="1883694"/>
                <a:ext cx="5644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5354461" y="1859020"/>
              <a:ext cx="109361" cy="200213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354461" y="1859020"/>
                <a:ext cx="109361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5469466" y="1863073"/>
              <a:ext cx="141111" cy="127777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469466" y="1863073"/>
                <a:ext cx="141111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10193866" y="1133600"/>
              <a:ext cx="1049866" cy="7331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0193866" y="1133600"/>
                <a:ext cx="1049866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7636933" y="1567865"/>
              <a:ext cx="911578" cy="3947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636933" y="1567865"/>
                <a:ext cx="9115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3062111" y="2540731"/>
              <a:ext cx="105017" cy="5995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3062111" y="2540731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3042355" y="2475873"/>
              <a:ext cx="360" cy="132535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3042355" y="2475873"/>
                <a:ext cx="360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3016955" y="2695825"/>
              <a:ext cx="25400" cy="1074383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3016955" y="2695825"/>
                <a:ext cx="25400" cy="1074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3002844" y="3851985"/>
              <a:ext cx="360" cy="174834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3002844" y="3851985"/>
                <a:ext cx="36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2974622" y="4190373"/>
              <a:ext cx="19755" cy="245331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2974622" y="4190373"/>
                <a:ext cx="19755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3025422" y="4506202"/>
              <a:ext cx="19755" cy="283752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3025422" y="4506202"/>
                <a:ext cx="19755" cy="283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3002844" y="4579519"/>
              <a:ext cx="33867" cy="382802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3002844" y="4579519"/>
                <a:ext cx="33867" cy="382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2922058" y="4579519"/>
              <a:ext cx="303742" cy="422986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2922058" y="4579519"/>
                <a:ext cx="303742" cy="422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2885722" y="4582339"/>
              <a:ext cx="376766" cy="41064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2885722" y="4582339"/>
                <a:ext cx="376766" cy="410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7260166" y="4444164"/>
              <a:ext cx="98249" cy="174834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7260166" y="4444164"/>
                <a:ext cx="9824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7307791" y="4466723"/>
              <a:ext cx="72319" cy="360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7307791" y="4466723"/>
                <a:ext cx="72319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8502473" y="4437819"/>
              <a:ext cx="86431" cy="139762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8502473" y="4437819"/>
                <a:ext cx="86431" cy="139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8528755" y="4444164"/>
              <a:ext cx="73378" cy="36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8528755" y="4444164"/>
                <a:ext cx="73378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8456788" y="4446984"/>
              <a:ext cx="132115" cy="177654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8456788" y="4446984"/>
                <a:ext cx="132115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8534400" y="4463903"/>
              <a:ext cx="56444" cy="846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8534400" y="4463903"/>
                <a:ext cx="56444" cy="846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47" y="250024"/>
            <a:ext cx="7645750" cy="39719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49" y="3600443"/>
            <a:ext cx="6228617" cy="3107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47" y="250024"/>
            <a:ext cx="7645750" cy="39719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49" y="3600443"/>
            <a:ext cx="6228617" cy="31075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8404577" y="3543911"/>
              <a:ext cx="626534" cy="490662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404577" y="3543911"/>
                <a:ext cx="626534" cy="490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834488" y="4041623"/>
              <a:ext cx="561622" cy="49277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834488" y="4041623"/>
                <a:ext cx="561622" cy="492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8283222" y="5453689"/>
              <a:ext cx="522111" cy="1974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283222" y="5453689"/>
                <a:ext cx="522111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8918222" y="4983823"/>
              <a:ext cx="158044" cy="27247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918222" y="4983823"/>
                <a:ext cx="158044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9011355" y="4985585"/>
              <a:ext cx="177800" cy="470924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011355" y="4985585"/>
                <a:ext cx="177800" cy="470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9076266" y="5077761"/>
              <a:ext cx="203200" cy="12495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076266" y="5077761"/>
                <a:ext cx="203200" cy="124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9185803" y="5134159"/>
              <a:ext cx="73907" cy="7701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185803" y="5134159"/>
                <a:ext cx="73907" cy="77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5278084" y="3406440"/>
              <a:ext cx="1941160" cy="3947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278084" y="3406440"/>
                <a:ext cx="194116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5286727" y="3238656"/>
              <a:ext cx="264584" cy="30595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286727" y="3238656"/>
                <a:ext cx="264584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5124097" y="3633971"/>
              <a:ext cx="288925" cy="7701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124097" y="3633971"/>
                <a:ext cx="288925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5208058" y="3705350"/>
              <a:ext cx="35631" cy="20303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208058" y="3705350"/>
                <a:ext cx="3563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5441244" y="3635557"/>
              <a:ext cx="28222" cy="63377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441244" y="3635557"/>
                <a:ext cx="28222" cy="633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5342466" y="3673978"/>
              <a:ext cx="76200" cy="203386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342466" y="3673978"/>
                <a:ext cx="76200" cy="203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5480755" y="3648952"/>
              <a:ext cx="158045" cy="13253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480755" y="3648952"/>
                <a:ext cx="158045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7396515" y="1369414"/>
              <a:ext cx="217840" cy="39161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396515" y="1369414"/>
                <a:ext cx="217840" cy="391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7623527" y="1249216"/>
              <a:ext cx="69850" cy="93057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623527" y="1249216"/>
                <a:ext cx="69850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7605888" y="1206917"/>
              <a:ext cx="287162" cy="538601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605888" y="1206917"/>
                <a:ext cx="287162" cy="538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7845777" y="1601703"/>
              <a:ext cx="152400" cy="10151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845777" y="1601703"/>
                <a:ext cx="152400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8003822" y="1376111"/>
              <a:ext cx="225778" cy="238987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003822" y="1376111"/>
                <a:ext cx="225778" cy="238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8212666" y="1280235"/>
              <a:ext cx="118534" cy="45118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212666" y="1280235"/>
                <a:ext cx="118534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8449733" y="1261905"/>
              <a:ext cx="16934" cy="14751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449733" y="1261905"/>
                <a:ext cx="16934" cy="147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8399638" y="1220312"/>
              <a:ext cx="445206" cy="44342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399638" y="1220312"/>
                <a:ext cx="445206" cy="443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9299222" y="1173078"/>
              <a:ext cx="225778" cy="5075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299222" y="1173078"/>
                <a:ext cx="225778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9431866" y="1229476"/>
              <a:ext cx="16934" cy="18329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431866" y="1229476"/>
                <a:ext cx="16934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9592733" y="1108221"/>
              <a:ext cx="59267" cy="58089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592733" y="1108221"/>
                <a:ext cx="59267" cy="580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9556044" y="1092359"/>
              <a:ext cx="67733" cy="151217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556044" y="1092359"/>
                <a:ext cx="67733" cy="151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9663288" y="1099761"/>
              <a:ext cx="93134" cy="10433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663288" y="1099761"/>
                <a:ext cx="93134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9860844" y="1167439"/>
              <a:ext cx="155222" cy="21589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860844" y="1167439"/>
                <a:ext cx="155222" cy="215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9979377" y="1097999"/>
              <a:ext cx="146756" cy="297852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979377" y="1097999"/>
                <a:ext cx="146756" cy="297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10092266" y="1257676"/>
              <a:ext cx="110066" cy="129715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092266" y="1257676"/>
                <a:ext cx="11006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10301111" y="1037723"/>
              <a:ext cx="107244" cy="2819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301111" y="1037723"/>
                <a:ext cx="1072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10210800" y="1111041"/>
              <a:ext cx="90311" cy="459644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210800" y="1111041"/>
                <a:ext cx="90311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10250311" y="1186473"/>
              <a:ext cx="172156" cy="19809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0250311" y="1186473"/>
                <a:ext cx="172156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10323688" y="936207"/>
              <a:ext cx="327377" cy="59499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323688" y="936207"/>
                <a:ext cx="327377" cy="594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10452805" y="1175193"/>
              <a:ext cx="263173" cy="238458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452805" y="1175193"/>
                <a:ext cx="263173" cy="23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10814755" y="1050413"/>
              <a:ext cx="158045" cy="30595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814755" y="1050413"/>
                <a:ext cx="158045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10730088" y="1364832"/>
              <a:ext cx="310444" cy="2255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730088" y="1364832"/>
                <a:ext cx="3104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11029244" y="1127960"/>
              <a:ext cx="265288" cy="264366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1029244" y="1127960"/>
                <a:ext cx="265288" cy="264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11032067" y="985555"/>
              <a:ext cx="166511" cy="30313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1032067" y="985555"/>
                <a:ext cx="166511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11142132" y="1189998"/>
              <a:ext cx="54505" cy="96581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1142132" y="1189998"/>
                <a:ext cx="54505" cy="96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11060288" y="947663"/>
              <a:ext cx="121356" cy="16619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1060288" y="947663"/>
                <a:ext cx="121356" cy="166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11430000" y="936207"/>
              <a:ext cx="54151" cy="10997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1430000" y="936207"/>
                <a:ext cx="54151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11249554" y="1116680"/>
              <a:ext cx="375180" cy="31019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1249554" y="1116680"/>
                <a:ext cx="375180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7456311" y="547060"/>
              <a:ext cx="135466" cy="18258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456311" y="547060"/>
                <a:ext cx="135466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7515577" y="563980"/>
              <a:ext cx="12700" cy="2819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515577" y="563980"/>
                <a:ext cx="127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7433733" y="499827"/>
              <a:ext cx="349956" cy="26154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433733" y="499827"/>
                <a:ext cx="349956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7761640" y="609098"/>
              <a:ext cx="177271" cy="173424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761640" y="609098"/>
                <a:ext cx="177271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8077200" y="376456"/>
              <a:ext cx="189088" cy="203033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077200" y="376456"/>
                <a:ext cx="18908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8144933" y="418050"/>
              <a:ext cx="129822" cy="20038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144933" y="418050"/>
                <a:ext cx="129822" cy="200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8012288" y="506348"/>
              <a:ext cx="386644" cy="25819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012288" y="506348"/>
                <a:ext cx="386644" cy="258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8366477" y="362886"/>
              <a:ext cx="148167" cy="36958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366477" y="362886"/>
                <a:ext cx="148167" cy="369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8476544" y="294679"/>
              <a:ext cx="227188" cy="35953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476544" y="294679"/>
                <a:ext cx="227188" cy="359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8609188" y="489429"/>
              <a:ext cx="32456" cy="505996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609188" y="489429"/>
                <a:ext cx="32456" cy="505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8822266" y="421575"/>
              <a:ext cx="360" cy="133945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822266" y="421575"/>
                <a:ext cx="360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8856133" y="296794"/>
              <a:ext cx="39511" cy="43074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856133" y="296794"/>
                <a:ext cx="39511" cy="430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8801981" y="420165"/>
              <a:ext cx="212196" cy="81777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801981" y="420165"/>
                <a:ext cx="212196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8933038" y="334158"/>
              <a:ext cx="236362" cy="32005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8933038" y="334158"/>
                <a:ext cx="236362" cy="320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9166577" y="203032"/>
              <a:ext cx="299156" cy="411706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166577" y="203032"/>
                <a:ext cx="299156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9939866" y="431444"/>
              <a:ext cx="5644" cy="19740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9939866" y="431444"/>
                <a:ext cx="564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795866" y="600638"/>
              <a:ext cx="268993" cy="27688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95866" y="600638"/>
                <a:ext cx="268993" cy="276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1093434" y="721894"/>
              <a:ext cx="306388" cy="170604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93434" y="721894"/>
                <a:ext cx="306388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7492118" y="899548"/>
              <a:ext cx="9349" cy="53578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492118" y="899548"/>
                <a:ext cx="934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1442155" y="1263315"/>
              <a:ext cx="471311" cy="3383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442155" y="1263315"/>
                <a:ext cx="4713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7193844" y="1150519"/>
              <a:ext cx="31044" cy="2256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193844" y="1150519"/>
                <a:ext cx="3104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1741311" y="913648"/>
              <a:ext cx="2130777" cy="394786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741311" y="913648"/>
                <a:ext cx="2130777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3838222" y="913648"/>
              <a:ext cx="197555" cy="19950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3838222" y="913648"/>
                <a:ext cx="197555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4100688" y="992605"/>
              <a:ext cx="98778" cy="146635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4100688" y="992605"/>
                <a:ext cx="987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4351866" y="879809"/>
              <a:ext cx="50800" cy="64857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4351866" y="879809"/>
                <a:ext cx="50800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4298950" y="998245"/>
              <a:ext cx="131938" cy="39478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4298950" y="998245"/>
                <a:ext cx="13193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4517495" y="830989"/>
              <a:ext cx="148520" cy="199684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4517495" y="830989"/>
                <a:ext cx="148520" cy="199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4459111" y="941847"/>
              <a:ext cx="200377" cy="177653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4459111" y="941847"/>
                <a:ext cx="200377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4707466" y="752032"/>
              <a:ext cx="290689" cy="342089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4707466" y="752032"/>
                <a:ext cx="290689" cy="342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4912077" y="885448"/>
              <a:ext cx="57856" cy="470924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4912077" y="885448"/>
                <a:ext cx="57856" cy="470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5048073" y="879809"/>
              <a:ext cx="9349" cy="101516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5048073" y="879809"/>
                <a:ext cx="9349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5080000" y="759610"/>
              <a:ext cx="49388" cy="359890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080000" y="759610"/>
                <a:ext cx="49388" cy="359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5057422" y="789572"/>
              <a:ext cx="234244" cy="241101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5057422" y="789572"/>
                <a:ext cx="234244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5429955" y="620378"/>
              <a:ext cx="39512" cy="577022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5429955" y="620378"/>
                <a:ext cx="39512" cy="577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5370688" y="623198"/>
              <a:ext cx="98778" cy="205853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5370688" y="623198"/>
                <a:ext cx="9877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5508977" y="620378"/>
              <a:ext cx="149578" cy="118436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5508977" y="620378"/>
                <a:ext cx="14957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1401233" y="814951"/>
              <a:ext cx="2465211" cy="53578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401233" y="814951"/>
                <a:ext cx="246521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3781777" y="812131"/>
              <a:ext cx="242711" cy="1973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3781777" y="812131"/>
                <a:ext cx="242711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3663244" y="321468"/>
              <a:ext cx="285926" cy="78957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3663244" y="321468"/>
                <a:ext cx="28592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3798711" y="436732"/>
              <a:ext cx="33866" cy="165316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3798711" y="436732"/>
                <a:ext cx="33866" cy="165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4013200" y="199860"/>
              <a:ext cx="73377" cy="466341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4013200" y="199860"/>
                <a:ext cx="73377" cy="466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3970866" y="184703"/>
              <a:ext cx="64911" cy="184704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3970866" y="184703"/>
                <a:ext cx="64911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4080933" y="180473"/>
              <a:ext cx="152400" cy="90237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4080933" y="180473"/>
                <a:ext cx="1524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6755341" y="176772"/>
              <a:ext cx="305859" cy="3190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6755341" y="176772"/>
                <a:ext cx="305859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6914444" y="219952"/>
              <a:ext cx="73378" cy="287630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6914444" y="219952"/>
                <a:ext cx="73378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7187318" y="140290"/>
              <a:ext cx="31926" cy="567681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7187318" y="140290"/>
                <a:ext cx="31926" cy="567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7083777" y="113148"/>
              <a:ext cx="129823" cy="23933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7083777" y="113148"/>
                <a:ext cx="129823" cy="239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7196666" y="157914"/>
              <a:ext cx="163689" cy="93057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7196666" y="157914"/>
                <a:ext cx="163689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1591733" y="2458953"/>
              <a:ext cx="2000955" cy="296090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591733" y="2458953"/>
                <a:ext cx="2000955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7397044" y="1026444"/>
              <a:ext cx="8466" cy="78957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7397044" y="1026444"/>
                <a:ext cx="846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3815644" y="1332932"/>
              <a:ext cx="11289" cy="229293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3815644" y="1332932"/>
                <a:ext cx="11289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3764844" y="1505827"/>
              <a:ext cx="11289" cy="1973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3764844" y="1505827"/>
                <a:ext cx="1128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1399822" y="2848100"/>
              <a:ext cx="2827866" cy="6203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399822" y="2848100"/>
                <a:ext cx="282786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3798711" y="1325353"/>
              <a:ext cx="33866" cy="341208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3798711" y="1325353"/>
                <a:ext cx="33866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3736622" y="1491727"/>
              <a:ext cx="231422" cy="209554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3736622" y="1491727"/>
                <a:ext cx="231422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3697111" y="2549190"/>
              <a:ext cx="60677" cy="397606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3697111" y="2549190"/>
                <a:ext cx="60677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3678061" y="2681726"/>
              <a:ext cx="236361" cy="335921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3678061" y="2681726"/>
                <a:ext cx="236361" cy="335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4010377" y="1573504"/>
              <a:ext cx="81845" cy="445545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4010377" y="1573504"/>
                <a:ext cx="81845" cy="445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3968044" y="2927057"/>
              <a:ext cx="77611" cy="524502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3968044" y="2927057"/>
                <a:ext cx="77611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9104488" y="5867333"/>
              <a:ext cx="186267" cy="257493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9104488" y="5867333"/>
                <a:ext cx="186267" cy="257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8707966" y="6453872"/>
              <a:ext cx="622300" cy="84773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707966" y="6453872"/>
                <a:ext cx="622300" cy="84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1074384" y="4900988"/>
              <a:ext cx="133527" cy="353898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074384" y="4900988"/>
                <a:ext cx="133527" cy="353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1117600" y="4863448"/>
              <a:ext cx="178681" cy="444663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117600" y="4863448"/>
                <a:ext cx="178681" cy="444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1448858" y="4844590"/>
              <a:ext cx="89253" cy="62038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448858" y="4844590"/>
                <a:ext cx="8925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1347434" y="4745012"/>
              <a:ext cx="258410" cy="38720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347434" y="4745012"/>
                <a:ext cx="258410" cy="387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1980494" y="4878429"/>
              <a:ext cx="40217" cy="28199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980494" y="4878429"/>
                <a:ext cx="4021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1968500" y="4996865"/>
              <a:ext cx="32455" cy="3665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968500" y="4996865"/>
                <a:ext cx="3245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2109434" y="4799472"/>
              <a:ext cx="283810" cy="5639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2109434" y="4799472"/>
                <a:ext cx="28381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2259188" y="4861509"/>
              <a:ext cx="38100" cy="428625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2259188" y="4861509"/>
                <a:ext cx="38100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2414763" y="4929187"/>
              <a:ext cx="164748" cy="39479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2414763" y="4929187"/>
                <a:ext cx="16474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2399594" y="5041983"/>
              <a:ext cx="194028" cy="45118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2399594" y="5041983"/>
                <a:ext cx="19402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2656769" y="4833310"/>
              <a:ext cx="103364" cy="296795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2656769" y="4833310"/>
                <a:ext cx="103364" cy="296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2771422" y="4805111"/>
              <a:ext cx="121884" cy="331339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2771422" y="4805111"/>
                <a:ext cx="121884" cy="331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2810933" y="4833310"/>
              <a:ext cx="112889" cy="28199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2810933" y="4833310"/>
                <a:ext cx="1128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2940755" y="4827670"/>
              <a:ext cx="134056" cy="219953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2940755" y="4827670"/>
                <a:ext cx="134056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3036711" y="4675396"/>
              <a:ext cx="73377" cy="95877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3036711" y="4675396"/>
                <a:ext cx="7337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2203273" y="5510087"/>
              <a:ext cx="156104" cy="60063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2203273" y="5510087"/>
                <a:ext cx="156104" cy="600639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69" y="661979"/>
            <a:ext cx="5750731" cy="41452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4" y="3429000"/>
            <a:ext cx="748386" cy="5381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689" y="711990"/>
            <a:ext cx="5255237" cy="18954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7837311" y="614738"/>
              <a:ext cx="87489" cy="3383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837311" y="614738"/>
                <a:ext cx="874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7800622" y="719074"/>
              <a:ext cx="105017" cy="5995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800622" y="719074"/>
                <a:ext cx="105017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225777" y="152274"/>
              <a:ext cx="313267" cy="38914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25777" y="152274"/>
                <a:ext cx="313267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566737" y="346847"/>
              <a:ext cx="279929" cy="3101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66737" y="346847"/>
                <a:ext cx="27992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959555" y="145401"/>
              <a:ext cx="110067" cy="40729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59555" y="145401"/>
                <a:ext cx="110067" cy="407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844550" y="219952"/>
              <a:ext cx="270227" cy="3383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44550" y="219952"/>
                <a:ext cx="27022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1198033" y="194220"/>
              <a:ext cx="55033" cy="28798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198033" y="194220"/>
                <a:ext cx="55033" cy="287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255888" y="28199"/>
              <a:ext cx="294041" cy="482731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255888" y="28199"/>
                <a:ext cx="294041" cy="482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1361016" y="286043"/>
              <a:ext cx="123472" cy="66444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361016" y="286043"/>
                <a:ext cx="123472" cy="66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4470400" y="2670446"/>
              <a:ext cx="8466" cy="846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470400" y="2670446"/>
                <a:ext cx="846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4466166" y="2675557"/>
              <a:ext cx="616656" cy="24586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466166" y="2675557"/>
                <a:ext cx="616656" cy="245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4464755" y="2955256"/>
              <a:ext cx="595489" cy="44554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464755" y="2955256"/>
                <a:ext cx="595489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4948061" y="2929877"/>
              <a:ext cx="182739" cy="4229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948061" y="2929877"/>
                <a:ext cx="182739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4651022" y="2597129"/>
              <a:ext cx="124178" cy="14592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651022" y="2597129"/>
                <a:ext cx="124178" cy="145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4763911" y="2678906"/>
              <a:ext cx="87489" cy="6415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763911" y="2678906"/>
                <a:ext cx="87489" cy="64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4769555" y="2721204"/>
              <a:ext cx="237067" cy="112091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769555" y="2721204"/>
                <a:ext cx="237067" cy="112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4659488" y="3079332"/>
              <a:ext cx="160867" cy="25590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659488" y="3079332"/>
                <a:ext cx="160867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4758266" y="3144190"/>
              <a:ext cx="251178" cy="214312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758266" y="3144190"/>
                <a:ext cx="25117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5054600" y="2910138"/>
              <a:ext cx="499533" cy="3947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054600" y="2910138"/>
                <a:ext cx="49953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5554133" y="4331368"/>
              <a:ext cx="107244" cy="38491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554133" y="4331368"/>
                <a:ext cx="107244" cy="384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5468055" y="4434294"/>
              <a:ext cx="210256" cy="2115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468055" y="4434294"/>
                <a:ext cx="210256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5703358" y="4466723"/>
              <a:ext cx="107597" cy="229293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703358" y="4466723"/>
                <a:ext cx="107597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6096000" y="4678216"/>
              <a:ext cx="39511" cy="145577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096000" y="4678216"/>
                <a:ext cx="39511" cy="145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6175022" y="4521006"/>
              <a:ext cx="42333" cy="678892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175022" y="4521006"/>
                <a:ext cx="42333" cy="6788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6127044" y="4703595"/>
              <a:ext cx="104422" cy="3947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127044" y="4703595"/>
                <a:ext cx="1044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6316133" y="4562600"/>
              <a:ext cx="73378" cy="10151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316133" y="4562600"/>
                <a:ext cx="73378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6254750" y="4671695"/>
              <a:ext cx="196850" cy="18981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254750" y="4671695"/>
                <a:ext cx="196850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6467827" y="4506202"/>
              <a:ext cx="139876" cy="2819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467827" y="4506202"/>
                <a:ext cx="13987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6372577" y="4540041"/>
              <a:ext cx="146756" cy="420165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372577" y="4540041"/>
                <a:ext cx="146756" cy="420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6429022" y="4616178"/>
              <a:ext cx="273755" cy="239692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429022" y="4616178"/>
                <a:ext cx="273755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6584068" y="4750123"/>
              <a:ext cx="87665" cy="4370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584068" y="4750123"/>
                <a:ext cx="87665" cy="43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6714066" y="4468662"/>
              <a:ext cx="194734" cy="401836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714066" y="4468662"/>
                <a:ext cx="194734" cy="401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6953955" y="4692315"/>
              <a:ext cx="166512" cy="119141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953955" y="4692315"/>
                <a:ext cx="166512" cy="119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7126111" y="4568240"/>
              <a:ext cx="53622" cy="138175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126111" y="4568240"/>
                <a:ext cx="53622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7162800" y="4421605"/>
              <a:ext cx="11288" cy="2255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7162800" y="4421605"/>
                <a:ext cx="112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7159448" y="4432884"/>
              <a:ext cx="148167" cy="5075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159448" y="4432884"/>
                <a:ext cx="14816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7126111" y="4506202"/>
              <a:ext cx="70556" cy="56680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126111" y="4506202"/>
                <a:ext cx="70556" cy="566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7169855" y="4580929"/>
              <a:ext cx="150989" cy="18188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7169855" y="4580929"/>
                <a:ext cx="150989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7241822" y="4323966"/>
              <a:ext cx="299155" cy="69545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241822" y="4323966"/>
                <a:ext cx="299155" cy="695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7382933" y="4633802"/>
              <a:ext cx="265289" cy="15439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382933" y="4633802"/>
                <a:ext cx="265289" cy="154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7599362" y="4465137"/>
              <a:ext cx="398815" cy="545827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599362" y="4465137"/>
                <a:ext cx="398815" cy="54582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69" y="661979"/>
            <a:ext cx="5750731" cy="41452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4" y="3429000"/>
            <a:ext cx="748386" cy="5381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689" y="711990"/>
            <a:ext cx="5255237" cy="18954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7837311" y="614738"/>
              <a:ext cx="87489" cy="3383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837311" y="614738"/>
                <a:ext cx="874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7800622" y="719074"/>
              <a:ext cx="105017" cy="5995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800622" y="719074"/>
                <a:ext cx="105017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225777" y="152274"/>
              <a:ext cx="313267" cy="38914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25777" y="152274"/>
                <a:ext cx="313267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566737" y="346847"/>
              <a:ext cx="279929" cy="3101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66737" y="346847"/>
                <a:ext cx="27992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959555" y="145401"/>
              <a:ext cx="110067" cy="40729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59555" y="145401"/>
                <a:ext cx="110067" cy="407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844550" y="219952"/>
              <a:ext cx="270227" cy="3383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44550" y="219952"/>
                <a:ext cx="27022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1198033" y="194220"/>
              <a:ext cx="55033" cy="28798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198033" y="194220"/>
                <a:ext cx="55033" cy="287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255888" y="28199"/>
              <a:ext cx="294041" cy="482731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255888" y="28199"/>
                <a:ext cx="294041" cy="482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1361016" y="286043"/>
              <a:ext cx="123472" cy="66444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361016" y="286043"/>
                <a:ext cx="123472" cy="66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1593850" y="4810751"/>
              <a:ext cx="137054" cy="2255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593850" y="4810751"/>
                <a:ext cx="13705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1631244" y="4878429"/>
              <a:ext cx="16933" cy="219952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631244" y="4878429"/>
                <a:ext cx="16933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1823155" y="4735671"/>
              <a:ext cx="28222" cy="36835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823155" y="4735671"/>
                <a:ext cx="28222" cy="368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1769533" y="4700775"/>
              <a:ext cx="64911" cy="12125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769533" y="4700775"/>
                <a:ext cx="6491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1857022" y="4709235"/>
              <a:ext cx="73378" cy="8459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857022" y="4709235"/>
                <a:ext cx="7337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1545166" y="4799472"/>
              <a:ext cx="105834" cy="1973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545166" y="4799472"/>
                <a:ext cx="10583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1586088" y="5291544"/>
              <a:ext cx="118534" cy="29468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586088" y="5291544"/>
                <a:ext cx="118534" cy="294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1761066" y="5335253"/>
              <a:ext cx="45156" cy="42580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761066" y="5335253"/>
                <a:ext cx="45156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1732844" y="5271805"/>
              <a:ext cx="84667" cy="17624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732844" y="5271805"/>
                <a:ext cx="84667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1834444" y="5318333"/>
              <a:ext cx="101600" cy="7895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834444" y="5318333"/>
                <a:ext cx="101600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2762073" y="4751004"/>
              <a:ext cx="60149" cy="47515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2762073" y="4751004"/>
                <a:ext cx="60149" cy="475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2850444" y="4750652"/>
              <a:ext cx="129822" cy="13147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2850444" y="4750652"/>
                <a:ext cx="129822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2908300" y="4742369"/>
              <a:ext cx="4233" cy="111562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2908300" y="4742369"/>
                <a:ext cx="4233" cy="111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2835627" y="4822031"/>
              <a:ext cx="93839" cy="226297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2835627" y="4822031"/>
                <a:ext cx="93839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2892072" y="4862919"/>
              <a:ext cx="184855" cy="205324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2892072" y="4862919"/>
                <a:ext cx="184855" cy="205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2583391" y="4277790"/>
              <a:ext cx="391231" cy="380687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2583391" y="4277790"/>
                <a:ext cx="391231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2641600" y="5368387"/>
              <a:ext cx="118533" cy="19052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2641600" y="5368387"/>
                <a:ext cx="118533" cy="190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2729794" y="5281499"/>
              <a:ext cx="205317" cy="521857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729794" y="5281499"/>
                <a:ext cx="205317" cy="521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2771422" y="5427428"/>
              <a:ext cx="124178" cy="19668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2771422" y="5427428"/>
                <a:ext cx="124178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2760133" y="5194258"/>
              <a:ext cx="84667" cy="90236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2760133" y="5194258"/>
                <a:ext cx="84667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3053644" y="5292955"/>
              <a:ext cx="182386" cy="4793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3053644" y="5292955"/>
                <a:ext cx="182386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3127022" y="5207476"/>
              <a:ext cx="22578" cy="40976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3127022" y="5207476"/>
                <a:ext cx="22578" cy="409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3166533" y="5414210"/>
              <a:ext cx="135467" cy="101516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3166533" y="5414210"/>
                <a:ext cx="135467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3375377" y="5336663"/>
              <a:ext cx="124178" cy="987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3375377" y="5336663"/>
                <a:ext cx="124178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3364088" y="5408570"/>
              <a:ext cx="158045" cy="1128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3364088" y="5408570"/>
                <a:ext cx="15804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3522133" y="5245016"/>
              <a:ext cx="141111" cy="3383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3522133" y="5245016"/>
                <a:ext cx="1411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3530600" y="5149139"/>
              <a:ext cx="127000" cy="259431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3530600" y="5149139"/>
                <a:ext cx="12700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3578577" y="5346533"/>
              <a:ext cx="129823" cy="12196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3578577" y="5346533"/>
                <a:ext cx="129823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2878666" y="5775158"/>
              <a:ext cx="94016" cy="324641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2878666" y="5775158"/>
                <a:ext cx="94016" cy="324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3076222" y="5763878"/>
              <a:ext cx="33866" cy="56398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3076222" y="5763878"/>
                <a:ext cx="33866" cy="563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3025422" y="5763878"/>
              <a:ext cx="56444" cy="166374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3025422" y="5763878"/>
                <a:ext cx="56444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3149600" y="5769518"/>
              <a:ext cx="104422" cy="4229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3149600" y="5769518"/>
                <a:ext cx="104422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2918177" y="6034588"/>
              <a:ext cx="5645" cy="146635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2918177" y="6034588"/>
                <a:ext cx="5645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7357533" y="3127270"/>
              <a:ext cx="81844" cy="6485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357533" y="3127270"/>
                <a:ext cx="81844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3347331" y="4633097"/>
              <a:ext cx="222780" cy="14100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3347331" y="4633097"/>
                <a:ext cx="22278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3482622" y="4658476"/>
              <a:ext cx="22578" cy="12971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3482622" y="4658476"/>
                <a:ext cx="2257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3629377" y="4508493"/>
              <a:ext cx="33867" cy="32199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3629377" y="4508493"/>
                <a:ext cx="33867" cy="321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3591806" y="4697955"/>
              <a:ext cx="158927" cy="136766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3591806" y="4697955"/>
                <a:ext cx="158927" cy="136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3466218" y="4878429"/>
              <a:ext cx="93133" cy="200213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3466218" y="4878429"/>
                <a:ext cx="9313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3725333" y="4807050"/>
              <a:ext cx="28222" cy="274412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3725333" y="4807050"/>
                <a:ext cx="28222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3691466" y="4881249"/>
              <a:ext cx="186267" cy="218542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3691466" y="4881249"/>
                <a:ext cx="186267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6453716" y="3307568"/>
              <a:ext cx="28928" cy="53754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6453716" y="3307568"/>
                <a:ext cx="28928" cy="53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4478866" y="2690185"/>
              <a:ext cx="601134" cy="34402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4478866" y="2690185"/>
                <a:ext cx="601134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4449762" y="3034213"/>
              <a:ext cx="630238" cy="417346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4449762" y="3034213"/>
                <a:ext cx="630238" cy="417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4684888" y="2638722"/>
              <a:ext cx="180623" cy="244626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4684888" y="2638722"/>
                <a:ext cx="180623" cy="244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4854222" y="2729664"/>
              <a:ext cx="101600" cy="122137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854222" y="2729664"/>
                <a:ext cx="101600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4845755" y="2831180"/>
              <a:ext cx="121356" cy="90237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845755" y="2831180"/>
                <a:ext cx="12135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4682066" y="3132910"/>
              <a:ext cx="169334" cy="231232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4682066" y="3132910"/>
                <a:ext cx="16933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4811888" y="3084972"/>
              <a:ext cx="259645" cy="231231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4811888" y="3084972"/>
                <a:ext cx="259645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4408311" y="4831548"/>
              <a:ext cx="14111" cy="8917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408311" y="4831548"/>
                <a:ext cx="14111" cy="89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4476044" y="4666055"/>
              <a:ext cx="42333" cy="553582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4476044" y="4666055"/>
                <a:ext cx="42333" cy="553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4452761" y="4823441"/>
              <a:ext cx="102305" cy="2960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4452761" y="4823441"/>
                <a:ext cx="102305" cy="29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4594577" y="4703595"/>
              <a:ext cx="112889" cy="3383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4594577" y="4703595"/>
                <a:ext cx="1128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4549422" y="4765633"/>
              <a:ext cx="259644" cy="19739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4549422" y="4765633"/>
                <a:ext cx="25964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4780844" y="4624638"/>
              <a:ext cx="62089" cy="121255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780844" y="4624638"/>
                <a:ext cx="62089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4641673" y="4743778"/>
              <a:ext cx="205493" cy="249562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4641673" y="4743778"/>
                <a:ext cx="205493" cy="249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4809066" y="4805111"/>
              <a:ext cx="88900" cy="6203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4809066" y="4805111"/>
                <a:ext cx="8890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4805362" y="4795947"/>
              <a:ext cx="144815" cy="238458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4805362" y="4795947"/>
                <a:ext cx="144815" cy="23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4944533" y="4718399"/>
              <a:ext cx="285044" cy="13747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4944533" y="4718399"/>
                <a:ext cx="285044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4955822" y="4855870"/>
              <a:ext cx="124178" cy="159676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4955822" y="4855870"/>
                <a:ext cx="124178" cy="159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5130800" y="4637856"/>
              <a:ext cx="293511" cy="373637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5130800" y="4637856"/>
                <a:ext cx="293511" cy="373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4944533" y="5230740"/>
              <a:ext cx="197555" cy="293446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4944533" y="5230740"/>
                <a:ext cx="197555" cy="293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5097109" y="5237966"/>
              <a:ext cx="144110" cy="249033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5097109" y="5237966"/>
                <a:ext cx="144110" cy="249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5142088" y="5151078"/>
              <a:ext cx="310445" cy="62125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5142088" y="5151078"/>
                <a:ext cx="310445" cy="621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5232400" y="5326793"/>
              <a:ext cx="118533" cy="16989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232400" y="5326793"/>
                <a:ext cx="118533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5271911" y="5179277"/>
              <a:ext cx="423333" cy="35618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5271911" y="5179277"/>
                <a:ext cx="423333" cy="356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5548488" y="5380371"/>
              <a:ext cx="94015" cy="172014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5548488" y="5380371"/>
                <a:ext cx="94015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5010855" y="3011654"/>
              <a:ext cx="537634" cy="2255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5010855" y="3011654"/>
                <a:ext cx="5376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5" name="墨迹 84"/>
              <p14:cNvContentPartPr/>
              <p14:nvPr/>
            </p14:nvContentPartPr>
            <p14:xfrm>
              <a:off x="9167636" y="2910138"/>
              <a:ext cx="66675" cy="84597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167636" y="2910138"/>
                <a:ext cx="66675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6" name="墨迹 85"/>
              <p14:cNvContentPartPr/>
              <p14:nvPr/>
            </p14:nvContentPartPr>
            <p14:xfrm>
              <a:off x="5544255" y="2358847"/>
              <a:ext cx="546100" cy="33697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5544255" y="2358847"/>
                <a:ext cx="546100" cy="336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7" name="墨迹 86"/>
              <p14:cNvContentPartPr/>
              <p14:nvPr/>
            </p14:nvContentPartPr>
            <p14:xfrm>
              <a:off x="5542844" y="3333123"/>
              <a:ext cx="16933" cy="5357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5542844" y="3333123"/>
                <a:ext cx="1693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8" name="墨迹 87"/>
              <p14:cNvContentPartPr/>
              <p14:nvPr/>
            </p14:nvContentPartPr>
            <p14:xfrm>
              <a:off x="5514622" y="2884759"/>
              <a:ext cx="558800" cy="549880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5514622" y="2884759"/>
                <a:ext cx="558800" cy="549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9" name="墨迹 88"/>
              <p14:cNvContentPartPr/>
              <p14:nvPr/>
            </p14:nvContentPartPr>
            <p14:xfrm>
              <a:off x="5544784" y="2363077"/>
              <a:ext cx="782638" cy="504762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5544784" y="2363077"/>
                <a:ext cx="782638" cy="504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0" name="墨迹 89"/>
              <p14:cNvContentPartPr/>
              <p14:nvPr/>
            </p14:nvContentPartPr>
            <p14:xfrm>
              <a:off x="5983111" y="2825541"/>
              <a:ext cx="270933" cy="90236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5983111" y="2825541"/>
                <a:ext cx="270933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1" name="墨迹 90"/>
              <p14:cNvContentPartPr/>
              <p14:nvPr/>
            </p14:nvContentPartPr>
            <p14:xfrm>
              <a:off x="5519561" y="2363077"/>
              <a:ext cx="141816" cy="121256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5519561" y="2363077"/>
                <a:ext cx="141816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" name="墨迹 91"/>
              <p14:cNvContentPartPr/>
              <p14:nvPr/>
            </p14:nvContentPartPr>
            <p14:xfrm>
              <a:off x="5606344" y="2132021"/>
              <a:ext cx="182915" cy="275822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5606344" y="2132021"/>
                <a:ext cx="182915" cy="275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3" name="墨迹 92"/>
              <p14:cNvContentPartPr/>
              <p14:nvPr/>
            </p14:nvContentPartPr>
            <p14:xfrm>
              <a:off x="5802488" y="2255921"/>
              <a:ext cx="122238" cy="116497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5802488" y="2255921"/>
                <a:ext cx="122238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4" name="墨迹 93"/>
              <p14:cNvContentPartPr/>
              <p14:nvPr/>
            </p14:nvContentPartPr>
            <p14:xfrm>
              <a:off x="5796844" y="2323598"/>
              <a:ext cx="256822" cy="9340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5796844" y="2323598"/>
                <a:ext cx="256822" cy="93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5" name="墨迹 94"/>
              <p14:cNvContentPartPr/>
              <p14:nvPr/>
            </p14:nvContentPartPr>
            <p14:xfrm>
              <a:off x="5697361" y="3180848"/>
              <a:ext cx="164394" cy="226121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5697361" y="3180848"/>
                <a:ext cx="164394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6" name="墨迹 95"/>
              <p14:cNvContentPartPr/>
              <p14:nvPr/>
            </p14:nvContentPartPr>
            <p14:xfrm>
              <a:off x="5877806" y="3135730"/>
              <a:ext cx="401638" cy="321468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5877806" y="3135730"/>
                <a:ext cx="401638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7" name="墨迹 96"/>
              <p14:cNvContentPartPr/>
              <p14:nvPr/>
            </p14:nvContentPartPr>
            <p14:xfrm>
              <a:off x="6541911" y="4412440"/>
              <a:ext cx="33866" cy="198098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6541911" y="4412440"/>
                <a:ext cx="33866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8" name="墨迹 97"/>
              <p14:cNvContentPartPr/>
              <p14:nvPr/>
            </p14:nvContentPartPr>
            <p14:xfrm>
              <a:off x="6620933" y="4181208"/>
              <a:ext cx="47978" cy="886154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6620933" y="4181208"/>
                <a:ext cx="47978" cy="886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9" name="墨迹 98"/>
              <p14:cNvContentPartPr/>
              <p14:nvPr/>
            </p14:nvContentPartPr>
            <p14:xfrm>
              <a:off x="6561666" y="4511842"/>
              <a:ext cx="124178" cy="4511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6561666" y="4511842"/>
                <a:ext cx="12417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0" name="墨迹 99"/>
              <p14:cNvContentPartPr/>
              <p14:nvPr/>
            </p14:nvContentPartPr>
            <p14:xfrm>
              <a:off x="6801555" y="4297529"/>
              <a:ext cx="60678" cy="87417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6801555" y="4297529"/>
                <a:ext cx="60678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1" name="墨迹 100"/>
              <p14:cNvContentPartPr/>
              <p14:nvPr/>
            </p14:nvContentPartPr>
            <p14:xfrm>
              <a:off x="6702777" y="4414203"/>
              <a:ext cx="293512" cy="266833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6702777" y="4414203"/>
                <a:ext cx="293512" cy="266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2" name="墨迹 101"/>
              <p14:cNvContentPartPr/>
              <p14:nvPr/>
            </p14:nvContentPartPr>
            <p14:xfrm>
              <a:off x="6874933" y="4280610"/>
              <a:ext cx="259644" cy="524501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6874933" y="4280610"/>
                <a:ext cx="259644" cy="524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3" name="墨迹 102"/>
              <p14:cNvContentPartPr/>
              <p14:nvPr/>
            </p14:nvContentPartPr>
            <p14:xfrm>
              <a:off x="6976533" y="4462493"/>
              <a:ext cx="182210" cy="6626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6976533" y="4462493"/>
                <a:ext cx="182210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4" name="墨迹 103"/>
              <p14:cNvContentPartPr/>
              <p14:nvPr/>
            </p14:nvContentPartPr>
            <p14:xfrm>
              <a:off x="7055555" y="4431651"/>
              <a:ext cx="214489" cy="274764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7055555" y="4431651"/>
                <a:ext cx="214489" cy="274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5" name="墨迹 104"/>
              <p14:cNvContentPartPr/>
              <p14:nvPr/>
            </p14:nvContentPartPr>
            <p14:xfrm>
              <a:off x="7121525" y="4534401"/>
              <a:ext cx="106186" cy="73317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7121525" y="4534401"/>
                <a:ext cx="106186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6" name="墨迹 105"/>
              <p14:cNvContentPartPr/>
              <p14:nvPr/>
            </p14:nvContentPartPr>
            <p14:xfrm>
              <a:off x="7286977" y="4304226"/>
              <a:ext cx="195616" cy="371170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7286977" y="4304226"/>
                <a:ext cx="195616" cy="371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7" name="墨迹 106"/>
              <p14:cNvContentPartPr/>
              <p14:nvPr/>
            </p14:nvContentPartPr>
            <p14:xfrm>
              <a:off x="7484533" y="4506202"/>
              <a:ext cx="127882" cy="114206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7484533" y="4506202"/>
                <a:ext cx="127882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8" name="墨迹 107"/>
              <p14:cNvContentPartPr/>
              <p14:nvPr/>
            </p14:nvContentPartPr>
            <p14:xfrm>
              <a:off x="7670800" y="4291889"/>
              <a:ext cx="138641" cy="42299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7670800" y="4291889"/>
                <a:ext cx="138641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9" name="墨迹 108"/>
              <p14:cNvContentPartPr/>
              <p14:nvPr/>
            </p14:nvContentPartPr>
            <p14:xfrm>
              <a:off x="7645400" y="4353927"/>
              <a:ext cx="87488" cy="476563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7645400" y="4353927"/>
                <a:ext cx="87488" cy="476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0" name="墨迹 109"/>
              <p14:cNvContentPartPr/>
              <p14:nvPr/>
            </p14:nvContentPartPr>
            <p14:xfrm>
              <a:off x="7676444" y="4466723"/>
              <a:ext cx="158044" cy="132536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7676444" y="4466723"/>
                <a:ext cx="158044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1" name="墨迹 110"/>
              <p14:cNvContentPartPr/>
              <p14:nvPr/>
            </p14:nvContentPartPr>
            <p14:xfrm>
              <a:off x="7741355" y="4142434"/>
              <a:ext cx="301978" cy="641176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7741355" y="4142434"/>
                <a:ext cx="301978" cy="641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2" name="墨迹 111"/>
              <p14:cNvContentPartPr/>
              <p14:nvPr/>
            </p14:nvContentPartPr>
            <p14:xfrm>
              <a:off x="7822494" y="4440463"/>
              <a:ext cx="294216" cy="223653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7822494" y="4440463"/>
                <a:ext cx="294216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3" name="墨迹 112"/>
              <p14:cNvContentPartPr/>
              <p14:nvPr/>
            </p14:nvContentPartPr>
            <p14:xfrm>
              <a:off x="8090781" y="4273913"/>
              <a:ext cx="390878" cy="405184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8090781" y="4273913"/>
                <a:ext cx="390878" cy="405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4" name="墨迹 113"/>
              <p14:cNvContentPartPr/>
              <p14:nvPr/>
            </p14:nvContentPartPr>
            <p14:xfrm>
              <a:off x="8269111" y="4440992"/>
              <a:ext cx="79022" cy="11878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8269111" y="4440992"/>
                <a:ext cx="79022" cy="118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5" name="墨迹 114"/>
              <p14:cNvContentPartPr/>
              <p14:nvPr/>
            </p14:nvContentPartPr>
            <p14:xfrm>
              <a:off x="8263466" y="4455444"/>
              <a:ext cx="169334" cy="276350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8263466" y="4455444"/>
                <a:ext cx="169334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6" name="墨迹 115"/>
              <p14:cNvContentPartPr/>
              <p14:nvPr/>
            </p14:nvContentPartPr>
            <p14:xfrm>
              <a:off x="8729133" y="4706415"/>
              <a:ext cx="105018" cy="59958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8729133" y="4706415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7" name="墨迹 116"/>
              <p14:cNvContentPartPr/>
              <p14:nvPr/>
            </p14:nvContentPartPr>
            <p14:xfrm>
              <a:off x="7610122" y="5388126"/>
              <a:ext cx="258233" cy="362357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7610122" y="5388126"/>
                <a:ext cx="258233" cy="362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8" name="墨迹 117"/>
              <p14:cNvContentPartPr/>
              <p14:nvPr/>
            </p14:nvContentPartPr>
            <p14:xfrm>
              <a:off x="7865533" y="5487527"/>
              <a:ext cx="158044" cy="19740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7865533" y="5487527"/>
                <a:ext cx="15804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9" name="墨迹 118"/>
              <p14:cNvContentPartPr/>
              <p14:nvPr/>
            </p14:nvContentPartPr>
            <p14:xfrm>
              <a:off x="7814733" y="5594684"/>
              <a:ext cx="265289" cy="33838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7814733" y="5594684"/>
                <a:ext cx="265289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0" name="墨迹 119"/>
              <p14:cNvContentPartPr/>
              <p14:nvPr/>
            </p14:nvContentPartPr>
            <p14:xfrm>
              <a:off x="8190088" y="5513611"/>
              <a:ext cx="603956" cy="34016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8190088" y="5513611"/>
                <a:ext cx="603956" cy="34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1" name="墨迹 120"/>
              <p14:cNvContentPartPr/>
              <p14:nvPr/>
            </p14:nvContentPartPr>
            <p14:xfrm>
              <a:off x="8342488" y="5159185"/>
              <a:ext cx="206022" cy="325522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8342488" y="5159185"/>
                <a:ext cx="206022" cy="325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2" name="墨迹 121"/>
              <p14:cNvContentPartPr/>
              <p14:nvPr/>
            </p14:nvContentPartPr>
            <p14:xfrm>
              <a:off x="8362244" y="5558025"/>
              <a:ext cx="313266" cy="382273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8362244" y="5558025"/>
                <a:ext cx="313266" cy="382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3" name="墨迹 122"/>
              <p14:cNvContentPartPr/>
              <p14:nvPr/>
            </p14:nvContentPartPr>
            <p14:xfrm>
              <a:off x="9256888" y="5586224"/>
              <a:ext cx="25400" cy="4229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9256888" y="5586224"/>
                <a:ext cx="25400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4" name="墨迹 123"/>
              <p14:cNvContentPartPr/>
              <p14:nvPr/>
            </p14:nvContentPartPr>
            <p14:xfrm>
              <a:off x="8589433" y="5213116"/>
              <a:ext cx="252589" cy="223653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8589433" y="5213116"/>
                <a:ext cx="252589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5" name="墨迹 124"/>
              <p14:cNvContentPartPr/>
              <p14:nvPr/>
            </p14:nvContentPartPr>
            <p14:xfrm>
              <a:off x="8720666" y="5616714"/>
              <a:ext cx="56444" cy="491897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8720666" y="5616714"/>
                <a:ext cx="56444" cy="4918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6" name="墨迹 125"/>
              <p14:cNvContentPartPr/>
              <p14:nvPr/>
            </p14:nvContentPartPr>
            <p14:xfrm>
              <a:off x="8693855" y="5599266"/>
              <a:ext cx="88900" cy="162497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8693855" y="5599266"/>
                <a:ext cx="88900" cy="162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7" name="墨迹 126"/>
              <p14:cNvContentPartPr/>
              <p14:nvPr/>
            </p14:nvContentPartPr>
            <p14:xfrm>
              <a:off x="8810977" y="5617243"/>
              <a:ext cx="81845" cy="96581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8810977" y="5617243"/>
                <a:ext cx="81845" cy="96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8" name="墨迹 127"/>
              <p14:cNvContentPartPr/>
              <p14:nvPr/>
            </p14:nvContentPartPr>
            <p14:xfrm>
              <a:off x="9533466" y="1184358"/>
              <a:ext cx="1667228" cy="101517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9533466" y="1184358"/>
                <a:ext cx="1667228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9" name="墨迹 128"/>
              <p14:cNvContentPartPr/>
              <p14:nvPr/>
            </p14:nvContentPartPr>
            <p14:xfrm>
              <a:off x="9409288" y="749212"/>
              <a:ext cx="107244" cy="490839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9409288" y="749212"/>
                <a:ext cx="107244" cy="490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0" name="墨迹 129"/>
              <p14:cNvContentPartPr/>
              <p14:nvPr/>
            </p14:nvContentPartPr>
            <p14:xfrm>
              <a:off x="9623777" y="631657"/>
              <a:ext cx="1636890" cy="761374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9623777" y="631657"/>
                <a:ext cx="1636890" cy="761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1" name="墨迹 130"/>
              <p14:cNvContentPartPr/>
              <p14:nvPr/>
            </p14:nvContentPartPr>
            <p14:xfrm>
              <a:off x="5531555" y="4342648"/>
              <a:ext cx="93134" cy="239691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5531555" y="4342648"/>
                <a:ext cx="93134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2" name="墨迹 131"/>
              <p14:cNvContentPartPr/>
              <p14:nvPr/>
            </p14:nvContentPartPr>
            <p14:xfrm>
              <a:off x="5480050" y="4444164"/>
              <a:ext cx="136172" cy="28199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5480050" y="4444164"/>
                <a:ext cx="13617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3" name="墨迹 132"/>
              <p14:cNvContentPartPr/>
              <p14:nvPr/>
            </p14:nvContentPartPr>
            <p14:xfrm>
              <a:off x="5640740" y="4439934"/>
              <a:ext cx="71437" cy="183294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5640740" y="4439934"/>
                <a:ext cx="71437" cy="183294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78" y="152392"/>
            <a:ext cx="5480065" cy="46410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67581" y="115087"/>
              <a:ext cx="229130" cy="410824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267581" y="115087"/>
                <a:ext cx="229130" cy="410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500238" y="341208"/>
              <a:ext cx="213784" cy="4229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00238" y="341208"/>
                <a:ext cx="21378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756355" y="141171"/>
              <a:ext cx="124178" cy="36077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56355" y="141171"/>
                <a:ext cx="124178" cy="360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658812" y="194573"/>
              <a:ext cx="255588" cy="5921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58812" y="194573"/>
                <a:ext cx="255588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962377" y="157914"/>
              <a:ext cx="8467" cy="31864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62377" y="157914"/>
                <a:ext cx="8467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1010355" y="30137"/>
              <a:ext cx="251178" cy="48449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010355" y="30137"/>
                <a:ext cx="251178" cy="484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1421694" y="248151"/>
              <a:ext cx="68439" cy="3947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421694" y="248151"/>
                <a:ext cx="6843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1432277" y="349667"/>
              <a:ext cx="49389" cy="4229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432277" y="349667"/>
                <a:ext cx="49389" cy="42299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07" y="361946"/>
            <a:ext cx="10199783" cy="22812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09" y="2819208"/>
            <a:ext cx="1850234" cy="13956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955" y="3190872"/>
            <a:ext cx="7110352" cy="11525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132" y="4536278"/>
            <a:ext cx="9713735" cy="1850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78" y="152392"/>
            <a:ext cx="5480065" cy="46410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67581" y="115087"/>
              <a:ext cx="229130" cy="410824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267581" y="115087"/>
                <a:ext cx="229130" cy="410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500238" y="341208"/>
              <a:ext cx="213784" cy="4229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00238" y="341208"/>
                <a:ext cx="21378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756355" y="141171"/>
              <a:ext cx="124178" cy="36077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56355" y="141171"/>
                <a:ext cx="124178" cy="360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658812" y="194573"/>
              <a:ext cx="255588" cy="5921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58812" y="194573"/>
                <a:ext cx="255588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962377" y="157914"/>
              <a:ext cx="8467" cy="31864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62377" y="157914"/>
                <a:ext cx="8467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1010355" y="30137"/>
              <a:ext cx="251178" cy="48449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010355" y="30137"/>
                <a:ext cx="251178" cy="484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1421694" y="248151"/>
              <a:ext cx="68439" cy="3947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421694" y="248151"/>
                <a:ext cx="6843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1432277" y="349667"/>
              <a:ext cx="49389" cy="4229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432277" y="349667"/>
                <a:ext cx="49389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1682044" y="2188243"/>
              <a:ext cx="824089" cy="89108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682044" y="2188243"/>
                <a:ext cx="824089" cy="891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8173155" y="902368"/>
              <a:ext cx="105018" cy="5995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173155" y="902368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3454400" y="1060282"/>
              <a:ext cx="79022" cy="11561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454400" y="1060282"/>
                <a:ext cx="79022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3565525" y="1201277"/>
              <a:ext cx="614186" cy="43990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565525" y="1201277"/>
                <a:ext cx="614186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3454400" y="1065922"/>
              <a:ext cx="87488" cy="9587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454400" y="1065922"/>
                <a:ext cx="8748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3450166" y="1039662"/>
              <a:ext cx="721078" cy="60152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450166" y="1039662"/>
                <a:ext cx="721078" cy="601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1956858" y="2442034"/>
              <a:ext cx="162630" cy="31935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956858" y="2442034"/>
                <a:ext cx="162630" cy="319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2091972" y="2484156"/>
              <a:ext cx="253294" cy="23704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091972" y="2484156"/>
                <a:ext cx="253294" cy="237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3636433" y="941847"/>
              <a:ext cx="167922" cy="31794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636433" y="941847"/>
                <a:ext cx="167922" cy="317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3834694" y="1030497"/>
              <a:ext cx="271639" cy="32076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834694" y="1030497"/>
                <a:ext cx="271639" cy="320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4071584" y="906245"/>
              <a:ext cx="46038" cy="14839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071584" y="906245"/>
                <a:ext cx="46038" cy="148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3431822" y="3885823"/>
              <a:ext cx="59266" cy="35530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431822" y="3885823"/>
                <a:ext cx="59266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3347155" y="4043738"/>
              <a:ext cx="166511" cy="2255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347155" y="4043738"/>
                <a:ext cx="1665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3601155" y="4071937"/>
              <a:ext cx="110067" cy="13817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601155" y="4071937"/>
                <a:ext cx="110067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3979333" y="3959141"/>
              <a:ext cx="22578" cy="14099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979333" y="3959141"/>
                <a:ext cx="2257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4038600" y="3730729"/>
              <a:ext cx="95955" cy="783933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038600" y="3730729"/>
                <a:ext cx="95955" cy="783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4026429" y="4018359"/>
              <a:ext cx="82726" cy="4511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026429" y="4018359"/>
                <a:ext cx="8272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4143022" y="3835065"/>
              <a:ext cx="94544" cy="7613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143022" y="3835065"/>
                <a:ext cx="94544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4102805" y="3911203"/>
              <a:ext cx="271639" cy="217132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102805" y="3911203"/>
                <a:ext cx="271639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4397022" y="3699710"/>
              <a:ext cx="107244" cy="81777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397022" y="3699710"/>
                <a:ext cx="107244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4289777" y="3795587"/>
              <a:ext cx="214489" cy="36658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289777" y="3795587"/>
                <a:ext cx="214489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4442177" y="3925302"/>
              <a:ext cx="152400" cy="3383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442177" y="3925302"/>
                <a:ext cx="1524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4471811" y="4043738"/>
              <a:ext cx="88900" cy="10521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471811" y="4043738"/>
                <a:ext cx="88900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4662311" y="3908383"/>
              <a:ext cx="129822" cy="198274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662311" y="3908383"/>
                <a:ext cx="129822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4636911" y="3772322"/>
              <a:ext cx="273755" cy="30032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4636911" y="3772322"/>
                <a:ext cx="273755" cy="300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5026377" y="3863264"/>
              <a:ext cx="105018" cy="5995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026377" y="3863264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4921955" y="3724384"/>
              <a:ext cx="206022" cy="371875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921955" y="3724384"/>
                <a:ext cx="206022" cy="371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5071180" y="3706760"/>
              <a:ext cx="288220" cy="56821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5071180" y="3706760"/>
                <a:ext cx="288220" cy="568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5178777" y="3857625"/>
              <a:ext cx="149578" cy="239691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5178777" y="3857625"/>
                <a:ext cx="149578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5192888" y="3654592"/>
              <a:ext cx="81845" cy="135355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5192888" y="3654592"/>
                <a:ext cx="81845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5303661" y="3763687"/>
              <a:ext cx="278694" cy="36746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303661" y="3763687"/>
                <a:ext cx="278694" cy="367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5415844" y="3917900"/>
              <a:ext cx="72672" cy="11737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5415844" y="3917900"/>
                <a:ext cx="72672" cy="117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5404555" y="3942222"/>
              <a:ext cx="127000" cy="250971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5404555" y="3942222"/>
                <a:ext cx="127000" cy="250971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35" y="400043"/>
            <a:ext cx="4550685" cy="43076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958" y="597691"/>
            <a:ext cx="6487662" cy="20240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432" y="2775339"/>
            <a:ext cx="5481352" cy="3659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35" y="400043"/>
            <a:ext cx="4550685" cy="43076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958" y="597691"/>
            <a:ext cx="6487662" cy="20240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432" y="2775339"/>
            <a:ext cx="5481352" cy="36599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4058355" y="1989264"/>
              <a:ext cx="1260475" cy="1531382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4058355" y="1989264"/>
                <a:ext cx="1260475" cy="1531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2571044" y="3479758"/>
              <a:ext cx="2847622" cy="2033677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2571044" y="3479758"/>
                <a:ext cx="2847622" cy="2033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4944709" y="3397099"/>
              <a:ext cx="736423" cy="24621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944709" y="3397099"/>
                <a:ext cx="736423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5187244" y="3307744"/>
              <a:ext cx="11289" cy="1409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187244" y="3307744"/>
                <a:ext cx="11289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5013677" y="3244825"/>
              <a:ext cx="455789" cy="28992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013677" y="3244825"/>
                <a:ext cx="455789" cy="289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5068711" y="379981"/>
              <a:ext cx="1679927" cy="663382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068711" y="379981"/>
                <a:ext cx="1679927" cy="663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9522177" y="2425115"/>
              <a:ext cx="135467" cy="63906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522177" y="2425115"/>
                <a:ext cx="135467" cy="639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9697155" y="2462831"/>
              <a:ext cx="162278" cy="25308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697155" y="2462831"/>
                <a:ext cx="162278" cy="253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9872133" y="2549190"/>
              <a:ext cx="124178" cy="2256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872133" y="2549190"/>
                <a:ext cx="12417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9869311" y="2645067"/>
              <a:ext cx="194733" cy="2255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869311" y="2645067"/>
                <a:ext cx="1947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10102144" y="2416655"/>
              <a:ext cx="484011" cy="25097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0102144" y="2416655"/>
                <a:ext cx="484011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10594622" y="2312319"/>
              <a:ext cx="254000" cy="1691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0594622" y="2312319"/>
                <a:ext cx="2540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10735732" y="2363077"/>
              <a:ext cx="11289" cy="69933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735732" y="2363077"/>
                <a:ext cx="11289" cy="699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2039055" y="1218197"/>
              <a:ext cx="283633" cy="47162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039055" y="1218197"/>
                <a:ext cx="283633" cy="471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2135011" y="1449429"/>
              <a:ext cx="49389" cy="28375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135011" y="1449429"/>
                <a:ext cx="49389" cy="283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2229555" y="1351966"/>
              <a:ext cx="203200" cy="84191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2229555" y="1351966"/>
                <a:ext cx="203200" cy="841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2331155" y="1037723"/>
              <a:ext cx="793045" cy="50352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2331155" y="1037723"/>
                <a:ext cx="793045" cy="503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2772833" y="588478"/>
              <a:ext cx="239359" cy="6573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772833" y="588478"/>
                <a:ext cx="239359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2895600" y="665496"/>
              <a:ext cx="45155" cy="242512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2895600" y="665496"/>
                <a:ext cx="45155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3060700" y="515336"/>
              <a:ext cx="134055" cy="59746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060700" y="515336"/>
                <a:ext cx="134055" cy="597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3014133" y="475858"/>
              <a:ext cx="45155" cy="22347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014133" y="475858"/>
                <a:ext cx="45155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3064933" y="479383"/>
              <a:ext cx="155928" cy="6203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064933" y="479383"/>
                <a:ext cx="15592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7217127" y="164964"/>
              <a:ext cx="312562" cy="29749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217127" y="164964"/>
                <a:ext cx="312562" cy="297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7518400" y="276350"/>
              <a:ext cx="98777" cy="5639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518400" y="276350"/>
                <a:ext cx="9877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7603066" y="122665"/>
              <a:ext cx="22578" cy="57949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603066" y="122665"/>
                <a:ext cx="22578" cy="5794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7692848" y="191753"/>
              <a:ext cx="313796" cy="228412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692848" y="191753"/>
                <a:ext cx="313796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7953022" y="186113"/>
              <a:ext cx="256822" cy="22365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953022" y="186113"/>
                <a:ext cx="256822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9647061" y="3784307"/>
              <a:ext cx="617361" cy="530142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647061" y="3784307"/>
                <a:ext cx="617361" cy="5301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3387019" y="5228097"/>
              <a:ext cx="225425" cy="46316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3387019" y="5228097"/>
                <a:ext cx="225425" cy="463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3602566" y="5199898"/>
              <a:ext cx="314678" cy="404656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3602566" y="5199898"/>
                <a:ext cx="314678" cy="404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4122737" y="5459328"/>
              <a:ext cx="8996" cy="564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122737" y="5459328"/>
                <a:ext cx="899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4288013" y="5010083"/>
              <a:ext cx="182387" cy="8829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4288013" y="5010083"/>
                <a:ext cx="182387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4123266" y="5455804"/>
              <a:ext cx="39511" cy="20444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4123266" y="5455804"/>
                <a:ext cx="39511" cy="20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4120444" y="5560845"/>
              <a:ext cx="39511" cy="564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120444" y="5560845"/>
                <a:ext cx="395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4464755" y="4910153"/>
              <a:ext cx="211667" cy="39038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464755" y="4910153"/>
                <a:ext cx="211667" cy="390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4721577" y="4852168"/>
              <a:ext cx="225778" cy="292037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4721577" y="4852168"/>
                <a:ext cx="225778" cy="29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4984044" y="4690553"/>
              <a:ext cx="107244" cy="44889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4984044" y="4690553"/>
                <a:ext cx="107244" cy="4488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4961466" y="4647197"/>
              <a:ext cx="56445" cy="19739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4961466" y="4647197"/>
                <a:ext cx="56445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5017911" y="4635917"/>
              <a:ext cx="141111" cy="8741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5017911" y="4635917"/>
                <a:ext cx="141111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4301066" y="5608607"/>
              <a:ext cx="239889" cy="32992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4301066" y="5608607"/>
                <a:ext cx="239889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4617155" y="5514140"/>
              <a:ext cx="116417" cy="496832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4617155" y="5514140"/>
                <a:ext cx="116417" cy="496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4611511" y="5452279"/>
              <a:ext cx="22577" cy="24392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4611511" y="5452279"/>
                <a:ext cx="22577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4684888" y="5448049"/>
              <a:ext cx="177800" cy="8177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684888" y="5448049"/>
                <a:ext cx="177800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3938058" y="5780797"/>
              <a:ext cx="241653" cy="11843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3938058" y="5780797"/>
                <a:ext cx="241653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4041422" y="5848475"/>
              <a:ext cx="101600" cy="411705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4041422" y="5848475"/>
                <a:ext cx="101600" cy="411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8664222" y="4294004"/>
              <a:ext cx="620888" cy="446955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664222" y="4294004"/>
                <a:ext cx="620888" cy="446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8998655" y="4827670"/>
              <a:ext cx="306212" cy="353017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998655" y="4827670"/>
                <a:ext cx="306212" cy="353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9400822" y="4905041"/>
              <a:ext cx="98778" cy="364296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9400822" y="4905041"/>
                <a:ext cx="98778" cy="364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9482666" y="4889708"/>
              <a:ext cx="124178" cy="118436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9482666" y="4889708"/>
                <a:ext cx="12417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7594600" y="5290839"/>
              <a:ext cx="149577" cy="35618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594600" y="5290839"/>
                <a:ext cx="149577" cy="356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7531805" y="5354992"/>
              <a:ext cx="311150" cy="32710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7531805" y="5354992"/>
                <a:ext cx="311150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10212211" y="5997930"/>
              <a:ext cx="205140" cy="26789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212211" y="5997930"/>
                <a:ext cx="205140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10447867" y="5935187"/>
              <a:ext cx="162277" cy="33274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0447867" y="5935187"/>
                <a:ext cx="162277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10594622" y="5897823"/>
              <a:ext cx="28223" cy="689466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0594622" y="5897823"/>
                <a:ext cx="28223" cy="689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10760251" y="6028949"/>
              <a:ext cx="387526" cy="21713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0760251" y="6028949"/>
                <a:ext cx="387526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11232444" y="6031592"/>
              <a:ext cx="225777" cy="25996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1232444" y="6031592"/>
                <a:ext cx="225777" cy="25996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747" y="354798"/>
            <a:ext cx="5434589" cy="47315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377" y="2720574"/>
            <a:ext cx="4242507" cy="7084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57" y="5293516"/>
            <a:ext cx="3670885" cy="1064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747" y="354798"/>
            <a:ext cx="5434589" cy="47315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377" y="2720574"/>
            <a:ext cx="4242507" cy="7084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57" y="5293516"/>
            <a:ext cx="3670885" cy="10644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7074428" y="763312"/>
              <a:ext cx="314149" cy="263132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074428" y="763312"/>
                <a:ext cx="314149" cy="263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7103533" y="748507"/>
              <a:ext cx="166511" cy="424571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103533" y="748507"/>
                <a:ext cx="166511" cy="4245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7247466" y="1057462"/>
              <a:ext cx="194734" cy="11561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247466" y="1057462"/>
                <a:ext cx="194734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7382933" y="731764"/>
              <a:ext cx="214489" cy="383506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382933" y="731764"/>
                <a:ext cx="214489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7484533" y="682592"/>
              <a:ext cx="246415" cy="541245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484533" y="682592"/>
                <a:ext cx="246415" cy="541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7782101" y="693871"/>
              <a:ext cx="247121" cy="29115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782101" y="693871"/>
                <a:ext cx="247121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7831137" y="730354"/>
              <a:ext cx="183974" cy="33838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831137" y="730354"/>
                <a:ext cx="183974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7941733" y="986965"/>
              <a:ext cx="189089" cy="10151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941733" y="986965"/>
                <a:ext cx="189089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8027811" y="592179"/>
              <a:ext cx="373944" cy="437084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027811" y="592179"/>
                <a:ext cx="373944" cy="437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8223955" y="709381"/>
              <a:ext cx="45156" cy="105305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223955" y="709381"/>
                <a:ext cx="45156" cy="105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8432800" y="539306"/>
              <a:ext cx="479777" cy="55781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432800" y="539306"/>
                <a:ext cx="479777" cy="557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8929511" y="538601"/>
              <a:ext cx="146756" cy="82623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929511" y="538601"/>
                <a:ext cx="146756" cy="826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9110133" y="544240"/>
              <a:ext cx="225072" cy="9305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110133" y="544240"/>
                <a:ext cx="225072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9045222" y="476210"/>
              <a:ext cx="451555" cy="59535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045222" y="476210"/>
                <a:ext cx="451555" cy="595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9386711" y="549175"/>
              <a:ext cx="373944" cy="525207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386711" y="549175"/>
                <a:ext cx="373944" cy="5252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9697155" y="902368"/>
              <a:ext cx="56445" cy="17765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697155" y="902368"/>
                <a:ext cx="56445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4708172" y="1886513"/>
              <a:ext cx="226483" cy="12689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708172" y="1886513"/>
                <a:ext cx="226483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4684888" y="1768783"/>
              <a:ext cx="135467" cy="43637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684888" y="1768783"/>
                <a:ext cx="135467" cy="436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4882444" y="2013409"/>
              <a:ext cx="157692" cy="10891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882444" y="2013409"/>
                <a:ext cx="157692" cy="108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7416800" y="3595374"/>
              <a:ext cx="22577" cy="1454011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416800" y="3595374"/>
                <a:ext cx="22577" cy="1454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7320844" y="3549374"/>
              <a:ext cx="112888" cy="16443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320844" y="3549374"/>
                <a:ext cx="112888" cy="164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7461955" y="3541795"/>
              <a:ext cx="146756" cy="9023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461955" y="3541795"/>
                <a:ext cx="14675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7439377" y="4805111"/>
              <a:ext cx="2632428" cy="57808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439377" y="4805111"/>
                <a:ext cx="2632428" cy="578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10066866" y="5115301"/>
              <a:ext cx="299509" cy="33274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066866" y="5115301"/>
                <a:ext cx="299509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7452606" y="3833655"/>
              <a:ext cx="1098726" cy="503353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452606" y="3833655"/>
                <a:ext cx="1098726" cy="5033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7488766" y="4274970"/>
              <a:ext cx="1203678" cy="1088482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488766" y="4274970"/>
                <a:ext cx="1203678" cy="1088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7413977" y="3848284"/>
              <a:ext cx="206023" cy="113677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413977" y="3848284"/>
                <a:ext cx="206023" cy="113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8494888" y="4317268"/>
              <a:ext cx="220134" cy="5921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8494888" y="4317268"/>
                <a:ext cx="220134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8628591" y="4196013"/>
              <a:ext cx="749653" cy="112795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628591" y="4196013"/>
                <a:ext cx="749653" cy="112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9398000" y="3440279"/>
              <a:ext cx="53622" cy="70779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398000" y="3440279"/>
                <a:ext cx="53622" cy="707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9437511" y="4342648"/>
              <a:ext cx="22578" cy="98414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437511" y="4342648"/>
                <a:ext cx="22578" cy="984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8376355" y="2308089"/>
              <a:ext cx="33867" cy="13958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376355" y="2308089"/>
                <a:ext cx="33867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7874000" y="4742369"/>
              <a:ext cx="45155" cy="12971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7874000" y="4742369"/>
                <a:ext cx="45155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8085666" y="4605603"/>
              <a:ext cx="177800" cy="35707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085666" y="4605603"/>
                <a:ext cx="177800" cy="357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8227483" y="4669756"/>
              <a:ext cx="182739" cy="217132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227483" y="4669756"/>
                <a:ext cx="182739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8511822" y="4686676"/>
              <a:ext cx="70555" cy="163554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511822" y="4686676"/>
                <a:ext cx="70555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8576203" y="4669756"/>
              <a:ext cx="88019" cy="16126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576203" y="4669756"/>
                <a:ext cx="88019" cy="16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8647288" y="4695135"/>
              <a:ext cx="110067" cy="132536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647288" y="4695135"/>
                <a:ext cx="110067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8822266" y="4590799"/>
              <a:ext cx="105834" cy="267891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822266" y="4590799"/>
                <a:ext cx="105834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9626600" y="3135730"/>
              <a:ext cx="59266" cy="2819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626600" y="3135730"/>
                <a:ext cx="592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9399411" y="3059064"/>
              <a:ext cx="71966" cy="64064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9399411" y="3059064"/>
                <a:ext cx="71966" cy="640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9433983" y="3200587"/>
              <a:ext cx="655461" cy="29045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9433983" y="3200587"/>
                <a:ext cx="655461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9427633" y="3474118"/>
              <a:ext cx="605367" cy="391966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427633" y="3474118"/>
                <a:ext cx="605367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10035822" y="3366962"/>
              <a:ext cx="841728" cy="10715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035822" y="3366962"/>
                <a:ext cx="84172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9858022" y="3158289"/>
              <a:ext cx="42333" cy="1691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858022" y="3158289"/>
                <a:ext cx="423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7904515" y="3620753"/>
              <a:ext cx="220662" cy="3383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904515" y="3620753"/>
                <a:ext cx="22066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7992533" y="3654592"/>
              <a:ext cx="56444" cy="355307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992533" y="3654592"/>
                <a:ext cx="56444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8114594" y="3835065"/>
              <a:ext cx="127000" cy="10010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114594" y="3835065"/>
                <a:ext cx="127000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10178873" y="3378241"/>
              <a:ext cx="88371" cy="8829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178873" y="3378241"/>
                <a:ext cx="88371" cy="88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10001250" y="2539321"/>
              <a:ext cx="218016" cy="4934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001250" y="2539321"/>
                <a:ext cx="218016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10114844" y="2613167"/>
              <a:ext cx="16933" cy="257492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114844" y="2613167"/>
                <a:ext cx="16933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10261600" y="2680845"/>
              <a:ext cx="16933" cy="218013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261600" y="2680845"/>
                <a:ext cx="16933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10402711" y="2579328"/>
              <a:ext cx="79023" cy="21660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0402711" y="2579328"/>
                <a:ext cx="79023" cy="216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10557051" y="2494907"/>
              <a:ext cx="201260" cy="345262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0557051" y="2494907"/>
                <a:ext cx="201260" cy="345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10769600" y="2667626"/>
              <a:ext cx="120297" cy="16161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0769600" y="2667626"/>
                <a:ext cx="120297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10735732" y="2788001"/>
              <a:ext cx="217312" cy="132006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0735732" y="2788001"/>
                <a:ext cx="217312" cy="132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10946694" y="2662515"/>
              <a:ext cx="93838" cy="275822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0946694" y="2662515"/>
                <a:ext cx="93838" cy="275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11001022" y="2711158"/>
              <a:ext cx="214489" cy="241278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1001022" y="2711158"/>
                <a:ext cx="214489" cy="241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11232444" y="2588669"/>
              <a:ext cx="177800" cy="451184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1232444" y="2588669"/>
                <a:ext cx="177800" cy="451184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95" y="154700"/>
            <a:ext cx="5750730" cy="35148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253" y="3507581"/>
            <a:ext cx="7292393" cy="3273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95" y="154700"/>
            <a:ext cx="5750730" cy="35148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253" y="3507581"/>
            <a:ext cx="7292393" cy="32730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155090" y="6241499"/>
              <a:ext cx="296510" cy="610861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6155090" y="6241499"/>
                <a:ext cx="296510" cy="610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6389511" y="6310939"/>
              <a:ext cx="90311" cy="48255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389511" y="6310939"/>
                <a:ext cx="90311" cy="482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6289322" y="6542171"/>
              <a:ext cx="244122" cy="11843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289322" y="6542171"/>
                <a:ext cx="244122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7114822" y="6358877"/>
              <a:ext cx="341488" cy="35812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114822" y="6358877"/>
                <a:ext cx="341488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9087555" y="6449114"/>
              <a:ext cx="22578" cy="2537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087555" y="6449114"/>
                <a:ext cx="225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9085968" y="6322218"/>
              <a:ext cx="207609" cy="1692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085968" y="6322218"/>
                <a:ext cx="20760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9184922" y="6361697"/>
              <a:ext cx="43744" cy="27071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184922" y="6361697"/>
                <a:ext cx="43744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9431866" y="6228457"/>
              <a:ext cx="73378" cy="54106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431866" y="6228457"/>
                <a:ext cx="73378" cy="541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9412111" y="6182633"/>
              <a:ext cx="70556" cy="20162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412111" y="6182633"/>
                <a:ext cx="70556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9488311" y="6175583"/>
              <a:ext cx="143933" cy="13253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488311" y="6175583"/>
                <a:ext cx="143933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9939866" y="6282740"/>
              <a:ext cx="316089" cy="33274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939866" y="6282740"/>
                <a:ext cx="316089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10449806" y="6223522"/>
              <a:ext cx="37571" cy="46246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0449806" y="6223522"/>
                <a:ext cx="37571" cy="462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10368844" y="6159898"/>
              <a:ext cx="118533" cy="20179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0368844" y="6159898"/>
                <a:ext cx="118533" cy="201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10504311" y="6203783"/>
              <a:ext cx="166511" cy="10715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504311" y="6203783"/>
                <a:ext cx="1665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1282700" y="1372410"/>
              <a:ext cx="817738" cy="71149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282700" y="1372410"/>
                <a:ext cx="817738" cy="711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6230761" y="5120940"/>
              <a:ext cx="195439" cy="5075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230761" y="5120940"/>
                <a:ext cx="19543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6327422" y="5171698"/>
              <a:ext cx="33866" cy="265071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327422" y="5171698"/>
                <a:ext cx="33866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6487583" y="5075998"/>
              <a:ext cx="71261" cy="343852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487583" y="5075998"/>
                <a:ext cx="71261" cy="343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6581422" y="5089216"/>
              <a:ext cx="251178" cy="31089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581422" y="5089216"/>
                <a:ext cx="251178" cy="310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6651977" y="5323973"/>
              <a:ext cx="79023" cy="10151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651977" y="5323973"/>
                <a:ext cx="79023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7140222" y="5044098"/>
              <a:ext cx="197555" cy="68383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140222" y="5044098"/>
                <a:ext cx="197555" cy="68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7063493" y="4983470"/>
              <a:ext cx="389996" cy="468104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063493" y="4983470"/>
                <a:ext cx="389996" cy="468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7402688" y="5041983"/>
              <a:ext cx="194734" cy="33644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402688" y="5041983"/>
                <a:ext cx="194734" cy="336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7518400" y="5208357"/>
              <a:ext cx="33866" cy="45400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518400" y="5208357"/>
                <a:ext cx="33866" cy="454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7738533" y="5169583"/>
              <a:ext cx="22578" cy="135356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738533" y="5169583"/>
                <a:ext cx="22578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7783688" y="4961263"/>
              <a:ext cx="56444" cy="54318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783688" y="4961263"/>
                <a:ext cx="56444" cy="543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7811911" y="5162358"/>
              <a:ext cx="95956" cy="2626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811911" y="5162358"/>
                <a:ext cx="95956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7927269" y="4940467"/>
              <a:ext cx="204082" cy="493482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927269" y="4940467"/>
                <a:ext cx="204082" cy="493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7958666" y="5318333"/>
              <a:ext cx="239889" cy="9869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958666" y="5318333"/>
                <a:ext cx="239889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9089848" y="5126580"/>
              <a:ext cx="261585" cy="3947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089848" y="5126580"/>
                <a:ext cx="261585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9201855" y="5149139"/>
              <a:ext cx="55034" cy="24057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201855" y="5149139"/>
                <a:ext cx="55034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9406466" y="5070711"/>
              <a:ext cx="63500" cy="53278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406466" y="5070711"/>
                <a:ext cx="63500" cy="532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9372600" y="5029293"/>
              <a:ext cx="80433" cy="136766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372600" y="5029293"/>
                <a:ext cx="80433" cy="136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9477022" y="5041983"/>
              <a:ext cx="90311" cy="5921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477022" y="5041983"/>
                <a:ext cx="90311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9611783" y="5066657"/>
              <a:ext cx="398639" cy="71414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611783" y="5066657"/>
                <a:ext cx="398639" cy="714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10047111" y="5085868"/>
              <a:ext cx="90311" cy="300143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047111" y="5085868"/>
                <a:ext cx="90311" cy="3001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10128250" y="5024359"/>
              <a:ext cx="311679" cy="45188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128250" y="5024359"/>
                <a:ext cx="311679" cy="451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10436930" y="5027002"/>
              <a:ext cx="276225" cy="491544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436930" y="5027002"/>
                <a:ext cx="276225" cy="491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10472737" y="5075117"/>
              <a:ext cx="375885" cy="31406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472737" y="5075117"/>
                <a:ext cx="375885" cy="314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10498667" y="5235146"/>
              <a:ext cx="404460" cy="59429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498667" y="5235146"/>
                <a:ext cx="404460" cy="594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10645422" y="5442409"/>
              <a:ext cx="191912" cy="121256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645422" y="5442409"/>
                <a:ext cx="19191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10963451" y="5085339"/>
              <a:ext cx="414337" cy="40500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963451" y="5085339"/>
                <a:ext cx="414337" cy="4050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11001022" y="5010435"/>
              <a:ext cx="107245" cy="24868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1001022" y="5010435"/>
                <a:ext cx="107245" cy="248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10938932" y="5216817"/>
              <a:ext cx="180623" cy="240573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938932" y="5216817"/>
                <a:ext cx="180623" cy="240573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49" y="438143"/>
            <a:ext cx="3370075" cy="30980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401" y="756035"/>
            <a:ext cx="7534805" cy="33373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49" y="4250527"/>
            <a:ext cx="6663350" cy="2050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49" y="438143"/>
            <a:ext cx="3370075" cy="30980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401" y="756035"/>
            <a:ext cx="7534805" cy="33373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49" y="4250527"/>
            <a:ext cx="6663350" cy="20502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8588022" y="1790637"/>
              <a:ext cx="14111" cy="4793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588022" y="1790637"/>
                <a:ext cx="14111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11172472" y="1923877"/>
              <a:ext cx="515762" cy="43426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1172472" y="1923877"/>
                <a:ext cx="515762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11525955" y="1878054"/>
              <a:ext cx="443795" cy="55270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1525955" y="1878054"/>
                <a:ext cx="443795" cy="55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9855200" y="2557650"/>
              <a:ext cx="959555" cy="72806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855200" y="2557650"/>
                <a:ext cx="959555" cy="728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3248377" y="492072"/>
              <a:ext cx="256823" cy="3242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248377" y="492072"/>
                <a:ext cx="256823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3381022" y="541421"/>
              <a:ext cx="45155" cy="253791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381022" y="541421"/>
                <a:ext cx="45155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3567288" y="402364"/>
              <a:ext cx="62089" cy="57896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567288" y="402364"/>
                <a:ext cx="62089" cy="578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3556000" y="371522"/>
              <a:ext cx="90311" cy="23757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3556000" y="371522"/>
                <a:ext cx="90311" cy="237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3632905" y="372226"/>
              <a:ext cx="154517" cy="13817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632905" y="372226"/>
                <a:ext cx="154517" cy="138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3870677" y="423161"/>
              <a:ext cx="255411" cy="29591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870677" y="423161"/>
                <a:ext cx="255411" cy="295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3987447" y="479383"/>
              <a:ext cx="683330" cy="10151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987447" y="479383"/>
                <a:ext cx="683330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6865761" y="3823786"/>
              <a:ext cx="181328" cy="4511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865761" y="3823786"/>
                <a:ext cx="18132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6948311" y="3885823"/>
              <a:ext cx="33866" cy="20303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948311" y="3885823"/>
                <a:ext cx="3386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7126111" y="3770913"/>
              <a:ext cx="47978" cy="65633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126111" y="3770913"/>
                <a:ext cx="47978" cy="656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7086600" y="3724384"/>
              <a:ext cx="70555" cy="14734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086600" y="3724384"/>
                <a:ext cx="70555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7157155" y="3727909"/>
              <a:ext cx="112889" cy="10151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157155" y="3727909"/>
                <a:ext cx="112889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7723540" y="4167814"/>
              <a:ext cx="266171" cy="3383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723540" y="4167814"/>
                <a:ext cx="26617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7842955" y="4207292"/>
              <a:ext cx="47978" cy="32710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842955" y="4207292"/>
                <a:ext cx="47978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7972777" y="4273560"/>
              <a:ext cx="85549" cy="246742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972777" y="4273560"/>
                <a:ext cx="85549" cy="246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7286977" y="4184733"/>
              <a:ext cx="229482" cy="4511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286977" y="4184733"/>
                <a:ext cx="22948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7371644" y="4246771"/>
              <a:ext cx="28222" cy="42580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371644" y="4246771"/>
                <a:ext cx="28222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7487355" y="4269330"/>
              <a:ext cx="228600" cy="225592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487355" y="4269330"/>
                <a:ext cx="2286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8431212" y="4145254"/>
              <a:ext cx="236714" cy="13394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431212" y="4145254"/>
                <a:ext cx="236714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8475133" y="3972712"/>
              <a:ext cx="132644" cy="58742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475133" y="3972712"/>
                <a:ext cx="132644" cy="587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8613422" y="4308809"/>
              <a:ext cx="141111" cy="9869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613422" y="4308809"/>
                <a:ext cx="141111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8765822" y="4055018"/>
              <a:ext cx="235126" cy="30243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765822" y="4055018"/>
                <a:ext cx="235126" cy="302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8878711" y="4145254"/>
              <a:ext cx="33866" cy="563981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8878711" y="4145254"/>
                <a:ext cx="33866" cy="563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9025466" y="4046558"/>
              <a:ext cx="217311" cy="34684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025466" y="4046558"/>
                <a:ext cx="217311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9124244" y="3990865"/>
              <a:ext cx="222956" cy="42510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124244" y="3990865"/>
                <a:ext cx="222956" cy="425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9588500" y="4108419"/>
              <a:ext cx="170744" cy="14276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588500" y="4108419"/>
                <a:ext cx="170744" cy="14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9668933" y="4145254"/>
              <a:ext cx="22578" cy="242512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668933" y="4145254"/>
                <a:ext cx="22578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9832622" y="4100136"/>
              <a:ext cx="93838" cy="44272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832622" y="4100136"/>
                <a:ext cx="93838" cy="442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9801577" y="4068588"/>
              <a:ext cx="87489" cy="16972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801577" y="4068588"/>
                <a:ext cx="87489" cy="169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9951155" y="4094496"/>
              <a:ext cx="90312" cy="104337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951155" y="4094496"/>
                <a:ext cx="90312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10267244" y="4051317"/>
              <a:ext cx="160161" cy="6573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267244" y="4051317"/>
                <a:ext cx="160161" cy="65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10293702" y="4002849"/>
              <a:ext cx="210609" cy="243922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293702" y="4002849"/>
                <a:ext cx="210609" cy="243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10229673" y="4219982"/>
              <a:ext cx="367771" cy="16549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229673" y="4219982"/>
                <a:ext cx="367771" cy="165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10509955" y="3915432"/>
              <a:ext cx="237067" cy="39337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509955" y="3915432"/>
                <a:ext cx="237067" cy="393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10656711" y="4218572"/>
              <a:ext cx="33867" cy="26789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656711" y="4218572"/>
                <a:ext cx="33867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10896600" y="4040918"/>
              <a:ext cx="53622" cy="64575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896600" y="4040918"/>
                <a:ext cx="53622" cy="645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10806288" y="3978704"/>
              <a:ext cx="127000" cy="19474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806288" y="3978704"/>
                <a:ext cx="127000" cy="194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10955867" y="4021179"/>
              <a:ext cx="110067" cy="132535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955867" y="4021179"/>
                <a:ext cx="110067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7356651" y="4879839"/>
              <a:ext cx="255763" cy="8318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356651" y="4879839"/>
                <a:ext cx="255763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7445022" y="4951746"/>
              <a:ext cx="73378" cy="267891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445022" y="4951746"/>
                <a:ext cx="73378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7682088" y="4841241"/>
              <a:ext cx="146756" cy="34173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682088" y="4841241"/>
                <a:ext cx="146756" cy="341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7958666" y="4795242"/>
              <a:ext cx="158044" cy="2114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958666" y="4795242"/>
                <a:ext cx="158044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7947377" y="4844590"/>
              <a:ext cx="67734" cy="518862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947377" y="4844590"/>
                <a:ext cx="67734" cy="518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8074377" y="4978183"/>
              <a:ext cx="93134" cy="247094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074377" y="4978183"/>
                <a:ext cx="93134" cy="247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7848600" y="4819211"/>
              <a:ext cx="177800" cy="3101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7848600" y="4819211"/>
                <a:ext cx="1778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8592784" y="4861509"/>
              <a:ext cx="219251" cy="3947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592784" y="4861509"/>
                <a:ext cx="21925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8683096" y="4923547"/>
              <a:ext cx="14993" cy="263133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683096" y="4923547"/>
                <a:ext cx="14993" cy="263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8830733" y="4831901"/>
              <a:ext cx="79728" cy="59640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830733" y="4831901"/>
                <a:ext cx="79728" cy="596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8785577" y="4842475"/>
              <a:ext cx="81845" cy="13465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785577" y="4842475"/>
                <a:ext cx="81845" cy="13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8946444" y="4844590"/>
              <a:ext cx="118533" cy="135355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946444" y="4844590"/>
                <a:ext cx="1185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9366955" y="4810751"/>
              <a:ext cx="307622" cy="304550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366955" y="4810751"/>
                <a:ext cx="307622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9527822" y="4869088"/>
              <a:ext cx="50800" cy="570501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527822" y="4869088"/>
                <a:ext cx="50800" cy="570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9736666" y="4807050"/>
              <a:ext cx="237066" cy="343675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736666" y="4807050"/>
                <a:ext cx="237066" cy="3436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9917288" y="4763870"/>
              <a:ext cx="200378" cy="500885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9917288" y="4763870"/>
                <a:ext cx="200378" cy="500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10258601" y="4739373"/>
              <a:ext cx="372710" cy="483084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0258601" y="4739373"/>
                <a:ext cx="372710" cy="483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10641894" y="4807579"/>
              <a:ext cx="230011" cy="46845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641894" y="4807579"/>
                <a:ext cx="230011" cy="468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10546644" y="4967256"/>
              <a:ext cx="479777" cy="714844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0546644" y="4967256"/>
                <a:ext cx="479777" cy="714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10724444" y="5143500"/>
              <a:ext cx="177800" cy="231231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724444" y="5143500"/>
                <a:ext cx="177800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4368800" y="6361697"/>
              <a:ext cx="3341511" cy="105746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4368800" y="6361697"/>
                <a:ext cx="3341511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2280355" y="5622883"/>
              <a:ext cx="4543778" cy="9023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2280355" y="5622883"/>
                <a:ext cx="454377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2130072" y="6480133"/>
              <a:ext cx="4552950" cy="140995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2130072" y="6480133"/>
                <a:ext cx="4552950" cy="140995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66" y="564356"/>
            <a:ext cx="4405472" cy="46077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438" y="564356"/>
            <a:ext cx="7522432" cy="42481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910159" y="3550255"/>
              <a:ext cx="3802063" cy="9305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910159" y="3550255"/>
                <a:ext cx="3802063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9744427" y="3000375"/>
              <a:ext cx="1781175" cy="5075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9744427" y="3000375"/>
                <a:ext cx="178117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4859161" y="3592554"/>
              <a:ext cx="1716616" cy="3947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859161" y="3592554"/>
                <a:ext cx="171661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7755466" y="2977815"/>
              <a:ext cx="2305756" cy="8459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755466" y="2977815"/>
                <a:ext cx="230575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6468533" y="2487152"/>
              <a:ext cx="1783644" cy="60345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468533" y="2487152"/>
                <a:ext cx="1783644" cy="603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5364162" y="4537221"/>
              <a:ext cx="1996193" cy="121256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364162" y="4537221"/>
                <a:ext cx="1996193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8509000" y="4128335"/>
              <a:ext cx="2072217" cy="665497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509000" y="4128335"/>
                <a:ext cx="2072217" cy="66549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07" y="361946"/>
            <a:ext cx="10199783" cy="22812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09" y="2819208"/>
            <a:ext cx="1850234" cy="13956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955" y="3190872"/>
            <a:ext cx="7110352" cy="1152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34" y="757232"/>
            <a:ext cx="7522403" cy="4186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65" y="626110"/>
            <a:ext cx="9421495" cy="5364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1" y="638168"/>
            <a:ext cx="6520472" cy="51554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3" y="2671763"/>
            <a:ext cx="876682" cy="8072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23" y="5303041"/>
            <a:ext cx="1885953" cy="1126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1" y="638168"/>
            <a:ext cx="6520472" cy="51554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3" y="2671763"/>
            <a:ext cx="876682" cy="8072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23" y="5303041"/>
            <a:ext cx="1885953" cy="11263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3620911" y="5906812"/>
              <a:ext cx="3903133" cy="7137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620911" y="5906812"/>
                <a:ext cx="3903133" cy="71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3522133" y="5685449"/>
              <a:ext cx="276578" cy="47603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522133" y="5685449"/>
                <a:ext cx="276578" cy="4760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2704923" y="5639802"/>
              <a:ext cx="379765" cy="1128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704923" y="5639802"/>
                <a:ext cx="37976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2918177" y="5730744"/>
              <a:ext cx="28223" cy="33486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918177" y="5730744"/>
                <a:ext cx="28223" cy="334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3172177" y="5500217"/>
              <a:ext cx="84667" cy="90659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172177" y="5500217"/>
                <a:ext cx="84667" cy="906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3070577" y="5500922"/>
              <a:ext cx="152400" cy="28269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070577" y="5500922"/>
                <a:ext cx="152400" cy="282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3256844" y="5532646"/>
              <a:ext cx="171097" cy="12125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256844" y="5532646"/>
                <a:ext cx="171097" cy="12125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633" y="888199"/>
            <a:ext cx="7443797" cy="57178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451577" y="5448049"/>
              <a:ext cx="4134556" cy="265071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451577" y="5448049"/>
                <a:ext cx="4134556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3460044" y="5424080"/>
              <a:ext cx="222956" cy="47515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460044" y="5424080"/>
                <a:ext cx="222956" cy="475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3848805" y="5876674"/>
              <a:ext cx="215195" cy="5075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848805" y="5876674"/>
                <a:ext cx="21519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3941762" y="5944352"/>
              <a:ext cx="43215" cy="26789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941762" y="5944352"/>
                <a:ext cx="43215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4188177" y="5824505"/>
              <a:ext cx="60678" cy="66126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188177" y="5824505"/>
                <a:ext cx="60678" cy="661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4114800" y="5841954"/>
              <a:ext cx="152400" cy="22083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114800" y="5841954"/>
                <a:ext cx="152400" cy="220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4306711" y="5933072"/>
              <a:ext cx="169333" cy="6767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306711" y="5933072"/>
                <a:ext cx="169333" cy="6767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633" y="888199"/>
            <a:ext cx="7443797" cy="57178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451577" y="5448049"/>
              <a:ext cx="4134556" cy="265071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451577" y="5448049"/>
                <a:ext cx="4134556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3460044" y="5424080"/>
              <a:ext cx="222956" cy="47515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460044" y="5424080"/>
                <a:ext cx="222956" cy="475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3848805" y="5876674"/>
              <a:ext cx="215195" cy="5075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848805" y="5876674"/>
                <a:ext cx="21519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3941762" y="5944352"/>
              <a:ext cx="43215" cy="26789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941762" y="5944352"/>
                <a:ext cx="43215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4188177" y="5824505"/>
              <a:ext cx="60678" cy="66126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188177" y="5824505"/>
                <a:ext cx="60678" cy="661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4114800" y="5841954"/>
              <a:ext cx="152400" cy="22083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114800" y="5841954"/>
                <a:ext cx="152400" cy="220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4306711" y="5933072"/>
              <a:ext cx="169333" cy="6767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306711" y="5933072"/>
                <a:ext cx="169333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5086350" y="3626393"/>
              <a:ext cx="210255" cy="1691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086350" y="3626393"/>
                <a:ext cx="21025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5199944" y="3699710"/>
              <a:ext cx="26811" cy="2255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199944" y="3699710"/>
                <a:ext cx="268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5187244" y="3635910"/>
              <a:ext cx="36688" cy="283752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187244" y="3635910"/>
                <a:ext cx="36688" cy="283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5364162" y="3540209"/>
              <a:ext cx="14993" cy="426334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364162" y="3540209"/>
                <a:ext cx="14993" cy="426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5302955" y="3542324"/>
              <a:ext cx="53622" cy="13200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302955" y="3542324"/>
                <a:ext cx="53622" cy="132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5379155" y="3509367"/>
              <a:ext cx="118534" cy="3242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379155" y="3509367"/>
                <a:ext cx="118534" cy="32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5774266" y="3479053"/>
              <a:ext cx="28222" cy="39408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774266" y="3479053"/>
                <a:ext cx="28222" cy="3940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5812366" y="3588324"/>
              <a:ext cx="165100" cy="14804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812366" y="3588324"/>
                <a:ext cx="165100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6045200" y="3454026"/>
              <a:ext cx="56444" cy="43179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045200" y="3454026"/>
                <a:ext cx="56444" cy="4317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6014155" y="3415605"/>
              <a:ext cx="70556" cy="15439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014155" y="3415605"/>
                <a:ext cx="70556" cy="154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6112933" y="3429000"/>
              <a:ext cx="82726" cy="9587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112933" y="3429000"/>
                <a:ext cx="82726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6191250" y="3945041"/>
              <a:ext cx="134055" cy="19880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191250" y="3945041"/>
                <a:ext cx="134055" cy="198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6395155" y="3897103"/>
              <a:ext cx="28222" cy="230703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395155" y="3897103"/>
                <a:ext cx="28222" cy="230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6417733" y="3976060"/>
              <a:ext cx="56444" cy="3383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417733" y="3976060"/>
                <a:ext cx="564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6479822" y="3873839"/>
              <a:ext cx="5644" cy="364472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479822" y="3873839"/>
                <a:ext cx="5644" cy="3644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6589888" y="3942222"/>
              <a:ext cx="141640" cy="236871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589888" y="3942222"/>
                <a:ext cx="141640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6787444" y="4008489"/>
              <a:ext cx="121356" cy="16919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787444" y="4008489"/>
                <a:ext cx="12135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5181600" y="1118619"/>
              <a:ext cx="321733" cy="246213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181600" y="1118619"/>
                <a:ext cx="321733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5520266" y="1046183"/>
              <a:ext cx="36689" cy="541421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5520266" y="1046183"/>
                <a:ext cx="36689" cy="541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5620102" y="1133600"/>
              <a:ext cx="244475" cy="14099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620102" y="1133600"/>
                <a:ext cx="24447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5918200" y="1079493"/>
              <a:ext cx="193322" cy="199332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918200" y="1079493"/>
                <a:ext cx="193322" cy="199332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709" y="697699"/>
            <a:ext cx="6996122" cy="56994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4521200" y="5783617"/>
              <a:ext cx="2382661" cy="8741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4521200" y="5783617"/>
                <a:ext cx="2382661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4353277" y="5604377"/>
              <a:ext cx="337256" cy="52608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4353277" y="5604377"/>
                <a:ext cx="337256" cy="526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4639027" y="6200962"/>
              <a:ext cx="305506" cy="3101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639027" y="6200962"/>
                <a:ext cx="30550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4820355" y="6265820"/>
              <a:ext cx="28222" cy="256612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820355" y="6265820"/>
                <a:ext cx="28222" cy="256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5119511" y="6151262"/>
              <a:ext cx="39511" cy="79979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119511" y="6151262"/>
                <a:ext cx="39511" cy="799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5054600" y="6136105"/>
              <a:ext cx="172155" cy="19739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054600" y="6136105"/>
                <a:ext cx="172155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5238044" y="6198143"/>
              <a:ext cx="200378" cy="126896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238044" y="6198143"/>
                <a:ext cx="200378" cy="12689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01" y="507200"/>
            <a:ext cx="8544187" cy="54721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790244" y="5245016"/>
              <a:ext cx="2516363" cy="174834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790244" y="5245016"/>
                <a:ext cx="251636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3660422" y="5160419"/>
              <a:ext cx="347133" cy="49348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660422" y="5160419"/>
                <a:ext cx="347133" cy="493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4248150" y="5656722"/>
              <a:ext cx="275872" cy="3383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248150" y="5656722"/>
                <a:ext cx="27587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4391377" y="5735679"/>
              <a:ext cx="79023" cy="27353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391377" y="5735679"/>
                <a:ext cx="79023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4665838" y="5617948"/>
              <a:ext cx="81139" cy="77476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665838" y="5617948"/>
                <a:ext cx="81139" cy="774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4594577" y="5582699"/>
              <a:ext cx="50800" cy="243217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594577" y="5582699"/>
                <a:ext cx="50800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4662311" y="5634162"/>
              <a:ext cx="174977" cy="8741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662311" y="5634162"/>
                <a:ext cx="174977" cy="8741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34" y="311934"/>
            <a:ext cx="5413443" cy="5060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933" y="1493040"/>
            <a:ext cx="5098099" cy="1385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34" y="311934"/>
            <a:ext cx="5413443" cy="5060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933" y="1493040"/>
            <a:ext cx="5098099" cy="13858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304873" y="5230916"/>
              <a:ext cx="3246438" cy="155095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2304873" y="5230916"/>
                <a:ext cx="3246438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2235200" y="5108074"/>
              <a:ext cx="443088" cy="449951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2235200" y="5108074"/>
                <a:ext cx="443088" cy="449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2894365" y="5493167"/>
              <a:ext cx="227012" cy="564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894365" y="5493167"/>
                <a:ext cx="22701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3025422" y="5538286"/>
              <a:ext cx="36689" cy="273531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025422" y="5538286"/>
                <a:ext cx="36689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296355" y="5459328"/>
              <a:ext cx="56445" cy="64857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296355" y="5459328"/>
                <a:ext cx="56445" cy="648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3191933" y="5455980"/>
              <a:ext cx="76200" cy="22612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191933" y="5455980"/>
                <a:ext cx="76200" cy="226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3324577" y="5470608"/>
              <a:ext cx="149578" cy="5639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324577" y="5470608"/>
                <a:ext cx="1495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4109155" y="1047593"/>
              <a:ext cx="107245" cy="35107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109155" y="1047593"/>
                <a:ext cx="107245" cy="351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4021313" y="1124611"/>
              <a:ext cx="276931" cy="25714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021313" y="1124611"/>
                <a:ext cx="276931" cy="257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4679244" y="1455069"/>
              <a:ext cx="129822" cy="567505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679244" y="1455069"/>
                <a:ext cx="129822" cy="567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4537075" y="1601703"/>
              <a:ext cx="351013" cy="21995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537075" y="1601703"/>
                <a:ext cx="351013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7874000" y="2822016"/>
              <a:ext cx="45155" cy="69122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7874000" y="2822016"/>
                <a:ext cx="45155" cy="691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7901516" y="2956666"/>
              <a:ext cx="237772" cy="28058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901516" y="2956666"/>
                <a:ext cx="237772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8141581" y="2977815"/>
              <a:ext cx="198967" cy="5639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141581" y="2977815"/>
                <a:ext cx="1989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8135761" y="3135730"/>
              <a:ext cx="246239" cy="3947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135761" y="3135730"/>
                <a:ext cx="24623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8432800" y="2991915"/>
              <a:ext cx="747888" cy="13817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432800" y="2991915"/>
                <a:ext cx="747888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8613422" y="2508302"/>
              <a:ext cx="242711" cy="46687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613422" y="2508302"/>
                <a:ext cx="242711" cy="466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8839200" y="2639427"/>
              <a:ext cx="245533" cy="245332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839200" y="2639427"/>
                <a:ext cx="245533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8613422" y="3089025"/>
              <a:ext cx="237066" cy="48079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613422" y="3089025"/>
                <a:ext cx="237066" cy="480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8747301" y="3137140"/>
              <a:ext cx="461609" cy="427215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747301" y="3137140"/>
                <a:ext cx="461609" cy="427215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46" y="602454"/>
            <a:ext cx="10020452" cy="1512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47" y="452428"/>
            <a:ext cx="8743965" cy="58885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833261" y="874169"/>
              <a:ext cx="474309" cy="37592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33261" y="874169"/>
                <a:ext cx="474309" cy="375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938918" y="1141355"/>
              <a:ext cx="259820" cy="353192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938918" y="1141355"/>
                <a:ext cx="259820" cy="3531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1123244" y="1325353"/>
              <a:ext cx="285044" cy="135355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123244" y="1325353"/>
                <a:ext cx="28504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974372" y="1479743"/>
              <a:ext cx="340783" cy="80155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74372" y="1479743"/>
                <a:ext cx="340783" cy="801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914400" y="2377000"/>
              <a:ext cx="201788" cy="55287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914400" y="2377000"/>
                <a:ext cx="201788" cy="552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976488" y="2546370"/>
              <a:ext cx="270934" cy="27635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76488" y="2546370"/>
                <a:ext cx="270934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979311" y="2935517"/>
              <a:ext cx="61383" cy="16073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79311" y="2935517"/>
                <a:ext cx="61383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770466" y="3045493"/>
              <a:ext cx="378531" cy="64011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70466" y="3045493"/>
                <a:ext cx="378531" cy="640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942622" y="3212925"/>
              <a:ext cx="657578" cy="29855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42622" y="3212925"/>
                <a:ext cx="657578" cy="29855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47" y="452428"/>
            <a:ext cx="8743965" cy="58885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833261" y="874169"/>
              <a:ext cx="474309" cy="37592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33261" y="874169"/>
                <a:ext cx="474309" cy="375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938918" y="1141355"/>
              <a:ext cx="259820" cy="353192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938918" y="1141355"/>
                <a:ext cx="259820" cy="3531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1123244" y="1325353"/>
              <a:ext cx="285044" cy="135355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123244" y="1325353"/>
                <a:ext cx="28504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974372" y="1479743"/>
              <a:ext cx="340783" cy="80155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74372" y="1479743"/>
                <a:ext cx="340783" cy="801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914400" y="2377000"/>
              <a:ext cx="201788" cy="55287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914400" y="2377000"/>
                <a:ext cx="201788" cy="552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976488" y="2546370"/>
              <a:ext cx="270934" cy="27635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76488" y="2546370"/>
                <a:ext cx="270934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979311" y="2935517"/>
              <a:ext cx="61383" cy="16073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79311" y="2935517"/>
                <a:ext cx="61383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770466" y="3045493"/>
              <a:ext cx="378531" cy="64011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70466" y="3045493"/>
                <a:ext cx="378531" cy="640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942622" y="3212925"/>
              <a:ext cx="657578" cy="29855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42622" y="3212925"/>
                <a:ext cx="657578" cy="298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5164666" y="2947501"/>
              <a:ext cx="84667" cy="14311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164666" y="2947501"/>
                <a:ext cx="84667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7095243" y="2791702"/>
              <a:ext cx="1427868" cy="8459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095243" y="2791702"/>
                <a:ext cx="142786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5249862" y="1164619"/>
              <a:ext cx="202671" cy="7049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249862" y="1164619"/>
                <a:ext cx="202671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5300133" y="1081255"/>
              <a:ext cx="220134" cy="413292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300133" y="1081255"/>
                <a:ext cx="220134" cy="413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5497688" y="1085662"/>
              <a:ext cx="177800" cy="34120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497688" y="1085662"/>
                <a:ext cx="177800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5672666" y="1080022"/>
              <a:ext cx="234244" cy="34684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672666" y="1080022"/>
                <a:ext cx="234244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5898444" y="896728"/>
              <a:ext cx="107244" cy="7331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898444" y="896728"/>
                <a:ext cx="10724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5913261" y="1003179"/>
              <a:ext cx="242006" cy="24656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913261" y="1003179"/>
                <a:ext cx="242006" cy="246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6033911" y="1056581"/>
              <a:ext cx="166511" cy="483085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033911" y="1056581"/>
                <a:ext cx="166511" cy="483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6423377" y="1545305"/>
              <a:ext cx="287867" cy="558341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423377" y="1545305"/>
                <a:ext cx="287867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6795911" y="1755388"/>
              <a:ext cx="163689" cy="229822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795911" y="1755388"/>
                <a:ext cx="163689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6739466" y="1866774"/>
              <a:ext cx="448734" cy="20602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739466" y="1866774"/>
                <a:ext cx="448734" cy="206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6970888" y="1629902"/>
              <a:ext cx="282222" cy="37222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970888" y="1629902"/>
                <a:ext cx="282222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7147983" y="1733534"/>
              <a:ext cx="113594" cy="406771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147983" y="1733534"/>
                <a:ext cx="113594" cy="406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7253111" y="1724193"/>
              <a:ext cx="28222" cy="105922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253111" y="1724193"/>
                <a:ext cx="28222" cy="105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7286977" y="1624968"/>
              <a:ext cx="50800" cy="29238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286977" y="1624968"/>
                <a:ext cx="50800" cy="292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7241822" y="1660216"/>
              <a:ext cx="403578" cy="15016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241822" y="1660216"/>
                <a:ext cx="403578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6626577" y="3615113"/>
              <a:ext cx="287867" cy="45470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626577" y="3615113"/>
                <a:ext cx="287867" cy="454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7027333" y="3825901"/>
              <a:ext cx="316089" cy="285515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027333" y="3825901"/>
                <a:ext cx="316089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7279569" y="3741480"/>
              <a:ext cx="259468" cy="31071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279569" y="3741480"/>
                <a:ext cx="259468" cy="310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7450666" y="3865203"/>
              <a:ext cx="95956" cy="38720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450666" y="3865203"/>
                <a:ext cx="95956" cy="387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7591777" y="3835065"/>
              <a:ext cx="22578" cy="10715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591777" y="3835065"/>
                <a:ext cx="22578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7580488" y="3668162"/>
              <a:ext cx="112889" cy="44325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580488" y="3668162"/>
                <a:ext cx="112889" cy="443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7590366" y="3737602"/>
              <a:ext cx="633589" cy="31741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590366" y="3737602"/>
                <a:ext cx="633589" cy="317415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65" y="285741"/>
            <a:ext cx="7115979" cy="58221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墨迹 8"/>
              <p14:cNvContentPartPr/>
              <p14:nvPr/>
            </p14:nvContentPartPr>
            <p14:xfrm>
              <a:off x="9489722" y="1753978"/>
              <a:ext cx="371122" cy="33838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489722" y="1753978"/>
                <a:ext cx="371122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墨迹 9"/>
              <p14:cNvContentPartPr/>
              <p14:nvPr/>
            </p14:nvContentPartPr>
            <p14:xfrm>
              <a:off x="9864725" y="1962651"/>
              <a:ext cx="204963" cy="157914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864725" y="1962651"/>
                <a:ext cx="204963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墨迹 10"/>
              <p14:cNvContentPartPr/>
              <p14:nvPr/>
            </p14:nvContentPartPr>
            <p14:xfrm>
              <a:off x="10165644" y="1753978"/>
              <a:ext cx="112888" cy="10997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0165644" y="1753978"/>
                <a:ext cx="112888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墨迹 11"/>
              <p14:cNvContentPartPr/>
              <p14:nvPr/>
            </p14:nvContentPartPr>
            <p14:xfrm>
              <a:off x="10116784" y="1954191"/>
              <a:ext cx="218193" cy="4229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0116784" y="1954191"/>
                <a:ext cx="218193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墨迹 12"/>
              <p14:cNvContentPartPr/>
              <p14:nvPr/>
            </p14:nvContentPartPr>
            <p14:xfrm>
              <a:off x="10397066" y="1675021"/>
              <a:ext cx="191911" cy="5075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0397066" y="1675021"/>
                <a:ext cx="1919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墨迹 13"/>
              <p14:cNvContentPartPr/>
              <p14:nvPr/>
            </p14:nvContentPartPr>
            <p14:xfrm>
              <a:off x="10421585" y="1559405"/>
              <a:ext cx="370593" cy="48220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0421585" y="1559405"/>
                <a:ext cx="370593" cy="482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墨迹 14"/>
              <p14:cNvContentPartPr/>
              <p14:nvPr/>
            </p14:nvContentPartPr>
            <p14:xfrm>
              <a:off x="10814755" y="1643473"/>
              <a:ext cx="347133" cy="38897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0814755" y="1643473"/>
                <a:ext cx="347133" cy="388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墨迹 15"/>
              <p14:cNvContentPartPr/>
              <p14:nvPr/>
            </p14:nvContentPartPr>
            <p14:xfrm>
              <a:off x="11243732" y="1484678"/>
              <a:ext cx="186268" cy="100106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1243732" y="1484678"/>
                <a:ext cx="186268" cy="100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墨迹 16"/>
              <p14:cNvContentPartPr/>
              <p14:nvPr/>
            </p14:nvContentPartPr>
            <p14:xfrm>
              <a:off x="11141427" y="1624263"/>
              <a:ext cx="350661" cy="34684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1141427" y="1624263"/>
                <a:ext cx="350661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墨迹 17"/>
              <p14:cNvContentPartPr/>
              <p14:nvPr/>
            </p14:nvContentPartPr>
            <p14:xfrm>
              <a:off x="11345332" y="1791694"/>
              <a:ext cx="53623" cy="81389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1345332" y="1791694"/>
                <a:ext cx="53623" cy="813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墨迹 18"/>
              <p14:cNvContentPartPr/>
              <p14:nvPr/>
            </p14:nvContentPartPr>
            <p14:xfrm>
              <a:off x="9548812" y="2505482"/>
              <a:ext cx="520876" cy="50617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548812" y="2505482"/>
                <a:ext cx="520876" cy="506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墨迹 19"/>
              <p14:cNvContentPartPr/>
              <p14:nvPr/>
            </p14:nvContentPartPr>
            <p14:xfrm>
              <a:off x="10334977" y="2408195"/>
              <a:ext cx="304800" cy="36376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0334977" y="2408195"/>
                <a:ext cx="304800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墨迹 20"/>
              <p14:cNvContentPartPr/>
              <p14:nvPr/>
            </p14:nvContentPartPr>
            <p14:xfrm>
              <a:off x="10391422" y="2977815"/>
              <a:ext cx="73378" cy="6485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0391422" y="2977815"/>
                <a:ext cx="73378" cy="6485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65" y="285741"/>
            <a:ext cx="7115979" cy="58221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185406" y="2416655"/>
              <a:ext cx="4074760" cy="91082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185406" y="2416655"/>
                <a:ext cx="4074760" cy="910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6574013" y="2732484"/>
              <a:ext cx="1593497" cy="33556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574013" y="2732484"/>
                <a:ext cx="1593497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8466666" y="2461068"/>
              <a:ext cx="309034" cy="280581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466666" y="2461068"/>
                <a:ext cx="309034" cy="280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8810977" y="2645067"/>
              <a:ext cx="152400" cy="12266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810977" y="2645067"/>
                <a:ext cx="152400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9087555" y="2442034"/>
              <a:ext cx="71262" cy="12407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9087555" y="2442034"/>
                <a:ext cx="71262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9028994" y="2611228"/>
              <a:ext cx="171450" cy="2255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028994" y="2611228"/>
                <a:ext cx="17145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9251244" y="2413835"/>
              <a:ext cx="146756" cy="3947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251244" y="2413835"/>
                <a:ext cx="14675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9231488" y="2328004"/>
              <a:ext cx="364067" cy="44113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231488" y="2328004"/>
                <a:ext cx="364067" cy="441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9627305" y="2408371"/>
              <a:ext cx="281517" cy="304374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627305" y="2408371"/>
                <a:ext cx="281517" cy="304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9882716" y="2295399"/>
              <a:ext cx="251884" cy="104900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882716" y="2295399"/>
                <a:ext cx="251884" cy="1049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6533444" y="1195638"/>
              <a:ext cx="25400" cy="3665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533444" y="1195638"/>
                <a:ext cx="25400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5415844" y="2289759"/>
              <a:ext cx="59266" cy="2819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415844" y="2289759"/>
                <a:ext cx="592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5367866" y="2199522"/>
              <a:ext cx="180622" cy="20303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367866" y="2199522"/>
                <a:ext cx="18062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2520244" y="2013409"/>
              <a:ext cx="633060" cy="45488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520244" y="2013409"/>
                <a:ext cx="633060" cy="454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5466644" y="2303859"/>
              <a:ext cx="104996" cy="5995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466644" y="2303859"/>
                <a:ext cx="104996" cy="5995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墨迹 12"/>
              <p14:cNvContentPartPr/>
              <p14:nvPr/>
            </p14:nvContentPartPr>
            <p14:xfrm>
              <a:off x="6533444" y="1195638"/>
              <a:ext cx="25400" cy="3665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533444" y="1195638"/>
                <a:ext cx="25400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墨迹 17"/>
              <p14:cNvContentPartPr/>
              <p14:nvPr/>
            </p14:nvContentPartPr>
            <p14:xfrm>
              <a:off x="7659511" y="1505827"/>
              <a:ext cx="16933" cy="3383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659511" y="1505827"/>
                <a:ext cx="169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墨迹 18"/>
              <p14:cNvContentPartPr/>
              <p14:nvPr/>
            </p14:nvContentPartPr>
            <p14:xfrm>
              <a:off x="7464777" y="1310725"/>
              <a:ext cx="2823" cy="898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464777" y="1310725"/>
                <a:ext cx="2823" cy="8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墨迹 19"/>
              <p14:cNvContentPartPr/>
              <p14:nvPr/>
            </p14:nvContentPartPr>
            <p14:xfrm>
              <a:off x="2700866" y="614738"/>
              <a:ext cx="254000" cy="439905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2700866" y="614738"/>
                <a:ext cx="254000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墨迹 20"/>
              <p14:cNvContentPartPr/>
              <p14:nvPr/>
            </p14:nvContentPartPr>
            <p14:xfrm>
              <a:off x="2590800" y="1071562"/>
              <a:ext cx="231422" cy="32428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2590800" y="1071562"/>
                <a:ext cx="231422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墨迹 21"/>
              <p14:cNvContentPartPr/>
              <p14:nvPr/>
            </p14:nvContentPartPr>
            <p14:xfrm>
              <a:off x="3166533" y="592179"/>
              <a:ext cx="127705" cy="12971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166533" y="592179"/>
                <a:ext cx="127705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墨迹 22"/>
              <p14:cNvContentPartPr/>
              <p14:nvPr/>
            </p14:nvContentPartPr>
            <p14:xfrm>
              <a:off x="3035123" y="754147"/>
              <a:ext cx="278165" cy="20179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035123" y="754147"/>
                <a:ext cx="278165" cy="201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墨迹 23"/>
              <p14:cNvContentPartPr/>
              <p14:nvPr/>
            </p14:nvContentPartPr>
            <p14:xfrm>
              <a:off x="2969506" y="823411"/>
              <a:ext cx="394582" cy="33838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2969506" y="823411"/>
                <a:ext cx="394582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墨迹 24"/>
              <p14:cNvContentPartPr/>
              <p14:nvPr/>
            </p14:nvContentPartPr>
            <p14:xfrm>
              <a:off x="3157184" y="1035608"/>
              <a:ext cx="37571" cy="608394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157184" y="1035608"/>
                <a:ext cx="37571" cy="608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墨迹 25"/>
              <p14:cNvContentPartPr/>
              <p14:nvPr/>
            </p14:nvContentPartPr>
            <p14:xfrm>
              <a:off x="3708400" y="924927"/>
              <a:ext cx="225777" cy="1692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708400" y="924927"/>
                <a:ext cx="22577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墨迹 26"/>
              <p14:cNvContentPartPr/>
              <p14:nvPr/>
            </p14:nvContentPartPr>
            <p14:xfrm>
              <a:off x="3656365" y="1049003"/>
              <a:ext cx="322968" cy="3383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656365" y="1049003"/>
                <a:ext cx="32296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墨迹 27"/>
              <p14:cNvContentPartPr/>
              <p14:nvPr/>
            </p14:nvContentPartPr>
            <p14:xfrm>
              <a:off x="4226277" y="800851"/>
              <a:ext cx="249767" cy="2819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226277" y="800851"/>
                <a:ext cx="2497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墨迹 28"/>
              <p14:cNvContentPartPr/>
              <p14:nvPr/>
            </p14:nvContentPartPr>
            <p14:xfrm>
              <a:off x="4244622" y="663910"/>
              <a:ext cx="183444" cy="50159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244622" y="663910"/>
                <a:ext cx="183444" cy="5015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" name="墨迹 29"/>
              <p14:cNvContentPartPr/>
              <p14:nvPr/>
            </p14:nvContentPartPr>
            <p14:xfrm>
              <a:off x="4525080" y="806491"/>
              <a:ext cx="193675" cy="13870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525080" y="806491"/>
                <a:ext cx="193675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墨迹 30"/>
              <p14:cNvContentPartPr/>
              <p14:nvPr/>
            </p14:nvContentPartPr>
            <p14:xfrm>
              <a:off x="4543954" y="671136"/>
              <a:ext cx="227365" cy="47656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543954" y="671136"/>
                <a:ext cx="227365" cy="476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" name="墨迹 31"/>
              <p14:cNvContentPartPr/>
              <p14:nvPr/>
            </p14:nvContentPartPr>
            <p14:xfrm>
              <a:off x="4766027" y="723833"/>
              <a:ext cx="367595" cy="363943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766027" y="723833"/>
                <a:ext cx="367595" cy="363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墨迹 32"/>
              <p14:cNvContentPartPr/>
              <p14:nvPr/>
            </p14:nvContentPartPr>
            <p14:xfrm>
              <a:off x="5204177" y="569620"/>
              <a:ext cx="112889" cy="7049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204177" y="569620"/>
                <a:ext cx="112889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" name="墨迹 33"/>
              <p14:cNvContentPartPr/>
              <p14:nvPr/>
            </p14:nvContentPartPr>
            <p14:xfrm>
              <a:off x="5045427" y="682416"/>
              <a:ext cx="294217" cy="36094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045427" y="682416"/>
                <a:ext cx="294217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墨迹 34"/>
              <p14:cNvContentPartPr/>
              <p14:nvPr/>
            </p14:nvContentPartPr>
            <p14:xfrm>
              <a:off x="5201355" y="876989"/>
              <a:ext cx="53622" cy="59217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201355" y="876989"/>
                <a:ext cx="53622" cy="592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墨迹 35"/>
              <p14:cNvContentPartPr/>
              <p14:nvPr/>
            </p14:nvContentPartPr>
            <p14:xfrm>
              <a:off x="5508977" y="738990"/>
              <a:ext cx="237067" cy="32975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508977" y="738990"/>
                <a:ext cx="237067" cy="329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墨迹 36"/>
              <p14:cNvContentPartPr/>
              <p14:nvPr/>
            </p14:nvContentPartPr>
            <p14:xfrm>
              <a:off x="5530321" y="802966"/>
              <a:ext cx="229834" cy="271416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530321" y="802966"/>
                <a:ext cx="229834" cy="271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8" name="墨迹 37"/>
              <p14:cNvContentPartPr/>
              <p14:nvPr/>
            </p14:nvContentPartPr>
            <p14:xfrm>
              <a:off x="6259688" y="368525"/>
              <a:ext cx="432682" cy="663558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259688" y="368525"/>
                <a:ext cx="432682" cy="663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9" name="墨迹 38"/>
              <p14:cNvContentPartPr/>
              <p14:nvPr/>
            </p14:nvContentPartPr>
            <p14:xfrm>
              <a:off x="6687431" y="744453"/>
              <a:ext cx="193851" cy="167256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687431" y="744453"/>
                <a:ext cx="193851" cy="167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" name="墨迹 39"/>
              <p14:cNvContentPartPr/>
              <p14:nvPr/>
            </p14:nvContentPartPr>
            <p14:xfrm>
              <a:off x="6778977" y="726124"/>
              <a:ext cx="115006" cy="210083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778977" y="726124"/>
                <a:ext cx="115006" cy="210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墨迹 40"/>
              <p14:cNvContentPartPr/>
              <p14:nvPr/>
            </p14:nvContentPartPr>
            <p14:xfrm>
              <a:off x="6673144" y="832928"/>
              <a:ext cx="266700" cy="21924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673144" y="832928"/>
                <a:ext cx="266700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2" name="墨迹 41"/>
              <p14:cNvContentPartPr/>
              <p14:nvPr/>
            </p14:nvContentPartPr>
            <p14:xfrm>
              <a:off x="6925733" y="726300"/>
              <a:ext cx="190500" cy="31706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925733" y="726300"/>
                <a:ext cx="190500" cy="317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3" name="墨迹 42"/>
              <p14:cNvContentPartPr/>
              <p14:nvPr/>
            </p14:nvContentPartPr>
            <p14:xfrm>
              <a:off x="7066844" y="638707"/>
              <a:ext cx="191911" cy="26137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066844" y="638707"/>
                <a:ext cx="191911" cy="261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4" name="墨迹 43"/>
              <p14:cNvContentPartPr/>
              <p14:nvPr/>
            </p14:nvContentPartPr>
            <p14:xfrm>
              <a:off x="7070019" y="750093"/>
              <a:ext cx="220486" cy="250267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070019" y="750093"/>
                <a:ext cx="220486" cy="250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5" name="墨迹 44"/>
              <p14:cNvContentPartPr/>
              <p14:nvPr/>
            </p14:nvContentPartPr>
            <p14:xfrm>
              <a:off x="7103533" y="814598"/>
              <a:ext cx="87489" cy="589712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103533" y="814598"/>
                <a:ext cx="87489" cy="5897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6" name="墨迹 45"/>
              <p14:cNvContentPartPr/>
              <p14:nvPr/>
            </p14:nvContentPartPr>
            <p14:xfrm>
              <a:off x="7320844" y="834690"/>
              <a:ext cx="22578" cy="13711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320844" y="834690"/>
                <a:ext cx="22578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7" name="墨迹 46"/>
              <p14:cNvContentPartPr/>
              <p14:nvPr/>
            </p14:nvContentPartPr>
            <p14:xfrm>
              <a:off x="7346244" y="703565"/>
              <a:ext cx="59266" cy="42051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346244" y="703565"/>
                <a:ext cx="59266" cy="420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墨迹 47"/>
              <p14:cNvContentPartPr/>
              <p14:nvPr/>
            </p14:nvContentPartPr>
            <p14:xfrm>
              <a:off x="7303911" y="812131"/>
              <a:ext cx="129822" cy="3947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303911" y="812131"/>
                <a:ext cx="1298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9" name="墨迹 48"/>
              <p14:cNvContentPartPr/>
              <p14:nvPr/>
            </p14:nvContentPartPr>
            <p14:xfrm>
              <a:off x="7382933" y="703212"/>
              <a:ext cx="386644" cy="35989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382933" y="703212"/>
                <a:ext cx="386644" cy="359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墨迹 49"/>
              <p14:cNvContentPartPr/>
              <p14:nvPr/>
            </p14:nvContentPartPr>
            <p14:xfrm>
              <a:off x="8545688" y="1722959"/>
              <a:ext cx="14112" cy="1973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545688" y="1722959"/>
                <a:ext cx="1411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1" name="墨迹 50"/>
              <p14:cNvContentPartPr/>
              <p14:nvPr/>
            </p14:nvContentPartPr>
            <p14:xfrm>
              <a:off x="2439811" y="456824"/>
              <a:ext cx="43744" cy="105622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2439811" y="456824"/>
                <a:ext cx="43744" cy="1056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2" name="墨迹 51"/>
              <p14:cNvContentPartPr/>
              <p14:nvPr/>
            </p14:nvContentPartPr>
            <p14:xfrm>
              <a:off x="2566105" y="231231"/>
              <a:ext cx="5319184" cy="1068743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2566105" y="231231"/>
                <a:ext cx="5319184" cy="1068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3" name="墨迹 52"/>
              <p14:cNvContentPartPr/>
              <p14:nvPr/>
            </p14:nvContentPartPr>
            <p14:xfrm>
              <a:off x="2651477" y="1562225"/>
              <a:ext cx="5493456" cy="5639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2651477" y="1562225"/>
                <a:ext cx="549345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4" name="墨迹 53"/>
              <p14:cNvContentPartPr/>
              <p14:nvPr/>
            </p14:nvContentPartPr>
            <p14:xfrm>
              <a:off x="7227711" y="2066987"/>
              <a:ext cx="14111" cy="282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227711" y="2066987"/>
                <a:ext cx="1411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5" name="墨迹 54"/>
              <p14:cNvContentPartPr/>
              <p14:nvPr/>
            </p14:nvContentPartPr>
            <p14:xfrm>
              <a:off x="1632302" y="2342632"/>
              <a:ext cx="242888" cy="43004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632302" y="2342632"/>
                <a:ext cx="242888" cy="43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6" name="墨迹 55"/>
              <p14:cNvContentPartPr/>
              <p14:nvPr/>
            </p14:nvContentPartPr>
            <p14:xfrm>
              <a:off x="1619955" y="2254511"/>
              <a:ext cx="366889" cy="479383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619955" y="2254511"/>
                <a:ext cx="366889" cy="479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7" name="墨迹 56"/>
              <p14:cNvContentPartPr/>
              <p14:nvPr/>
            </p14:nvContentPartPr>
            <p14:xfrm>
              <a:off x="2069747" y="2366954"/>
              <a:ext cx="252941" cy="303492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2069747" y="2366954"/>
                <a:ext cx="252941" cy="303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8" name="墨迹 57"/>
              <p14:cNvContentPartPr/>
              <p14:nvPr/>
            </p14:nvContentPartPr>
            <p14:xfrm>
              <a:off x="2312987" y="2261560"/>
              <a:ext cx="227013" cy="38350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2312987" y="2261560"/>
                <a:ext cx="227013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9" name="墨迹 58"/>
              <p14:cNvContentPartPr/>
              <p14:nvPr/>
            </p14:nvContentPartPr>
            <p14:xfrm>
              <a:off x="2446690" y="2522930"/>
              <a:ext cx="14287" cy="590241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2446690" y="2522930"/>
                <a:ext cx="14287" cy="590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0" name="墨迹 59"/>
              <p14:cNvContentPartPr/>
              <p14:nvPr/>
            </p14:nvContentPartPr>
            <p14:xfrm>
              <a:off x="2748844" y="2498432"/>
              <a:ext cx="169333" cy="846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2748844" y="2498432"/>
                <a:ext cx="16933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1" name="墨迹 60"/>
              <p14:cNvContentPartPr/>
              <p14:nvPr/>
            </p14:nvContentPartPr>
            <p14:xfrm>
              <a:off x="2723268" y="2639427"/>
              <a:ext cx="152576" cy="564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2723268" y="2639427"/>
                <a:ext cx="15257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2" name="墨迹 61"/>
              <p14:cNvContentPartPr/>
              <p14:nvPr/>
            </p14:nvContentPartPr>
            <p14:xfrm>
              <a:off x="2999845" y="2420885"/>
              <a:ext cx="268288" cy="286220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2999845" y="2420885"/>
                <a:ext cx="268288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" name="墨迹 62"/>
              <p14:cNvContentPartPr/>
              <p14:nvPr/>
            </p14:nvContentPartPr>
            <p14:xfrm>
              <a:off x="3073400" y="2277775"/>
              <a:ext cx="362126" cy="70286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3073400" y="2277775"/>
                <a:ext cx="362126" cy="702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4" name="墨迹 63"/>
              <p14:cNvContentPartPr/>
              <p14:nvPr/>
            </p14:nvContentPartPr>
            <p14:xfrm>
              <a:off x="3335866" y="2678906"/>
              <a:ext cx="73378" cy="77018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3335866" y="2678906"/>
                <a:ext cx="73378" cy="77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5" name="墨迹 64"/>
              <p14:cNvContentPartPr/>
              <p14:nvPr/>
            </p14:nvContentPartPr>
            <p14:xfrm>
              <a:off x="4752622" y="2131845"/>
              <a:ext cx="54151" cy="132535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4752622" y="2131845"/>
                <a:ext cx="54151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6" name="墨迹 65"/>
              <p14:cNvContentPartPr/>
              <p14:nvPr/>
            </p14:nvContentPartPr>
            <p14:xfrm>
              <a:off x="4634441" y="2267200"/>
              <a:ext cx="258586" cy="225592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4634441" y="2267200"/>
                <a:ext cx="258586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7" name="墨迹 66"/>
              <p14:cNvContentPartPr/>
              <p14:nvPr/>
            </p14:nvContentPartPr>
            <p14:xfrm>
              <a:off x="4619977" y="2458953"/>
              <a:ext cx="132645" cy="37786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4619977" y="2458953"/>
                <a:ext cx="132645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8" name="墨迹 67"/>
              <p14:cNvContentPartPr/>
              <p14:nvPr/>
            </p14:nvContentPartPr>
            <p14:xfrm>
              <a:off x="4903434" y="2282005"/>
              <a:ext cx="379766" cy="360771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903434" y="2282005"/>
                <a:ext cx="379766" cy="360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9" name="墨迹 68"/>
              <p14:cNvContentPartPr/>
              <p14:nvPr/>
            </p14:nvContentPartPr>
            <p14:xfrm>
              <a:off x="5065006" y="2393919"/>
              <a:ext cx="84844" cy="155271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5065006" y="2393919"/>
                <a:ext cx="84844" cy="155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0" name="墨迹 69"/>
              <p14:cNvContentPartPr/>
              <p14:nvPr/>
            </p14:nvContentPartPr>
            <p14:xfrm>
              <a:off x="5085644" y="2458953"/>
              <a:ext cx="107244" cy="166375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5085644" y="2458953"/>
                <a:ext cx="107244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1" name="墨迹 70"/>
              <p14:cNvContentPartPr/>
              <p14:nvPr/>
            </p14:nvContentPartPr>
            <p14:xfrm>
              <a:off x="5331177" y="2289759"/>
              <a:ext cx="203200" cy="191754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5331177" y="2289759"/>
                <a:ext cx="203200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2" name="墨迹 71"/>
              <p14:cNvContentPartPr/>
              <p14:nvPr/>
            </p14:nvContentPartPr>
            <p14:xfrm>
              <a:off x="5677252" y="2213622"/>
              <a:ext cx="201437" cy="220481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5677252" y="2213622"/>
                <a:ext cx="201437" cy="220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3" name="墨迹 72"/>
              <p14:cNvContentPartPr/>
              <p14:nvPr/>
            </p14:nvContentPartPr>
            <p14:xfrm>
              <a:off x="5802488" y="2209040"/>
              <a:ext cx="86431" cy="238634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5802488" y="2209040"/>
                <a:ext cx="86431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4" name="墨迹 73"/>
              <p14:cNvContentPartPr/>
              <p14:nvPr/>
            </p14:nvContentPartPr>
            <p14:xfrm>
              <a:off x="5645855" y="2365368"/>
              <a:ext cx="286456" cy="207791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5645855" y="2365368"/>
                <a:ext cx="286456" cy="207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5" name="墨迹 74"/>
              <p14:cNvContentPartPr/>
              <p14:nvPr/>
            </p14:nvContentPartPr>
            <p14:xfrm>
              <a:off x="5973938" y="2185423"/>
              <a:ext cx="167217" cy="388089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5973938" y="2185423"/>
                <a:ext cx="167217" cy="388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6" name="墨迹 75"/>
              <p14:cNvContentPartPr/>
              <p14:nvPr/>
            </p14:nvContentPartPr>
            <p14:xfrm>
              <a:off x="6093883" y="2155814"/>
              <a:ext cx="223661" cy="365177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6093883" y="2155814"/>
                <a:ext cx="223661" cy="365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7" name="墨迹 76"/>
              <p14:cNvContentPartPr/>
              <p14:nvPr/>
            </p14:nvContentPartPr>
            <p14:xfrm>
              <a:off x="6220177" y="2337345"/>
              <a:ext cx="28223" cy="584072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6220177" y="2337345"/>
                <a:ext cx="28223" cy="584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8" name="墨迹 77"/>
              <p14:cNvContentPartPr/>
              <p14:nvPr/>
            </p14:nvContentPartPr>
            <p14:xfrm>
              <a:off x="6460066" y="2306679"/>
              <a:ext cx="18344" cy="150336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6460066" y="2306679"/>
                <a:ext cx="18344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9" name="墨迹 78"/>
              <p14:cNvContentPartPr/>
              <p14:nvPr/>
            </p14:nvContentPartPr>
            <p14:xfrm>
              <a:off x="6541911" y="2154933"/>
              <a:ext cx="15522" cy="385797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6541911" y="2154933"/>
                <a:ext cx="15522" cy="385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0" name="墨迹 79"/>
              <p14:cNvContentPartPr/>
              <p14:nvPr/>
            </p14:nvContentPartPr>
            <p14:xfrm>
              <a:off x="6462888" y="2312319"/>
              <a:ext cx="135467" cy="3947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462888" y="2312319"/>
                <a:ext cx="13546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1" name="墨迹 80"/>
              <p14:cNvContentPartPr/>
              <p14:nvPr/>
            </p14:nvContentPartPr>
            <p14:xfrm>
              <a:off x="6580011" y="2148764"/>
              <a:ext cx="300566" cy="365178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6580011" y="2148764"/>
                <a:ext cx="300566" cy="365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2" name="墨迹 81"/>
              <p14:cNvContentPartPr/>
              <p14:nvPr/>
            </p14:nvContentPartPr>
            <p14:xfrm>
              <a:off x="6943372" y="2325537"/>
              <a:ext cx="645583" cy="37540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6943372" y="2325537"/>
                <a:ext cx="645583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3" name="墨迹 82"/>
              <p14:cNvContentPartPr/>
              <p14:nvPr/>
            </p14:nvContentPartPr>
            <p14:xfrm>
              <a:off x="7557911" y="2205162"/>
              <a:ext cx="159632" cy="222772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7557911" y="2205162"/>
                <a:ext cx="159632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4" name="墨迹 83"/>
              <p14:cNvContentPartPr/>
              <p14:nvPr/>
            </p14:nvContentPartPr>
            <p14:xfrm>
              <a:off x="7961488" y="1737059"/>
              <a:ext cx="234244" cy="496302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7961488" y="1737059"/>
                <a:ext cx="234244" cy="496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5" name="墨迹 84"/>
              <p14:cNvContentPartPr/>
              <p14:nvPr/>
            </p14:nvContentPartPr>
            <p14:xfrm>
              <a:off x="7953022" y="2250281"/>
              <a:ext cx="73378" cy="648577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7953022" y="2250281"/>
                <a:ext cx="73378" cy="648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6" name="墨迹 85"/>
              <p14:cNvContentPartPr/>
              <p14:nvPr/>
            </p14:nvContentPartPr>
            <p14:xfrm>
              <a:off x="8480777" y="1863954"/>
              <a:ext cx="104996" cy="5995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8480777" y="1863954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7" name="墨迹 86"/>
              <p14:cNvContentPartPr/>
              <p14:nvPr/>
            </p14:nvContentPartPr>
            <p14:xfrm>
              <a:off x="8437386" y="1812667"/>
              <a:ext cx="371475" cy="193164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8437386" y="1812667"/>
                <a:ext cx="371475" cy="193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8" name="墨迹 87"/>
              <p14:cNvContentPartPr/>
              <p14:nvPr/>
            </p14:nvContentPartPr>
            <p14:xfrm>
              <a:off x="9070622" y="1861134"/>
              <a:ext cx="58208" cy="76138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9070622" y="1861134"/>
                <a:ext cx="58208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9" name="墨迹 88"/>
              <p14:cNvContentPartPr/>
              <p14:nvPr/>
            </p14:nvContentPartPr>
            <p14:xfrm>
              <a:off x="9028112" y="1968291"/>
              <a:ext cx="84843" cy="50758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9028112" y="1968291"/>
                <a:ext cx="8484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0" name="墨迹 89"/>
              <p14:cNvContentPartPr/>
              <p14:nvPr/>
            </p14:nvContentPartPr>
            <p14:xfrm>
              <a:off x="9296047" y="1783587"/>
              <a:ext cx="303212" cy="235462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9296047" y="1783587"/>
                <a:ext cx="303212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1" name="墨迹 90"/>
              <p14:cNvContentPartPr/>
              <p14:nvPr/>
            </p14:nvContentPartPr>
            <p14:xfrm>
              <a:off x="9572977" y="1793457"/>
              <a:ext cx="129823" cy="2255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572977" y="1793457"/>
                <a:ext cx="12982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" name="墨迹 91"/>
              <p14:cNvContentPartPr/>
              <p14:nvPr/>
            </p14:nvContentPartPr>
            <p14:xfrm>
              <a:off x="9491133" y="1666561"/>
              <a:ext cx="373239" cy="634478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9491133" y="1666561"/>
                <a:ext cx="373239" cy="634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3" name="墨迹 92"/>
              <p14:cNvContentPartPr/>
              <p14:nvPr/>
            </p14:nvContentPartPr>
            <p14:xfrm>
              <a:off x="9719733" y="2064167"/>
              <a:ext cx="99660" cy="73318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9719733" y="2064167"/>
                <a:ext cx="99660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4" name="墨迹 93"/>
              <p14:cNvContentPartPr/>
              <p14:nvPr/>
            </p14:nvContentPartPr>
            <p14:xfrm>
              <a:off x="8436327" y="2630086"/>
              <a:ext cx="380295" cy="165141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8436327" y="2630086"/>
                <a:ext cx="380295" cy="165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5" name="墨迹 94"/>
              <p14:cNvContentPartPr/>
              <p14:nvPr/>
            </p14:nvContentPartPr>
            <p14:xfrm>
              <a:off x="8861072" y="2718384"/>
              <a:ext cx="195438" cy="145225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861072" y="2718384"/>
                <a:ext cx="195438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6" name="墨迹 95"/>
              <p14:cNvContentPartPr/>
              <p14:nvPr/>
            </p14:nvContentPartPr>
            <p14:xfrm>
              <a:off x="9183511" y="2695825"/>
              <a:ext cx="62089" cy="53578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9183511" y="2695825"/>
                <a:ext cx="6208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7" name="墨迹 96"/>
              <p14:cNvContentPartPr/>
              <p14:nvPr/>
            </p14:nvContentPartPr>
            <p14:xfrm>
              <a:off x="9155288" y="2780422"/>
              <a:ext cx="81844" cy="66268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9155288" y="2780422"/>
                <a:ext cx="81844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8" name="墨迹 97"/>
              <p14:cNvContentPartPr/>
              <p14:nvPr/>
            </p14:nvContentPartPr>
            <p14:xfrm>
              <a:off x="9358488" y="2615106"/>
              <a:ext cx="160162" cy="427567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9358488" y="2615106"/>
                <a:ext cx="160162" cy="427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9" name="墨迹 98"/>
              <p14:cNvContentPartPr/>
              <p14:nvPr/>
            </p14:nvContentPartPr>
            <p14:xfrm>
              <a:off x="9522177" y="2623918"/>
              <a:ext cx="146756" cy="228412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9522177" y="2623918"/>
                <a:ext cx="146756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0" name="墨迹 99"/>
              <p14:cNvContentPartPr/>
              <p14:nvPr/>
            </p14:nvContentPartPr>
            <p14:xfrm>
              <a:off x="9674577" y="2622508"/>
              <a:ext cx="112889" cy="1691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9674577" y="2622508"/>
                <a:ext cx="1128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1" name="墨迹 100"/>
              <p14:cNvContentPartPr/>
              <p14:nvPr/>
            </p14:nvContentPartPr>
            <p14:xfrm>
              <a:off x="9468555" y="2550600"/>
              <a:ext cx="454378" cy="652807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9468555" y="2550600"/>
                <a:ext cx="454378" cy="652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2" name="墨迹 101"/>
              <p14:cNvContentPartPr/>
              <p14:nvPr/>
            </p14:nvContentPartPr>
            <p14:xfrm>
              <a:off x="9776177" y="2929877"/>
              <a:ext cx="94016" cy="81777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9776177" y="2929877"/>
                <a:ext cx="94016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3" name="墨迹 102"/>
              <p14:cNvContentPartPr/>
              <p14:nvPr/>
            </p14:nvContentPartPr>
            <p14:xfrm>
              <a:off x="1885244" y="3581274"/>
              <a:ext cx="90311" cy="132536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885244" y="3581274"/>
                <a:ext cx="90311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4" name="墨迹 103"/>
              <p14:cNvContentPartPr/>
              <p14:nvPr/>
            </p14:nvContentPartPr>
            <p14:xfrm>
              <a:off x="1727376" y="3730376"/>
              <a:ext cx="251001" cy="231585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727376" y="3730376"/>
                <a:ext cx="251001" cy="231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5" name="墨迹 104"/>
              <p14:cNvContentPartPr/>
              <p14:nvPr/>
            </p14:nvContentPartPr>
            <p14:xfrm>
              <a:off x="1670755" y="3953501"/>
              <a:ext cx="180622" cy="32710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670755" y="3953501"/>
                <a:ext cx="180622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6" name="墨迹 105"/>
              <p14:cNvContentPartPr/>
              <p14:nvPr/>
            </p14:nvContentPartPr>
            <p14:xfrm>
              <a:off x="1999015" y="3598194"/>
              <a:ext cx="334962" cy="462463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999015" y="3598194"/>
                <a:ext cx="334962" cy="462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7" name="墨迹 106"/>
              <p14:cNvContentPartPr/>
              <p14:nvPr/>
            </p14:nvContentPartPr>
            <p14:xfrm>
              <a:off x="2195688" y="3899394"/>
              <a:ext cx="67734" cy="496832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2195688" y="3899394"/>
                <a:ext cx="67734" cy="496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8" name="墨迹 107"/>
              <p14:cNvContentPartPr/>
              <p14:nvPr/>
            </p14:nvContentPartPr>
            <p14:xfrm>
              <a:off x="2810933" y="3919662"/>
              <a:ext cx="73378" cy="62038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2810933" y="3919662"/>
                <a:ext cx="7337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9" name="墨迹 108"/>
              <p14:cNvContentPartPr/>
              <p14:nvPr/>
            </p14:nvContentPartPr>
            <p14:xfrm>
              <a:off x="2799644" y="4032458"/>
              <a:ext cx="42333" cy="3383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2799644" y="4032458"/>
                <a:ext cx="423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10" name="墨迹 109"/>
              <p14:cNvContentPartPr/>
              <p14:nvPr/>
            </p14:nvContentPartPr>
            <p14:xfrm>
              <a:off x="4752622" y="3708170"/>
              <a:ext cx="2822" cy="3101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4752622" y="3708170"/>
                <a:ext cx="282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1" name="墨迹 110"/>
              <p14:cNvContentPartPr/>
              <p14:nvPr/>
            </p14:nvContentPartPr>
            <p14:xfrm>
              <a:off x="4340577" y="3594492"/>
              <a:ext cx="344311" cy="238282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4340577" y="3594492"/>
                <a:ext cx="344311" cy="238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12" name="墨迹 111"/>
              <p14:cNvContentPartPr/>
              <p14:nvPr/>
            </p14:nvContentPartPr>
            <p14:xfrm>
              <a:off x="5012266" y="3705350"/>
              <a:ext cx="39511" cy="39478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5012266" y="3705350"/>
                <a:ext cx="3951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3" name="墨迹 112"/>
              <p14:cNvContentPartPr/>
              <p14:nvPr/>
            </p14:nvContentPartPr>
            <p14:xfrm>
              <a:off x="4992511" y="3831364"/>
              <a:ext cx="2822" cy="3701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4992511" y="3831364"/>
                <a:ext cx="2822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14" name="墨迹 113"/>
              <p14:cNvContentPartPr/>
              <p14:nvPr/>
            </p14:nvContentPartPr>
            <p14:xfrm>
              <a:off x="5898444" y="3259805"/>
              <a:ext cx="112888" cy="5075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5898444" y="3259805"/>
                <a:ext cx="112888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5" name="墨迹 114"/>
              <p14:cNvContentPartPr/>
              <p14:nvPr/>
            </p14:nvContentPartPr>
            <p14:xfrm>
              <a:off x="5672313" y="3355682"/>
              <a:ext cx="350309" cy="386327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5672313" y="3355682"/>
                <a:ext cx="350309" cy="38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6" name="墨迹 115"/>
              <p14:cNvContentPartPr/>
              <p14:nvPr/>
            </p14:nvContentPartPr>
            <p14:xfrm>
              <a:off x="5915377" y="3637672"/>
              <a:ext cx="132645" cy="50758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5915377" y="3637672"/>
                <a:ext cx="13264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7" name="墨迹 116"/>
              <p14:cNvContentPartPr/>
              <p14:nvPr/>
            </p14:nvContentPartPr>
            <p14:xfrm>
              <a:off x="6129866" y="3288004"/>
              <a:ext cx="129822" cy="682416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6129866" y="3288004"/>
                <a:ext cx="129822" cy="682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8" name="墨迹 117"/>
              <p14:cNvContentPartPr/>
              <p14:nvPr/>
            </p14:nvContentPartPr>
            <p14:xfrm>
              <a:off x="6256866" y="3282365"/>
              <a:ext cx="175507" cy="409767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6256866" y="3282365"/>
                <a:ext cx="175507" cy="409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9" name="墨迹 118"/>
              <p14:cNvContentPartPr/>
              <p14:nvPr/>
            </p14:nvContentPartPr>
            <p14:xfrm>
              <a:off x="6429022" y="3553075"/>
              <a:ext cx="73378" cy="62038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6429022" y="3553075"/>
                <a:ext cx="7337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20" name="墨迹 119"/>
              <p14:cNvContentPartPr/>
              <p14:nvPr/>
            </p14:nvContentPartPr>
            <p14:xfrm>
              <a:off x="6561666" y="3214687"/>
              <a:ext cx="209550" cy="306664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6561666" y="3214687"/>
                <a:ext cx="209550" cy="306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1" name="墨迹 120"/>
              <p14:cNvContentPartPr/>
              <p14:nvPr/>
            </p14:nvContentPartPr>
            <p14:xfrm>
              <a:off x="6513688" y="3516416"/>
              <a:ext cx="141112" cy="256611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6513688" y="3516416"/>
                <a:ext cx="141112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22" name="墨迹 121"/>
              <p14:cNvContentPartPr/>
              <p14:nvPr/>
            </p14:nvContentPartPr>
            <p14:xfrm>
              <a:off x="6925733" y="3299284"/>
              <a:ext cx="16934" cy="140995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6925733" y="3299284"/>
                <a:ext cx="1693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3" name="墨迹 122"/>
              <p14:cNvContentPartPr/>
              <p14:nvPr/>
            </p14:nvContentPartPr>
            <p14:xfrm>
              <a:off x="6700661" y="3259805"/>
              <a:ext cx="428272" cy="400427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6700661" y="3259805"/>
                <a:ext cx="428272" cy="400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4" name="墨迹 123"/>
              <p14:cNvContentPartPr/>
              <p14:nvPr/>
            </p14:nvContentPartPr>
            <p14:xfrm>
              <a:off x="5525911" y="3815326"/>
              <a:ext cx="1837266" cy="93057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5525911" y="3815326"/>
                <a:ext cx="1837266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5" name="墨迹 124"/>
              <p14:cNvContentPartPr/>
              <p14:nvPr/>
            </p14:nvContentPartPr>
            <p14:xfrm>
              <a:off x="5869340" y="3947861"/>
              <a:ext cx="194381" cy="197394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869340" y="3947861"/>
                <a:ext cx="194381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6" name="墨迹 125"/>
              <p14:cNvContentPartPr/>
              <p14:nvPr/>
            </p14:nvContentPartPr>
            <p14:xfrm>
              <a:off x="5949244" y="3959141"/>
              <a:ext cx="361244" cy="366587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5949244" y="3959141"/>
                <a:ext cx="361244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7" name="墨迹 126"/>
              <p14:cNvContentPartPr/>
              <p14:nvPr/>
            </p14:nvContentPartPr>
            <p14:xfrm>
              <a:off x="6378222" y="3951739"/>
              <a:ext cx="76905" cy="193515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6378222" y="3951739"/>
                <a:ext cx="76905" cy="193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8" name="墨迹 127"/>
              <p14:cNvContentPartPr/>
              <p14:nvPr/>
            </p14:nvContentPartPr>
            <p14:xfrm>
              <a:off x="6361288" y="3979585"/>
              <a:ext cx="203200" cy="293446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6361288" y="3979585"/>
                <a:ext cx="203200" cy="293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9" name="墨迹 128"/>
              <p14:cNvContentPartPr/>
              <p14:nvPr/>
            </p14:nvContentPartPr>
            <p14:xfrm>
              <a:off x="6592711" y="3995800"/>
              <a:ext cx="93133" cy="90237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6592711" y="3995800"/>
                <a:ext cx="93133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30" name="墨迹 129"/>
              <p14:cNvContentPartPr/>
              <p14:nvPr/>
            </p14:nvContentPartPr>
            <p14:xfrm>
              <a:off x="6549848" y="4150894"/>
              <a:ext cx="124707" cy="167256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6549848" y="4150894"/>
                <a:ext cx="124707" cy="167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1" name="墨迹 130"/>
              <p14:cNvContentPartPr/>
              <p14:nvPr/>
            </p14:nvContentPartPr>
            <p14:xfrm>
              <a:off x="6570133" y="4133270"/>
              <a:ext cx="141111" cy="127601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6570133" y="4133270"/>
                <a:ext cx="141111" cy="127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2" name="墨迹 131"/>
              <p14:cNvContentPartPr/>
              <p14:nvPr/>
            </p14:nvContentPartPr>
            <p14:xfrm>
              <a:off x="6763631" y="3922130"/>
              <a:ext cx="205846" cy="266128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6763631" y="3922130"/>
                <a:ext cx="205846" cy="266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3" name="墨迹 132"/>
              <p14:cNvContentPartPr/>
              <p14:nvPr/>
            </p14:nvContentPartPr>
            <p14:xfrm>
              <a:off x="6705600" y="4167814"/>
              <a:ext cx="174977" cy="298909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6705600" y="4167814"/>
                <a:ext cx="174977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34" name="墨迹 133"/>
              <p14:cNvContentPartPr/>
              <p14:nvPr/>
            </p14:nvContentPartPr>
            <p14:xfrm>
              <a:off x="7048500" y="3919662"/>
              <a:ext cx="118533" cy="234052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7048500" y="3919662"/>
                <a:ext cx="118533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5" name="墨迹 134"/>
              <p14:cNvContentPartPr/>
              <p14:nvPr/>
            </p14:nvContentPartPr>
            <p14:xfrm>
              <a:off x="6940021" y="3885823"/>
              <a:ext cx="310444" cy="246037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6940021" y="3885823"/>
                <a:ext cx="310444" cy="246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6" name="墨迹 135"/>
              <p14:cNvContentPartPr/>
              <p14:nvPr/>
            </p14:nvContentPartPr>
            <p14:xfrm>
              <a:off x="6970712" y="4128335"/>
              <a:ext cx="364243" cy="189815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6970712" y="4128335"/>
                <a:ext cx="364243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7" name="墨迹 136"/>
              <p14:cNvContentPartPr/>
              <p14:nvPr/>
            </p14:nvContentPartPr>
            <p14:xfrm>
              <a:off x="7422444" y="3618638"/>
              <a:ext cx="225778" cy="286925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7422444" y="3618638"/>
                <a:ext cx="225778" cy="286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8" name="墨迹 137"/>
              <p14:cNvContentPartPr/>
              <p14:nvPr/>
            </p14:nvContentPartPr>
            <p14:xfrm>
              <a:off x="7439377" y="3654592"/>
              <a:ext cx="169334" cy="259431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7439377" y="3654592"/>
                <a:ext cx="16933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9" name="墨迹 138"/>
              <p14:cNvContentPartPr/>
              <p14:nvPr/>
            </p14:nvContentPartPr>
            <p14:xfrm>
              <a:off x="7689850" y="3681028"/>
              <a:ext cx="48683" cy="173777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7689850" y="3681028"/>
                <a:ext cx="48683" cy="173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40" name="墨迹 139"/>
              <p14:cNvContentPartPr/>
              <p14:nvPr/>
            </p14:nvContentPartPr>
            <p14:xfrm>
              <a:off x="7778044" y="3566293"/>
              <a:ext cx="361244" cy="683298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7778044" y="3566293"/>
                <a:ext cx="361244" cy="683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1" name="墨迹 140"/>
              <p14:cNvContentPartPr/>
              <p14:nvPr/>
            </p14:nvContentPartPr>
            <p14:xfrm>
              <a:off x="8026400" y="3919662"/>
              <a:ext cx="116593" cy="76843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8026400" y="3919662"/>
                <a:ext cx="116593" cy="76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42" name="墨迹 141"/>
              <p14:cNvContentPartPr/>
              <p14:nvPr/>
            </p14:nvContentPartPr>
            <p14:xfrm>
              <a:off x="8285868" y="3682791"/>
              <a:ext cx="242887" cy="33838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8285868" y="3682791"/>
                <a:ext cx="24288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3" name="墨迹 142"/>
              <p14:cNvContentPartPr/>
              <p14:nvPr/>
            </p14:nvContentPartPr>
            <p14:xfrm>
              <a:off x="8338961" y="3812506"/>
              <a:ext cx="215194" cy="25379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8338961" y="3812506"/>
                <a:ext cx="21519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44" name="墨迹 143"/>
              <p14:cNvContentPartPr/>
              <p14:nvPr/>
            </p14:nvContentPartPr>
            <p14:xfrm>
              <a:off x="8888588" y="3812506"/>
              <a:ext cx="829204" cy="62038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8888588" y="3812506"/>
                <a:ext cx="82920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5" name="墨迹 144"/>
              <p14:cNvContentPartPr/>
              <p14:nvPr/>
            </p14:nvContentPartPr>
            <p14:xfrm>
              <a:off x="9253361" y="3448210"/>
              <a:ext cx="220133" cy="231761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9253361" y="3448210"/>
                <a:ext cx="220133" cy="231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6" name="墨迹 145"/>
              <p14:cNvContentPartPr/>
              <p14:nvPr/>
            </p14:nvContentPartPr>
            <p14:xfrm>
              <a:off x="9121422" y="3908383"/>
              <a:ext cx="50800" cy="335568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9121422" y="3908383"/>
                <a:ext cx="50800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7" name="墨迹 146"/>
              <p14:cNvContentPartPr/>
              <p14:nvPr/>
            </p14:nvContentPartPr>
            <p14:xfrm>
              <a:off x="9324622" y="3987340"/>
              <a:ext cx="137230" cy="149807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9324622" y="3987340"/>
                <a:ext cx="137230" cy="149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8" name="墨迹 147"/>
              <p14:cNvContentPartPr/>
              <p14:nvPr/>
            </p14:nvContentPartPr>
            <p14:xfrm>
              <a:off x="9859962" y="3801226"/>
              <a:ext cx="238654" cy="50759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9859962" y="3801226"/>
                <a:ext cx="238654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9" name="墨迹 148"/>
              <p14:cNvContentPartPr/>
              <p14:nvPr/>
            </p14:nvContentPartPr>
            <p14:xfrm>
              <a:off x="9896122" y="3902743"/>
              <a:ext cx="238478" cy="5640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9896122" y="3902743"/>
                <a:ext cx="2384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50" name="墨迹 149"/>
              <p14:cNvContentPartPr/>
              <p14:nvPr/>
            </p14:nvContentPartPr>
            <p14:xfrm>
              <a:off x="10243255" y="3727909"/>
              <a:ext cx="201789" cy="194573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10243255" y="3727909"/>
                <a:ext cx="201789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1" name="墨迹 150"/>
              <p14:cNvContentPartPr/>
              <p14:nvPr/>
            </p14:nvContentPartPr>
            <p14:xfrm>
              <a:off x="10478381" y="3761748"/>
              <a:ext cx="114300" cy="161439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0478381" y="3761748"/>
                <a:ext cx="114300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52" name="墨迹 151"/>
              <p14:cNvContentPartPr/>
              <p14:nvPr/>
            </p14:nvContentPartPr>
            <p14:xfrm>
              <a:off x="10405532" y="3568232"/>
              <a:ext cx="409223" cy="777236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10405532" y="3568232"/>
                <a:ext cx="409223" cy="777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3" name="墨迹 152"/>
              <p14:cNvContentPartPr/>
              <p14:nvPr/>
            </p14:nvContentPartPr>
            <p14:xfrm>
              <a:off x="10653360" y="4094496"/>
              <a:ext cx="75318" cy="105218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0653360" y="4094496"/>
                <a:ext cx="75318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54" name="墨迹 153"/>
              <p14:cNvContentPartPr/>
              <p14:nvPr/>
            </p14:nvContentPartPr>
            <p14:xfrm>
              <a:off x="3070577" y="4850230"/>
              <a:ext cx="28223" cy="338388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3070577" y="4850230"/>
                <a:ext cx="28223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55" name="墨迹 154"/>
              <p14:cNvContentPartPr/>
              <p14:nvPr/>
            </p14:nvContentPartPr>
            <p14:xfrm>
              <a:off x="3224918" y="4876666"/>
              <a:ext cx="114653" cy="212022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3224918" y="4876666"/>
                <a:ext cx="114653" cy="212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6" name="墨迹 155"/>
              <p14:cNvContentPartPr/>
              <p14:nvPr/>
            </p14:nvContentPartPr>
            <p14:xfrm>
              <a:off x="3524250" y="4840889"/>
              <a:ext cx="167216" cy="234933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3524250" y="4840889"/>
                <a:ext cx="167216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7" name="墨迹 156"/>
              <p14:cNvContentPartPr/>
              <p14:nvPr/>
            </p14:nvContentPartPr>
            <p14:xfrm>
              <a:off x="3943879" y="4957386"/>
              <a:ext cx="772054" cy="22559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3943879" y="4957386"/>
                <a:ext cx="77205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8" name="墨迹 157"/>
              <p14:cNvContentPartPr/>
              <p14:nvPr/>
            </p14:nvContentPartPr>
            <p14:xfrm>
              <a:off x="4713111" y="4827670"/>
              <a:ext cx="144639" cy="231232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4713111" y="4827670"/>
                <a:ext cx="144639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9" name="墨迹 158"/>
              <p14:cNvContentPartPr/>
              <p14:nvPr/>
            </p14:nvContentPartPr>
            <p14:xfrm>
              <a:off x="4285544" y="4649664"/>
              <a:ext cx="115006" cy="147340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4285544" y="4649664"/>
                <a:ext cx="115006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60" name="墨迹 159"/>
              <p14:cNvContentPartPr/>
              <p14:nvPr/>
            </p14:nvContentPartPr>
            <p14:xfrm>
              <a:off x="4464755" y="4728445"/>
              <a:ext cx="158045" cy="121785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4464755" y="4728445"/>
                <a:ext cx="158045" cy="121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61" name="墨迹 160"/>
              <p14:cNvContentPartPr/>
              <p14:nvPr/>
            </p14:nvContentPartPr>
            <p14:xfrm>
              <a:off x="5238044" y="4581458"/>
              <a:ext cx="146756" cy="446426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5238044" y="4581458"/>
                <a:ext cx="146756" cy="446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2" name="墨迹 161"/>
              <p14:cNvContentPartPr/>
              <p14:nvPr/>
            </p14:nvContentPartPr>
            <p14:xfrm>
              <a:off x="5266266" y="5029293"/>
              <a:ext cx="28222" cy="328519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5266266" y="5029293"/>
                <a:ext cx="28222" cy="328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63" name="墨迹 162"/>
              <p14:cNvContentPartPr/>
              <p14:nvPr/>
            </p14:nvContentPartPr>
            <p14:xfrm>
              <a:off x="5573183" y="4537926"/>
              <a:ext cx="138994" cy="291859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5573183" y="4537926"/>
                <a:ext cx="138994" cy="2918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4" name="墨迹 163"/>
              <p14:cNvContentPartPr/>
              <p14:nvPr/>
            </p14:nvContentPartPr>
            <p14:xfrm>
              <a:off x="5847644" y="4537044"/>
              <a:ext cx="285750" cy="228589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5847644" y="4537044"/>
                <a:ext cx="285750" cy="228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65" name="墨迹 164"/>
              <p14:cNvContentPartPr/>
              <p14:nvPr/>
            </p14:nvContentPartPr>
            <p14:xfrm>
              <a:off x="6169377" y="4666231"/>
              <a:ext cx="172156" cy="189639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6169377" y="4666231"/>
                <a:ext cx="172156" cy="189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6" name="墨迹 165"/>
              <p14:cNvContentPartPr/>
              <p14:nvPr/>
            </p14:nvContentPartPr>
            <p14:xfrm>
              <a:off x="5532437" y="5139798"/>
              <a:ext cx="210785" cy="191577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5532437" y="5139798"/>
                <a:ext cx="210785" cy="191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7" name="墨迹 166"/>
              <p14:cNvContentPartPr/>
              <p14:nvPr/>
            </p14:nvContentPartPr>
            <p14:xfrm>
              <a:off x="5954888" y="5143500"/>
              <a:ext cx="276578" cy="195983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5954888" y="5143500"/>
                <a:ext cx="276578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8" name="墨迹 167"/>
              <p14:cNvContentPartPr/>
              <p14:nvPr/>
            </p14:nvContentPartPr>
            <p14:xfrm>
              <a:off x="2686755" y="5831555"/>
              <a:ext cx="122061" cy="152275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2686755" y="5831555"/>
                <a:ext cx="122061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9" name="墨迹 168"/>
              <p14:cNvContentPartPr/>
              <p14:nvPr/>
            </p14:nvContentPartPr>
            <p14:xfrm>
              <a:off x="2559402" y="5972550"/>
              <a:ext cx="271816" cy="203033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2559402" y="5972550"/>
                <a:ext cx="27181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70" name="墨迹 169"/>
              <p14:cNvContentPartPr/>
              <p14:nvPr/>
            </p14:nvContentPartPr>
            <p14:xfrm>
              <a:off x="2551288" y="6145974"/>
              <a:ext cx="112889" cy="317239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2551288" y="6145974"/>
                <a:ext cx="112889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71" name="墨迹 170"/>
              <p14:cNvContentPartPr/>
              <p14:nvPr/>
            </p14:nvContentPartPr>
            <p14:xfrm>
              <a:off x="2785356" y="5862045"/>
              <a:ext cx="282399" cy="429859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2785356" y="5862045"/>
                <a:ext cx="282399" cy="4298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72" name="墨迹 171"/>
              <p14:cNvContentPartPr/>
              <p14:nvPr/>
            </p14:nvContentPartPr>
            <p14:xfrm>
              <a:off x="2960511" y="6150028"/>
              <a:ext cx="36689" cy="507758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2960511" y="6150028"/>
                <a:ext cx="36689" cy="507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73" name="墨迹 172"/>
              <p14:cNvContentPartPr/>
              <p14:nvPr/>
            </p14:nvContentPartPr>
            <p14:xfrm>
              <a:off x="3330222" y="6062787"/>
              <a:ext cx="206022" cy="59218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3330222" y="6062787"/>
                <a:ext cx="20602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74" name="墨迹 173"/>
              <p14:cNvContentPartPr/>
              <p14:nvPr/>
            </p14:nvContentPartPr>
            <p14:xfrm>
              <a:off x="3341511" y="6200081"/>
              <a:ext cx="217311" cy="17801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3341511" y="6200081"/>
                <a:ext cx="217311" cy="17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75" name="墨迹 174"/>
              <p14:cNvContentPartPr/>
              <p14:nvPr/>
            </p14:nvContentPartPr>
            <p14:xfrm>
              <a:off x="4104216" y="5986650"/>
              <a:ext cx="188384" cy="25379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4104216" y="5986650"/>
                <a:ext cx="18838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6" name="墨迹 175"/>
              <p14:cNvContentPartPr/>
              <p14:nvPr/>
            </p14:nvContentPartPr>
            <p14:xfrm>
              <a:off x="4116740" y="5839134"/>
              <a:ext cx="379060" cy="471805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4116740" y="5839134"/>
                <a:ext cx="379060" cy="471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77" name="墨迹 176"/>
              <p14:cNvContentPartPr/>
              <p14:nvPr/>
            </p14:nvContentPartPr>
            <p14:xfrm>
              <a:off x="4724400" y="5971845"/>
              <a:ext cx="169333" cy="251677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4724400" y="5971845"/>
                <a:ext cx="169333" cy="251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8" name="墨迹 177"/>
              <p14:cNvContentPartPr/>
              <p14:nvPr/>
            </p14:nvContentPartPr>
            <p14:xfrm>
              <a:off x="4734454" y="6021546"/>
              <a:ext cx="198790" cy="196336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4734454" y="6021546"/>
                <a:ext cx="198790" cy="196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9" name="墨迹 178"/>
              <p14:cNvContentPartPr/>
              <p14:nvPr/>
            </p14:nvContentPartPr>
            <p14:xfrm>
              <a:off x="5116688" y="5869272"/>
              <a:ext cx="169687" cy="204795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5116688" y="5869272"/>
                <a:ext cx="169687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80" name="墨迹 179"/>
              <p14:cNvContentPartPr/>
              <p14:nvPr/>
            </p14:nvContentPartPr>
            <p14:xfrm>
              <a:off x="5031316" y="5871034"/>
              <a:ext cx="432506" cy="372227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5031316" y="5871034"/>
                <a:ext cx="432506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81" name="墨迹 180"/>
              <p14:cNvContentPartPr/>
              <p14:nvPr/>
            </p14:nvContentPartPr>
            <p14:xfrm>
              <a:off x="5770915" y="5944352"/>
              <a:ext cx="195262" cy="45118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5770915" y="5944352"/>
                <a:ext cx="19526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82" name="墨迹 181"/>
              <p14:cNvContentPartPr/>
              <p14:nvPr/>
            </p14:nvContentPartPr>
            <p14:xfrm>
              <a:off x="5765623" y="6057147"/>
              <a:ext cx="234421" cy="16920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5765623" y="6057147"/>
                <a:ext cx="23442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83" name="墨迹 182"/>
              <p14:cNvContentPartPr/>
              <p14:nvPr/>
            </p14:nvContentPartPr>
            <p14:xfrm>
              <a:off x="6386688" y="5859755"/>
              <a:ext cx="361774" cy="280580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6386688" y="5859755"/>
                <a:ext cx="361774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84" name="墨迹 183"/>
              <p14:cNvContentPartPr/>
              <p14:nvPr/>
            </p14:nvContentPartPr>
            <p14:xfrm>
              <a:off x="6508044" y="5701840"/>
              <a:ext cx="413808" cy="755734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6508044" y="5701840"/>
                <a:ext cx="413808" cy="755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85" name="墨迹 184"/>
              <p14:cNvContentPartPr/>
              <p14:nvPr/>
            </p14:nvContentPartPr>
            <p14:xfrm>
              <a:off x="6778977" y="6155139"/>
              <a:ext cx="88371" cy="120022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6778977" y="6155139"/>
                <a:ext cx="88371" cy="120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86" name="墨迹 185"/>
              <p14:cNvContentPartPr/>
              <p14:nvPr/>
            </p14:nvContentPartPr>
            <p14:xfrm>
              <a:off x="7278511" y="5887953"/>
              <a:ext cx="174978" cy="214313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7278511" y="5887953"/>
                <a:ext cx="174978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87" name="墨迹 186"/>
              <p14:cNvContentPartPr/>
              <p14:nvPr/>
            </p14:nvContentPartPr>
            <p14:xfrm>
              <a:off x="7292622" y="5914037"/>
              <a:ext cx="143933" cy="182589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7292622" y="5914037"/>
                <a:ext cx="143933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8" name="墨迹 187"/>
              <p14:cNvContentPartPr/>
              <p14:nvPr/>
            </p14:nvContentPartPr>
            <p14:xfrm>
              <a:off x="7675738" y="5777096"/>
              <a:ext cx="353837" cy="285691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7675738" y="5777096"/>
                <a:ext cx="353837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9" name="墨迹 188"/>
              <p14:cNvContentPartPr/>
              <p14:nvPr/>
            </p14:nvContentPartPr>
            <p14:xfrm>
              <a:off x="7992533" y="5763878"/>
              <a:ext cx="155222" cy="39478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7992533" y="5763878"/>
                <a:ext cx="1552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90" name="墨迹 189"/>
              <p14:cNvContentPartPr/>
              <p14:nvPr/>
            </p14:nvContentPartPr>
            <p14:xfrm>
              <a:off x="7780866" y="5609488"/>
              <a:ext cx="548216" cy="884745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7780866" y="5609488"/>
                <a:ext cx="548216" cy="884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91" name="墨迹 190"/>
              <p14:cNvContentPartPr/>
              <p14:nvPr/>
            </p14:nvContentPartPr>
            <p14:xfrm>
              <a:off x="8116711" y="6115484"/>
              <a:ext cx="112889" cy="120199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8116711" y="6115484"/>
                <a:ext cx="112889" cy="120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92" name="墨迹 191"/>
              <p14:cNvContentPartPr/>
              <p14:nvPr/>
            </p14:nvContentPartPr>
            <p14:xfrm>
              <a:off x="8512527" y="5827854"/>
              <a:ext cx="229306" cy="54459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8512527" y="5827854"/>
                <a:ext cx="229306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93" name="墨迹 192"/>
              <p14:cNvContentPartPr/>
              <p14:nvPr/>
            </p14:nvContentPartPr>
            <p14:xfrm>
              <a:off x="8516761" y="5961271"/>
              <a:ext cx="254706" cy="19740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8516761" y="5961271"/>
                <a:ext cx="25470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94" name="墨迹 193"/>
              <p14:cNvContentPartPr/>
              <p14:nvPr/>
            </p14:nvContentPartPr>
            <p14:xfrm>
              <a:off x="8962672" y="5749778"/>
              <a:ext cx="271638" cy="273531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8962672" y="5749778"/>
                <a:ext cx="271638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95" name="墨迹 194"/>
              <p14:cNvContentPartPr/>
              <p14:nvPr/>
            </p14:nvContentPartPr>
            <p14:xfrm>
              <a:off x="9279466" y="5848475"/>
              <a:ext cx="146756" cy="180474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9279466" y="5848475"/>
                <a:ext cx="14675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96" name="墨迹 195"/>
              <p14:cNvContentPartPr/>
              <p14:nvPr/>
            </p14:nvContentPartPr>
            <p14:xfrm>
              <a:off x="9160933" y="5645442"/>
              <a:ext cx="545571" cy="874169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9160933" y="5645442"/>
                <a:ext cx="545571" cy="874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7" name="墨迹 196"/>
              <p14:cNvContentPartPr/>
              <p14:nvPr/>
            </p14:nvContentPartPr>
            <p14:xfrm>
              <a:off x="9533466" y="6220702"/>
              <a:ext cx="121356" cy="101516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9533466" y="6220702"/>
                <a:ext cx="121356" cy="10151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01" y="447664"/>
            <a:ext cx="6617506" cy="5673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01" y="447664"/>
            <a:ext cx="6617506" cy="56736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256918" y="2009708"/>
              <a:ext cx="1634949" cy="1709741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5256918" y="2009708"/>
                <a:ext cx="1634949" cy="1709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5742693" y="1993141"/>
              <a:ext cx="1377774" cy="1346327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742693" y="1993141"/>
                <a:ext cx="1377774" cy="134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7803444" y="2512532"/>
              <a:ext cx="104996" cy="5995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803444" y="2512532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3620911" y="2732484"/>
              <a:ext cx="87489" cy="2537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620911" y="2732484"/>
                <a:ext cx="874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3818466" y="2740944"/>
              <a:ext cx="177800" cy="1127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818466" y="2740944"/>
                <a:ext cx="1778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699933" y="2729664"/>
              <a:ext cx="2822" cy="564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699933" y="2729664"/>
                <a:ext cx="28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3650544" y="2701465"/>
              <a:ext cx="419100" cy="1128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650544" y="2701465"/>
                <a:ext cx="4191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3649133" y="2616868"/>
              <a:ext cx="42333" cy="2819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649133" y="2616868"/>
                <a:ext cx="423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3643488" y="2577389"/>
              <a:ext cx="2904067" cy="9587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643488" y="2577389"/>
                <a:ext cx="290406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3623733" y="2599949"/>
              <a:ext cx="1735667" cy="6203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3623733" y="2599949"/>
                <a:ext cx="1735667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5768622" y="2594309"/>
              <a:ext cx="953910" cy="3101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768622" y="2594309"/>
                <a:ext cx="95391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6632222" y="2408195"/>
              <a:ext cx="111478" cy="253791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632222" y="2408195"/>
                <a:ext cx="111478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6683022" y="2408195"/>
              <a:ext cx="143933" cy="5639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683022" y="2408195"/>
                <a:ext cx="14393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6829777" y="2432693"/>
              <a:ext cx="84667" cy="17853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829777" y="2432693"/>
                <a:ext cx="84667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6708422" y="2258035"/>
              <a:ext cx="322615" cy="79591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708422" y="2258035"/>
                <a:ext cx="322615" cy="795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6911622" y="2658638"/>
              <a:ext cx="119944" cy="9499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911622" y="2658638"/>
                <a:ext cx="119944" cy="94995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77" y="702460"/>
            <a:ext cx="6003827" cy="4576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704" y="1312059"/>
            <a:ext cx="5667100" cy="27598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8331200" y="1261553"/>
              <a:ext cx="728133" cy="464226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331200" y="1261553"/>
                <a:ext cx="728133" cy="4642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8297333" y="1792752"/>
              <a:ext cx="409575" cy="375047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297333" y="1792752"/>
                <a:ext cx="409575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9708444" y="3417720"/>
              <a:ext cx="1936750" cy="11843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708444" y="3417720"/>
                <a:ext cx="1936750" cy="11843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77" y="702460"/>
            <a:ext cx="6003827" cy="4576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704" y="1312059"/>
            <a:ext cx="5667100" cy="27598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8344605" y="1302794"/>
              <a:ext cx="690739" cy="434265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344605" y="1302794"/>
                <a:ext cx="690739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8280400" y="1750277"/>
              <a:ext cx="541866" cy="46616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280400" y="1750277"/>
                <a:ext cx="541866" cy="466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8033984" y="3636262"/>
              <a:ext cx="187149" cy="28833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033984" y="3636262"/>
                <a:ext cx="187149" cy="28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1678516" y="1861134"/>
              <a:ext cx="3764844" cy="1409951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678516" y="1861134"/>
                <a:ext cx="3764844" cy="1409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4967111" y="2020459"/>
              <a:ext cx="299155" cy="173424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967111" y="2020459"/>
                <a:ext cx="299155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5277555" y="2109286"/>
              <a:ext cx="146756" cy="146635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277555" y="2109286"/>
                <a:ext cx="14675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4611511" y="1766668"/>
              <a:ext cx="361244" cy="486433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611511" y="1766668"/>
                <a:ext cx="361244" cy="4864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7382933" y="2191063"/>
              <a:ext cx="360" cy="3101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382933" y="2191063"/>
                <a:ext cx="36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738488" y="1845625"/>
              <a:ext cx="654756" cy="69510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738488" y="1845625"/>
                <a:ext cx="654756" cy="695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1779940" y="2494731"/>
              <a:ext cx="364948" cy="30825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779940" y="2494731"/>
                <a:ext cx="364948" cy="308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1307394" y="2487152"/>
              <a:ext cx="560917" cy="1128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307394" y="2487152"/>
                <a:ext cx="56091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1563511" y="2077386"/>
              <a:ext cx="99307" cy="240572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563511" y="2077386"/>
                <a:ext cx="99307" cy="240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1631244" y="2137485"/>
              <a:ext cx="107244" cy="2255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631244" y="2137485"/>
                <a:ext cx="1072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1738488" y="2123385"/>
              <a:ext cx="84667" cy="13817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738488" y="2123385"/>
                <a:ext cx="84667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1639711" y="1987501"/>
              <a:ext cx="301977" cy="69704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639711" y="1987501"/>
                <a:ext cx="301977" cy="697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1840088" y="2250281"/>
              <a:ext cx="105834" cy="9587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840088" y="2250281"/>
                <a:ext cx="105834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7554206" y="795212"/>
              <a:ext cx="109538" cy="406065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554206" y="795212"/>
                <a:ext cx="109538" cy="406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7778044" y="780583"/>
              <a:ext cx="39511" cy="44131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778044" y="780583"/>
                <a:ext cx="39511" cy="441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7713133" y="726124"/>
              <a:ext cx="81844" cy="18188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713133" y="726124"/>
                <a:ext cx="81844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7851422" y="733174"/>
              <a:ext cx="121355" cy="11279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851422" y="733174"/>
                <a:ext cx="12135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8038394" y="930567"/>
              <a:ext cx="577850" cy="1691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038394" y="930567"/>
                <a:ext cx="57785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8506177" y="776177"/>
              <a:ext cx="297039" cy="317944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506177" y="776177"/>
                <a:ext cx="297039" cy="317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9149644" y="823411"/>
              <a:ext cx="191911" cy="20109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149644" y="823411"/>
                <a:ext cx="191911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9330266" y="860069"/>
              <a:ext cx="107244" cy="7049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330266" y="860069"/>
                <a:ext cx="107244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9372600" y="697925"/>
              <a:ext cx="104422" cy="469514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372600" y="697925"/>
                <a:ext cx="104422" cy="469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9465733" y="847909"/>
              <a:ext cx="59796" cy="17095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465733" y="847909"/>
                <a:ext cx="59796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9606844" y="806491"/>
              <a:ext cx="206022" cy="164965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606844" y="806491"/>
                <a:ext cx="206022" cy="1649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9767711" y="702860"/>
              <a:ext cx="76200" cy="43638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767711" y="702860"/>
                <a:ext cx="76200" cy="436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10055577" y="631657"/>
              <a:ext cx="121356" cy="601521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055577" y="631657"/>
                <a:ext cx="121356" cy="601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10044288" y="636592"/>
              <a:ext cx="87489" cy="14734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044288" y="636592"/>
                <a:ext cx="87489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10182577" y="648577"/>
              <a:ext cx="122767" cy="12689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182577" y="648577"/>
                <a:ext cx="122767" cy="126895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6" y="819143"/>
            <a:ext cx="4815830" cy="24598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21" y="3709981"/>
            <a:ext cx="4247069" cy="30694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17" y="1028695"/>
            <a:ext cx="3374527" cy="1678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56" y="392904"/>
            <a:ext cx="2405255" cy="9358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612" y="392904"/>
            <a:ext cx="7254489" cy="48363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4769555" y="5437122"/>
              <a:ext cx="33867" cy="548823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4769555" y="5437122"/>
                <a:ext cx="33867" cy="548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4749270" y="5604554"/>
              <a:ext cx="186796" cy="29186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4749270" y="5604554"/>
                <a:ext cx="186796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4737629" y="6169944"/>
              <a:ext cx="373415" cy="43408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737629" y="6169944"/>
                <a:ext cx="373415" cy="434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5150555" y="5769518"/>
              <a:ext cx="68616" cy="5075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150555" y="5769518"/>
                <a:ext cx="6861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5147909" y="5899233"/>
              <a:ext cx="50624" cy="3947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147909" y="5899233"/>
                <a:ext cx="5062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5339644" y="6423735"/>
              <a:ext cx="53622" cy="1691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339644" y="6423735"/>
                <a:ext cx="536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5324827" y="6547810"/>
              <a:ext cx="76906" cy="4511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324827" y="6547810"/>
                <a:ext cx="7690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5332588" y="2442034"/>
              <a:ext cx="69144" cy="8776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332588" y="2442034"/>
                <a:ext cx="69144" cy="87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7270044" y="3351981"/>
              <a:ext cx="79022" cy="8054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270044" y="3351981"/>
                <a:ext cx="79022" cy="80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7524044" y="3654592"/>
              <a:ext cx="203200" cy="19739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524044" y="3654592"/>
                <a:ext cx="20320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5102577" y="3572286"/>
              <a:ext cx="174978" cy="341032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102577" y="3572286"/>
                <a:ext cx="174978" cy="341032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6" y="819143"/>
            <a:ext cx="4815830" cy="24598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21" y="3709981"/>
            <a:ext cx="4247069" cy="30694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17" y="1028695"/>
            <a:ext cx="3374527" cy="16787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4684712" y="5770786"/>
              <a:ext cx="537854" cy="3200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4684712" y="5770786"/>
                <a:ext cx="537854" cy="32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4916884" y="5709696"/>
              <a:ext cx="49477" cy="3200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4916884" y="5709696"/>
                <a:ext cx="49477" cy="32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4651904" y="5712605"/>
              <a:ext cx="746036" cy="6690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651904" y="5712605"/>
                <a:ext cx="746036" cy="66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4713067" y="2015200"/>
              <a:ext cx="622344" cy="2327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713067" y="2015200"/>
                <a:ext cx="622344" cy="23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5432204" y="2519921"/>
              <a:ext cx="184282" cy="23999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432204" y="2519921"/>
                <a:ext cx="184282" cy="239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5391370" y="2620283"/>
              <a:ext cx="317412" cy="22472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391370" y="2620283"/>
                <a:ext cx="317412" cy="224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5700050" y="2505375"/>
              <a:ext cx="125192" cy="341814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700050" y="2505375"/>
                <a:ext cx="125192" cy="341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5847821" y="2451558"/>
              <a:ext cx="146270" cy="25017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847821" y="2451558"/>
                <a:ext cx="146270" cy="250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5922786" y="2530102"/>
              <a:ext cx="21828" cy="44217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922786" y="2530102"/>
                <a:ext cx="21828" cy="442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6072716" y="2521375"/>
              <a:ext cx="5821" cy="180362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072716" y="2521375"/>
                <a:ext cx="5821" cy="180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6121267" y="2390468"/>
              <a:ext cx="21300" cy="63999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121267" y="2390468"/>
                <a:ext cx="21300" cy="639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6043612" y="2513375"/>
              <a:ext cx="366845" cy="23254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043612" y="2513375"/>
                <a:ext cx="366845" cy="232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6362171" y="2597011"/>
              <a:ext cx="167613" cy="23272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362171" y="2597011"/>
                <a:ext cx="167613" cy="232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6358025" y="2466103"/>
              <a:ext cx="93178" cy="36945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358025" y="2466103"/>
                <a:ext cx="93178" cy="369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6486128" y="2719191"/>
              <a:ext cx="113550" cy="130907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486128" y="2719191"/>
                <a:ext cx="113550" cy="130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8037247" y="2750463"/>
              <a:ext cx="61825" cy="634901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037247" y="2750463"/>
                <a:ext cx="61825" cy="634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8078346" y="2940279"/>
              <a:ext cx="224543" cy="27636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078346" y="2940279"/>
                <a:ext cx="224543" cy="276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8386762" y="2887916"/>
              <a:ext cx="181063" cy="4654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386762" y="2887916"/>
                <a:ext cx="181063" cy="46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8407708" y="2934461"/>
              <a:ext cx="46567" cy="19199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407708" y="2934461"/>
                <a:ext cx="46567" cy="191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8491184" y="2957733"/>
              <a:ext cx="27120" cy="131453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491184" y="2957733"/>
                <a:ext cx="27120" cy="131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8535811" y="2946097"/>
              <a:ext cx="58208" cy="18908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535811" y="2946097"/>
                <a:ext cx="58208" cy="189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8370534" y="3114822"/>
              <a:ext cx="287558" cy="11636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370534" y="3114822"/>
                <a:ext cx="287558" cy="116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8768688" y="2922825"/>
              <a:ext cx="151430" cy="4945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768688" y="2922825"/>
                <a:ext cx="151430" cy="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8749418" y="3039187"/>
              <a:ext cx="182341" cy="36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749418" y="3039187"/>
                <a:ext cx="182341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9219318" y="2941157"/>
              <a:ext cx="932215" cy="3101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219318" y="2941157"/>
                <a:ext cx="93221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9375422" y="2499842"/>
              <a:ext cx="242711" cy="33345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375422" y="2499842"/>
                <a:ext cx="242711" cy="333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9618133" y="2611228"/>
              <a:ext cx="79022" cy="18611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618133" y="2611228"/>
                <a:ext cx="7902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9759244" y="2560470"/>
              <a:ext cx="115711" cy="2819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759244" y="2560470"/>
                <a:ext cx="1157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9753600" y="2594309"/>
              <a:ext cx="50800" cy="133416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753600" y="2594309"/>
                <a:ext cx="50800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9798755" y="2618278"/>
              <a:ext cx="39512" cy="13676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798755" y="2618278"/>
                <a:ext cx="39512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9678458" y="2729664"/>
              <a:ext cx="193675" cy="1128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678458" y="2729664"/>
                <a:ext cx="19367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9894711" y="2515352"/>
              <a:ext cx="158044" cy="37222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894711" y="2515352"/>
                <a:ext cx="158044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9455855" y="3022934"/>
              <a:ext cx="122767" cy="32146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455855" y="3022934"/>
                <a:ext cx="122767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9431866" y="3056773"/>
              <a:ext cx="203200" cy="29326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431866" y="3056773"/>
                <a:ext cx="203200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9657644" y="3093255"/>
              <a:ext cx="84666" cy="21730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657644" y="3093255"/>
                <a:ext cx="84666" cy="217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9716911" y="3079332"/>
              <a:ext cx="170744" cy="225592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716911" y="3079332"/>
                <a:ext cx="170744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9920111" y="3165339"/>
              <a:ext cx="141816" cy="31159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920111" y="3165339"/>
                <a:ext cx="141816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9951155" y="2019049"/>
              <a:ext cx="270934" cy="33556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951155" y="2019049"/>
                <a:ext cx="270934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9976202" y="2040198"/>
              <a:ext cx="212020" cy="35389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976202" y="2040198"/>
                <a:ext cx="212020" cy="353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5435600" y="5450869"/>
              <a:ext cx="11288" cy="205853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5435600" y="5450869"/>
                <a:ext cx="1128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5480755" y="5256824"/>
              <a:ext cx="21167" cy="64522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5480755" y="5256824"/>
                <a:ext cx="21167" cy="645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5444066" y="5467260"/>
              <a:ext cx="70556" cy="37187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5444066" y="5467260"/>
                <a:ext cx="70556" cy="37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5511800" y="5326793"/>
              <a:ext cx="194733" cy="37222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5511800" y="5326793"/>
                <a:ext cx="194733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5661377" y="5577764"/>
              <a:ext cx="95956" cy="9023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661377" y="5577764"/>
                <a:ext cx="9595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6242755" y="5218932"/>
              <a:ext cx="172156" cy="44906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242755" y="5218932"/>
                <a:ext cx="172156" cy="449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6313311" y="5433949"/>
              <a:ext cx="155222" cy="19740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313311" y="5433949"/>
                <a:ext cx="15522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6445955" y="5433773"/>
              <a:ext cx="149578" cy="158091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445955" y="5433773"/>
                <a:ext cx="149578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6649155" y="5416149"/>
              <a:ext cx="112889" cy="24832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649155" y="5416149"/>
                <a:ext cx="112889" cy="248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6824133" y="5504447"/>
              <a:ext cx="79022" cy="7331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824133" y="5504447"/>
                <a:ext cx="79022" cy="7331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6" y="819143"/>
            <a:ext cx="4815830" cy="24598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21" y="3709981"/>
            <a:ext cx="4247069" cy="30694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17" y="1028695"/>
            <a:ext cx="3374527" cy="1678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4" y="621498"/>
            <a:ext cx="6659008" cy="45577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10" y="4943469"/>
            <a:ext cx="5104300" cy="17073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墨迹 9"/>
              <p14:cNvContentPartPr/>
              <p14:nvPr/>
            </p14:nvContentPartPr>
            <p14:xfrm>
              <a:off x="9191977" y="4740254"/>
              <a:ext cx="104996" cy="5995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191977" y="4740254"/>
                <a:ext cx="104996" cy="5995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4" y="621498"/>
            <a:ext cx="6659008" cy="45577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10" y="4943469"/>
            <a:ext cx="5104300" cy="17073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519333" y="3693013"/>
              <a:ext cx="33867" cy="245331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6519333" y="3693013"/>
                <a:ext cx="33867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6609644" y="3432877"/>
              <a:ext cx="45156" cy="802614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609644" y="3432877"/>
                <a:ext cx="45156" cy="802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6545968" y="3685611"/>
              <a:ext cx="128587" cy="9587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545968" y="3685611"/>
                <a:ext cx="128587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6647038" y="3643312"/>
              <a:ext cx="258234" cy="17818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647038" y="3643312"/>
                <a:ext cx="258234" cy="178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6680200" y="3515888"/>
              <a:ext cx="110066" cy="417874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680200" y="3515888"/>
                <a:ext cx="110066" cy="4178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6841066" y="3846345"/>
              <a:ext cx="110066" cy="5357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841066" y="3846345"/>
                <a:ext cx="11006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7230533" y="3423360"/>
              <a:ext cx="200378" cy="40606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230533" y="3423360"/>
                <a:ext cx="200378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7328958" y="3660231"/>
              <a:ext cx="141464" cy="2062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328958" y="3660231"/>
                <a:ext cx="141464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7446433" y="3632032"/>
              <a:ext cx="179211" cy="144344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446433" y="3632032"/>
                <a:ext cx="179211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7627584" y="3569995"/>
              <a:ext cx="110949" cy="25132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627584" y="3569995"/>
                <a:ext cx="110949" cy="251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7851422" y="3677151"/>
              <a:ext cx="70555" cy="8459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7851422" y="3677151"/>
                <a:ext cx="70555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8069791" y="3626393"/>
              <a:ext cx="7409" cy="36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069791" y="3626393"/>
                <a:ext cx="7409" cy="36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56" y="392904"/>
            <a:ext cx="2405255" cy="9358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612" y="392904"/>
            <a:ext cx="7254489" cy="48363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370159" y="2473053"/>
              <a:ext cx="42863" cy="55552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5370159" y="2473053"/>
                <a:ext cx="42863" cy="555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292622" y="2693005"/>
              <a:ext cx="16933" cy="846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292622" y="2693005"/>
                <a:ext cx="1693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5367866" y="2481513"/>
              <a:ext cx="50800" cy="67096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367866" y="2481513"/>
                <a:ext cx="50800" cy="670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5264150" y="2755043"/>
              <a:ext cx="357716" cy="41064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264150" y="2755043"/>
                <a:ext cx="357716" cy="410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637138" y="673251"/>
              <a:ext cx="54328" cy="234757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637138" y="673251"/>
                <a:ext cx="54328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3714044" y="589359"/>
              <a:ext cx="189089" cy="331515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714044" y="589359"/>
                <a:ext cx="189089" cy="331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3900311" y="642937"/>
              <a:ext cx="124177" cy="248151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900311" y="642937"/>
                <a:ext cx="12417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4562651" y="5513964"/>
              <a:ext cx="37571" cy="53930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562651" y="5513964"/>
                <a:ext cx="37571" cy="539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4580113" y="5646852"/>
              <a:ext cx="282575" cy="301201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580113" y="5646852"/>
                <a:ext cx="282575" cy="301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4509911" y="6282740"/>
              <a:ext cx="491066" cy="41664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509911" y="6282740"/>
                <a:ext cx="491066" cy="416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5367161" y="5715058"/>
              <a:ext cx="17639" cy="3701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367161" y="5715058"/>
                <a:ext cx="17639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5367161" y="5775158"/>
              <a:ext cx="23283" cy="1691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367161" y="5775158"/>
                <a:ext cx="2328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5988755" y="5332256"/>
              <a:ext cx="33867" cy="52467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988755" y="5332256"/>
                <a:ext cx="33867" cy="524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5982052" y="5467083"/>
              <a:ext cx="192970" cy="22911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982052" y="5467083"/>
                <a:ext cx="192970" cy="229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6197600" y="5622883"/>
              <a:ext cx="129822" cy="12689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197600" y="5622883"/>
                <a:ext cx="129822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6454422" y="5535466"/>
              <a:ext cx="152400" cy="845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454422" y="5535466"/>
                <a:ext cx="152400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6428669" y="5662361"/>
              <a:ext cx="243063" cy="26261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428669" y="5662361"/>
                <a:ext cx="243063" cy="26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6835422" y="5350763"/>
              <a:ext cx="45155" cy="46387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835422" y="5350763"/>
                <a:ext cx="45155" cy="4638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6846711" y="5474485"/>
              <a:ext cx="189089" cy="21325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846711" y="5474485"/>
                <a:ext cx="189089" cy="213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7097359" y="5584814"/>
              <a:ext cx="167041" cy="13764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097359" y="5584814"/>
                <a:ext cx="167041" cy="137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7466012" y="5450340"/>
              <a:ext cx="266876" cy="220481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466012" y="5450340"/>
                <a:ext cx="266876" cy="220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7941733" y="5289077"/>
              <a:ext cx="39511" cy="547413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941733" y="5289077"/>
                <a:ext cx="39511" cy="547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7979480" y="5457214"/>
              <a:ext cx="207787" cy="19386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979480" y="5457214"/>
                <a:ext cx="207787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8212666" y="5399229"/>
              <a:ext cx="169334" cy="33081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212666" y="5399229"/>
                <a:ext cx="169334" cy="33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7842250" y="1243400"/>
              <a:ext cx="308327" cy="3965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842250" y="1243400"/>
                <a:ext cx="308327" cy="396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8026400" y="1285875"/>
              <a:ext cx="45155" cy="24057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026400" y="1285875"/>
                <a:ext cx="45155" cy="240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8322733" y="1152458"/>
              <a:ext cx="53622" cy="59870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322733" y="1152458"/>
                <a:ext cx="53622" cy="598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8252177" y="1109454"/>
              <a:ext cx="124178" cy="173601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8252177" y="1109454"/>
                <a:ext cx="124178" cy="173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8387644" y="1184358"/>
              <a:ext cx="131409" cy="99402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8387644" y="1184358"/>
                <a:ext cx="131409" cy="99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4147079" y="1828706"/>
              <a:ext cx="156809" cy="177125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147079" y="1828706"/>
                <a:ext cx="156809" cy="177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8929511" y="4168519"/>
              <a:ext cx="152400" cy="25995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8929511" y="4168519"/>
                <a:ext cx="152400" cy="2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9211733" y="4258051"/>
              <a:ext cx="55034" cy="11843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211733" y="4258051"/>
                <a:ext cx="55034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8718550" y="1438149"/>
              <a:ext cx="81138" cy="1692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718550" y="1438149"/>
                <a:ext cx="8113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8716433" y="1197753"/>
              <a:ext cx="376767" cy="31794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716433" y="1197753"/>
                <a:ext cx="376767" cy="317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8992305" y="1359192"/>
              <a:ext cx="843139" cy="56398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992305" y="1359192"/>
                <a:ext cx="84313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8888412" y="3524876"/>
              <a:ext cx="168099" cy="6203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888412" y="3524876"/>
                <a:ext cx="16809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8890000" y="3426885"/>
              <a:ext cx="118533" cy="255906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890000" y="3426885"/>
                <a:ext cx="118533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9036755" y="3620753"/>
              <a:ext cx="59267" cy="79662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036755" y="3620753"/>
                <a:ext cx="59267" cy="79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8916105" y="3547435"/>
              <a:ext cx="216606" cy="3383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916105" y="3547435"/>
                <a:ext cx="21660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6013273" y="6209422"/>
              <a:ext cx="238831" cy="35812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6013273" y="6209422"/>
                <a:ext cx="238831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6372577" y="6369275"/>
              <a:ext cx="129823" cy="164964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6372577" y="6369275"/>
                <a:ext cx="129823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6728177" y="6229867"/>
              <a:ext cx="242182" cy="289744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6728177" y="6229867"/>
                <a:ext cx="242182" cy="289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7179733" y="6115660"/>
              <a:ext cx="233539" cy="388442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179733" y="6115660"/>
                <a:ext cx="233539" cy="388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7405511" y="6164304"/>
              <a:ext cx="5644" cy="2819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405511" y="6164304"/>
                <a:ext cx="56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7456311" y="6277100"/>
              <a:ext cx="39511" cy="11279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456311" y="6277100"/>
                <a:ext cx="39511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7569200" y="6333498"/>
              <a:ext cx="105011" cy="5995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569200" y="6333498"/>
                <a:ext cx="105011" cy="59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7473244" y="6288380"/>
              <a:ext cx="186266" cy="157914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473244" y="6288380"/>
                <a:ext cx="186266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7794977" y="6211361"/>
              <a:ext cx="265289" cy="33926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794977" y="6211361"/>
                <a:ext cx="265289" cy="339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8247944" y="6038642"/>
              <a:ext cx="320322" cy="428096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247944" y="6038642"/>
                <a:ext cx="320322" cy="428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8551333" y="6233920"/>
              <a:ext cx="169334" cy="251853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551333" y="6233920"/>
                <a:ext cx="169334" cy="251853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79" y="592926"/>
            <a:ext cx="6176970" cy="46651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742" y="1073941"/>
            <a:ext cx="5343679" cy="1212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79" y="592926"/>
            <a:ext cx="6176970" cy="46651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742" y="1073941"/>
            <a:ext cx="5343679" cy="12120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03955" y="2379996"/>
              <a:ext cx="432682" cy="115616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603955" y="2379996"/>
                <a:ext cx="432682" cy="1156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6084711" y="3823786"/>
              <a:ext cx="177094" cy="39196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084711" y="3823786"/>
                <a:ext cx="177094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6350000" y="3874544"/>
              <a:ext cx="59972" cy="3665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350000" y="3874544"/>
                <a:ext cx="5997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6333596" y="3964781"/>
              <a:ext cx="67204" cy="6485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333596" y="3964781"/>
                <a:ext cx="67204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6604000" y="3848812"/>
              <a:ext cx="28222" cy="30208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604000" y="3848812"/>
                <a:ext cx="28222" cy="302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5960533" y="2959133"/>
              <a:ext cx="163689" cy="182236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960533" y="2959133"/>
                <a:ext cx="163689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6008511" y="3006014"/>
              <a:ext cx="98778" cy="222772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6008511" y="3006014"/>
                <a:ext cx="98778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6225822" y="2983455"/>
              <a:ext cx="76200" cy="5639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225822" y="2983455"/>
                <a:ext cx="762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6229702" y="3130090"/>
              <a:ext cx="63853" cy="6203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229702" y="3130090"/>
                <a:ext cx="6385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6434666" y="3000375"/>
              <a:ext cx="16934" cy="35812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434666" y="3000375"/>
                <a:ext cx="16934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6035322" y="2368717"/>
              <a:ext cx="49388" cy="222772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035322" y="2368717"/>
                <a:ext cx="49388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6197600" y="2419475"/>
              <a:ext cx="54503" cy="4511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197600" y="2419475"/>
                <a:ext cx="5450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6178902" y="2515352"/>
              <a:ext cx="63853" cy="6767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178902" y="2515352"/>
                <a:ext cx="63853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6355644" y="2401145"/>
              <a:ext cx="39511" cy="33415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355644" y="2401145"/>
                <a:ext cx="39511" cy="334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7588073" y="1894973"/>
              <a:ext cx="695149" cy="3383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588073" y="1894973"/>
                <a:ext cx="69514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8265406" y="2594309"/>
              <a:ext cx="167394" cy="26313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265406" y="2594309"/>
                <a:ext cx="167394" cy="263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8511822" y="2622508"/>
              <a:ext cx="62088" cy="22559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511822" y="2622508"/>
                <a:ext cx="6208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8613422" y="2677143"/>
              <a:ext cx="11288" cy="13359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613422" y="2677143"/>
                <a:ext cx="11288" cy="133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8630355" y="2701465"/>
              <a:ext cx="90312" cy="1691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630355" y="2701465"/>
                <a:ext cx="9031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8711494" y="2599949"/>
              <a:ext cx="37394" cy="228412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711494" y="2599949"/>
                <a:ext cx="37394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8771466" y="2592194"/>
              <a:ext cx="158044" cy="21078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771466" y="2592194"/>
                <a:ext cx="158044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9059333" y="2483804"/>
              <a:ext cx="138289" cy="33327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059333" y="2483804"/>
                <a:ext cx="138289" cy="333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8096426" y="2912958"/>
              <a:ext cx="1219729" cy="11561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096426" y="2912958"/>
                <a:ext cx="1219729" cy="115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8300861" y="3096251"/>
              <a:ext cx="196850" cy="27846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300861" y="3096251"/>
                <a:ext cx="196850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8609188" y="3158289"/>
              <a:ext cx="77612" cy="15227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609188" y="3158289"/>
                <a:ext cx="7761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8785577" y="3158289"/>
              <a:ext cx="251178" cy="16214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785577" y="3158289"/>
                <a:ext cx="251178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9048044" y="3087086"/>
              <a:ext cx="124178" cy="32499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048044" y="3087086"/>
                <a:ext cx="124178" cy="32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9335911" y="2446969"/>
              <a:ext cx="73378" cy="41805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335911" y="2446969"/>
                <a:ext cx="73378" cy="418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9335911" y="2402732"/>
              <a:ext cx="101600" cy="18029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335911" y="2402732"/>
                <a:ext cx="101600" cy="180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9420577" y="2419475"/>
              <a:ext cx="84667" cy="5921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420577" y="2419475"/>
                <a:ext cx="84667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9273822" y="2901678"/>
              <a:ext cx="335844" cy="1409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273822" y="2901678"/>
                <a:ext cx="33584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10227733" y="2477283"/>
              <a:ext cx="265289" cy="246741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227733" y="2477283"/>
                <a:ext cx="265289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10543822" y="2526631"/>
              <a:ext cx="84667" cy="206734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0543822" y="2526631"/>
                <a:ext cx="84667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10687755" y="2583029"/>
              <a:ext cx="25400" cy="114206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687755" y="2583029"/>
                <a:ext cx="25400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10690577" y="2616868"/>
              <a:ext cx="112888" cy="45118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690577" y="2616868"/>
                <a:ext cx="11288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10786532" y="2543550"/>
              <a:ext cx="56445" cy="16355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786532" y="2543550"/>
                <a:ext cx="56445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10823222" y="2590784"/>
              <a:ext cx="189089" cy="13324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823222" y="2590784"/>
                <a:ext cx="189089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11057467" y="2490677"/>
              <a:ext cx="67733" cy="25026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1057467" y="2490677"/>
                <a:ext cx="67733" cy="250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11271955" y="2243407"/>
              <a:ext cx="73377" cy="48625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1271955" y="2243407"/>
                <a:ext cx="73377" cy="4862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11232444" y="2597129"/>
              <a:ext cx="217311" cy="16143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1232444" y="2597129"/>
                <a:ext cx="217311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3278011" y="4765633"/>
              <a:ext cx="218722" cy="3947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3278011" y="4765633"/>
                <a:ext cx="2187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3386666" y="4805111"/>
              <a:ext cx="45156" cy="34684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3386666" y="4805111"/>
                <a:ext cx="45156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3403600" y="4685618"/>
              <a:ext cx="208844" cy="51428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3403600" y="4685618"/>
                <a:ext cx="208844" cy="514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3642606" y="4754353"/>
              <a:ext cx="63853" cy="7331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3642606" y="4754353"/>
                <a:ext cx="63853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3697111" y="4827670"/>
              <a:ext cx="208844" cy="208673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3697111" y="4827670"/>
                <a:ext cx="208844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5851172" y="5419850"/>
              <a:ext cx="222250" cy="4511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851172" y="5419850"/>
                <a:ext cx="22225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5983111" y="5470608"/>
              <a:ext cx="22578" cy="200213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983111" y="5470608"/>
                <a:ext cx="22578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6208888" y="5352172"/>
              <a:ext cx="33867" cy="60716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208888" y="5352172"/>
                <a:ext cx="33867" cy="607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6132688" y="5376670"/>
              <a:ext cx="93134" cy="161616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132688" y="5376670"/>
                <a:ext cx="93134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6259688" y="5414210"/>
              <a:ext cx="104775" cy="87416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259688" y="5414210"/>
                <a:ext cx="104775" cy="87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6897511" y="5371912"/>
              <a:ext cx="268111" cy="299614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6897511" y="5371912"/>
                <a:ext cx="268111" cy="299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7310966" y="5371912"/>
              <a:ext cx="139700" cy="226296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7310966" y="5371912"/>
                <a:ext cx="139700" cy="226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7456311" y="5390241"/>
              <a:ext cx="115711" cy="219424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456311" y="5390241"/>
                <a:ext cx="115711" cy="219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7620000" y="5387950"/>
              <a:ext cx="146755" cy="19263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7620000" y="5387950"/>
                <a:ext cx="146755" cy="192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7780866" y="5314632"/>
              <a:ext cx="98778" cy="31389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7780866" y="5314632"/>
                <a:ext cx="98778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7992533" y="5168350"/>
              <a:ext cx="66322" cy="426334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992533" y="5168350"/>
                <a:ext cx="66322" cy="426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7964311" y="5445229"/>
              <a:ext cx="214489" cy="253086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964311" y="5445229"/>
                <a:ext cx="214489" cy="253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8845902" y="5338072"/>
              <a:ext cx="176742" cy="17412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8845902" y="5338072"/>
                <a:ext cx="176742" cy="174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9104488" y="5249951"/>
              <a:ext cx="115712" cy="221362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9104488" y="5249951"/>
                <a:ext cx="115712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9223022" y="5182273"/>
              <a:ext cx="28222" cy="51110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9223022" y="5182273"/>
                <a:ext cx="28222" cy="511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9323916" y="5261935"/>
              <a:ext cx="254706" cy="203033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323916" y="5261935"/>
                <a:ext cx="25470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9674577" y="5298242"/>
              <a:ext cx="180623" cy="163202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9674577" y="5298242"/>
                <a:ext cx="180623" cy="163202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76" y="0"/>
            <a:ext cx="5185646" cy="49363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10" y="423855"/>
            <a:ext cx="6719314" cy="3319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宽屏</PresentationFormat>
  <Paragraphs>0</Paragraphs>
  <Slides>54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5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珂 朱</dc:creator>
  <cp:lastModifiedBy>³He</cp:lastModifiedBy>
  <cp:revision>4</cp:revision>
  <dcterms:created xsi:type="dcterms:W3CDTF">1900-01-01T00:00:00Z</dcterms:created>
  <dcterms:modified xsi:type="dcterms:W3CDTF">2025-09-19T09:22:08Z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B4FA4A186EF903B03394C9683B9F7BA1_32</vt:lpwstr>
  </property>
  <property fmtid="{D5CDD505-2E9C-101B-9397-08002B2CF9AE}" pid="3" name="KSOProductBuildVer">
    <vt:lpwstr>2052-12.12.1</vt:lpwstr>
  </property>
</Properties>
</file>